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</p:sldMasterIdLst>
  <p:sldIdLst>
    <p:sldId id="256" r:id="rId5"/>
    <p:sldId id="257" r:id="rId6"/>
    <p:sldId id="260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서" initials="진" lastIdx="1" clrIdx="0">
    <p:extLst>
      <p:ext uri="{19B8F6BF-5375-455C-9EA6-DF929625EA0E}">
        <p15:presenceInfo xmlns:p15="http://schemas.microsoft.com/office/powerpoint/2012/main" userId="3a1635a9a63b75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B953F-EF24-48F2-B36F-A807B7E92C03}" v="2" dt="2020-06-12T16:12:21.742"/>
    <p1510:client id="{741594FC-77E8-4A24-90A3-8926C8B98216}" v="69" dt="2020-05-30T03:28:08.271"/>
    <p1510:client id="{DF8E1BC4-96CF-41F4-A6D1-99421A054193}" v="16" dt="2020-05-30T00:58:57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혁빈" userId="S::gifted3118@shinjeong.hs.kr::bd12b774-a45f-4ef8-9bcc-e948b80c2a1d" providerId="AD" clId="Web-{741594FC-77E8-4A24-90A3-8926C8B98216}"/>
    <pc:docChg chg="modSld">
      <pc:chgData name="최혁빈" userId="S::gifted3118@shinjeong.hs.kr::bd12b774-a45f-4ef8-9bcc-e948b80c2a1d" providerId="AD" clId="Web-{741594FC-77E8-4A24-90A3-8926C8B98216}" dt="2020-05-30T03:28:08.271" v="66" actId="14100"/>
      <pc:docMkLst>
        <pc:docMk/>
      </pc:docMkLst>
      <pc:sldChg chg="addSp modSp">
        <pc:chgData name="최혁빈" userId="S::gifted3118@shinjeong.hs.kr::bd12b774-a45f-4ef8-9bcc-e948b80c2a1d" providerId="AD" clId="Web-{741594FC-77E8-4A24-90A3-8926C8B98216}" dt="2020-05-30T03:28:08.271" v="66" actId="14100"/>
        <pc:sldMkLst>
          <pc:docMk/>
          <pc:sldMk cId="2561663570" sldId="258"/>
        </pc:sldMkLst>
        <pc:spChg chg="add mod">
          <ac:chgData name="최혁빈" userId="S::gifted3118@shinjeong.hs.kr::bd12b774-a45f-4ef8-9bcc-e948b80c2a1d" providerId="AD" clId="Web-{741594FC-77E8-4A24-90A3-8926C8B98216}" dt="2020-05-30T03:27:31.224" v="55" actId="1076"/>
          <ac:spMkLst>
            <pc:docMk/>
            <pc:sldMk cId="2561663570" sldId="258"/>
            <ac:spMk id="6" creationId="{14704141-33C4-4018-B6B5-FE56EB73EA2F}"/>
          </ac:spMkLst>
        </pc:spChg>
        <pc:spChg chg="mod">
          <ac:chgData name="최혁빈" userId="S::gifted3118@shinjeong.hs.kr::bd12b774-a45f-4ef8-9bcc-e948b80c2a1d" providerId="AD" clId="Web-{741594FC-77E8-4A24-90A3-8926C8B98216}" dt="2020-05-30T03:26:37.865" v="26" actId="20577"/>
          <ac:spMkLst>
            <pc:docMk/>
            <pc:sldMk cId="2561663570" sldId="258"/>
            <ac:spMk id="10" creationId="{69F7C572-3EB8-40E6-8F37-5B5F3E3447C5}"/>
          </ac:spMkLst>
        </pc:spChg>
        <pc:spChg chg="mod">
          <ac:chgData name="최혁빈" userId="S::gifted3118@shinjeong.hs.kr::bd12b774-a45f-4ef8-9bcc-e948b80c2a1d" providerId="AD" clId="Web-{741594FC-77E8-4A24-90A3-8926C8B98216}" dt="2020-05-30T03:25:49.178" v="16" actId="20577"/>
          <ac:spMkLst>
            <pc:docMk/>
            <pc:sldMk cId="2561663570" sldId="258"/>
            <ac:spMk id="18" creationId="{64005C6D-02F0-472C-B2F9-E0A38895631C}"/>
          </ac:spMkLst>
        </pc:spChg>
        <pc:spChg chg="mod">
          <ac:chgData name="최혁빈" userId="S::gifted3118@shinjeong.hs.kr::bd12b774-a45f-4ef8-9bcc-e948b80c2a1d" providerId="AD" clId="Web-{741594FC-77E8-4A24-90A3-8926C8B98216}" dt="2020-05-30T03:27:43.865" v="63" actId="20577"/>
          <ac:spMkLst>
            <pc:docMk/>
            <pc:sldMk cId="2561663570" sldId="258"/>
            <ac:spMk id="34" creationId="{835C11F3-83AD-4ABB-BF07-464CF5E3EBDC}"/>
          </ac:spMkLst>
        </pc:spChg>
        <pc:cxnChg chg="add mod">
          <ac:chgData name="최혁빈" userId="S::gifted3118@shinjeong.hs.kr::bd12b774-a45f-4ef8-9bcc-e948b80c2a1d" providerId="AD" clId="Web-{741594FC-77E8-4A24-90A3-8926C8B98216}" dt="2020-05-30T03:28:08.271" v="66" actId="14100"/>
          <ac:cxnSpMkLst>
            <pc:docMk/>
            <pc:sldMk cId="2561663570" sldId="258"/>
            <ac:cxnSpMk id="5" creationId="{100C9BE2-AB82-40BD-B5AD-65443EFF1274}"/>
          </ac:cxnSpMkLst>
        </pc:cxnChg>
      </pc:sldChg>
    </pc:docChg>
  </pc:docChgLst>
  <pc:docChgLst>
    <pc:chgData name="홍진서" userId="S::gifted3120@shinjeong.hs.kr::703ba2c1-4fe6-434a-ab25-e24c8675a5e2" providerId="AD" clId="Web-{724B953F-EF24-48F2-B36F-A807B7E92C03}"/>
    <pc:docChg chg="modSld">
      <pc:chgData name="홍진서" userId="S::gifted3120@shinjeong.hs.kr::703ba2c1-4fe6-434a-ab25-e24c8675a5e2" providerId="AD" clId="Web-{724B953F-EF24-48F2-B36F-A807B7E92C03}" dt="2020-06-12T16:12:21.726" v="1" actId="1076"/>
      <pc:docMkLst>
        <pc:docMk/>
      </pc:docMkLst>
      <pc:sldChg chg="modSp">
        <pc:chgData name="홍진서" userId="S::gifted3120@shinjeong.hs.kr::703ba2c1-4fe6-434a-ab25-e24c8675a5e2" providerId="AD" clId="Web-{724B953F-EF24-48F2-B36F-A807B7E92C03}" dt="2020-06-12T16:12:21.726" v="1" actId="1076"/>
        <pc:sldMkLst>
          <pc:docMk/>
          <pc:sldMk cId="153710729" sldId="260"/>
        </pc:sldMkLst>
        <pc:spChg chg="mod">
          <ac:chgData name="홍진서" userId="S::gifted3120@shinjeong.hs.kr::703ba2c1-4fe6-434a-ab25-e24c8675a5e2" providerId="AD" clId="Web-{724B953F-EF24-48F2-B36F-A807B7E92C03}" dt="2020-06-12T16:12:21.726" v="1" actId="1076"/>
          <ac:spMkLst>
            <pc:docMk/>
            <pc:sldMk cId="153710729" sldId="260"/>
            <ac:spMk id="3" creationId="{BCBD7572-9671-463A-8766-368C5DCD60E1}"/>
          </ac:spMkLst>
        </pc:spChg>
      </pc:sldChg>
    </pc:docChg>
  </pc:docChgLst>
  <pc:docChgLst>
    <pc:chgData name="진서" userId="3a1635a9a63b754f" providerId="LiveId" clId="{DF8E1BC4-96CF-41F4-A6D1-99421A054193}"/>
    <pc:docChg chg="custSel modSld">
      <pc:chgData name="진서" userId="3a1635a9a63b754f" providerId="LiveId" clId="{DF8E1BC4-96CF-41F4-A6D1-99421A054193}" dt="2020-05-30T00:59:00.623" v="222" actId="20577"/>
      <pc:docMkLst>
        <pc:docMk/>
      </pc:docMkLst>
      <pc:sldChg chg="modSp">
        <pc:chgData name="진서" userId="3a1635a9a63b754f" providerId="LiveId" clId="{DF8E1BC4-96CF-41F4-A6D1-99421A054193}" dt="2020-05-30T00:58:46.674" v="169" actId="20577"/>
        <pc:sldMkLst>
          <pc:docMk/>
          <pc:sldMk cId="3498424929" sldId="259"/>
        </pc:sldMkLst>
        <pc:spChg chg="mod">
          <ac:chgData name="진서" userId="3a1635a9a63b754f" providerId="LiveId" clId="{DF8E1BC4-96CF-41F4-A6D1-99421A054193}" dt="2020-05-30T00:58:46.674" v="169" actId="20577"/>
          <ac:spMkLst>
            <pc:docMk/>
            <pc:sldMk cId="3498424929" sldId="259"/>
            <ac:spMk id="3" creationId="{9EBF525E-94BF-4DF4-B13F-A5212C1F49BD}"/>
          </ac:spMkLst>
        </pc:spChg>
      </pc:sldChg>
      <pc:sldChg chg="modSp">
        <pc:chgData name="진서" userId="3a1635a9a63b754f" providerId="LiveId" clId="{DF8E1BC4-96CF-41F4-A6D1-99421A054193}" dt="2020-05-30T00:59:00.623" v="222" actId="20577"/>
        <pc:sldMkLst>
          <pc:docMk/>
          <pc:sldMk cId="153710729" sldId="260"/>
        </pc:sldMkLst>
        <pc:spChg chg="mod">
          <ac:chgData name="진서" userId="3a1635a9a63b754f" providerId="LiveId" clId="{DF8E1BC4-96CF-41F4-A6D1-99421A054193}" dt="2020-05-30T00:59:00.623" v="222" actId="20577"/>
          <ac:spMkLst>
            <pc:docMk/>
            <pc:sldMk cId="153710729" sldId="260"/>
            <ac:spMk id="3" creationId="{BCBD7572-9671-463A-8766-368C5DCD60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4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4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3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2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4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8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0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3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ko-KR" altLang="en-US" sz="8800"/>
              <a:t>블루투스 </a:t>
            </a:r>
            <a:br>
              <a:rPr lang="en-US" altLang="ko-KR" sz="8800"/>
            </a:br>
            <a:r>
              <a:rPr lang="ko-KR" altLang="en-US" sz="8800"/>
              <a:t>선풍기</a:t>
            </a:r>
            <a:endParaRPr lang="ko-KR" altLang="en-US" sz="8800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ea typeface="맑은 고딕"/>
              </a:rPr>
              <a:t>팀명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 :      ( </a:t>
            </a:r>
            <a:r>
              <a:rPr lang="ko-KR" altLang="en-US" sz="200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맑은 고딕"/>
              </a:rPr>
              <a:t>3</a:t>
            </a:r>
            <a:r>
              <a:rPr lang="ko-KR" altLang="en-US" sz="2000">
                <a:solidFill>
                  <a:srgbClr val="000000"/>
                </a:solidFill>
                <a:ea typeface="맑은 고딕"/>
              </a:rPr>
              <a:t>조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)</a:t>
            </a:r>
            <a:endParaRPr lang="ko-KR" altLang="en-US" sz="2000" dirty="0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r>
              <a:rPr lang="en-US" altLang="ko-KR" sz="2000">
                <a:solidFill>
                  <a:srgbClr val="000000"/>
                </a:solidFill>
                <a:ea typeface="맑은 고딕"/>
              </a:rPr>
              <a:t>1412</a:t>
            </a:r>
            <a:r>
              <a:rPr lang="ko-KR" altLang="en-US" sz="2000">
                <a:solidFill>
                  <a:srgbClr val="000000"/>
                </a:solidFill>
                <a:ea typeface="맑은 고딕"/>
              </a:rPr>
              <a:t>이홍주</a:t>
            </a:r>
            <a:r>
              <a:rPr lang="en-US" altLang="ko-KR" sz="2000">
                <a:solidFill>
                  <a:srgbClr val="000000"/>
                </a:solidFill>
                <a:ea typeface="맑은 고딕"/>
              </a:rPr>
              <a:t>, 1416</a:t>
            </a:r>
            <a:r>
              <a:rPr lang="ko-KR" altLang="en-US" sz="2000">
                <a:solidFill>
                  <a:srgbClr val="000000"/>
                </a:solidFill>
                <a:ea typeface="맑은 고딕"/>
              </a:rPr>
              <a:t>홍진서</a:t>
            </a:r>
            <a:endParaRPr lang="ko-KR" altLang="en-US" sz="20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11584-F069-40E3-9C91-744037ED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작동방식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EF280-A5DC-4F8C-B184-FC6845444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1408"/>
            <a:ext cx="12192000" cy="4810334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ko-KR" altLang="en-US" sz="2400"/>
              <a:t>앱으로 선풍기의 바람 세기</a:t>
            </a:r>
            <a:r>
              <a:rPr lang="en-US" altLang="ko-KR" sz="2400"/>
              <a:t>, </a:t>
            </a:r>
            <a:r>
              <a:rPr lang="ko-KR" altLang="en-US" sz="2400"/>
              <a:t>예약 꺼짐</a:t>
            </a:r>
            <a:r>
              <a:rPr lang="en-US" altLang="ko-KR" sz="2400"/>
              <a:t> </a:t>
            </a:r>
            <a:r>
              <a:rPr lang="ko-KR" altLang="en-US" sz="2400"/>
              <a:t>등 제어</a:t>
            </a:r>
            <a:endParaRPr lang="en-US" altLang="ko-KR" sz="2400"/>
          </a:p>
          <a:p>
            <a:pPr fontAlgn="base">
              <a:lnSpc>
                <a:spcPct val="100000"/>
              </a:lnSpc>
            </a:pPr>
            <a:r>
              <a:rPr lang="ko-KR" altLang="en-US" sz="2400"/>
              <a:t>블루투스모듈은 앱에서 신호를 받아서 선풍기 제어</a:t>
            </a:r>
            <a:endParaRPr lang="en-US" altLang="ko-KR" sz="2400"/>
          </a:p>
          <a:p>
            <a:pPr fontAlgn="base">
              <a:lnSpc>
                <a:spcPct val="100000"/>
              </a:lnSpc>
            </a:pPr>
            <a:r>
              <a:rPr lang="en-US" altLang="ko-KR" sz="2400"/>
              <a:t>LCD</a:t>
            </a:r>
            <a:r>
              <a:rPr lang="ko-KR" altLang="en-US" sz="2400"/>
              <a:t>패널은 앱에서 신호를 받아서 정보 표시</a:t>
            </a:r>
            <a:endParaRPr lang="en-US" altLang="ko-KR" sz="2400"/>
          </a:p>
          <a:p>
            <a:pPr fontAlgn="base">
              <a:lnSpc>
                <a:spcPct val="10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0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0C35F-7112-413A-BBB2-A1B69F42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5396"/>
            <a:ext cx="5614377" cy="237744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ea typeface="맑은 고딕"/>
              </a:rPr>
              <a:t>사용되는 </a:t>
            </a:r>
            <a:r>
              <a:rPr lang="ko-KR" altLang="en-US" sz="4400" dirty="0" err="1">
                <a:ea typeface="맑은 고딕"/>
              </a:rPr>
              <a:t>아두이노</a:t>
            </a:r>
            <a:br>
              <a:rPr lang="en-US" altLang="ko-KR" sz="4400" dirty="0">
                <a:ea typeface="맑은 고딕"/>
              </a:rPr>
            </a:br>
            <a:r>
              <a:rPr lang="ko-KR" altLang="en-US" sz="4400" dirty="0">
                <a:ea typeface="맑은 고딕"/>
              </a:rPr>
              <a:t>모듈, 센서</a:t>
            </a:r>
          </a:p>
        </p:txBody>
      </p:sp>
      <p:sp>
        <p:nvSpPr>
          <p:cNvPr id="1032" name="Freeform: Shape 138">
            <a:extLst>
              <a:ext uri="{FF2B5EF4-FFF2-40B4-BE49-F238E27FC236}">
                <a16:creationId xmlns:a16="http://schemas.microsoft.com/office/drawing/2014/main" id="{438E01D9-B763-427F-BB2E-279167AA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7" y="199629"/>
            <a:ext cx="2072691" cy="2072691"/>
          </a:xfrm>
          <a:custGeom>
            <a:avLst/>
            <a:gdLst>
              <a:gd name="connsiteX0" fmla="*/ 1036346 w 2072691"/>
              <a:gd name="connsiteY0" fmla="*/ 116589 h 2072691"/>
              <a:gd name="connsiteX1" fmla="*/ 1956103 w 2072691"/>
              <a:gd name="connsiteY1" fmla="*/ 1036346 h 2072691"/>
              <a:gd name="connsiteX2" fmla="*/ 1036346 w 2072691"/>
              <a:gd name="connsiteY2" fmla="*/ 1956103 h 2072691"/>
              <a:gd name="connsiteX3" fmla="*/ 116589 w 2072691"/>
              <a:gd name="connsiteY3" fmla="*/ 1036346 h 2072691"/>
              <a:gd name="connsiteX4" fmla="*/ 1036346 w 2072691"/>
              <a:gd name="connsiteY4" fmla="*/ 116589 h 2072691"/>
              <a:gd name="connsiteX5" fmla="*/ 1036346 w 2072691"/>
              <a:gd name="connsiteY5" fmla="*/ 90680 h 2072691"/>
              <a:gd name="connsiteX6" fmla="*/ 90680 w 2072691"/>
              <a:gd name="connsiteY6" fmla="*/ 1036346 h 2072691"/>
              <a:gd name="connsiteX7" fmla="*/ 1036346 w 2072691"/>
              <a:gd name="connsiteY7" fmla="*/ 1982011 h 2072691"/>
              <a:gd name="connsiteX8" fmla="*/ 1982011 w 2072691"/>
              <a:gd name="connsiteY8" fmla="*/ 1036346 h 2072691"/>
              <a:gd name="connsiteX9" fmla="*/ 1036346 w 2072691"/>
              <a:gd name="connsiteY9" fmla="*/ 90680 h 2072691"/>
              <a:gd name="connsiteX10" fmla="*/ 1036346 w 2072691"/>
              <a:gd name="connsiteY10" fmla="*/ 0 h 2072691"/>
              <a:gd name="connsiteX11" fmla="*/ 2072691 w 2072691"/>
              <a:gd name="connsiteY11" fmla="*/ 1036346 h 2072691"/>
              <a:gd name="connsiteX12" fmla="*/ 1036346 w 2072691"/>
              <a:gd name="connsiteY12" fmla="*/ 2072691 h 2072691"/>
              <a:gd name="connsiteX13" fmla="*/ 0 w 2072691"/>
              <a:gd name="connsiteY13" fmla="*/ 1036346 h 2072691"/>
              <a:gd name="connsiteX14" fmla="*/ 1036346 w 2072691"/>
              <a:gd name="connsiteY14" fmla="*/ 0 h 207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91" h="2072691">
                <a:moveTo>
                  <a:pt x="1036346" y="116589"/>
                </a:moveTo>
                <a:cubicBezTo>
                  <a:pt x="1544313" y="116589"/>
                  <a:pt x="1956103" y="528378"/>
                  <a:pt x="1956103" y="1036346"/>
                </a:cubicBezTo>
                <a:cubicBezTo>
                  <a:pt x="1956103" y="1544313"/>
                  <a:pt x="1544313" y="1956103"/>
                  <a:pt x="1036346" y="1956103"/>
                </a:cubicBezTo>
                <a:cubicBezTo>
                  <a:pt x="528378" y="1956103"/>
                  <a:pt x="116589" y="1544313"/>
                  <a:pt x="116589" y="1036346"/>
                </a:cubicBezTo>
                <a:cubicBezTo>
                  <a:pt x="116589" y="528378"/>
                  <a:pt x="528378" y="116589"/>
                  <a:pt x="1036346" y="116589"/>
                </a:cubicBezTo>
                <a:close/>
                <a:moveTo>
                  <a:pt x="1036346" y="90680"/>
                </a:moveTo>
                <a:cubicBezTo>
                  <a:pt x="514070" y="90680"/>
                  <a:pt x="90680" y="514069"/>
                  <a:pt x="90680" y="1036346"/>
                </a:cubicBezTo>
                <a:cubicBezTo>
                  <a:pt x="90680" y="1558622"/>
                  <a:pt x="514070" y="1982011"/>
                  <a:pt x="1036346" y="1982011"/>
                </a:cubicBezTo>
                <a:cubicBezTo>
                  <a:pt x="1558622" y="1982011"/>
                  <a:pt x="1982011" y="1558622"/>
                  <a:pt x="1982011" y="1036346"/>
                </a:cubicBezTo>
                <a:cubicBezTo>
                  <a:pt x="1982011" y="514069"/>
                  <a:pt x="1558622" y="90680"/>
                  <a:pt x="1036346" y="90680"/>
                </a:cubicBezTo>
                <a:close/>
                <a:moveTo>
                  <a:pt x="1036346" y="0"/>
                </a:moveTo>
                <a:cubicBezTo>
                  <a:pt x="1608704" y="0"/>
                  <a:pt x="2072691" y="463987"/>
                  <a:pt x="2072691" y="1036346"/>
                </a:cubicBezTo>
                <a:cubicBezTo>
                  <a:pt x="2072691" y="1608704"/>
                  <a:pt x="1608704" y="2072691"/>
                  <a:pt x="1036346" y="2072691"/>
                </a:cubicBezTo>
                <a:cubicBezTo>
                  <a:pt x="463988" y="2072691"/>
                  <a:pt x="0" y="1608704"/>
                  <a:pt x="0" y="1036346"/>
                </a:cubicBezTo>
                <a:cubicBezTo>
                  <a:pt x="0" y="463987"/>
                  <a:pt x="463988" y="0"/>
                  <a:pt x="103634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D7572-9671-463A-8766-368C5DCD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99816"/>
            <a:ext cx="4077066" cy="3072384"/>
          </a:xfrm>
        </p:spPr>
        <p:txBody>
          <a:bodyPr>
            <a:normAutofit/>
          </a:bodyPr>
          <a:lstStyle/>
          <a:p>
            <a:r>
              <a:rPr lang="ko-KR" altLang="en-US" sz="2800"/>
              <a:t>블루투스 </a:t>
            </a:r>
            <a:r>
              <a:rPr lang="ko-KR" altLang="en-US" sz="2800" dirty="0"/>
              <a:t>모듈</a:t>
            </a:r>
            <a:r>
              <a:rPr lang="en-US" altLang="ko-KR" sz="2800" dirty="0"/>
              <a:t>:</a:t>
            </a:r>
            <a:r>
              <a:rPr lang="ko-KR" altLang="en-US" sz="2800" dirty="0"/>
              <a:t>제어</a:t>
            </a:r>
            <a:endParaRPr lang="en-US" altLang="ko-KR" sz="2800" dirty="0"/>
          </a:p>
          <a:p>
            <a:r>
              <a:rPr lang="en-US" altLang="ko-KR" sz="2800"/>
              <a:t>DC</a:t>
            </a:r>
            <a:r>
              <a:rPr lang="ko-KR" altLang="en-US" sz="2800"/>
              <a:t>모터</a:t>
            </a:r>
            <a:r>
              <a:rPr lang="en-US" altLang="ko-KR" sz="2800"/>
              <a:t>:</a:t>
            </a:r>
            <a:r>
              <a:rPr lang="ko-KR" altLang="en-US" sz="2800"/>
              <a:t>바람 발생</a:t>
            </a:r>
            <a:endParaRPr lang="en-US" altLang="ko-KR" sz="2800" dirty="0"/>
          </a:p>
          <a:p>
            <a:r>
              <a:rPr lang="en-US" altLang="ko-KR" sz="2800"/>
              <a:t>LCD:</a:t>
            </a:r>
            <a:r>
              <a:rPr lang="ko-KR" altLang="en-US" sz="2800"/>
              <a:t>각종 정보 표시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1033" name="Freeform: Shape 140">
            <a:extLst>
              <a:ext uri="{FF2B5EF4-FFF2-40B4-BE49-F238E27FC236}">
                <a16:creationId xmlns:a16="http://schemas.microsoft.com/office/drawing/2014/main" id="{87817A2C-442E-45AB-8074-E9C0FF84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676" y="0"/>
            <a:ext cx="4096324" cy="3511487"/>
          </a:xfrm>
          <a:custGeom>
            <a:avLst/>
            <a:gdLst>
              <a:gd name="connsiteX0" fmla="*/ 587798 w 4096324"/>
              <a:gd name="connsiteY0" fmla="*/ 0 h 3511487"/>
              <a:gd name="connsiteX1" fmla="*/ 4096324 w 4096324"/>
              <a:gd name="connsiteY1" fmla="*/ 0 h 3511487"/>
              <a:gd name="connsiteX2" fmla="*/ 4096324 w 4096324"/>
              <a:gd name="connsiteY2" fmla="*/ 2389464 h 3511487"/>
              <a:gd name="connsiteX3" fmla="*/ 4037670 w 4096324"/>
              <a:gd name="connsiteY3" fmla="*/ 2467901 h 3511487"/>
              <a:gd name="connsiteX4" fmla="*/ 2396474 w 4096324"/>
              <a:gd name="connsiteY4" fmla="*/ 3241884 h 3511487"/>
              <a:gd name="connsiteX5" fmla="*/ 269603 w 4096324"/>
              <a:gd name="connsiteY5" fmla="*/ 1115014 h 3511487"/>
              <a:gd name="connsiteX6" fmla="*/ 526305 w 4096324"/>
              <a:gd name="connsiteY6" fmla="*/ 101221 h 3511487"/>
              <a:gd name="connsiteX7" fmla="*/ 276096 w 4096324"/>
              <a:gd name="connsiteY7" fmla="*/ 0 h 3511487"/>
              <a:gd name="connsiteX8" fmla="*/ 517769 w 4096324"/>
              <a:gd name="connsiteY8" fmla="*/ 0 h 3511487"/>
              <a:gd name="connsiteX9" fmla="*/ 473625 w 4096324"/>
              <a:gd name="connsiteY9" fmla="*/ 72664 h 3511487"/>
              <a:gd name="connsiteX10" fmla="*/ 209692 w 4096324"/>
              <a:gd name="connsiteY10" fmla="*/ 1115014 h 3511487"/>
              <a:gd name="connsiteX11" fmla="*/ 2396474 w 4096324"/>
              <a:gd name="connsiteY11" fmla="*/ 3301796 h 3511487"/>
              <a:gd name="connsiteX12" fmla="*/ 4083901 w 4096324"/>
              <a:gd name="connsiteY12" fmla="*/ 2506010 h 3511487"/>
              <a:gd name="connsiteX13" fmla="*/ 4096324 w 4096324"/>
              <a:gd name="connsiteY13" fmla="*/ 2489397 h 3511487"/>
              <a:gd name="connsiteX14" fmla="*/ 4096324 w 4096324"/>
              <a:gd name="connsiteY14" fmla="*/ 2803759 h 3511487"/>
              <a:gd name="connsiteX15" fmla="*/ 4091036 w 4096324"/>
              <a:gd name="connsiteY15" fmla="*/ 2809577 h 3511487"/>
              <a:gd name="connsiteX16" fmla="*/ 2396474 w 4096324"/>
              <a:gd name="connsiteY16" fmla="*/ 3511487 h 3511487"/>
              <a:gd name="connsiteX17" fmla="*/ 0 w 4096324"/>
              <a:gd name="connsiteY17" fmla="*/ 1115014 h 3511487"/>
              <a:gd name="connsiteX18" fmla="*/ 188327 w 4096324"/>
              <a:gd name="connsiteY18" fmla="*/ 182198 h 351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96324" h="3511487">
                <a:moveTo>
                  <a:pt x="587798" y="0"/>
                </a:moveTo>
                <a:lnTo>
                  <a:pt x="4096324" y="0"/>
                </a:lnTo>
                <a:lnTo>
                  <a:pt x="4096324" y="2389464"/>
                </a:lnTo>
                <a:lnTo>
                  <a:pt x="4037670" y="2467901"/>
                </a:lnTo>
                <a:cubicBezTo>
                  <a:pt x="3647571" y="2940592"/>
                  <a:pt x="3057207" y="3241884"/>
                  <a:pt x="2396474" y="3241884"/>
                </a:cubicBezTo>
                <a:cubicBezTo>
                  <a:pt x="1221836" y="3241884"/>
                  <a:pt x="269603" y="2289651"/>
                  <a:pt x="269603" y="1115014"/>
                </a:cubicBezTo>
                <a:cubicBezTo>
                  <a:pt x="269603" y="747940"/>
                  <a:pt x="362595" y="402585"/>
                  <a:pt x="526305" y="101221"/>
                </a:cubicBezTo>
                <a:close/>
                <a:moveTo>
                  <a:pt x="276096" y="0"/>
                </a:moveTo>
                <a:lnTo>
                  <a:pt x="517769" y="0"/>
                </a:lnTo>
                <a:lnTo>
                  <a:pt x="473625" y="72664"/>
                </a:lnTo>
                <a:cubicBezTo>
                  <a:pt x="305303" y="382516"/>
                  <a:pt x="209692" y="737600"/>
                  <a:pt x="209692" y="1115014"/>
                </a:cubicBezTo>
                <a:cubicBezTo>
                  <a:pt x="209692" y="2322740"/>
                  <a:pt x="1188748" y="3301796"/>
                  <a:pt x="2396474" y="3301796"/>
                </a:cubicBezTo>
                <a:cubicBezTo>
                  <a:pt x="3075820" y="3301796"/>
                  <a:pt x="3682813" y="2992016"/>
                  <a:pt x="4083901" y="2506010"/>
                </a:cubicBezTo>
                <a:lnTo>
                  <a:pt x="4096324" y="2489397"/>
                </a:lnTo>
                <a:lnTo>
                  <a:pt x="4096324" y="2803759"/>
                </a:lnTo>
                <a:lnTo>
                  <a:pt x="4091036" y="2809577"/>
                </a:lnTo>
                <a:cubicBezTo>
                  <a:pt x="3657360" y="3243253"/>
                  <a:pt x="3058242" y="3511487"/>
                  <a:pt x="2396474" y="3511487"/>
                </a:cubicBezTo>
                <a:cubicBezTo>
                  <a:pt x="1072937" y="3511487"/>
                  <a:pt x="0" y="2438550"/>
                  <a:pt x="0" y="1115014"/>
                </a:cubicBezTo>
                <a:cubicBezTo>
                  <a:pt x="0" y="784130"/>
                  <a:pt x="67059" y="468908"/>
                  <a:pt x="188327" y="1821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4" name="Freeform: Shape 142">
            <a:extLst>
              <a:ext uri="{FF2B5EF4-FFF2-40B4-BE49-F238E27FC236}">
                <a16:creationId xmlns:a16="http://schemas.microsoft.com/office/drawing/2014/main" id="{A31847AF-FADA-41FD-8347-0A5AF310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5725" y="2528773"/>
            <a:ext cx="3118638" cy="3118638"/>
          </a:xfrm>
          <a:custGeom>
            <a:avLst/>
            <a:gdLst>
              <a:gd name="connsiteX0" fmla="*/ 1559319 w 3118638"/>
              <a:gd name="connsiteY0" fmla="*/ 175423 h 3118638"/>
              <a:gd name="connsiteX1" fmla="*/ 2943215 w 3118638"/>
              <a:gd name="connsiteY1" fmla="*/ 1559319 h 3118638"/>
              <a:gd name="connsiteX2" fmla="*/ 1559319 w 3118638"/>
              <a:gd name="connsiteY2" fmla="*/ 2943215 h 3118638"/>
              <a:gd name="connsiteX3" fmla="*/ 175423 w 3118638"/>
              <a:gd name="connsiteY3" fmla="*/ 1559319 h 3118638"/>
              <a:gd name="connsiteX4" fmla="*/ 1559319 w 3118638"/>
              <a:gd name="connsiteY4" fmla="*/ 175423 h 3118638"/>
              <a:gd name="connsiteX5" fmla="*/ 1559319 w 3118638"/>
              <a:gd name="connsiteY5" fmla="*/ 136440 h 3118638"/>
              <a:gd name="connsiteX6" fmla="*/ 136441 w 3118638"/>
              <a:gd name="connsiteY6" fmla="*/ 1559319 h 3118638"/>
              <a:gd name="connsiteX7" fmla="*/ 1559319 w 3118638"/>
              <a:gd name="connsiteY7" fmla="*/ 2982198 h 3118638"/>
              <a:gd name="connsiteX8" fmla="*/ 2982198 w 3118638"/>
              <a:gd name="connsiteY8" fmla="*/ 1559319 h 3118638"/>
              <a:gd name="connsiteX9" fmla="*/ 1559319 w 3118638"/>
              <a:gd name="connsiteY9" fmla="*/ 136440 h 3118638"/>
              <a:gd name="connsiteX10" fmla="*/ 1559319 w 3118638"/>
              <a:gd name="connsiteY10" fmla="*/ 0 h 3118638"/>
              <a:gd name="connsiteX11" fmla="*/ 3118638 w 3118638"/>
              <a:gd name="connsiteY11" fmla="*/ 1559319 h 3118638"/>
              <a:gd name="connsiteX12" fmla="*/ 1559319 w 3118638"/>
              <a:gd name="connsiteY12" fmla="*/ 3118638 h 3118638"/>
              <a:gd name="connsiteX13" fmla="*/ 0 w 3118638"/>
              <a:gd name="connsiteY13" fmla="*/ 1559319 h 3118638"/>
              <a:gd name="connsiteX14" fmla="*/ 1559319 w 3118638"/>
              <a:gd name="connsiteY14" fmla="*/ 0 h 311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8638" h="3118638">
                <a:moveTo>
                  <a:pt x="1559319" y="175423"/>
                </a:moveTo>
                <a:cubicBezTo>
                  <a:pt x="2323623" y="175423"/>
                  <a:pt x="2943215" y="795015"/>
                  <a:pt x="2943215" y="1559319"/>
                </a:cubicBezTo>
                <a:cubicBezTo>
                  <a:pt x="2943215" y="2323623"/>
                  <a:pt x="2323623" y="2943215"/>
                  <a:pt x="1559319" y="2943215"/>
                </a:cubicBezTo>
                <a:cubicBezTo>
                  <a:pt x="795015" y="2943215"/>
                  <a:pt x="175423" y="2323623"/>
                  <a:pt x="175423" y="1559319"/>
                </a:cubicBezTo>
                <a:cubicBezTo>
                  <a:pt x="175423" y="795015"/>
                  <a:pt x="795015" y="175423"/>
                  <a:pt x="1559319" y="175423"/>
                </a:cubicBezTo>
                <a:close/>
                <a:moveTo>
                  <a:pt x="1559319" y="136440"/>
                </a:moveTo>
                <a:cubicBezTo>
                  <a:pt x="773486" y="136440"/>
                  <a:pt x="136441" y="773486"/>
                  <a:pt x="136441" y="1559319"/>
                </a:cubicBezTo>
                <a:cubicBezTo>
                  <a:pt x="136441" y="2345154"/>
                  <a:pt x="773486" y="2982198"/>
                  <a:pt x="1559319" y="2982198"/>
                </a:cubicBezTo>
                <a:cubicBezTo>
                  <a:pt x="2345154" y="2982198"/>
                  <a:pt x="2982198" y="2345154"/>
                  <a:pt x="2982198" y="1559319"/>
                </a:cubicBezTo>
                <a:cubicBezTo>
                  <a:pt x="2982198" y="773486"/>
                  <a:pt x="2345154" y="136440"/>
                  <a:pt x="1559319" y="136440"/>
                </a:cubicBezTo>
                <a:close/>
                <a:moveTo>
                  <a:pt x="1559319" y="0"/>
                </a:moveTo>
                <a:cubicBezTo>
                  <a:pt x="2420508" y="0"/>
                  <a:pt x="3118638" y="698131"/>
                  <a:pt x="3118638" y="1559319"/>
                </a:cubicBezTo>
                <a:cubicBezTo>
                  <a:pt x="3118638" y="2420508"/>
                  <a:pt x="2420508" y="3118638"/>
                  <a:pt x="1559319" y="3118638"/>
                </a:cubicBezTo>
                <a:cubicBezTo>
                  <a:pt x="698131" y="3118638"/>
                  <a:pt x="0" y="2420508"/>
                  <a:pt x="0" y="1559319"/>
                </a:cubicBezTo>
                <a:cubicBezTo>
                  <a:pt x="0" y="698131"/>
                  <a:pt x="698131" y="0"/>
                  <a:pt x="155931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C-06 블루투스 모듈 (HC-06 Bluetooth Module)">
            <a:extLst>
              <a:ext uri="{FF2B5EF4-FFF2-40B4-BE49-F238E27FC236}">
                <a16:creationId xmlns:a16="http://schemas.microsoft.com/office/drawing/2014/main" id="{C1923E11-5473-410B-83F8-2B186A4E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5717" y="3283759"/>
            <a:ext cx="1608666" cy="16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44">
            <a:extLst>
              <a:ext uri="{FF2B5EF4-FFF2-40B4-BE49-F238E27FC236}">
                <a16:creationId xmlns:a16="http://schemas.microsoft.com/office/drawing/2014/main" id="{8C3799FC-B9F3-483C-8BB1-B6745402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5493" y="6229681"/>
            <a:ext cx="457200" cy="457200"/>
            <a:chOff x="11361456" y="6195813"/>
            <a:chExt cx="548640" cy="548640"/>
          </a:xfrm>
        </p:grpSpPr>
        <p:sp>
          <p:nvSpPr>
            <p:cNvPr id="1036" name="Oval 145">
              <a:extLst>
                <a:ext uri="{FF2B5EF4-FFF2-40B4-BE49-F238E27FC236}">
                  <a16:creationId xmlns:a16="http://schemas.microsoft.com/office/drawing/2014/main" id="{A69AD0B6-DB21-422F-AE46-79137907C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7" name="Oval 146">
              <a:extLst>
                <a:ext uri="{FF2B5EF4-FFF2-40B4-BE49-F238E27FC236}">
                  <a16:creationId xmlns:a16="http://schemas.microsoft.com/office/drawing/2014/main" id="{511E7789-3D37-48F1-AED4-B4D26DECE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38" name="Freeform: Shape 148">
            <a:extLst>
              <a:ext uri="{FF2B5EF4-FFF2-40B4-BE49-F238E27FC236}">
                <a16:creationId xmlns:a16="http://schemas.microsoft.com/office/drawing/2014/main" id="{4FB259F8-8256-44FF-8B52-835A8A3E3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7048" y="3872875"/>
            <a:ext cx="3374952" cy="2985125"/>
          </a:xfrm>
          <a:custGeom>
            <a:avLst/>
            <a:gdLst>
              <a:gd name="connsiteX0" fmla="*/ 2058951 w 3374952"/>
              <a:gd name="connsiteY0" fmla="*/ 231632 h 2985125"/>
              <a:gd name="connsiteX1" fmla="*/ 3351060 w 3374952"/>
              <a:gd name="connsiteY1" fmla="*/ 766842 h 2985125"/>
              <a:gd name="connsiteX2" fmla="*/ 3374952 w 3374952"/>
              <a:gd name="connsiteY2" fmla="*/ 793129 h 2985125"/>
              <a:gd name="connsiteX3" fmla="*/ 3374952 w 3374952"/>
              <a:gd name="connsiteY3" fmla="*/ 2985125 h 2985125"/>
              <a:gd name="connsiteX4" fmla="*/ 485693 w 3374952"/>
              <a:gd name="connsiteY4" fmla="*/ 2985125 h 2985125"/>
              <a:gd name="connsiteX5" fmla="*/ 452180 w 3374952"/>
              <a:gd name="connsiteY5" fmla="*/ 2929960 h 2985125"/>
              <a:gd name="connsiteX6" fmla="*/ 231632 w 3374952"/>
              <a:gd name="connsiteY6" fmla="*/ 2058951 h 2985125"/>
              <a:gd name="connsiteX7" fmla="*/ 2058951 w 3374952"/>
              <a:gd name="connsiteY7" fmla="*/ 231632 h 2985125"/>
              <a:gd name="connsiteX8" fmla="*/ 2058951 w 3374952"/>
              <a:gd name="connsiteY8" fmla="*/ 0 h 2985125"/>
              <a:gd name="connsiteX9" fmla="*/ 3368635 w 3374952"/>
              <a:gd name="connsiteY9" fmla="*/ 470164 h 2985125"/>
              <a:gd name="connsiteX10" fmla="*/ 3374952 w 3374952"/>
              <a:gd name="connsiteY10" fmla="*/ 475905 h 2985125"/>
              <a:gd name="connsiteX11" fmla="*/ 3374952 w 3374952"/>
              <a:gd name="connsiteY11" fmla="*/ 719078 h 2985125"/>
              <a:gd name="connsiteX12" fmla="*/ 3254038 w 3374952"/>
              <a:gd name="connsiteY12" fmla="*/ 609184 h 2985125"/>
              <a:gd name="connsiteX13" fmla="*/ 2058951 w 3374952"/>
              <a:gd name="connsiteY13" fmla="*/ 180158 h 2985125"/>
              <a:gd name="connsiteX14" fmla="*/ 180158 w 3374952"/>
              <a:gd name="connsiteY14" fmla="*/ 2058951 h 2985125"/>
              <a:gd name="connsiteX15" fmla="*/ 406918 w 3374952"/>
              <a:gd name="connsiteY15" fmla="*/ 2954496 h 2985125"/>
              <a:gd name="connsiteX16" fmla="*/ 425526 w 3374952"/>
              <a:gd name="connsiteY16" fmla="*/ 2985125 h 2985125"/>
              <a:gd name="connsiteX17" fmla="*/ 221891 w 3374952"/>
              <a:gd name="connsiteY17" fmla="*/ 2985125 h 2985125"/>
              <a:gd name="connsiteX18" fmla="*/ 161803 w 3374952"/>
              <a:gd name="connsiteY18" fmla="*/ 2860388 h 2985125"/>
              <a:gd name="connsiteX19" fmla="*/ 0 w 3374952"/>
              <a:gd name="connsiteY19" fmla="*/ 2058951 h 2985125"/>
              <a:gd name="connsiteX20" fmla="*/ 2058951 w 3374952"/>
              <a:gd name="connsiteY20" fmla="*/ 0 h 298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74952" h="2985125">
                <a:moveTo>
                  <a:pt x="2058951" y="231632"/>
                </a:moveTo>
                <a:cubicBezTo>
                  <a:pt x="2563551" y="231632"/>
                  <a:pt x="3020381" y="436162"/>
                  <a:pt x="3351060" y="766842"/>
                </a:cubicBezTo>
                <a:lnTo>
                  <a:pt x="3374952" y="793129"/>
                </a:lnTo>
                <a:lnTo>
                  <a:pt x="3374952" y="2985125"/>
                </a:lnTo>
                <a:lnTo>
                  <a:pt x="485693" y="2985125"/>
                </a:lnTo>
                <a:lnTo>
                  <a:pt x="452180" y="2929960"/>
                </a:lnTo>
                <a:cubicBezTo>
                  <a:pt x="311527" y="2671041"/>
                  <a:pt x="231632" y="2374326"/>
                  <a:pt x="231632" y="2058951"/>
                </a:cubicBezTo>
                <a:cubicBezTo>
                  <a:pt x="231632" y="1049751"/>
                  <a:pt x="1049751" y="231632"/>
                  <a:pt x="2058951" y="231632"/>
                </a:cubicBezTo>
                <a:close/>
                <a:moveTo>
                  <a:pt x="2058951" y="0"/>
                </a:moveTo>
                <a:cubicBezTo>
                  <a:pt x="2556445" y="0"/>
                  <a:pt x="3012727" y="176443"/>
                  <a:pt x="3368635" y="470164"/>
                </a:cubicBezTo>
                <a:lnTo>
                  <a:pt x="3374952" y="475905"/>
                </a:lnTo>
                <a:lnTo>
                  <a:pt x="3374952" y="719078"/>
                </a:lnTo>
                <a:lnTo>
                  <a:pt x="3254038" y="609184"/>
                </a:lnTo>
                <a:cubicBezTo>
                  <a:pt x="2929272" y="341163"/>
                  <a:pt x="2512914" y="180158"/>
                  <a:pt x="2058951" y="180158"/>
                </a:cubicBezTo>
                <a:cubicBezTo>
                  <a:pt x="1021323" y="180158"/>
                  <a:pt x="180158" y="1021323"/>
                  <a:pt x="180158" y="2058951"/>
                </a:cubicBezTo>
                <a:cubicBezTo>
                  <a:pt x="180158" y="2383210"/>
                  <a:pt x="262303" y="2688283"/>
                  <a:pt x="406918" y="2954496"/>
                </a:cubicBezTo>
                <a:lnTo>
                  <a:pt x="425526" y="2985125"/>
                </a:lnTo>
                <a:lnTo>
                  <a:pt x="221891" y="2985125"/>
                </a:lnTo>
                <a:lnTo>
                  <a:pt x="161803" y="2860388"/>
                </a:lnTo>
                <a:cubicBezTo>
                  <a:pt x="57614" y="2614059"/>
                  <a:pt x="0" y="2343233"/>
                  <a:pt x="0" y="2058951"/>
                </a:cubicBezTo>
                <a:cubicBezTo>
                  <a:pt x="0" y="921823"/>
                  <a:pt x="921823" y="0"/>
                  <a:pt x="205895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선풍기 모터">
            <a:extLst>
              <a:ext uri="{FF2B5EF4-FFF2-40B4-BE49-F238E27FC236}">
                <a16:creationId xmlns:a16="http://schemas.microsoft.com/office/drawing/2014/main" id="{3F8DBF44-5E0D-4903-B551-FEEE9F60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147" y="177132"/>
            <a:ext cx="2491378" cy="24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ial LCD 모듈 보드관련 자료">
            <a:extLst>
              <a:ext uri="{FF2B5EF4-FFF2-40B4-BE49-F238E27FC236}">
                <a16:creationId xmlns:a16="http://schemas.microsoft.com/office/drawing/2014/main" id="{5AC52B63-F500-43C7-920A-D27EDD52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1800" y="4757122"/>
            <a:ext cx="2531858" cy="19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7D17C1-E8E7-40C2-AE44-2F3D36BC9B74}"/>
              </a:ext>
            </a:extLst>
          </p:cNvPr>
          <p:cNvSpPr/>
          <p:nvPr/>
        </p:nvSpPr>
        <p:spPr>
          <a:xfrm>
            <a:off x="5515497" y="122508"/>
            <a:ext cx="2247721" cy="2226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B265-3B6A-4DAB-A322-66E6115C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앱 디자인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D1B531-EF2A-4B31-A9A1-C40FF171E678}"/>
              </a:ext>
            </a:extLst>
          </p:cNvPr>
          <p:cNvSpPr/>
          <p:nvPr/>
        </p:nvSpPr>
        <p:spPr>
          <a:xfrm>
            <a:off x="4713248" y="1825667"/>
            <a:ext cx="2809784" cy="45457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62AC12-6EEA-4FAA-B703-1268E1569AE0}"/>
              </a:ext>
            </a:extLst>
          </p:cNvPr>
          <p:cNvSpPr/>
          <p:nvPr/>
        </p:nvSpPr>
        <p:spPr>
          <a:xfrm>
            <a:off x="5459069" y="5686771"/>
            <a:ext cx="1189608" cy="533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선풍기 연결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0F3A1D-9E2A-46C7-93DA-B39A76D24212}"/>
              </a:ext>
            </a:extLst>
          </p:cNvPr>
          <p:cNvSpPr/>
          <p:nvPr/>
        </p:nvSpPr>
        <p:spPr>
          <a:xfrm>
            <a:off x="6193648" y="2052541"/>
            <a:ext cx="1189608" cy="533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바람 세기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B4B591-4F6C-4565-8FCA-317C6A263D7B}"/>
              </a:ext>
            </a:extLst>
          </p:cNvPr>
          <p:cNvSpPr/>
          <p:nvPr/>
        </p:nvSpPr>
        <p:spPr>
          <a:xfrm>
            <a:off x="4874711" y="2052541"/>
            <a:ext cx="1189608" cy="533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On/Off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039E6CF-01A2-42A8-9D4A-6A5B80DA270F}"/>
              </a:ext>
            </a:extLst>
          </p:cNvPr>
          <p:cNvSpPr/>
          <p:nvPr/>
        </p:nvSpPr>
        <p:spPr>
          <a:xfrm>
            <a:off x="4853023" y="2771890"/>
            <a:ext cx="1189608" cy="533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 뒤 꺼짐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22ADDF3-BE3F-4F69-8D93-42AEE9D62E99}"/>
              </a:ext>
            </a:extLst>
          </p:cNvPr>
          <p:cNvSpPr/>
          <p:nvPr/>
        </p:nvSpPr>
        <p:spPr>
          <a:xfrm>
            <a:off x="6193648" y="2775683"/>
            <a:ext cx="1189608" cy="533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뒤 꺼짐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1DC233-7CD5-4FD0-A37C-F4FAD43BD21A}"/>
              </a:ext>
            </a:extLst>
          </p:cNvPr>
          <p:cNvSpPr/>
          <p:nvPr/>
        </p:nvSpPr>
        <p:spPr>
          <a:xfrm>
            <a:off x="4853023" y="3532589"/>
            <a:ext cx="1189608" cy="533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뒤 꺼짐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568051B-BA5D-4994-AECF-40355E406713}"/>
              </a:ext>
            </a:extLst>
          </p:cNvPr>
          <p:cNvSpPr/>
          <p:nvPr/>
        </p:nvSpPr>
        <p:spPr>
          <a:xfrm>
            <a:off x="6182406" y="3521645"/>
            <a:ext cx="1189608" cy="5338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뒤 꺼짐</a:t>
            </a:r>
          </a:p>
        </p:txBody>
      </p:sp>
    </p:spTree>
    <p:extLst>
      <p:ext uri="{BB962C8B-B14F-4D97-AF65-F5344CB8AC3E}">
        <p14:creationId xmlns:p14="http://schemas.microsoft.com/office/powerpoint/2010/main" val="312320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0DD20-B5B1-4ED6-8FCF-2D69342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DAE9C-13E6-4EB2-A54F-AB9829D0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6AD554F1E5B419BBD305B02D70D45" ma:contentTypeVersion="2" ma:contentTypeDescription="Create a new document." ma:contentTypeScope="" ma:versionID="5e1194280eae0bbbf51185b5182a9dae">
  <xsd:schema xmlns:xsd="http://www.w3.org/2001/XMLSchema" xmlns:xs="http://www.w3.org/2001/XMLSchema" xmlns:p="http://schemas.microsoft.com/office/2006/metadata/properties" xmlns:ns2="85321a06-504a-4fc3-8c93-822bfe3a5704" targetNamespace="http://schemas.microsoft.com/office/2006/metadata/properties" ma:root="true" ma:fieldsID="676157b783459ae390f1d68e465834e5" ns2:_="">
    <xsd:import namespace="85321a06-504a-4fc3-8c93-822bfe3a57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1a06-504a-4fc3-8c93-822bfe3a57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6109A0-DAEC-42DB-AAF5-A42A117BB0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839B11-A01F-4D1A-91AA-A84D81BE0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321a06-504a-4fc3-8c93-822bfe3a57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BCF9A9-A4D5-4B2A-B392-0215D0E04D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92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나눔스퀘어라운드 Bold</vt:lpstr>
      <vt:lpstr>맑은 고딕</vt:lpstr>
      <vt:lpstr>바탕</vt:lpstr>
      <vt:lpstr>Calibri</vt:lpstr>
      <vt:lpstr>Rockwell</vt:lpstr>
      <vt:lpstr>Rockwell Condensed</vt:lpstr>
      <vt:lpstr>Rockwell Extra Bold</vt:lpstr>
      <vt:lpstr>Wingdings</vt:lpstr>
      <vt:lpstr>목판</vt:lpstr>
      <vt:lpstr>블루투스  선풍기</vt:lpstr>
      <vt:lpstr>작동방식</vt:lpstr>
      <vt:lpstr>사용되는 아두이노 모듈, 센서</vt:lpstr>
      <vt:lpstr>앱 디자인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CJH</dc:title>
  <dc:creator>진서</dc:creator>
  <cp:lastModifiedBy>SW2164</cp:lastModifiedBy>
  <cp:revision>24</cp:revision>
  <dcterms:created xsi:type="dcterms:W3CDTF">2020-06-13T00:47:49Z</dcterms:created>
  <dcterms:modified xsi:type="dcterms:W3CDTF">2021-05-11T05:17:00Z</dcterms:modified>
</cp:coreProperties>
</file>