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8" r:id="rId9"/>
    <p:sldId id="269" r:id="rId10"/>
    <p:sldId id="267" r:id="rId11"/>
    <p:sldId id="266" r:id="rId12"/>
    <p:sldId id="260" r:id="rId13"/>
  </p:sldIdLst>
  <p:sldSz cx="12192000" cy="6858000"/>
  <p:notesSz cx="6858000" cy="9144000"/>
  <p:embeddedFontLst>
    <p:embeddedFont>
      <p:font typeface="210 하얀분필 R" panose="02020603020101020101" pitchFamily="18" charset="-127"/>
      <p:regular r:id="rId15"/>
    </p:embeddedFont>
    <p:embeddedFont>
      <p:font typeface="나눔바른펜" panose="020B0503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7C297"/>
    <a:srgbClr val="FDDF6F"/>
    <a:srgbClr val="F19345"/>
    <a:srgbClr val="FAC04C"/>
    <a:srgbClr val="FEF1BE"/>
    <a:srgbClr val="B2D77E"/>
    <a:srgbClr val="7DB6E3"/>
    <a:srgbClr val="68CEF6"/>
    <a:srgbClr val="4F9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7" autoAdjust="0"/>
    <p:restoredTop sz="96287" autoAdjust="0"/>
  </p:normalViewPr>
  <p:slideViewPr>
    <p:cSldViewPr snapToGrid="0" showGuides="1">
      <p:cViewPr varScale="1">
        <p:scale>
          <a:sx n="82" d="100"/>
          <a:sy n="82" d="100"/>
        </p:scale>
        <p:origin x="941" y="67"/>
      </p:cViewPr>
      <p:guideLst>
        <p:guide pos="3840"/>
        <p:guide orient="horz" pos="867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1020-21BF-4537-923E-F3E36DF11763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F811-11ED-4312-AC88-03D3BB5A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블루투스로 작동하는 선풍기에 타이머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 세분화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타이머 기능이 빠졌다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1~10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나뉘도록 구상했으나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단계로만 조절되게 하였다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F811-11ED-4312-AC88-03D3BB5A60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1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BT.available&gt;0</a:t>
            </a:r>
            <a:r>
              <a:rPr lang="ko-KR" altLang="en-US"/>
              <a:t>이라는 코드는 블루투스 신호를 수신하면 </a:t>
            </a:r>
            <a:r>
              <a:rPr lang="en-US" altLang="ko-KR"/>
              <a:t>data</a:t>
            </a:r>
            <a:r>
              <a:rPr lang="ko-KR" altLang="en-US"/>
              <a:t>변수에 저장하라는 뜻입니다</a:t>
            </a:r>
            <a:r>
              <a:rPr lang="en-US" altLang="ko-KR"/>
              <a:t>.</a:t>
            </a:r>
          </a:p>
          <a:p>
            <a:r>
              <a:rPr lang="en-US" altLang="ko-KR"/>
              <a:t>data</a:t>
            </a:r>
            <a:r>
              <a:rPr lang="ko-KR" altLang="en-US"/>
              <a:t>가 </a:t>
            </a:r>
            <a:r>
              <a:rPr lang="en-US" altLang="ko-KR"/>
              <a:t>a</a:t>
            </a:r>
            <a:r>
              <a:rPr lang="ko-KR" altLang="en-US"/>
              <a:t>면 </a:t>
            </a:r>
            <a:r>
              <a:rPr lang="en-US" altLang="ko-KR"/>
              <a:t>1</a:t>
            </a:r>
            <a:r>
              <a:rPr lang="ko-KR" altLang="en-US"/>
              <a:t>단계</a:t>
            </a:r>
            <a:r>
              <a:rPr lang="en-US" altLang="ko-KR"/>
              <a:t>, b</a:t>
            </a:r>
            <a:r>
              <a:rPr lang="ko-KR" altLang="en-US"/>
              <a:t>면 </a:t>
            </a:r>
            <a:r>
              <a:rPr lang="en-US" altLang="ko-KR"/>
              <a:t>2</a:t>
            </a:r>
            <a:r>
              <a:rPr lang="ko-KR" altLang="en-US"/>
              <a:t>단계</a:t>
            </a:r>
            <a:r>
              <a:rPr lang="en-US" altLang="ko-KR"/>
              <a:t>, c</a:t>
            </a:r>
            <a:r>
              <a:rPr lang="ko-KR" altLang="en-US"/>
              <a:t>면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, d</a:t>
            </a:r>
            <a:r>
              <a:rPr lang="ko-KR" altLang="en-US"/>
              <a:t>면 꺼지게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F811-11ED-4312-AC88-03D3BB5A60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29882"/>
      </p:ext>
    </p:extLst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79962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03917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08548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4355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691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34236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76480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7090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76532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3481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3731-A2AA-4818-A2AB-7C4716576399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 dir="rd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8.png"/><Relationship Id="rId5" Type="http://schemas.openxmlformats.org/officeDocument/2006/relationships/image" Target="../media/image23.gif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qKQtGKhz8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spc="-6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en-US" altLang="ko-KR" sz="7000" spc="-60" dirty="0">
              <a:ln w="12700">
                <a:solidFill>
                  <a:srgbClr val="EF6787">
                    <a:alpha val="70000"/>
                  </a:srgbClr>
                </a:solidFill>
              </a:ln>
              <a:solidFill>
                <a:srgbClr val="F391A8"/>
              </a:solidFill>
              <a:effectLst>
                <a:outerShdw dist="63500" dir="1800000" algn="tl" rotWithShape="0">
                  <a:schemeClr val="bg2">
                    <a:lumMod val="90000"/>
                    <a:alpha val="75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하트 54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7000" spc="-60" dirty="0" err="1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질문있나요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6699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53" y="1459533"/>
            <a:ext cx="2628302" cy="1861122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느낀점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9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구름 18"/>
          <p:cNvSpPr/>
          <p:nvPr/>
        </p:nvSpPr>
        <p:spPr>
          <a:xfrm rot="21006088">
            <a:off x="341546" y="1640310"/>
            <a:ext cx="2962802" cy="2242093"/>
          </a:xfrm>
          <a:prstGeom prst="cloud">
            <a:avLst/>
          </a:prstGeom>
          <a:solidFill>
            <a:schemeClr val="bg1">
              <a:alpha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구름 21"/>
          <p:cNvSpPr/>
          <p:nvPr/>
        </p:nvSpPr>
        <p:spPr>
          <a:xfrm rot="20881787" flipH="1">
            <a:off x="9961995" y="3881395"/>
            <a:ext cx="1548390" cy="1295432"/>
          </a:xfrm>
          <a:prstGeom prst="cloud">
            <a:avLst/>
          </a:prstGeom>
          <a:solidFill>
            <a:schemeClr val="bg1">
              <a:alpha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20812381">
            <a:off x="343968" y="2318233"/>
            <a:ext cx="280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805046" y="2515751"/>
            <a:ext cx="2027569" cy="4727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157712" y="2831609"/>
            <a:ext cx="1560600" cy="363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543693" y="3193251"/>
            <a:ext cx="878068" cy="204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 rot="960079">
            <a:off x="2900278" y="1480354"/>
            <a:ext cx="1327611" cy="1228534"/>
          </a:xfrm>
          <a:prstGeom prst="cloud">
            <a:avLst/>
          </a:prstGeom>
          <a:solidFill>
            <a:schemeClr val="bg1">
              <a:alpha val="7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구름 19"/>
          <p:cNvSpPr/>
          <p:nvPr/>
        </p:nvSpPr>
        <p:spPr>
          <a:xfrm rot="21031725" flipH="1">
            <a:off x="7992954" y="1208068"/>
            <a:ext cx="2646321" cy="1982494"/>
          </a:xfrm>
          <a:prstGeom prst="cloud">
            <a:avLst/>
          </a:prstGeom>
          <a:solidFill>
            <a:schemeClr val="bg1">
              <a:alpha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8353542" y="2006566"/>
            <a:ext cx="1925144" cy="822377"/>
            <a:chOff x="8234788" y="2205578"/>
            <a:chExt cx="1487062" cy="635238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8234788" y="2205578"/>
              <a:ext cx="1487062" cy="1608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389639" y="2472574"/>
              <a:ext cx="1211561" cy="1310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8591302" y="2749157"/>
              <a:ext cx="847432" cy="916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1214117">
            <a:off x="7994063" y="1670705"/>
            <a:ext cx="25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8" y="2466343"/>
            <a:ext cx="2743694" cy="233837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2" y="4000500"/>
            <a:ext cx="3524250" cy="2857500"/>
          </a:xfrm>
          <a:prstGeom prst="rect">
            <a:avLst/>
          </a:prstGeom>
        </p:spPr>
      </p:pic>
      <p:sp>
        <p:nvSpPr>
          <p:cNvPr id="58" name="구름 57"/>
          <p:cNvSpPr/>
          <p:nvPr/>
        </p:nvSpPr>
        <p:spPr>
          <a:xfrm rot="658287">
            <a:off x="5570135" y="4020810"/>
            <a:ext cx="2704253" cy="2357499"/>
          </a:xfrm>
          <a:prstGeom prst="cloud">
            <a:avLst/>
          </a:prstGeom>
          <a:solidFill>
            <a:schemeClr val="bg1"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71" y="4477266"/>
            <a:ext cx="2203415" cy="158407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rot="20797948">
            <a:off x="1071065" y="4065782"/>
            <a:ext cx="193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지구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</a:p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우주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”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1804" y="4973091"/>
            <a:ext cx="2168705" cy="199574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64648" y="6028353"/>
            <a:ext cx="2404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집중해라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</a:t>
            </a:r>
            <a:endParaRPr lang="en-US" altLang="ko-KR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반토막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나기전에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09996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4758232" y="1865414"/>
            <a:ext cx="6487334" cy="4157317"/>
          </a:xfrm>
          <a:prstGeom prst="roundRect">
            <a:avLst>
              <a:gd name="adj" fmla="val 8436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80000">
                <a:schemeClr val="bg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이곳에 제목을 입력하세요</a:t>
            </a: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412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6435" y="1865414"/>
            <a:ext cx="3293018" cy="4157317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31" y="2072443"/>
            <a:ext cx="2896813" cy="2896813"/>
          </a:xfrm>
          <a:prstGeom prst="roundRect">
            <a:avLst>
              <a:gd name="adj" fmla="val 6666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586178" y="1376363"/>
            <a:ext cx="198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438" y="5019005"/>
            <a:ext cx="289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 다운로드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</a:t>
            </a:r>
            <a:r>
              <a:rPr lang="ko-KR" altLang="en-US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블로그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56433" y="323426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56433" y="387434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756433" y="451442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756433" y="515450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756433" y="579458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3213" y="3960187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네이버에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검색해보세요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3213" y="3320061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62" y="796628"/>
            <a:ext cx="1766474" cy="1766474"/>
          </a:xfrm>
          <a:prstGeom prst="rect">
            <a:avLst/>
          </a:prstGeom>
          <a:effectLst>
            <a:glow rad="76200">
              <a:srgbClr val="B2D77E"/>
            </a:glow>
          </a:effectLst>
        </p:spPr>
      </p:pic>
    </p:spTree>
    <p:extLst>
      <p:ext uri="{BB962C8B-B14F-4D97-AF65-F5344CB8AC3E}">
        <p14:creationId xmlns:p14="http://schemas.microsoft.com/office/powerpoint/2010/main" val="3653690278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40509" y="574964"/>
            <a:ext cx="10510982" cy="5708072"/>
          </a:xfrm>
          <a:prstGeom prst="roundRect">
            <a:avLst>
              <a:gd name="adj" fmla="val 388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" y="3746429"/>
            <a:ext cx="2437334" cy="2437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9195" y="714741"/>
            <a:ext cx="2093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975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하트 13"/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하트 16"/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7459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하트 19"/>
          <p:cNvSpPr/>
          <p:nvPr/>
        </p:nvSpPr>
        <p:spPr>
          <a:xfrm>
            <a:off x="3321141" y="5155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4349841" y="5106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320" y="5237019"/>
            <a:ext cx="370480" cy="47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1" t="45000" r="47031" b="30000"/>
          <a:stretch/>
        </p:blipFill>
        <p:spPr>
          <a:xfrm>
            <a:off x="4437935" y="716711"/>
            <a:ext cx="864148" cy="98759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4562" y="4117944"/>
            <a:ext cx="2536112" cy="2536112"/>
          </a:xfrm>
          <a:prstGeom prst="rect">
            <a:avLst/>
          </a:prstGeom>
        </p:spPr>
      </p:pic>
      <p:sp>
        <p:nvSpPr>
          <p:cNvPr id="59" name="하트 58">
            <a:extLst>
              <a:ext uri="{FF2B5EF4-FFF2-40B4-BE49-F238E27FC236}">
                <a16:creationId xmlns:a16="http://schemas.microsoft.com/office/drawing/2014/main" id="{6B352E1B-292A-4931-A6D7-EED5BB2611A1}"/>
              </a:ext>
            </a:extLst>
          </p:cNvPr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E22A-1A2F-49C0-AF75-CC54227C7AFD}"/>
              </a:ext>
            </a:extLst>
          </p:cNvPr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B9AAA-2D76-4CB8-AFA8-13E5EF95E2D4}"/>
              </a:ext>
            </a:extLst>
          </p:cNvPr>
          <p:cNvSpPr txBox="1"/>
          <p:nvPr/>
        </p:nvSpPr>
        <p:spPr>
          <a:xfrm>
            <a:off x="3499982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483FE26B-3838-4CBD-BC2E-C68E4294D20B}"/>
              </a:ext>
            </a:extLst>
          </p:cNvPr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BC3E08-1F70-4C9C-8DD4-4A4969B83B24}"/>
              </a:ext>
            </a:extLst>
          </p:cNvPr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267839-376B-49D8-B626-14D4C6AF98E4}"/>
              </a:ext>
            </a:extLst>
          </p:cNvPr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191A00D9-3AAE-4D4A-9EB3-25A7FE3B978C}"/>
              </a:ext>
            </a:extLst>
          </p:cNvPr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53311-0914-45DB-97EA-EBFB55DB3699}"/>
              </a:ext>
            </a:extLst>
          </p:cNvPr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B469AB-A544-47B4-A4E8-CBC15989878E}"/>
              </a:ext>
            </a:extLst>
          </p:cNvPr>
          <p:cNvSpPr txBox="1"/>
          <p:nvPr/>
        </p:nvSpPr>
        <p:spPr>
          <a:xfrm>
            <a:off x="3498128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1838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01" y="520594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18142" y="2539064"/>
            <a:ext cx="6487334" cy="3548494"/>
          </a:xfrm>
          <a:prstGeom prst="roundRect">
            <a:avLst>
              <a:gd name="adj" fmla="val 6874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23933" y="1567223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23932" y="3977636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010" y="2732521"/>
            <a:ext cx="605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아두이노의 다양한 부품 사용하고 코딩을 하면서 피지컬 컴퓨팅 실력 향상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430" y="3621193"/>
            <a:ext cx="625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HC 06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사용 방법 학습</a:t>
            </a:r>
            <a:endParaRPr lang="ko-KR" altLang="en-US" sz="2400" dirty="0">
              <a:solidFill>
                <a:srgbClr val="F193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391" y="4509865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8391" y="5398538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3D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13" y="1695378"/>
            <a:ext cx="2125475" cy="1853612"/>
          </a:xfrm>
          <a:prstGeom prst="roundRect">
            <a:avLst>
              <a:gd name="adj" fmla="val 5935"/>
            </a:avLst>
          </a:prstGeom>
          <a:ln w="25400">
            <a:noFill/>
          </a:ln>
          <a:effectLst/>
        </p:spPr>
      </p:pic>
      <p:sp>
        <p:nvSpPr>
          <p:cNvPr id="42" name="모서리가 둥근 직사각형 41"/>
          <p:cNvSpPr/>
          <p:nvPr/>
        </p:nvSpPr>
        <p:spPr>
          <a:xfrm>
            <a:off x="933906" y="1566437"/>
            <a:ext cx="6471570" cy="600075"/>
          </a:xfrm>
          <a:prstGeom prst="roundRect">
            <a:avLst>
              <a:gd name="adj" fmla="val 39226"/>
            </a:avLst>
          </a:prstGeom>
          <a:solidFill>
            <a:srgbClr val="F1934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3" name="TextBox 42"/>
          <p:cNvSpPr txBox="1"/>
          <p:nvPr/>
        </p:nvSpPr>
        <p:spPr>
          <a:xfrm>
            <a:off x="1724460" y="1512531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ko-KR" altLang="en-US" sz="4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HC-06 블루투스 모듈 (HC-06 Bluetooth Module)">
            <a:extLst>
              <a:ext uri="{FF2B5EF4-FFF2-40B4-BE49-F238E27FC236}">
                <a16:creationId xmlns:a16="http://schemas.microsoft.com/office/drawing/2014/main" id="{C5E0CE18-2B4E-4DCC-BC96-29C18C9E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58" y="1610486"/>
            <a:ext cx="2023396" cy="20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앱인벤터] Component Release, 7월 11일 업데이트 예정항목 : 네이버 블로그">
            <a:extLst>
              <a:ext uri="{FF2B5EF4-FFF2-40B4-BE49-F238E27FC236}">
                <a16:creationId xmlns:a16="http://schemas.microsoft.com/office/drawing/2014/main" id="{9945DD46-D97F-453C-BF2B-FE6AB293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38" y="4272102"/>
            <a:ext cx="3026421" cy="13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06009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646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D89AB-99CB-494E-AC7F-F19F0EF6B02E}"/>
              </a:ext>
            </a:extLst>
          </p:cNvPr>
          <p:cNvSpPr txBox="1"/>
          <p:nvPr/>
        </p:nvSpPr>
        <p:spPr>
          <a:xfrm>
            <a:off x="1998641" y="113280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선풍기 본체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643A1-E725-4A31-9055-CBBF821C4313}"/>
              </a:ext>
            </a:extLst>
          </p:cNvPr>
          <p:cNvSpPr txBox="1"/>
          <p:nvPr/>
        </p:nvSpPr>
        <p:spPr>
          <a:xfrm>
            <a:off x="7913295" y="1165400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실행화면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79" y="180602"/>
            <a:ext cx="2771300" cy="23754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033111-4C3C-474D-9F65-0DD772836998}"/>
              </a:ext>
            </a:extLst>
          </p:cNvPr>
          <p:cNvGrpSpPr/>
          <p:nvPr/>
        </p:nvGrpSpPr>
        <p:grpSpPr>
          <a:xfrm>
            <a:off x="1672573" y="1323947"/>
            <a:ext cx="2923286" cy="4664118"/>
            <a:chOff x="1740922" y="1421694"/>
            <a:chExt cx="2923286" cy="4664118"/>
          </a:xfrm>
        </p:grpSpPr>
        <p:sp>
          <p:nvSpPr>
            <p:cNvPr id="12" name="TextBox 11"/>
            <p:cNvSpPr txBox="1"/>
            <p:nvPr/>
          </p:nvSpPr>
          <p:spPr>
            <a:xfrm>
              <a:off x="2585667" y="4860574"/>
              <a:ext cx="133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STOP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103B78-487A-4E49-8410-CBF9D71541B9}"/>
                </a:ext>
              </a:extLst>
            </p:cNvPr>
            <p:cNvGrpSpPr/>
            <p:nvPr/>
          </p:nvGrpSpPr>
          <p:grpSpPr>
            <a:xfrm>
              <a:off x="1740922" y="1421694"/>
              <a:ext cx="2923286" cy="4664118"/>
              <a:chOff x="2507291" y="1481587"/>
              <a:chExt cx="2923286" cy="46641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443AE77-23F9-40A7-87B7-E40936DB6215}"/>
                  </a:ext>
                </a:extLst>
              </p:cNvPr>
              <p:cNvSpPr/>
              <p:nvPr/>
            </p:nvSpPr>
            <p:spPr>
              <a:xfrm>
                <a:off x="2507291" y="1960544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A2C1A4A-633C-4296-AAC0-9B449A5F31A3}"/>
                  </a:ext>
                </a:extLst>
              </p:cNvPr>
              <p:cNvGrpSpPr/>
              <p:nvPr/>
            </p:nvGrpSpPr>
            <p:grpSpPr>
              <a:xfrm>
                <a:off x="3209339" y="2678904"/>
                <a:ext cx="1367203" cy="1316627"/>
                <a:chOff x="2947940" y="2851699"/>
                <a:chExt cx="1367203" cy="1316627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D3AF58A9-5706-43BD-8FB4-C8187E4A0FF8}"/>
                    </a:ext>
                  </a:extLst>
                </p:cNvPr>
                <p:cNvSpPr/>
                <p:nvPr/>
              </p:nvSpPr>
              <p:spPr>
                <a:xfrm>
                  <a:off x="2947940" y="2851699"/>
                  <a:ext cx="1367203" cy="131662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9B493AC-DFF6-4BED-94F1-1991A892C0BF}"/>
                    </a:ext>
                  </a:extLst>
                </p:cNvPr>
                <p:cNvCxnSpPr>
                  <a:cxnSpLocks/>
                  <a:stCxn id="9" idx="1"/>
                  <a:endCxn id="9" idx="5"/>
                </p:cNvCxnSpPr>
                <p:nvPr/>
              </p:nvCxnSpPr>
              <p:spPr>
                <a:xfrm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64A6D4F-596A-4FCA-95E8-E7227B1BF9F3}"/>
                    </a:ext>
                  </a:extLst>
                </p:cNvPr>
                <p:cNvCxnSpPr>
                  <a:cxnSpLocks/>
                  <a:stCxn id="9" idx="3"/>
                  <a:endCxn id="9" idx="7"/>
                </p:cNvCxnSpPr>
                <p:nvPr/>
              </p:nvCxnSpPr>
              <p:spPr>
                <a:xfrm flipV="1"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525089E9-7CE5-4647-A2F8-A23B9002A697}"/>
                    </a:ext>
                  </a:extLst>
                </p:cNvPr>
                <p:cNvCxnSpPr>
                  <a:cxnSpLocks/>
                  <a:stCxn id="9" idx="2"/>
                  <a:endCxn id="9" idx="6"/>
                </p:cNvCxnSpPr>
                <p:nvPr/>
              </p:nvCxnSpPr>
              <p:spPr>
                <a:xfrm>
                  <a:off x="2947940" y="3510013"/>
                  <a:ext cx="1367203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C42C74B5-C7B3-4152-BC41-672B50A24E06}"/>
                    </a:ext>
                  </a:extLst>
                </p:cNvPr>
                <p:cNvCxnSpPr>
                  <a:cxnSpLocks/>
                  <a:stCxn id="9" idx="4"/>
                  <a:endCxn id="9" idx="0"/>
                </p:cNvCxnSpPr>
                <p:nvPr/>
              </p:nvCxnSpPr>
              <p:spPr>
                <a:xfrm flipV="1">
                  <a:off x="3631542" y="2851699"/>
                  <a:ext cx="0" cy="131662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5EA3CFD-E591-4443-9530-F816FCC7344D}"/>
                  </a:ext>
                </a:extLst>
              </p:cNvPr>
              <p:cNvSpPr/>
              <p:nvPr/>
            </p:nvSpPr>
            <p:spPr>
              <a:xfrm>
                <a:off x="3083499" y="4872925"/>
                <a:ext cx="1726974" cy="7612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Picture 4" descr="HC-06 블루투스 모듈 (HC-06 Bluetooth Module)">
                <a:extLst>
                  <a:ext uri="{FF2B5EF4-FFF2-40B4-BE49-F238E27FC236}">
                    <a16:creationId xmlns:a16="http://schemas.microsoft.com/office/drawing/2014/main" id="{4E14B17B-DD4A-4006-BF3D-0CC9F6575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9864793">
                <a:off x="3821911" y="1481587"/>
                <a:ext cx="1608666" cy="160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C5AFEFE-30B9-4CF0-A356-E0F23E2E099E}"/>
              </a:ext>
            </a:extLst>
          </p:cNvPr>
          <p:cNvSpPr txBox="1"/>
          <p:nvPr/>
        </p:nvSpPr>
        <p:spPr>
          <a:xfrm>
            <a:off x="8338941" y="4129709"/>
            <a:ext cx="3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756596-9535-482E-82E9-E5340F7E4D5A}"/>
              </a:ext>
            </a:extLst>
          </p:cNvPr>
          <p:cNvGrpSpPr/>
          <p:nvPr/>
        </p:nvGrpSpPr>
        <p:grpSpPr>
          <a:xfrm>
            <a:off x="7692916" y="1789171"/>
            <a:ext cx="2834895" cy="4185161"/>
            <a:chOff x="7979697" y="2116233"/>
            <a:chExt cx="2834895" cy="4185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EF34978-B672-4D71-A420-688DFD426D6A}"/>
                </a:ext>
              </a:extLst>
            </p:cNvPr>
            <p:cNvGrpSpPr/>
            <p:nvPr/>
          </p:nvGrpSpPr>
          <p:grpSpPr>
            <a:xfrm>
              <a:off x="7979697" y="2116233"/>
              <a:ext cx="2771300" cy="4185161"/>
              <a:chOff x="5911774" y="1977619"/>
              <a:chExt cx="2771300" cy="418516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D7ABEE6-BD8B-43C4-810E-7E32E8256C98}"/>
                  </a:ext>
                </a:extLst>
              </p:cNvPr>
              <p:cNvSpPr/>
              <p:nvPr/>
            </p:nvSpPr>
            <p:spPr>
              <a:xfrm>
                <a:off x="5911774" y="1977619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E370878-DA8E-433A-8981-B22640AA53F7}"/>
                  </a:ext>
                </a:extLst>
              </p:cNvPr>
              <p:cNvSpPr/>
              <p:nvPr/>
            </p:nvSpPr>
            <p:spPr>
              <a:xfrm>
                <a:off x="6961483" y="3329112"/>
                <a:ext cx="152113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56A6886-07CB-499D-89E1-C7E0F01DF3FE}"/>
                  </a:ext>
                </a:extLst>
              </p:cNvPr>
              <p:cNvSpPr/>
              <p:nvPr/>
            </p:nvSpPr>
            <p:spPr>
              <a:xfrm>
                <a:off x="6196300" y="3329112"/>
                <a:ext cx="50311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8CFC450-C47D-41CC-9DA8-F49B30AEB7B8}"/>
                  </a:ext>
                </a:extLst>
              </p:cNvPr>
              <p:cNvSpPr/>
              <p:nvPr/>
            </p:nvSpPr>
            <p:spPr>
              <a:xfrm>
                <a:off x="619494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DF7AA0B-9490-4A80-BC2F-E0E09204D0C5}"/>
                  </a:ext>
                </a:extLst>
              </p:cNvPr>
              <p:cNvSpPr/>
              <p:nvPr/>
            </p:nvSpPr>
            <p:spPr>
              <a:xfrm>
                <a:off x="619560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B9033F-55DF-42F8-B716-B7D4391D2C46}"/>
                  </a:ext>
                </a:extLst>
              </p:cNvPr>
              <p:cNvSpPr/>
              <p:nvPr/>
            </p:nvSpPr>
            <p:spPr>
              <a:xfrm>
                <a:off x="695946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0B3835D-202C-4A8A-A1F6-F448A43F83D2}"/>
                  </a:ext>
                </a:extLst>
              </p:cNvPr>
              <p:cNvSpPr/>
              <p:nvPr/>
            </p:nvSpPr>
            <p:spPr>
              <a:xfrm>
                <a:off x="696012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F100A77-161B-41EB-9D92-786DB0965B8B}"/>
                  </a:ext>
                </a:extLst>
              </p:cNvPr>
              <p:cNvSpPr/>
              <p:nvPr/>
            </p:nvSpPr>
            <p:spPr>
              <a:xfrm>
                <a:off x="7978227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C983D46-33DB-4C36-8416-6771E0C82ADA}"/>
                  </a:ext>
                </a:extLst>
              </p:cNvPr>
              <p:cNvSpPr/>
              <p:nvPr/>
            </p:nvSpPr>
            <p:spPr>
              <a:xfrm>
                <a:off x="7978890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BFE099-0DA0-4474-9E05-20491929476A}"/>
                </a:ext>
              </a:extLst>
            </p:cNvPr>
            <p:cNvSpPr txBox="1"/>
            <p:nvPr/>
          </p:nvSpPr>
          <p:spPr>
            <a:xfrm>
              <a:off x="8327126" y="3562482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CD70B9-345F-4FBA-B808-50AF4DF28D65}"/>
                </a:ext>
              </a:extLst>
            </p:cNvPr>
            <p:cNvSpPr txBox="1"/>
            <p:nvPr/>
          </p:nvSpPr>
          <p:spPr>
            <a:xfrm>
              <a:off x="8338941" y="4129709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2E850F-B16A-41DD-B675-446DD2B2591E}"/>
                </a:ext>
              </a:extLst>
            </p:cNvPr>
            <p:cNvSpPr txBox="1"/>
            <p:nvPr/>
          </p:nvSpPr>
          <p:spPr>
            <a:xfrm>
              <a:off x="9022040" y="3575154"/>
              <a:ext cx="1792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  :  05</a:t>
              </a:r>
              <a:endPara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514B8E8-4A11-47E6-8AF0-6E14AE37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094" y="3030756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1E98BF7-C011-471C-9F0C-406302DD2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946" y="3028595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1DCB74C-AF72-42B8-BC61-9914E0C1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2024" y="3046624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3CEFD52-822C-457C-9F2C-478AD6DB1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70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CF5F08C-24CA-4040-93CA-C275BA5B0D81}"/>
                </a:ext>
              </a:extLst>
            </p:cNvPr>
            <p:cNvCxnSpPr>
              <a:cxnSpLocks/>
            </p:cNvCxnSpPr>
            <p:nvPr/>
          </p:nvCxnSpPr>
          <p:spPr>
            <a:xfrm>
              <a:off x="928827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7B71C2C-0F5B-413E-BF4F-98197A826ADE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16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5028024-76FD-4A29-8165-241B841638A1}"/>
              </a:ext>
            </a:extLst>
          </p:cNvPr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222711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936F0B52-F17C-423A-9E1E-8D8664D3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모서리가 둥근 사각형 설명선 8"/>
          <p:cNvSpPr/>
          <p:nvPr/>
        </p:nvSpPr>
        <p:spPr>
          <a:xfrm flipH="1">
            <a:off x="3959509" y="1387231"/>
            <a:ext cx="8047944" cy="4083538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8"/>
          <p:cNvSpPr/>
          <p:nvPr/>
        </p:nvSpPr>
        <p:spPr>
          <a:xfrm flipH="1">
            <a:off x="4126860" y="1578607"/>
            <a:ext cx="7763934" cy="3780260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EF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074246" y="2181559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74246" y="2864461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074246" y="3547364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74246" y="4230267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74246" y="4913171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4" y="4109789"/>
            <a:ext cx="2612621" cy="246852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14" y="3480659"/>
            <a:ext cx="1733432" cy="1653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DD5D6-6E09-43D3-9FB0-A35AB4B2F510}"/>
              </a:ext>
            </a:extLst>
          </p:cNvPr>
          <p:cNvSpPr txBox="1"/>
          <p:nvPr/>
        </p:nvSpPr>
        <p:spPr>
          <a:xfrm>
            <a:off x="4937086" y="1436149"/>
            <a:ext cx="6359433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</a:t>
            </a: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:VCC=5V, INA=9, INB=10,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HC06:VCC=5V, TXD=2, RXD=3,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LCD:VCC=5V, GND=GND, SDA=A4, SCL=5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22A6D1-A024-4333-8F22-94325103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7999280" descr="EMB0000119c41e7">
            <a:extLst>
              <a:ext uri="{FF2B5EF4-FFF2-40B4-BE49-F238E27FC236}">
                <a16:creationId xmlns:a16="http://schemas.microsoft.com/office/drawing/2014/main" id="{12B283D8-E841-4C9C-ACF1-60E858C2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3949"/>
            <a:ext cx="4818698" cy="27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5761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11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0347" y="1939636"/>
            <a:ext cx="9951307" cy="3961833"/>
            <a:chOff x="1258798" y="2213896"/>
            <a:chExt cx="8937625" cy="35582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6" t="23889" r="1272" b="2261"/>
            <a:stretch/>
          </p:blipFill>
          <p:spPr>
            <a:xfrm>
              <a:off x="7570698" y="2213896"/>
              <a:ext cx="2625725" cy="3558264"/>
            </a:xfrm>
            <a:prstGeom prst="roundRect">
              <a:avLst>
                <a:gd name="adj" fmla="val 4642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97" t="23905" r="34132" b="2260"/>
            <a:stretch/>
          </p:blipFill>
          <p:spPr>
            <a:xfrm>
              <a:off x="4412767" y="2213896"/>
              <a:ext cx="2623231" cy="3557514"/>
            </a:xfrm>
            <a:prstGeom prst="roundRect">
              <a:avLst>
                <a:gd name="adj" fmla="val 4514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" t="23905" r="67086" b="2260"/>
            <a:stretch/>
          </p:blipFill>
          <p:spPr>
            <a:xfrm>
              <a:off x="1258798" y="2213896"/>
              <a:ext cx="2619268" cy="3557514"/>
            </a:xfrm>
            <a:prstGeom prst="roundRect">
              <a:avLst>
                <a:gd name="adj" fmla="val 4575"/>
              </a:avLst>
            </a:prstGeom>
            <a:solidFill>
              <a:srgbClr val="FCDDC8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86" y="240991"/>
            <a:ext cx="2051580" cy="17584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>
            <a:off x="9951883" y="505261"/>
            <a:ext cx="755374" cy="77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 rot="21193526">
            <a:off x="9718119" y="1038280"/>
            <a:ext cx="521291" cy="5353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82847" y="3550803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0627" y="3540041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BAE053-08F8-4E45-A29D-D5B0D046E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989" y="2466840"/>
            <a:ext cx="2862878" cy="2022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510B7-F893-4A3C-BFAA-5C7BCB9A05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73" t="35133" r="47433" b="17575"/>
          <a:stretch/>
        </p:blipFill>
        <p:spPr>
          <a:xfrm>
            <a:off x="1184041" y="2004657"/>
            <a:ext cx="2749225" cy="3500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 b="-1"/>
          <a:stretch/>
        </p:blipFill>
        <p:spPr>
          <a:xfrm flipH="1">
            <a:off x="3074988" y="4488873"/>
            <a:ext cx="2286000" cy="2170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1B5AB5-9EA0-457E-B817-B7435EE519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8338" y="2004953"/>
            <a:ext cx="2810811" cy="29900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29E8B-3A18-41D5-8105-55A31A31ED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75"/>
          <a:stretch/>
        </p:blipFill>
        <p:spPr>
          <a:xfrm>
            <a:off x="4677669" y="2059427"/>
            <a:ext cx="2810752" cy="22215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A04E60-996E-451A-A78F-A6ABA8C7F6CB}"/>
              </a:ext>
            </a:extLst>
          </p:cNvPr>
          <p:cNvSpPr/>
          <p:nvPr/>
        </p:nvSpPr>
        <p:spPr>
          <a:xfrm>
            <a:off x="2056678" y="5248744"/>
            <a:ext cx="1169988" cy="4850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310D8-FD55-474C-AC99-4459D91D4F6D}"/>
              </a:ext>
            </a:extLst>
          </p:cNvPr>
          <p:cNvSpPr/>
          <p:nvPr/>
        </p:nvSpPr>
        <p:spPr>
          <a:xfrm>
            <a:off x="5567648" y="4954796"/>
            <a:ext cx="1169988" cy="79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40458-D42F-48EF-A795-99BBEB00A63A}"/>
              </a:ext>
            </a:extLst>
          </p:cNvPr>
          <p:cNvSpPr txBox="1"/>
          <p:nvPr/>
        </p:nvSpPr>
        <p:spPr>
          <a:xfrm>
            <a:off x="5251362" y="5226715"/>
            <a:ext cx="175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켜는 코드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53D2BD-E763-4F32-ABE5-3130F7C408EC}"/>
              </a:ext>
            </a:extLst>
          </p:cNvPr>
          <p:cNvSpPr/>
          <p:nvPr/>
        </p:nvSpPr>
        <p:spPr>
          <a:xfrm>
            <a:off x="9064248" y="4975423"/>
            <a:ext cx="1169988" cy="79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427C1-8A67-44A3-9C25-ABF600A976E1}"/>
              </a:ext>
            </a:extLst>
          </p:cNvPr>
          <p:cNvSpPr txBox="1"/>
          <p:nvPr/>
        </p:nvSpPr>
        <p:spPr>
          <a:xfrm>
            <a:off x="8809914" y="5249327"/>
            <a:ext cx="175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끄는 코드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93373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3169" y="1319193"/>
            <a:ext cx="1934866" cy="602861"/>
          </a:xfrm>
          <a:prstGeom prst="round2SameRect">
            <a:avLst>
              <a:gd name="adj1" fmla="val 38477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1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8567" y="1319193"/>
            <a:ext cx="1934866" cy="592503"/>
          </a:xfrm>
          <a:prstGeom prst="round2SameRect">
            <a:avLst>
              <a:gd name="adj1" fmla="val 34388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2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3965" y="1319193"/>
            <a:ext cx="1934866" cy="597682"/>
          </a:xfrm>
          <a:prstGeom prst="round2SameRect">
            <a:avLst>
              <a:gd name="adj1" fmla="val 37114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3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9172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94570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99968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43343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8740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64387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0896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4334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블루투스로 제어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402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4169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51239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상태 표시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 높음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6183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건전지 사용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8" name="Picture 2" descr="블루투스 ® 기술 웹 사이트">
            <a:extLst>
              <a:ext uri="{FF2B5EF4-FFF2-40B4-BE49-F238E27FC236}">
                <a16:creationId xmlns:a16="http://schemas.microsoft.com/office/drawing/2014/main" id="{46C1DAC9-4710-4E33-AEB5-FC6001F6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4" y="1948238"/>
            <a:ext cx="3060374" cy="30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아두이노 - LCD 디스플레이 : 네이버 블로그">
            <a:extLst>
              <a:ext uri="{FF2B5EF4-FFF2-40B4-BE49-F238E27FC236}">
                <a16:creationId xmlns:a16="http://schemas.microsoft.com/office/drawing/2014/main" id="{7ED9E22F-A44F-4E30-811D-A706CBB0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71" y="2308502"/>
            <a:ext cx="2762056" cy="23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더쿠폰] 배터리홀더 건전지케이스 - 특가대표! 위메프">
            <a:extLst>
              <a:ext uri="{FF2B5EF4-FFF2-40B4-BE49-F238E27FC236}">
                <a16:creationId xmlns:a16="http://schemas.microsoft.com/office/drawing/2014/main" id="{B46983BC-F400-4BDC-8691-E8256DBF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2241220"/>
            <a:ext cx="2637879" cy="26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0137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6083" y="3164260"/>
            <a:ext cx="83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 </a:t>
            </a:r>
            <a:r>
              <a:rPr lang="ko-KR" altLang="en-US" sz="4400" spc="-150" dirty="0" err="1">
                <a:solidFill>
                  <a:srgbClr val="7DB6E3"/>
                </a:solidFill>
                <a:effectLst>
                  <a:outerShdw dist="38100" dir="2700000" algn="tl">
                    <a:srgbClr val="000000">
                      <a:alpha val="8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  <a:endParaRPr lang="ko-KR" altLang="en-US" sz="4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5" y="527128"/>
            <a:ext cx="2771300" cy="2375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0599" y="2123565"/>
            <a:ext cx="1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최고라자냐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~~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♥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024B5F37-43A2-4843-BF0C-C316549BC2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556708" y="1755679"/>
            <a:ext cx="9070793" cy="51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6979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419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42318" y="1393634"/>
            <a:ext cx="9107364" cy="4877857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98533" y="2988692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98533" y="3774578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18560" y="4560464"/>
            <a:ext cx="5174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209309" y="5346353"/>
            <a:ext cx="458415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flipH="1">
            <a:off x="4401963" y="5346353"/>
            <a:ext cx="433195" cy="38838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8532" y="1616283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정확한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0" y="4216271"/>
            <a:ext cx="2073160" cy="197747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658449" y="1583075"/>
            <a:ext cx="8875101" cy="4533366"/>
          </a:xfrm>
          <a:prstGeom prst="roundRect">
            <a:avLst>
              <a:gd name="adj" fmla="val 4737"/>
            </a:avLst>
          </a:prstGeom>
          <a:noFill/>
          <a:ln w="76200">
            <a:solidFill>
              <a:srgbClr val="97C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 rot="20912946">
            <a:off x="1042254" y="3864755"/>
            <a:ext cx="719767" cy="703034"/>
            <a:chOff x="10463410" y="965516"/>
            <a:chExt cx="719767" cy="70303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20284808" flipH="1">
              <a:off x="10463410" y="965516"/>
              <a:ext cx="691602" cy="6200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1315192">
              <a:off x="10783923" y="1255999"/>
              <a:ext cx="399254" cy="412551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rot="20567788" flipH="1">
            <a:off x="3892983" y="4090286"/>
            <a:ext cx="342036" cy="30665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398532" y="2202804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65" y="439101"/>
            <a:ext cx="2167458" cy="21674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EAF4B-85B9-4BA9-AFE6-998051205CF8}"/>
              </a:ext>
            </a:extLst>
          </p:cNvPr>
          <p:cNvSpPr txBox="1"/>
          <p:nvPr/>
        </p:nvSpPr>
        <p:spPr>
          <a:xfrm>
            <a:off x="2398532" y="2316727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다루는 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A0A82-676E-4226-8915-57ECBFFD7146}"/>
              </a:ext>
            </a:extLst>
          </p:cNvPr>
          <p:cNvSpPr txBox="1"/>
          <p:nvPr/>
        </p:nvSpPr>
        <p:spPr>
          <a:xfrm>
            <a:off x="2398532" y="313435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Autodesk Inventer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8EFC2-B5A9-4F97-9117-AFC28A852546}"/>
              </a:ext>
            </a:extLst>
          </p:cNvPr>
          <p:cNvSpPr txBox="1"/>
          <p:nvPr/>
        </p:nvSpPr>
        <p:spPr>
          <a:xfrm>
            <a:off x="4580785" y="388096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F3DFB-7B90-43BB-9D05-F5E3F0AB1E67}"/>
              </a:ext>
            </a:extLst>
          </p:cNvPr>
          <p:cNvSpPr txBox="1"/>
          <p:nvPr/>
        </p:nvSpPr>
        <p:spPr>
          <a:xfrm>
            <a:off x="3959509" y="4678796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 아날로그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PWM 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86546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361</Words>
  <Application>Microsoft Office PowerPoint</Application>
  <PresentationFormat>와이드스크린</PresentationFormat>
  <Paragraphs>90</Paragraphs>
  <Slides>12</Slides>
  <Notes>2</Notes>
  <HiddenSlides>2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배달의민족 주아</vt:lpstr>
      <vt:lpstr>Arial</vt:lpstr>
      <vt:lpstr>나눔바른펜</vt:lpstr>
      <vt:lpstr>210 하얀분필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1416홍진서</cp:lastModifiedBy>
  <cp:revision>87</cp:revision>
  <dcterms:created xsi:type="dcterms:W3CDTF">2018-03-22T09:26:58Z</dcterms:created>
  <dcterms:modified xsi:type="dcterms:W3CDTF">2021-06-23T06:21:12Z</dcterms:modified>
</cp:coreProperties>
</file>