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E3FB31-9801-4FE4-B4BB-B39960290BB9}">
  <a:tblStyle styleId="{3DE3FB31-9801-4FE4-B4BB-B39960290B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30cb206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30cb206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70650" y="2367250"/>
            <a:ext cx="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아두이노 5핀 조이스틱 (Joystick) - 메이킹해서 공유하는 송파 메이커 쇼핑몰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50" y="0"/>
            <a:ext cx="1403950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5핀 조이스틱 (Joystick) - 메이킹해서 공유하는 송파 메이커 쇼핑몰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50" y="67675"/>
            <a:ext cx="1403950" cy="1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60800" y="2032600"/>
            <a:ext cx="29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29150" y="3027350"/>
            <a:ext cx="1628800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 LED | Exploring Arduino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563" y="1837650"/>
            <a:ext cx="1283975" cy="11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0750" y="594090"/>
            <a:ext cx="2162174" cy="87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6307" y="1524000"/>
            <a:ext cx="5509668" cy="32633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{3DE3FB31-9801-4FE4-B4BB-B39960290BB9}</a:tableStyleId>
              </a:tblPr>
              <a:tblGrid>
                <a:gridCol w="912100"/>
                <a:gridCol w="91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아두이노핀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입출력장치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accent4"/>
                          </a:solidFill>
                        </a:rPr>
                        <a:t>A0, A1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조이스틱1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741B47"/>
                          </a:solidFill>
                        </a:rPr>
                        <a:t>A2, A3</a:t>
                      </a:r>
                      <a:endParaRPr sz="1100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조이스틱2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FF00"/>
                          </a:solidFill>
                        </a:rPr>
                        <a:t>D11</a:t>
                      </a:r>
                      <a:r>
                        <a:rPr lang="ko" sz="1100"/>
                        <a:t>, </a:t>
                      </a:r>
                      <a:r>
                        <a:rPr lang="ko" sz="1100">
                          <a:solidFill>
                            <a:srgbClr val="00FF00"/>
                          </a:solidFill>
                        </a:rPr>
                        <a:t>D10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OLED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accent1"/>
                          </a:solidFill>
                        </a:rPr>
                        <a:t>D12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FF96"/>
                          </a:solidFill>
                        </a:rPr>
                        <a:t>D5</a:t>
                      </a:r>
                      <a:endParaRPr sz="1100">
                        <a:solidFill>
                          <a:srgbClr val="00FF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서보모터1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200FF"/>
                          </a:solidFill>
                        </a:rPr>
                        <a:t>D6</a:t>
                      </a:r>
                      <a:endParaRPr sz="1100">
                        <a:solidFill>
                          <a:srgbClr val="22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서보모터2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" name="Google Shape;63;p13"/>
          <p:cNvCxnSpPr/>
          <p:nvPr/>
        </p:nvCxnSpPr>
        <p:spPr>
          <a:xfrm flipH="1" rot="10800000">
            <a:off x="1363325" y="3703400"/>
            <a:ext cx="8997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4" name="Google Shape;64;p13"/>
          <p:cNvCxnSpPr/>
          <p:nvPr/>
        </p:nvCxnSpPr>
        <p:spPr>
          <a:xfrm>
            <a:off x="1363325" y="3974575"/>
            <a:ext cx="3593100" cy="7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" name="Google Shape;65;p13"/>
          <p:cNvCxnSpPr/>
          <p:nvPr/>
        </p:nvCxnSpPr>
        <p:spPr>
          <a:xfrm>
            <a:off x="3731375" y="1010000"/>
            <a:ext cx="9300" cy="392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" name="Google Shape;66;p13"/>
          <p:cNvCxnSpPr/>
          <p:nvPr/>
        </p:nvCxnSpPr>
        <p:spPr>
          <a:xfrm>
            <a:off x="2272500" y="1075450"/>
            <a:ext cx="9300" cy="386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7" name="Google Shape;67;p13"/>
          <p:cNvCxnSpPr/>
          <p:nvPr/>
        </p:nvCxnSpPr>
        <p:spPr>
          <a:xfrm>
            <a:off x="2300550" y="4919050"/>
            <a:ext cx="2674500" cy="2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6667850" y="869725"/>
            <a:ext cx="46800" cy="399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9" name="Google Shape;69;p13"/>
          <p:cNvCxnSpPr/>
          <p:nvPr/>
        </p:nvCxnSpPr>
        <p:spPr>
          <a:xfrm flipH="1" rot="10800000">
            <a:off x="2904600" y="1898500"/>
            <a:ext cx="3080700" cy="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0" name="Google Shape;70;p13"/>
          <p:cNvCxnSpPr/>
          <p:nvPr/>
        </p:nvCxnSpPr>
        <p:spPr>
          <a:xfrm>
            <a:off x="2796350" y="1837650"/>
            <a:ext cx="9300" cy="309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1" name="Google Shape;71;p13"/>
          <p:cNvCxnSpPr/>
          <p:nvPr/>
        </p:nvCxnSpPr>
        <p:spPr>
          <a:xfrm>
            <a:off x="1369625" y="4172875"/>
            <a:ext cx="4802700" cy="35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2" name="Google Shape;72;p13"/>
          <p:cNvCxnSpPr/>
          <p:nvPr/>
        </p:nvCxnSpPr>
        <p:spPr>
          <a:xfrm>
            <a:off x="1369625" y="3564000"/>
            <a:ext cx="6261600" cy="8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3" name="Google Shape;73;p13"/>
          <p:cNvCxnSpPr/>
          <p:nvPr/>
        </p:nvCxnSpPr>
        <p:spPr>
          <a:xfrm flipH="1">
            <a:off x="4975300" y="4844250"/>
            <a:ext cx="3544200" cy="2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rot="10800000">
            <a:off x="4975175" y="4358050"/>
            <a:ext cx="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584325" y="2618500"/>
            <a:ext cx="18600" cy="972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6" name="Google Shape;76;p13"/>
          <p:cNvCxnSpPr/>
          <p:nvPr/>
        </p:nvCxnSpPr>
        <p:spPr>
          <a:xfrm flipH="1">
            <a:off x="5919575" y="2618500"/>
            <a:ext cx="1655400" cy="2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7" name="Google Shape;77;p13"/>
          <p:cNvCxnSpPr/>
          <p:nvPr/>
        </p:nvCxnSpPr>
        <p:spPr>
          <a:xfrm>
            <a:off x="4975175" y="4339250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2491150" y="1247600"/>
            <a:ext cx="5700" cy="273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9" name="Google Shape;79;p13"/>
          <p:cNvCxnSpPr>
            <a:endCxn id="59" idx="2"/>
          </p:cNvCxnSpPr>
          <p:nvPr/>
        </p:nvCxnSpPr>
        <p:spPr>
          <a:xfrm flipH="1">
            <a:off x="2389550" y="2945750"/>
            <a:ext cx="2595000" cy="81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0" name="Google Shape;80;p13"/>
          <p:cNvCxnSpPr/>
          <p:nvPr/>
        </p:nvCxnSpPr>
        <p:spPr>
          <a:xfrm rot="10800000">
            <a:off x="5975800" y="1870400"/>
            <a:ext cx="0" cy="495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1" name="Google Shape;81;p13"/>
          <p:cNvCxnSpPr>
            <a:stCxn id="59" idx="2"/>
          </p:cNvCxnSpPr>
          <p:nvPr/>
        </p:nvCxnSpPr>
        <p:spPr>
          <a:xfrm rot="10800000">
            <a:off x="2347250" y="1196750"/>
            <a:ext cx="42300" cy="183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3"/>
          <p:cNvCxnSpPr/>
          <p:nvPr/>
        </p:nvCxnSpPr>
        <p:spPr>
          <a:xfrm rot="10800000">
            <a:off x="3778250" y="1094275"/>
            <a:ext cx="18600" cy="21321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3" name="Google Shape;83;p13"/>
          <p:cNvCxnSpPr/>
          <p:nvPr/>
        </p:nvCxnSpPr>
        <p:spPr>
          <a:xfrm rot="10800000">
            <a:off x="6146500" y="1227050"/>
            <a:ext cx="900" cy="954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4" name="Google Shape;84;p13"/>
          <p:cNvCxnSpPr/>
          <p:nvPr/>
        </p:nvCxnSpPr>
        <p:spPr>
          <a:xfrm rot="10800000">
            <a:off x="3843650" y="1131550"/>
            <a:ext cx="9300" cy="20013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5" name="Google Shape;85;p13"/>
          <p:cNvCxnSpPr/>
          <p:nvPr/>
        </p:nvCxnSpPr>
        <p:spPr>
          <a:xfrm flipH="1">
            <a:off x="2468825" y="2776250"/>
            <a:ext cx="1187400" cy="38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6" name="Google Shape;86;p13"/>
          <p:cNvCxnSpPr/>
          <p:nvPr/>
        </p:nvCxnSpPr>
        <p:spPr>
          <a:xfrm flipH="1">
            <a:off x="3776850" y="3235725"/>
            <a:ext cx="1152900" cy="15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7" name="Google Shape;87;p13"/>
          <p:cNvCxnSpPr/>
          <p:nvPr/>
        </p:nvCxnSpPr>
        <p:spPr>
          <a:xfrm>
            <a:off x="6116100" y="2478225"/>
            <a:ext cx="13800" cy="17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8" name="Google Shape;88;p13"/>
          <p:cNvCxnSpPr/>
          <p:nvPr/>
        </p:nvCxnSpPr>
        <p:spPr>
          <a:xfrm flipH="1">
            <a:off x="5910400" y="2487575"/>
            <a:ext cx="224400" cy="1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9" name="Google Shape;89;p13"/>
          <p:cNvCxnSpPr/>
          <p:nvPr/>
        </p:nvCxnSpPr>
        <p:spPr>
          <a:xfrm flipH="1">
            <a:off x="3834425" y="3115275"/>
            <a:ext cx="1152900" cy="15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050" y="263202"/>
            <a:ext cx="2162174" cy="877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/>
          <p:nvPr/>
        </p:nvCxnSpPr>
        <p:spPr>
          <a:xfrm flipH="1">
            <a:off x="8519500" y="692025"/>
            <a:ext cx="271200" cy="2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2" name="Google Shape;92;p13"/>
          <p:cNvCxnSpPr/>
          <p:nvPr/>
        </p:nvCxnSpPr>
        <p:spPr>
          <a:xfrm flipH="1">
            <a:off x="6184625" y="2156550"/>
            <a:ext cx="1784700" cy="126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3" name="Google Shape;93;p13"/>
          <p:cNvCxnSpPr/>
          <p:nvPr/>
        </p:nvCxnSpPr>
        <p:spPr>
          <a:xfrm rot="10800000">
            <a:off x="7981700" y="2193825"/>
            <a:ext cx="37200" cy="1239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4" name="Google Shape;94;p13"/>
          <p:cNvCxnSpPr/>
          <p:nvPr/>
        </p:nvCxnSpPr>
        <p:spPr>
          <a:xfrm rot="10800000">
            <a:off x="7225600" y="3445625"/>
            <a:ext cx="780900" cy="12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5" name="Google Shape;95;p13"/>
          <p:cNvCxnSpPr/>
          <p:nvPr/>
        </p:nvCxnSpPr>
        <p:spPr>
          <a:xfrm flipH="1">
            <a:off x="8500525" y="589175"/>
            <a:ext cx="56400" cy="428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 flipH="1">
            <a:off x="8753188" y="669650"/>
            <a:ext cx="15600" cy="327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7" name="Google Shape;97;p13"/>
          <p:cNvCxnSpPr/>
          <p:nvPr/>
        </p:nvCxnSpPr>
        <p:spPr>
          <a:xfrm rot="10800000">
            <a:off x="4697288" y="1152550"/>
            <a:ext cx="1353300" cy="3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8" name="Google Shape;98;p13"/>
          <p:cNvCxnSpPr/>
          <p:nvPr/>
        </p:nvCxnSpPr>
        <p:spPr>
          <a:xfrm flipH="1">
            <a:off x="4176313" y="1447800"/>
            <a:ext cx="9300" cy="289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9" name="Google Shape;99;p13"/>
          <p:cNvCxnSpPr/>
          <p:nvPr/>
        </p:nvCxnSpPr>
        <p:spPr>
          <a:xfrm flipH="1">
            <a:off x="4217650" y="1152550"/>
            <a:ext cx="468300" cy="33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0" name="Google Shape;100;p13"/>
          <p:cNvCxnSpPr/>
          <p:nvPr/>
        </p:nvCxnSpPr>
        <p:spPr>
          <a:xfrm flipH="1" rot="10800000">
            <a:off x="4965825" y="3937075"/>
            <a:ext cx="3806100" cy="10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1" name="Google Shape;101;p13"/>
          <p:cNvCxnSpPr/>
          <p:nvPr/>
        </p:nvCxnSpPr>
        <p:spPr>
          <a:xfrm rot="10800000">
            <a:off x="2412675" y="1253100"/>
            <a:ext cx="37500" cy="1561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2" name="Google Shape;102;p13"/>
          <p:cNvCxnSpPr/>
          <p:nvPr/>
        </p:nvCxnSpPr>
        <p:spPr>
          <a:xfrm flipH="1">
            <a:off x="5938625" y="776200"/>
            <a:ext cx="2478000" cy="2469000"/>
          </a:xfrm>
          <a:prstGeom prst="straightConnector1">
            <a:avLst/>
          </a:prstGeom>
          <a:noFill/>
          <a:ln cap="flat" cmpd="sng" w="38100">
            <a:solidFill>
              <a:srgbClr val="22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