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54114B-D361-42AB-9043-A743FBA37C9A}">
  <a:tblStyle styleId="{0054114B-D361-42AB-9043-A743FBA37C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030cb206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030cb206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jpg"/><Relationship Id="rId6" Type="http://schemas.openxmlformats.org/officeDocument/2006/relationships/image" Target="../media/image3.png"/><Relationship Id="rId7" Type="http://schemas.openxmlformats.org/officeDocument/2006/relationships/image" Target="../media/image2.jp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307" y="1524000"/>
            <a:ext cx="5509668" cy="326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245775" y="3641225"/>
            <a:ext cx="1152900" cy="1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970650" y="2367250"/>
            <a:ext cx="1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아두이노 5핀 조이스틱 (Joystick) - 메이킹해서 공유하는 송파 메이커 쇼핑몰"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2650" y="0"/>
            <a:ext cx="1403950" cy="1403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아두이노 5핀 조이스틱 (Joystick) - 메이킹해서 공유하는 송파 메이커 쇼핑몰"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4550" y="67675"/>
            <a:ext cx="1403950" cy="14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660800" y="2032600"/>
            <a:ext cx="29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129150" y="3027350"/>
            <a:ext cx="1628800" cy="16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ue LED | Exploring Arduino"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47563" y="1837650"/>
            <a:ext cx="1283975" cy="11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0750" y="594090"/>
            <a:ext cx="2162174" cy="8775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" name="Google Shape;63;p1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{0054114B-D361-42AB-9043-A743FBA37C9A}</a:tableStyleId>
              </a:tblPr>
              <a:tblGrid>
                <a:gridCol w="912100"/>
                <a:gridCol w="91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아두이노핀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입출력장치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accent4"/>
                          </a:solidFill>
                        </a:rPr>
                        <a:t>X:A0, Y:A1</a:t>
                      </a:r>
                      <a:endParaRPr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조이스틱1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741B47"/>
                          </a:solidFill>
                        </a:rPr>
                        <a:t>X:A2, Y:A3</a:t>
                      </a:r>
                      <a:endParaRPr sz="1100">
                        <a:solidFill>
                          <a:srgbClr val="741B4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조이스틱2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00FF00"/>
                          </a:solidFill>
                        </a:rPr>
                        <a:t>A:D11</a:t>
                      </a:r>
                      <a:r>
                        <a:rPr lang="ko" sz="1100"/>
                        <a:t>, </a:t>
                      </a:r>
                      <a:r>
                        <a:rPr lang="ko" sz="1100">
                          <a:solidFill>
                            <a:srgbClr val="00FF00"/>
                          </a:solidFill>
                        </a:rPr>
                        <a:t>B:D10</a:t>
                      </a:r>
                      <a:endParaRPr sz="1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OLED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accent1"/>
                          </a:solidFill>
                        </a:rPr>
                        <a:t>D12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LED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00FF96"/>
                          </a:solidFill>
                        </a:rPr>
                        <a:t>D5</a:t>
                      </a:r>
                      <a:endParaRPr sz="1100">
                        <a:solidFill>
                          <a:srgbClr val="00FF9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서보모터1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200FF"/>
                          </a:solidFill>
                        </a:rPr>
                        <a:t>D6</a:t>
                      </a:r>
                      <a:endParaRPr sz="1100">
                        <a:solidFill>
                          <a:srgbClr val="22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서보모터2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4" name="Google Shape;64;p13"/>
          <p:cNvCxnSpPr/>
          <p:nvPr/>
        </p:nvCxnSpPr>
        <p:spPr>
          <a:xfrm flipH="1">
            <a:off x="1351025" y="3974575"/>
            <a:ext cx="12300" cy="1094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5" name="Google Shape;65;p13"/>
          <p:cNvCxnSpPr/>
          <p:nvPr/>
        </p:nvCxnSpPr>
        <p:spPr>
          <a:xfrm>
            <a:off x="3731375" y="1010000"/>
            <a:ext cx="9300" cy="3927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6" name="Google Shape;66;p13"/>
          <p:cNvCxnSpPr/>
          <p:nvPr/>
        </p:nvCxnSpPr>
        <p:spPr>
          <a:xfrm>
            <a:off x="2272500" y="1075450"/>
            <a:ext cx="9300" cy="386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7" name="Google Shape;67;p13"/>
          <p:cNvCxnSpPr/>
          <p:nvPr/>
        </p:nvCxnSpPr>
        <p:spPr>
          <a:xfrm>
            <a:off x="2300550" y="4919050"/>
            <a:ext cx="2674500" cy="2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>
            <a:off x="6667850" y="869725"/>
            <a:ext cx="2007900" cy="291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9" name="Google Shape;69;p13"/>
          <p:cNvCxnSpPr/>
          <p:nvPr/>
        </p:nvCxnSpPr>
        <p:spPr>
          <a:xfrm flipH="1" rot="10800000">
            <a:off x="2904600" y="1898500"/>
            <a:ext cx="3080700" cy="8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0" name="Google Shape;70;p13"/>
          <p:cNvCxnSpPr/>
          <p:nvPr/>
        </p:nvCxnSpPr>
        <p:spPr>
          <a:xfrm>
            <a:off x="2796350" y="1837650"/>
            <a:ext cx="9300" cy="3090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1" name="Google Shape;71;p13"/>
          <p:cNvCxnSpPr/>
          <p:nvPr/>
        </p:nvCxnSpPr>
        <p:spPr>
          <a:xfrm>
            <a:off x="1369625" y="4172875"/>
            <a:ext cx="4802700" cy="35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2" name="Google Shape;72;p13"/>
          <p:cNvCxnSpPr/>
          <p:nvPr/>
        </p:nvCxnSpPr>
        <p:spPr>
          <a:xfrm>
            <a:off x="1369625" y="3564000"/>
            <a:ext cx="6261600" cy="8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3" name="Google Shape;73;p13"/>
          <p:cNvCxnSpPr/>
          <p:nvPr/>
        </p:nvCxnSpPr>
        <p:spPr>
          <a:xfrm rot="10800000">
            <a:off x="4975175" y="4358050"/>
            <a:ext cx="0" cy="50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7584325" y="2618500"/>
            <a:ext cx="18600" cy="972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5" name="Google Shape;75;p13"/>
          <p:cNvCxnSpPr/>
          <p:nvPr/>
        </p:nvCxnSpPr>
        <p:spPr>
          <a:xfrm flipH="1">
            <a:off x="5919575" y="2618500"/>
            <a:ext cx="1655400" cy="28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6" name="Google Shape;76;p13"/>
          <p:cNvCxnSpPr/>
          <p:nvPr/>
        </p:nvCxnSpPr>
        <p:spPr>
          <a:xfrm>
            <a:off x="4975175" y="4339250"/>
            <a:ext cx="0" cy="61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>
            <a:off x="2491150" y="1247600"/>
            <a:ext cx="1626000" cy="2770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8" name="Google Shape;78;p13"/>
          <p:cNvCxnSpPr>
            <a:endCxn id="61" idx="2"/>
          </p:cNvCxnSpPr>
          <p:nvPr/>
        </p:nvCxnSpPr>
        <p:spPr>
          <a:xfrm flipH="1">
            <a:off x="2389550" y="2945750"/>
            <a:ext cx="2595000" cy="81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9" name="Google Shape;79;p13"/>
          <p:cNvCxnSpPr/>
          <p:nvPr/>
        </p:nvCxnSpPr>
        <p:spPr>
          <a:xfrm rot="10800000">
            <a:off x="5975800" y="1870400"/>
            <a:ext cx="0" cy="4956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0" name="Google Shape;80;p13"/>
          <p:cNvCxnSpPr>
            <a:stCxn id="61" idx="2"/>
          </p:cNvCxnSpPr>
          <p:nvPr/>
        </p:nvCxnSpPr>
        <p:spPr>
          <a:xfrm rot="10800000">
            <a:off x="2347250" y="1196750"/>
            <a:ext cx="42300" cy="1830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1" name="Google Shape;81;p13"/>
          <p:cNvCxnSpPr/>
          <p:nvPr/>
        </p:nvCxnSpPr>
        <p:spPr>
          <a:xfrm rot="10800000">
            <a:off x="3778250" y="1094275"/>
            <a:ext cx="18600" cy="21321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2" name="Google Shape;82;p13"/>
          <p:cNvCxnSpPr/>
          <p:nvPr/>
        </p:nvCxnSpPr>
        <p:spPr>
          <a:xfrm rot="10800000">
            <a:off x="6146500" y="1227050"/>
            <a:ext cx="900" cy="954300"/>
          </a:xfrm>
          <a:prstGeom prst="straightConnector1">
            <a:avLst/>
          </a:prstGeom>
          <a:noFill/>
          <a:ln cap="flat" cmpd="sng" w="38100">
            <a:solidFill>
              <a:srgbClr val="00FF9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3" name="Google Shape;83;p13"/>
          <p:cNvCxnSpPr/>
          <p:nvPr/>
        </p:nvCxnSpPr>
        <p:spPr>
          <a:xfrm rot="10800000">
            <a:off x="3843650" y="1131550"/>
            <a:ext cx="9300" cy="20013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4" name="Google Shape;84;p13"/>
          <p:cNvCxnSpPr/>
          <p:nvPr/>
        </p:nvCxnSpPr>
        <p:spPr>
          <a:xfrm flipH="1">
            <a:off x="2468975" y="2786850"/>
            <a:ext cx="2506200" cy="28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5" name="Google Shape;85;p13"/>
          <p:cNvCxnSpPr/>
          <p:nvPr/>
        </p:nvCxnSpPr>
        <p:spPr>
          <a:xfrm flipH="1">
            <a:off x="3776850" y="3235725"/>
            <a:ext cx="1152900" cy="159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6" name="Google Shape;86;p13"/>
          <p:cNvCxnSpPr/>
          <p:nvPr/>
        </p:nvCxnSpPr>
        <p:spPr>
          <a:xfrm>
            <a:off x="6116100" y="2478225"/>
            <a:ext cx="13800" cy="1753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7" name="Google Shape;87;p13"/>
          <p:cNvCxnSpPr/>
          <p:nvPr/>
        </p:nvCxnSpPr>
        <p:spPr>
          <a:xfrm flipH="1">
            <a:off x="5910400" y="2487575"/>
            <a:ext cx="224400" cy="18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8" name="Google Shape;88;p13"/>
          <p:cNvCxnSpPr/>
          <p:nvPr/>
        </p:nvCxnSpPr>
        <p:spPr>
          <a:xfrm flipH="1">
            <a:off x="3834425" y="3115275"/>
            <a:ext cx="1152900" cy="159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89" name="Google Shape;8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3050" y="263202"/>
            <a:ext cx="2162174" cy="8775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3"/>
          <p:cNvCxnSpPr/>
          <p:nvPr/>
        </p:nvCxnSpPr>
        <p:spPr>
          <a:xfrm flipH="1">
            <a:off x="8528874" y="688170"/>
            <a:ext cx="503700" cy="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1" name="Google Shape;91;p13"/>
          <p:cNvCxnSpPr/>
          <p:nvPr/>
        </p:nvCxnSpPr>
        <p:spPr>
          <a:xfrm flipH="1">
            <a:off x="6184625" y="2156550"/>
            <a:ext cx="1784700" cy="12600"/>
          </a:xfrm>
          <a:prstGeom prst="straightConnector1">
            <a:avLst/>
          </a:prstGeom>
          <a:noFill/>
          <a:ln cap="flat" cmpd="sng" w="38100">
            <a:solidFill>
              <a:srgbClr val="00FF9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2" name="Google Shape;92;p13"/>
          <p:cNvCxnSpPr/>
          <p:nvPr/>
        </p:nvCxnSpPr>
        <p:spPr>
          <a:xfrm rot="10800000">
            <a:off x="7981700" y="2193825"/>
            <a:ext cx="37200" cy="1239300"/>
          </a:xfrm>
          <a:prstGeom prst="straightConnector1">
            <a:avLst/>
          </a:prstGeom>
          <a:noFill/>
          <a:ln cap="flat" cmpd="sng" w="38100">
            <a:solidFill>
              <a:srgbClr val="00FF9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3" name="Google Shape;93;p13"/>
          <p:cNvCxnSpPr/>
          <p:nvPr/>
        </p:nvCxnSpPr>
        <p:spPr>
          <a:xfrm rot="10800000">
            <a:off x="5938300" y="3413525"/>
            <a:ext cx="2068200" cy="44400"/>
          </a:xfrm>
          <a:prstGeom prst="straightConnector1">
            <a:avLst/>
          </a:prstGeom>
          <a:noFill/>
          <a:ln cap="flat" cmpd="sng" w="38100">
            <a:solidFill>
              <a:srgbClr val="00FF9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4" name="Google Shape;94;p13"/>
          <p:cNvCxnSpPr/>
          <p:nvPr/>
        </p:nvCxnSpPr>
        <p:spPr>
          <a:xfrm flipH="1">
            <a:off x="8713075" y="594100"/>
            <a:ext cx="28500" cy="3520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/>
          <p:nvPr/>
        </p:nvCxnSpPr>
        <p:spPr>
          <a:xfrm>
            <a:off x="4036350" y="1207975"/>
            <a:ext cx="103200" cy="2807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6" name="Google Shape;96;p13"/>
          <p:cNvCxnSpPr/>
          <p:nvPr/>
        </p:nvCxnSpPr>
        <p:spPr>
          <a:xfrm rot="10800000">
            <a:off x="6695950" y="1066100"/>
            <a:ext cx="2281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7" name="Google Shape;97;p13"/>
          <p:cNvCxnSpPr/>
          <p:nvPr/>
        </p:nvCxnSpPr>
        <p:spPr>
          <a:xfrm rot="10800000">
            <a:off x="2412675" y="1253100"/>
            <a:ext cx="37500" cy="1561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8" name="Google Shape;98;p13"/>
          <p:cNvCxnSpPr/>
          <p:nvPr/>
        </p:nvCxnSpPr>
        <p:spPr>
          <a:xfrm>
            <a:off x="8416625" y="776200"/>
            <a:ext cx="0" cy="2581200"/>
          </a:xfrm>
          <a:prstGeom prst="straightConnector1">
            <a:avLst/>
          </a:prstGeom>
          <a:noFill/>
          <a:ln cap="flat" cmpd="sng" w="38100">
            <a:solidFill>
              <a:srgbClr val="22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/>
          <p:nvPr/>
        </p:nvCxnSpPr>
        <p:spPr>
          <a:xfrm rot="10800000">
            <a:off x="5947625" y="3254600"/>
            <a:ext cx="2469000" cy="84000"/>
          </a:xfrm>
          <a:prstGeom prst="straightConnector1">
            <a:avLst/>
          </a:prstGeom>
          <a:noFill/>
          <a:ln cap="flat" cmpd="sng" w="38100">
            <a:solidFill>
              <a:srgbClr val="22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8192425" y="4362675"/>
            <a:ext cx="869400" cy="14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01" name="Google Shape;101;p13"/>
          <p:cNvCxnSpPr/>
          <p:nvPr/>
        </p:nvCxnSpPr>
        <p:spPr>
          <a:xfrm rot="10800000">
            <a:off x="8277675" y="4074025"/>
            <a:ext cx="398100" cy="3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/>
          <p:nvPr/>
        </p:nvCxnSpPr>
        <p:spPr>
          <a:xfrm flipH="1" rot="10800000">
            <a:off x="1412925" y="5068525"/>
            <a:ext cx="6844800" cy="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03" name="Google Shape;103;p13"/>
          <p:cNvCxnSpPr/>
          <p:nvPr/>
        </p:nvCxnSpPr>
        <p:spPr>
          <a:xfrm rot="10800000">
            <a:off x="8229700" y="4386125"/>
            <a:ext cx="18600" cy="67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04" name="Google Shape;104;p13"/>
          <p:cNvCxnSpPr/>
          <p:nvPr/>
        </p:nvCxnSpPr>
        <p:spPr>
          <a:xfrm>
            <a:off x="1393425" y="4769425"/>
            <a:ext cx="6911100" cy="4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05" name="Google Shape;105;p13"/>
          <p:cNvCxnSpPr/>
          <p:nvPr/>
        </p:nvCxnSpPr>
        <p:spPr>
          <a:xfrm>
            <a:off x="8229600" y="4058700"/>
            <a:ext cx="56100" cy="77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06" name="Google Shape;106;p13"/>
          <p:cNvCxnSpPr/>
          <p:nvPr/>
        </p:nvCxnSpPr>
        <p:spPr>
          <a:xfrm>
            <a:off x="1399700" y="3688663"/>
            <a:ext cx="12300" cy="1080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07" name="Google Shape;107;p13"/>
          <p:cNvCxnSpPr>
            <a:stCxn id="89" idx="3"/>
          </p:cNvCxnSpPr>
          <p:nvPr/>
        </p:nvCxnSpPr>
        <p:spPr>
          <a:xfrm>
            <a:off x="9055224" y="701970"/>
            <a:ext cx="6600" cy="371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