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5" r:id="rId3"/>
    <p:sldId id="310" r:id="rId4"/>
    <p:sldId id="320" r:id="rId5"/>
    <p:sldId id="323" r:id="rId6"/>
    <p:sldId id="321" r:id="rId7"/>
    <p:sldId id="311" r:id="rId8"/>
    <p:sldId id="322" r:id="rId9"/>
    <p:sldId id="324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92" d="100"/>
          <a:sy n="92" d="100"/>
        </p:scale>
        <p:origin x="-444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5/11/2015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5/11/2015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524998" cy="2895600"/>
          </a:xfrm>
        </p:spPr>
        <p:txBody>
          <a:bodyPr>
            <a:normAutofit/>
          </a:bodyPr>
          <a:lstStyle/>
          <a:p>
            <a:r>
              <a:rPr lang="en-US" sz="3600" dirty="0"/>
              <a:t>UMBC </a:t>
            </a:r>
            <a:r>
              <a:rPr lang="en-US" sz="3600" dirty="0" smtClean="0"/>
              <a:t>COEIT </a:t>
            </a:r>
            <a:r>
              <a:rPr lang="en-US" sz="3600" dirty="0"/>
              <a:t>Undergraduate Advising 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By Jeremy Suon and Jeanice Hwang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Suon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Sophomore</a:t>
            </a:r>
          </a:p>
          <a:p>
            <a:r>
              <a:rPr lang="en-US" dirty="0" smtClean="0"/>
              <a:t>Computer Science Major</a:t>
            </a:r>
          </a:p>
          <a:p>
            <a:endParaRPr lang="en-US" dirty="0"/>
          </a:p>
          <a:p>
            <a:r>
              <a:rPr lang="en-US" dirty="0" smtClean="0"/>
              <a:t>Relevant experiences:</a:t>
            </a:r>
          </a:p>
          <a:p>
            <a:pPr lvl="1"/>
            <a:r>
              <a:rPr lang="en-US" b="1" dirty="0" smtClean="0"/>
              <a:t>QA Intern </a:t>
            </a:r>
            <a:r>
              <a:rPr lang="en-US" b="1" dirty="0"/>
              <a:t>for Xerox – </a:t>
            </a:r>
            <a:r>
              <a:rPr lang="en-US" dirty="0"/>
              <a:t>Germantown, </a:t>
            </a:r>
            <a:r>
              <a:rPr lang="en-US" dirty="0" smtClean="0"/>
              <a:t>MD	June </a:t>
            </a:r>
            <a:r>
              <a:rPr lang="en-US" dirty="0"/>
              <a:t>2014 – August </a:t>
            </a:r>
            <a:r>
              <a:rPr lang="en-US" dirty="0" smtClean="0"/>
              <a:t>2014</a:t>
            </a:r>
          </a:p>
          <a:p>
            <a:pPr lvl="2"/>
            <a:r>
              <a:rPr lang="en-US" dirty="0"/>
              <a:t>Created code which would collect and report data in Python leveraging </a:t>
            </a:r>
            <a:r>
              <a:rPr lang="en-US" dirty="0" smtClean="0"/>
              <a:t>an </a:t>
            </a:r>
            <a:r>
              <a:rPr lang="en-US" dirty="0"/>
              <a:t>SQL database.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Jeanice</a:t>
            </a:r>
            <a:r>
              <a:rPr lang="en-US" dirty="0" smtClean="0"/>
              <a:t> Hwang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</a:t>
            </a:r>
          </a:p>
          <a:p>
            <a:r>
              <a:rPr lang="en-US" dirty="0"/>
              <a:t>Biological Sciences, Bachelor of Science Major </a:t>
            </a:r>
            <a:endParaRPr lang="en-US" dirty="0" smtClean="0"/>
          </a:p>
          <a:p>
            <a:r>
              <a:rPr lang="en-US" dirty="0" smtClean="0"/>
              <a:t>Computer Science Minor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43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133600"/>
            <a:ext cx="9144001" cy="1371600"/>
          </a:xfrm>
        </p:spPr>
        <p:txBody>
          <a:bodyPr/>
          <a:lstStyle/>
          <a:p>
            <a:pPr algn="ctr"/>
            <a:r>
              <a:rPr lang="en-US" dirty="0" smtClean="0"/>
              <a:t>Project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7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0" t="2678" r="16" b="4393"/>
          <a:stretch/>
        </p:blipFill>
        <p:spPr>
          <a:xfrm>
            <a:off x="3808412" y="2133600"/>
            <a:ext cx="7374448" cy="43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different coding styles</a:t>
            </a:r>
          </a:p>
          <a:p>
            <a:r>
              <a:rPr lang="en-US" dirty="0" smtClean="0"/>
              <a:t>Working with PHP was a new experience to the both of us</a:t>
            </a:r>
          </a:p>
          <a:p>
            <a:r>
              <a:rPr lang="en-US" dirty="0" smtClean="0"/>
              <a:t>One of our project members dropped the class</a:t>
            </a:r>
          </a:p>
          <a:p>
            <a:pPr lvl="1"/>
            <a:r>
              <a:rPr lang="en-US" dirty="0" smtClean="0"/>
              <a:t>Both of us, the remaining project members worked on the same portion of the project during the first half of the semester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One of the features included in our code was an email function that would email students about a cancellation of their appointment if the advisors would ever need to cancel it. </a:t>
            </a:r>
            <a:endParaRPr lang="en-US" sz="2000" dirty="0"/>
          </a:p>
          <a:p>
            <a:pPr lvl="1"/>
            <a:r>
              <a:rPr lang="en-US" sz="1800" dirty="0" smtClean="0"/>
              <a:t>What we would change would be to include a link to the advising webpage within the email rather than simply informing  the student about the cancellation.</a:t>
            </a:r>
          </a:p>
          <a:p>
            <a:r>
              <a:rPr lang="en-US" sz="2000" dirty="0" smtClean="0"/>
              <a:t>Functions to move back and forth between pages more smoothly. </a:t>
            </a:r>
          </a:p>
          <a:p>
            <a:pPr lvl="1"/>
            <a:r>
              <a:rPr lang="en-US" sz="1800" dirty="0" smtClean="0"/>
              <a:t>Lacking of back buttons</a:t>
            </a:r>
          </a:p>
          <a:p>
            <a:r>
              <a:rPr lang="en-US" sz="2000" dirty="0" smtClean="0"/>
              <a:t>On the advisor side, the inclusion of an edit function where advisors would be able to edit their own information if they were to choose to do so.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299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199</Words>
  <Application>Microsoft Office PowerPoint</Application>
  <PresentationFormat>Custom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Digital Blue Tunnel 16x9</vt:lpstr>
      <vt:lpstr>UMBC COEIT Undergraduate Advising Project</vt:lpstr>
      <vt:lpstr>Jeremy Suon</vt:lpstr>
      <vt:lpstr>Jeanice Hwang</vt:lpstr>
      <vt:lpstr>Project Demonstration</vt:lpstr>
      <vt:lpstr>Repository</vt:lpstr>
      <vt:lpstr>Challenges </vt:lpstr>
      <vt:lpstr>Next Release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2015-05-10T17:18:37Z</dcterms:created>
  <dcterms:modified xsi:type="dcterms:W3CDTF">2015-05-11T18:27:19Z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