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B8682-5484-5E80-A6DC-FC45367512A8}" v="107" dt="2024-11-17T14:14:34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11/17/2024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0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4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6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1163B-9850-7C9C-A32F-E8475B89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5786" y="1096771"/>
            <a:ext cx="4701054" cy="5761229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4265" y="1625608"/>
            <a:ext cx="3882842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Asymmetric Encryption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4265" y="4466845"/>
            <a:ext cx="3882842" cy="8829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Jonah Simpson and Brennan Widner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9280-4301-AEB4-BD23-1A44FF90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886417"/>
            <a:ext cx="8267296" cy="829234"/>
          </a:xfrm>
        </p:spPr>
        <p:txBody>
          <a:bodyPr/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BEDB-1990-46A3-66F5-4D0D362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5741"/>
            <a:ext cx="10138536" cy="3844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latin typeface="Aptos"/>
              </a:rPr>
              <a:t>Are asymmetric encryption algorithms inherently more challenging to implement than symmetric ones?</a:t>
            </a:r>
          </a:p>
          <a:p>
            <a:pPr marL="0" indent="0">
              <a:buNone/>
            </a:pPr>
            <a:endParaRPr lang="en-US" sz="2800" dirty="0">
              <a:latin typeface="Aptos"/>
            </a:endParaRPr>
          </a:p>
          <a:p>
            <a:r>
              <a:rPr lang="en-US" sz="2800" dirty="0">
                <a:latin typeface="Aptos"/>
              </a:rPr>
              <a:t>What steps are required to create an application that can encrypt and decrypt data using asymmetric encryption?</a:t>
            </a:r>
          </a:p>
          <a:p>
            <a:pPr marL="0" indent="0">
              <a:buNone/>
            </a:pPr>
            <a:endParaRPr lang="en-US" sz="2800" dirty="0">
              <a:latin typeface="Aptos"/>
            </a:endParaRPr>
          </a:p>
          <a:p>
            <a:r>
              <a:rPr lang="en-US" sz="2800" dirty="0">
                <a:latin typeface="Aptos"/>
              </a:rPr>
              <a:t>Which asymmetric encryption algorithm is best suited for our use case?</a:t>
            </a:r>
          </a:p>
        </p:txBody>
      </p:sp>
    </p:spTree>
    <p:extLst>
      <p:ext uri="{BB962C8B-B14F-4D97-AF65-F5344CB8AC3E}">
        <p14:creationId xmlns:p14="http://schemas.microsoft.com/office/powerpoint/2010/main" val="38958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9596-FB39-7D82-B12A-25A53707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684768"/>
            <a:ext cx="8267296" cy="1446550"/>
          </a:xfrm>
        </p:spPr>
        <p:txBody>
          <a:bodyPr/>
          <a:lstStyle/>
          <a:p>
            <a:r>
              <a:rPr lang="en-US" dirty="0"/>
              <a:t>Planned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ABAD-6280-BBC0-8C2D-CF5DBB72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22062"/>
            <a:ext cx="9289272" cy="32065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Aptos"/>
              </a:rPr>
              <a:t>Select an asymmetric encryption algorithm to implement (e.g., RSA, Diffie-Hellman, or ECC).</a:t>
            </a:r>
          </a:p>
          <a:p>
            <a:pPr marL="0" indent="0">
              <a:buNone/>
            </a:pPr>
            <a:endParaRPr lang="en-US" dirty="0">
              <a:latin typeface="Aptos"/>
            </a:endParaRPr>
          </a:p>
          <a:p>
            <a:r>
              <a:rPr lang="en-US" dirty="0">
                <a:latin typeface="Aptos"/>
              </a:rPr>
              <a:t>Develop an application that demonstrates encryption and decryption using this algorithm.</a:t>
            </a:r>
          </a:p>
          <a:p>
            <a:pPr marL="0" indent="0">
              <a:buNone/>
            </a:pPr>
            <a:endParaRPr lang="en-US" dirty="0">
              <a:latin typeface="Aptos"/>
            </a:endParaRPr>
          </a:p>
          <a:p>
            <a:r>
              <a:rPr lang="en-US" dirty="0">
                <a:latin typeface="Aptos"/>
              </a:rPr>
              <a:t>Present our findings and deliverables to the class, including the application and its underlying code, to showcase how the algorithm works in practice.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780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41243C"/>
      </a:dk2>
      <a:lt2>
        <a:srgbClr val="E2E8E3"/>
      </a:lt2>
      <a:accent1>
        <a:srgbClr val="C493BC"/>
      </a:accent1>
      <a:accent2>
        <a:srgbClr val="BA7F97"/>
      </a:accent2>
      <a:accent3>
        <a:srgbClr val="C69796"/>
      </a:accent3>
      <a:accent4>
        <a:srgbClr val="BA987F"/>
      </a:accent4>
      <a:accent5>
        <a:srgbClr val="AAA481"/>
      </a:accent5>
      <a:accent6>
        <a:srgbClr val="9CAA74"/>
      </a:accent6>
      <a:hlink>
        <a:srgbClr val="568E60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MadridVTI</vt:lpstr>
      <vt:lpstr>Asymmetric Encryption Implementation</vt:lpstr>
      <vt:lpstr>Research Questions </vt:lpstr>
      <vt:lpstr>Planned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</cp:revision>
  <dcterms:created xsi:type="dcterms:W3CDTF">2024-11-17T14:09:42Z</dcterms:created>
  <dcterms:modified xsi:type="dcterms:W3CDTF">2024-11-17T14:20:50Z</dcterms:modified>
</cp:coreProperties>
</file>