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28E1-F399-4596-B388-5C741CE5E34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366C-08E0-49BC-A38C-E85CAE26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 descr="Image result for santa and reinde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" y="112037"/>
            <a:ext cx="1401836" cy="21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11129" y="5939303"/>
            <a:ext cx="1966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ENTER ANGLE: 30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51825" y="1308690"/>
            <a:ext cx="10250310" cy="4498136"/>
            <a:chOff x="450896" y="1873981"/>
            <a:chExt cx="11741104" cy="4984019"/>
          </a:xfrm>
        </p:grpSpPr>
        <p:pic>
          <p:nvPicPr>
            <p:cNvPr id="1038" name="Picture 14" descr="Image result for middle eastern t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461" y="1873981"/>
              <a:ext cx="6642539" cy="498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catap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53" y="4173835"/>
              <a:ext cx="2156701" cy="215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bucket transparent backgroun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3036" y="5634775"/>
              <a:ext cx="695763" cy="69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bucket transparent backgroun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848" y="5634775"/>
              <a:ext cx="695763" cy="69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Image result for bucket transparent backgroun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7424" y="5634774"/>
              <a:ext cx="695763" cy="69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36932" y="4048914"/>
              <a:ext cx="0" cy="22816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6932" y="6330536"/>
              <a:ext cx="227023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36932" y="5189725"/>
              <a:ext cx="2270234" cy="114081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28914" y="614587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dirty="0"/>
                <a:t>° 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896" y="3644811"/>
              <a:ext cx="1174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dirty="0"/>
                <a:t>° 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8914" y="4882853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30°</a:t>
              </a:r>
              <a:r>
                <a:rPr lang="en-US" dirty="0"/>
                <a:t> 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30014" y="2879834"/>
              <a:ext cx="8954814" cy="2091562"/>
            </a:xfrm>
            <a:custGeom>
              <a:avLst/>
              <a:gdLst>
                <a:gd name="connsiteX0" fmla="*/ 0 w 8954814"/>
                <a:gd name="connsiteY0" fmla="*/ 1734207 h 2091562"/>
                <a:gd name="connsiteX1" fmla="*/ 52552 w 8954814"/>
                <a:gd name="connsiteY1" fmla="*/ 1702676 h 2091562"/>
                <a:gd name="connsiteX2" fmla="*/ 126124 w 8954814"/>
                <a:gd name="connsiteY2" fmla="*/ 1681656 h 2091562"/>
                <a:gd name="connsiteX3" fmla="*/ 178676 w 8954814"/>
                <a:gd name="connsiteY3" fmla="*/ 1618594 h 2091562"/>
                <a:gd name="connsiteX4" fmla="*/ 210207 w 8954814"/>
                <a:gd name="connsiteY4" fmla="*/ 1587063 h 2091562"/>
                <a:gd name="connsiteX5" fmla="*/ 231227 w 8954814"/>
                <a:gd name="connsiteY5" fmla="*/ 1545021 h 2091562"/>
                <a:gd name="connsiteX6" fmla="*/ 273269 w 8954814"/>
                <a:gd name="connsiteY6" fmla="*/ 1502980 h 2091562"/>
                <a:gd name="connsiteX7" fmla="*/ 357352 w 8954814"/>
                <a:gd name="connsiteY7" fmla="*/ 1429407 h 2091562"/>
                <a:gd name="connsiteX8" fmla="*/ 388883 w 8954814"/>
                <a:gd name="connsiteY8" fmla="*/ 1387366 h 2091562"/>
                <a:gd name="connsiteX9" fmla="*/ 483476 w 8954814"/>
                <a:gd name="connsiteY9" fmla="*/ 1334814 h 2091562"/>
                <a:gd name="connsiteX10" fmla="*/ 515007 w 8954814"/>
                <a:gd name="connsiteY10" fmla="*/ 1292773 h 2091562"/>
                <a:gd name="connsiteX11" fmla="*/ 620110 w 8954814"/>
                <a:gd name="connsiteY11" fmla="*/ 1229711 h 2091562"/>
                <a:gd name="connsiteX12" fmla="*/ 693683 w 8954814"/>
                <a:gd name="connsiteY12" fmla="*/ 1187669 h 2091562"/>
                <a:gd name="connsiteX13" fmla="*/ 756745 w 8954814"/>
                <a:gd name="connsiteY13" fmla="*/ 1145628 h 2091562"/>
                <a:gd name="connsiteX14" fmla="*/ 788276 w 8954814"/>
                <a:gd name="connsiteY14" fmla="*/ 1124607 h 2091562"/>
                <a:gd name="connsiteX15" fmla="*/ 861848 w 8954814"/>
                <a:gd name="connsiteY15" fmla="*/ 1082566 h 2091562"/>
                <a:gd name="connsiteX16" fmla="*/ 935420 w 8954814"/>
                <a:gd name="connsiteY16" fmla="*/ 1019504 h 2091562"/>
                <a:gd name="connsiteX17" fmla="*/ 977462 w 8954814"/>
                <a:gd name="connsiteY17" fmla="*/ 998483 h 2091562"/>
                <a:gd name="connsiteX18" fmla="*/ 1040524 w 8954814"/>
                <a:gd name="connsiteY18" fmla="*/ 945932 h 2091562"/>
                <a:gd name="connsiteX19" fmla="*/ 1114096 w 8954814"/>
                <a:gd name="connsiteY19" fmla="*/ 893380 h 2091562"/>
                <a:gd name="connsiteX20" fmla="*/ 1208689 w 8954814"/>
                <a:gd name="connsiteY20" fmla="*/ 819807 h 2091562"/>
                <a:gd name="connsiteX21" fmla="*/ 1240220 w 8954814"/>
                <a:gd name="connsiteY21" fmla="*/ 809297 h 2091562"/>
                <a:gd name="connsiteX22" fmla="*/ 1313793 w 8954814"/>
                <a:gd name="connsiteY22" fmla="*/ 746235 h 2091562"/>
                <a:gd name="connsiteX23" fmla="*/ 1376855 w 8954814"/>
                <a:gd name="connsiteY23" fmla="*/ 693683 h 2091562"/>
                <a:gd name="connsiteX24" fmla="*/ 1408386 w 8954814"/>
                <a:gd name="connsiteY24" fmla="*/ 683173 h 2091562"/>
                <a:gd name="connsiteX25" fmla="*/ 1513489 w 8954814"/>
                <a:gd name="connsiteY25" fmla="*/ 630621 h 2091562"/>
                <a:gd name="connsiteX26" fmla="*/ 1513489 w 8954814"/>
                <a:gd name="connsiteY26" fmla="*/ 630621 h 2091562"/>
                <a:gd name="connsiteX27" fmla="*/ 1587062 w 8954814"/>
                <a:gd name="connsiteY27" fmla="*/ 588580 h 2091562"/>
                <a:gd name="connsiteX28" fmla="*/ 1618593 w 8954814"/>
                <a:gd name="connsiteY28" fmla="*/ 567559 h 2091562"/>
                <a:gd name="connsiteX29" fmla="*/ 1671145 w 8954814"/>
                <a:gd name="connsiteY29" fmla="*/ 546538 h 2091562"/>
                <a:gd name="connsiteX30" fmla="*/ 1702676 w 8954814"/>
                <a:gd name="connsiteY30" fmla="*/ 525518 h 2091562"/>
                <a:gd name="connsiteX31" fmla="*/ 1765738 w 8954814"/>
                <a:gd name="connsiteY31" fmla="*/ 493987 h 2091562"/>
                <a:gd name="connsiteX32" fmla="*/ 1828800 w 8954814"/>
                <a:gd name="connsiteY32" fmla="*/ 451945 h 2091562"/>
                <a:gd name="connsiteX33" fmla="*/ 1870841 w 8954814"/>
                <a:gd name="connsiteY33" fmla="*/ 430925 h 2091562"/>
                <a:gd name="connsiteX34" fmla="*/ 1902372 w 8954814"/>
                <a:gd name="connsiteY34" fmla="*/ 420414 h 2091562"/>
                <a:gd name="connsiteX35" fmla="*/ 2060027 w 8954814"/>
                <a:gd name="connsiteY35" fmla="*/ 346842 h 2091562"/>
                <a:gd name="connsiteX36" fmla="*/ 2154620 w 8954814"/>
                <a:gd name="connsiteY36" fmla="*/ 315311 h 2091562"/>
                <a:gd name="connsiteX37" fmla="*/ 2217683 w 8954814"/>
                <a:gd name="connsiteY37" fmla="*/ 294290 h 2091562"/>
                <a:gd name="connsiteX38" fmla="*/ 2333296 w 8954814"/>
                <a:gd name="connsiteY38" fmla="*/ 262759 h 2091562"/>
                <a:gd name="connsiteX39" fmla="*/ 2459420 w 8954814"/>
                <a:gd name="connsiteY39" fmla="*/ 241738 h 2091562"/>
                <a:gd name="connsiteX40" fmla="*/ 2501462 w 8954814"/>
                <a:gd name="connsiteY40" fmla="*/ 220718 h 2091562"/>
                <a:gd name="connsiteX41" fmla="*/ 2575034 w 8954814"/>
                <a:gd name="connsiteY41" fmla="*/ 210207 h 2091562"/>
                <a:gd name="connsiteX42" fmla="*/ 2680138 w 8954814"/>
                <a:gd name="connsiteY42" fmla="*/ 189187 h 2091562"/>
                <a:gd name="connsiteX43" fmla="*/ 2732689 w 8954814"/>
                <a:gd name="connsiteY43" fmla="*/ 178676 h 2091562"/>
                <a:gd name="connsiteX44" fmla="*/ 2848303 w 8954814"/>
                <a:gd name="connsiteY44" fmla="*/ 157656 h 2091562"/>
                <a:gd name="connsiteX45" fmla="*/ 2911365 w 8954814"/>
                <a:gd name="connsiteY45" fmla="*/ 136635 h 2091562"/>
                <a:gd name="connsiteX46" fmla="*/ 3037489 w 8954814"/>
                <a:gd name="connsiteY46" fmla="*/ 126125 h 2091562"/>
                <a:gd name="connsiteX47" fmla="*/ 3100552 w 8954814"/>
                <a:gd name="connsiteY47" fmla="*/ 115614 h 2091562"/>
                <a:gd name="connsiteX48" fmla="*/ 3205655 w 8954814"/>
                <a:gd name="connsiteY48" fmla="*/ 84083 h 2091562"/>
                <a:gd name="connsiteX49" fmla="*/ 3279227 w 8954814"/>
                <a:gd name="connsiteY49" fmla="*/ 73573 h 2091562"/>
                <a:gd name="connsiteX50" fmla="*/ 3342289 w 8954814"/>
                <a:gd name="connsiteY50" fmla="*/ 63063 h 2091562"/>
                <a:gd name="connsiteX51" fmla="*/ 3457903 w 8954814"/>
                <a:gd name="connsiteY51" fmla="*/ 52552 h 2091562"/>
                <a:gd name="connsiteX52" fmla="*/ 3520965 w 8954814"/>
                <a:gd name="connsiteY52" fmla="*/ 42042 h 2091562"/>
                <a:gd name="connsiteX53" fmla="*/ 3720662 w 8954814"/>
                <a:gd name="connsiteY53" fmla="*/ 21021 h 2091562"/>
                <a:gd name="connsiteX54" fmla="*/ 3794234 w 8954814"/>
                <a:gd name="connsiteY54" fmla="*/ 10511 h 2091562"/>
                <a:gd name="connsiteX55" fmla="*/ 4078014 w 8954814"/>
                <a:gd name="connsiteY55" fmla="*/ 0 h 2091562"/>
                <a:gd name="connsiteX56" fmla="*/ 4330262 w 8954814"/>
                <a:gd name="connsiteY56" fmla="*/ 10511 h 2091562"/>
                <a:gd name="connsiteX57" fmla="*/ 4445876 w 8954814"/>
                <a:gd name="connsiteY57" fmla="*/ 42042 h 2091562"/>
                <a:gd name="connsiteX58" fmla="*/ 4529958 w 8954814"/>
                <a:gd name="connsiteY58" fmla="*/ 63063 h 2091562"/>
                <a:gd name="connsiteX59" fmla="*/ 4582510 w 8954814"/>
                <a:gd name="connsiteY59" fmla="*/ 84083 h 2091562"/>
                <a:gd name="connsiteX60" fmla="*/ 4645572 w 8954814"/>
                <a:gd name="connsiteY60" fmla="*/ 115614 h 2091562"/>
                <a:gd name="connsiteX61" fmla="*/ 4708634 w 8954814"/>
                <a:gd name="connsiteY61" fmla="*/ 136635 h 2091562"/>
                <a:gd name="connsiteX62" fmla="*/ 4929352 w 8954814"/>
                <a:gd name="connsiteY62" fmla="*/ 220718 h 2091562"/>
                <a:gd name="connsiteX63" fmla="*/ 5118538 w 8954814"/>
                <a:gd name="connsiteY63" fmla="*/ 241738 h 2091562"/>
                <a:gd name="connsiteX64" fmla="*/ 5286703 w 8954814"/>
                <a:gd name="connsiteY64" fmla="*/ 262759 h 2091562"/>
                <a:gd name="connsiteX65" fmla="*/ 5360276 w 8954814"/>
                <a:gd name="connsiteY65" fmla="*/ 273269 h 2091562"/>
                <a:gd name="connsiteX66" fmla="*/ 5444358 w 8954814"/>
                <a:gd name="connsiteY66" fmla="*/ 283780 h 2091562"/>
                <a:gd name="connsiteX67" fmla="*/ 5570483 w 8954814"/>
                <a:gd name="connsiteY67" fmla="*/ 304800 h 2091562"/>
                <a:gd name="connsiteX68" fmla="*/ 6180083 w 8954814"/>
                <a:gd name="connsiteY68" fmla="*/ 315311 h 2091562"/>
                <a:gd name="connsiteX69" fmla="*/ 6358758 w 8954814"/>
                <a:gd name="connsiteY69" fmla="*/ 336332 h 2091562"/>
                <a:gd name="connsiteX70" fmla="*/ 6484883 w 8954814"/>
                <a:gd name="connsiteY70" fmla="*/ 357352 h 2091562"/>
                <a:gd name="connsiteX71" fmla="*/ 6516414 w 8954814"/>
                <a:gd name="connsiteY71" fmla="*/ 367863 h 2091562"/>
                <a:gd name="connsiteX72" fmla="*/ 6568965 w 8954814"/>
                <a:gd name="connsiteY72" fmla="*/ 388883 h 2091562"/>
                <a:gd name="connsiteX73" fmla="*/ 6821214 w 8954814"/>
                <a:gd name="connsiteY73" fmla="*/ 472966 h 2091562"/>
                <a:gd name="connsiteX74" fmla="*/ 7010400 w 8954814"/>
                <a:gd name="connsiteY74" fmla="*/ 567559 h 2091562"/>
                <a:gd name="connsiteX75" fmla="*/ 7420303 w 8954814"/>
                <a:gd name="connsiteY75" fmla="*/ 788276 h 2091562"/>
                <a:gd name="connsiteX76" fmla="*/ 7567448 w 8954814"/>
                <a:gd name="connsiteY76" fmla="*/ 914400 h 2091562"/>
                <a:gd name="connsiteX77" fmla="*/ 7767145 w 8954814"/>
                <a:gd name="connsiteY77" fmla="*/ 1103587 h 2091562"/>
                <a:gd name="connsiteX78" fmla="*/ 8008883 w 8954814"/>
                <a:gd name="connsiteY78" fmla="*/ 1355835 h 2091562"/>
                <a:gd name="connsiteX79" fmla="*/ 8208579 w 8954814"/>
                <a:gd name="connsiteY79" fmla="*/ 1545021 h 2091562"/>
                <a:gd name="connsiteX80" fmla="*/ 8450317 w 8954814"/>
                <a:gd name="connsiteY80" fmla="*/ 1723697 h 2091562"/>
                <a:gd name="connsiteX81" fmla="*/ 8534400 w 8954814"/>
                <a:gd name="connsiteY81" fmla="*/ 1786759 h 2091562"/>
                <a:gd name="connsiteX82" fmla="*/ 8765627 w 8954814"/>
                <a:gd name="connsiteY82" fmla="*/ 2007476 h 2091562"/>
                <a:gd name="connsiteX83" fmla="*/ 8849710 w 8954814"/>
                <a:gd name="connsiteY83" fmla="*/ 2070538 h 2091562"/>
                <a:gd name="connsiteX84" fmla="*/ 8954814 w 8954814"/>
                <a:gd name="connsiteY84" fmla="*/ 2091559 h 209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954814" h="2091562">
                  <a:moveTo>
                    <a:pt x="0" y="1734207"/>
                  </a:moveTo>
                  <a:cubicBezTo>
                    <a:pt x="17517" y="1723697"/>
                    <a:pt x="34280" y="1711812"/>
                    <a:pt x="52552" y="1702676"/>
                  </a:cubicBezTo>
                  <a:cubicBezTo>
                    <a:pt x="67629" y="1695137"/>
                    <a:pt x="112655" y="1685023"/>
                    <a:pt x="126124" y="1681656"/>
                  </a:cubicBezTo>
                  <a:cubicBezTo>
                    <a:pt x="143641" y="1660635"/>
                    <a:pt x="160497" y="1639045"/>
                    <a:pt x="178676" y="1618594"/>
                  </a:cubicBezTo>
                  <a:cubicBezTo>
                    <a:pt x="188551" y="1607485"/>
                    <a:pt x="201568" y="1599158"/>
                    <a:pt x="210207" y="1587063"/>
                  </a:cubicBezTo>
                  <a:cubicBezTo>
                    <a:pt x="219314" y="1574313"/>
                    <a:pt x="221826" y="1557555"/>
                    <a:pt x="231227" y="1545021"/>
                  </a:cubicBezTo>
                  <a:cubicBezTo>
                    <a:pt x="243118" y="1529166"/>
                    <a:pt x="260218" y="1517895"/>
                    <a:pt x="273269" y="1502980"/>
                  </a:cubicBezTo>
                  <a:cubicBezTo>
                    <a:pt x="332423" y="1435375"/>
                    <a:pt x="271859" y="1480703"/>
                    <a:pt x="357352" y="1429407"/>
                  </a:cubicBezTo>
                  <a:cubicBezTo>
                    <a:pt x="367862" y="1415393"/>
                    <a:pt x="376497" y="1399752"/>
                    <a:pt x="388883" y="1387366"/>
                  </a:cubicBezTo>
                  <a:cubicBezTo>
                    <a:pt x="422212" y="1354037"/>
                    <a:pt x="440299" y="1352085"/>
                    <a:pt x="483476" y="1334814"/>
                  </a:cubicBezTo>
                  <a:cubicBezTo>
                    <a:pt x="493986" y="1320800"/>
                    <a:pt x="501122" y="1303453"/>
                    <a:pt x="515007" y="1292773"/>
                  </a:cubicBezTo>
                  <a:cubicBezTo>
                    <a:pt x="547391" y="1267862"/>
                    <a:pt x="591220" y="1258601"/>
                    <a:pt x="620110" y="1229711"/>
                  </a:cubicBezTo>
                  <a:cubicBezTo>
                    <a:pt x="661855" y="1187966"/>
                    <a:pt x="637221" y="1201785"/>
                    <a:pt x="693683" y="1187669"/>
                  </a:cubicBezTo>
                  <a:lnTo>
                    <a:pt x="756745" y="1145628"/>
                  </a:lnTo>
                  <a:cubicBezTo>
                    <a:pt x="767255" y="1138621"/>
                    <a:pt x="778171" y="1132186"/>
                    <a:pt x="788276" y="1124607"/>
                  </a:cubicBezTo>
                  <a:cubicBezTo>
                    <a:pt x="839180" y="1086429"/>
                    <a:pt x="813699" y="1098615"/>
                    <a:pt x="861848" y="1082566"/>
                  </a:cubicBezTo>
                  <a:cubicBezTo>
                    <a:pt x="890511" y="1053903"/>
                    <a:pt x="899466" y="1041975"/>
                    <a:pt x="935420" y="1019504"/>
                  </a:cubicBezTo>
                  <a:cubicBezTo>
                    <a:pt x="948707" y="1011200"/>
                    <a:pt x="963448" y="1005490"/>
                    <a:pt x="977462" y="998483"/>
                  </a:cubicBezTo>
                  <a:cubicBezTo>
                    <a:pt x="1018904" y="936321"/>
                    <a:pt x="972636" y="994424"/>
                    <a:pt x="1040524" y="945932"/>
                  </a:cubicBezTo>
                  <a:cubicBezTo>
                    <a:pt x="1139946" y="874916"/>
                    <a:pt x="998876" y="950988"/>
                    <a:pt x="1114096" y="893380"/>
                  </a:cubicBezTo>
                  <a:cubicBezTo>
                    <a:pt x="1141301" y="866175"/>
                    <a:pt x="1170976" y="832378"/>
                    <a:pt x="1208689" y="819807"/>
                  </a:cubicBezTo>
                  <a:lnTo>
                    <a:pt x="1240220" y="809297"/>
                  </a:lnTo>
                  <a:cubicBezTo>
                    <a:pt x="1318470" y="731050"/>
                    <a:pt x="1219402" y="827142"/>
                    <a:pt x="1313793" y="746235"/>
                  </a:cubicBezTo>
                  <a:cubicBezTo>
                    <a:pt x="1346334" y="718343"/>
                    <a:pt x="1339689" y="712266"/>
                    <a:pt x="1376855" y="693683"/>
                  </a:cubicBezTo>
                  <a:cubicBezTo>
                    <a:pt x="1386764" y="688728"/>
                    <a:pt x="1398327" y="687816"/>
                    <a:pt x="1408386" y="683173"/>
                  </a:cubicBezTo>
                  <a:cubicBezTo>
                    <a:pt x="1443950" y="666759"/>
                    <a:pt x="1478455" y="648138"/>
                    <a:pt x="1513489" y="630621"/>
                  </a:cubicBezTo>
                  <a:lnTo>
                    <a:pt x="1513489" y="630621"/>
                  </a:lnTo>
                  <a:cubicBezTo>
                    <a:pt x="1590309" y="579407"/>
                    <a:pt x="1493717" y="641919"/>
                    <a:pt x="1587062" y="588580"/>
                  </a:cubicBezTo>
                  <a:cubicBezTo>
                    <a:pt x="1598030" y="582313"/>
                    <a:pt x="1607295" y="573208"/>
                    <a:pt x="1618593" y="567559"/>
                  </a:cubicBezTo>
                  <a:cubicBezTo>
                    <a:pt x="1635468" y="559121"/>
                    <a:pt x="1654270" y="554975"/>
                    <a:pt x="1671145" y="546538"/>
                  </a:cubicBezTo>
                  <a:cubicBezTo>
                    <a:pt x="1682443" y="540889"/>
                    <a:pt x="1691634" y="531652"/>
                    <a:pt x="1702676" y="525518"/>
                  </a:cubicBezTo>
                  <a:cubicBezTo>
                    <a:pt x="1723220" y="514105"/>
                    <a:pt x="1745438" y="505829"/>
                    <a:pt x="1765738" y="493987"/>
                  </a:cubicBezTo>
                  <a:cubicBezTo>
                    <a:pt x="1787560" y="481257"/>
                    <a:pt x="1806203" y="463243"/>
                    <a:pt x="1828800" y="451945"/>
                  </a:cubicBezTo>
                  <a:cubicBezTo>
                    <a:pt x="1842814" y="444938"/>
                    <a:pt x="1856440" y="437097"/>
                    <a:pt x="1870841" y="430925"/>
                  </a:cubicBezTo>
                  <a:cubicBezTo>
                    <a:pt x="1881024" y="426561"/>
                    <a:pt x="1892617" y="425667"/>
                    <a:pt x="1902372" y="420414"/>
                  </a:cubicBezTo>
                  <a:cubicBezTo>
                    <a:pt x="2044687" y="343783"/>
                    <a:pt x="1957840" y="367279"/>
                    <a:pt x="2060027" y="346842"/>
                  </a:cubicBezTo>
                  <a:cubicBezTo>
                    <a:pt x="2137109" y="308301"/>
                    <a:pt x="2064972" y="339761"/>
                    <a:pt x="2154620" y="315311"/>
                  </a:cubicBezTo>
                  <a:cubicBezTo>
                    <a:pt x="2175997" y="309481"/>
                    <a:pt x="2196662" y="301297"/>
                    <a:pt x="2217683" y="294290"/>
                  </a:cubicBezTo>
                  <a:cubicBezTo>
                    <a:pt x="2258435" y="280706"/>
                    <a:pt x="2285891" y="270660"/>
                    <a:pt x="2333296" y="262759"/>
                  </a:cubicBezTo>
                  <a:lnTo>
                    <a:pt x="2459420" y="241738"/>
                  </a:lnTo>
                  <a:cubicBezTo>
                    <a:pt x="2473434" y="234731"/>
                    <a:pt x="2486346" y="224841"/>
                    <a:pt x="2501462" y="220718"/>
                  </a:cubicBezTo>
                  <a:cubicBezTo>
                    <a:pt x="2525362" y="214200"/>
                    <a:pt x="2550638" y="214512"/>
                    <a:pt x="2575034" y="210207"/>
                  </a:cubicBezTo>
                  <a:cubicBezTo>
                    <a:pt x="2610219" y="203998"/>
                    <a:pt x="2645103" y="196194"/>
                    <a:pt x="2680138" y="189187"/>
                  </a:cubicBezTo>
                  <a:cubicBezTo>
                    <a:pt x="2697655" y="185684"/>
                    <a:pt x="2715068" y="181613"/>
                    <a:pt x="2732689" y="178676"/>
                  </a:cubicBezTo>
                  <a:cubicBezTo>
                    <a:pt x="2753291" y="175242"/>
                    <a:pt x="2825219" y="163952"/>
                    <a:pt x="2848303" y="157656"/>
                  </a:cubicBezTo>
                  <a:cubicBezTo>
                    <a:pt x="2869680" y="151826"/>
                    <a:pt x="2889509" y="140278"/>
                    <a:pt x="2911365" y="136635"/>
                  </a:cubicBezTo>
                  <a:cubicBezTo>
                    <a:pt x="2952978" y="129699"/>
                    <a:pt x="2995448" y="129628"/>
                    <a:pt x="3037489" y="126125"/>
                  </a:cubicBezTo>
                  <a:cubicBezTo>
                    <a:pt x="3058510" y="122621"/>
                    <a:pt x="3080140" y="121738"/>
                    <a:pt x="3100552" y="115614"/>
                  </a:cubicBezTo>
                  <a:cubicBezTo>
                    <a:pt x="3240199" y="73720"/>
                    <a:pt x="3020305" y="112599"/>
                    <a:pt x="3205655" y="84083"/>
                  </a:cubicBezTo>
                  <a:cubicBezTo>
                    <a:pt x="3230140" y="80316"/>
                    <a:pt x="3254742" y="77340"/>
                    <a:pt x="3279227" y="73573"/>
                  </a:cubicBezTo>
                  <a:cubicBezTo>
                    <a:pt x="3300290" y="70333"/>
                    <a:pt x="3321124" y="65553"/>
                    <a:pt x="3342289" y="63063"/>
                  </a:cubicBezTo>
                  <a:cubicBezTo>
                    <a:pt x="3380721" y="58542"/>
                    <a:pt x="3419471" y="57073"/>
                    <a:pt x="3457903" y="52552"/>
                  </a:cubicBezTo>
                  <a:cubicBezTo>
                    <a:pt x="3479068" y="50062"/>
                    <a:pt x="3499806" y="44581"/>
                    <a:pt x="3520965" y="42042"/>
                  </a:cubicBezTo>
                  <a:cubicBezTo>
                    <a:pt x="3587422" y="34067"/>
                    <a:pt x="3654401" y="30487"/>
                    <a:pt x="3720662" y="21021"/>
                  </a:cubicBezTo>
                  <a:cubicBezTo>
                    <a:pt x="3745186" y="17518"/>
                    <a:pt x="3769504" y="11966"/>
                    <a:pt x="3794234" y="10511"/>
                  </a:cubicBezTo>
                  <a:cubicBezTo>
                    <a:pt x="3888729" y="4952"/>
                    <a:pt x="3983421" y="3504"/>
                    <a:pt x="4078014" y="0"/>
                  </a:cubicBezTo>
                  <a:cubicBezTo>
                    <a:pt x="4162097" y="3504"/>
                    <a:pt x="4246474" y="2656"/>
                    <a:pt x="4330262" y="10511"/>
                  </a:cubicBezTo>
                  <a:cubicBezTo>
                    <a:pt x="4394338" y="16518"/>
                    <a:pt x="4398731" y="29184"/>
                    <a:pt x="4445876" y="42042"/>
                  </a:cubicBezTo>
                  <a:cubicBezTo>
                    <a:pt x="4473748" y="49643"/>
                    <a:pt x="4503134" y="52334"/>
                    <a:pt x="4529958" y="63063"/>
                  </a:cubicBezTo>
                  <a:cubicBezTo>
                    <a:pt x="4547475" y="70070"/>
                    <a:pt x="4565334" y="76276"/>
                    <a:pt x="4582510" y="84083"/>
                  </a:cubicBezTo>
                  <a:cubicBezTo>
                    <a:pt x="4603905" y="93808"/>
                    <a:pt x="4623878" y="106575"/>
                    <a:pt x="4645572" y="115614"/>
                  </a:cubicBezTo>
                  <a:cubicBezTo>
                    <a:pt x="4666025" y="124136"/>
                    <a:pt x="4687928" y="128747"/>
                    <a:pt x="4708634" y="136635"/>
                  </a:cubicBezTo>
                  <a:cubicBezTo>
                    <a:pt x="4722993" y="142105"/>
                    <a:pt x="4876746" y="207567"/>
                    <a:pt x="4929352" y="220718"/>
                  </a:cubicBezTo>
                  <a:cubicBezTo>
                    <a:pt x="4985371" y="234723"/>
                    <a:pt x="5067497" y="236269"/>
                    <a:pt x="5118538" y="241738"/>
                  </a:cubicBezTo>
                  <a:cubicBezTo>
                    <a:pt x="5174708" y="247756"/>
                    <a:pt x="5230686" y="255452"/>
                    <a:pt x="5286703" y="262759"/>
                  </a:cubicBezTo>
                  <a:cubicBezTo>
                    <a:pt x="5311268" y="265963"/>
                    <a:pt x="5335720" y="269995"/>
                    <a:pt x="5360276" y="273269"/>
                  </a:cubicBezTo>
                  <a:cubicBezTo>
                    <a:pt x="5388274" y="277002"/>
                    <a:pt x="5416425" y="279590"/>
                    <a:pt x="5444358" y="283780"/>
                  </a:cubicBezTo>
                  <a:cubicBezTo>
                    <a:pt x="5486508" y="290102"/>
                    <a:pt x="5527901" y="302975"/>
                    <a:pt x="5570483" y="304800"/>
                  </a:cubicBezTo>
                  <a:cubicBezTo>
                    <a:pt x="5773527" y="313502"/>
                    <a:pt x="5976883" y="311807"/>
                    <a:pt x="6180083" y="315311"/>
                  </a:cubicBezTo>
                  <a:cubicBezTo>
                    <a:pt x="6380078" y="331977"/>
                    <a:pt x="6241097" y="315568"/>
                    <a:pt x="6358758" y="336332"/>
                  </a:cubicBezTo>
                  <a:lnTo>
                    <a:pt x="6484883" y="357352"/>
                  </a:lnTo>
                  <a:cubicBezTo>
                    <a:pt x="6495393" y="360856"/>
                    <a:pt x="6506040" y="363973"/>
                    <a:pt x="6516414" y="367863"/>
                  </a:cubicBezTo>
                  <a:cubicBezTo>
                    <a:pt x="6534079" y="374487"/>
                    <a:pt x="6551129" y="382733"/>
                    <a:pt x="6568965" y="388883"/>
                  </a:cubicBezTo>
                  <a:cubicBezTo>
                    <a:pt x="6652755" y="417776"/>
                    <a:pt x="6741940" y="433329"/>
                    <a:pt x="6821214" y="472966"/>
                  </a:cubicBezTo>
                  <a:cubicBezTo>
                    <a:pt x="6884276" y="504497"/>
                    <a:pt x="6946646" y="537453"/>
                    <a:pt x="7010400" y="567559"/>
                  </a:cubicBezTo>
                  <a:cubicBezTo>
                    <a:pt x="7160183" y="638290"/>
                    <a:pt x="7289459" y="676124"/>
                    <a:pt x="7420303" y="788276"/>
                  </a:cubicBezTo>
                  <a:lnTo>
                    <a:pt x="7567448" y="914400"/>
                  </a:lnTo>
                  <a:cubicBezTo>
                    <a:pt x="7645690" y="981465"/>
                    <a:pt x="7692677" y="1018481"/>
                    <a:pt x="7767145" y="1103587"/>
                  </a:cubicBezTo>
                  <a:cubicBezTo>
                    <a:pt x="7892920" y="1247329"/>
                    <a:pt x="7814383" y="1161335"/>
                    <a:pt x="8008883" y="1355835"/>
                  </a:cubicBezTo>
                  <a:cubicBezTo>
                    <a:pt x="8062176" y="1409128"/>
                    <a:pt x="8161850" y="1510482"/>
                    <a:pt x="8208579" y="1545021"/>
                  </a:cubicBezTo>
                  <a:lnTo>
                    <a:pt x="8450317" y="1723697"/>
                  </a:lnTo>
                  <a:cubicBezTo>
                    <a:pt x="8478453" y="1744572"/>
                    <a:pt x="8509058" y="1762568"/>
                    <a:pt x="8534400" y="1786759"/>
                  </a:cubicBezTo>
                  <a:cubicBezTo>
                    <a:pt x="8611476" y="1860331"/>
                    <a:pt x="8680384" y="1943544"/>
                    <a:pt x="8765627" y="2007476"/>
                  </a:cubicBezTo>
                  <a:cubicBezTo>
                    <a:pt x="8793655" y="2028497"/>
                    <a:pt x="8818010" y="2055620"/>
                    <a:pt x="8849710" y="2070538"/>
                  </a:cubicBezTo>
                  <a:cubicBezTo>
                    <a:pt x="8895995" y="2092319"/>
                    <a:pt x="8917614" y="2091559"/>
                    <a:pt x="8954814" y="2091559"/>
                  </a:cubicBezTo>
                </a:path>
              </a:pathLst>
            </a:custGeom>
            <a:ln w="12065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8" name="Picture 24" descr="Image result for eggnog cart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76679">
              <a:off x="2122280" y="2614583"/>
              <a:ext cx="1418596" cy="141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1301803" y="843707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Christmas Crusade: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HO </a:t>
            </a:r>
            <a:r>
              <a:rPr lang="en-US" dirty="0" err="1" smtClean="0">
                <a:latin typeface="Comic Sans MS" panose="030F0702030302020204" pitchFamily="66" charset="0"/>
              </a:rPr>
              <a:t>HO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HO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NOG’n</a:t>
            </a:r>
            <a:r>
              <a:rPr lang="en-US" dirty="0" smtClean="0">
                <a:latin typeface="Comic Sans MS" panose="030F0702030302020204" pitchFamily="66" charset="0"/>
              </a:rPr>
              <a:t> THE HOLY LAND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967557" y="5846626"/>
            <a:ext cx="1474065" cy="986447"/>
            <a:chOff x="2300239" y="7448398"/>
            <a:chExt cx="1477673" cy="1477674"/>
          </a:xfrm>
        </p:grpSpPr>
        <p:pic>
          <p:nvPicPr>
            <p:cNvPr id="1064" name="Picture 40" descr="Image result for butt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239" y="7448398"/>
              <a:ext cx="1477673" cy="1477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653251" y="7657035"/>
              <a:ext cx="771647" cy="106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mic Sans MS" panose="030F0702030302020204" pitchFamily="66" charset="0"/>
                </a:rPr>
                <a:t>NOG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 ‘EM</a:t>
              </a:r>
              <a:endParaRPr 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02301" y="5906368"/>
            <a:ext cx="11954232" cy="866965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3200" y="6155182"/>
            <a:ext cx="141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Controls: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3" name="Picture 24" descr="Image result for eggnog cart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20068"/>
          <a:stretch/>
        </p:blipFill>
        <p:spPr bwMode="auto">
          <a:xfrm>
            <a:off x="7247467" y="5968814"/>
            <a:ext cx="474133" cy="7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Image result for eggnog cart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20068"/>
          <a:stretch/>
        </p:blipFill>
        <p:spPr bwMode="auto">
          <a:xfrm>
            <a:off x="7665155" y="5975496"/>
            <a:ext cx="474133" cy="7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4" descr="Image result for eggnog cart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20068"/>
          <a:stretch/>
        </p:blipFill>
        <p:spPr bwMode="auto">
          <a:xfrm>
            <a:off x="8082842" y="5975126"/>
            <a:ext cx="474133" cy="7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4" descr="Image result for eggnog cart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20068"/>
          <a:stretch/>
        </p:blipFill>
        <p:spPr bwMode="auto">
          <a:xfrm>
            <a:off x="8500529" y="5974756"/>
            <a:ext cx="474133" cy="7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4" descr="Image result for eggnog carto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0" r="20068"/>
          <a:stretch/>
        </p:blipFill>
        <p:spPr bwMode="auto">
          <a:xfrm>
            <a:off x="8901079" y="5974386"/>
            <a:ext cx="474133" cy="7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295371" y="621490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AMMO: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66" name="Picture 42" descr="Image result for santa and reinde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33" y="93025"/>
            <a:ext cx="38671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>Colorado School of Mines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McErlean</dc:creator>
  <cp:lastModifiedBy>Christian McErlean</cp:lastModifiedBy>
  <cp:revision>7</cp:revision>
  <dcterms:created xsi:type="dcterms:W3CDTF">2016-11-17T18:14:08Z</dcterms:created>
  <dcterms:modified xsi:type="dcterms:W3CDTF">2016-11-17T18:57:17Z</dcterms:modified>
</cp:coreProperties>
</file>