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9" r:id="rId4"/>
    <p:sldId id="282" r:id="rId5"/>
    <p:sldId id="289" r:id="rId6"/>
    <p:sldId id="270" r:id="rId7"/>
    <p:sldId id="271" r:id="rId8"/>
    <p:sldId id="273" r:id="rId9"/>
    <p:sldId id="274" r:id="rId10"/>
    <p:sldId id="275" r:id="rId11"/>
    <p:sldId id="277" r:id="rId12"/>
    <p:sldId id="276" r:id="rId13"/>
    <p:sldId id="278" r:id="rId14"/>
    <p:sldId id="283" r:id="rId15"/>
    <p:sldId id="284" r:id="rId16"/>
    <p:sldId id="285" r:id="rId17"/>
    <p:sldId id="286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00" r:id="rId28"/>
    <p:sldId id="297" r:id="rId29"/>
    <p:sldId id="29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7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1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0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3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0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7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6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42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2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5C439-EC01-485D-A0BE-488F54A3FC57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05C2-15E1-480D-9CBE-5FBDF00CF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9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rods.org/4.2.10/icommands/user/#irsyn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rods.org/4.2.10/icommands/user/#irepl" TargetMode="External"/><Relationship Id="rId2" Type="http://schemas.openxmlformats.org/officeDocument/2006/relationships/hyperlink" Target="https://github.com/irods/irods/issues/321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irods.org/4.2.11/icommands/user/#iques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irods.org/4.2.11/icommands/administrator/#iadmi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88900"/>
            <a:ext cx="8305800" cy="1349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ko-KR" smtClean="0">
                <a:ea typeface="굴림" panose="020B0600000101010101" pitchFamily="50" charset="-127"/>
              </a:rPr>
              <a:t>iCommands </a:t>
            </a:r>
            <a:r>
              <a:rPr lang="en-US" altLang="ko-KR">
                <a:ea typeface="굴림" panose="020B0600000101010101" pitchFamily="50" charset="-127"/>
              </a:rPr>
              <a:t/>
            </a:r>
            <a:br>
              <a:rPr lang="en-US" altLang="ko-KR">
                <a:ea typeface="굴림" panose="020B0600000101010101" pitchFamily="50" charset="-127"/>
              </a:rPr>
            </a:b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 sz="2800">
                <a:ea typeface="굴림" panose="020B0600000101010101" pitchFamily="50" charset="-127"/>
              </a:rPr>
              <a:t>~/irods/clients/icommands/bin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</a:rPr>
              <a:t/>
            </a:r>
            <a:br>
              <a:rPr lang="en-US" altLang="ko-KR" smtClean="0">
                <a:ea typeface="굴림" panose="020B0600000101010101" pitchFamily="50" charset="-127"/>
              </a:rPr>
            </a:b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9738" y="1501775"/>
            <a:ext cx="220345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err="1" smtClean="0">
                <a:ea typeface="굴림" panose="020B0600000101010101" pitchFamily="50" charset="-127"/>
              </a:rPr>
              <a:t>icd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ichmod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icp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ils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imkdir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imv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ipwd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irm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b="1" err="1" smtClean="0">
                <a:ea typeface="굴림" panose="020B0600000101010101" pitchFamily="50" charset="-127"/>
              </a:rPr>
              <a:t>ienv</a:t>
            </a:r>
            <a:endParaRPr lang="en-US" altLang="ko-KR" sz="2400" b="1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ierror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201988" y="1438275"/>
            <a:ext cx="2457450" cy="5257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err="1" smtClean="0">
                <a:ea typeface="굴림" panose="020B0600000101010101" pitchFamily="50" charset="-127"/>
              </a:rPr>
              <a:t>iget</a:t>
            </a:r>
            <a:r>
              <a:rPr lang="en-US" altLang="ko-KR" sz="2400" b="1" smtClean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400" b="1" err="1" smtClean="0">
                <a:ea typeface="굴림" panose="020B0600000101010101" pitchFamily="50" charset="-127"/>
              </a:rPr>
              <a:t>iput</a:t>
            </a:r>
            <a:endParaRPr lang="en-US" altLang="ko-KR" sz="2400" b="1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ireg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irepl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itrim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irsync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ilsresc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iphymv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irmtrash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ichksum</a:t>
            </a:r>
            <a:endParaRPr lang="en-US" altLang="ko-KR" sz="2400" smtClean="0">
              <a:ea typeface="굴림" panose="020B0600000101010101" pitchFamily="50" charset="-127"/>
            </a:endParaRP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iinit</a:t>
            </a:r>
            <a:r>
              <a:rPr lang="en-US" altLang="ko-KR" sz="2400" smtClean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2400" err="1" smtClean="0">
                <a:ea typeface="굴림" panose="020B0600000101010101" pitchFamily="50" charset="-127"/>
              </a:rPr>
              <a:t>iexit</a:t>
            </a:r>
            <a:endParaRPr lang="en-US" altLang="ko-KR" sz="2400">
              <a:ea typeface="굴림" panose="020B0600000101010101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30925" y="1452563"/>
            <a:ext cx="2352675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iqdel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iqmod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iqstat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iexecmd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irule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iuserinfo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isysmeta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imeta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</a:t>
            </a:r>
            <a:r>
              <a:rPr lang="en-US" altLang="ko-KR" sz="2400" b="1" baseline="0">
                <a:ea typeface="굴림" panose="020B0600000101010101" pitchFamily="50" charset="-127"/>
              </a:rPr>
              <a:t>iquest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imiscsvrinfo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BFBFB"/>
              </a:buClr>
              <a:buSzPct val="100000"/>
              <a:buFontTx/>
              <a:buChar char="•"/>
            </a:pPr>
            <a:r>
              <a:rPr lang="en-US" altLang="ko-KR" sz="2400" baseline="0">
                <a:ea typeface="굴림" panose="020B0600000101010101" pitchFamily="50" charset="-127"/>
              </a:rPr>
              <a:t>  </a:t>
            </a:r>
            <a:r>
              <a:rPr lang="en-US" altLang="ko-KR" sz="2400" b="1" baseline="0">
                <a:ea typeface="굴림" panose="020B0600000101010101" pitchFamily="50" charset="-127"/>
              </a:rPr>
              <a:t>iadmin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36064"/>
          <a:stretch/>
        </p:blipFill>
        <p:spPr>
          <a:xfrm>
            <a:off x="9205912" y="360362"/>
            <a:ext cx="2566988" cy="60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</a:t>
            </a:r>
            <a:r>
              <a:rPr lang="en-US" altLang="ko-KR" smtClean="0">
                <a:ea typeface="굴림" panose="020B0600000101010101" pitchFamily="50" charset="-127"/>
              </a:rPr>
              <a:t>imv </a:t>
            </a:r>
            <a:r>
              <a:rPr lang="ko-KR" altLang="en-US" sz="1800" smtClean="0">
                <a:ea typeface="굴림" panose="020B0600000101010101" pitchFamily="50" charset="-127"/>
              </a:rPr>
              <a:t>파일 위치변경 또는 이름변경 명령어</a:t>
            </a:r>
            <a:endParaRPr lang="ko-KR" altLang="en-US" sz="18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06968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264" y="3032224"/>
            <a:ext cx="448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r>
              <a:rPr lang="en-US" altLang="ko-KR" smtClean="0"/>
              <a:t>imv {</a:t>
            </a:r>
            <a:r>
              <a:rPr lang="ko-KR" altLang="en-US" smtClean="0"/>
              <a:t>파일명</a:t>
            </a:r>
            <a:r>
              <a:rPr lang="en-US" altLang="ko-KR" smtClean="0"/>
              <a:t>} {</a:t>
            </a:r>
            <a:r>
              <a:rPr lang="ko-KR" altLang="en-US" smtClean="0"/>
              <a:t>옮길위치</a:t>
            </a:r>
            <a:r>
              <a:rPr lang="en-US" altLang="ko-KR" smtClean="0"/>
              <a:t>/</a:t>
            </a:r>
            <a:r>
              <a:rPr lang="ko-KR" altLang="en-US" smtClean="0"/>
              <a:t>파일명</a:t>
            </a:r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ko-KR" altLang="en-US" smtClean="0"/>
              <a:t>파일명 변경만도 가능</a:t>
            </a:r>
            <a:endParaRPr lang="en-US" altLang="ko-KR"/>
          </a:p>
          <a:p>
            <a:r>
              <a:rPr lang="en-US" altLang="ko-KR" smtClean="0"/>
              <a:t>Imv {</a:t>
            </a:r>
            <a:r>
              <a:rPr lang="ko-KR" altLang="en-US" smtClean="0"/>
              <a:t>파일명</a:t>
            </a:r>
            <a:r>
              <a:rPr lang="en-US" altLang="ko-KR" smtClean="0"/>
              <a:t>} {</a:t>
            </a:r>
            <a:r>
              <a:rPr lang="ko-KR" altLang="en-US" smtClean="0"/>
              <a:t>변경할 파일명</a:t>
            </a:r>
            <a:r>
              <a:rPr lang="en-US" altLang="ko-KR" smtClean="0"/>
              <a:t>}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Example</a:t>
            </a:r>
          </a:p>
          <a:p>
            <a:r>
              <a:rPr lang="en-US" altLang="ko-KR" b="1" smtClean="0"/>
              <a:t>$ imv test.txt testDir/test.txt</a:t>
            </a:r>
          </a:p>
          <a:p>
            <a:r>
              <a:rPr lang="en-US" altLang="ko-KR" smtClean="0"/>
              <a:t>test.txt </a:t>
            </a:r>
            <a:r>
              <a:rPr lang="ko-KR" altLang="en-US" smtClean="0"/>
              <a:t>파일을 </a:t>
            </a:r>
            <a:r>
              <a:rPr lang="en-US" altLang="ko-KR" smtClean="0"/>
              <a:t>testDir</a:t>
            </a:r>
            <a:r>
              <a:rPr lang="ko-KR" altLang="en-US" smtClean="0"/>
              <a:t>하위로 이동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$ imv test.txt change.txt</a:t>
            </a:r>
          </a:p>
          <a:p>
            <a:r>
              <a:rPr lang="en-US" altLang="ko-KR" smtClean="0"/>
              <a:t>test.txt </a:t>
            </a:r>
            <a:r>
              <a:rPr lang="ko-KR" altLang="en-US" smtClean="0"/>
              <a:t>파일을 </a:t>
            </a:r>
            <a:r>
              <a:rPr lang="en-US" altLang="ko-KR" smtClean="0"/>
              <a:t>change.txt</a:t>
            </a:r>
            <a:r>
              <a:rPr lang="ko-KR" altLang="en-US" smtClean="0"/>
              <a:t>로 변경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3" name="TextBox 2"/>
          <p:cNvSpPr txBox="1"/>
          <p:nvPr/>
        </p:nvSpPr>
        <p:spPr>
          <a:xfrm>
            <a:off x="181264" y="876300"/>
            <a:ext cx="106907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imv [-hvV] srcDataObj|srcColl ... destDataObj|destColl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imv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moves/renames an irods data-object (file) or collection (directory) to another, data-object or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works if both the source and target are normal (registered in the iCAT) iRODS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 works when the source object is in a mounted collection (object not registered in the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iCAT)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target is a normal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fact, this may provide a way to design a drop box where data can be uploaded quickly into a mounted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in the background, moved to the eventual target collection (where data are registered in the iCAT).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currently, the move from a normal collection to a mounted collection is not supported.</a:t>
            </a:r>
            <a:r>
              <a:rPr lang="ko-KR" altLang="ko-KR" sz="1200"/>
              <a:t> </a:t>
            </a:r>
            <a:endParaRPr lang="ko-KR" altLang="ko-KR" sz="1200"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78" y="3254644"/>
            <a:ext cx="7649643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</a:t>
            </a:r>
            <a:r>
              <a:rPr lang="en-US" altLang="ko-KR" smtClean="0">
                <a:ea typeface="굴림" panose="020B0600000101010101" pitchFamily="50" charset="-127"/>
              </a:rPr>
              <a:t>icp </a:t>
            </a:r>
            <a:r>
              <a:rPr lang="ko-KR" altLang="en-US" sz="1800" smtClean="0">
                <a:ea typeface="굴림" panose="020B0600000101010101" pitchFamily="50" charset="-127"/>
              </a:rPr>
              <a:t>파일</a:t>
            </a:r>
            <a:r>
              <a:rPr lang="en-US" altLang="ko-KR" sz="1800" smtClean="0">
                <a:ea typeface="굴림" panose="020B0600000101010101" pitchFamily="50" charset="-127"/>
              </a:rPr>
              <a:t>, </a:t>
            </a:r>
            <a:r>
              <a:rPr lang="ko-KR" altLang="en-US" sz="1800" smtClean="0">
                <a:ea typeface="굴림" panose="020B0600000101010101" pitchFamily="50" charset="-127"/>
              </a:rPr>
              <a:t>컬렉션</a:t>
            </a:r>
            <a:r>
              <a:rPr lang="en-US" altLang="ko-KR" sz="1800" smtClean="0">
                <a:ea typeface="굴림" panose="020B0600000101010101" pitchFamily="50" charset="-127"/>
              </a:rPr>
              <a:t>, </a:t>
            </a:r>
            <a:r>
              <a:rPr lang="ko-KR" altLang="en-US" sz="1800" smtClean="0">
                <a:ea typeface="굴림" panose="020B0600000101010101" pitchFamily="50" charset="-127"/>
              </a:rPr>
              <a:t>폴더 등 복사 명령어</a:t>
            </a:r>
            <a:endParaRPr lang="ko-KR" altLang="en-US" sz="180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264" y="2217361"/>
            <a:ext cx="4483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r>
              <a:rPr lang="en-US" altLang="ko-KR" smtClean="0"/>
              <a:t>icp {</a:t>
            </a:r>
            <a:r>
              <a:rPr lang="ko-KR" altLang="en-US" smtClean="0"/>
              <a:t>복사할 파일</a:t>
            </a:r>
            <a:r>
              <a:rPr lang="en-US" altLang="ko-KR" smtClean="0"/>
              <a:t>/</a:t>
            </a:r>
            <a:r>
              <a:rPr lang="ko-KR" altLang="en-US" smtClean="0"/>
              <a:t>디렉토리명</a:t>
            </a:r>
            <a:r>
              <a:rPr lang="en-US" altLang="ko-KR" smtClean="0"/>
              <a:t>} {</a:t>
            </a:r>
            <a:r>
              <a:rPr lang="ko-KR" altLang="en-US" smtClean="0"/>
              <a:t>저장할 이름</a:t>
            </a:r>
            <a:r>
              <a:rPr lang="en-US" altLang="ko-KR" smtClean="0"/>
              <a:t>}</a:t>
            </a:r>
          </a:p>
          <a:p>
            <a:endParaRPr lang="en-US" altLang="ko-KR"/>
          </a:p>
          <a:p>
            <a:r>
              <a:rPr lang="en-US" altLang="ko-KR" b="1" smtClean="0"/>
              <a:t>$ icp test.txt copy.txt</a:t>
            </a:r>
          </a:p>
          <a:p>
            <a:r>
              <a:rPr lang="en-US" altLang="ko-KR" smtClean="0"/>
              <a:t>test.txt</a:t>
            </a:r>
            <a:r>
              <a:rPr lang="ko-KR" altLang="en-US" smtClean="0"/>
              <a:t>를 </a:t>
            </a:r>
            <a:r>
              <a:rPr lang="en-US" altLang="ko-KR" smtClean="0"/>
              <a:t>copy.txt </a:t>
            </a:r>
            <a:r>
              <a:rPr lang="ko-KR" altLang="en-US" smtClean="0"/>
              <a:t>이름으로 복사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181264" y="1017032"/>
            <a:ext cx="5482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icp [-fkKPQrTvV] [-N numThreads] [-p physicalPath] [-R resource] -X restartFile] srcDataObj|srcColl ...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destDataObj|destColl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icp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copies an irods data-object (file) or collection (directory) to another data-object or collection.</a:t>
            </a:r>
            <a:r>
              <a:rPr lang="ko-KR" altLang="ko-KR" sz="1200"/>
              <a:t> </a:t>
            </a:r>
            <a:endParaRPr lang="ko-KR" altLang="ko-KR" sz="1200"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4" y="4360585"/>
            <a:ext cx="7525800" cy="231489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867400" y="138490"/>
            <a:ext cx="6096000" cy="39857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옵션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-Q 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use RBUDP (datagram) protocol for the data transfer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f force - write data-object even it exists already; overwrite it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k checksum - calculate a checksum on the data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K verify checksum - calculate and verify the checksum on the data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N number specifies the number of I/O threads to use, by default a rule is used to determine the best value.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p physicalPath specifies the path on the storage resource on which to store. Normally, you let the irods system automatically determine this.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P output the progress of the copy.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R resource - specifies the resource to store to. This can also be specified in your environment or via a rule set up by the administrator.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r recursive - copy the whole subtree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T renew socket connection after 10 minutes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v verbose - display various messages while processing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V very verbose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X restartFile - specifies that the restart option is on and the restartFile input specifies a local file that contains the restart info. </a:t>
            </a:r>
            <a:endParaRPr lang="en-US" altLang="ko-KR" sz="1150" b="1" smtClean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r>
              <a:rPr lang="en-US" altLang="ko-KR" sz="1150" b="1" smtClean="0">
                <a:solidFill>
                  <a:srgbClr val="333333"/>
                </a:solidFill>
                <a:latin typeface="Courier New" panose="02070309020205020404" pitchFamily="49" charset="0"/>
              </a:rPr>
              <a:t>-</a:t>
            </a:r>
            <a:r>
              <a:rPr lang="en-US" altLang="ko-KR" sz="1150" b="1">
                <a:solidFill>
                  <a:srgbClr val="333333"/>
                </a:solidFill>
                <a:latin typeface="Courier New" panose="02070309020205020404" pitchFamily="49" charset="0"/>
              </a:rPr>
              <a:t>h this help</a:t>
            </a:r>
            <a:endParaRPr lang="ko-KR" altLang="en-US" sz="1150"/>
          </a:p>
        </p:txBody>
      </p:sp>
    </p:spTree>
    <p:extLst>
      <p:ext uri="{BB962C8B-B14F-4D97-AF65-F5344CB8AC3E}">
        <p14:creationId xmlns:p14="http://schemas.microsoft.com/office/powerpoint/2010/main" val="28070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ienv </a:t>
            </a:r>
            <a:r>
              <a:rPr lang="en-US" altLang="ko-KR" sz="1800" smtClean="0"/>
              <a:t>irods environment </a:t>
            </a:r>
            <a:r>
              <a:rPr lang="ko-KR" altLang="en-US" sz="1800" smtClean="0"/>
              <a:t>출력 명령어</a:t>
            </a:r>
            <a:endParaRPr lang="ko-KR" altLang="en-US" sz="18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364" y="1008964"/>
            <a:ext cx="6232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>
                <a:solidFill>
                  <a:srgbClr val="333333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Display current irods </a:t>
            </a:r>
            <a:r>
              <a:rPr lang="ko-KR" altLang="ko-KR" b="1" smtClean="0">
                <a:solidFill>
                  <a:srgbClr val="333333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environment.</a:t>
            </a:r>
            <a:endParaRPr lang="en-US" altLang="ko-KR" b="1" smtClean="0">
              <a:solidFill>
                <a:srgbClr val="333333"/>
              </a:solidFill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smtClean="0">
                <a:solidFill>
                  <a:srgbClr val="333333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Equivalent </a:t>
            </a:r>
            <a:r>
              <a:rPr lang="ko-KR" altLang="ko-KR" b="1">
                <a:solidFill>
                  <a:srgbClr val="333333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to iinit -</a:t>
            </a:r>
            <a:r>
              <a:rPr lang="ko-KR" altLang="ko-KR" b="1" smtClean="0">
                <a:solidFill>
                  <a:srgbClr val="333333"/>
                </a:solidFill>
                <a:latin typeface="Arial Unicode MS" panose="020B0604020202020204" pitchFamily="50" charset="-127"/>
                <a:ea typeface="Courier New" panose="02070309020205020404" pitchFamily="49" charset="0"/>
              </a:rPr>
              <a:t>l</a:t>
            </a:r>
            <a:endParaRPr lang="ko-KR" altLang="ko-KR" sz="280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9" y="1808056"/>
            <a:ext cx="11351118" cy="21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iuserinfo </a:t>
            </a:r>
            <a:r>
              <a:rPr lang="ko-KR" altLang="en-US" sz="1800" smtClean="0"/>
              <a:t>로그인 유저 정보 출력 명령어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2364" y="2364258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364" y="10551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333333"/>
                </a:solidFill>
                <a:latin typeface="Courier New" panose="02070309020205020404" pitchFamily="49" charset="0"/>
              </a:rPr>
              <a:t>Show information about your iRODS user account or the entered user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1" y="2859972"/>
            <a:ext cx="6103117" cy="29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 </a:t>
            </a:r>
            <a:r>
              <a:rPr lang="en-US" altLang="ko-KR" smtClean="0"/>
              <a:t>irm </a:t>
            </a:r>
            <a:r>
              <a:rPr lang="ko-KR" altLang="en-US" sz="1800" smtClean="0"/>
              <a:t>파일</a:t>
            </a:r>
            <a:r>
              <a:rPr lang="en-US" altLang="ko-KR" sz="1800" smtClean="0"/>
              <a:t>, </a:t>
            </a:r>
            <a:r>
              <a:rPr lang="ko-KR" altLang="en-US" sz="1800" smtClean="0"/>
              <a:t>폴더</a:t>
            </a:r>
            <a:r>
              <a:rPr lang="en-US" altLang="ko-KR" sz="1800" smtClean="0"/>
              <a:t>, </a:t>
            </a:r>
            <a:r>
              <a:rPr lang="ko-KR" altLang="en-US" sz="1800" smtClean="0"/>
              <a:t>컬렉션 등 삭제 명령어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2363" y="2234556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Option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363" y="973191"/>
            <a:ext cx="11399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irm [-rUfvVh] [-n replNum] [--empty] dataObj|collection ...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one or more data-object or collection from iRODS space. By default, the data-objects are moved to the trash collection (/myZone/trash) unless either the -f option or the -n option is used.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Registered non-vault replicas are never deleted from the filesystem. They are unregistered and left on disk as-is.</a:t>
            </a:r>
            <a:endParaRPr lang="ko-KR" altLang="ko-KR" sz="120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127" y="2603888"/>
            <a:ext cx="11802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-f : </a:t>
            </a:r>
            <a:r>
              <a:rPr lang="ko-KR" altLang="en-US" smtClean="0"/>
              <a:t>휴지통</a:t>
            </a:r>
            <a:r>
              <a:rPr lang="en-US" altLang="ko-KR" smtClean="0"/>
              <a:t>(/myZone/trash) </a:t>
            </a:r>
            <a:r>
              <a:rPr lang="ko-KR" altLang="en-US" smtClean="0"/>
              <a:t>로 이동시키지 않고 바로 삭제함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-n : (</a:t>
            </a:r>
            <a:r>
              <a:rPr lang="ko-KR" altLang="en-US" smtClean="0"/>
              <a:t>더 이상 쓰지 않는다 주석달림</a:t>
            </a:r>
            <a:r>
              <a:rPr lang="en-US" altLang="ko-KR" smtClean="0"/>
              <a:t>) </a:t>
            </a:r>
            <a:r>
              <a:rPr lang="ko-KR" altLang="en-US" smtClean="0"/>
              <a:t>지정한 복제본을 제거</a:t>
            </a:r>
            <a:r>
              <a:rPr lang="en-US" altLang="ko-KR" smtClean="0"/>
              <a:t>. </a:t>
            </a:r>
            <a:r>
              <a:rPr lang="ko-KR" altLang="en-US" smtClean="0"/>
              <a:t>지정하지 않으면 모든 복제본을 제거한다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-r : </a:t>
            </a:r>
            <a:r>
              <a:rPr lang="ko-KR" altLang="en-US" smtClean="0"/>
              <a:t>전체 하위 트리를 삭제한다</a:t>
            </a:r>
            <a:r>
              <a:rPr lang="en-US" altLang="ko-KR" smtClean="0"/>
              <a:t>. </a:t>
            </a:r>
            <a:r>
              <a:rPr lang="ko-KR" altLang="en-US" smtClean="0"/>
              <a:t>컬렉션</a:t>
            </a:r>
            <a:r>
              <a:rPr lang="en-US" altLang="ko-KR" smtClean="0"/>
              <a:t>, </a:t>
            </a:r>
            <a:r>
              <a:rPr lang="ko-KR" altLang="en-US" smtClean="0"/>
              <a:t>컬렉션의 모든 데이터 </a:t>
            </a:r>
            <a:r>
              <a:rPr lang="en-US" altLang="ko-KR" smtClean="0"/>
              <a:t>Object, </a:t>
            </a:r>
            <a:r>
              <a:rPr lang="ko-KR" altLang="en-US" smtClean="0"/>
              <a:t>모든 하위 컬렉션 및 하위 데이터 </a:t>
            </a:r>
            <a:r>
              <a:rPr lang="en-US" altLang="ko-KR" smtClean="0"/>
              <a:t>Object</a:t>
            </a:r>
          </a:p>
          <a:p>
            <a:r>
              <a:rPr lang="en-US" altLang="ko-KR" smtClean="0"/>
              <a:t>-U : </a:t>
            </a:r>
            <a:r>
              <a:rPr lang="en-US" altLang="ko-KR"/>
              <a:t>(</a:t>
            </a:r>
            <a:r>
              <a:rPr lang="ko-KR" altLang="en-US"/>
              <a:t>더 이상 쓰지 않는다 주석달림</a:t>
            </a:r>
            <a:r>
              <a:rPr lang="en-US" altLang="ko-KR" smtClean="0"/>
              <a:t>) </a:t>
            </a:r>
            <a:r>
              <a:rPr lang="ko-KR" altLang="en-US" smtClean="0"/>
              <a:t>파일 또는 컬렉션의 등록을 취소한다</a:t>
            </a:r>
            <a:r>
              <a:rPr lang="en-US" altLang="ko-KR" smtClean="0"/>
              <a:t>. (unregisted)</a:t>
            </a:r>
          </a:p>
          <a:p>
            <a:r>
              <a:rPr lang="en-US" altLang="ko-KR" smtClean="0"/>
              <a:t>-v : verbose</a:t>
            </a:r>
          </a:p>
          <a:p>
            <a:r>
              <a:rPr lang="en-US" altLang="ko-KR" smtClean="0"/>
              <a:t>-V : very verbose</a:t>
            </a:r>
          </a:p>
          <a:p>
            <a:r>
              <a:rPr lang="en-US" altLang="ko-KR" smtClean="0"/>
              <a:t>--empty : </a:t>
            </a:r>
            <a:r>
              <a:rPr lang="ko-KR" altLang="en-US" smtClean="0"/>
              <a:t>제거할 파일이 번들 파일인 경우</a:t>
            </a:r>
            <a:r>
              <a:rPr lang="en-US" altLang="ko-KR" smtClean="0"/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09" y="3922206"/>
            <a:ext cx="7179012" cy="27853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880681" y="4915711"/>
            <a:ext cx="2782110" cy="17898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temp </a:t>
            </a:r>
            <a:r>
              <a:rPr lang="ko-KR" altLang="en-US" smtClean="0"/>
              <a:t>디렉토리를</a:t>
            </a:r>
            <a:endParaRPr lang="en-US" altLang="ko-KR" smtClean="0"/>
          </a:p>
          <a:p>
            <a:pPr algn="ctr"/>
            <a:r>
              <a:rPr lang="ko-KR" altLang="en-US" smtClean="0"/>
              <a:t>삭제한다면</a:t>
            </a:r>
            <a:endParaRPr lang="en-US" altLang="ko-KR" smtClean="0"/>
          </a:p>
          <a:p>
            <a:pPr algn="ctr"/>
            <a:r>
              <a:rPr lang="en-US" altLang="ko-KR" smtClean="0"/>
              <a:t>irm /temp 	X</a:t>
            </a:r>
          </a:p>
          <a:p>
            <a:pPr algn="ctr"/>
            <a:r>
              <a:rPr lang="en-US" altLang="ko-KR" smtClean="0"/>
              <a:t>irm </a:t>
            </a:r>
            <a:r>
              <a:rPr lang="en-US" altLang="ko-KR"/>
              <a:t>–r </a:t>
            </a:r>
            <a:r>
              <a:rPr lang="en-US" altLang="ko-KR" smtClean="0"/>
              <a:t>/temp 	X</a:t>
            </a:r>
          </a:p>
          <a:p>
            <a:pPr algn="ctr"/>
            <a:r>
              <a:rPr lang="en-US" altLang="ko-KR" smtClean="0"/>
              <a:t>irm –r temp 	O</a:t>
            </a:r>
          </a:p>
        </p:txBody>
      </p:sp>
    </p:spTree>
    <p:extLst>
      <p:ext uri="{BB962C8B-B14F-4D97-AF65-F5344CB8AC3E}">
        <p14:creationId xmlns:p14="http://schemas.microsoft.com/office/powerpoint/2010/main" val="3178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irmdir </a:t>
            </a:r>
            <a:r>
              <a:rPr lang="ko-KR" altLang="en-US" sz="1800" smtClean="0"/>
              <a:t>폴더</a:t>
            </a:r>
            <a:r>
              <a:rPr lang="en-US" altLang="ko-KR" sz="1800" smtClean="0"/>
              <a:t>, </a:t>
            </a:r>
            <a:r>
              <a:rPr lang="ko-KR" altLang="en-US" sz="1800" smtClean="0"/>
              <a:t>컬렉션 삭제 명령어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2364" y="3447271"/>
            <a:ext cx="4483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r>
              <a:rPr lang="en-US" altLang="ko-KR" smtClean="0"/>
              <a:t>irmdir {foldername}</a:t>
            </a:r>
          </a:p>
          <a:p>
            <a:r>
              <a:rPr lang="en-US" altLang="ko-KR" smtClean="0"/>
              <a:t>irmdir –p {foldername}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example</a:t>
            </a:r>
          </a:p>
          <a:p>
            <a:r>
              <a:rPr lang="en-US" altLang="ko-KR" b="1" smtClean="0"/>
              <a:t>$ irmdir irmdirTest</a:t>
            </a:r>
          </a:p>
          <a:p>
            <a:r>
              <a:rPr lang="en-US" altLang="ko-KR" smtClean="0"/>
              <a:t>irmdirTest </a:t>
            </a:r>
            <a:r>
              <a:rPr lang="ko-KR" altLang="en-US" smtClean="0"/>
              <a:t>이름의 폴더 </a:t>
            </a:r>
            <a:r>
              <a:rPr lang="en-US" altLang="ko-KR" smtClean="0"/>
              <a:t>(</a:t>
            </a:r>
            <a:r>
              <a:rPr lang="ko-KR" altLang="en-US" smtClean="0"/>
              <a:t>컬렉션</a:t>
            </a:r>
            <a:r>
              <a:rPr lang="en-US" altLang="ko-KR" smtClean="0"/>
              <a:t>) </a:t>
            </a:r>
            <a:r>
              <a:rPr lang="ko-KR" altLang="en-US" smtClean="0"/>
              <a:t>삭제</a:t>
            </a:r>
            <a:endParaRPr lang="en-US" altLang="ko-KR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2364" y="101703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Removes the directory (collection) specified by each directory, provided that it is empty Usage: irmdir [-fpUvVh] [directory]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Force immediate removal of collections without putting them in the trash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Unregister collections instead of removing them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Each directory (collection) argument is treated as a pathname of which all components will be removed, as long as they are empty, starting with the lastmost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-V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very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help</a:t>
            </a:r>
            <a:r>
              <a:rPr lang="ko-KR" altLang="ko-KR" sz="1200"/>
              <a:t> </a:t>
            </a:r>
            <a:endParaRPr lang="ko-KR" altLang="ko-KR" sz="120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09" y="3723479"/>
            <a:ext cx="5410955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irmtrash </a:t>
            </a:r>
            <a:r>
              <a:rPr lang="ko-KR" altLang="en-US" sz="1800" smtClean="0"/>
              <a:t>휴지통 비우기 명령어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181264" y="2301377"/>
            <a:ext cx="448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endParaRPr lang="en-US" altLang="ko-KR" b="1" smtClean="0"/>
          </a:p>
          <a:p>
            <a:r>
              <a:rPr lang="en-US" altLang="ko-KR" b="1" smtClean="0"/>
              <a:t>$ irmtrash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ko-KR" altLang="ko-KR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irmtrash [-hMrvV] [--orphan] [-u user] [-z zoneName] [--age age_in_minutes] [dataObj|collection ...] Remove one or more data-object or collection from a RODS trash bin. If the input dataObj|collection is not specified, the entire trash bin of the user (/$myZone/trash/$myUserName) will be removed.</a:t>
            </a:r>
            <a:r>
              <a:rPr lang="ko-KR" altLang="ko-KR" sz="1050"/>
              <a:t> </a:t>
            </a:r>
            <a:endParaRPr lang="ko-KR" altLang="ko-KR" sz="2800"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4" y="3224707"/>
            <a:ext cx="453453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2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irsync </a:t>
            </a:r>
            <a:r>
              <a:rPr lang="ko-KR" altLang="en-US" sz="2200" smtClean="0"/>
              <a:t>로컬 파일과 </a:t>
            </a:r>
            <a:r>
              <a:rPr lang="en-US" altLang="ko-KR" sz="2200" smtClean="0"/>
              <a:t>irods</a:t>
            </a:r>
            <a:r>
              <a:rPr lang="ko-KR" altLang="en-US" sz="2200" smtClean="0"/>
              <a:t>간 데이터 동기화 명령어</a:t>
            </a:r>
            <a:endParaRPr lang="ko-KR" altLang="en-US" sz="2200"/>
          </a:p>
        </p:txBody>
      </p:sp>
      <p:sp>
        <p:nvSpPr>
          <p:cNvPr id="6" name="TextBox 5"/>
          <p:cNvSpPr txBox="1"/>
          <p:nvPr/>
        </p:nvSpPr>
        <p:spPr>
          <a:xfrm>
            <a:off x="181264" y="2144655"/>
            <a:ext cx="9179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  <a:endParaRPr lang="en-US" altLang="ko-KR"/>
          </a:p>
          <a:p>
            <a:r>
              <a:rPr lang="en-US" altLang="ko-KR" smtClean="0"/>
              <a:t>irsync </a:t>
            </a:r>
            <a:r>
              <a:rPr lang="ko-KR" altLang="en-US" smtClean="0"/>
              <a:t>명령어는 위 링크에서 </a:t>
            </a:r>
            <a:r>
              <a:rPr lang="en-US" altLang="ko-KR" smtClean="0"/>
              <a:t>docs</a:t>
            </a:r>
            <a:r>
              <a:rPr lang="ko-KR" altLang="en-US" smtClean="0"/>
              <a:t>를 읽어보길 추천함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i: </a:t>
            </a:r>
            <a:r>
              <a:rPr lang="ko-KR" altLang="en-US" smtClean="0"/>
              <a:t>가 붙은 이름은 </a:t>
            </a:r>
            <a:r>
              <a:rPr lang="en-US" altLang="ko-KR" smtClean="0"/>
              <a:t>irods</a:t>
            </a:r>
            <a:r>
              <a:rPr lang="ko-KR" altLang="en-US" smtClean="0"/>
              <a:t>가 관리하는 파일</a:t>
            </a:r>
            <a:r>
              <a:rPr lang="en-US" altLang="ko-KR" smtClean="0"/>
              <a:t>(data object) </a:t>
            </a:r>
            <a:r>
              <a:rPr lang="ko-KR" altLang="en-US" smtClean="0"/>
              <a:t>또는 디렉터리</a:t>
            </a:r>
            <a:r>
              <a:rPr lang="en-US" altLang="ko-KR" smtClean="0"/>
              <a:t>(collection)</a:t>
            </a:r>
            <a:r>
              <a:rPr lang="ko-KR" altLang="en-US" smtClean="0"/>
              <a:t>임</a:t>
            </a:r>
            <a:r>
              <a:rPr lang="en-US" altLang="ko-KR" smtClean="0"/>
              <a:t>.</a:t>
            </a:r>
          </a:p>
          <a:p>
            <a:endParaRPr lang="en-US" altLang="ko-KR" sz="1200" smtClean="0"/>
          </a:p>
          <a:p>
            <a:r>
              <a:rPr lang="ko-KR" altLang="en-US" smtClean="0"/>
              <a:t>로컬 </a:t>
            </a:r>
            <a:r>
              <a:rPr lang="en-US" altLang="ko-KR" smtClean="0"/>
              <a:t>-&gt; IRODS</a:t>
            </a:r>
          </a:p>
          <a:p>
            <a:r>
              <a:rPr lang="en-US" altLang="ko-KR" b="1" smtClean="0"/>
              <a:t>$ irsync –r foo1 i:foo2</a:t>
            </a:r>
            <a:endParaRPr lang="en-US" altLang="ko-KR" b="1"/>
          </a:p>
          <a:p>
            <a:r>
              <a:rPr lang="ko-KR" altLang="en-US" smtClean="0"/>
              <a:t>로컬 디렉토리</a:t>
            </a:r>
            <a:r>
              <a:rPr lang="en-US" altLang="ko-KR" smtClean="0"/>
              <a:t>(foo1)</a:t>
            </a:r>
            <a:r>
              <a:rPr lang="ko-KR" altLang="en-US" smtClean="0"/>
              <a:t>의 데이터를 </a:t>
            </a:r>
            <a:r>
              <a:rPr lang="en-US" altLang="ko-KR" smtClean="0"/>
              <a:t>irods</a:t>
            </a:r>
            <a:r>
              <a:rPr lang="ko-KR" altLang="en-US"/>
              <a:t> </a:t>
            </a:r>
            <a:r>
              <a:rPr lang="ko-KR" altLang="en-US" smtClean="0"/>
              <a:t>디렉토리</a:t>
            </a:r>
            <a:r>
              <a:rPr lang="en-US" altLang="ko-KR" smtClean="0"/>
              <a:t>(</a:t>
            </a:r>
            <a:r>
              <a:rPr lang="ko-KR" altLang="en-US" smtClean="0"/>
              <a:t>컬렉션</a:t>
            </a:r>
            <a:r>
              <a:rPr lang="en-US" altLang="ko-KR" smtClean="0"/>
              <a:t>) foo2</a:t>
            </a:r>
            <a:r>
              <a:rPr lang="ko-KR" altLang="en-US" smtClean="0"/>
              <a:t>에 재귀적으로</a:t>
            </a:r>
            <a:r>
              <a:rPr lang="en-US" altLang="ko-KR" smtClean="0"/>
              <a:t>(</a:t>
            </a:r>
            <a:r>
              <a:rPr lang="ko-KR" altLang="en-US" smtClean="0"/>
              <a:t>하위 노드의 컬렉션과 데이터를 포함</a:t>
            </a:r>
            <a:r>
              <a:rPr lang="en-US" altLang="ko-KR" smtClean="0"/>
              <a:t>) </a:t>
            </a:r>
            <a:r>
              <a:rPr lang="ko-KR" altLang="en-US" smtClean="0"/>
              <a:t>동기화한다</a:t>
            </a:r>
            <a:r>
              <a:rPr lang="en-US" altLang="ko-KR" smtClean="0"/>
              <a:t>.</a:t>
            </a:r>
          </a:p>
          <a:p>
            <a:endParaRPr lang="en-US" altLang="ko-KR" sz="1200" smtClean="0"/>
          </a:p>
          <a:p>
            <a:r>
              <a:rPr lang="en-US" altLang="ko-KR" smtClean="0"/>
              <a:t>IRODS -&gt; </a:t>
            </a:r>
            <a:r>
              <a:rPr lang="ko-KR" altLang="en-US" smtClean="0"/>
              <a:t>로컬</a:t>
            </a:r>
            <a:endParaRPr lang="en-US" altLang="ko-KR"/>
          </a:p>
          <a:p>
            <a:r>
              <a:rPr lang="en-US" altLang="ko-KR" b="1" smtClean="0"/>
              <a:t>$ irsync –r i:foo2 foo1</a:t>
            </a:r>
          </a:p>
          <a:p>
            <a:r>
              <a:rPr lang="en-US" altLang="ko-KR" smtClean="0"/>
              <a:t>irods</a:t>
            </a:r>
            <a:r>
              <a:rPr lang="ko-KR" altLang="en-US" smtClean="0"/>
              <a:t>컬렉션 </a:t>
            </a:r>
            <a:r>
              <a:rPr lang="en-US" altLang="ko-KR" smtClean="0"/>
              <a:t>foo2</a:t>
            </a:r>
            <a:r>
              <a:rPr lang="ko-KR" altLang="en-US" smtClean="0"/>
              <a:t>의 데이터를 로컬디렉토리 </a:t>
            </a:r>
            <a:r>
              <a:rPr lang="en-US" altLang="ko-KR" smtClean="0"/>
              <a:t>foo1</a:t>
            </a:r>
            <a:r>
              <a:rPr lang="ko-KR" altLang="en-US" smtClean="0"/>
              <a:t>로 재귀적으로 동기화한다</a:t>
            </a:r>
            <a:r>
              <a:rPr lang="en-US" altLang="ko-KR" smtClean="0"/>
              <a:t>.</a:t>
            </a:r>
          </a:p>
          <a:p>
            <a:endParaRPr lang="en-US" altLang="ko-KR" sz="1200"/>
          </a:p>
          <a:p>
            <a:r>
              <a:rPr lang="en-US" altLang="ko-KR" smtClean="0"/>
              <a:t>IRODS -&gt; IRODS</a:t>
            </a:r>
          </a:p>
          <a:p>
            <a:r>
              <a:rPr lang="en-US" altLang="ko-KR" b="1" smtClean="0"/>
              <a:t>$ irsync –r i:foo1 i:foo2</a:t>
            </a:r>
          </a:p>
          <a:p>
            <a:r>
              <a:rPr lang="en-US" altLang="ko-KR" smtClean="0"/>
              <a:t>irods </a:t>
            </a:r>
            <a:r>
              <a:rPr lang="ko-KR" altLang="en-US" smtClean="0"/>
              <a:t>컬렉션 </a:t>
            </a:r>
            <a:r>
              <a:rPr lang="en-US" altLang="ko-KR" smtClean="0"/>
              <a:t>foo1</a:t>
            </a:r>
            <a:r>
              <a:rPr lang="ko-KR" altLang="en-US" smtClean="0"/>
              <a:t>의 데이터를 </a:t>
            </a:r>
            <a:r>
              <a:rPr lang="en-US" altLang="ko-KR" smtClean="0"/>
              <a:t>irods</a:t>
            </a:r>
            <a:r>
              <a:rPr lang="ko-KR" altLang="en-US" smtClean="0"/>
              <a:t>컬렉션 </a:t>
            </a:r>
            <a:r>
              <a:rPr lang="en-US" altLang="ko-KR" smtClean="0"/>
              <a:t>foo2</a:t>
            </a:r>
            <a:r>
              <a:rPr lang="ko-KR" altLang="en-US" smtClean="0"/>
              <a:t>로 재귀적으로 동기화한다</a:t>
            </a:r>
            <a:r>
              <a:rPr lang="en-US" altLang="ko-KR" smtClean="0"/>
              <a:t>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5532" y="644357"/>
            <a:ext cx="6308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** </a:t>
            </a:r>
            <a:r>
              <a:rPr lang="ko-KR" altLang="en-US" smtClean="0">
                <a:hlinkClick r:id="rId2"/>
              </a:rPr>
              <a:t>https</a:t>
            </a:r>
            <a:r>
              <a:rPr lang="ko-KR" altLang="en-US">
                <a:hlinkClick r:id="rId2"/>
              </a:rPr>
              <a:t>://docs.irods.org/4.2.10/icommands/user/#</a:t>
            </a:r>
            <a:r>
              <a:rPr lang="ko-KR" altLang="en-US" smtClean="0">
                <a:hlinkClick r:id="rId2"/>
              </a:rPr>
              <a:t>irsync</a:t>
            </a:r>
            <a:r>
              <a:rPr lang="ko-KR" altLang="en-US" smtClean="0"/>
              <a:t> </a:t>
            </a:r>
            <a:r>
              <a:rPr lang="en-US" altLang="ko-KR" smtClean="0"/>
              <a:t>**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1264" y="9443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irsync [-rahKsvV] [-N numThreads] [-R resource] [--link] [--age age_in_minutes] sourceFile|sourceDirectory [....] targetFile|targetDirectory</a:t>
            </a:r>
            <a:r>
              <a:rPr lang="ko-KR" altLang="ko-KR" sz="1050"/>
              <a:t> </a:t>
            </a:r>
            <a:endParaRPr lang="ko-KR" altLang="ko-K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irepl </a:t>
            </a:r>
            <a:r>
              <a:rPr lang="en-US" altLang="ko-KR" sz="1800" smtClean="0"/>
              <a:t>IRODS</a:t>
            </a:r>
            <a:r>
              <a:rPr lang="ko-KR" altLang="en-US" sz="1800" smtClean="0"/>
              <a:t>의 데이터를 다른 스토리지에 복제한다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2364" y="1658509"/>
            <a:ext cx="115567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옵션</a:t>
            </a:r>
            <a:endParaRPr lang="en-US" altLang="ko-KR" b="1" smtClean="0"/>
          </a:p>
          <a:p>
            <a:r>
              <a:rPr lang="en-US" altLang="ko-KR" sz="1200" smtClean="0"/>
              <a:t>irepl </a:t>
            </a:r>
            <a:r>
              <a:rPr lang="ko-KR" altLang="en-US" sz="1200" smtClean="0"/>
              <a:t>명령어는 위 링크에서 </a:t>
            </a:r>
            <a:r>
              <a:rPr lang="en-US" altLang="ko-KR" sz="1200" smtClean="0"/>
              <a:t>docs </a:t>
            </a:r>
            <a:r>
              <a:rPr lang="ko-KR" altLang="en-US" sz="1200" smtClean="0"/>
              <a:t>를 읽어보길 추천함</a:t>
            </a:r>
            <a:r>
              <a:rPr lang="en-US" altLang="ko-KR" sz="1200" smtClean="0"/>
              <a:t>. </a:t>
            </a:r>
          </a:p>
          <a:p>
            <a:r>
              <a:rPr lang="en-US" altLang="ko-KR" sz="1200" smtClean="0">
                <a:hlinkClick r:id="rId2"/>
              </a:rPr>
              <a:t>https</a:t>
            </a:r>
            <a:r>
              <a:rPr lang="en-US" altLang="ko-KR" sz="1200">
                <a:hlinkClick r:id="rId2"/>
              </a:rPr>
              <a:t>://</a:t>
            </a:r>
            <a:r>
              <a:rPr lang="en-US" altLang="ko-KR" sz="1200" smtClean="0">
                <a:hlinkClick r:id="rId2"/>
              </a:rPr>
              <a:t>github.com/irods/irods/issues/3217</a:t>
            </a:r>
            <a:r>
              <a:rPr lang="en-US" altLang="ko-KR" sz="1200" smtClean="0"/>
              <a:t> </a:t>
            </a:r>
            <a:r>
              <a:rPr lang="ko-KR" altLang="en-US" sz="1200" smtClean="0"/>
              <a:t>깃헙에 </a:t>
            </a:r>
            <a:r>
              <a:rPr lang="en-US" altLang="ko-KR" sz="1200" smtClean="0"/>
              <a:t>irepl </a:t>
            </a:r>
            <a:r>
              <a:rPr lang="ko-KR" altLang="en-US" sz="1200" smtClean="0"/>
              <a:t>관련 이슈로 올라온건데 이해하는데 도움이 될듯하여 링크함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/>
              <a:t>-a all - if used with -U, update all stale copies 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en-US" altLang="ko-KR" sz="1200"/>
              <a:t>B Backup mode - if a good copy already exists in this resource, don't make another copy. 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en-US" altLang="ko-KR" sz="1200"/>
              <a:t>P output the progress of the replication. 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en-US" altLang="ko-KR" sz="1200"/>
              <a:t>Q use RBUDP (datagram) protocol for the data transfer 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en-US" altLang="ko-KR" sz="1200"/>
              <a:t>U Update (Synchronize) an old replica with the latest copy. (see -a) 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en-US" altLang="ko-KR" sz="1200"/>
              <a:t>M admin - admin user uses this option to backup/replicate other users files 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en-US" altLang="ko-KR" sz="1200"/>
              <a:t>r recursive - copy the whole subtree </a:t>
            </a:r>
            <a:endParaRPr lang="en-US" altLang="ko-KR" sz="1200" smtClean="0"/>
          </a:p>
          <a:p>
            <a:r>
              <a:rPr lang="en-US" altLang="ko-KR" sz="1200" smtClean="0"/>
              <a:t>-R destResource - specifies the destination resource to store to. This can also be specified in your environment or via a rule set up by the administrator. </a:t>
            </a:r>
          </a:p>
          <a:p>
            <a:r>
              <a:rPr lang="en-US" altLang="ko-KR" sz="1200" smtClean="0"/>
              <a:t>-</a:t>
            </a:r>
            <a:r>
              <a:rPr lang="en-US" altLang="ko-KR" sz="1200"/>
              <a:t>S srcResource - specifies the source resource of the data object to be replicated. If specified, only copies stored in this resource will be replicated. Otherwise, one of the copy will be replicated. </a:t>
            </a:r>
            <a:endParaRPr lang="en-US" altLang="ko-KR" sz="1200" smtClean="0"/>
          </a:p>
          <a:p>
            <a:r>
              <a:rPr lang="en-US" altLang="ko-KR" sz="1200" smtClean="0"/>
              <a:t>-</a:t>
            </a:r>
            <a:r>
              <a:rPr lang="en-US" altLang="ko-KR" sz="1200"/>
              <a:t>T renew socket connection after 10 </a:t>
            </a:r>
            <a:r>
              <a:rPr lang="en-US" altLang="ko-KR" sz="1200" smtClean="0"/>
              <a:t>minutes</a:t>
            </a:r>
          </a:p>
          <a:p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Simple</a:t>
            </a:r>
          </a:p>
          <a:p>
            <a:r>
              <a:rPr lang="en-US" altLang="ko-KR" b="1" smtClean="0"/>
              <a:t>$</a:t>
            </a:r>
            <a:r>
              <a:rPr lang="en-US" altLang="ko-KR" b="1"/>
              <a:t> irepl -R </a:t>
            </a:r>
            <a:r>
              <a:rPr lang="en-US" altLang="ko-KR" b="1"/>
              <a:t>newResc </a:t>
            </a:r>
            <a:r>
              <a:rPr lang="en-US" altLang="ko-KR" b="1" smtClean="0"/>
              <a:t>training_jpgs/peanuts.jpg</a:t>
            </a:r>
          </a:p>
          <a:p>
            <a:r>
              <a:rPr lang="en-US" altLang="ko-KR" smtClean="0"/>
              <a:t>// training_jpgs/peanuts.jpg </a:t>
            </a:r>
            <a:r>
              <a:rPr lang="ko-KR" altLang="en-US" smtClean="0"/>
              <a:t>를 </a:t>
            </a:r>
            <a:r>
              <a:rPr lang="en-US" altLang="ko-KR" smtClean="0"/>
              <a:t>newResc</a:t>
            </a:r>
            <a:r>
              <a:rPr lang="ko-KR" altLang="en-US" smtClean="0"/>
              <a:t>로 복제하라는 명령어</a:t>
            </a:r>
            <a:endParaRPr lang="en-US" altLang="ko-KR" smtClean="0"/>
          </a:p>
          <a:p>
            <a:r>
              <a:rPr lang="en-US" altLang="ko-KR" b="1" smtClean="0"/>
              <a:t>$ irepl –S resc1 –R resc2 data1</a:t>
            </a:r>
          </a:p>
          <a:p>
            <a:r>
              <a:rPr lang="en-US" altLang="ko-KR" smtClean="0"/>
              <a:t>//data1 </a:t>
            </a:r>
            <a:r>
              <a:rPr lang="ko-KR" altLang="en-US" smtClean="0"/>
              <a:t>을 리소스 </a:t>
            </a:r>
            <a:r>
              <a:rPr lang="en-US" altLang="ko-KR" smtClean="0"/>
              <a:t>resc1 </a:t>
            </a:r>
            <a:r>
              <a:rPr lang="ko-KR" altLang="en-US" smtClean="0"/>
              <a:t>에서 </a:t>
            </a:r>
            <a:r>
              <a:rPr lang="en-US" altLang="ko-KR" smtClean="0"/>
              <a:t>resc2</a:t>
            </a:r>
            <a:r>
              <a:rPr lang="ko-KR" altLang="en-US" smtClean="0"/>
              <a:t>로 복제하라는 명령어</a:t>
            </a:r>
            <a:endParaRPr lang="en-US" altLang="ko-KR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irepl [-aBMPQrTvV] [-n replNum] [-R destResource] [-S srcResource] [-N numThreads] [-X restartFile] [--purgec] [--rlock]dataObj|collection ...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Replicate a file in iRODS to another storage resource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ko-KR" altLang="ko-KR" sz="120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6638" y="622538"/>
            <a:ext cx="6165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** </a:t>
            </a:r>
            <a:r>
              <a:rPr lang="ko-KR" altLang="en-US" smtClean="0">
                <a:hlinkClick r:id="rId3"/>
              </a:rPr>
              <a:t>https</a:t>
            </a:r>
            <a:r>
              <a:rPr lang="ko-KR" altLang="en-US">
                <a:hlinkClick r:id="rId3"/>
              </a:rPr>
              <a:t>://docs.irods.org/4.2.10/icommands/user/#</a:t>
            </a:r>
            <a:r>
              <a:rPr lang="ko-KR" altLang="en-US" smtClean="0">
                <a:hlinkClick r:id="rId3"/>
              </a:rPr>
              <a:t>irepl</a:t>
            </a:r>
            <a:r>
              <a:rPr lang="ko-KR" altLang="en-US" smtClean="0"/>
              <a:t> </a:t>
            </a:r>
            <a:r>
              <a:rPr lang="en-US" altLang="ko-KR" smtClean="0"/>
              <a:t>**</a:t>
            </a:r>
            <a:endParaRPr lang="ko-KR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irmtrash </a:t>
            </a:r>
            <a:r>
              <a:rPr lang="ko-KR" altLang="en-US" sz="1800" smtClean="0"/>
              <a:t>휴지통 비우기 명령어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181264" y="2301377"/>
            <a:ext cx="448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endParaRPr lang="en-US" altLang="ko-KR" b="1" smtClean="0"/>
          </a:p>
          <a:p>
            <a:r>
              <a:rPr lang="en-US" altLang="ko-KR" b="1" smtClean="0"/>
              <a:t>$ irmtrash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ko-KR" altLang="ko-KR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irmtrash [-hMrvV] [--orphan] [-u user] [-z zoneName] [--age age_in_minutes] [dataObj|collection ...] Remove one or more data-object or collection from a RODS trash bin. If the input dataObj|collection is not specified, the entire trash bin of the user (/$myZone/trash/$myUserName) will be removed.</a:t>
            </a:r>
            <a:r>
              <a:rPr lang="ko-KR" altLang="ko-KR" sz="1050"/>
              <a:t> </a:t>
            </a:r>
            <a:endParaRPr lang="ko-KR" altLang="ko-KR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009900" cy="1325563"/>
          </a:xfrm>
        </p:spPr>
        <p:txBody>
          <a:bodyPr/>
          <a:lstStyle/>
          <a:p>
            <a:r>
              <a:rPr lang="en-US" altLang="ko-KR" smtClean="0"/>
              <a:t>Document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009900" y="422715"/>
            <a:ext cx="770864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mtClean="0">
                <a:ea typeface="굴림" panose="020B0600000101010101" pitchFamily="50" charset="-127"/>
              </a:rPr>
              <a:t>https</a:t>
            </a:r>
            <a:r>
              <a:rPr lang="en-US" altLang="ko-KR">
                <a:ea typeface="굴림" panose="020B0600000101010101" pitchFamily="50" charset="-127"/>
              </a:rPr>
              <a:t>://docs.irods.org/4.2.10/icommands/user/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00693"/>
              </p:ext>
            </p:extLst>
          </p:nvPr>
        </p:nvGraphicFramePr>
        <p:xfrm>
          <a:off x="768224" y="1436443"/>
          <a:ext cx="4064000" cy="519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8933"/>
                <a:gridCol w="1635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명령어</a:t>
                      </a:r>
                      <a:endParaRPr lang="en-US" altLang="ko-KR" sz="1800" smtClean="0">
                        <a:solidFill>
                          <a:schemeClr val="bg1"/>
                        </a:solidFill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페이지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smtClean="0">
                          <a:solidFill>
                            <a:schemeClr val="bg1"/>
                          </a:solidFill>
                          <a:ea typeface="굴림" panose="020B0600000101010101" pitchFamily="50" charset="-127"/>
                        </a:rPr>
                        <a:t>실행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  <a:ea typeface="굴림" panose="020B0600000101010101" pitchFamily="50" charset="-127"/>
                        </a:rPr>
                        <a:t>계정</a:t>
                      </a:r>
                      <a:r>
                        <a:rPr lang="en-US" altLang="ko-KR" sz="1800" smtClean="0">
                          <a:solidFill>
                            <a:schemeClr val="bg1"/>
                          </a:solidFill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smtClean="0">
                          <a:solidFill>
                            <a:schemeClr val="bg1"/>
                          </a:solidFill>
                          <a:ea typeface="굴림" panose="020B0600000101010101" pitchFamily="50" charset="-127"/>
                        </a:rPr>
                        <a:t>리소스 명령어</a:t>
                      </a:r>
                      <a:endParaRPr lang="en-US" altLang="ko-KR" sz="1800" smtClean="0">
                        <a:solidFill>
                          <a:schemeClr val="bg1"/>
                        </a:solidFill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smtClean="0">
                          <a:solidFill>
                            <a:schemeClr val="tx1"/>
                          </a:solidFill>
                          <a:ea typeface="굴림" panose="020B0600000101010101" pitchFamily="50" charset="-127"/>
                        </a:rPr>
                        <a:t>start,</a:t>
                      </a:r>
                      <a:r>
                        <a:rPr lang="en-US" altLang="ko-KR" sz="1800" baseline="0" smtClean="0">
                          <a:solidFill>
                            <a:schemeClr val="tx1"/>
                          </a:solidFill>
                          <a:ea typeface="굴림" panose="020B0600000101010101" pitchFamily="50" charset="-127"/>
                        </a:rPr>
                        <a:t> stop, login/out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mtClean="0">
                          <a:solidFill>
                            <a:schemeClr val="tx1"/>
                          </a:solidFill>
                          <a:ea typeface="굴림" panose="020B0600000101010101" pitchFamily="50" charset="-127"/>
                        </a:rPr>
                        <a:t>유저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  <a:ea typeface="굴림" panose="020B0600000101010101" pitchFamily="50" charset="-127"/>
                        </a:rPr>
                        <a:t>리소스 생성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smtClean="0">
                          <a:solidFill>
                            <a:schemeClr val="tx1"/>
                          </a:solidFill>
                          <a:ea typeface="굴림" panose="020B0600000101010101" pitchFamily="50" charset="-127"/>
                        </a:rPr>
                        <a:t>Zone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  <a:ea typeface="굴림" panose="020B0600000101010101" pitchFamily="50" charset="-127"/>
                        </a:rPr>
                        <a:t>생성</a:t>
                      </a:r>
                      <a:endParaRPr lang="en-US" altLang="ko-KR" sz="1800" smtClean="0">
                        <a:solidFill>
                          <a:schemeClr val="tx1"/>
                        </a:solidFill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>
                          <a:solidFill>
                            <a:schemeClr val="bg1"/>
                          </a:solidFill>
                          <a:ea typeface="굴림" panose="020B0600000101010101" pitchFamily="50" charset="-127"/>
                        </a:rPr>
                        <a:t>icommands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smtClean="0"/>
                        <a:t>icd</a:t>
                      </a:r>
                      <a:endParaRPr lang="en-US" altLang="ko-KR" sz="1800" smtClean="0"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ils</a:t>
                      </a:r>
                      <a:endParaRPr lang="en-US" altLang="ko-KR" sz="1800" smtClean="0"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ichmod</a:t>
                      </a:r>
                      <a:endParaRPr lang="en-US" altLang="ko-KR" sz="1800" smtClean="0"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imkdir</a:t>
                      </a:r>
                      <a:endParaRPr lang="en-US" altLang="ko-KR" sz="1800" smtClean="0"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imv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icp</a:t>
                      </a:r>
                      <a:endParaRPr lang="en-US" altLang="ko-KR" sz="1800" smtClean="0"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smtClean="0"/>
                        <a:t>ienv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iuserinfo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59189"/>
              </p:ext>
            </p:extLst>
          </p:nvPr>
        </p:nvGraphicFramePr>
        <p:xfrm>
          <a:off x="6084652" y="1460280"/>
          <a:ext cx="4064000" cy="482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28933"/>
                <a:gridCol w="1635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smtClean="0">
                          <a:solidFill>
                            <a:schemeClr val="bg1"/>
                          </a:solidFill>
                        </a:rPr>
                        <a:t>명령어</a:t>
                      </a:r>
                      <a:endParaRPr lang="en-US" altLang="ko-KR" sz="1800" smtClean="0">
                        <a:solidFill>
                          <a:schemeClr val="bg1"/>
                        </a:solidFill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페이지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800" smtClean="0">
                          <a:solidFill>
                            <a:schemeClr val="bg1"/>
                          </a:solidFill>
                          <a:ea typeface="굴림" panose="020B0600000101010101" pitchFamily="50" charset="-127"/>
                        </a:rPr>
                        <a:t>icommands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irm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irmdir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irmtrash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irsync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irepl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itrash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19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iput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20 ~ 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iget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22 ~ 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iquest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24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ibun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25 ~ 26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iadmin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mtClean="0"/>
                        <a:t>27 ~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36652" y="7901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https://cyverse.atlassian.net/wiki/spaces/DS/pages/241869855/Using+iCommands</a:t>
            </a:r>
          </a:p>
        </p:txBody>
      </p:sp>
    </p:spTree>
    <p:extLst>
      <p:ext uri="{BB962C8B-B14F-4D97-AF65-F5344CB8AC3E}">
        <p14:creationId xmlns:p14="http://schemas.microsoft.com/office/powerpoint/2010/main" val="29899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iput </a:t>
            </a:r>
            <a:r>
              <a:rPr lang="ko-KR" altLang="en-US" sz="1800" smtClean="0"/>
              <a:t>파일을 </a:t>
            </a:r>
            <a:r>
              <a:rPr lang="en-US" altLang="ko-KR" sz="1800" smtClean="0"/>
              <a:t>IRODS </a:t>
            </a:r>
            <a:r>
              <a:rPr lang="ko-KR" altLang="en-US" sz="1800" smtClean="0"/>
              <a:t>에 저장한다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181264" y="2301377"/>
            <a:ext cx="43602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smtClean="0"/>
              <a:t>Simple</a:t>
            </a:r>
          </a:p>
          <a:p>
            <a:endParaRPr lang="en-US" altLang="ko-KR" sz="1200" b="1" smtClean="0"/>
          </a:p>
          <a:p>
            <a:r>
              <a:rPr lang="en-US" altLang="ko-KR" sz="1200" b="1" smtClean="0"/>
              <a:t>$ iput test.txt</a:t>
            </a:r>
          </a:p>
          <a:p>
            <a:r>
              <a:rPr lang="en-US" altLang="ko-KR" sz="1200"/>
              <a:t> </a:t>
            </a:r>
            <a:r>
              <a:rPr lang="en-US" altLang="ko-KR" sz="1200" smtClean="0"/>
              <a:t>test.txt </a:t>
            </a:r>
            <a:r>
              <a:rPr lang="ko-KR" altLang="en-US" sz="1200" smtClean="0"/>
              <a:t>파일을 현재 가상경로</a:t>
            </a:r>
            <a:r>
              <a:rPr lang="en-US" altLang="ko-KR" sz="1200" smtClean="0"/>
              <a:t>(ipwd</a:t>
            </a:r>
            <a:r>
              <a:rPr lang="ko-KR" altLang="en-US" sz="1200" smtClean="0"/>
              <a:t>로 확인</a:t>
            </a:r>
            <a:r>
              <a:rPr lang="en-US" altLang="ko-KR" sz="1200" smtClean="0"/>
              <a:t>) </a:t>
            </a:r>
            <a:r>
              <a:rPr lang="ko-KR" altLang="en-US" sz="1200" smtClean="0"/>
              <a:t>에 저장한다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  <a:p>
            <a:r>
              <a:rPr lang="en-US" altLang="ko-KR" sz="1200" b="1" smtClean="0"/>
              <a:t>$ iput –r dataDir/</a:t>
            </a:r>
          </a:p>
          <a:p>
            <a:r>
              <a:rPr lang="ko-KR" altLang="en-US" sz="1200" smtClean="0"/>
              <a:t>현재 가상경로에 </a:t>
            </a:r>
            <a:r>
              <a:rPr lang="en-US" altLang="ko-KR" sz="1200" smtClean="0"/>
              <a:t>dataDir </a:t>
            </a:r>
            <a:r>
              <a:rPr lang="ko-KR" altLang="en-US" sz="1200" smtClean="0"/>
              <a:t>디렉터리의 하위개체까지 모두 저장한다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대용량 단일파일 </a:t>
            </a:r>
            <a:r>
              <a:rPr lang="en-US" altLang="ko-KR" sz="1200" smtClean="0"/>
              <a:t>put</a:t>
            </a:r>
          </a:p>
          <a:p>
            <a:r>
              <a:rPr lang="en-US" altLang="ko-KR" sz="1200" b="1"/>
              <a:t>$ iput -</a:t>
            </a:r>
            <a:r>
              <a:rPr lang="en-US" altLang="ko-KR" sz="1200" b="1"/>
              <a:t>fPKT </a:t>
            </a:r>
            <a:r>
              <a:rPr lang="en-US" altLang="ko-KR" sz="1200" b="1" smtClean="0"/>
              <a:t>--wlock</a:t>
            </a:r>
            <a:r>
              <a:rPr lang="en-US" altLang="ko-KR" sz="1200" b="1"/>
              <a:t>(</a:t>
            </a:r>
            <a:r>
              <a:rPr lang="ko-KR" altLang="en-US" sz="1200" b="1" smtClean="0"/>
              <a:t>생략가능</a:t>
            </a:r>
            <a:r>
              <a:rPr lang="en-US" altLang="ko-KR" sz="1200" b="1" smtClean="0"/>
              <a:t>) --retries </a:t>
            </a:r>
            <a:r>
              <a:rPr lang="en-US" altLang="ko-KR" sz="1200" b="1"/>
              <a:t>3 </a:t>
            </a:r>
            <a:r>
              <a:rPr lang="en-US" altLang="ko-KR" sz="1200" b="1" smtClean="0"/>
              <a:t>–N </a:t>
            </a:r>
            <a:r>
              <a:rPr lang="en-US" altLang="ko-KR" sz="1200" b="1"/>
              <a:t>3 </a:t>
            </a:r>
            <a:r>
              <a:rPr lang="en-US" altLang="ko-KR" sz="1200" b="1" smtClean="0"/>
              <a:t>–X </a:t>
            </a:r>
            <a:r>
              <a:rPr lang="ko-KR" altLang="en-US" sz="1200" b="1" smtClean="0"/>
              <a:t>임시파일명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아무거나</a:t>
            </a:r>
            <a:r>
              <a:rPr lang="en-US" altLang="ko-KR" sz="1200" b="1" smtClean="0"/>
              <a:t>) --lfrestart </a:t>
            </a:r>
            <a:r>
              <a:rPr lang="ko-KR" altLang="en-US" sz="1200" b="1" smtClean="0"/>
              <a:t>임시파일명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아무거나</a:t>
            </a:r>
            <a:r>
              <a:rPr lang="en-US" altLang="ko-KR" sz="1200" b="1" smtClean="0"/>
              <a:t>) put</a:t>
            </a:r>
            <a:r>
              <a:rPr lang="ko-KR" altLang="en-US" sz="1200" b="1" smtClean="0"/>
              <a:t>할파일명</a:t>
            </a:r>
            <a:endParaRPr lang="en-US" altLang="ko-KR" sz="1200" b="1" smtClean="0"/>
          </a:p>
          <a:p>
            <a:endParaRPr lang="en-US" altLang="ko-KR" sz="1200"/>
          </a:p>
          <a:p>
            <a:r>
              <a:rPr lang="ko-KR" altLang="en-US" sz="1200" smtClean="0"/>
              <a:t>대용량 대량파일 </a:t>
            </a:r>
            <a:r>
              <a:rPr lang="en-US" altLang="ko-KR" sz="1200" smtClean="0"/>
              <a:t>put</a:t>
            </a:r>
          </a:p>
          <a:p>
            <a:r>
              <a:rPr lang="en-US" altLang="ko-KR" sz="1200" b="1" smtClean="0"/>
              <a:t>$ iput -fKPbrT --retries </a:t>
            </a:r>
            <a:r>
              <a:rPr lang="en-US" altLang="ko-KR" sz="1200" b="1"/>
              <a:t>3 </a:t>
            </a:r>
            <a:r>
              <a:rPr lang="en-US" altLang="ko-KR" sz="1200" b="1" smtClean="0"/>
              <a:t>-X </a:t>
            </a:r>
            <a:r>
              <a:rPr lang="ko-KR" altLang="en-US" sz="1200" b="1" smtClean="0"/>
              <a:t>임시파일명</a:t>
            </a:r>
            <a:r>
              <a:rPr lang="en-US" altLang="ko-KR" sz="1200" b="1" smtClean="0"/>
              <a:t> put</a:t>
            </a:r>
            <a:r>
              <a:rPr lang="ko-KR" altLang="en-US" sz="1200" b="1" smtClean="0"/>
              <a:t>할폴더명</a:t>
            </a:r>
            <a:endParaRPr lang="en-US" altLang="ko-KR" sz="1200" b="1" smtClean="0"/>
          </a:p>
          <a:p>
            <a:r>
              <a:rPr lang="en-US" altLang="ko-KR" sz="1200"/>
              <a:t>f:force P:process print K:</a:t>
            </a:r>
            <a:r>
              <a:rPr lang="ko-KR" altLang="en-US" sz="1200"/>
              <a:t>체크섬 </a:t>
            </a:r>
            <a:r>
              <a:rPr lang="en-US" altLang="ko-KR" sz="1200"/>
              <a:t>T:10</a:t>
            </a:r>
            <a:r>
              <a:rPr lang="ko-KR" altLang="en-US" sz="1200"/>
              <a:t>분마다 재연결 </a:t>
            </a:r>
            <a:r>
              <a:rPr lang="en-US" altLang="ko-KR" sz="1200"/>
              <a:t>–N </a:t>
            </a:r>
            <a:r>
              <a:rPr lang="ko-KR" altLang="en-US" sz="1200"/>
              <a:t>포트갯수 </a:t>
            </a:r>
            <a:r>
              <a:rPr lang="en-US" altLang="ko-KR" sz="1200"/>
              <a:t>–X </a:t>
            </a:r>
            <a:r>
              <a:rPr lang="ko-KR" altLang="en-US" sz="1200"/>
              <a:t>재시작 지점 파일지정 </a:t>
            </a:r>
            <a:r>
              <a:rPr lang="en-US" altLang="ko-KR" sz="1200"/>
              <a:t>–lfrestart </a:t>
            </a:r>
            <a:r>
              <a:rPr lang="ko-KR" altLang="en-US" sz="1200"/>
              <a:t>재시작 </a:t>
            </a:r>
            <a:r>
              <a:rPr lang="ko-KR" altLang="en-US" sz="1200" smtClean="0"/>
              <a:t>데이터파일지정 </a:t>
            </a:r>
            <a:r>
              <a:rPr lang="en-US" altLang="ko-KR" sz="1200" smtClean="0"/>
              <a:t>--retries </a:t>
            </a:r>
            <a:r>
              <a:rPr lang="ko-KR" altLang="en-US" sz="1200" smtClean="0"/>
              <a:t>재시도횟수</a:t>
            </a:r>
            <a:endParaRPr lang="en-US" altLang="ko-KR" sz="1200"/>
          </a:p>
          <a:p>
            <a:endParaRPr lang="en-US" altLang="ko-KR" sz="1200" b="1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b="1"/>
              <a:t>Usage: iput [-abfIkKPQrtTUvV] [-D dataType] [-N numThreads] [-n replNum] [-p physicalPath] [-R resource] [-X restartFile] [--link] [--lfrestart lfRestartFile] [--retries count] [--wlock] [--purgec] [--kv_pass=key-value-string] [--metadata=avu-string] [--acl=acl-string] localSrcFile|localSrcDir ... destDataObj|destColl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b="1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79" y="2080052"/>
            <a:ext cx="5987624" cy="10167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79" y="3180403"/>
            <a:ext cx="5675440" cy="34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iput </a:t>
            </a:r>
            <a:r>
              <a:rPr lang="ko-KR" altLang="en-US" sz="1800" smtClean="0"/>
              <a:t>명령어 설명</a:t>
            </a:r>
            <a:endParaRPr lang="ko-KR" altLang="en-US" sz="18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015" y="647700"/>
            <a:ext cx="11610105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-a all - </a:t>
            </a:r>
            <a:r>
              <a:rPr lang="ko-KR" altLang="en-US"/>
              <a:t>기존 복사본을 모두 업데이트합니다 </a:t>
            </a:r>
            <a:r>
              <a:rPr lang="en-US" altLang="ko-KR"/>
              <a:t>. </a:t>
            </a:r>
          </a:p>
          <a:p>
            <a:r>
              <a:rPr lang="en-US" altLang="ko-KR"/>
              <a:t> -b </a:t>
            </a:r>
            <a:r>
              <a:rPr lang="ko-KR" altLang="en-US"/>
              <a:t>오버헤드를 줄이기 위한 대량 업로드 </a:t>
            </a:r>
          </a:p>
          <a:p>
            <a:r>
              <a:rPr lang="ko-KR" altLang="en-US"/>
              <a:t> </a:t>
            </a:r>
            <a:r>
              <a:rPr lang="en-US" altLang="ko-KR"/>
              <a:t>-D dataType - </a:t>
            </a:r>
            <a:r>
              <a:rPr lang="ko-KR" altLang="en-US"/>
              <a:t>데이터 유형 문자열 </a:t>
            </a:r>
          </a:p>
          <a:p>
            <a:r>
              <a:rPr lang="ko-KR" altLang="en-US"/>
              <a:t> </a:t>
            </a:r>
            <a:r>
              <a:rPr lang="en-US" altLang="ko-KR"/>
              <a:t>-f force - </a:t>
            </a:r>
            <a:r>
              <a:rPr lang="ko-KR" altLang="en-US"/>
              <a:t>이미 존재하는 경우에도 데이터 개체 쓰기</a:t>
            </a:r>
            <a:r>
              <a:rPr lang="en-US" altLang="ko-KR"/>
              <a:t>; </a:t>
            </a:r>
            <a:r>
              <a:rPr lang="ko-KR" altLang="en-US"/>
              <a:t>덮어쓰기 </a:t>
            </a:r>
          </a:p>
          <a:p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연결 리디렉션 </a:t>
            </a:r>
            <a:r>
              <a:rPr lang="en-US" altLang="ko-KR"/>
              <a:t>- </a:t>
            </a:r>
          </a:p>
          <a:p>
            <a:r>
              <a:rPr lang="en-US" altLang="ko-KR"/>
              <a:t>       </a:t>
            </a:r>
            <a:r>
              <a:rPr lang="ko-KR" altLang="en-US"/>
              <a:t>리소스 서버에 직접 연결하도록 연결을 리디렉션합니다</a:t>
            </a:r>
            <a:r>
              <a:rPr lang="en-US" altLang="ko-KR"/>
              <a:t>. </a:t>
            </a:r>
          </a:p>
          <a:p>
            <a:r>
              <a:rPr lang="en-US" altLang="ko-KR"/>
              <a:t> -k </a:t>
            </a:r>
            <a:r>
              <a:rPr lang="ko-KR" altLang="en-US"/>
              <a:t>체크섬 </a:t>
            </a:r>
            <a:r>
              <a:rPr lang="en-US" altLang="ko-KR"/>
              <a:t>- </a:t>
            </a:r>
            <a:r>
              <a:rPr lang="ko-KR" altLang="en-US"/>
              <a:t>데이터 서버 측에서 체크섬을 계산하고 </a:t>
            </a:r>
          </a:p>
          <a:p>
            <a:r>
              <a:rPr lang="ko-KR" altLang="en-US"/>
              <a:t>       카탈로그에 저장합니다</a:t>
            </a:r>
            <a:r>
              <a:rPr lang="en-US" altLang="ko-KR"/>
              <a:t>. </a:t>
            </a:r>
          </a:p>
          <a:p>
            <a:r>
              <a:rPr lang="en-US" altLang="ko-KR"/>
              <a:t> -K </a:t>
            </a:r>
            <a:r>
              <a:rPr lang="ko-KR" altLang="en-US"/>
              <a:t>체크섬 확인 </a:t>
            </a:r>
            <a:r>
              <a:rPr lang="en-US" altLang="ko-KR"/>
              <a:t>- </a:t>
            </a:r>
          </a:p>
          <a:p>
            <a:r>
              <a:rPr lang="en-US" altLang="ko-KR"/>
              <a:t>       </a:t>
            </a:r>
            <a:r>
              <a:rPr lang="ko-KR" altLang="en-US"/>
              <a:t>클라이언트 측과 서버 측 모두에서 데이터의 체크섬을 계산 및 확인하고 카탈로그에 저장합니다</a:t>
            </a:r>
            <a:r>
              <a:rPr lang="en-US" altLang="ko-KR"/>
              <a:t>. </a:t>
            </a:r>
          </a:p>
          <a:p>
            <a:r>
              <a:rPr lang="en-US" altLang="ko-KR"/>
              <a:t> --link - </a:t>
            </a:r>
            <a:r>
              <a:rPr lang="ko-KR" altLang="en-US"/>
              <a:t>심볼릭 링크를 무시합니다</a:t>
            </a:r>
            <a:r>
              <a:rPr lang="en-US" altLang="ko-KR"/>
              <a:t>. </a:t>
            </a:r>
          </a:p>
          <a:p>
            <a:r>
              <a:rPr lang="en-US" altLang="ko-KR"/>
              <a:t> -n replNum - </a:t>
            </a:r>
            <a:r>
              <a:rPr lang="ko-KR" altLang="en-US"/>
              <a:t>교체할 복제본</a:t>
            </a:r>
            <a:r>
              <a:rPr lang="en-US" altLang="ko-KR"/>
              <a:t>, </a:t>
            </a:r>
            <a:r>
              <a:rPr lang="ko-KR" altLang="en-US"/>
              <a:t>일반적으로 필요하지 않음</a:t>
            </a:r>
          </a:p>
          <a:p>
            <a:r>
              <a:rPr lang="ko-KR" altLang="en-US"/>
              <a:t> </a:t>
            </a:r>
            <a:r>
              <a:rPr lang="en-US" altLang="ko-KR"/>
              <a:t>-N numThreads - </a:t>
            </a:r>
            <a:r>
              <a:rPr lang="ko-KR" altLang="en-US"/>
              <a:t>전송에 사용할 스레드 수</a:t>
            </a:r>
            <a:r>
              <a:rPr lang="en-US" altLang="ko-KR"/>
              <a:t>. </a:t>
            </a:r>
            <a:r>
              <a:rPr lang="ko-KR" altLang="en-US"/>
              <a:t>값 </a:t>
            </a:r>
          </a:p>
          <a:p>
            <a:r>
              <a:rPr lang="ko-KR" altLang="en-US"/>
              <a:t>       </a:t>
            </a:r>
            <a:r>
              <a:rPr lang="en-US" altLang="ko-KR"/>
              <a:t>0</a:t>
            </a:r>
            <a:r>
              <a:rPr lang="ko-KR" altLang="en-US"/>
              <a:t>은 스레딩이 없음을 의미합니다</a:t>
            </a:r>
            <a:r>
              <a:rPr lang="en-US" altLang="ko-KR"/>
              <a:t>. </a:t>
            </a:r>
            <a:r>
              <a:rPr lang="ko-KR" altLang="en-US"/>
              <a:t>기본적으로</a:t>
            </a:r>
            <a:r>
              <a:rPr lang="en-US" altLang="ko-KR"/>
              <a:t>(-N </a:t>
            </a:r>
            <a:r>
              <a:rPr lang="ko-KR" altLang="en-US"/>
              <a:t>옵션은 사용되지 않음</a:t>
            </a:r>
            <a:r>
              <a:rPr lang="en-US" altLang="ko-KR"/>
              <a:t>) </a:t>
            </a:r>
            <a:r>
              <a:rPr lang="ko-KR" altLang="en-US"/>
              <a:t>서버 </a:t>
            </a:r>
          </a:p>
          <a:p>
            <a:r>
              <a:rPr lang="ko-KR" altLang="en-US"/>
              <a:t>       는 사용할 스레드 수를 결정합니다</a:t>
            </a:r>
            <a:r>
              <a:rPr lang="en-US" altLang="ko-KR"/>
              <a:t>. </a:t>
            </a:r>
          </a:p>
          <a:p>
            <a:r>
              <a:rPr lang="en-US" altLang="ko-KR"/>
              <a:t> --purgec </a:t>
            </a:r>
          </a:p>
          <a:p>
            <a:r>
              <a:rPr lang="en-US" altLang="ko-KR"/>
              <a:t>     COMPOUND </a:t>
            </a:r>
            <a:r>
              <a:rPr lang="ko-KR" altLang="en-US"/>
              <a:t>리소스 에 개체를 업로드한 후 준비된 캐시 복사본을 제거합니다</a:t>
            </a:r>
            <a:r>
              <a:rPr lang="en-US" altLang="ko-KR"/>
              <a:t>. </a:t>
            </a:r>
          </a:p>
          <a:p>
            <a:r>
              <a:rPr lang="en-US" altLang="ko-KR"/>
              <a:t> -p physicalPath - </a:t>
            </a:r>
            <a:r>
              <a:rPr lang="ko-KR" altLang="en-US"/>
              <a:t>서버에 업로드된 파일의 절대 물리적 경로 </a:t>
            </a:r>
          </a:p>
          <a:p>
            <a:r>
              <a:rPr lang="ko-KR" altLang="en-US"/>
              <a:t> </a:t>
            </a:r>
            <a:r>
              <a:rPr lang="en-US" altLang="ko-KR"/>
              <a:t>-P</a:t>
            </a:r>
            <a:r>
              <a:rPr lang="ko-KR" altLang="en-US"/>
              <a:t>는 업로드 진행률을 출력합니다</a:t>
            </a:r>
            <a:r>
              <a:rPr lang="en-US" altLang="ko-KR"/>
              <a:t>. </a:t>
            </a:r>
          </a:p>
          <a:p>
            <a:r>
              <a:rPr lang="en-US" altLang="ko-KR"/>
              <a:t> -Q </a:t>
            </a:r>
            <a:r>
              <a:rPr lang="ko-KR" altLang="en-US"/>
              <a:t>데이터 전송을 위해 </a:t>
            </a:r>
            <a:r>
              <a:rPr lang="en-US" altLang="ko-KR"/>
              <a:t>RBUDP(</a:t>
            </a:r>
            <a:r>
              <a:rPr lang="ko-KR" altLang="en-US"/>
              <a:t>데이터그램</a:t>
            </a:r>
            <a:r>
              <a:rPr lang="en-US" altLang="ko-KR"/>
              <a:t>) </a:t>
            </a:r>
            <a:r>
              <a:rPr lang="ko-KR" altLang="en-US"/>
              <a:t>프로토콜을 사용합니다 </a:t>
            </a:r>
          </a:p>
          <a:p>
            <a:r>
              <a:rPr lang="ko-KR" altLang="en-US"/>
              <a:t> </a:t>
            </a:r>
            <a:r>
              <a:rPr lang="en-US" altLang="ko-KR"/>
              <a:t>. -R </a:t>
            </a:r>
            <a:r>
              <a:rPr lang="ko-KR" altLang="en-US"/>
              <a:t>리소스 </a:t>
            </a:r>
            <a:r>
              <a:rPr lang="en-US" altLang="ko-KR"/>
              <a:t>- </a:t>
            </a:r>
            <a:r>
              <a:rPr lang="ko-KR" altLang="en-US"/>
              <a:t>저장할 리소스를 지정합니다</a:t>
            </a:r>
            <a:r>
              <a:rPr lang="en-US" altLang="ko-KR"/>
              <a:t>. </a:t>
            </a:r>
          </a:p>
          <a:p>
            <a:r>
              <a:rPr lang="en-US" altLang="ko-KR"/>
              <a:t>     </a:t>
            </a:r>
            <a:r>
              <a:rPr lang="ko-KR" altLang="en-US"/>
              <a:t>이는 사용자 환경에서 지정하거나 관리자가 설정한 규칙을 통해 지정할 수도 있습니다 </a:t>
            </a:r>
            <a:r>
              <a:rPr lang="en-US" altLang="ko-KR"/>
              <a:t>. </a:t>
            </a:r>
          </a:p>
          <a:p>
            <a:r>
              <a:rPr lang="en-US" altLang="ko-KR"/>
              <a:t> -r recursive - </a:t>
            </a:r>
            <a:r>
              <a:rPr lang="ko-KR" altLang="en-US"/>
              <a:t>전체 하위 디렉토리 저장</a:t>
            </a:r>
          </a:p>
          <a:p>
            <a:r>
              <a:rPr lang="ko-KR" altLang="en-US"/>
              <a:t> </a:t>
            </a:r>
            <a:r>
              <a:rPr lang="en-US" altLang="ko-KR"/>
              <a:t>-t ticket - </a:t>
            </a:r>
            <a:r>
              <a:rPr lang="ko-KR" altLang="en-US"/>
              <a:t>티켓 기반 액세스에 사용할 티켓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) </a:t>
            </a:r>
          </a:p>
          <a:p>
            <a:r>
              <a:rPr lang="en-US" altLang="ko-KR"/>
              <a:t> -T 10</a:t>
            </a:r>
            <a:r>
              <a:rPr lang="ko-KR" altLang="en-US"/>
              <a:t>분 후 소켓 연결 갱신 </a:t>
            </a:r>
          </a:p>
          <a:p>
            <a:r>
              <a:rPr lang="ko-KR" altLang="en-US"/>
              <a:t> </a:t>
            </a:r>
            <a:r>
              <a:rPr lang="en-US" altLang="ko-KR"/>
              <a:t>-v verbose </a:t>
            </a:r>
          </a:p>
          <a:p>
            <a:r>
              <a:rPr lang="en-US" altLang="ko-KR"/>
              <a:t> -V Very verbose </a:t>
            </a:r>
          </a:p>
          <a:p>
            <a:r>
              <a:rPr lang="en-US" altLang="ko-KR"/>
              <a:t> -X restartFile - </a:t>
            </a:r>
            <a:r>
              <a:rPr lang="ko-KR" altLang="en-US"/>
              <a:t>재시작 옵션이 켜져 있고 </a:t>
            </a:r>
            <a:r>
              <a:rPr lang="en-US" altLang="ko-KR"/>
              <a:t>restartFile </a:t>
            </a:r>
          </a:p>
          <a:p>
            <a:r>
              <a:rPr lang="en-US" altLang="ko-KR"/>
              <a:t>       </a:t>
            </a:r>
            <a:r>
              <a:rPr lang="ko-KR" altLang="en-US"/>
              <a:t>입력이 다음을 수행하는 로컬 파일을 지정합니다</a:t>
            </a:r>
            <a:r>
              <a:rPr lang="en-US" altLang="ko-KR"/>
              <a:t>. </a:t>
            </a:r>
            <a:r>
              <a:rPr lang="ko-KR" altLang="en-US"/>
              <a:t>재시작 정보를 포함합니다</a:t>
            </a:r>
            <a:r>
              <a:rPr lang="en-US" altLang="ko-KR"/>
              <a:t>. </a:t>
            </a:r>
          </a:p>
          <a:p>
            <a:r>
              <a:rPr lang="en-US" altLang="ko-KR"/>
              <a:t>--retries count - </a:t>
            </a:r>
            <a:r>
              <a:rPr lang="ko-KR" altLang="en-US"/>
              <a:t>오류가 발생한 경우 </a:t>
            </a:r>
            <a:r>
              <a:rPr lang="en-US" altLang="ko-KR"/>
              <a:t>iput</a:t>
            </a:r>
            <a:r>
              <a:rPr lang="ko-KR" altLang="en-US"/>
              <a:t>을 재시도합니다</a:t>
            </a:r>
            <a:r>
              <a:rPr lang="en-US" altLang="ko-KR"/>
              <a:t>. 'count' </a:t>
            </a:r>
            <a:r>
              <a:rPr lang="ko-KR" altLang="en-US"/>
              <a:t>입력 </a:t>
            </a:r>
          </a:p>
          <a:p>
            <a:r>
              <a:rPr lang="ko-KR" altLang="en-US"/>
              <a:t>       은 재시도 횟수를 지정합니다</a:t>
            </a:r>
            <a:r>
              <a:rPr lang="en-US" altLang="ko-KR"/>
              <a:t>. </a:t>
            </a:r>
          </a:p>
          <a:p>
            <a:r>
              <a:rPr lang="en-US" altLang="ko-KR"/>
              <a:t>       -X </a:t>
            </a:r>
            <a:r>
              <a:rPr lang="ko-KR" altLang="en-US"/>
              <a:t>옵션 </a:t>
            </a:r>
          </a:p>
          <a:p>
            <a:r>
              <a:rPr lang="ko-KR" altLang="en-US"/>
              <a:t> </a:t>
            </a:r>
            <a:r>
              <a:rPr lang="en-US" altLang="ko-KR"/>
              <a:t>--lfrestart lfRestartFile </a:t>
            </a:r>
            <a:r>
              <a:rPr lang="ko-KR" altLang="en-US"/>
              <a:t>과 함께 사용해야 합니다</a:t>
            </a:r>
            <a:r>
              <a:rPr lang="en-US" altLang="ko-KR"/>
              <a:t>. - </a:t>
            </a:r>
            <a:r>
              <a:rPr lang="ko-KR" altLang="en-US"/>
              <a:t>대용량 파일 다시 시작 옵션이 </a:t>
            </a:r>
          </a:p>
          <a:p>
            <a:r>
              <a:rPr lang="ko-KR" altLang="en-US"/>
              <a:t>       켜져 있고 </a:t>
            </a:r>
            <a:r>
              <a:rPr lang="en-US" altLang="ko-KR"/>
              <a:t>lfRestartFile </a:t>
            </a:r>
            <a:r>
              <a:rPr lang="ko-KR" altLang="en-US"/>
              <a:t>입력 </a:t>
            </a:r>
          </a:p>
          <a:p>
            <a:r>
              <a:rPr lang="ko-KR" altLang="en-US"/>
              <a:t>       이 다시 시작 정보가 포함된 로컬 파일을 지정합니다</a:t>
            </a:r>
            <a:r>
              <a:rPr lang="en-US" altLang="ko-KR"/>
              <a:t>.</a:t>
            </a:r>
          </a:p>
          <a:p>
            <a:r>
              <a:rPr lang="en-US" altLang="ko-KR"/>
              <a:t> --wlock - </a:t>
            </a:r>
            <a:r>
              <a:rPr lang="ko-KR" altLang="en-US"/>
              <a:t>업로드에 자문 쓰기</a:t>
            </a:r>
            <a:r>
              <a:rPr lang="en-US" altLang="ko-KR"/>
              <a:t>(</a:t>
            </a:r>
            <a:r>
              <a:rPr lang="ko-KR" altLang="en-US"/>
              <a:t>독점</a:t>
            </a:r>
            <a:r>
              <a:rPr lang="en-US" altLang="ko-KR"/>
              <a:t>) </a:t>
            </a:r>
            <a:r>
              <a:rPr lang="ko-KR" altLang="en-US"/>
              <a:t>잠금 사용 </a:t>
            </a:r>
            <a:r>
              <a:rPr lang="en-US" altLang="ko-KR"/>
              <a:t>--kv_pass - </a:t>
            </a:r>
          </a:p>
          <a:p>
            <a:r>
              <a:rPr lang="en-US" altLang="ko-KR"/>
              <a:t>             key1=value1;key2=value2 </a:t>
            </a:r>
            <a:r>
              <a:rPr lang="ko-KR" altLang="en-US"/>
              <a:t>형식의 </a:t>
            </a:r>
          </a:p>
          <a:p>
            <a:r>
              <a:rPr lang="ko-KR" altLang="en-US"/>
              <a:t> 인용된 키</a:t>
            </a:r>
            <a:r>
              <a:rPr lang="en-US" altLang="ko-KR"/>
              <a:t>-</a:t>
            </a:r>
            <a:r>
              <a:rPr lang="ko-KR" altLang="en-US"/>
              <a:t>값 문자열을 리소스 계층 구조로 전달 </a:t>
            </a:r>
          </a:p>
          <a:p>
            <a:r>
              <a:rPr lang="ko-KR" altLang="en-US"/>
              <a:t> </a:t>
            </a:r>
            <a:r>
              <a:rPr lang="en-US" altLang="ko-KR"/>
              <a:t>--metadata - </a:t>
            </a:r>
            <a:r>
              <a:rPr lang="ko-KR" altLang="en-US"/>
              <a:t>데이터 뒤에 메타데이터를 원자적으로 할당 개체가 </a:t>
            </a:r>
          </a:p>
          <a:p>
            <a:r>
              <a:rPr lang="ko-KR" altLang="en-US"/>
              <a:t>              카탈로그에 등록됩니다</a:t>
            </a:r>
            <a:r>
              <a:rPr lang="en-US" altLang="ko-KR"/>
              <a:t>. </a:t>
            </a:r>
          </a:p>
          <a:p>
            <a:r>
              <a:rPr lang="en-US" altLang="ko-KR"/>
              <a:t>              </a:t>
            </a:r>
            <a:r>
              <a:rPr lang="ko-KR" altLang="en-US"/>
              <a:t>메타데이터는 </a:t>
            </a:r>
            <a:r>
              <a:rPr lang="en-US" altLang="ko-KR"/>
              <a:t>attr1;val1;unit1;attr2;val2;unit2; </a:t>
            </a:r>
            <a:r>
              <a:rPr lang="ko-KR" altLang="en-US"/>
              <a:t>형식 의 인용 문자열로 인코딩됩니다 </a:t>
            </a:r>
            <a:r>
              <a:rPr lang="en-US" altLang="ko-KR"/>
              <a:t>. </a:t>
            </a:r>
          </a:p>
          <a:p>
            <a:r>
              <a:rPr lang="en-US" altLang="ko-KR"/>
              <a:t> --acl - </a:t>
            </a:r>
          </a:p>
          <a:p>
            <a:r>
              <a:rPr lang="en-US" altLang="ko-KR"/>
              <a:t>          'perm user_or_group;perm user_or_group;' </a:t>
            </a:r>
            <a:r>
              <a:rPr lang="ko-KR" altLang="en-US"/>
              <a:t>형식의 </a:t>
            </a:r>
            <a:r>
              <a:rPr lang="en-US" altLang="ko-KR"/>
              <a:t>ACL</a:t>
            </a:r>
            <a:r>
              <a:rPr lang="ko-KR" altLang="en-US"/>
              <a:t>을 원자적으로 적용 </a:t>
            </a:r>
          </a:p>
          <a:p>
            <a:r>
              <a:rPr lang="ko-KR" altLang="en-US"/>
              <a:t>          여기서 </a:t>
            </a:r>
            <a:r>
              <a:rPr lang="en-US" altLang="ko-KR"/>
              <a:t>'perm'</a:t>
            </a:r>
            <a:r>
              <a:rPr lang="ko-KR" altLang="en-US"/>
              <a:t>은 </a:t>
            </a:r>
            <a:r>
              <a:rPr lang="en-US" altLang="ko-KR"/>
              <a:t>null|read|write|own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4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iget </a:t>
            </a:r>
            <a:r>
              <a:rPr lang="en-US" altLang="ko-KR" sz="2200" smtClean="0"/>
              <a:t>IRODS</a:t>
            </a:r>
            <a:r>
              <a:rPr lang="ko-KR" altLang="en-US" sz="2200" smtClean="0"/>
              <a:t>에서 현재 작업 디렉터리로 컬렉션 또는 파일을 가져온다</a:t>
            </a:r>
            <a:r>
              <a:rPr lang="en-US" altLang="ko-KR" sz="2200" smtClean="0"/>
              <a:t>.</a:t>
            </a:r>
            <a:endParaRPr lang="ko-KR" altLang="en-US" sz="2200"/>
          </a:p>
        </p:txBody>
      </p:sp>
      <p:sp>
        <p:nvSpPr>
          <p:cNvPr id="6" name="TextBox 5"/>
          <p:cNvSpPr txBox="1"/>
          <p:nvPr/>
        </p:nvSpPr>
        <p:spPr>
          <a:xfrm>
            <a:off x="181264" y="2301377"/>
            <a:ext cx="4483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endParaRPr lang="en-US" altLang="ko-KR"/>
          </a:p>
          <a:p>
            <a:r>
              <a:rPr lang="en-US" altLang="ko-KR" b="1" smtClean="0"/>
              <a:t>$ iget test.txt</a:t>
            </a:r>
          </a:p>
          <a:p>
            <a:r>
              <a:rPr lang="en-US" altLang="ko-KR" smtClean="0"/>
              <a:t>test.txt </a:t>
            </a:r>
            <a:r>
              <a:rPr lang="ko-KR" altLang="en-US" smtClean="0"/>
              <a:t>파일을 가져온다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b="1" smtClean="0"/>
              <a:t>$ iget test.txt localTest.txt</a:t>
            </a:r>
          </a:p>
          <a:p>
            <a:r>
              <a:rPr lang="en-US" altLang="ko-KR" smtClean="0"/>
              <a:t>test.txt </a:t>
            </a:r>
            <a:r>
              <a:rPr lang="ko-KR" altLang="en-US" smtClean="0"/>
              <a:t>파일을 </a:t>
            </a:r>
            <a:r>
              <a:rPr lang="en-US" altLang="ko-KR" smtClean="0"/>
              <a:t>localTest.txt </a:t>
            </a:r>
            <a:r>
              <a:rPr lang="ko-KR" altLang="en-US" smtClean="0"/>
              <a:t>이름으로 가져온다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b="1" smtClean="0"/>
              <a:t>$ iget –r dataDir/</a:t>
            </a:r>
          </a:p>
          <a:p>
            <a:r>
              <a:rPr lang="en-US" altLang="ko-KR" smtClean="0"/>
              <a:t>dataDir </a:t>
            </a:r>
            <a:r>
              <a:rPr lang="ko-KR" altLang="en-US" smtClean="0"/>
              <a:t>컬렉션과 하위 개체를 모두 가져온다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Usage: iget [-fIKPQrUvVT] [-n replNumber] [-N numThreads] [-X restartFile]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[-R resource] [--lfrestart lfRestartFile] [--retries count] [--purgec]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[--rlock] srcDataObj|srcCollection ... destLocalFile|destLocalDir</a:t>
            </a:r>
            <a:endParaRPr lang="ko-KR" altLang="ko-KR" b="1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34" y="2909955"/>
            <a:ext cx="6740794" cy="6729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34" y="3782960"/>
            <a:ext cx="6740794" cy="18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iget </a:t>
            </a:r>
            <a:r>
              <a:rPr lang="ko-KR" altLang="en-US" sz="1800" smtClean="0"/>
              <a:t>명령어 설명</a:t>
            </a:r>
            <a:endParaRPr lang="ko-KR" altLang="en-US" sz="18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9015" y="647700"/>
            <a:ext cx="11610105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</a:t>
            </a:r>
            <a:r>
              <a:rPr lang="en-US" altLang="ko-KR"/>
              <a:t>-f force - </a:t>
            </a:r>
            <a:r>
              <a:rPr lang="ko-KR" altLang="en-US"/>
              <a:t>로컬 파일이 이미 존재하는 경우에도 쓰기</a:t>
            </a:r>
            <a:r>
              <a:rPr lang="en-US" altLang="ko-KR"/>
              <a:t>(</a:t>
            </a:r>
            <a:r>
              <a:rPr lang="ko-KR" altLang="en-US"/>
              <a:t>덮어쓰기</a:t>
            </a:r>
            <a:r>
              <a:rPr lang="en-US" altLang="ko-KR"/>
              <a:t>) </a:t>
            </a:r>
          </a:p>
          <a:p>
            <a:r>
              <a:rPr lang="en-US" altLang="ko-KR"/>
              <a:t> -I </a:t>
            </a:r>
            <a:r>
              <a:rPr lang="ko-KR" altLang="en-US"/>
              <a:t>리디렉션 연결 </a:t>
            </a:r>
            <a:r>
              <a:rPr lang="en-US" altLang="ko-KR"/>
              <a:t>- </a:t>
            </a:r>
          </a:p>
          <a:p>
            <a:r>
              <a:rPr lang="en-US" altLang="ko-KR"/>
              <a:t>       </a:t>
            </a:r>
            <a:r>
              <a:rPr lang="ko-KR" altLang="en-US"/>
              <a:t>최상의</a:t>
            </a:r>
            <a:r>
              <a:rPr lang="en-US" altLang="ko-KR"/>
              <a:t>(</a:t>
            </a:r>
            <a:r>
              <a:rPr lang="ko-KR" altLang="en-US"/>
              <a:t>입력 </a:t>
            </a:r>
          </a:p>
          <a:p>
            <a:r>
              <a:rPr lang="ko-KR" altLang="en-US"/>
              <a:t>       컬렉션의 처음 </a:t>
            </a:r>
            <a:r>
              <a:rPr lang="en-US" altLang="ko-KR"/>
              <a:t>10</a:t>
            </a:r>
            <a:r>
              <a:rPr lang="ko-KR" altLang="en-US"/>
              <a:t>개 데이터 개체에 의해 결정됨</a:t>
            </a:r>
            <a:r>
              <a:rPr lang="en-US" altLang="ko-KR"/>
              <a:t>) </a:t>
            </a:r>
            <a:r>
              <a:rPr lang="ko-KR" altLang="en-US"/>
              <a:t>리소스 서버에 직접 연결하도록 연결을 리디렉션합니다</a:t>
            </a:r>
            <a:r>
              <a:rPr lang="en-US" altLang="ko-KR"/>
              <a:t>. </a:t>
            </a:r>
          </a:p>
          <a:p>
            <a:r>
              <a:rPr lang="en-US" altLang="ko-KR"/>
              <a:t> -K </a:t>
            </a:r>
            <a:r>
              <a:rPr lang="ko-KR" altLang="en-US"/>
              <a:t>체크섬 확인 </a:t>
            </a:r>
          </a:p>
          <a:p>
            <a:r>
              <a:rPr lang="ko-KR" altLang="en-US"/>
              <a:t> </a:t>
            </a:r>
            <a:r>
              <a:rPr lang="en-US" altLang="ko-KR"/>
              <a:t>-n replNumber - </a:t>
            </a:r>
            <a:r>
              <a:rPr lang="ko-KR" altLang="en-US"/>
              <a:t>지정된 복제본 번호로 복사본을 검색합니다</a:t>
            </a:r>
            <a:r>
              <a:rPr lang="en-US" altLang="ko-KR"/>
              <a:t>. </a:t>
            </a:r>
          </a:p>
          <a:p>
            <a:r>
              <a:rPr lang="en-US" altLang="ko-KR"/>
              <a:t> -N numThreads - </a:t>
            </a:r>
            <a:r>
              <a:rPr lang="ko-KR" altLang="en-US"/>
              <a:t>전송에 사용할 스레드 수입니다</a:t>
            </a:r>
            <a:r>
              <a:rPr lang="en-US" altLang="ko-KR"/>
              <a:t>. </a:t>
            </a:r>
            <a:r>
              <a:rPr lang="ko-KR" altLang="en-US"/>
              <a:t>값 </a:t>
            </a:r>
          </a:p>
          <a:p>
            <a:r>
              <a:rPr lang="ko-KR" altLang="en-US"/>
              <a:t>       </a:t>
            </a:r>
            <a:r>
              <a:rPr lang="en-US" altLang="ko-KR"/>
              <a:t>0</a:t>
            </a:r>
            <a:r>
              <a:rPr lang="ko-KR" altLang="en-US"/>
              <a:t>은 스레딩이 없음을 의미합니다</a:t>
            </a:r>
            <a:r>
              <a:rPr lang="en-US" altLang="ko-KR"/>
              <a:t>. </a:t>
            </a:r>
            <a:r>
              <a:rPr lang="ko-KR" altLang="en-US"/>
              <a:t>기본적으로</a:t>
            </a:r>
            <a:r>
              <a:rPr lang="en-US" altLang="ko-KR"/>
              <a:t>(-N </a:t>
            </a:r>
            <a:r>
              <a:rPr lang="ko-KR" altLang="en-US"/>
              <a:t>옵션은 사용되지 않음</a:t>
            </a:r>
            <a:r>
              <a:rPr lang="en-US" altLang="ko-KR"/>
              <a:t>) </a:t>
            </a:r>
            <a:r>
              <a:rPr lang="ko-KR" altLang="en-US"/>
              <a:t>서버 </a:t>
            </a:r>
          </a:p>
          <a:p>
            <a:r>
              <a:rPr lang="ko-KR" altLang="en-US"/>
              <a:t>       는 사용할 스레드 수를 결정합니다</a:t>
            </a:r>
            <a:r>
              <a:rPr lang="en-US" altLang="ko-KR"/>
              <a:t>. </a:t>
            </a:r>
          </a:p>
          <a:p>
            <a:r>
              <a:rPr lang="en-US" altLang="ko-KR"/>
              <a:t> --purgec - COMPOUND </a:t>
            </a:r>
            <a:r>
              <a:rPr lang="ko-KR" altLang="en-US"/>
              <a:t>개체를 다운로드한 후 준비된 캐시 복사본을 제거합니다 </a:t>
            </a:r>
          </a:p>
          <a:p>
            <a:r>
              <a:rPr lang="ko-KR" altLang="en-US"/>
              <a:t> </a:t>
            </a:r>
            <a:r>
              <a:rPr lang="en-US" altLang="ko-KR"/>
              <a:t>. -P</a:t>
            </a:r>
            <a:r>
              <a:rPr lang="ko-KR" altLang="en-US"/>
              <a:t>는 다운로드 진행률을 출력합니다</a:t>
            </a:r>
            <a:r>
              <a:rPr lang="en-US" altLang="ko-KR"/>
              <a:t>.</a:t>
            </a:r>
          </a:p>
          <a:p>
            <a:r>
              <a:rPr lang="en-US" altLang="ko-KR"/>
              <a:t> -r recursive - </a:t>
            </a:r>
            <a:r>
              <a:rPr lang="ko-KR" altLang="en-US"/>
              <a:t>하위 컬렉션 검색 </a:t>
            </a:r>
          </a:p>
          <a:p>
            <a:r>
              <a:rPr lang="ko-KR" altLang="en-US"/>
              <a:t> </a:t>
            </a:r>
            <a:r>
              <a:rPr lang="en-US" altLang="ko-KR"/>
              <a:t>-R resource - </a:t>
            </a:r>
            <a:r>
              <a:rPr lang="ko-KR" altLang="en-US"/>
              <a:t>데이터를 가져올 리소스를 지정합니다</a:t>
            </a:r>
            <a:r>
              <a:rPr lang="en-US" altLang="ko-KR"/>
              <a:t>. </a:t>
            </a:r>
            <a:r>
              <a:rPr lang="ko-KR" altLang="en-US"/>
              <a:t>이러한 </a:t>
            </a:r>
          </a:p>
          <a:p>
            <a:r>
              <a:rPr lang="ko-KR" altLang="en-US"/>
              <a:t>       리소스가 없거나 지정된 리소스에 복제본이 없으면 </a:t>
            </a:r>
          </a:p>
          <a:p>
            <a:r>
              <a:rPr lang="ko-KR" altLang="en-US"/>
              <a:t>       오류가 반환됩니다</a:t>
            </a:r>
            <a:r>
              <a:rPr lang="en-US" altLang="ko-KR"/>
              <a:t>. </a:t>
            </a:r>
          </a:p>
          <a:p>
            <a:r>
              <a:rPr lang="en-US" altLang="ko-KR"/>
              <a:t> -T 10</a:t>
            </a:r>
            <a:r>
              <a:rPr lang="ko-KR" altLang="en-US"/>
              <a:t>분 후 소켓 연결 갱신 </a:t>
            </a:r>
          </a:p>
          <a:p>
            <a:r>
              <a:rPr lang="ko-KR" altLang="en-US"/>
              <a:t> </a:t>
            </a:r>
            <a:r>
              <a:rPr lang="en-US" altLang="ko-KR"/>
              <a:t>-Q </a:t>
            </a:r>
            <a:r>
              <a:rPr lang="ko-KR" altLang="en-US"/>
              <a:t>데이터 전송에 </a:t>
            </a:r>
            <a:r>
              <a:rPr lang="en-US" altLang="ko-KR"/>
              <a:t>RBUDP(</a:t>
            </a:r>
            <a:r>
              <a:rPr lang="ko-KR" altLang="en-US"/>
              <a:t>데이터그램</a:t>
            </a:r>
            <a:r>
              <a:rPr lang="en-US" altLang="ko-KR"/>
              <a:t>) </a:t>
            </a:r>
            <a:r>
              <a:rPr lang="ko-KR" altLang="en-US"/>
              <a:t>프로토콜 사용 </a:t>
            </a:r>
          </a:p>
          <a:p>
            <a:r>
              <a:rPr lang="ko-KR" altLang="en-US"/>
              <a:t> </a:t>
            </a:r>
            <a:r>
              <a:rPr lang="en-US" altLang="ko-KR"/>
              <a:t>-v verbose </a:t>
            </a:r>
          </a:p>
          <a:p>
            <a:r>
              <a:rPr lang="en-US" altLang="ko-KR"/>
              <a:t> -V Very verbose </a:t>
            </a:r>
          </a:p>
          <a:p>
            <a:r>
              <a:rPr lang="en-US" altLang="ko-KR"/>
              <a:t> -X restartFile - </a:t>
            </a:r>
            <a:r>
              <a:rPr lang="ko-KR" altLang="en-US"/>
              <a:t>재시작 옵션이 켜져 있고 </a:t>
            </a:r>
          </a:p>
          <a:p>
            <a:r>
              <a:rPr lang="ko-KR" altLang="en-US"/>
              <a:t>     </a:t>
            </a:r>
            <a:r>
              <a:rPr lang="en-US" altLang="ko-KR"/>
              <a:t>restartFile </a:t>
            </a:r>
            <a:r>
              <a:rPr lang="ko-KR" altLang="en-US"/>
              <a:t>입력이 재시작을 포함하는 로컬 파일을 지정하도록 지정 정보</a:t>
            </a:r>
            <a:r>
              <a:rPr lang="en-US" altLang="ko-KR"/>
              <a:t>. </a:t>
            </a:r>
          </a:p>
          <a:p>
            <a:r>
              <a:rPr lang="en-US" altLang="ko-KR"/>
              <a:t>--retries count - </a:t>
            </a:r>
            <a:r>
              <a:rPr lang="ko-KR" altLang="en-US"/>
              <a:t>오류가 발생한 경우 </a:t>
            </a:r>
            <a:r>
              <a:rPr lang="en-US" altLang="ko-KR"/>
              <a:t>iget</a:t>
            </a:r>
            <a:r>
              <a:rPr lang="ko-KR" altLang="en-US"/>
              <a:t>을 다시 시도합니다</a:t>
            </a:r>
            <a:r>
              <a:rPr lang="en-US" altLang="ko-KR"/>
              <a:t>. 'count' </a:t>
            </a:r>
            <a:r>
              <a:rPr lang="ko-KR" altLang="en-US"/>
              <a:t>입력 </a:t>
            </a:r>
          </a:p>
          <a:p>
            <a:r>
              <a:rPr lang="ko-KR" altLang="en-US"/>
              <a:t>     은 재시도 횟수를 지정합니다</a:t>
            </a:r>
            <a:r>
              <a:rPr lang="en-US" altLang="ko-KR"/>
              <a:t>. </a:t>
            </a:r>
          </a:p>
          <a:p>
            <a:r>
              <a:rPr lang="en-US" altLang="ko-KR"/>
              <a:t>     -X </a:t>
            </a:r>
            <a:r>
              <a:rPr lang="ko-KR" altLang="en-US"/>
              <a:t>옵션 과 함께 사용해야 합니다</a:t>
            </a:r>
            <a:r>
              <a:rPr lang="en-US" altLang="ko-KR"/>
              <a:t>.</a:t>
            </a:r>
          </a:p>
          <a:p>
            <a:r>
              <a:rPr lang="en-US" altLang="ko-KR"/>
              <a:t> --lfrestart lfRestartFile - </a:t>
            </a:r>
            <a:r>
              <a:rPr lang="ko-KR" altLang="en-US"/>
              <a:t>대용량 파일 다시 시작 옵션이 </a:t>
            </a:r>
          </a:p>
          <a:p>
            <a:r>
              <a:rPr lang="ko-KR" altLang="en-US"/>
              <a:t>      켜져 있고 </a:t>
            </a:r>
            <a:r>
              <a:rPr lang="en-US" altLang="ko-KR"/>
              <a:t>lfRestartFile </a:t>
            </a:r>
            <a:r>
              <a:rPr lang="ko-KR" altLang="en-US"/>
              <a:t>입력 </a:t>
            </a:r>
          </a:p>
          <a:p>
            <a:r>
              <a:rPr lang="ko-KR" altLang="en-US"/>
              <a:t>      이 다시 시작 정보가 포함된 로컬 파일을 지정하도록 지정합니다</a:t>
            </a:r>
            <a:r>
              <a:rPr lang="en-US" altLang="ko-KR"/>
              <a:t>. </a:t>
            </a:r>
          </a:p>
          <a:p>
            <a:r>
              <a:rPr lang="en-US" altLang="ko-KR"/>
              <a:t> -t ticket - </a:t>
            </a:r>
            <a:r>
              <a:rPr lang="ko-KR" altLang="en-US"/>
              <a:t>티켓 기반 액세스에 사용할 티켓</a:t>
            </a:r>
            <a:r>
              <a:rPr lang="en-US" altLang="ko-KR"/>
              <a:t>(</a:t>
            </a:r>
            <a:r>
              <a:rPr lang="ko-KR" altLang="en-US"/>
              <a:t>문자열</a:t>
            </a:r>
            <a:r>
              <a:rPr lang="en-US" altLang="ko-KR"/>
              <a:t>)</a:t>
            </a:r>
            <a:r>
              <a:rPr lang="ko-KR" altLang="en-US"/>
              <a:t>입니다</a:t>
            </a:r>
            <a:r>
              <a:rPr lang="en-US" altLang="ko-KR"/>
              <a:t>. </a:t>
            </a:r>
          </a:p>
          <a:p>
            <a:r>
              <a:rPr lang="en-US" altLang="ko-KR"/>
              <a:t> --rlock - </a:t>
            </a:r>
            <a:r>
              <a:rPr lang="ko-KR" altLang="en-US"/>
              <a:t>다운로드에 권고 읽기 잠금 사용 </a:t>
            </a:r>
            <a:r>
              <a:rPr lang="en-US" altLang="ko-KR"/>
              <a:t>--kv_pass - </a:t>
            </a:r>
          </a:p>
          <a:p>
            <a:r>
              <a:rPr lang="en-US" altLang="ko-KR"/>
              <a:t>             key1=value1;key2=value2 </a:t>
            </a:r>
            <a:r>
              <a:rPr lang="ko-KR" altLang="en-US"/>
              <a:t>형식 </a:t>
            </a:r>
          </a:p>
          <a:p>
            <a:r>
              <a:rPr lang="ko-KR" altLang="en-US"/>
              <a:t> 의 리소스 계층 구조에 인용된 키</a:t>
            </a:r>
            <a:r>
              <a:rPr lang="en-US" altLang="ko-KR"/>
              <a:t>-</a:t>
            </a:r>
            <a:r>
              <a:rPr lang="ko-KR" altLang="en-US"/>
              <a:t>값 문자열 전달 </a:t>
            </a:r>
          </a:p>
        </p:txBody>
      </p:sp>
    </p:spTree>
    <p:extLst>
      <p:ext uri="{BB962C8B-B14F-4D97-AF65-F5344CB8AC3E}">
        <p14:creationId xmlns:p14="http://schemas.microsoft.com/office/powerpoint/2010/main" val="76837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iquest </a:t>
            </a:r>
            <a:r>
              <a:rPr lang="ko-KR" altLang="en-US" sz="1800" smtClean="0"/>
              <a:t>쿼리를 날리는 명령어</a:t>
            </a:r>
            <a:endParaRPr lang="ko-KR" altLang="en-US" sz="2200"/>
          </a:p>
        </p:txBody>
      </p:sp>
      <p:sp>
        <p:nvSpPr>
          <p:cNvPr id="6" name="TextBox 5"/>
          <p:cNvSpPr txBox="1"/>
          <p:nvPr/>
        </p:nvSpPr>
        <p:spPr>
          <a:xfrm>
            <a:off x="181264" y="2301377"/>
            <a:ext cx="559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endParaRPr lang="en-US" altLang="ko-KR" smtClean="0"/>
          </a:p>
          <a:p>
            <a:r>
              <a:rPr lang="en-US" altLang="ko-KR" b="1" smtClean="0"/>
              <a:t>$ iquest –z tempZone “SELECT COUNT(DATA_ID)”</a:t>
            </a:r>
          </a:p>
          <a:p>
            <a:r>
              <a:rPr lang="en-US" altLang="ko-KR" smtClean="0"/>
              <a:t>DATA_ID</a:t>
            </a:r>
            <a:r>
              <a:rPr lang="ko-KR" altLang="en-US" smtClean="0"/>
              <a:t>의 카운트 조회 </a:t>
            </a:r>
            <a:r>
              <a:rPr lang="en-US" altLang="ko-KR" smtClean="0"/>
              <a:t>= DATA </a:t>
            </a:r>
            <a:r>
              <a:rPr lang="ko-KR" altLang="en-US" smtClean="0"/>
              <a:t>개수 조회</a:t>
            </a:r>
            <a:r>
              <a:rPr lang="en-US" altLang="ko-KR" smtClean="0"/>
              <a:t>\</a:t>
            </a:r>
          </a:p>
          <a:p>
            <a:endParaRPr lang="en-US" altLang="ko-KR"/>
          </a:p>
          <a:p>
            <a:r>
              <a:rPr lang="ko-KR" altLang="en-US" smtClean="0"/>
              <a:t>명령어가 매우 많음</a:t>
            </a:r>
            <a:r>
              <a:rPr lang="en-US" altLang="ko-KR" smtClean="0"/>
              <a:t>.</a:t>
            </a:r>
          </a:p>
          <a:p>
            <a:r>
              <a:rPr lang="en-US" altLang="ko-KR">
                <a:hlinkClick r:id="rId2"/>
              </a:rPr>
              <a:t>https://docs.irods.org/4.2.11/icommands/user/#</a:t>
            </a:r>
            <a:r>
              <a:rPr lang="en-US" altLang="ko-KR" smtClean="0">
                <a:hlinkClick r:id="rId2"/>
              </a:rPr>
              <a:t>iquest</a:t>
            </a:r>
            <a:r>
              <a:rPr lang="en-US" altLang="ko-KR" smtClean="0"/>
              <a:t> </a:t>
            </a:r>
          </a:p>
          <a:p>
            <a:r>
              <a:rPr lang="ko-KR" altLang="en-US" smtClean="0"/>
              <a:t>참고</a:t>
            </a:r>
            <a:endParaRPr lang="en-US" altLang="ko-K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Usage: iquest [-hz] [--no-page] [[hint] format_string]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  or:  iquest --sql  [format_string] [arguments]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  or:  iquest attrs</a:t>
            </a:r>
            <a:endParaRPr lang="ko-KR" altLang="ko-KR" b="1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239" y="2783197"/>
            <a:ext cx="505848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193750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ibun </a:t>
            </a:r>
            <a:r>
              <a:rPr lang="ko-KR" altLang="en-US" sz="2000" smtClean="0"/>
              <a:t>번들파일 작업 명령어로 </a:t>
            </a:r>
            <a:r>
              <a:rPr lang="en-US" altLang="ko-KR" sz="2000" smtClean="0"/>
              <a:t>irods </a:t>
            </a:r>
            <a:r>
              <a:rPr lang="ko-KR" altLang="en-US" sz="2000" smtClean="0"/>
              <a:t>에 </a:t>
            </a:r>
            <a:r>
              <a:rPr lang="en-US" altLang="ko-KR" sz="2000" smtClean="0"/>
              <a:t>.tar</a:t>
            </a:r>
            <a:r>
              <a:rPr lang="ko-KR" altLang="en-US" sz="2000" smtClean="0"/>
              <a:t>같은 파일을 업로드</a:t>
            </a:r>
            <a:r>
              <a:rPr lang="en-US" altLang="ko-KR" sz="2000" smtClean="0"/>
              <a:t>, </a:t>
            </a:r>
            <a:r>
              <a:rPr lang="ko-KR" altLang="en-US" sz="2000" smtClean="0"/>
              <a:t>다운로드 할 수 있다</a:t>
            </a:r>
            <a:r>
              <a:rPr lang="en-US" altLang="ko-KR" sz="2000" smtClean="0"/>
              <a:t>.</a:t>
            </a:r>
            <a:endParaRPr lang="ko-KR" altLang="en-US" sz="2000"/>
          </a:p>
        </p:txBody>
      </p:sp>
      <p:sp>
        <p:nvSpPr>
          <p:cNvPr id="6" name="TextBox 5"/>
          <p:cNvSpPr txBox="1"/>
          <p:nvPr/>
        </p:nvSpPr>
        <p:spPr>
          <a:xfrm>
            <a:off x="181264" y="2301377"/>
            <a:ext cx="55946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endParaRPr lang="en-US" altLang="ko-KR" smtClean="0"/>
          </a:p>
          <a:p>
            <a:r>
              <a:rPr lang="en-US" altLang="ko-KR" smtClean="0"/>
              <a:t>mydir </a:t>
            </a:r>
            <a:r>
              <a:rPr lang="ko-KR" altLang="en-US" smtClean="0"/>
              <a:t>디렉터리를 </a:t>
            </a:r>
            <a:r>
              <a:rPr lang="en-US" altLang="ko-KR" smtClean="0"/>
              <a:t>IRODS</a:t>
            </a:r>
            <a:r>
              <a:rPr lang="ko-KR" altLang="en-US" smtClean="0"/>
              <a:t>에 업로드하는 예제</a:t>
            </a:r>
            <a:endParaRPr lang="en-US" altLang="ko-KR" smtClean="0"/>
          </a:p>
          <a:p>
            <a:r>
              <a:rPr lang="en-US" altLang="ko-KR" b="1" smtClean="0"/>
              <a:t>$ tar cvf data.tar dataDir/</a:t>
            </a:r>
          </a:p>
          <a:p>
            <a:r>
              <a:rPr lang="en-US" altLang="ko-KR" smtClean="0"/>
              <a:t>dataDir </a:t>
            </a:r>
            <a:r>
              <a:rPr lang="ko-KR" altLang="en-US" smtClean="0"/>
              <a:t>폴더를 </a:t>
            </a:r>
            <a:r>
              <a:rPr lang="en-US" altLang="ko-KR" smtClean="0"/>
              <a:t>data.tar</a:t>
            </a:r>
            <a:r>
              <a:rPr lang="ko-KR" altLang="en-US" smtClean="0"/>
              <a:t>로 압축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$ iput –Dtar data.tar</a:t>
            </a:r>
          </a:p>
          <a:p>
            <a:r>
              <a:rPr lang="en-US" altLang="ko-KR" smtClean="0"/>
              <a:t>data.tar </a:t>
            </a:r>
            <a:r>
              <a:rPr lang="ko-KR" altLang="en-US" smtClean="0"/>
              <a:t>업로드</a:t>
            </a:r>
            <a:endParaRPr lang="en-US" altLang="ko-KR"/>
          </a:p>
          <a:p>
            <a:endParaRPr lang="en-US" altLang="ko-KR" b="1" smtClean="0"/>
          </a:p>
          <a:p>
            <a:r>
              <a:rPr lang="en-US" altLang="ko-KR" b="1" smtClean="0"/>
              <a:t>$ ibun –x data.tar dataTarDir</a:t>
            </a:r>
          </a:p>
          <a:p>
            <a:r>
              <a:rPr lang="en-US" altLang="ko-KR" smtClean="0"/>
              <a:t>data.tar </a:t>
            </a:r>
            <a:r>
              <a:rPr lang="ko-KR" altLang="en-US" smtClean="0"/>
              <a:t>을 </a:t>
            </a:r>
            <a:r>
              <a:rPr lang="en-US" altLang="ko-KR" smtClean="0"/>
              <a:t>dataTarDir</a:t>
            </a:r>
            <a:r>
              <a:rPr lang="ko-KR" altLang="en-US" smtClean="0"/>
              <a:t>컬렉션에 압축해제</a:t>
            </a:r>
            <a:endParaRPr lang="en-US" altLang="ko-KR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Usage: ibun -x [-hfb] [-R resource] </a:t>
            </a:r>
            <a:r>
              <a:rPr lang="en-US" altLang="ko-KR" b="1" smtClean="0"/>
              <a:t>structFilePath irodsCollection</a:t>
            </a:r>
            <a:endParaRPr lang="en-US" altLang="ko-KR" b="1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Usage: ibun -c [-hf] [-R resource] [-D dataType] </a:t>
            </a:r>
            <a:r>
              <a:rPr lang="en-US" altLang="ko-KR" b="1" smtClean="0"/>
              <a:t>structFilePath irodsCollection</a:t>
            </a:r>
            <a:endParaRPr lang="en-US" altLang="ko-KR" b="1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/>
              <a:t>Usage: ibun --add [-h] structFilePath irodsCollection</a:t>
            </a:r>
            <a:endParaRPr lang="ko-KR" altLang="ko-KR" b="1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07" y="2209044"/>
            <a:ext cx="6809060" cy="40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ibun</a:t>
            </a:r>
            <a:endParaRPr lang="ko-KR" altLang="en-US" sz="20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731" y="691634"/>
            <a:ext cx="5594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endParaRPr lang="en-US" altLang="ko-KR" smtClean="0"/>
          </a:p>
          <a:p>
            <a:r>
              <a:rPr lang="en-US" altLang="ko-KR" smtClean="0"/>
              <a:t>IRODS </a:t>
            </a:r>
            <a:r>
              <a:rPr lang="ko-KR" altLang="en-US" smtClean="0"/>
              <a:t>에서 압축</a:t>
            </a:r>
            <a:endParaRPr lang="en-US" altLang="ko-KR" smtClean="0"/>
          </a:p>
          <a:p>
            <a:r>
              <a:rPr lang="en-US" altLang="ko-KR" b="1" smtClean="0"/>
              <a:t>$ ibun –cDtar bun.tar dataTarDir</a:t>
            </a:r>
          </a:p>
          <a:p>
            <a:r>
              <a:rPr lang="en-US" altLang="ko-KR" smtClean="0"/>
              <a:t>dataTarDir </a:t>
            </a:r>
            <a:r>
              <a:rPr lang="ko-KR" altLang="en-US" smtClean="0"/>
              <a:t>을 </a:t>
            </a:r>
            <a:r>
              <a:rPr lang="en-US" altLang="ko-KR" smtClean="0"/>
              <a:t>bun.tar </a:t>
            </a:r>
            <a:r>
              <a:rPr lang="ko-KR" altLang="en-US" smtClean="0"/>
              <a:t>이름으로 압축하는 명령어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27" y="691634"/>
            <a:ext cx="5048955" cy="16956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4731" y="2606040"/>
            <a:ext cx="111233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옵션</a:t>
            </a:r>
            <a:r>
              <a:rPr lang="en-US" altLang="ko-KR" smtClean="0"/>
              <a:t>]</a:t>
            </a:r>
          </a:p>
          <a:p>
            <a:r>
              <a:rPr lang="ko-KR" altLang="en-US" smtClean="0"/>
              <a:t> </a:t>
            </a:r>
            <a:r>
              <a:rPr lang="ko-KR" altLang="en-US"/>
              <a:t>-b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bulk registration when used with -x to reduce overhead</a:t>
            </a:r>
          </a:p>
          <a:p>
            <a:r>
              <a:rPr lang="ko-KR" altLang="en-US"/>
              <a:t> -R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resource - specifies the resource to store to. This is optional</a:t>
            </a:r>
          </a:p>
          <a:p>
            <a:r>
              <a:rPr lang="ko-KR" altLang="en-US"/>
              <a:t>     in your environment</a:t>
            </a:r>
          </a:p>
          <a:p>
            <a:r>
              <a:rPr lang="ko-KR" altLang="en-US"/>
              <a:t> -D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dataType - the structFile data type. Valid only for -c option for</a:t>
            </a:r>
          </a:p>
          <a:p>
            <a:r>
              <a:rPr lang="ko-KR" altLang="en-US"/>
              <a:t>     specifying the target data type. Valid dataTypes are - t|tar|'tar file'</a:t>
            </a:r>
          </a:p>
          <a:p>
            <a:r>
              <a:rPr lang="ko-KR" altLang="en-US"/>
              <a:t>     for tar file. g|gzip|gzipTar for gzipped tar file, b|bzip2|bzip2Tar for</a:t>
            </a:r>
          </a:p>
          <a:p>
            <a:r>
              <a:rPr lang="ko-KR" altLang="en-US"/>
              <a:t>     bzip2 file, and z|zip|zipFile for an archive using 'zip'.  If -D is not</a:t>
            </a:r>
          </a:p>
          <a:p>
            <a:r>
              <a:rPr lang="ko-KR" altLang="en-US"/>
              <a:t>     specified, the default is the tar dataType</a:t>
            </a:r>
          </a:p>
          <a:p>
            <a:r>
              <a:rPr lang="ko-KR" altLang="en-US"/>
              <a:t> -x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extract the structFile and register the extracted files and directories</a:t>
            </a:r>
          </a:p>
          <a:p>
            <a:r>
              <a:rPr lang="ko-KR" altLang="en-US"/>
              <a:t>     under the input irodsCollection</a:t>
            </a:r>
          </a:p>
          <a:p>
            <a:r>
              <a:rPr lang="ko-KR" altLang="en-US"/>
              <a:t> -c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bundle the files and sub-collection underneath the input irodsCollection</a:t>
            </a:r>
          </a:p>
          <a:p>
            <a:r>
              <a:rPr lang="ko-KR" altLang="en-US"/>
              <a:t>     and store it in the structFilePath</a:t>
            </a:r>
          </a:p>
          <a:p>
            <a:r>
              <a:rPr lang="ko-KR" altLang="en-US"/>
              <a:t> -f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force overwrite the structFile (-c) or the subfiles (-x).</a:t>
            </a:r>
          </a:p>
          <a:p>
            <a:r>
              <a:rPr lang="ko-KR" altLang="en-US"/>
              <a:t> --add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add or append to existing structFile.</a:t>
            </a:r>
          </a:p>
        </p:txBody>
      </p:sp>
    </p:spTree>
    <p:extLst>
      <p:ext uri="{BB962C8B-B14F-4D97-AF65-F5344CB8AC3E}">
        <p14:creationId xmlns:p14="http://schemas.microsoft.com/office/powerpoint/2010/main" val="8453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042323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 </a:t>
            </a:r>
            <a:r>
              <a:rPr lang="en-US" altLang="ko-KR" smtClean="0"/>
              <a:t>imeta </a:t>
            </a:r>
            <a:r>
              <a:rPr lang="ko-KR" altLang="en-US" sz="2100" smtClean="0"/>
              <a:t>메타정보관련 명령어</a:t>
            </a:r>
            <a:endParaRPr lang="ko-KR" altLang="en-US" sz="210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731" y="691634"/>
            <a:ext cx="5119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endParaRPr lang="en-US" altLang="ko-KR" smtClean="0"/>
          </a:p>
          <a:p>
            <a:r>
              <a:rPr lang="en-US" altLang="ko-KR" b="1" smtClean="0"/>
              <a:t>$ </a:t>
            </a:r>
            <a:r>
              <a:rPr lang="en-US" altLang="ko-KR" b="1" smtClean="0"/>
              <a:t>imeta ls –d &lt;item&gt;</a:t>
            </a:r>
          </a:p>
          <a:p>
            <a:r>
              <a:rPr lang="en-US" altLang="ko-KR" smtClean="0"/>
              <a:t>item</a:t>
            </a:r>
            <a:r>
              <a:rPr lang="ko-KR" altLang="en-US" smtClean="0"/>
              <a:t>의 메타정보 조회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 smtClean="0"/>
              <a:t>$ imeta add –d &lt;item&gt; &lt;attribute&gt; &lt;value&gt;</a:t>
            </a:r>
          </a:p>
          <a:p>
            <a:r>
              <a:rPr lang="en-US" altLang="ko-KR" smtClean="0"/>
              <a:t>item</a:t>
            </a:r>
            <a:r>
              <a:rPr lang="ko-KR" altLang="en-US" smtClean="0"/>
              <a:t>에 메타정보 추가</a:t>
            </a:r>
            <a:endParaRPr lang="en-US" altLang="ko-KR" smtClean="0"/>
          </a:p>
          <a:p>
            <a:endParaRPr lang="en-US" altLang="ko-KR" b="1"/>
          </a:p>
          <a:p>
            <a:r>
              <a:rPr lang="en-US" altLang="ko-KR" b="1" smtClean="0"/>
              <a:t>$ </a:t>
            </a:r>
            <a:r>
              <a:rPr lang="pt-BR" altLang="ko-KR" b="1"/>
              <a:t>imeta qu -</a:t>
            </a:r>
            <a:r>
              <a:rPr lang="pt-BR" altLang="ko-KR" b="1"/>
              <a:t>d </a:t>
            </a:r>
            <a:r>
              <a:rPr lang="pt-BR" altLang="ko-KR" b="1" smtClean="0"/>
              <a:t>&lt;</a:t>
            </a:r>
            <a:r>
              <a:rPr lang="en-US" altLang="ko-KR" b="1" smtClean="0"/>
              <a:t>attribute&gt; </a:t>
            </a:r>
            <a:r>
              <a:rPr lang="pt-BR" altLang="ko-KR" b="1" smtClean="0"/>
              <a:t>= </a:t>
            </a:r>
            <a:r>
              <a:rPr lang="en-US" altLang="ko-KR" b="1" smtClean="0"/>
              <a:t>&lt;value&gt;</a:t>
            </a:r>
          </a:p>
          <a:p>
            <a:r>
              <a:rPr lang="en-US" altLang="ko-KR" smtClean="0"/>
              <a:t>attribute</a:t>
            </a:r>
            <a:r>
              <a:rPr lang="ko-KR" altLang="en-US" smtClean="0"/>
              <a:t>의 값이 </a:t>
            </a:r>
            <a:r>
              <a:rPr lang="en-US" altLang="ko-KR" smtClean="0"/>
              <a:t>value</a:t>
            </a:r>
            <a:r>
              <a:rPr lang="ko-KR" altLang="en-US" smtClean="0"/>
              <a:t>인 데이터 찾기</a:t>
            </a:r>
            <a:endParaRPr lang="en-US" altLang="ko-KR"/>
          </a:p>
          <a:p>
            <a:endParaRPr lang="en-US" altLang="ko-KR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smtClean="0"/>
              <a:t>&lt;item&gt; </a:t>
            </a:r>
            <a:r>
              <a:rPr lang="ko-KR" altLang="en-US" b="1" smtClean="0"/>
              <a:t>의 타입은 </a:t>
            </a:r>
            <a:r>
              <a:rPr lang="en-US" altLang="ko-KR" b="1" smtClean="0"/>
              <a:t>dCRu </a:t>
            </a:r>
            <a:r>
              <a:rPr lang="ko-KR" altLang="en-US" b="1" smtClean="0"/>
              <a:t>등으로 구분하며</a:t>
            </a:r>
            <a:r>
              <a:rPr lang="en-US" altLang="ko-KR" b="1" smtClean="0"/>
              <a:t>, </a:t>
            </a:r>
            <a:r>
              <a:rPr lang="ko-KR" altLang="en-US" b="1" smtClean="0"/>
              <a:t>각각 </a:t>
            </a:r>
            <a:r>
              <a:rPr lang="en-US" altLang="ko-KR" b="1" smtClean="0"/>
              <a:t>dataobj </a:t>
            </a:r>
            <a:r>
              <a:rPr lang="en-US" altLang="ko-KR" b="1"/>
              <a:t>(-d), collection(-C), resource(-R</a:t>
            </a:r>
            <a:r>
              <a:rPr lang="en-US" altLang="ko-KR" b="1"/>
              <a:t>), </a:t>
            </a:r>
            <a:r>
              <a:rPr lang="en-US" altLang="ko-KR" b="1" smtClean="0"/>
              <a:t>user</a:t>
            </a:r>
            <a:r>
              <a:rPr lang="en-US" altLang="ko-KR" b="1"/>
              <a:t>(-</a:t>
            </a:r>
            <a:r>
              <a:rPr lang="en-US" altLang="ko-KR" b="1"/>
              <a:t>u</a:t>
            </a:r>
            <a:r>
              <a:rPr lang="en-US" altLang="ko-KR" b="1" smtClean="0"/>
              <a:t>) </a:t>
            </a:r>
            <a:r>
              <a:rPr lang="ko-KR" altLang="en-US" b="1" smtClean="0"/>
              <a:t>이다</a:t>
            </a:r>
            <a:r>
              <a:rPr lang="en-US" altLang="ko-KR" b="1" smtClean="0"/>
              <a:t>.</a:t>
            </a:r>
            <a:endParaRPr lang="en-US" altLang="ko-KR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/>
          </a:p>
          <a:p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4426366" y="228600"/>
            <a:ext cx="5442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https://docs.irods.org/4.3.0/icommands/metadata/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81" y="876300"/>
            <a:ext cx="6553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Usage: imeta [-vVMhz] [command]</a:t>
            </a:r>
          </a:p>
          <a:p>
            <a:r>
              <a:rPr lang="ko-KR" altLang="en-US" sz="1400"/>
              <a:t> -v verbose</a:t>
            </a:r>
          </a:p>
          <a:p>
            <a:r>
              <a:rPr lang="ko-KR" altLang="en-US" sz="1400"/>
              <a:t> -V Very verbose</a:t>
            </a:r>
          </a:p>
          <a:p>
            <a:r>
              <a:rPr lang="ko-KR" altLang="en-US" sz="1400"/>
              <a:t> -M Admin mode</a:t>
            </a:r>
          </a:p>
          <a:p>
            <a:r>
              <a:rPr lang="ko-KR" altLang="en-US" sz="1400"/>
              <a:t> -z Zonename  work with the specified Zone</a:t>
            </a:r>
          </a:p>
          <a:p>
            <a:r>
              <a:rPr lang="ko-KR" altLang="en-US" sz="1400"/>
              <a:t> -h This help</a:t>
            </a:r>
          </a:p>
          <a:p>
            <a:endParaRPr lang="ko-KR" altLang="en-US" sz="1400"/>
          </a:p>
          <a:p>
            <a:r>
              <a:rPr lang="ko-KR" altLang="en-US" sz="1400"/>
              <a:t>Commands are:</a:t>
            </a:r>
          </a:p>
          <a:p>
            <a:r>
              <a:rPr lang="ko-KR" altLang="en-US" sz="1400"/>
              <a:t> add  -d|C|R|u Name AttName AttValue [AttUnits] (Add new AVU triple)</a:t>
            </a:r>
          </a:p>
          <a:p>
            <a:r>
              <a:rPr lang="ko-KR" altLang="en-US" sz="1400"/>
              <a:t> addw -d Name AttName AttValue [AttUnits] (Add new AVU triple</a:t>
            </a:r>
          </a:p>
          <a:p>
            <a:r>
              <a:rPr lang="ko-KR" altLang="en-US" sz="1400"/>
              <a:t>                                           using Wildcards in Name)</a:t>
            </a:r>
          </a:p>
          <a:p>
            <a:r>
              <a:rPr lang="ko-KR" altLang="en-US" sz="1400"/>
              <a:t> rm   -d|C|R|u Name AttName AttValue [AttUnits] (Remove AVU)</a:t>
            </a:r>
          </a:p>
          <a:p>
            <a:r>
              <a:rPr lang="ko-KR" altLang="en-US" sz="1400"/>
              <a:t> rmw  -d|C|R|u Name AttName AttValue [AttUnits] (Remove AVU, use Wildcards)</a:t>
            </a:r>
          </a:p>
          <a:p>
            <a:r>
              <a:rPr lang="ko-KR" altLang="en-US" sz="1400"/>
              <a:t> rmi  -d|C|R|u Name MetadataID (Remove AVU by MetadataID)</a:t>
            </a:r>
          </a:p>
          <a:p>
            <a:r>
              <a:rPr lang="ko-KR" altLang="en-US" sz="1400"/>
              <a:t> mod  -d|C|R|u Name AttName AttValue [AttUnits] [n:Name] [v:Value] [u:Units]</a:t>
            </a:r>
          </a:p>
          <a:p>
            <a:r>
              <a:rPr lang="ko-KR" altLang="en-US" sz="1400"/>
              <a:t>      (modify AVU; new name (n:), value(v:), and/or units(u:)</a:t>
            </a:r>
          </a:p>
          <a:p>
            <a:r>
              <a:rPr lang="ko-KR" altLang="en-US" sz="1400"/>
              <a:t> set  -d|C|R|u Name AttName newValue [newUnits] (Assign a single value)</a:t>
            </a:r>
          </a:p>
          <a:p>
            <a:r>
              <a:rPr lang="ko-KR" altLang="en-US" sz="1400"/>
              <a:t> ls   -[l]d|C|R|u Name [AttName] (List existing AVUs for item Name)</a:t>
            </a:r>
          </a:p>
          <a:p>
            <a:r>
              <a:rPr lang="ko-KR" altLang="en-US" sz="1400"/>
              <a:t> lsw  -[l]d|C|R|u Name [AttName] (List existing AVUs, use Wildcards)</a:t>
            </a:r>
          </a:p>
          <a:p>
            <a:r>
              <a:rPr lang="ko-KR" altLang="en-US" sz="1400"/>
              <a:t> qu   -d|C|R|u AttName Operator AttVal [...] (Query objects with matching AVUs)</a:t>
            </a:r>
          </a:p>
          <a:p>
            <a:r>
              <a:rPr lang="ko-KR" altLang="en-US" sz="1400"/>
              <a:t> cp   -d|C|R|u -d|C|R|u Name1 Name2 (Copy AVUs from item Name1 to Name2)</a:t>
            </a:r>
          </a:p>
          <a:p>
            <a:r>
              <a:rPr lang="ko-KR" altLang="en-US" sz="1400"/>
              <a:t> upper (Toggle between upper case mode for queries (qu))</a:t>
            </a:r>
          </a:p>
        </p:txBody>
      </p:sp>
    </p:spTree>
    <p:extLst>
      <p:ext uri="{BB962C8B-B14F-4D97-AF65-F5344CB8AC3E}">
        <p14:creationId xmlns:p14="http://schemas.microsoft.com/office/powerpoint/2010/main" val="323437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193750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 </a:t>
            </a:r>
            <a:r>
              <a:rPr lang="en-US" altLang="ko-KR" smtClean="0"/>
              <a:t>iadmin </a:t>
            </a:r>
            <a:r>
              <a:rPr lang="ko-KR" altLang="en-US" sz="1800" smtClean="0"/>
              <a:t>관리자 명령어</a:t>
            </a:r>
            <a:endParaRPr lang="ko-KR" altLang="en-US" sz="20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Document </a:t>
            </a:r>
            <a:r>
              <a:rPr lang="ko-KR" altLang="en-US" sz="2100" b="1" smtClean="0">
                <a:solidFill>
                  <a:srgbClr val="222222"/>
                </a:solidFill>
                <a:ea typeface="tristram"/>
              </a:rPr>
              <a:t>확인 </a:t>
            </a: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!!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Usage: iadmin [-hvV] [command]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A blank execute line invokes the interactive mode, where it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prompts and executes commands until 'quit' or 'q' is entered.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Single or double quotes can be used to enter items with blanks.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Commands are: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lu [name[#Zone]] (list user info; details if name entered)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lua [name[#Zone]] (list user authentication (GSI/Kerberos Names, if any))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luan Name (list users associated with auth name (GSI/Kerberos)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lt [name] [subname] (list token info)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lr [name] (list resource info)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ls [logical_path |data_id ] [replica_number |resource_hierarchy ] (list replica info)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lz [name] (list zone info)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lg [name] (list group info (user member list))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lgd name  (list group details)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mkuser Name[#Zone] Type (make user)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moduser Name[#Zone] [ type | comment | info | password ] newValue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aua Name[#Zone] Auth-Name (add user authentication-name (GSI/Kerberos)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rua Name[#Zone] Auth-Name (remove user authentication name (GSI/Kerberos)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rpp Name  (remove PAM-derived Password for user Name)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rmuser Name[#Zone] (remove user, where userName: name[@department][#zone</a:t>
            </a:r>
            <a:r>
              <a:rPr lang="en-US" altLang="ko-KR" smtClean="0"/>
              <a:t>])</a:t>
            </a:r>
            <a:endParaRPr lang="en-US" altLang="ko-KR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80072" y="622538"/>
            <a:ext cx="7362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hlinkClick r:id="rId2"/>
              </a:rPr>
              <a:t>https://docs.irods.org/4.2.11/icommands/administrator/#</a:t>
            </a:r>
            <a:r>
              <a:rPr lang="ko-KR" altLang="en-US" smtClean="0">
                <a:hlinkClick r:id="rId2"/>
              </a:rPr>
              <a:t>iadmin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2364" y="0"/>
            <a:ext cx="1193750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 </a:t>
            </a:r>
            <a:r>
              <a:rPr lang="en-US" altLang="ko-KR" smtClean="0"/>
              <a:t>iadmin </a:t>
            </a:r>
            <a:r>
              <a:rPr lang="ko-KR" altLang="en-US" sz="1800" smtClean="0"/>
              <a:t>관리자 명령어</a:t>
            </a:r>
            <a:endParaRPr lang="ko-KR" altLang="en-US" sz="20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647700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1264" y="966707"/>
            <a:ext cx="11848608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rmdir Name (remove directory)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mkresc Name Type [Host:Path] [ContextString] (make Resource)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modresc Name [name, type, host, path, status, comment, info, free_space, context, rebalance] Value (mod Resc)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modrescdatapaths Name oldpath newpath [user] (update data-object paths,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     sometimes needed after modresc path)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rmresc Name (remove resource)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addchildtoresc Parent Child [ContextString]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rmchildfromresc Parent Child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mkzone Name Type(remote) [Connection-info] [Comment] (make zone)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modzone Name [ name | conn | comment ] newValue  (modify zone)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modzonecollacl null|read userOrGroup /remotezone (set strict-mode root ACLs)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rmzone Name (remove zone)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mkgroup Name (make group)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rmgroup Name (remove group)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atg groupName userName[#Zone] (add to group - add a user to a group)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rfg groupName userName[#Zone] (remove from group - remove a user from a group)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at tokenNamespace Name [Value1] [Value2] [Value3] (add token)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rt tokenNamespace Name [Value1] (remove token)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spass Password Key (print a scrambled form of a password for DB)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dspass Password Key (descramble a password and print it)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ctime Time (convert an iRODS time (integer) to local time; &amp; other forms)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suq User ResourceName-or-'total' Value (set user quota)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sgq Group ResourceName-or-'total' Value (set group quota)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lq [Name] List Quotas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cu (calulate usage (for quotas))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rum (remove unused metadata (user-defined AVUs)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asq 'SQL query' [Alias] (add specific query)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rsq 'SQL query' or Alias (remove specific query)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modrepl [logical_path |data_id ] [replica_number |resource_hierarchy ] ATTR_NAME VALUE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 help (or h) [command] (this help, or more details on a command)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Also see 'irmtrash -M -u user' for the admin mode of removing trash and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similar admin modes in irepl, iphymv, and itrim.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The admin can also alias as any user via the 'clientUserName' environment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variable.</a:t>
            </a:r>
            <a:endParaRPr lang="ko-KR" altLang="ko-KR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241685"/>
            <a:ext cx="5626099" cy="1033463"/>
          </a:xfrm>
        </p:spPr>
        <p:txBody>
          <a:bodyPr/>
          <a:lstStyle/>
          <a:p>
            <a:r>
              <a:rPr lang="en-US" altLang="ko-KR" smtClean="0"/>
              <a:t>IRODS </a:t>
            </a:r>
            <a:r>
              <a:rPr lang="ko-KR" altLang="en-US" smtClean="0"/>
              <a:t>실행 및 중지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8601" y="1275148"/>
            <a:ext cx="5626099" cy="3022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smtClean="0"/>
              <a:t>로그인 이후</a:t>
            </a:r>
            <a:endParaRPr lang="en-US" altLang="ko-KR" b="1" smtClean="0"/>
          </a:p>
          <a:p>
            <a:r>
              <a:rPr lang="en-US" altLang="ko-KR" b="1" smtClean="0"/>
              <a:t>$ </a:t>
            </a:r>
            <a:r>
              <a:rPr lang="en-US" altLang="ko-KR" b="1" smtClean="0"/>
              <a:t>sudo </a:t>
            </a:r>
            <a:r>
              <a:rPr lang="en-US" altLang="ko-KR" b="1" dirty="0" err="1" smtClean="0"/>
              <a:t>su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irods</a:t>
            </a:r>
            <a:r>
              <a:rPr lang="en-US" altLang="ko-KR" b="1" dirty="0" smtClean="0"/>
              <a:t> –c “/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/lib/</a:t>
            </a:r>
            <a:r>
              <a:rPr lang="en-US" altLang="ko-KR" b="1" dirty="0" err="1" smtClean="0"/>
              <a:t>irods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irodsctl</a:t>
            </a:r>
            <a:r>
              <a:rPr lang="en-US" altLang="ko-KR" b="1" dirty="0"/>
              <a:t> </a:t>
            </a:r>
            <a:r>
              <a:rPr lang="en-US" altLang="ko-KR" b="1" smtClean="0"/>
              <a:t>start”</a:t>
            </a:r>
          </a:p>
          <a:p>
            <a:r>
              <a:rPr lang="en-US" altLang="ko-KR" smtClean="0"/>
              <a:t>irods START</a:t>
            </a:r>
          </a:p>
          <a:p>
            <a:endParaRPr lang="en-US" altLang="ko-KR" dirty="0"/>
          </a:p>
          <a:p>
            <a:r>
              <a:rPr lang="en-US" altLang="ko-KR" b="1" smtClean="0"/>
              <a:t>$ sudo </a:t>
            </a:r>
            <a:r>
              <a:rPr lang="en-US" altLang="ko-KR" b="1" dirty="0" err="1" smtClean="0"/>
              <a:t>su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irods</a:t>
            </a:r>
            <a:r>
              <a:rPr lang="en-US" altLang="ko-KR" b="1" dirty="0" smtClean="0"/>
              <a:t> –c “/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/lib/</a:t>
            </a:r>
            <a:r>
              <a:rPr lang="en-US" altLang="ko-KR" b="1" dirty="0" err="1" smtClean="0"/>
              <a:t>irods</a:t>
            </a:r>
            <a:r>
              <a:rPr lang="en-US" altLang="ko-KR" b="1" dirty="0" smtClean="0"/>
              <a:t>/</a:t>
            </a:r>
            <a:r>
              <a:rPr lang="en-US" altLang="ko-KR" b="1" dirty="0" err="1" smtClean="0"/>
              <a:t>irodsctl</a:t>
            </a:r>
            <a:r>
              <a:rPr lang="en-US" altLang="ko-KR" b="1" dirty="0" smtClean="0"/>
              <a:t> </a:t>
            </a:r>
            <a:r>
              <a:rPr lang="en-US" altLang="ko-KR" b="1" smtClean="0"/>
              <a:t>status”</a:t>
            </a:r>
            <a:endParaRPr lang="en-US" altLang="ko-KR" dirty="0"/>
          </a:p>
          <a:p>
            <a:r>
              <a:rPr lang="en-US" altLang="ko-KR" smtClean="0"/>
              <a:t>irods status </a:t>
            </a:r>
            <a:r>
              <a:rPr lang="ko-KR" altLang="en-US" smtClean="0"/>
              <a:t>출력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b="1"/>
              <a:t>$ sudo su irods –c “/var/lib/irods/irodsctl </a:t>
            </a:r>
            <a:r>
              <a:rPr lang="en-US" altLang="ko-KR" b="1" smtClean="0"/>
              <a:t>stop”</a:t>
            </a:r>
          </a:p>
          <a:p>
            <a:r>
              <a:rPr lang="en-US" altLang="ko-KR" b="1"/>
              <a:t>$ irods-grid </a:t>
            </a:r>
            <a:r>
              <a:rPr lang="en-US" altLang="ko-KR" b="1" smtClean="0"/>
              <a:t>shutdown --all</a:t>
            </a:r>
          </a:p>
          <a:p>
            <a:r>
              <a:rPr lang="en-US" altLang="ko-KR" smtClean="0"/>
              <a:t>irods STOP</a:t>
            </a:r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6464298" y="1275148"/>
            <a:ext cx="5016499" cy="316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192.168.1.173</a:t>
            </a:r>
            <a:r>
              <a:rPr lang="en-US" altLang="ko-KR" dirty="0" smtClean="0"/>
              <a:t>	//hostname(</a:t>
            </a:r>
            <a:r>
              <a:rPr lang="en-US" altLang="ko-KR" dirty="0" err="1" smtClean="0"/>
              <a:t>irods</a:t>
            </a:r>
            <a:r>
              <a:rPr lang="en-US" altLang="ko-KR" dirty="0" smtClean="0"/>
              <a:t> IP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1247		//port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irods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포트 주소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rods		//</a:t>
            </a:r>
            <a:r>
              <a:rPr lang="ko-KR" altLang="en-US" dirty="0" smtClean="0"/>
              <a:t>계정 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tempZone</a:t>
            </a:r>
            <a:r>
              <a:rPr lang="en-US" altLang="ko-KR" dirty="0" smtClean="0"/>
              <a:t>	//</a:t>
            </a:r>
            <a:r>
              <a:rPr lang="ko-KR" altLang="en-US" dirty="0" smtClean="0"/>
              <a:t>접속할 </a:t>
            </a:r>
            <a:r>
              <a:rPr lang="en-US" altLang="ko-KR" dirty="0" smtClean="0"/>
              <a:t>zone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rods</a:t>
            </a:r>
            <a:r>
              <a:rPr lang="en-US" altLang="ko-KR" dirty="0" smtClean="0"/>
              <a:t>		//</a:t>
            </a:r>
            <a:r>
              <a:rPr lang="ko-KR" altLang="en-US" dirty="0" smtClean="0"/>
              <a:t>계정 암호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464299" y="241685"/>
            <a:ext cx="5016499" cy="1033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IRODS </a:t>
            </a:r>
            <a:r>
              <a:rPr lang="ko-KR" altLang="en-US" smtClean="0"/>
              <a:t>로그인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73201" y="4867805"/>
            <a:ext cx="4381499" cy="1524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/>
              <a:t>iexit</a:t>
            </a:r>
            <a:r>
              <a:rPr lang="en-US" altLang="ko-KR" dirty="0" smtClean="0"/>
              <a:t> full</a:t>
            </a:r>
          </a:p>
          <a:p>
            <a:endParaRPr lang="en-US" altLang="ko-KR" dirty="0"/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~/.</a:t>
            </a:r>
            <a:r>
              <a:rPr lang="en-US" altLang="ko-KR" dirty="0" err="1" smtClean="0"/>
              <a:t>irods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irods_environment.json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iinit</a:t>
            </a:r>
            <a:endParaRPr lang="en-US" altLang="ko-KR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473201" y="4438478"/>
            <a:ext cx="4381499" cy="55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IRODS </a:t>
            </a:r>
            <a:r>
              <a:rPr lang="ko-KR" altLang="en-US" smtClean="0"/>
              <a:t>로그아웃 및 재로그인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9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IRODS </a:t>
            </a:r>
            <a:r>
              <a:rPr lang="ko-KR" altLang="en-US" dirty="0" smtClean="0"/>
              <a:t>유저 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1" y="1795848"/>
            <a:ext cx="9055442" cy="93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/>
              <a:t>iadmin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mkuser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alice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rodsuser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iadmin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moduser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alice</a:t>
            </a:r>
            <a:r>
              <a:rPr lang="en-US" altLang="ko-KR" dirty="0" smtClean="0"/>
              <a:t> password </a:t>
            </a:r>
            <a:r>
              <a:rPr lang="en-US" altLang="ko-KR" dirty="0" err="1" smtClean="0"/>
              <a:t>passWORD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734962"/>
            <a:ext cx="548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en-US" altLang="ko-KR" dirty="0" err="1" smtClean="0"/>
              <a:t>rodsuser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rodsadmin</a:t>
            </a:r>
            <a:r>
              <a:rPr lang="ko-KR" altLang="en-US" dirty="0" smtClean="0"/>
              <a:t> 쓰면 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계정 생성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74076"/>
            <a:ext cx="10515600" cy="755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리소스 생성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4535017"/>
            <a:ext cx="9055442" cy="939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err="1" smtClean="0"/>
              <a:t>iadmin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mkresc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newResc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unixfilesystem</a:t>
            </a:r>
            <a:r>
              <a:rPr lang="en-US" altLang="ko-KR" dirty="0" smtClean="0"/>
              <a:t> `hostname`:/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irods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new_vault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Iadmin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mkresc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리소스 명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unixfilesystem</a:t>
            </a:r>
            <a:r>
              <a:rPr lang="en-US" altLang="ko-KR" dirty="0" smtClean="0"/>
              <a:t> `hostname`:/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irods</a:t>
            </a:r>
            <a:r>
              <a:rPr lang="en-US" altLang="ko-KR" dirty="0" smtClean="0"/>
              <a:t>/&lt;</a:t>
            </a:r>
            <a:r>
              <a:rPr lang="ko-KR" altLang="en-US" dirty="0" smtClean="0"/>
              <a:t>경로명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93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IRODS Zone </a:t>
            </a:r>
            <a:r>
              <a:rPr lang="ko-KR" altLang="en-US" smtClean="0"/>
              <a:t>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1" y="1795848"/>
            <a:ext cx="9055442" cy="1602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/>
              <a:t>iadmin mkzone newZone Type [Connection-info] [Comment]</a:t>
            </a:r>
          </a:p>
          <a:p>
            <a:r>
              <a:rPr lang="en-US" altLang="ko-KR" smtClean="0"/>
              <a:t>Connection-info = hostname:port</a:t>
            </a:r>
          </a:p>
          <a:p>
            <a:endParaRPr lang="en-US" altLang="ko-KR" smtClean="0"/>
          </a:p>
          <a:p>
            <a:r>
              <a:rPr lang="en-US" altLang="ko-KR" smtClean="0"/>
              <a:t>exam</a:t>
            </a:r>
          </a:p>
          <a:p>
            <a:r>
              <a:rPr lang="en-US" altLang="ko-KR" smtClean="0"/>
              <a:t>iadmin mkzone newZone remote </a:t>
            </a:r>
            <a:r>
              <a:rPr lang="en-US" altLang="ko-KR" smtClean="0"/>
              <a:t>192.168.1.173:1247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189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364" y="0"/>
            <a:ext cx="10423235" cy="64770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 icd </a:t>
            </a:r>
            <a:r>
              <a:rPr lang="ko-KR" altLang="en-US" sz="2000"/>
              <a:t>폴더간 이동 </a:t>
            </a:r>
            <a:r>
              <a:rPr lang="ko-KR" altLang="en-US" sz="2000" smtClean="0"/>
              <a:t>명령어</a:t>
            </a:r>
            <a:endParaRPr lang="ko-KR" altLang="en-US" sz="20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800" y="1033502"/>
            <a:ext cx="8915400" cy="1107996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 iRODS the current working directory (collection) Usage: icd [-vh] [directory] If no directory is entered, the cwd is set back to your home directory as defined in your .rodsEnv file. Like the unix 'cd', '..' will move up one level and '/name' starts at the root. -v verbose -V very verbose -h this help</a:t>
            </a:r>
            <a:endParaRPr lang="ko-KR" altLang="ko-KR" sz="12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1" y="3764866"/>
            <a:ext cx="7211360" cy="2501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731" y="2413000"/>
            <a:ext cx="5568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r>
              <a:rPr lang="en-US" altLang="ko-KR" b="1" smtClean="0"/>
              <a:t>icd ..</a:t>
            </a:r>
          </a:p>
          <a:p>
            <a:r>
              <a:rPr lang="en-US" altLang="ko-KR" b="1" smtClean="0"/>
              <a:t>icd /temp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61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364" y="0"/>
            <a:ext cx="10423235" cy="647700"/>
          </a:xfrm>
        </p:spPr>
        <p:txBody>
          <a:bodyPr>
            <a:normAutofit fontScale="90000"/>
          </a:bodyPr>
          <a:lstStyle/>
          <a:p>
            <a:pPr lvl="0" eaLnBrk="0" fontAlgn="base" latinLnBrk="0" hangingPunct="0">
              <a:spcAft>
                <a:spcPct val="0"/>
              </a:spcAft>
            </a:pPr>
            <a:r>
              <a:rPr lang="en-US" altLang="ko-KR" smtClean="0"/>
              <a:t> ils </a:t>
            </a:r>
            <a:r>
              <a:rPr lang="ko-KR" altLang="en-US" sz="2000">
                <a:latin typeface="Arial" panose="020B0604020202020204" pitchFamily="34" charset="0"/>
              </a:rPr>
              <a:t>폴더 내 데이터 </a:t>
            </a:r>
            <a:r>
              <a:rPr lang="en-US" altLang="ko-KR" sz="2000">
                <a:latin typeface="Arial" panose="020B0604020202020204" pitchFamily="34" charset="0"/>
              </a:rPr>
              <a:t>Object </a:t>
            </a:r>
            <a:r>
              <a:rPr lang="ko-KR" altLang="en-US" sz="2000">
                <a:latin typeface="Arial" panose="020B0604020202020204" pitchFamily="34" charset="0"/>
              </a:rPr>
              <a:t>또는 </a:t>
            </a:r>
            <a:r>
              <a:rPr lang="en-US" altLang="ko-KR" sz="2000">
                <a:latin typeface="Arial" panose="020B0604020202020204" pitchFamily="34" charset="0"/>
              </a:rPr>
              <a:t>Collection </a:t>
            </a:r>
            <a:r>
              <a:rPr lang="ko-KR" altLang="en-US" sz="2000">
                <a:latin typeface="Arial" panose="020B0604020202020204" pitchFamily="34" charset="0"/>
              </a:rPr>
              <a:t>또는 </a:t>
            </a:r>
            <a:r>
              <a:rPr lang="en-US" altLang="ko-KR" sz="2000">
                <a:latin typeface="Arial" panose="020B0604020202020204" pitchFamily="34" charset="0"/>
              </a:rPr>
              <a:t>Directory </a:t>
            </a:r>
            <a:r>
              <a:rPr lang="ko-KR" altLang="en-US" sz="2000">
                <a:latin typeface="Arial" panose="020B0604020202020204" pitchFamily="34" charset="0"/>
              </a:rPr>
              <a:t>등 목록 출력</a:t>
            </a:r>
            <a:endParaRPr lang="ko-KR" altLang="ko-KR" sz="200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558800"/>
            <a:ext cx="988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mtClean="0">
                <a:solidFill>
                  <a:srgbClr val="222222"/>
                </a:solidFill>
                <a:latin typeface="Arial" panose="020B0604020202020204" pitchFamily="34" charset="0"/>
                <a:ea typeface="tristram"/>
              </a:rPr>
              <a:t>doc</a:t>
            </a:r>
            <a:endParaRPr lang="ko-KR" altLang="ko-KR" sz="1400" b="1" smtClean="0">
              <a:solidFill>
                <a:srgbClr val="222222"/>
              </a:solidFill>
              <a:latin typeface="Arial" panose="020B0604020202020204" pitchFamily="34" charset="0"/>
              <a:ea typeface="tristram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lang="ko-KR" altLang="ko-KR" sz="14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ils [-ArlLv] dataObj|collection ... Usage: ils --bundle [-r] dataObj|collection ... Display data objects and collections stored in iRODS.</a:t>
            </a:r>
            <a:r>
              <a:rPr lang="ko-KR" altLang="ko-KR" sz="1400"/>
              <a:t> </a:t>
            </a:r>
            <a:endParaRPr lang="en-US" altLang="ko-KR" sz="1400" smtClean="0"/>
          </a:p>
        </p:txBody>
      </p:sp>
      <p:sp>
        <p:nvSpPr>
          <p:cNvPr id="12" name="직사각형 11"/>
          <p:cNvSpPr/>
          <p:nvPr/>
        </p:nvSpPr>
        <p:spPr>
          <a:xfrm>
            <a:off x="163327" y="2216904"/>
            <a:ext cx="57877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smtClean="0">
                <a:latin typeface="Arial" panose="020B0604020202020204" pitchFamily="34" charset="0"/>
              </a:rPr>
              <a:t>옵션</a:t>
            </a:r>
            <a:endParaRPr lang="en-US" altLang="ko-KR" sz="140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latin typeface="Arial" panose="020B0604020202020204" pitchFamily="34" charset="0"/>
              </a:rPr>
              <a:t>-l : long format. </a:t>
            </a:r>
            <a:r>
              <a:rPr lang="ko-KR" altLang="en-US" sz="1400" smtClean="0">
                <a:latin typeface="Arial" panose="020B0604020202020204" pitchFamily="34" charset="0"/>
              </a:rPr>
              <a:t>좀 더 많은 정보를 보여준다</a:t>
            </a:r>
            <a:r>
              <a:rPr lang="en-US" altLang="ko-KR" sz="1400" smtClean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>
                <a:latin typeface="Arial" panose="020B0604020202020204" pitchFamily="34" charset="0"/>
              </a:rPr>
              <a:t>-L : very long format. </a:t>
            </a:r>
            <a:r>
              <a:rPr lang="ko-KR" altLang="en-US" sz="1400" smtClean="0">
                <a:latin typeface="Arial" panose="020B0604020202020204" pitchFamily="34" charset="0"/>
              </a:rPr>
              <a:t>더욱 많은 정보를 보여준다</a:t>
            </a:r>
            <a:r>
              <a:rPr lang="en-US" altLang="ko-KR" sz="1400" smtClean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/>
              <a:t>-A </a:t>
            </a:r>
            <a:r>
              <a:rPr lang="en-US" altLang="ko-KR" sz="1400" smtClean="0"/>
              <a:t>: ACL</a:t>
            </a:r>
            <a:r>
              <a:rPr lang="en-US" altLang="ko-KR" sz="1400"/>
              <a:t>(</a:t>
            </a:r>
            <a:r>
              <a:rPr lang="ko-KR" altLang="en-US" sz="1400"/>
              <a:t>액세스 제어 목록</a:t>
            </a:r>
            <a:r>
              <a:rPr lang="en-US" altLang="ko-KR" sz="1400"/>
              <a:t>) </a:t>
            </a:r>
            <a:r>
              <a:rPr lang="ko-KR" altLang="en-US" sz="1400"/>
              <a:t>및 상속 형식 </a:t>
            </a:r>
            <a:endParaRPr lang="en-US" altLang="ko-KR" sz="140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/>
              <a:t>-</a:t>
            </a:r>
            <a:r>
              <a:rPr lang="en-US" altLang="ko-KR" sz="1400"/>
              <a:t>d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콘텐츠가 </a:t>
            </a:r>
            <a:r>
              <a:rPr lang="ko-KR" altLang="en-US" sz="1400"/>
              <a:t>아닌 컬렉션 자체를 </a:t>
            </a:r>
            <a:r>
              <a:rPr lang="ko-KR" altLang="en-US" sz="1400" smtClean="0"/>
              <a:t>나열</a:t>
            </a:r>
            <a:endParaRPr lang="en-US" altLang="ko-KR" sz="140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/>
              <a:t>-</a:t>
            </a:r>
            <a:r>
              <a:rPr lang="en-US" altLang="ko-KR" sz="1400"/>
              <a:t>r </a:t>
            </a:r>
            <a:r>
              <a:rPr lang="en-US" altLang="ko-KR" sz="1400" smtClean="0"/>
              <a:t>: </a:t>
            </a:r>
            <a:r>
              <a:rPr lang="ko-KR" altLang="en-US" sz="1400" smtClean="0"/>
              <a:t>재귀적 </a:t>
            </a:r>
            <a:r>
              <a:rPr lang="en-US" altLang="ko-KR" sz="1400"/>
              <a:t>- </a:t>
            </a:r>
            <a:r>
              <a:rPr lang="ko-KR" altLang="en-US" sz="1400"/>
              <a:t>하위 컬렉션 </a:t>
            </a:r>
            <a:r>
              <a:rPr lang="ko-KR" altLang="en-US" sz="1400" smtClean="0"/>
              <a:t>표시</a:t>
            </a:r>
            <a:endParaRPr lang="en-US" altLang="ko-KR" sz="140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/>
              <a:t>-t : </a:t>
            </a:r>
            <a:r>
              <a:rPr lang="ko-KR" altLang="en-US" sz="1400"/>
              <a:t>티켓 </a:t>
            </a:r>
            <a:r>
              <a:rPr lang="en-US" altLang="ko-KR" sz="1400"/>
              <a:t>- </a:t>
            </a:r>
            <a:r>
              <a:rPr lang="ko-KR" altLang="en-US" sz="1400"/>
              <a:t>읽기</a:t>
            </a:r>
            <a:r>
              <a:rPr lang="en-US" altLang="ko-KR" sz="1400"/>
              <a:t>(</a:t>
            </a:r>
            <a:r>
              <a:rPr lang="ko-KR" altLang="en-US" sz="1400"/>
              <a:t>또는 쓰기</a:t>
            </a:r>
            <a:r>
              <a:rPr lang="en-US" altLang="ko-KR" sz="1400"/>
              <a:t>) </a:t>
            </a:r>
            <a:r>
              <a:rPr lang="ko-KR" altLang="en-US" sz="1400"/>
              <a:t>티켓 </a:t>
            </a:r>
            <a:r>
              <a:rPr lang="ko-KR" altLang="en-US" sz="1400" smtClean="0"/>
              <a:t>사용</a:t>
            </a:r>
            <a:endParaRPr lang="en-US" altLang="ko-KR" sz="140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/>
              <a:t>-v : </a:t>
            </a:r>
            <a:r>
              <a:rPr lang="en-US" altLang="ko-KR" sz="1400"/>
              <a:t>verbose </a:t>
            </a:r>
            <a:endParaRPr lang="en-US" altLang="ko-KR" sz="140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/>
              <a:t>-V : </a:t>
            </a:r>
            <a:r>
              <a:rPr lang="en-US" altLang="ko-KR" sz="1400"/>
              <a:t>very </a:t>
            </a:r>
            <a:r>
              <a:rPr lang="en-US" altLang="ko-KR" sz="1400" smtClean="0"/>
              <a:t>verbose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smtClean="0"/>
              <a:t>-h : </a:t>
            </a:r>
            <a:r>
              <a:rPr lang="en-US" altLang="ko-KR" sz="1400"/>
              <a:t>this help </a:t>
            </a:r>
            <a:endParaRPr lang="en-US" altLang="ko-KR" sz="140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>
              <a:latin typeface="Arial" panose="020B0604020202020204" pitchFamily="34" charset="0"/>
            </a:endParaRPr>
          </a:p>
          <a:p>
            <a:pPr marL="285750" lvl="0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400" smtClean="0">
                <a:latin typeface="Arial" panose="020B0604020202020204" pitchFamily="34" charset="0"/>
              </a:rPr>
              <a:t>Example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mtClean="0">
                <a:latin typeface="Arial" panose="020B0604020202020204" pitchFamily="34" charset="0"/>
              </a:rPr>
              <a:t>$ ils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smtClean="0">
                <a:latin typeface="Arial" panose="020B0604020202020204" pitchFamily="34" charset="0"/>
              </a:rPr>
              <a:t>현재 디렉토리 개체 및 컬렉션 조회</a:t>
            </a:r>
            <a:endParaRPr lang="en-US" altLang="ko-KR" sz="140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mtClean="0">
                <a:latin typeface="Arial" panose="020B0604020202020204" pitchFamily="34" charset="0"/>
              </a:rPr>
              <a:t>$ ils –r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smtClean="0">
                <a:latin typeface="Arial" panose="020B0604020202020204" pitchFamily="34" charset="0"/>
              </a:rPr>
              <a:t>현재 디렉토리</a:t>
            </a:r>
            <a:r>
              <a:rPr lang="en-US" altLang="ko-KR" sz="1400" smtClean="0">
                <a:latin typeface="Arial" panose="020B0604020202020204" pitchFamily="34" charset="0"/>
              </a:rPr>
              <a:t>,</a:t>
            </a:r>
            <a:r>
              <a:rPr lang="ko-KR" altLang="en-US" sz="1400" smtClean="0">
                <a:latin typeface="Arial" panose="020B0604020202020204" pitchFamily="34" charset="0"/>
              </a:rPr>
              <a:t> 하위 디렉토리 </a:t>
            </a:r>
            <a:endParaRPr lang="en-US" altLang="ko-KR" sz="140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smtClean="0">
                <a:latin typeface="Arial" panose="020B0604020202020204" pitchFamily="34" charset="0"/>
              </a:rPr>
              <a:t>개체 및 컬렉션 조회</a:t>
            </a:r>
            <a:endParaRPr lang="en-US" altLang="ko-KR" sz="1400" smtClean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mtClean="0">
                <a:latin typeface="Arial" panose="020B0604020202020204" pitchFamily="34" charset="0"/>
              </a:rPr>
              <a:t>$ ils –A –r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smtClean="0">
                <a:latin typeface="Arial" panose="020B0604020202020204" pitchFamily="34" charset="0"/>
              </a:rPr>
              <a:t>현재 디렉토리</a:t>
            </a:r>
            <a:r>
              <a:rPr lang="en-US" altLang="ko-KR" sz="1400" smtClean="0">
                <a:latin typeface="Arial" panose="020B0604020202020204" pitchFamily="34" charset="0"/>
              </a:rPr>
              <a:t>, </a:t>
            </a:r>
            <a:r>
              <a:rPr lang="ko-KR" altLang="en-US" sz="1400" smtClean="0">
                <a:latin typeface="Arial" panose="020B0604020202020204" pitchFamily="34" charset="0"/>
              </a:rPr>
              <a:t>하위 디렉토리 개체 및 컬렉션 목록 </a:t>
            </a:r>
            <a:r>
              <a:rPr lang="en-US" altLang="ko-KR" sz="1400" smtClean="0">
                <a:latin typeface="Arial" panose="020B0604020202020204" pitchFamily="34" charset="0"/>
              </a:rPr>
              <a:t>+ </a:t>
            </a:r>
            <a:r>
              <a:rPr lang="ko-KR" altLang="en-US" sz="1400" smtClean="0">
                <a:latin typeface="Arial" panose="020B0604020202020204" pitchFamily="34" charset="0"/>
              </a:rPr>
              <a:t>권한 조회</a:t>
            </a:r>
            <a:endParaRPr lang="en-US" altLang="ko-KR" sz="1400" smtClean="0">
              <a:latin typeface="Arial" panose="020B060402020202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27766" r="13662" b="42830"/>
          <a:stretch/>
        </p:blipFill>
        <p:spPr>
          <a:xfrm>
            <a:off x="6586062" y="3003083"/>
            <a:ext cx="5250338" cy="894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r="25692" b="70996"/>
          <a:stretch/>
        </p:blipFill>
        <p:spPr>
          <a:xfrm>
            <a:off x="6586062" y="1933734"/>
            <a:ext cx="4518818" cy="88189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56440" r="14079"/>
          <a:stretch/>
        </p:blipFill>
        <p:spPr>
          <a:xfrm>
            <a:off x="6586062" y="4084616"/>
            <a:ext cx="5224998" cy="132450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2" y="5593573"/>
            <a:ext cx="4884843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2364" y="0"/>
            <a:ext cx="10423235" cy="64770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 </a:t>
            </a:r>
            <a:r>
              <a:rPr lang="en-US" altLang="ko-KR" smtClean="0">
                <a:ea typeface="굴림" panose="020B0600000101010101" pitchFamily="50" charset="-127"/>
              </a:rPr>
              <a:t>ichmod </a:t>
            </a:r>
            <a:r>
              <a:rPr lang="ko-KR" altLang="en-US" sz="2000">
                <a:latin typeface="Arial" panose="020B0604020202020204" pitchFamily="34" charset="0"/>
              </a:rPr>
              <a:t>파일</a:t>
            </a:r>
            <a:r>
              <a:rPr lang="en-US" altLang="ko-KR" sz="2000">
                <a:latin typeface="Arial" panose="020B0604020202020204" pitchFamily="34" charset="0"/>
              </a:rPr>
              <a:t>, </a:t>
            </a:r>
            <a:r>
              <a:rPr lang="ko-KR" altLang="en-US" sz="2000">
                <a:latin typeface="Arial" panose="020B0604020202020204" pitchFamily="34" charset="0"/>
              </a:rPr>
              <a:t>컬렉션</a:t>
            </a:r>
            <a:r>
              <a:rPr lang="en-US" altLang="ko-KR" sz="2000">
                <a:latin typeface="Arial" panose="020B0604020202020204" pitchFamily="34" charset="0"/>
              </a:rPr>
              <a:t>, </a:t>
            </a:r>
            <a:r>
              <a:rPr lang="ko-KR" altLang="en-US" sz="2000">
                <a:latin typeface="Arial" panose="020B0604020202020204" pitchFamily="34" charset="0"/>
              </a:rPr>
              <a:t>폴더 등에 대한 권한 설정 </a:t>
            </a:r>
            <a:r>
              <a:rPr lang="ko-KR" altLang="en-US" sz="2000" smtClean="0">
                <a:latin typeface="Arial" panose="020B0604020202020204" pitchFamily="34" charset="0"/>
              </a:rPr>
              <a:t>명령어</a:t>
            </a:r>
            <a:endParaRPr lang="ko-KR" altLang="en-US" sz="200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06968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741402"/>
            <a:ext cx="1200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ichmod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[-rhvVM] null|read|write|own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userOrGroup</a:t>
            </a:r>
            <a:r>
              <a:rPr lang="en-US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dataObj|Collection ...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ichmod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[-rhvVM] inherit Collection ...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ichmod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[-rhvVM] noinherit Collection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recursive-set 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access level for all dataObjects in the entered collection and subCollections under it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verbose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Very verbose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Admin Mode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this help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/>
              <a:t/>
            </a:r>
            <a:br>
              <a:rPr lang="ko-KR" altLang="ko-KR" sz="1200"/>
            </a:br>
            <a:r>
              <a:rPr lang="en-US" altLang="ko-KR" sz="1200" b="1"/>
              <a:t>Modify access to dataObjects (iRODS files) and collections (directories</a:t>
            </a:r>
            <a:r>
              <a:rPr lang="en-US" altLang="ko-KR" sz="1200" b="1" smtClean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264" y="3032224"/>
            <a:ext cx="448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r>
              <a:rPr lang="en-US" altLang="ko-KR" smtClean="0"/>
              <a:t>ichmod [-rhvVM] {</a:t>
            </a:r>
            <a:r>
              <a:rPr lang="ko-KR" altLang="en-US" smtClean="0"/>
              <a:t>명령어</a:t>
            </a:r>
            <a:r>
              <a:rPr lang="en-US" altLang="ko-KR" smtClean="0"/>
              <a:t>} {</a:t>
            </a:r>
            <a:r>
              <a:rPr lang="ko-KR" altLang="en-US" smtClean="0"/>
              <a:t>유저 </a:t>
            </a:r>
            <a:r>
              <a:rPr lang="en-US" altLang="ko-KR" smtClean="0"/>
              <a:t>or </a:t>
            </a:r>
            <a:r>
              <a:rPr lang="ko-KR" altLang="en-US" smtClean="0"/>
              <a:t>그룹</a:t>
            </a:r>
            <a:r>
              <a:rPr lang="en-US" altLang="ko-KR" smtClean="0"/>
              <a:t>} {</a:t>
            </a:r>
            <a:r>
              <a:rPr lang="ko-KR" altLang="en-US" smtClean="0"/>
              <a:t>데이터 </a:t>
            </a:r>
            <a:r>
              <a:rPr lang="en-US" altLang="ko-KR" smtClean="0"/>
              <a:t>or </a:t>
            </a:r>
            <a:r>
              <a:rPr lang="ko-KR" altLang="en-US" smtClean="0"/>
              <a:t>컬렉션</a:t>
            </a:r>
            <a:r>
              <a:rPr lang="en-US" altLang="ko-KR" smtClean="0"/>
              <a:t>}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Example</a:t>
            </a:r>
          </a:p>
          <a:p>
            <a:r>
              <a:rPr lang="en-US" altLang="ko-KR" b="1" smtClean="0"/>
              <a:t>$ ichmod read alice test.txt</a:t>
            </a:r>
          </a:p>
          <a:p>
            <a:r>
              <a:rPr lang="en-US" altLang="ko-KR" smtClean="0"/>
              <a:t>alice </a:t>
            </a:r>
            <a:r>
              <a:rPr lang="ko-KR" altLang="en-US" smtClean="0"/>
              <a:t>에게 </a:t>
            </a:r>
            <a:r>
              <a:rPr lang="en-US" altLang="ko-KR" smtClean="0"/>
              <a:t>test.txt</a:t>
            </a:r>
            <a:r>
              <a:rPr lang="ko-KR" altLang="en-US" smtClean="0"/>
              <a:t>에 대한</a:t>
            </a:r>
            <a:endParaRPr lang="en-US" altLang="ko-KR"/>
          </a:p>
          <a:p>
            <a:r>
              <a:rPr lang="ko-KR" altLang="en-US" smtClean="0"/>
              <a:t>읽기 권한 부여</a:t>
            </a:r>
            <a:endParaRPr lang="en-US" altLang="ko-KR" smtClean="0"/>
          </a:p>
          <a:p>
            <a:r>
              <a:rPr lang="en-US" altLang="ko-KR" b="1" smtClean="0"/>
              <a:t>$ ichmod –r read alice testDir</a:t>
            </a:r>
          </a:p>
          <a:p>
            <a:r>
              <a:rPr lang="en-US" altLang="ko-KR" smtClean="0"/>
              <a:t>alice </a:t>
            </a:r>
            <a:r>
              <a:rPr lang="ko-KR" altLang="en-US" smtClean="0"/>
              <a:t>에게 </a:t>
            </a:r>
            <a:r>
              <a:rPr lang="en-US" altLang="ko-KR" smtClean="0"/>
              <a:t>testDir</a:t>
            </a:r>
            <a:r>
              <a:rPr lang="ko-KR" altLang="en-US"/>
              <a:t>와</a:t>
            </a:r>
            <a:endParaRPr lang="en-US" altLang="ko-KR" smtClean="0"/>
          </a:p>
          <a:p>
            <a:r>
              <a:rPr lang="ko-KR" altLang="en-US" smtClean="0"/>
              <a:t>하위 모든 개체에 읽기 권한 부여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10" y="4066226"/>
            <a:ext cx="799259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506968"/>
            <a:ext cx="8915400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100" b="1" smtClean="0">
                <a:solidFill>
                  <a:srgbClr val="222222"/>
                </a:solidFill>
                <a:ea typeface="tristram"/>
              </a:rPr>
              <a:t>Doc</a:t>
            </a:r>
            <a:endParaRPr kumimoji="0" lang="ko-KR" altLang="ko-KR" sz="2100" b="1" i="0" u="none" strike="noStrike" cap="none" normalizeH="0" baseline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tristra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4" y="876300"/>
            <a:ext cx="6867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Usage: imkdir [-phvV] collection ... Create one or more new collections Options are: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make parent directories as needed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verbose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Very verbose </a:t>
            </a:r>
            <a:endParaRPr lang="en-US" altLang="ko-KR" sz="1200" b="1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200" b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ko-KR" altLang="ko-KR" sz="1200" b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this help</a:t>
            </a:r>
            <a:r>
              <a:rPr lang="ko-KR" altLang="ko-KR" sz="1200"/>
              <a:t> </a:t>
            </a:r>
            <a:endParaRPr lang="ko-KR" altLang="ko-KR" sz="120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64" y="2186126"/>
            <a:ext cx="4483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Simple</a:t>
            </a:r>
          </a:p>
          <a:p>
            <a:r>
              <a:rPr lang="en-US" altLang="ko-KR" smtClean="0"/>
              <a:t>imkdir [</a:t>
            </a:r>
            <a:r>
              <a:rPr lang="ko-KR" altLang="en-US" smtClean="0"/>
              <a:t>옵션</a:t>
            </a:r>
            <a:r>
              <a:rPr lang="en-US" altLang="ko-KR" smtClean="0"/>
              <a:t>] {</a:t>
            </a:r>
            <a:r>
              <a:rPr lang="ko-KR" altLang="en-US" smtClean="0"/>
              <a:t>폴더이름</a:t>
            </a:r>
            <a:r>
              <a:rPr lang="en-US" altLang="ko-KR" smtClean="0"/>
              <a:t>}</a:t>
            </a:r>
          </a:p>
          <a:p>
            <a:endParaRPr lang="en-US" altLang="ko-KR" smtClean="0"/>
          </a:p>
          <a:p>
            <a:r>
              <a:rPr lang="ko-KR" altLang="en-US" smtClean="0"/>
              <a:t>가상의 컬렉션 폴더에 폴더를 생성하는 명령어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irods </a:t>
            </a:r>
            <a:r>
              <a:rPr lang="ko-KR" altLang="en-US" smtClean="0"/>
              <a:t>폴더에선 폴더 </a:t>
            </a:r>
            <a:r>
              <a:rPr lang="en-US" altLang="ko-KR" smtClean="0"/>
              <a:t>== </a:t>
            </a:r>
            <a:r>
              <a:rPr lang="ko-KR" altLang="en-US" smtClean="0"/>
              <a:t>컬렉션 으로 추측됌</a:t>
            </a:r>
            <a:endParaRPr lang="en-US" altLang="ko-KR" smtClean="0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Example</a:t>
            </a:r>
          </a:p>
          <a:p>
            <a:r>
              <a:rPr lang="en-US" altLang="ko-KR" b="1" smtClean="0"/>
              <a:t>$ imkdir tempDir</a:t>
            </a:r>
          </a:p>
          <a:p>
            <a:r>
              <a:rPr lang="en-US" altLang="ko-KR" smtClean="0"/>
              <a:t>tempDir </a:t>
            </a:r>
            <a:r>
              <a:rPr lang="ko-KR" altLang="en-US" smtClean="0"/>
              <a:t>컬렉션</a:t>
            </a:r>
            <a:r>
              <a:rPr lang="en-US" altLang="ko-KR" smtClean="0"/>
              <a:t>(</a:t>
            </a:r>
            <a:r>
              <a:rPr lang="ko-KR" altLang="en-US" smtClean="0"/>
              <a:t>폴더</a:t>
            </a:r>
            <a:r>
              <a:rPr lang="en-US" altLang="ko-KR" smtClean="0"/>
              <a:t>)</a:t>
            </a:r>
            <a:r>
              <a:rPr lang="ko-KR" altLang="en-US" smtClean="0"/>
              <a:t> 생성</a:t>
            </a:r>
            <a:endParaRPr lang="en-US" altLang="ko-KR" smtClean="0"/>
          </a:p>
          <a:p>
            <a:r>
              <a:rPr lang="en-US" altLang="ko-KR" b="1" smtClean="0"/>
              <a:t>$ imkdir –p tempDir/testDir</a:t>
            </a:r>
          </a:p>
          <a:p>
            <a:r>
              <a:rPr lang="en-US" altLang="ko-KR" smtClean="0"/>
              <a:t>tempDir </a:t>
            </a:r>
            <a:r>
              <a:rPr lang="ko-KR" altLang="en-US" smtClean="0"/>
              <a:t>하위에 </a:t>
            </a:r>
            <a:r>
              <a:rPr lang="en-US" altLang="ko-KR" smtClean="0"/>
              <a:t>testDir </a:t>
            </a:r>
            <a:r>
              <a:rPr lang="ko-KR" altLang="en-US" smtClean="0"/>
              <a:t>생성 단</a:t>
            </a:r>
            <a:r>
              <a:rPr lang="en-US" altLang="ko-KR" smtClean="0"/>
              <a:t>, tempDir </a:t>
            </a:r>
            <a:r>
              <a:rPr lang="ko-KR" altLang="en-US" smtClean="0"/>
              <a:t>이 없을 시 </a:t>
            </a:r>
            <a:r>
              <a:rPr lang="en-US" altLang="ko-KR" smtClean="0"/>
              <a:t>tempDir </a:t>
            </a:r>
            <a:r>
              <a:rPr lang="ko-KR" altLang="en-US" smtClean="0"/>
              <a:t>또한 생성한다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2364" y="0"/>
            <a:ext cx="10423235" cy="64770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 </a:t>
            </a:r>
            <a:r>
              <a:rPr lang="en-US" altLang="ko-KR" smtClean="0">
                <a:ea typeface="굴림" panose="020B0600000101010101" pitchFamily="50" charset="-127"/>
              </a:rPr>
              <a:t>imkdir </a:t>
            </a:r>
            <a:r>
              <a:rPr lang="ko-KR" altLang="en-US" sz="2000" smtClean="0">
                <a:ea typeface="굴림" panose="020B0600000101010101" pitchFamily="50" charset="-127"/>
              </a:rPr>
              <a:t>폴더 생성 명령어</a:t>
            </a:r>
            <a:endParaRPr lang="ko-KR" altLang="en-US" sz="20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84" y="3038261"/>
            <a:ext cx="764011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</TotalTime>
  <Words>4393</Words>
  <Application>Microsoft Office PowerPoint</Application>
  <PresentationFormat>와이드스크린</PresentationFormat>
  <Paragraphs>601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Arial Unicode MS</vt:lpstr>
      <vt:lpstr>tristram</vt:lpstr>
      <vt:lpstr>굴림</vt:lpstr>
      <vt:lpstr>맑은 고딕</vt:lpstr>
      <vt:lpstr>Arial</vt:lpstr>
      <vt:lpstr>Courier New</vt:lpstr>
      <vt:lpstr>Office 테마</vt:lpstr>
      <vt:lpstr>iCommands   ~/irods/clients/icommands/bin  </vt:lpstr>
      <vt:lpstr>Document</vt:lpstr>
      <vt:lpstr>IRODS 실행 및 중지</vt:lpstr>
      <vt:lpstr>IRODS 유저 생성</vt:lpstr>
      <vt:lpstr>IRODS Zone 생성</vt:lpstr>
      <vt:lpstr> icd 폴더간 이동 명령어</vt:lpstr>
      <vt:lpstr> ils 폴더 내 데이터 Object 또는 Collection 또는 Directory 등 목록 출력</vt:lpstr>
      <vt:lpstr> ichmod 파일, 컬렉션, 폴더 등에 대한 권한 설정 명령어</vt:lpstr>
      <vt:lpstr> imkdir 폴더 생성 명령어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r2soft</cp:lastModifiedBy>
  <cp:revision>113</cp:revision>
  <dcterms:created xsi:type="dcterms:W3CDTF">2022-05-27T05:25:31Z</dcterms:created>
  <dcterms:modified xsi:type="dcterms:W3CDTF">2022-06-15T01:43:26Z</dcterms:modified>
</cp:coreProperties>
</file>