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4" r:id="rId5"/>
    <p:sldId id="275" r:id="rId6"/>
    <p:sldId id="276" r:id="rId7"/>
    <p:sldId id="277" r:id="rId8"/>
    <p:sldId id="271" r:id="rId9"/>
    <p:sldId id="280" r:id="rId10"/>
    <p:sldId id="279" r:id="rId11"/>
    <p:sldId id="282" r:id="rId12"/>
    <p:sldId id="278" r:id="rId13"/>
    <p:sldId id="283" r:id="rId14"/>
    <p:sldId id="285" r:id="rId15"/>
    <p:sldId id="284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1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1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8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3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A2BF-313D-4161-B5C3-E372BFAF885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D017-0215-42F9-BB58-5581DC5E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9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8724" y="2256682"/>
            <a:ext cx="9144000" cy="2387600"/>
          </a:xfrm>
        </p:spPr>
        <p:txBody>
          <a:bodyPr/>
          <a:lstStyle/>
          <a:p>
            <a:r>
              <a:rPr lang="en-US" altLang="ko-KR" smtClean="0"/>
              <a:t>CentOS 7</a:t>
            </a:r>
            <a:br>
              <a:rPr lang="en-US" altLang="ko-KR" smtClean="0"/>
            </a:br>
            <a:r>
              <a:rPr lang="en-US" altLang="ko-KR"/>
              <a:t>IRODS </a:t>
            </a:r>
            <a:r>
              <a:rPr lang="en-US" altLang="ko-KR" smtClean="0"/>
              <a:t>4.2.11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Installation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9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4-4. </a:t>
            </a:r>
            <a:r>
              <a:rPr lang="en-US" altLang="ko-KR" sz="3000" smtClean="0"/>
              <a:t>IRODS </a:t>
            </a:r>
            <a:r>
              <a:rPr lang="ko-KR" altLang="en-US" sz="3000" smtClean="0"/>
              <a:t>실행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00160" y="578225"/>
            <a:ext cx="9906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</a:t>
            </a:r>
            <a:r>
              <a:rPr lang="ko-KR" altLang="en-US" sz="1600" smtClean="0"/>
              <a:t> </a:t>
            </a:r>
            <a:r>
              <a:rPr lang="en-US" altLang="ko-KR" sz="1600" smtClean="0"/>
              <a:t>irods START</a:t>
            </a:r>
          </a:p>
          <a:p>
            <a:r>
              <a:rPr lang="en-US" altLang="ko-KR" sz="1600" b="1" smtClean="0"/>
              <a:t>$ sudo -u irods /var/lib/irods/iRODS/irodsctl start</a:t>
            </a:r>
          </a:p>
          <a:p>
            <a:endParaRPr lang="en-US" altLang="ko-KR" sz="1600" b="1"/>
          </a:p>
          <a:p>
            <a:r>
              <a:rPr lang="en-US" altLang="ko-KR" sz="1600" smtClean="0"/>
              <a:t>// irods STOP</a:t>
            </a:r>
          </a:p>
          <a:p>
            <a:r>
              <a:rPr lang="en-US" altLang="ko-KR" sz="1600" b="1" smtClean="0"/>
              <a:t>$ sudo -u irods /var/lib/irods/iRODS/irodsctl stop</a:t>
            </a:r>
            <a:endParaRPr lang="en-US" altLang="ko-KR" sz="1600" smtClean="0"/>
          </a:p>
          <a:p>
            <a:endParaRPr lang="en-US" altLang="ko-KR" sz="1600" b="1"/>
          </a:p>
          <a:p>
            <a:r>
              <a:rPr lang="en-US" altLang="ko-KR" sz="1600" smtClean="0"/>
              <a:t>// echo $? </a:t>
            </a:r>
            <a:r>
              <a:rPr lang="ko-KR" altLang="en-US" sz="1600" smtClean="0"/>
              <a:t>시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이면 설치가 잘 된것</a:t>
            </a:r>
            <a:r>
              <a:rPr lang="en-US" altLang="ko-KR" sz="1600" smtClean="0"/>
              <a:t>.</a:t>
            </a:r>
          </a:p>
          <a:p>
            <a:r>
              <a:rPr lang="en-US" altLang="ko-KR" sz="1600" b="1" smtClean="0"/>
              <a:t>$ </a:t>
            </a:r>
            <a:r>
              <a:rPr lang="en-US" altLang="ko-KR" sz="1600" b="1" smtClean="0"/>
              <a:t>echo $?</a:t>
            </a:r>
          </a:p>
          <a:p>
            <a:r>
              <a:rPr lang="en-US" altLang="ko-KR" sz="1600"/>
              <a:t>0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11065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4-5. </a:t>
            </a:r>
            <a:r>
              <a:rPr lang="en-US" altLang="ko-KR" sz="3000" smtClean="0"/>
              <a:t>irods init user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01312" y="700145"/>
            <a:ext cx="990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 </a:t>
            </a:r>
            <a:r>
              <a:rPr lang="en-US" altLang="ko-KR" sz="1600" b="1" smtClean="0"/>
              <a:t>***** root </a:t>
            </a:r>
            <a:r>
              <a:rPr lang="ko-KR" altLang="en-US" sz="1600" b="1" smtClean="0"/>
              <a:t>계정으로 하면 안됌</a:t>
            </a:r>
            <a:r>
              <a:rPr lang="en-US" altLang="ko-KR" sz="1600" b="1" smtClean="0"/>
              <a:t>.</a:t>
            </a:r>
          </a:p>
          <a:p>
            <a:r>
              <a:rPr lang="en-US" altLang="ko-KR" sz="1600" b="1" smtClean="0"/>
              <a:t>$ iinit</a:t>
            </a:r>
          </a:p>
          <a:p>
            <a:r>
              <a:rPr lang="en-US" altLang="ko-KR" sz="1600" smtClean="0"/>
              <a:t>One or more fields in your iRODS environment file (irods_environment.json) are</a:t>
            </a:r>
          </a:p>
          <a:p>
            <a:r>
              <a:rPr lang="en-US" altLang="ko-KR" sz="1600" smtClean="0"/>
              <a:t>missing; please enter them.</a:t>
            </a:r>
          </a:p>
          <a:p>
            <a:r>
              <a:rPr lang="en-US" altLang="ko-KR" sz="1600" smtClean="0"/>
              <a:t>Enter the host name (DNS) of the server to connect to: &lt;</a:t>
            </a:r>
            <a:r>
              <a:rPr lang="en-US" altLang="ko-KR" sz="1600" b="1" smtClean="0"/>
              <a:t>localhost </a:t>
            </a:r>
            <a:r>
              <a:rPr lang="ko-KR" altLang="en-US" sz="1600" b="1" smtClean="0"/>
              <a:t>또는 접속하려는 서버</a:t>
            </a:r>
            <a:r>
              <a:rPr lang="en-US" altLang="ko-KR" sz="1600" b="1" smtClean="0"/>
              <a:t>&gt;</a:t>
            </a:r>
            <a:r>
              <a:rPr lang="ko-KR" altLang="en-US" sz="1600" b="1" smtClean="0"/>
              <a:t> </a:t>
            </a:r>
            <a:endParaRPr lang="en-US" altLang="ko-KR" sz="1600" b="1" smtClean="0"/>
          </a:p>
          <a:p>
            <a:r>
              <a:rPr lang="en-US" altLang="ko-KR" sz="1600" smtClean="0"/>
              <a:t>Enter the port number: </a:t>
            </a:r>
            <a:r>
              <a:rPr lang="en-US" altLang="ko-KR" sz="1600" b="1" smtClean="0"/>
              <a:t>1247</a:t>
            </a:r>
          </a:p>
          <a:p>
            <a:r>
              <a:rPr lang="en-US" altLang="ko-KR" sz="1600" smtClean="0"/>
              <a:t>Enter your irods user name: </a:t>
            </a:r>
            <a:r>
              <a:rPr lang="en-US" altLang="ko-KR" sz="1600" b="1" smtClean="0"/>
              <a:t>rods</a:t>
            </a:r>
          </a:p>
          <a:p>
            <a:r>
              <a:rPr lang="en-US" altLang="ko-KR" sz="1600" smtClean="0"/>
              <a:t>Enter your irods zone: </a:t>
            </a:r>
            <a:r>
              <a:rPr lang="en-US" altLang="ko-KR" sz="1600" b="1" smtClean="0"/>
              <a:t>tempZone</a:t>
            </a:r>
          </a:p>
          <a:p>
            <a:r>
              <a:rPr lang="en-US" altLang="ko-KR" sz="1600" smtClean="0"/>
              <a:t>Those values will be added to your environment file (for use by</a:t>
            </a:r>
          </a:p>
          <a:p>
            <a:r>
              <a:rPr lang="en-US" altLang="ko-KR" sz="1600" smtClean="0"/>
              <a:t>other iCommands) if the login succeeds.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Enter your current iRODS password: &lt;4. irods setup </a:t>
            </a:r>
            <a:r>
              <a:rPr lang="ko-KR" altLang="en-US" sz="1600" smtClean="0"/>
              <a:t>에서 입력한 패스워드</a:t>
            </a:r>
            <a:r>
              <a:rPr lang="en-US" altLang="ko-KR" sz="1600" smtClean="0"/>
              <a:t>&gt;</a:t>
            </a:r>
          </a:p>
          <a:p>
            <a:endParaRPr lang="en-US" altLang="ko-KR" sz="1600" b="1" smtClean="0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로그인 확인</a:t>
            </a:r>
            <a:endParaRPr lang="en-US" altLang="ko-KR" sz="1600"/>
          </a:p>
          <a:p>
            <a:r>
              <a:rPr lang="en-US" altLang="ko-KR" sz="1600" b="1" smtClean="0"/>
              <a:t>$ iuserinfo</a:t>
            </a:r>
          </a:p>
          <a:p>
            <a:r>
              <a:rPr lang="en-US" altLang="ko-KR" sz="1600" smtClean="0"/>
              <a:t>name: rods</a:t>
            </a:r>
          </a:p>
          <a:p>
            <a:r>
              <a:rPr lang="en-US" altLang="ko-KR" sz="1600" smtClean="0"/>
              <a:t>id: 9010</a:t>
            </a:r>
          </a:p>
          <a:p>
            <a:r>
              <a:rPr lang="en-US" altLang="ko-KR" sz="1600" smtClean="0"/>
              <a:t>type: rodsadmin</a:t>
            </a:r>
          </a:p>
          <a:p>
            <a:r>
              <a:rPr lang="en-US" altLang="ko-KR" sz="1600" smtClean="0"/>
              <a:t>zone: tempZone</a:t>
            </a:r>
          </a:p>
          <a:p>
            <a:r>
              <a:rPr lang="en-US" altLang="ko-KR" sz="1600" smtClean="0"/>
              <a:t>info:</a:t>
            </a:r>
          </a:p>
          <a:p>
            <a:r>
              <a:rPr lang="en-US" altLang="ko-KR" sz="1600" smtClean="0"/>
              <a:t>comment:</a:t>
            </a:r>
          </a:p>
          <a:p>
            <a:r>
              <a:rPr lang="en-US" altLang="ko-KR" sz="1600" smtClean="0"/>
              <a:t>create time: 1170000000: 2022-06-16.01:00:00</a:t>
            </a:r>
          </a:p>
          <a:p>
            <a:r>
              <a:rPr lang="en-US" altLang="ko-KR" sz="1600" smtClean="0"/>
              <a:t>modify time: 1170000000: 2022-06-16.01:00:00</a:t>
            </a:r>
          </a:p>
          <a:p>
            <a:r>
              <a:rPr lang="en-US" altLang="ko-KR" sz="1600" smtClean="0"/>
              <a:t>member of group: public</a:t>
            </a:r>
          </a:p>
          <a:p>
            <a:r>
              <a:rPr lang="en-US" altLang="ko-KR" sz="1600" smtClean="0"/>
              <a:t>member of group: rods</a:t>
            </a:r>
          </a:p>
          <a:p>
            <a:r>
              <a:rPr lang="en-US" altLang="ko-KR" sz="1600" smtClean="0"/>
              <a:t>member of group: rodsadmin</a:t>
            </a:r>
          </a:p>
        </p:txBody>
      </p:sp>
    </p:spTree>
    <p:extLst>
      <p:ext uri="{BB962C8B-B14F-4D97-AF65-F5344CB8AC3E}">
        <p14:creationId xmlns:p14="http://schemas.microsoft.com/office/powerpoint/2010/main" val="338810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42452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5-1</a:t>
            </a:r>
            <a:r>
              <a:rPr lang="en-US" altLang="ko-KR" sz="3000" smtClean="0"/>
              <a:t>. rule_engine</a:t>
            </a:r>
            <a:r>
              <a:rPr lang="en-US" altLang="ko-KR" sz="3000" smtClean="0"/>
              <a:t>-python </a:t>
            </a:r>
            <a:r>
              <a:rPr lang="ko-KR" altLang="en-US" sz="3000" smtClean="0"/>
              <a:t>설치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60305" y="2381462"/>
            <a:ext cx="99060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</a:t>
            </a:r>
            <a:r>
              <a:rPr lang="ko-KR" altLang="en-US" sz="1600" smtClean="0"/>
              <a:t>첨부된 파일 </a:t>
            </a:r>
            <a:r>
              <a:rPr lang="en-US" altLang="ko-KR" sz="1600" smtClean="0"/>
              <a:t>python-exif-2.1.2-1.el7.nux.noarch.rpm </a:t>
            </a:r>
            <a:r>
              <a:rPr lang="ko-KR" altLang="en-US" sz="1600" smtClean="0"/>
              <a:t>설치</a:t>
            </a:r>
            <a:endParaRPr lang="en-US" altLang="ko-KR" sz="1600" smtClean="0"/>
          </a:p>
          <a:p>
            <a:r>
              <a:rPr lang="en-US" altLang="ko-KR" sz="1600" b="1"/>
              <a:t>$ sudo rpm -</a:t>
            </a:r>
            <a:r>
              <a:rPr lang="en-US" altLang="ko-KR" sz="1600" b="1"/>
              <a:t>ivh </a:t>
            </a:r>
            <a:r>
              <a:rPr lang="en-US" altLang="ko-KR" sz="1600" b="1" smtClean="0"/>
              <a:t>python-exif-2.1.2-1.el7.nux.noarch.rp</a:t>
            </a:r>
          </a:p>
          <a:p>
            <a:endParaRPr lang="en-US" altLang="ko-KR" sz="1600" b="1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첨부된 파일 </a:t>
            </a:r>
            <a:r>
              <a:rPr lang="en-US" altLang="ko-KR" sz="1600" smtClean="0"/>
              <a:t>irods-rule-engine-plugin-python-4.2.11.1-1.x86_64.rpm </a:t>
            </a:r>
            <a:r>
              <a:rPr lang="ko-KR" altLang="en-US" sz="1600" smtClean="0"/>
              <a:t>설치</a:t>
            </a:r>
            <a:endParaRPr lang="en-US" altLang="ko-KR" sz="1600" smtClean="0"/>
          </a:p>
          <a:p>
            <a:r>
              <a:rPr lang="en-US" altLang="ko-KR" sz="1600" b="1" smtClean="0"/>
              <a:t>$ sudo rpm -ivh irods-rule-engine-plugin-python-4.2.11.1-1.x86_64.rpm --force</a:t>
            </a:r>
          </a:p>
        </p:txBody>
      </p:sp>
    </p:spTree>
    <p:extLst>
      <p:ext uri="{BB962C8B-B14F-4D97-AF65-F5344CB8AC3E}">
        <p14:creationId xmlns:p14="http://schemas.microsoft.com/office/powerpoint/2010/main" val="198091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5-2</a:t>
            </a:r>
            <a:r>
              <a:rPr lang="en-US" altLang="ko-KR" sz="3000" smtClean="0"/>
              <a:t>. </a:t>
            </a:r>
            <a:r>
              <a:rPr lang="ko-KR" altLang="en-US" sz="3000" smtClean="0"/>
              <a:t>파일 추가 </a:t>
            </a:r>
            <a:r>
              <a:rPr lang="en-US" altLang="ko-KR" sz="3000" smtClean="0"/>
              <a:t>copy.py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01312" y="700145"/>
            <a:ext cx="990600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/>
              <a:t>$ sudo nano /etc/irods/core.py</a:t>
            </a:r>
          </a:p>
          <a:p>
            <a:endParaRPr lang="en-US" altLang="ko-KR" sz="1600" b="1" smtClean="0"/>
          </a:p>
          <a:p>
            <a:r>
              <a:rPr lang="en-US" altLang="ko-KR" sz="1600"/>
              <a:t>// </a:t>
            </a:r>
            <a:r>
              <a:rPr lang="en-US" altLang="ko-KR" sz="1600" smtClean="0"/>
              <a:t>copy.py </a:t>
            </a:r>
            <a:r>
              <a:rPr lang="ko-KR" altLang="en-US" sz="1600"/>
              <a:t>파일 내용</a:t>
            </a:r>
            <a:endParaRPr lang="en-US" altLang="ko-KR" sz="1600"/>
          </a:p>
          <a:p>
            <a:endParaRPr lang="en-US" altLang="ko-KR" sz="1600" b="1" smtClean="0"/>
          </a:p>
          <a:p>
            <a:r>
              <a:rPr lang="en-US" altLang="ko-KR" sz="1600" b="1" smtClean="0"/>
              <a:t>import </a:t>
            </a:r>
            <a:r>
              <a:rPr lang="en-US" altLang="ko-KR" sz="1600" b="1"/>
              <a:t>os</a:t>
            </a:r>
          </a:p>
          <a:p>
            <a:r>
              <a:rPr lang="en-US" altLang="ko-KR" sz="1600" b="1"/>
              <a:t>import session_vars</a:t>
            </a:r>
          </a:p>
          <a:p>
            <a:r>
              <a:rPr lang="en-US" altLang="ko-KR" sz="1600" b="1"/>
              <a:t>import sys</a:t>
            </a:r>
          </a:p>
          <a:p>
            <a:r>
              <a:rPr lang="en-US" altLang="ko-KR" sz="1600" b="1"/>
              <a:t>import exifread</a:t>
            </a:r>
          </a:p>
          <a:p>
            <a:r>
              <a:rPr lang="en-US" altLang="ko-KR" sz="1600" b="1"/>
              <a:t>def acPostProcForPut(rule_args, callback, rei):</a:t>
            </a:r>
          </a:p>
          <a:p>
            <a:r>
              <a:rPr lang="en-US" altLang="ko-KR" sz="1600" b="1"/>
              <a:t>    sv = session_vars.get_map(rei)</a:t>
            </a:r>
          </a:p>
          <a:p>
            <a:r>
              <a:rPr lang="en-US" altLang="ko-KR" sz="1600" b="1"/>
              <a:t>    phypath = sv['data_object']['file_path']</a:t>
            </a:r>
          </a:p>
          <a:p>
            <a:r>
              <a:rPr lang="en-US" altLang="ko-KR" sz="1600" b="1"/>
              <a:t>    objpath = sv['data_object']['object_path']</a:t>
            </a:r>
          </a:p>
          <a:p>
            <a:r>
              <a:rPr lang="en-US" altLang="ko-KR" sz="1600" b="1"/>
              <a:t>    exiflist = []</a:t>
            </a:r>
          </a:p>
          <a:p>
            <a:r>
              <a:rPr lang="en-US" altLang="ko-KR" sz="1600" b="1"/>
              <a:t>    with open(phypath, 'rb') as f:</a:t>
            </a:r>
          </a:p>
          <a:p>
            <a:r>
              <a:rPr lang="en-US" altLang="ko-KR" sz="1600" b="1"/>
              <a:t>        tags = exifread.process_file(f, details=False)</a:t>
            </a:r>
          </a:p>
          <a:p>
            <a:r>
              <a:rPr lang="en-US" altLang="ko-KR" sz="1600" b="1"/>
              <a:t>        for (k, v) in tags.iteritems():</a:t>
            </a:r>
          </a:p>
          <a:p>
            <a:r>
              <a:rPr lang="en-US" altLang="ko-KR" sz="1600" b="1"/>
              <a:t>            if k not in ('JPEGThumbnail', 'TIFFThumbnail', 'Filename', 'EXIF MakerNote'):</a:t>
            </a:r>
          </a:p>
          <a:p>
            <a:r>
              <a:rPr lang="en-US" altLang="ko-KR" sz="1600" b="1"/>
              <a:t>                exifpair = '{0}={1}'.format(k, v)</a:t>
            </a:r>
          </a:p>
          <a:p>
            <a:r>
              <a:rPr lang="en-US" altLang="ko-KR" sz="1600" b="1"/>
              <a:t>                exiflist.append(exifpair)</a:t>
            </a:r>
          </a:p>
          <a:p>
            <a:r>
              <a:rPr lang="en-US" altLang="ko-KR" sz="1600" b="1"/>
              <a:t>    exifstring = '%'.join(exiflist)</a:t>
            </a:r>
          </a:p>
          <a:p>
            <a:r>
              <a:rPr lang="en-US" altLang="ko-KR" sz="1600" b="1"/>
              <a:t>    callback.add_metadata_to_objpath(exifstring, objpath, '-d')</a:t>
            </a:r>
          </a:p>
          <a:p>
            <a:r>
              <a:rPr lang="en-US" altLang="ko-KR" sz="1600" b="1"/>
              <a:t>    callback.writeLine('serverLog', 'PYTHON - acPostProcForPut() complete')</a:t>
            </a:r>
          </a:p>
        </p:txBody>
      </p:sp>
    </p:spTree>
    <p:extLst>
      <p:ext uri="{BB962C8B-B14F-4D97-AF65-F5344CB8AC3E}">
        <p14:creationId xmlns:p14="http://schemas.microsoft.com/office/powerpoint/2010/main" val="293408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5-3</a:t>
            </a:r>
            <a:r>
              <a:rPr lang="en-US" altLang="ko-KR" sz="3000" smtClean="0"/>
              <a:t>. </a:t>
            </a:r>
            <a:r>
              <a:rPr lang="ko-KR" altLang="en-US" sz="3000" smtClean="0"/>
              <a:t>파일 추가 </a:t>
            </a:r>
            <a:r>
              <a:rPr lang="en-US" altLang="ko-KR" sz="3000" smtClean="0"/>
              <a:t>training.re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75054" y="1894765"/>
            <a:ext cx="99060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/>
              <a:t>$ sudo nano </a:t>
            </a:r>
            <a:r>
              <a:rPr lang="en-US" altLang="ko-KR" sz="1600" b="1"/>
              <a:t>/</a:t>
            </a:r>
            <a:r>
              <a:rPr lang="en-US" altLang="ko-KR" sz="1600" b="1" smtClean="0"/>
              <a:t>etc/irods/training.re</a:t>
            </a:r>
            <a:endParaRPr lang="en-US" altLang="ko-KR" sz="1600" b="1"/>
          </a:p>
          <a:p>
            <a:endParaRPr lang="en-US" altLang="ko-KR" sz="1600" b="1" smtClean="0"/>
          </a:p>
          <a:p>
            <a:r>
              <a:rPr lang="en-US" altLang="ko-KR" sz="1600" smtClean="0"/>
              <a:t>// training.re </a:t>
            </a:r>
            <a:r>
              <a:rPr lang="ko-KR" altLang="en-US" sz="1600" smtClean="0"/>
              <a:t>파일 내용</a:t>
            </a:r>
            <a:endParaRPr lang="en-US" altLang="ko-KR" sz="1600" smtClean="0"/>
          </a:p>
          <a:p>
            <a:endParaRPr lang="en-US" altLang="ko-KR" sz="1600" b="1" smtClean="0"/>
          </a:p>
          <a:p>
            <a:r>
              <a:rPr lang="en-US" altLang="ko-KR" sz="1600" b="1" smtClean="0"/>
              <a:t>getSessionVar</a:t>
            </a:r>
            <a:r>
              <a:rPr lang="en-US" altLang="ko-KR" sz="1600" b="1"/>
              <a:t>(*name, *output) {</a:t>
            </a:r>
          </a:p>
          <a:p>
            <a:r>
              <a:rPr lang="en-US" altLang="ko-KR" sz="1600" b="1"/>
              <a:t>    *output = eval("str($"++*name++")");</a:t>
            </a:r>
          </a:p>
          <a:p>
            <a:r>
              <a:rPr lang="en-US" altLang="ko-KR" sz="1600" b="1"/>
              <a:t>}</a:t>
            </a:r>
          </a:p>
          <a:p>
            <a:r>
              <a:rPr lang="en-US" altLang="ko-KR" sz="1600" b="1"/>
              <a:t>add_metadata_to_objpath(*str, *objpath, *objtype) {</a:t>
            </a:r>
          </a:p>
          <a:p>
            <a:r>
              <a:rPr lang="en-US" altLang="ko-KR" sz="1600" b="1"/>
              <a:t>    msiString2KeyValPair(*str, *kvp);</a:t>
            </a:r>
          </a:p>
          <a:p>
            <a:r>
              <a:rPr lang="en-US" altLang="ko-KR" sz="1600" b="1"/>
              <a:t>    msiAssociateKeyValuePairsToObj(*kvp, *objpath, *objtype);</a:t>
            </a:r>
          </a:p>
          <a:p>
            <a:r>
              <a:rPr lang="en-US" altLang="ko-KR" sz="16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08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5-4</a:t>
            </a:r>
            <a:r>
              <a:rPr lang="en-US" altLang="ko-KR" sz="3000" smtClean="0"/>
              <a:t>. rule_engine</a:t>
            </a:r>
            <a:r>
              <a:rPr lang="en-US" altLang="ko-KR" sz="3000" smtClean="0"/>
              <a:t>-python </a:t>
            </a:r>
            <a:r>
              <a:rPr lang="ko-KR" altLang="en-US" sz="3000" smtClean="0"/>
              <a:t>설정 및 재시작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01312" y="700145"/>
            <a:ext cx="990600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/>
              <a:t>$ sudo nano /etc/irods/server_config.json</a:t>
            </a:r>
          </a:p>
          <a:p>
            <a:endParaRPr lang="en-US" altLang="ko-KR" sz="1600" b="1" smtClean="0"/>
          </a:p>
          <a:p>
            <a:r>
              <a:rPr lang="en-US" altLang="ko-KR" sz="1600" b="1" smtClean="0"/>
              <a:t>…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"rule_engines": [</a:t>
            </a:r>
          </a:p>
          <a:p>
            <a:r>
              <a:rPr lang="en-US" altLang="ko-KR" sz="1600" smtClean="0"/>
              <a:t>	</a:t>
            </a:r>
            <a:r>
              <a:rPr lang="en-US" altLang="ko-KR" sz="1600" b="1" smtClean="0"/>
              <a:t>{</a:t>
            </a:r>
            <a:endParaRPr lang="en-US" altLang="ko-KR" sz="1600" b="1"/>
          </a:p>
          <a:p>
            <a:r>
              <a:rPr lang="en-US" altLang="ko-KR" sz="1600" b="1"/>
              <a:t>                "instance_name": "irods_rule_engine_plugin-python-instance",</a:t>
            </a:r>
          </a:p>
          <a:p>
            <a:r>
              <a:rPr lang="en-US" altLang="ko-KR" sz="1600" b="1"/>
              <a:t>                "plugin_name": "irods_rule_engine_plugin-python",</a:t>
            </a:r>
          </a:p>
          <a:p>
            <a:r>
              <a:rPr lang="en-US" altLang="ko-KR" sz="1600" b="1"/>
              <a:t>                "plugin_specific_configuration": {}</a:t>
            </a:r>
          </a:p>
          <a:p>
            <a:r>
              <a:rPr lang="en-US" altLang="ko-KR" sz="1600" b="1"/>
              <a:t>            </a:t>
            </a:r>
            <a:r>
              <a:rPr lang="en-US" altLang="ko-KR" sz="1600" b="1" smtClean="0"/>
              <a:t> },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{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    …</a:t>
            </a:r>
          </a:p>
          <a:p>
            <a:r>
              <a:rPr lang="en-US" altLang="ko-KR" sz="1600" smtClean="0"/>
              <a:t>	    "</a:t>
            </a:r>
            <a:r>
              <a:rPr lang="en-US" altLang="ko-KR" sz="1600"/>
              <a:t>plugin_specific_configuration</a:t>
            </a:r>
            <a:r>
              <a:rPr lang="en-US" altLang="ko-KR" sz="1600"/>
              <a:t>": </a:t>
            </a:r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         …</a:t>
            </a:r>
          </a:p>
          <a:p>
            <a:r>
              <a:rPr lang="en-US" altLang="ko-KR" sz="1600"/>
              <a:t>	 </a:t>
            </a:r>
            <a:r>
              <a:rPr lang="en-US" altLang="ko-KR" sz="1600" smtClean="0"/>
              <a:t>        "</a:t>
            </a:r>
            <a:r>
              <a:rPr lang="en-US" altLang="ko-KR" sz="1600"/>
              <a:t>re_rulebase_set": [</a:t>
            </a:r>
          </a:p>
          <a:p>
            <a:pPr lvl="1"/>
            <a:r>
              <a:rPr lang="en-US" altLang="ko-KR" sz="1600"/>
              <a:t>                        </a:t>
            </a:r>
            <a:r>
              <a:rPr lang="en-US" altLang="ko-KR" sz="1600" b="1"/>
              <a:t>"training",</a:t>
            </a:r>
          </a:p>
          <a:p>
            <a:pPr lvl="1"/>
            <a:r>
              <a:rPr lang="en-US" altLang="ko-KR" sz="1600"/>
              <a:t>                        "core"</a:t>
            </a:r>
          </a:p>
          <a:p>
            <a:pPr lvl="1"/>
            <a:r>
              <a:rPr lang="en-US" altLang="ko-KR" sz="1600"/>
              <a:t>                </a:t>
            </a:r>
            <a:r>
              <a:rPr lang="en-US" altLang="ko-KR" sz="1600" smtClean="0"/>
              <a:t>],</a:t>
            </a:r>
          </a:p>
          <a:p>
            <a:pPr lvl="1"/>
            <a:r>
              <a:rPr lang="en-US" altLang="ko-KR" sz="1600"/>
              <a:t>	</a:t>
            </a:r>
            <a:r>
              <a:rPr lang="en-US" altLang="ko-KR" sz="1600" smtClean="0"/>
              <a:t>    …</a:t>
            </a:r>
          </a:p>
          <a:p>
            <a:pPr lvl="1"/>
            <a:endParaRPr lang="en-US" altLang="ko-KR" sz="1600" smtClean="0"/>
          </a:p>
          <a:p>
            <a:pPr lvl="1"/>
            <a:r>
              <a:rPr lang="en-US" altLang="ko-KR" sz="1600" b="1" smtClean="0"/>
              <a:t>$ sudo -u irods /var/lib/irods/irodsctl restart</a:t>
            </a:r>
          </a:p>
        </p:txBody>
      </p:sp>
    </p:spTree>
    <p:extLst>
      <p:ext uri="{BB962C8B-B14F-4D97-AF65-F5344CB8AC3E}">
        <p14:creationId xmlns:p14="http://schemas.microsoft.com/office/powerpoint/2010/main" val="333095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5-5</a:t>
            </a:r>
            <a:r>
              <a:rPr lang="en-US" altLang="ko-KR" sz="3000" smtClean="0"/>
              <a:t>. rule_engine </a:t>
            </a:r>
            <a:r>
              <a:rPr lang="ko-KR" altLang="en-US" sz="3000" smtClean="0"/>
              <a:t>확인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234048" y="578225"/>
            <a:ext cx="9906000" cy="12649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/>
              <a:t>$ wget </a:t>
            </a:r>
            <a:r>
              <a:rPr lang="en-US" altLang="ko-KR" sz="1600" b="1"/>
              <a:t>https</a:t>
            </a:r>
            <a:r>
              <a:rPr lang="en-US" altLang="ko-KR" sz="1600" b="1"/>
              <a:t>://</a:t>
            </a:r>
            <a:r>
              <a:rPr lang="en-US" altLang="ko-KR" sz="1600" b="1" smtClean="0"/>
              <a:t>github.com/irods/irods_training/raw/ugm2019/stickers.jpg</a:t>
            </a:r>
          </a:p>
          <a:p>
            <a:r>
              <a:rPr lang="en-US" altLang="ko-KR" sz="1600" b="1" smtClean="0"/>
              <a:t>$ iput stickers.jpg</a:t>
            </a:r>
          </a:p>
          <a:p>
            <a:r>
              <a:rPr lang="en-US" altLang="ko-KR" sz="1600" b="1" smtClean="0"/>
              <a:t>$ imeta ls -d stickers.jpg</a:t>
            </a:r>
          </a:p>
          <a:p>
            <a:endParaRPr lang="en-US" altLang="ko-KR" sz="1600" b="1" smtClean="0"/>
          </a:p>
          <a:p>
            <a:r>
              <a:rPr lang="en-US" altLang="ko-KR" sz="1600"/>
              <a:t>AVUs defined for dataObj stickers.jpg:</a:t>
            </a:r>
          </a:p>
          <a:p>
            <a:r>
              <a:rPr lang="en-US" altLang="ko-KR" sz="1600"/>
              <a:t>attribute: Image Orientation</a:t>
            </a:r>
          </a:p>
          <a:p>
            <a:r>
              <a:rPr lang="en-US" altLang="ko-KR" sz="1600"/>
              <a:t>value: Horizontal (normal)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EXIF ColorSpace</a:t>
            </a:r>
          </a:p>
          <a:p>
            <a:r>
              <a:rPr lang="en-US" altLang="ko-KR" sz="1600"/>
              <a:t>value: sRGB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EXIF SubjectArea</a:t>
            </a:r>
          </a:p>
          <a:p>
            <a:r>
              <a:rPr lang="en-US" altLang="ko-KR" sz="1600"/>
              <a:t>value: [2015, 1511, 2217, 1330]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GPS GPSDestBearingRef</a:t>
            </a:r>
          </a:p>
          <a:p>
            <a:r>
              <a:rPr lang="en-US" altLang="ko-KR" sz="1600"/>
              <a:t>value: T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EXIF FNumber</a:t>
            </a:r>
          </a:p>
          <a:p>
            <a:r>
              <a:rPr lang="en-US" altLang="ko-KR" sz="1600"/>
              <a:t>value: 11/5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&lt;snip&gt;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EXIF SceneType</a:t>
            </a:r>
          </a:p>
          <a:p>
            <a:r>
              <a:rPr lang="en-US" altLang="ko-KR" sz="1600"/>
              <a:t>value: Directly Photographed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Thumbnail JPEGInterchangeFormatLength</a:t>
            </a:r>
          </a:p>
          <a:p>
            <a:r>
              <a:rPr lang="en-US" altLang="ko-KR" sz="1600"/>
              <a:t>value: 9289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EXIF SubSecTimeOriginal</a:t>
            </a:r>
          </a:p>
          <a:p>
            <a:r>
              <a:rPr lang="en-US" altLang="ko-KR" sz="1600"/>
              <a:t>value: 738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Image ExifOffset</a:t>
            </a:r>
          </a:p>
          <a:p>
            <a:r>
              <a:rPr lang="en-US" altLang="ko-KR" sz="1600"/>
              <a:t>value: 204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Image YCbCrPositioning</a:t>
            </a:r>
          </a:p>
          <a:p>
            <a:r>
              <a:rPr lang="en-US" altLang="ko-KR" sz="1600"/>
              <a:t>value: Centered</a:t>
            </a:r>
          </a:p>
          <a:p>
            <a:r>
              <a:rPr lang="en-US" altLang="ko-KR" sz="1600"/>
              <a:t>units:</a:t>
            </a:r>
          </a:p>
          <a:p>
            <a:r>
              <a:rPr lang="en-US" altLang="ko-KR" sz="1600"/>
              <a:t>----</a:t>
            </a:r>
          </a:p>
          <a:p>
            <a:r>
              <a:rPr lang="en-US" altLang="ko-KR" sz="1600"/>
              <a:t>attribute: EXIF ExifImageWidth</a:t>
            </a:r>
          </a:p>
          <a:p>
            <a:r>
              <a:rPr lang="en-US" altLang="ko-KR" sz="1600"/>
              <a:t>value: 4032</a:t>
            </a:r>
          </a:p>
          <a:p>
            <a:r>
              <a:rPr lang="en-US" altLang="ko-KR" sz="1600" smtClean="0"/>
              <a:t>units: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144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1691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1. </a:t>
            </a:r>
            <a:r>
              <a:rPr lang="en-US" altLang="ko-KR" sz="3000" smtClean="0"/>
              <a:t>firewall </a:t>
            </a:r>
            <a:r>
              <a:rPr lang="ko-KR" altLang="en-US" sz="3000" smtClean="0"/>
              <a:t>허용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416424" y="671691"/>
            <a:ext cx="99060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 root</a:t>
            </a:r>
            <a:r>
              <a:rPr lang="ko-KR" altLang="en-US" sz="1600" smtClean="0"/>
              <a:t>권한 흭득 명령어 앞에 </a:t>
            </a:r>
            <a:r>
              <a:rPr lang="en-US" altLang="ko-KR" sz="1600" smtClean="0"/>
              <a:t>#</a:t>
            </a:r>
            <a:r>
              <a:rPr lang="ko-KR" altLang="en-US" sz="1600" smtClean="0"/>
              <a:t>이 붙어있을 시 </a:t>
            </a:r>
            <a:r>
              <a:rPr lang="en-US" altLang="ko-KR" sz="1600" smtClean="0"/>
              <a:t>root, $ </a:t>
            </a:r>
            <a:r>
              <a:rPr lang="ko-KR" altLang="en-US" sz="1600" smtClean="0"/>
              <a:t>붙어있을 시 유저</a:t>
            </a:r>
            <a:endParaRPr lang="en-US" altLang="ko-KR" sz="1600" smtClean="0"/>
          </a:p>
          <a:p>
            <a:r>
              <a:rPr lang="en-US" altLang="ko-KR" sz="1600" b="1"/>
              <a:t>$</a:t>
            </a:r>
            <a:r>
              <a:rPr lang="en-US" altLang="ko-KR" sz="1600" b="1" smtClean="0"/>
              <a:t> su -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&lt; </a:t>
            </a:r>
            <a:r>
              <a:rPr lang="ko-KR" altLang="en-US" sz="1600" smtClean="0"/>
              <a:t>방화벽 </a:t>
            </a:r>
            <a:r>
              <a:rPr lang="en-US" altLang="ko-KR" sz="1600" smtClean="0"/>
              <a:t>&gt;</a:t>
            </a:r>
          </a:p>
          <a:p>
            <a:r>
              <a:rPr lang="en-US" altLang="ko-KR" sz="1600" smtClean="0"/>
              <a:t>//</a:t>
            </a:r>
            <a:r>
              <a:rPr lang="ko-KR" altLang="en-US" sz="1600"/>
              <a:t> </a:t>
            </a:r>
            <a:r>
              <a:rPr lang="ko-KR" altLang="en-US" sz="1600" smtClean="0"/>
              <a:t>방화벽 리스트 확인</a:t>
            </a:r>
            <a:endParaRPr lang="en-US" altLang="ko-KR" sz="1600" smtClean="0"/>
          </a:p>
          <a:p>
            <a:r>
              <a:rPr lang="en-US" altLang="ko-KR" sz="1600" b="1" smtClean="0"/>
              <a:t># firewall-cmd --list-ports</a:t>
            </a:r>
          </a:p>
          <a:p>
            <a:endParaRPr lang="en-US" altLang="ko-KR" sz="1600" b="1" smtClean="0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방화벽 비활성화</a:t>
            </a:r>
            <a:r>
              <a:rPr lang="en-US" altLang="ko-KR" sz="1600" smtClean="0"/>
              <a:t>/</a:t>
            </a:r>
            <a:r>
              <a:rPr lang="ko-KR" altLang="en-US" sz="1600" smtClean="0"/>
              <a:t>활성화</a:t>
            </a:r>
            <a:endParaRPr lang="en-US" altLang="ko-KR" sz="1600" smtClean="0"/>
          </a:p>
          <a:p>
            <a:r>
              <a:rPr lang="en-US" altLang="ko-KR" sz="1600" b="1" smtClean="0"/>
              <a:t># systemctl start firewalld</a:t>
            </a:r>
          </a:p>
          <a:p>
            <a:r>
              <a:rPr lang="en-US" altLang="ko-KR" sz="1600" b="1" smtClean="0"/>
              <a:t># systemctl stop firewalld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방화벽 포트 개방</a:t>
            </a:r>
            <a:endParaRPr lang="en-US" altLang="ko-KR" sz="1600"/>
          </a:p>
          <a:p>
            <a:r>
              <a:rPr lang="en-US" altLang="ko-KR" sz="1600" b="1" smtClean="0"/>
              <a:t># firewall-cmd --permanent --zone=public --add-port=22/tcp</a:t>
            </a:r>
            <a:endParaRPr lang="en-US" altLang="ko-KR" sz="1600" smtClean="0"/>
          </a:p>
          <a:p>
            <a:r>
              <a:rPr lang="en-US" altLang="ko-KR" sz="1600" b="1" smtClean="0"/>
              <a:t># firewall-cmd --permanent --zone=public --add-port=5432/tcp</a:t>
            </a:r>
            <a:endParaRPr lang="en-US" altLang="ko-KR" sz="1600" smtClean="0"/>
          </a:p>
          <a:p>
            <a:r>
              <a:rPr lang="en-US" altLang="ko-KR" sz="1600" b="1" smtClean="0"/>
              <a:t># firewall-cmd --permanent --zone=public --add-port=1247/tcp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방화벽 포트 삭제</a:t>
            </a:r>
            <a:endParaRPr lang="en-US" altLang="ko-KR" sz="1600" smtClean="0"/>
          </a:p>
          <a:p>
            <a:r>
              <a:rPr lang="en-US" altLang="ko-KR" sz="1600" b="1" smtClean="0"/>
              <a:t># firewall-cmd --permanent --zone=public --remove-port=22/tcp</a:t>
            </a:r>
          </a:p>
          <a:p>
            <a:endParaRPr lang="en-US" altLang="ko-KR" sz="1600" b="1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방화벽 새로고침</a:t>
            </a:r>
            <a:endParaRPr lang="en-US" altLang="ko-KR" sz="1600" smtClean="0"/>
          </a:p>
          <a:p>
            <a:r>
              <a:rPr lang="en-US" altLang="ko-KR" sz="1600" b="1" smtClean="0"/>
              <a:t># firewall-cmd --reload</a:t>
            </a:r>
          </a:p>
        </p:txBody>
      </p:sp>
    </p:spTree>
    <p:extLst>
      <p:ext uri="{BB962C8B-B14F-4D97-AF65-F5344CB8AC3E}">
        <p14:creationId xmlns:p14="http://schemas.microsoft.com/office/powerpoint/2010/main" val="1350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2. downloads 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0" y="578225"/>
            <a:ext cx="121920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ko-KR" sz="1600" b="1"/>
              <a:t>#</a:t>
            </a:r>
            <a:r>
              <a:rPr lang="da-DK" altLang="ko-KR" sz="1600" b="1" smtClean="0"/>
              <a:t> yum </a:t>
            </a:r>
            <a:r>
              <a:rPr lang="da-DK" altLang="ko-KR" sz="1600" b="1"/>
              <a:t>-y install http://www.elrepo.org/elrepo-release-7.0-5.el7.elrepo.noarch.rpm</a:t>
            </a:r>
          </a:p>
          <a:p>
            <a:r>
              <a:rPr lang="da-DK" altLang="ko-KR" sz="1600" b="1" smtClean="0"/>
              <a:t># yum </a:t>
            </a:r>
            <a:r>
              <a:rPr lang="da-DK" altLang="ko-KR" sz="1600" b="1"/>
              <a:t>-y </a:t>
            </a:r>
            <a:r>
              <a:rPr lang="da-DK" altLang="ko-KR" sz="1600" b="1"/>
              <a:t>install </a:t>
            </a:r>
            <a:r>
              <a:rPr lang="da-DK" altLang="ko-KR" sz="1600" b="1" smtClean="0"/>
              <a:t>epel-release</a:t>
            </a:r>
            <a:endParaRPr lang="en-US" altLang="ko-KR" sz="1600" b="1" smtClean="0"/>
          </a:p>
          <a:p>
            <a:r>
              <a:rPr lang="en-US" altLang="ko-KR" sz="1600" b="1" smtClean="0"/>
              <a:t># yum </a:t>
            </a:r>
            <a:r>
              <a:rPr lang="en-US" altLang="ko-KR" sz="1600" b="1"/>
              <a:t>-y update ca-certificates</a:t>
            </a:r>
          </a:p>
          <a:p>
            <a:r>
              <a:rPr lang="en-US" altLang="ko-KR" sz="1600" b="1" smtClean="0"/>
              <a:t># yum </a:t>
            </a:r>
            <a:r>
              <a:rPr lang="en-US" altLang="ko-KR" sz="1600" b="1"/>
              <a:t>install -y sudo </a:t>
            </a:r>
            <a:r>
              <a:rPr lang="en-US" altLang="ko-KR" sz="1600" b="1"/>
              <a:t>bind-utils </a:t>
            </a:r>
            <a:r>
              <a:rPr lang="en-US" altLang="ko-KR" sz="1600" b="1" smtClean="0"/>
              <a:t>wget nano</a:t>
            </a:r>
            <a:endParaRPr lang="en-US" altLang="ko-KR" sz="1600" b="1"/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yum </a:t>
            </a:r>
            <a:r>
              <a:rPr lang="en-US" altLang="ko-KR" sz="1600" b="1"/>
              <a:t>-y </a:t>
            </a:r>
            <a:r>
              <a:rPr lang="en-US" altLang="ko-KR" sz="1600" b="1"/>
              <a:t>install </a:t>
            </a:r>
            <a:r>
              <a:rPr lang="en-US" altLang="ko-KR" sz="1600" b="1" smtClean="0"/>
              <a:t>libstdc</a:t>
            </a:r>
            <a:r>
              <a:rPr lang="en-US" altLang="ko-KR" sz="1600" b="1"/>
              <a:t>++-static make rpm-build bzip2-devel curl-devel fakeroot help2man </a:t>
            </a:r>
            <a:r>
              <a:rPr lang="en-US" altLang="ko-KR" sz="1600" b="1"/>
              <a:t>openssl-devel </a:t>
            </a:r>
            <a:r>
              <a:rPr lang="en-US" altLang="ko-KR" sz="1600" b="1" smtClean="0"/>
              <a:t>pam-</a:t>
            </a:r>
            <a:r>
              <a:rPr lang="en-US" altLang="ko-KR" sz="1600" b="1"/>
              <a:t> # </a:t>
            </a:r>
            <a:r>
              <a:rPr lang="en-US" altLang="ko-KR" sz="1600" b="1" smtClean="0"/>
              <a:t>devel python-devel </a:t>
            </a:r>
            <a:r>
              <a:rPr lang="en-US" altLang="ko-KR" sz="1600" b="1"/>
              <a:t>unixODBC </a:t>
            </a:r>
            <a:r>
              <a:rPr lang="en-US" altLang="ko-KR" sz="1600" b="1"/>
              <a:t>unixODBC-devel </a:t>
            </a:r>
            <a:r>
              <a:rPr lang="en-US" altLang="ko-KR" sz="1600" b="1" smtClean="0"/>
              <a:t>zlib-devel</a:t>
            </a:r>
            <a:endParaRPr lang="en-US" altLang="ko-KR" sz="1600" b="1"/>
          </a:p>
          <a:p>
            <a:endParaRPr lang="en-US" altLang="ko-KR" sz="1600" b="1"/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dig </a:t>
            </a:r>
            <a:r>
              <a:rPr lang="en-US" altLang="ko-KR" sz="1600" b="1"/>
              <a:t>+short myip.opendns.com @resolver1.opendns.com</a:t>
            </a:r>
          </a:p>
          <a:p>
            <a:endParaRPr lang="en-US" altLang="ko-KR" sz="1600" b="1"/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rpm </a:t>
            </a:r>
            <a:r>
              <a:rPr lang="en-US" altLang="ko-KR" sz="1600" b="1"/>
              <a:t>--import https://unstable.irods.org/irods-unstable-signing-key.asc</a:t>
            </a:r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wget </a:t>
            </a:r>
            <a:r>
              <a:rPr lang="en-US" altLang="ko-KR" sz="1600" b="1"/>
              <a:t>-qO - https://unstable.irods.org/renci-irods-unstable.yum.repo | sudo tee </a:t>
            </a:r>
            <a:r>
              <a:rPr lang="en-US" altLang="ko-KR" sz="1600" b="1"/>
              <a:t>/</a:t>
            </a:r>
            <a:r>
              <a:rPr lang="en-US" altLang="ko-KR" sz="1600" b="1" smtClean="0"/>
              <a:t>etc/yum.repos.d/renci-irods-unstable.yum.repo</a:t>
            </a:r>
            <a:endParaRPr lang="en-US" altLang="ko-KR" sz="1600" b="1"/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yum </a:t>
            </a:r>
            <a:r>
              <a:rPr lang="en-US" altLang="ko-KR" sz="1600" b="1"/>
              <a:t>-</a:t>
            </a:r>
            <a:r>
              <a:rPr lang="en-US" altLang="ko-KR" sz="1600" b="1"/>
              <a:t>y </a:t>
            </a:r>
            <a:r>
              <a:rPr lang="en-US" altLang="ko-KR" sz="1600" b="1" smtClean="0"/>
              <a:t>update</a:t>
            </a:r>
          </a:p>
          <a:p>
            <a:endParaRPr lang="en-US" altLang="ko-KR" sz="1600" b="1" smtClean="0"/>
          </a:p>
          <a:p>
            <a:r>
              <a:rPr lang="en-US" altLang="ko-KR" sz="1600" b="1" smtClean="0"/>
              <a:t># yum </a:t>
            </a:r>
            <a:r>
              <a:rPr lang="en-US" altLang="ko-KR" sz="1600" b="1"/>
              <a:t>install -y https</a:t>
            </a:r>
            <a:r>
              <a:rPr lang="en-US" altLang="ko-KR" sz="1600" b="1"/>
              <a:t>://</a:t>
            </a:r>
            <a:r>
              <a:rPr lang="en-US" altLang="ko-KR" sz="1600" b="1" smtClean="0"/>
              <a:t>download.postgresql.org/pub/repos/yum/reporpms/EL-7-x86_64/pgdg-redhat-repo-latest.noarch.rpm</a:t>
            </a:r>
            <a:endParaRPr lang="en-US" altLang="ko-KR" sz="1600" b="1"/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yum </a:t>
            </a:r>
            <a:r>
              <a:rPr lang="en-US" altLang="ko-KR" sz="1600" b="1"/>
              <a:t>-y install postgresql-contrib postgresql-libs postgresql-odbc</a:t>
            </a:r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yum </a:t>
            </a:r>
            <a:r>
              <a:rPr lang="en-US" altLang="ko-KR" sz="1600" b="1"/>
              <a:t>install -y postgresql10-server</a:t>
            </a:r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/</a:t>
            </a:r>
            <a:r>
              <a:rPr lang="en-US" altLang="ko-KR" sz="1600" b="1"/>
              <a:t>usr/pgsql-10/bin/postgresql-10-setup initdb</a:t>
            </a:r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systemctl </a:t>
            </a:r>
            <a:r>
              <a:rPr lang="en-US" altLang="ko-KR" sz="1600" b="1"/>
              <a:t>enable postgresql-10</a:t>
            </a:r>
          </a:p>
          <a:p>
            <a:r>
              <a:rPr lang="en-US" altLang="ko-KR" sz="1600" b="1"/>
              <a:t># </a:t>
            </a:r>
            <a:r>
              <a:rPr lang="en-US" altLang="ko-KR" sz="1600" b="1" smtClean="0"/>
              <a:t>systemctl </a:t>
            </a:r>
            <a:r>
              <a:rPr lang="en-US" altLang="ko-KR" sz="1600" b="1"/>
              <a:t>start </a:t>
            </a:r>
            <a:r>
              <a:rPr lang="en-US" altLang="ko-KR" sz="1600" b="1" smtClean="0"/>
              <a:t>postgresql-10</a:t>
            </a:r>
          </a:p>
        </p:txBody>
      </p:sp>
    </p:spTree>
    <p:extLst>
      <p:ext uri="{BB962C8B-B14F-4D97-AF65-F5344CB8AC3E}">
        <p14:creationId xmlns:p14="http://schemas.microsoft.com/office/powerpoint/2010/main" val="22435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3-1. postgresql </a:t>
            </a:r>
            <a:r>
              <a:rPr lang="ko-KR" altLang="en-US" sz="3000" smtClean="0"/>
              <a:t>설정 </a:t>
            </a:r>
            <a:r>
              <a:rPr lang="en-US" altLang="ko-KR" sz="3000" smtClean="0"/>
              <a:t>- </a:t>
            </a:r>
            <a:r>
              <a:rPr lang="ko-KR" altLang="en-US" sz="3000" smtClean="0"/>
              <a:t>외부 접속 허용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060971" y="671691"/>
            <a:ext cx="9906000" cy="661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// postgresql </a:t>
            </a:r>
            <a:r>
              <a:rPr lang="ko-KR" altLang="en-US" smtClean="0"/>
              <a:t>외부접속 허용 </a:t>
            </a:r>
            <a:r>
              <a:rPr lang="en-US" altLang="ko-KR" smtClean="0"/>
              <a:t>listen_addresses </a:t>
            </a:r>
            <a:r>
              <a:rPr lang="ko-KR" altLang="en-US" smtClean="0"/>
              <a:t>값 </a:t>
            </a:r>
            <a:r>
              <a:rPr lang="en-US" altLang="ko-KR" smtClean="0"/>
              <a:t>'*'</a:t>
            </a:r>
            <a:r>
              <a:rPr lang="ko-KR" altLang="en-US" smtClean="0"/>
              <a:t>로 설정</a:t>
            </a:r>
            <a:endParaRPr lang="en-US" altLang="ko-KR" smtClean="0"/>
          </a:p>
          <a:p>
            <a:r>
              <a:rPr lang="en-US" altLang="ko-KR" b="1" smtClean="0"/>
              <a:t>$ sudo </a:t>
            </a:r>
            <a:r>
              <a:rPr lang="en-US" altLang="ko-KR" b="1" smtClean="0"/>
              <a:t>nano </a:t>
            </a:r>
            <a:r>
              <a:rPr lang="en-US" altLang="ko-KR" b="1" smtClean="0"/>
              <a:t>/var/lib/pgsql/10/data/postgresql.conf</a:t>
            </a:r>
          </a:p>
          <a:p>
            <a:endParaRPr lang="en-US" altLang="ko-KR" b="1" smtClean="0"/>
          </a:p>
          <a:p>
            <a:r>
              <a:rPr lang="en-US" altLang="ko-KR" b="1" smtClean="0"/>
              <a:t>…</a:t>
            </a:r>
            <a:endParaRPr lang="en-US" altLang="ko-KR" b="1"/>
          </a:p>
          <a:p>
            <a:r>
              <a:rPr lang="en-US" altLang="ko-KR" b="1" smtClean="0"/>
              <a:t>#-----------------------------------------------------------------------------</a:t>
            </a:r>
          </a:p>
          <a:p>
            <a:r>
              <a:rPr lang="en-US" altLang="ko-KR" b="1" smtClean="0"/>
              <a:t># </a:t>
            </a:r>
            <a:r>
              <a:rPr lang="en-US" altLang="ko-KR" smtClean="0"/>
              <a:t>CONNECTIONS AND AUTHENTICATION</a:t>
            </a:r>
            <a:endParaRPr lang="en-US" altLang="ko-KR" b="1" smtClean="0"/>
          </a:p>
          <a:p>
            <a:r>
              <a:rPr lang="en-US" altLang="ko-KR" b="1" smtClean="0"/>
              <a:t>#-----------------------------------------------------------------------------</a:t>
            </a:r>
            <a:endParaRPr lang="en-US" altLang="ko-KR" b="1"/>
          </a:p>
          <a:p>
            <a:r>
              <a:rPr lang="en-US" altLang="ko-KR" b="1" smtClean="0"/>
              <a:t>listen_addresses = '*'</a:t>
            </a:r>
          </a:p>
          <a:p>
            <a:r>
              <a:rPr lang="en-US" altLang="ko-KR" smtClean="0"/>
              <a:t>#listen_addresses = 'localhost'</a:t>
            </a:r>
          </a:p>
          <a:p>
            <a:r>
              <a:rPr lang="en-US" altLang="ko-KR" smtClean="0"/>
              <a:t>…</a:t>
            </a:r>
          </a:p>
          <a:p>
            <a:endParaRPr lang="en-US" altLang="ko-KR"/>
          </a:p>
          <a:p>
            <a:r>
              <a:rPr lang="en-US" altLang="ko-KR" b="1" smtClean="0"/>
              <a:t>$ sudo </a:t>
            </a:r>
            <a:r>
              <a:rPr lang="en-US" altLang="ko-KR" b="1" smtClean="0"/>
              <a:t>nano </a:t>
            </a:r>
            <a:r>
              <a:rPr lang="en-US" altLang="ko-KR" b="1" smtClean="0"/>
              <a:t>/var/lib/pgsql/10/data/pg_hba.conf</a:t>
            </a:r>
          </a:p>
          <a:p>
            <a:r>
              <a:rPr lang="en-US" altLang="ko-KR" sz="1600" b="1" smtClean="0"/>
              <a:t>…</a:t>
            </a:r>
          </a:p>
          <a:p>
            <a:r>
              <a:rPr lang="en-US" altLang="ko-KR" sz="1600" smtClean="0"/>
              <a:t># TYPE  DATABASE       USER            ADDRESS                 METHOD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# "local" is for Unix domain socket connections only</a:t>
            </a:r>
          </a:p>
          <a:p>
            <a:r>
              <a:rPr lang="en-US" altLang="ko-KR" sz="1600" smtClean="0"/>
              <a:t>local   	all            	 all                                    	</a:t>
            </a:r>
            <a:r>
              <a:rPr lang="en-US" altLang="ko-KR" sz="1600" b="1" u="sng" smtClean="0"/>
              <a:t>md5</a:t>
            </a:r>
          </a:p>
          <a:p>
            <a:r>
              <a:rPr lang="en-US" altLang="ko-KR" sz="1600" smtClean="0"/>
              <a:t># IPv4 local connections:</a:t>
            </a:r>
          </a:p>
          <a:p>
            <a:r>
              <a:rPr lang="en-US" altLang="ko-KR" sz="1600" smtClean="0"/>
              <a:t>host    	all             	all             </a:t>
            </a:r>
            <a:r>
              <a:rPr lang="en-US" altLang="ko-KR" sz="1600" b="1" u="sng" smtClean="0"/>
              <a:t>0.0.0.0/0</a:t>
            </a:r>
            <a:r>
              <a:rPr lang="en-US" altLang="ko-KR" sz="1600" smtClean="0"/>
              <a:t>               	</a:t>
            </a:r>
            <a:r>
              <a:rPr lang="en-US" altLang="ko-KR" sz="1600" b="1" u="sng" smtClean="0"/>
              <a:t>md5</a:t>
            </a:r>
          </a:p>
          <a:p>
            <a:r>
              <a:rPr lang="en-US" altLang="ko-KR" sz="1600" smtClean="0"/>
              <a:t># IPv6 local connections:</a:t>
            </a:r>
          </a:p>
          <a:p>
            <a:r>
              <a:rPr lang="en-US" altLang="ko-KR" sz="1600" smtClean="0"/>
              <a:t>host    	all             	all             ::1/128               	</a:t>
            </a:r>
            <a:r>
              <a:rPr lang="en-US" altLang="ko-KR" sz="1600" b="1" u="sng" smtClean="0"/>
              <a:t>md5</a:t>
            </a:r>
          </a:p>
          <a:p>
            <a:r>
              <a:rPr lang="en-US" altLang="ko-KR" sz="1600" b="1" smtClean="0"/>
              <a:t>…</a:t>
            </a:r>
          </a:p>
          <a:p>
            <a:endParaRPr lang="en-US" altLang="ko-KR" sz="1600" b="1" smtClean="0"/>
          </a:p>
          <a:p>
            <a:r>
              <a:rPr lang="en-US" altLang="ko-KR" sz="1600" smtClean="0"/>
              <a:t>// postgresql </a:t>
            </a:r>
            <a:r>
              <a:rPr lang="ko-KR" altLang="en-US" sz="1600" smtClean="0"/>
              <a:t>재시작</a:t>
            </a:r>
            <a:endParaRPr lang="en-US" altLang="ko-KR" sz="1600"/>
          </a:p>
          <a:p>
            <a:r>
              <a:rPr lang="en-US" altLang="ko-KR" sz="1600" b="1" smtClean="0"/>
              <a:t># systemctl restart postgresql-10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192000" y="1191603"/>
            <a:ext cx="42906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Menlo"/>
              </a:rPr>
              <a:t>PostgreSQL </a:t>
            </a:r>
            <a:r>
              <a:rPr lang="ko-KR" altLang="en-US" b="1" smtClean="0">
                <a:latin typeface="Menlo"/>
              </a:rPr>
              <a:t>버전별 다운로드</a:t>
            </a:r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PostgreSQL13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postgresql13-server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PostgreSQL12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postgresql12-server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PostgreSQL11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postgresql11-server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PostgreSQL10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postgresql10-server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PostgreSQL9.6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postgresql96-server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7407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3-2. postgresql </a:t>
            </a:r>
            <a:r>
              <a:rPr lang="ko-KR" altLang="en-US" sz="3000" smtClean="0"/>
              <a:t>접속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060971" y="1055971"/>
            <a:ext cx="9906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</a:t>
            </a:r>
            <a:r>
              <a:rPr lang="ko-KR" altLang="en-US" sz="1600" smtClean="0"/>
              <a:t> </a:t>
            </a:r>
            <a:r>
              <a:rPr lang="en-US" altLang="ko-KR" sz="1600" smtClean="0"/>
              <a:t>postgresql </a:t>
            </a:r>
            <a:r>
              <a:rPr lang="ko-KR" altLang="en-US" sz="1600" smtClean="0"/>
              <a:t>접속</a:t>
            </a:r>
            <a:endParaRPr lang="en-US" altLang="ko-KR" sz="1600" smtClean="0"/>
          </a:p>
          <a:p>
            <a:r>
              <a:rPr lang="en-US" altLang="ko-KR" sz="1600" b="1" smtClean="0"/>
              <a:t># sudo -u postgres psql</a:t>
            </a:r>
            <a:endParaRPr lang="en-US" altLang="ko-KR" sz="1600"/>
          </a:p>
        </p:txBody>
      </p:sp>
      <p:sp>
        <p:nvSpPr>
          <p:cNvPr id="3" name="직사각형 2"/>
          <p:cNvSpPr/>
          <p:nvPr/>
        </p:nvSpPr>
        <p:spPr>
          <a:xfrm>
            <a:off x="12192000" y="1191603"/>
            <a:ext cx="42906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Menlo"/>
              </a:rPr>
              <a:t>PostgreSQL </a:t>
            </a:r>
            <a:r>
              <a:rPr lang="ko-KR" altLang="en-US" b="1" smtClean="0">
                <a:latin typeface="Menlo"/>
              </a:rPr>
              <a:t>버전별 다운로드</a:t>
            </a:r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PostgreSQL13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postgresql13-server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PostgreSQL12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postgresql12-server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PostgreSQL11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postgresql11-server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PostgreSQL10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postgresql10-server</a:t>
            </a:r>
          </a:p>
          <a:p>
            <a:endParaRPr lang="en-US" altLang="ko-KR" b="1" i="0" smtClean="0">
              <a:effectLst/>
              <a:latin typeface="Menlo"/>
            </a:endParaRPr>
          </a:p>
          <a:p>
            <a:r>
              <a:rPr lang="en-US" altLang="ko-KR" b="1" i="0" smtClean="0">
                <a:effectLst/>
                <a:latin typeface="Menlo"/>
              </a:rPr>
              <a:t># PostgreSQL9.6</a:t>
            </a:r>
          </a:p>
          <a:p>
            <a:r>
              <a:rPr lang="en-US" altLang="ko-KR" b="1" i="0" smtClean="0">
                <a:effectLst/>
                <a:latin typeface="Menlo"/>
              </a:rPr>
              <a:t>yum install -y postgresql96-server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060971" y="2107676"/>
            <a:ext cx="99060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psql: </a:t>
            </a:r>
            <a:r>
              <a:rPr lang="ko-KR" altLang="en-US" sz="1600" smtClean="0"/>
              <a:t>치명적오류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사용자 </a:t>
            </a:r>
            <a:r>
              <a:rPr lang="en-US" altLang="ko-KR" sz="1600" smtClean="0"/>
              <a:t>"postgres"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password </a:t>
            </a:r>
            <a:r>
              <a:rPr lang="ko-KR" altLang="en-US" sz="1600" smtClean="0"/>
              <a:t>인증을 실패했습니다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오류 발생 시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b="1" smtClean="0"/>
              <a:t># </a:t>
            </a:r>
            <a:r>
              <a:rPr lang="en-US" altLang="ko-KR" sz="1600" b="1" smtClean="0"/>
              <a:t>nano </a:t>
            </a:r>
            <a:r>
              <a:rPr lang="en-US" altLang="ko-KR" sz="1600" b="1" smtClean="0"/>
              <a:t>/var/lib/pgsql/10/data/pg_hba.conf</a:t>
            </a:r>
            <a:endParaRPr lang="en-US" altLang="ko-KR" sz="1600" smtClean="0"/>
          </a:p>
          <a:p>
            <a:r>
              <a:rPr lang="en-US" altLang="ko-KR" sz="1600" smtClean="0"/>
              <a:t>//</a:t>
            </a:r>
            <a:r>
              <a:rPr lang="ko-KR" altLang="en-US" sz="1600" smtClean="0"/>
              <a:t>가장 하단 </a:t>
            </a:r>
            <a:r>
              <a:rPr lang="en-US" altLang="ko-KR" sz="1600" smtClean="0"/>
              <a:t>Method </a:t>
            </a:r>
            <a:r>
              <a:rPr lang="ko-KR" altLang="en-US" sz="1600" smtClean="0"/>
              <a:t>부분을 </a:t>
            </a:r>
            <a:r>
              <a:rPr lang="en-US" altLang="ko-KR" sz="1600" smtClean="0"/>
              <a:t>(md5 | peer | ident) -&gt; trust</a:t>
            </a:r>
            <a:r>
              <a:rPr lang="ko-KR" altLang="en-US" sz="1600" smtClean="0"/>
              <a:t>로 바꿔준 후 재시도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…</a:t>
            </a:r>
          </a:p>
          <a:p>
            <a:r>
              <a:rPr lang="en-US" altLang="ko-KR" sz="1600" smtClean="0"/>
              <a:t># "local" is for Unix domain socket connections only</a:t>
            </a:r>
          </a:p>
          <a:p>
            <a:r>
              <a:rPr lang="en-US" altLang="ko-KR" sz="1600" smtClean="0"/>
              <a:t>local	all	all	</a:t>
            </a:r>
            <a:r>
              <a:rPr lang="en-US" altLang="ko-KR" sz="1600" b="1" smtClean="0"/>
              <a:t>trust</a:t>
            </a:r>
          </a:p>
          <a:p>
            <a:r>
              <a:rPr lang="en-US" altLang="ko-KR" sz="1600" b="1" smtClean="0"/>
              <a:t>…</a:t>
            </a:r>
          </a:p>
          <a:p>
            <a:r>
              <a:rPr lang="en-US" altLang="ko-KR" sz="1600" b="1" smtClean="0"/>
              <a:t># systemctl restart postgresql-10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// </a:t>
            </a:r>
            <a:r>
              <a:rPr lang="ko-KR" altLang="en-US" sz="1600" smtClean="0"/>
              <a:t>접속 후 패스워드 변경</a:t>
            </a:r>
            <a:endParaRPr lang="en-US" altLang="ko-KR" sz="1600" smtClean="0"/>
          </a:p>
          <a:p>
            <a:r>
              <a:rPr lang="en-US" altLang="ko-KR" sz="1600" b="1" smtClean="0"/>
              <a:t># sudo -u postgres psql</a:t>
            </a:r>
          </a:p>
          <a:p>
            <a:r>
              <a:rPr lang="en-US" altLang="ko-KR" sz="1600" smtClean="0"/>
              <a:t>postgres=# </a:t>
            </a:r>
            <a:r>
              <a:rPr lang="en-US" altLang="ko-KR" sz="1600" b="1" smtClean="0"/>
              <a:t>ALTER USER postgres WITH PASSWORD '&lt;PASSWORD&gt;';</a:t>
            </a:r>
          </a:p>
          <a:p>
            <a:endParaRPr lang="en-US" altLang="ko-KR" sz="1600"/>
          </a:p>
          <a:p>
            <a:r>
              <a:rPr lang="en-US" altLang="ko-KR" sz="1600" smtClean="0"/>
              <a:t>// trust</a:t>
            </a:r>
            <a:r>
              <a:rPr lang="ko-KR" altLang="en-US" sz="1600" smtClean="0"/>
              <a:t>를 다시 </a:t>
            </a:r>
            <a:r>
              <a:rPr lang="en-US" altLang="ko-KR" sz="1600" smtClean="0"/>
              <a:t>md5</a:t>
            </a:r>
            <a:r>
              <a:rPr lang="ko-KR" altLang="en-US" sz="1600" smtClean="0"/>
              <a:t>로 변경한 후</a:t>
            </a:r>
            <a:endParaRPr lang="en-US" altLang="ko-KR" sz="1600" smtClean="0"/>
          </a:p>
          <a:p>
            <a:r>
              <a:rPr lang="en-US" altLang="ko-KR" sz="1600" b="1" smtClean="0"/>
              <a:t># systemctl restart postgresql-10</a:t>
            </a:r>
          </a:p>
        </p:txBody>
      </p:sp>
    </p:spTree>
    <p:extLst>
      <p:ext uri="{BB962C8B-B14F-4D97-AF65-F5344CB8AC3E}">
        <p14:creationId xmlns:p14="http://schemas.microsoft.com/office/powerpoint/2010/main" val="233491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3-3. postgresql irods DB </a:t>
            </a:r>
            <a:r>
              <a:rPr lang="ko-KR" altLang="en-US" sz="3000" smtClean="0"/>
              <a:t>생성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060971" y="899215"/>
            <a:ext cx="99060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//</a:t>
            </a:r>
            <a:r>
              <a:rPr lang="ko-KR" altLang="en-US" sz="1600" smtClean="0"/>
              <a:t> </a:t>
            </a:r>
            <a:r>
              <a:rPr lang="en-US" altLang="ko-KR" sz="1600" smtClean="0"/>
              <a:t>postgresql </a:t>
            </a:r>
            <a:r>
              <a:rPr lang="ko-KR" altLang="en-US" sz="1600" smtClean="0"/>
              <a:t>접속</a:t>
            </a:r>
            <a:endParaRPr lang="en-US" altLang="ko-KR" sz="1600" smtClean="0"/>
          </a:p>
          <a:p>
            <a:r>
              <a:rPr lang="en-US" altLang="ko-KR" sz="1600" b="1" smtClean="0"/>
              <a:t># sudo -u postgres psql</a:t>
            </a:r>
          </a:p>
          <a:p>
            <a:endParaRPr lang="en-US" altLang="ko-KR" sz="1600" b="1"/>
          </a:p>
          <a:p>
            <a:r>
              <a:rPr lang="en-US" altLang="ko-KR" sz="1600" smtClean="0"/>
              <a:t>postgres=# </a:t>
            </a:r>
            <a:r>
              <a:rPr lang="en-US" altLang="ko-KR" sz="1600" b="1" smtClean="0"/>
              <a:t>CREATE DATABASE "ICAT";</a:t>
            </a:r>
            <a:endParaRPr lang="en-US" altLang="ko-KR" sz="1600" smtClean="0"/>
          </a:p>
          <a:p>
            <a:r>
              <a:rPr lang="en-US" altLang="ko-KR" sz="1600" smtClean="0"/>
              <a:t>postgres=# </a:t>
            </a:r>
            <a:r>
              <a:rPr lang="en-US" altLang="ko-KR" sz="1600" b="1" smtClean="0"/>
              <a:t>CREATE USER irods WITH PASSWORD 'testpassword';</a:t>
            </a:r>
            <a:endParaRPr lang="en-US" altLang="ko-KR" sz="1600" smtClean="0"/>
          </a:p>
          <a:p>
            <a:r>
              <a:rPr lang="en-US" altLang="ko-KR" sz="1600" smtClean="0"/>
              <a:t>postgres=# </a:t>
            </a:r>
            <a:r>
              <a:rPr lang="en-US" altLang="ko-KR" sz="1600" b="1" smtClean="0"/>
              <a:t>GRANT ALL PRIVILEGES ON DATABASE "ICAT" TO irods;</a:t>
            </a:r>
          </a:p>
          <a:p>
            <a:endParaRPr lang="en-US" altLang="ko-KR" sz="1600"/>
          </a:p>
          <a:p>
            <a:r>
              <a:rPr lang="en-US" altLang="ko-KR" sz="1600" smtClean="0"/>
              <a:t>postgres=# \q</a:t>
            </a:r>
          </a:p>
        </p:txBody>
      </p:sp>
    </p:spTree>
    <p:extLst>
      <p:ext uri="{BB962C8B-B14F-4D97-AF65-F5344CB8AC3E}">
        <p14:creationId xmlns:p14="http://schemas.microsoft.com/office/powerpoint/2010/main" val="238065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4-1. iRODS </a:t>
            </a:r>
            <a:r>
              <a:rPr lang="ko-KR" altLang="en-US" sz="3000" smtClean="0"/>
              <a:t>파일 다운로드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060971" y="899215"/>
            <a:ext cx="99060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/>
              <a:t>$ cd /home/user</a:t>
            </a:r>
          </a:p>
          <a:p>
            <a:r>
              <a:rPr lang="en-US" altLang="ko-KR" sz="1600" b="1"/>
              <a:t># yum install -y python3</a:t>
            </a:r>
          </a:p>
          <a:p>
            <a:r>
              <a:rPr lang="en-US" altLang="ko-KR" sz="1600" b="1"/>
              <a:t># yum install -y </a:t>
            </a:r>
            <a:r>
              <a:rPr lang="en-US" altLang="ko-KR" sz="1600" b="1"/>
              <a:t>python3-setuptools </a:t>
            </a:r>
            <a:r>
              <a:rPr lang="en-US" altLang="ko-KR" sz="1600" b="1" smtClean="0"/>
              <a:t>python3-psutil </a:t>
            </a:r>
            <a:r>
              <a:rPr lang="en-US" altLang="ko-KR" sz="1600" b="1"/>
              <a:t>libxml2-devel libcurl4-gnutls-dev </a:t>
            </a:r>
            <a:r>
              <a:rPr lang="en-US" altLang="ko-KR" sz="1600" b="1"/>
              <a:t>curl-devel </a:t>
            </a:r>
            <a:r>
              <a:rPr lang="en-US" altLang="ko-KR" sz="1600" b="1" smtClean="0"/>
              <a:t>unzip</a:t>
            </a:r>
          </a:p>
          <a:p>
            <a:r>
              <a:rPr lang="en-US" altLang="ko-KR" sz="1600" b="1"/>
              <a:t>$ sudo yum install -y python-psutil python-requests python-jsonschema </a:t>
            </a:r>
            <a:r>
              <a:rPr lang="en-US" altLang="ko-KR" sz="1600" b="1"/>
              <a:t>authd </a:t>
            </a:r>
            <a:r>
              <a:rPr lang="en-US" altLang="ko-KR" sz="1600" b="1" smtClean="0"/>
              <a:t>python3-jsonschema python-devel</a:t>
            </a:r>
            <a:endParaRPr lang="en-US" altLang="ko-KR" sz="1600" b="1"/>
          </a:p>
          <a:p>
            <a:r>
              <a:rPr lang="en-US" altLang="ko-KR" sz="1600" b="1" smtClean="0"/>
              <a:t># </a:t>
            </a:r>
            <a:r>
              <a:rPr lang="en-US" altLang="ko-KR" sz="1600" b="1"/>
              <a:t>yum -y install irods-externals-*</a:t>
            </a:r>
          </a:p>
          <a:p>
            <a:r>
              <a:rPr lang="en-US" altLang="ko-KR" sz="1600" smtClean="0"/>
              <a:t>(3.8</a:t>
            </a:r>
            <a:r>
              <a:rPr lang="ko-KR" altLang="en-US" sz="1600" smtClean="0"/>
              <a:t>기가 다운로드</a:t>
            </a:r>
            <a:r>
              <a:rPr lang="en-US" altLang="ko-KR" sz="1600" smtClean="0"/>
              <a:t>)</a:t>
            </a:r>
            <a:endParaRPr lang="en-US" altLang="ko-KR" sz="1600" b="1" smtClean="0"/>
          </a:p>
          <a:p>
            <a:endParaRPr lang="en-US" altLang="ko-KR" sz="1600" b="1" smtClean="0"/>
          </a:p>
          <a:p>
            <a:r>
              <a:rPr lang="en-US" altLang="ko-KR" sz="1600" b="1" smtClean="0"/>
              <a:t>$ unzip irods </a:t>
            </a:r>
            <a:r>
              <a:rPr lang="en-US" altLang="ko-KR" sz="1600" b="1"/>
              <a:t>4.2.11 </a:t>
            </a:r>
            <a:r>
              <a:rPr lang="en-US" altLang="ko-KR" sz="1600" b="1" smtClean="0"/>
              <a:t>rpm.zip</a:t>
            </a:r>
            <a:endParaRPr lang="en-US" altLang="ko-KR" sz="1600" b="1"/>
          </a:p>
          <a:p>
            <a:r>
              <a:rPr lang="en-US" altLang="ko-KR" sz="1600" b="1" smtClean="0"/>
              <a:t>$ </a:t>
            </a:r>
            <a:r>
              <a:rPr lang="en-US" altLang="ko-KR" sz="1600" b="1"/>
              <a:t>sudo rpm -ivh irods-runtime-4.2.11-1.x86_64.rpm</a:t>
            </a:r>
          </a:p>
          <a:p>
            <a:r>
              <a:rPr lang="en-US" altLang="ko-KR" sz="1600" b="1"/>
              <a:t>$ sudo rpm -ivh irods-devel-4.2.11-1.x86_64.rpm</a:t>
            </a:r>
          </a:p>
          <a:p>
            <a:r>
              <a:rPr lang="en-US" altLang="ko-KR" sz="1600" b="1"/>
              <a:t>$ sudo rpm -ivh irods-icommands-4.2.11-1.x86_64.rpm</a:t>
            </a:r>
          </a:p>
          <a:p>
            <a:r>
              <a:rPr lang="en-US" altLang="ko-KR" sz="1600" b="1"/>
              <a:t>$ sudo rpm -ivh irods-resource-plugin-s3-4.2.11.2-1.x86_64.rpm</a:t>
            </a:r>
          </a:p>
          <a:p>
            <a:r>
              <a:rPr lang="en-US" altLang="ko-KR" sz="1600" b="1"/>
              <a:t>$ sudo </a:t>
            </a:r>
            <a:r>
              <a:rPr lang="en-US" altLang="ko-KR" sz="1600" b="1"/>
              <a:t>rpm </a:t>
            </a:r>
            <a:r>
              <a:rPr lang="en-US" altLang="ko-KR" sz="1600" b="1"/>
              <a:t>-ivh </a:t>
            </a:r>
            <a:r>
              <a:rPr lang="en-US" altLang="ko-KR" sz="1600" b="1" smtClean="0"/>
              <a:t>irods-server-4.2.11-1.x86_64.rpm</a:t>
            </a:r>
            <a:endParaRPr lang="en-US" altLang="ko-KR" sz="1600" b="1"/>
          </a:p>
          <a:p>
            <a:r>
              <a:rPr lang="en-US" altLang="ko-KR" sz="1600" b="1"/>
              <a:t>$ sudo rpm -</a:t>
            </a:r>
            <a:r>
              <a:rPr lang="en-US" altLang="ko-KR" sz="1600" b="1"/>
              <a:t>ivh </a:t>
            </a:r>
            <a:r>
              <a:rPr lang="en-US" altLang="ko-KR" sz="1600" b="1" smtClean="0"/>
              <a:t>irods-database-plugin-postgres-4.2.11-1.x86_64.rpm</a:t>
            </a:r>
          </a:p>
        </p:txBody>
      </p:sp>
    </p:spTree>
    <p:extLst>
      <p:ext uri="{BB962C8B-B14F-4D97-AF65-F5344CB8AC3E}">
        <p14:creationId xmlns:p14="http://schemas.microsoft.com/office/powerpoint/2010/main" val="30792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4-2</a:t>
            </a:r>
            <a:r>
              <a:rPr lang="en-US" altLang="ko-KR" sz="3000" smtClean="0"/>
              <a:t>. </a:t>
            </a:r>
            <a:r>
              <a:rPr lang="ko-KR" altLang="en-US" sz="3000" smtClean="0"/>
              <a:t>자동 업데이트 설정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0" y="578225"/>
            <a:ext cx="12192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irodsctl start </a:t>
            </a:r>
            <a:r>
              <a:rPr lang="ko-KR" altLang="en-US" sz="1600" smtClean="0"/>
              <a:t>입력 시 </a:t>
            </a:r>
            <a:r>
              <a:rPr lang="en-US" altLang="ko-KR" sz="1600" smtClean="0"/>
              <a:t>IRODS </a:t>
            </a:r>
            <a:r>
              <a:rPr lang="ko-KR" altLang="en-US" sz="1600" smtClean="0"/>
              <a:t>에서는 자동으로 업그레이드 여부를 확인한 다음 자동으로 업그레이드를 시도한다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자동 업데이트 설정 제거</a:t>
            </a:r>
            <a:endParaRPr lang="en-US" altLang="ko-KR" sz="1600" smtClean="0"/>
          </a:p>
          <a:p>
            <a:r>
              <a:rPr lang="en-US" altLang="ko-KR" sz="1600" b="1"/>
              <a:t>$ </a:t>
            </a:r>
            <a:r>
              <a:rPr lang="en-US" altLang="ko-KR" sz="1600" b="1"/>
              <a:t>sudo nano /var/lib/irods/scripts/irods/controller.py</a:t>
            </a:r>
            <a:endParaRPr lang="en-US" altLang="ko-KR" sz="1600"/>
          </a:p>
          <a:p>
            <a:r>
              <a:rPr lang="en-US" altLang="ko-KR" sz="1600" smtClean="0"/>
              <a:t>…</a:t>
            </a:r>
          </a:p>
          <a:p>
            <a:r>
              <a:rPr lang="en-US" altLang="ko-KR" sz="1600" smtClean="0"/>
              <a:t>   def start(self, </a:t>
            </a:r>
            <a:r>
              <a:rPr lang="en-US" altLang="ko-KR" sz="1600"/>
              <a:t>write_to_stdout=False, </a:t>
            </a:r>
            <a:r>
              <a:rPr lang="en-US" altLang="ko-KR" sz="1600"/>
              <a:t>test_mode=False</a:t>
            </a:r>
            <a:r>
              <a:rPr lang="en-US" altLang="ko-KR" sz="1600" smtClean="0"/>
              <a:t>):</a:t>
            </a:r>
          </a:p>
          <a:p>
            <a:r>
              <a:rPr lang="en-US" altLang="ko-KR" sz="1600" smtClean="0"/>
              <a:t>…</a:t>
            </a:r>
            <a:endParaRPr lang="en-US" altLang="ko-KR" sz="1600"/>
          </a:p>
          <a:p>
            <a:r>
              <a:rPr lang="en-US" altLang="ko-KR" sz="1600" b="1" smtClean="0"/>
              <a:t>#     if </a:t>
            </a:r>
            <a:r>
              <a:rPr lang="en-US" altLang="ko-KR" sz="1600" b="1"/>
              <a:t>upgrade_configuration.requires_upgrade(self.config):</a:t>
            </a:r>
          </a:p>
          <a:p>
            <a:r>
              <a:rPr lang="en-US" altLang="ko-KR" sz="1600" b="1" smtClean="0"/>
              <a:t>#	upgrade_configuration.upgrade(self.config)</a:t>
            </a:r>
            <a:endParaRPr lang="en-US" altLang="ko-KR" sz="1600" smtClean="0"/>
          </a:p>
          <a:p>
            <a:r>
              <a:rPr lang="en-US" altLang="ko-KR" sz="1600" smtClean="0"/>
              <a:t>…</a:t>
            </a:r>
          </a:p>
          <a:p>
            <a:endParaRPr lang="en-US" altLang="ko-KR" sz="1600" smtClean="0"/>
          </a:p>
          <a:p>
            <a:endParaRPr lang="en-US" altLang="ko-KR" sz="1600"/>
          </a:p>
          <a:p>
            <a:r>
              <a:rPr lang="ko-KR" altLang="en-US" sz="1600" smtClean="0"/>
              <a:t>이후 </a:t>
            </a:r>
            <a:r>
              <a:rPr lang="en-US" altLang="ko-KR" sz="1600" smtClean="0"/>
              <a:t>irods </a:t>
            </a:r>
            <a:r>
              <a:rPr lang="ko-KR" altLang="en-US" sz="1600" smtClean="0"/>
              <a:t>서버 </a:t>
            </a:r>
            <a:r>
              <a:rPr lang="en-US" altLang="ko-KR" sz="1600" smtClean="0"/>
              <a:t>START</a:t>
            </a:r>
          </a:p>
          <a:p>
            <a:endParaRPr lang="en-US" altLang="ko-KR" sz="1600"/>
          </a:p>
          <a:p>
            <a:r>
              <a:rPr lang="en-US" altLang="ko-KR" sz="1600" b="1" smtClean="0"/>
              <a:t>$ sudo -u irods /var/lib/irods/irodsctl start</a:t>
            </a:r>
            <a:endParaRPr lang="en-US" altLang="ko-KR" sz="16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156449"/>
            <a:ext cx="5015917" cy="21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1"/>
            <a:ext cx="8484433" cy="578224"/>
          </a:xfrm>
        </p:spPr>
        <p:txBody>
          <a:bodyPr>
            <a:normAutofit/>
          </a:bodyPr>
          <a:lstStyle/>
          <a:p>
            <a:r>
              <a:rPr lang="en-US" altLang="ko-KR" sz="3000" smtClean="0"/>
              <a:t>4-3. </a:t>
            </a:r>
            <a:r>
              <a:rPr lang="en-US" altLang="ko-KR" sz="3000" smtClean="0"/>
              <a:t>irods setup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1101312" y="578225"/>
            <a:ext cx="9906000" cy="12649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smtClean="0"/>
              <a:t>$ sudo </a:t>
            </a:r>
            <a:r>
              <a:rPr lang="en-US" altLang="ko-KR" sz="1600" b="1" smtClean="0"/>
              <a:t>python /var/lib/irods/scripts/setup_irods.py</a:t>
            </a:r>
          </a:p>
          <a:p>
            <a:r>
              <a:rPr lang="en-US" altLang="ko-KR" sz="1600" smtClean="0"/>
              <a:t>iRODS </a:t>
            </a:r>
            <a:r>
              <a:rPr lang="en-US" altLang="ko-KR" sz="1600"/>
              <a:t>user [</a:t>
            </a:r>
            <a:r>
              <a:rPr lang="en-US" altLang="ko-KR" sz="1600"/>
              <a:t>irods</a:t>
            </a:r>
            <a:r>
              <a:rPr lang="en-US" altLang="ko-KR" sz="1600" smtClean="0"/>
              <a:t>]: </a:t>
            </a:r>
            <a:r>
              <a:rPr lang="en-US" altLang="ko-KR" sz="1600" b="1"/>
              <a:t>&lt;</a:t>
            </a:r>
            <a:r>
              <a:rPr lang="en-US" altLang="ko-KR" sz="1600" b="1"/>
              <a:t>Enter</a:t>
            </a:r>
            <a:r>
              <a:rPr lang="en-US" altLang="ko-KR" sz="1600" b="1" smtClean="0"/>
              <a:t>&gt;</a:t>
            </a:r>
            <a:endParaRPr lang="en-US" altLang="ko-KR" sz="1600"/>
          </a:p>
          <a:p>
            <a:r>
              <a:rPr lang="en-US" altLang="ko-KR" sz="1600"/>
              <a:t>iRODS group [</a:t>
            </a:r>
            <a:r>
              <a:rPr lang="en-US" altLang="ko-KR" sz="1600"/>
              <a:t>irods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iRODS server's role:</a:t>
            </a:r>
          </a:p>
          <a:p>
            <a:r>
              <a:rPr lang="en-US" altLang="ko-KR" sz="1600"/>
              <a:t>1. provider</a:t>
            </a:r>
          </a:p>
          <a:p>
            <a:r>
              <a:rPr lang="en-US" altLang="ko-KR" sz="1600"/>
              <a:t>2. consumer</a:t>
            </a:r>
          </a:p>
          <a:p>
            <a:r>
              <a:rPr lang="en-US" altLang="ko-KR" sz="1600"/>
              <a:t>Please select a number or choose 0 to enter a new value [</a:t>
            </a:r>
            <a:r>
              <a:rPr lang="en-US" altLang="ko-KR" sz="1600"/>
              <a:t>1</a:t>
            </a:r>
            <a:r>
              <a:rPr lang="en-US" altLang="ko-KR" sz="1600" smtClean="0"/>
              <a:t>]: </a:t>
            </a:r>
            <a:r>
              <a:rPr lang="en-US" altLang="ko-KR" sz="1600" b="1" smtClean="0"/>
              <a:t>1</a:t>
            </a:r>
            <a:endParaRPr lang="en-US" altLang="ko-KR" sz="1600" b="1"/>
          </a:p>
          <a:p>
            <a:r>
              <a:rPr lang="en-US" altLang="ko-KR" sz="1600"/>
              <a:t>ODBC driver for postgres [</a:t>
            </a:r>
            <a:r>
              <a:rPr lang="en-US" altLang="ko-KR" sz="1600"/>
              <a:t>PostgreSQL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Database server's hostname or IP address [</a:t>
            </a:r>
            <a:r>
              <a:rPr lang="en-US" altLang="ko-KR" sz="1600"/>
              <a:t>localhost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Database server's port [</a:t>
            </a:r>
            <a:r>
              <a:rPr lang="en-US" altLang="ko-KR" sz="1600"/>
              <a:t>5432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Database name [</a:t>
            </a:r>
            <a:r>
              <a:rPr lang="en-US" altLang="ko-KR" sz="1600"/>
              <a:t>ICAT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Database username [</a:t>
            </a:r>
            <a:r>
              <a:rPr lang="en-US" altLang="ko-KR" sz="1600"/>
              <a:t>irods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-------------------------------------------</a:t>
            </a:r>
          </a:p>
          <a:p>
            <a:r>
              <a:rPr lang="en-US" altLang="ko-KR" sz="1600"/>
              <a:t>Database Type: postgres</a:t>
            </a:r>
          </a:p>
          <a:p>
            <a:r>
              <a:rPr lang="en-US" altLang="ko-KR" sz="1600"/>
              <a:t>ODBC Driver:   PostgreSQL</a:t>
            </a:r>
          </a:p>
          <a:p>
            <a:r>
              <a:rPr lang="en-US" altLang="ko-KR" sz="1600"/>
              <a:t>Database Host: localhost</a:t>
            </a:r>
          </a:p>
          <a:p>
            <a:r>
              <a:rPr lang="en-US" altLang="ko-KR" sz="1600"/>
              <a:t>Database Port: 5432</a:t>
            </a:r>
          </a:p>
          <a:p>
            <a:r>
              <a:rPr lang="en-US" altLang="ko-KR" sz="1600"/>
              <a:t>Database Name: ICAT</a:t>
            </a:r>
          </a:p>
          <a:p>
            <a:r>
              <a:rPr lang="en-US" altLang="ko-KR" sz="1600"/>
              <a:t>Database User: irods</a:t>
            </a:r>
          </a:p>
          <a:p>
            <a:r>
              <a:rPr lang="en-US" altLang="ko-KR" sz="1600"/>
              <a:t>-------------------------------------------</a:t>
            </a:r>
          </a:p>
          <a:p>
            <a:endParaRPr lang="en-US" altLang="ko-KR" sz="1600"/>
          </a:p>
          <a:p>
            <a:r>
              <a:rPr lang="en-US" altLang="ko-KR" sz="1600"/>
              <a:t>Please confirm [</a:t>
            </a:r>
            <a:r>
              <a:rPr lang="en-US" altLang="ko-KR" sz="1600"/>
              <a:t>yes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Database </a:t>
            </a:r>
            <a:r>
              <a:rPr lang="en-US" altLang="ko-KR" sz="1600"/>
              <a:t>password</a:t>
            </a:r>
            <a:r>
              <a:rPr lang="en-US" altLang="ko-KR" sz="1600" smtClean="0"/>
              <a:t>: </a:t>
            </a:r>
            <a:r>
              <a:rPr lang="en-US" altLang="ko-KR" sz="1600" b="1" smtClean="0"/>
              <a:t>&lt;DB irods</a:t>
            </a:r>
            <a:r>
              <a:rPr lang="ko-KR" altLang="en-US" sz="1600" b="1" smtClean="0"/>
              <a:t>계정 패스워드 입력</a:t>
            </a:r>
            <a:r>
              <a:rPr lang="en-US" altLang="ko-KR" sz="1600" b="1" smtClean="0"/>
              <a:t>&gt;</a:t>
            </a:r>
            <a:endParaRPr lang="en-US" altLang="ko-KR" sz="1600"/>
          </a:p>
          <a:p>
            <a:r>
              <a:rPr lang="en-US" altLang="ko-KR" sz="1600"/>
              <a:t>Salt for passwords stored in the </a:t>
            </a:r>
            <a:r>
              <a:rPr lang="en-US" altLang="ko-KR" sz="1600"/>
              <a:t>database</a:t>
            </a:r>
            <a:r>
              <a:rPr lang="en-US" altLang="ko-KR" sz="1600" smtClean="0"/>
              <a:t>: </a:t>
            </a:r>
            <a:r>
              <a:rPr lang="en-US" altLang="ko-KR" sz="1600" b="1"/>
              <a:t>&lt;DB irods</a:t>
            </a:r>
            <a:r>
              <a:rPr lang="ko-KR" altLang="en-US" sz="1600" b="1"/>
              <a:t>계정 패스워드 입력</a:t>
            </a:r>
            <a:r>
              <a:rPr lang="en-US" altLang="ko-KR" sz="1600" b="1"/>
              <a:t>&gt;</a:t>
            </a:r>
            <a:endParaRPr lang="en-US" altLang="ko-KR" sz="1600"/>
          </a:p>
          <a:p>
            <a:r>
              <a:rPr lang="en-US" altLang="ko-KR" sz="1600"/>
              <a:t>iRODS server's zone name [bobZone]:</a:t>
            </a:r>
          </a:p>
          <a:p>
            <a:r>
              <a:rPr lang="en-US" altLang="ko-KR" sz="1600"/>
              <a:t>iRODS server's port [1247]:</a:t>
            </a:r>
          </a:p>
          <a:p>
            <a:r>
              <a:rPr lang="en-US" altLang="ko-KR" sz="1600"/>
              <a:t>iRODS port range (begin) [20000]:</a:t>
            </a:r>
          </a:p>
          <a:p>
            <a:r>
              <a:rPr lang="en-US" altLang="ko-KR" sz="1600"/>
              <a:t>iRODS port range (end) [20199]:</a:t>
            </a:r>
          </a:p>
          <a:p>
            <a:r>
              <a:rPr lang="en-US" altLang="ko-KR" sz="1600"/>
              <a:t>Control Plane port [1248]:</a:t>
            </a:r>
          </a:p>
          <a:p>
            <a:r>
              <a:rPr lang="en-US" altLang="ko-KR" sz="1600"/>
              <a:t>Schema Validation Base URI (or off) [file:///var/lib/irods/configuration_schemas]:</a:t>
            </a:r>
          </a:p>
          <a:p>
            <a:r>
              <a:rPr lang="en-US" altLang="ko-KR" sz="1600"/>
              <a:t>iRODS server's administrator username [</a:t>
            </a:r>
            <a:r>
              <a:rPr lang="en-US" altLang="ko-KR" sz="1600"/>
              <a:t>rods</a:t>
            </a:r>
            <a:r>
              <a:rPr lang="en-US" altLang="ko-KR" sz="1600" smtClean="0"/>
              <a:t>]: </a:t>
            </a:r>
            <a:r>
              <a:rPr lang="en-US" altLang="ko-KR" sz="1600" b="1" smtClean="0"/>
              <a:t>&lt;Enter&gt;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-------------------------------------------</a:t>
            </a:r>
          </a:p>
          <a:p>
            <a:r>
              <a:rPr lang="en-US" altLang="ko-KR" sz="1600"/>
              <a:t>Zone name:                  bobZone</a:t>
            </a:r>
          </a:p>
          <a:p>
            <a:r>
              <a:rPr lang="en-US" altLang="ko-KR" sz="1600"/>
              <a:t>iRODS server port:          1247</a:t>
            </a:r>
          </a:p>
          <a:p>
            <a:r>
              <a:rPr lang="en-US" altLang="ko-KR" sz="1600"/>
              <a:t>iRODS port range (begin):   20000</a:t>
            </a:r>
          </a:p>
          <a:p>
            <a:r>
              <a:rPr lang="en-US" altLang="ko-KR" sz="1600"/>
              <a:t>iRODS port range (end):     20199</a:t>
            </a:r>
          </a:p>
          <a:p>
            <a:r>
              <a:rPr lang="en-US" altLang="ko-KR" sz="1600"/>
              <a:t>Control plane port:         1248</a:t>
            </a:r>
          </a:p>
          <a:p>
            <a:r>
              <a:rPr lang="en-US" altLang="ko-KR" sz="1600"/>
              <a:t>Schema validation base URI: file:///var/lib/irods/configuration_schemas</a:t>
            </a:r>
          </a:p>
          <a:p>
            <a:r>
              <a:rPr lang="en-US" altLang="ko-KR" sz="1600"/>
              <a:t>iRODS server administrator: rods</a:t>
            </a:r>
          </a:p>
          <a:p>
            <a:r>
              <a:rPr lang="en-US" altLang="ko-KR" sz="1600"/>
              <a:t>-------------------------------------------</a:t>
            </a:r>
          </a:p>
          <a:p>
            <a:endParaRPr lang="en-US" altLang="ko-KR" sz="1600"/>
          </a:p>
          <a:p>
            <a:r>
              <a:rPr lang="en-US" altLang="ko-KR" sz="1600"/>
              <a:t>Please confirm [</a:t>
            </a:r>
            <a:r>
              <a:rPr lang="en-US" altLang="ko-KR" sz="1600"/>
              <a:t>yes</a:t>
            </a:r>
            <a:r>
              <a:rPr lang="en-US" altLang="ko-KR" sz="1600" smtClean="0"/>
              <a:t>]: </a:t>
            </a:r>
            <a:r>
              <a:rPr lang="en-US" altLang="ko-KR" sz="1600" b="1"/>
              <a:t>&lt;Enter&gt;</a:t>
            </a:r>
            <a:endParaRPr lang="en-US" altLang="ko-KR" sz="1600"/>
          </a:p>
          <a:p>
            <a:r>
              <a:rPr lang="en-US" altLang="ko-KR" sz="1600"/>
              <a:t>iRODS server's zone </a:t>
            </a:r>
            <a:r>
              <a:rPr lang="en-US" altLang="ko-KR" sz="1600"/>
              <a:t>key</a:t>
            </a:r>
            <a:r>
              <a:rPr lang="en-US" altLang="ko-KR" sz="1600" smtClean="0"/>
              <a:t>: </a:t>
            </a:r>
            <a:r>
              <a:rPr lang="en-US" altLang="ko-KR" sz="1600" b="1"/>
              <a:t>TEMPORARY_zone_key</a:t>
            </a:r>
            <a:endParaRPr lang="en-US" altLang="ko-KR" sz="1600"/>
          </a:p>
          <a:p>
            <a:r>
              <a:rPr lang="en-US" altLang="ko-KR" sz="1600"/>
              <a:t>iRODS server's negotiation key (32 </a:t>
            </a:r>
            <a:r>
              <a:rPr lang="en-US" altLang="ko-KR" sz="1600"/>
              <a:t>characters</a:t>
            </a:r>
            <a:r>
              <a:rPr lang="en-US" altLang="ko-KR" sz="1600" smtClean="0"/>
              <a:t>): </a:t>
            </a:r>
            <a:r>
              <a:rPr lang="en-US" altLang="ko-KR" sz="1600" b="1" smtClean="0"/>
              <a:t>TEMPORARY_32byte_negotiation_key</a:t>
            </a:r>
            <a:endParaRPr lang="en-US" altLang="ko-KR" sz="1600"/>
          </a:p>
          <a:p>
            <a:r>
              <a:rPr lang="en-US" altLang="ko-KR" sz="1600"/>
              <a:t>Control Plane key (32 </a:t>
            </a:r>
            <a:r>
              <a:rPr lang="en-US" altLang="ko-KR" sz="1600"/>
              <a:t>characters</a:t>
            </a:r>
            <a:r>
              <a:rPr lang="en-US" altLang="ko-KR" sz="1600" smtClean="0"/>
              <a:t>): </a:t>
            </a:r>
            <a:r>
              <a:rPr lang="en-US" altLang="ko-KR" sz="1600" b="1"/>
              <a:t>TEMPORARY__32byte_ctrl_plane_key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iRODS server's administrator </a:t>
            </a:r>
            <a:r>
              <a:rPr lang="en-US" altLang="ko-KR" sz="1600"/>
              <a:t>password</a:t>
            </a:r>
            <a:r>
              <a:rPr lang="en-US" altLang="ko-KR" sz="1600" smtClean="0"/>
              <a:t>: </a:t>
            </a:r>
            <a:r>
              <a:rPr lang="en-US" altLang="ko-KR" sz="1600" b="1"/>
              <a:t>&lt;irods </a:t>
            </a:r>
            <a:r>
              <a:rPr lang="ko-KR" altLang="en-US" sz="1600" b="1"/>
              <a:t>어드민 비밀번호 입력</a:t>
            </a:r>
            <a:r>
              <a:rPr lang="en-US" altLang="ko-KR" sz="1600" b="1"/>
              <a:t>&gt;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iRODS Vault directory [/</a:t>
            </a:r>
            <a:r>
              <a:rPr lang="en-US" altLang="ko-KR" sz="1600"/>
              <a:t>var/lib/irods/Vault</a:t>
            </a:r>
            <a:r>
              <a:rPr lang="en-US" altLang="ko-KR" sz="1600" smtClean="0"/>
              <a:t>]: </a:t>
            </a:r>
            <a:r>
              <a:rPr lang="en-US" altLang="ko-KR" sz="1600" b="1"/>
              <a:t>&lt;</a:t>
            </a:r>
            <a:r>
              <a:rPr lang="en-US" altLang="ko-KR" sz="1600" b="1"/>
              <a:t>Enter</a:t>
            </a:r>
            <a:r>
              <a:rPr lang="en-US" altLang="ko-KR" sz="1600" b="1" smtClean="0"/>
              <a:t>&gt;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69604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1506</Words>
  <Application>Microsoft Office PowerPoint</Application>
  <PresentationFormat>와이드스크린</PresentationFormat>
  <Paragraphs>359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Menlo</vt:lpstr>
      <vt:lpstr>맑은 고딕</vt:lpstr>
      <vt:lpstr>Arial</vt:lpstr>
      <vt:lpstr>Office 테마</vt:lpstr>
      <vt:lpstr>CentOS 7 IRODS 4.2.11 Installation</vt:lpstr>
      <vt:lpstr>1. firewall 허용</vt:lpstr>
      <vt:lpstr>2. downloads </vt:lpstr>
      <vt:lpstr>3-1. postgresql 설정 - 외부 접속 허용</vt:lpstr>
      <vt:lpstr>3-2. postgresql 접속</vt:lpstr>
      <vt:lpstr>3-3. postgresql irods DB 생성</vt:lpstr>
      <vt:lpstr>4-1. iRODS 파일 다운로드</vt:lpstr>
      <vt:lpstr>4-2. 자동 업데이트 설정</vt:lpstr>
      <vt:lpstr>4-3. irods setup</vt:lpstr>
      <vt:lpstr>4-4. IRODS 실행</vt:lpstr>
      <vt:lpstr>4-5. irods init user</vt:lpstr>
      <vt:lpstr>5-1. rule_engine-python 설치</vt:lpstr>
      <vt:lpstr>5-2. 파일 추가 copy.py</vt:lpstr>
      <vt:lpstr>5-3. 파일 추가 training.re</vt:lpstr>
      <vt:lpstr>5-4. rule_engine-python 설정 및 재시작</vt:lpstr>
      <vt:lpstr>5-5. rule_engine 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 IRODS Installation</dc:title>
  <dc:creator>r2soft</dc:creator>
  <cp:lastModifiedBy>r2soft</cp:lastModifiedBy>
  <cp:revision>88</cp:revision>
  <dcterms:created xsi:type="dcterms:W3CDTF">2022-06-15T01:46:24Z</dcterms:created>
  <dcterms:modified xsi:type="dcterms:W3CDTF">2022-06-21T04:33:55Z</dcterms:modified>
</cp:coreProperties>
</file>