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7D4EB-BC2B-4041-B55D-2B25631F7556}" v="365" dt="2024-09-03T21:30:1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e, Jared" userId="14be5f30-09a6-471d-b51d-bb5b15cf11c2" providerId="ADAL" clId="{98A7D4EB-BC2B-4041-B55D-2B25631F7556}"/>
    <pc:docChg chg="undo redo custSel addSld delSld modSld sldOrd">
      <pc:chgData name="Lile, Jared" userId="14be5f30-09a6-471d-b51d-bb5b15cf11c2" providerId="ADAL" clId="{98A7D4EB-BC2B-4041-B55D-2B25631F7556}" dt="2024-09-03T21:30:17.811" v="5254" actId="20578"/>
      <pc:docMkLst>
        <pc:docMk/>
      </pc:docMkLst>
      <pc:sldChg chg="addSp delSp modSp del mod">
        <pc:chgData name="Lile, Jared" userId="14be5f30-09a6-471d-b51d-bb5b15cf11c2" providerId="ADAL" clId="{98A7D4EB-BC2B-4041-B55D-2B25631F7556}" dt="2024-09-03T19:38:23.013" v="39" actId="47"/>
        <pc:sldMkLst>
          <pc:docMk/>
          <pc:sldMk cId="2071041120" sldId="256"/>
        </pc:sldMkLst>
        <pc:spChg chg="mod">
          <ac:chgData name="Lile, Jared" userId="14be5f30-09a6-471d-b51d-bb5b15cf11c2" providerId="ADAL" clId="{98A7D4EB-BC2B-4041-B55D-2B25631F7556}" dt="2024-09-03T19:37:51.584" v="6"/>
          <ac:spMkLst>
            <pc:docMk/>
            <pc:sldMk cId="2071041120" sldId="256"/>
            <ac:spMk id="2" creationId="{FBD2439D-A320-A904-94D9-95CB7CE6ED14}"/>
          </ac:spMkLst>
        </pc:spChg>
        <pc:spChg chg="mod">
          <ac:chgData name="Lile, Jared" userId="14be5f30-09a6-471d-b51d-bb5b15cf11c2" providerId="ADAL" clId="{98A7D4EB-BC2B-4041-B55D-2B25631F7556}" dt="2024-09-03T19:37:51.584" v="6"/>
          <ac:spMkLst>
            <pc:docMk/>
            <pc:sldMk cId="2071041120" sldId="256"/>
            <ac:spMk id="3" creationId="{C28A35C3-68A8-7786-6172-6065268C524B}"/>
          </ac:spMkLst>
        </pc:spChg>
        <pc:spChg chg="add del">
          <ac:chgData name="Lile, Jared" userId="14be5f30-09a6-471d-b51d-bb5b15cf11c2" providerId="ADAL" clId="{98A7D4EB-BC2B-4041-B55D-2B25631F7556}" dt="2024-09-03T19:37:32.028" v="1" actId="22"/>
          <ac:spMkLst>
            <pc:docMk/>
            <pc:sldMk cId="2071041120" sldId="256"/>
            <ac:spMk id="5" creationId="{B2AC69F5-3280-484F-86C1-CF490CAED71D}"/>
          </ac:spMkLst>
        </pc:spChg>
      </pc:sldChg>
      <pc:sldChg chg="modSp add del mod ord">
        <pc:chgData name="Lile, Jared" userId="14be5f30-09a6-471d-b51d-bb5b15cf11c2" providerId="ADAL" clId="{98A7D4EB-BC2B-4041-B55D-2B25631F7556}" dt="2024-09-03T19:38:07.196" v="37" actId="20577"/>
        <pc:sldMkLst>
          <pc:docMk/>
          <pc:sldMk cId="3439649693" sldId="257"/>
        </pc:sldMkLst>
        <pc:spChg chg="mod">
          <ac:chgData name="Lile, Jared" userId="14be5f30-09a6-471d-b51d-bb5b15cf11c2" providerId="ADAL" clId="{98A7D4EB-BC2B-4041-B55D-2B25631F7556}" dt="2024-09-03T19:38:07.196" v="37" actId="20577"/>
          <ac:spMkLst>
            <pc:docMk/>
            <pc:sldMk cId="3439649693" sldId="257"/>
            <ac:spMk id="2" creationId="{8B2865A0-9BA2-2577-B142-F491581AC24A}"/>
          </ac:spMkLst>
        </pc:spChg>
      </pc:sldChg>
      <pc:sldChg chg="modSp new mod modAnim">
        <pc:chgData name="Lile, Jared" userId="14be5f30-09a6-471d-b51d-bb5b15cf11c2" providerId="ADAL" clId="{98A7D4EB-BC2B-4041-B55D-2B25631F7556}" dt="2024-09-03T19:40:12.109" v="274"/>
        <pc:sldMkLst>
          <pc:docMk/>
          <pc:sldMk cId="3804762208" sldId="258"/>
        </pc:sldMkLst>
        <pc:spChg chg="mod">
          <ac:chgData name="Lile, Jared" userId="14be5f30-09a6-471d-b51d-bb5b15cf11c2" providerId="ADAL" clId="{98A7D4EB-BC2B-4041-B55D-2B25631F7556}" dt="2024-09-03T19:38:35.776" v="63" actId="20577"/>
          <ac:spMkLst>
            <pc:docMk/>
            <pc:sldMk cId="3804762208" sldId="258"/>
            <ac:spMk id="2" creationId="{91B82DD0-E416-6E5F-5AE8-DF801C8C2ED5}"/>
          </ac:spMkLst>
        </pc:spChg>
        <pc:spChg chg="mod">
          <ac:chgData name="Lile, Jared" userId="14be5f30-09a6-471d-b51d-bb5b15cf11c2" providerId="ADAL" clId="{98A7D4EB-BC2B-4041-B55D-2B25631F7556}" dt="2024-09-03T19:40:02.155" v="271" actId="5793"/>
          <ac:spMkLst>
            <pc:docMk/>
            <pc:sldMk cId="3804762208" sldId="258"/>
            <ac:spMk id="3" creationId="{E1B383EF-C880-F574-0BBC-8E6AE8985B3E}"/>
          </ac:spMkLst>
        </pc:spChg>
      </pc:sldChg>
      <pc:sldChg chg="modSp new mod modAnim">
        <pc:chgData name="Lile, Jared" userId="14be5f30-09a6-471d-b51d-bb5b15cf11c2" providerId="ADAL" clId="{98A7D4EB-BC2B-4041-B55D-2B25631F7556}" dt="2024-09-03T19:41:48.739" v="455"/>
        <pc:sldMkLst>
          <pc:docMk/>
          <pc:sldMk cId="2646639958" sldId="259"/>
        </pc:sldMkLst>
        <pc:spChg chg="mod">
          <ac:chgData name="Lile, Jared" userId="14be5f30-09a6-471d-b51d-bb5b15cf11c2" providerId="ADAL" clId="{98A7D4EB-BC2B-4041-B55D-2B25631F7556}" dt="2024-09-03T19:40:23.857" v="304" actId="20577"/>
          <ac:spMkLst>
            <pc:docMk/>
            <pc:sldMk cId="2646639958" sldId="259"/>
            <ac:spMk id="2" creationId="{B5531D3D-36A4-BD68-9967-E4A1B9D9DF96}"/>
          </ac:spMkLst>
        </pc:spChg>
        <pc:spChg chg="mod">
          <ac:chgData name="Lile, Jared" userId="14be5f30-09a6-471d-b51d-bb5b15cf11c2" providerId="ADAL" clId="{98A7D4EB-BC2B-4041-B55D-2B25631F7556}" dt="2024-09-03T19:41:44.439" v="454" actId="20577"/>
          <ac:spMkLst>
            <pc:docMk/>
            <pc:sldMk cId="2646639958" sldId="259"/>
            <ac:spMk id="3" creationId="{63B9A69B-1464-07B6-543C-BCACB92369E5}"/>
          </ac:spMkLst>
        </pc:spChg>
      </pc:sldChg>
      <pc:sldChg chg="addSp delSp modSp new mod modAnim">
        <pc:chgData name="Lile, Jared" userId="14be5f30-09a6-471d-b51d-bb5b15cf11c2" providerId="ADAL" clId="{98A7D4EB-BC2B-4041-B55D-2B25631F7556}" dt="2024-09-03T19:56:28.941" v="595" actId="14100"/>
        <pc:sldMkLst>
          <pc:docMk/>
          <pc:sldMk cId="3358570080" sldId="260"/>
        </pc:sldMkLst>
        <pc:spChg chg="mod">
          <ac:chgData name="Lile, Jared" userId="14be5f30-09a6-471d-b51d-bb5b15cf11c2" providerId="ADAL" clId="{98A7D4EB-BC2B-4041-B55D-2B25631F7556}" dt="2024-09-03T19:51:22.710" v="486" actId="20577"/>
          <ac:spMkLst>
            <pc:docMk/>
            <pc:sldMk cId="3358570080" sldId="260"/>
            <ac:spMk id="2" creationId="{50140EBE-CEF9-030E-C151-D6725C6EF15F}"/>
          </ac:spMkLst>
        </pc:spChg>
        <pc:spChg chg="mod">
          <ac:chgData name="Lile, Jared" userId="14be5f30-09a6-471d-b51d-bb5b15cf11c2" providerId="ADAL" clId="{98A7D4EB-BC2B-4041-B55D-2B25631F7556}" dt="2024-09-03T19:52:45.769" v="516" actId="20577"/>
          <ac:spMkLst>
            <pc:docMk/>
            <pc:sldMk cId="3358570080" sldId="260"/>
            <ac:spMk id="3" creationId="{6290BA81-42FF-5C2B-BA6F-D0498E1A7A80}"/>
          </ac:spMkLst>
        </pc:spChg>
        <pc:spChg chg="add mod">
          <ac:chgData name="Lile, Jared" userId="14be5f30-09a6-471d-b51d-bb5b15cf11c2" providerId="ADAL" clId="{98A7D4EB-BC2B-4041-B55D-2B25631F7556}" dt="2024-09-03T19:52:44.144" v="515" actId="1076"/>
          <ac:spMkLst>
            <pc:docMk/>
            <pc:sldMk cId="3358570080" sldId="260"/>
            <ac:spMk id="4" creationId="{739E2C9C-C951-61B5-DDF7-A71A4918E058}"/>
          </ac:spMkLst>
        </pc:spChg>
        <pc:spChg chg="add mod">
          <ac:chgData name="Lile, Jared" userId="14be5f30-09a6-471d-b51d-bb5b15cf11c2" providerId="ADAL" clId="{98A7D4EB-BC2B-4041-B55D-2B25631F7556}" dt="2024-09-03T19:56:18.239" v="593" actId="1076"/>
          <ac:spMkLst>
            <pc:docMk/>
            <pc:sldMk cId="3358570080" sldId="260"/>
            <ac:spMk id="5" creationId="{4F8E6CA6-1CCD-71FB-A4A3-C196BFBA8350}"/>
          </ac:spMkLst>
        </pc:spChg>
        <pc:spChg chg="add del">
          <ac:chgData name="Lile, Jared" userId="14be5f30-09a6-471d-b51d-bb5b15cf11c2" providerId="ADAL" clId="{98A7D4EB-BC2B-4041-B55D-2B25631F7556}" dt="2024-09-03T19:54:29.687" v="547" actId="22"/>
          <ac:spMkLst>
            <pc:docMk/>
            <pc:sldMk cId="3358570080" sldId="260"/>
            <ac:spMk id="10" creationId="{73E7376E-2B1E-2C7F-AA4F-ABA40EB2A2A1}"/>
          </ac:spMkLst>
        </pc:spChg>
        <pc:spChg chg="add mod">
          <ac:chgData name="Lile, Jared" userId="14be5f30-09a6-471d-b51d-bb5b15cf11c2" providerId="ADAL" clId="{98A7D4EB-BC2B-4041-B55D-2B25631F7556}" dt="2024-09-03T19:56:25.452" v="594" actId="1076"/>
          <ac:spMkLst>
            <pc:docMk/>
            <pc:sldMk cId="3358570080" sldId="260"/>
            <ac:spMk id="11" creationId="{6051EE2D-27AE-E6F7-86C8-15BA52131A19}"/>
          </ac:spMkLst>
        </pc:spChg>
        <pc:spChg chg="add mod">
          <ac:chgData name="Lile, Jared" userId="14be5f30-09a6-471d-b51d-bb5b15cf11c2" providerId="ADAL" clId="{98A7D4EB-BC2B-4041-B55D-2B25631F7556}" dt="2024-09-03T19:55:24.787" v="572" actId="1076"/>
          <ac:spMkLst>
            <pc:docMk/>
            <pc:sldMk cId="3358570080" sldId="260"/>
            <ac:spMk id="14" creationId="{6EB90B02-1025-059A-A051-18888B61606F}"/>
          </ac:spMkLst>
        </pc:spChg>
        <pc:spChg chg="add mod">
          <ac:chgData name="Lile, Jared" userId="14be5f30-09a6-471d-b51d-bb5b15cf11c2" providerId="ADAL" clId="{98A7D4EB-BC2B-4041-B55D-2B25631F7556}" dt="2024-09-03T19:55:55.646" v="591" actId="1076"/>
          <ac:spMkLst>
            <pc:docMk/>
            <pc:sldMk cId="3358570080" sldId="260"/>
            <ac:spMk id="20" creationId="{5858BD08-8CEB-224F-7F13-BE3DD27C65E8}"/>
          </ac:spMkLst>
        </pc:spChg>
        <pc:cxnChg chg="add mod">
          <ac:chgData name="Lile, Jared" userId="14be5f30-09a6-471d-b51d-bb5b15cf11c2" providerId="ADAL" clId="{98A7D4EB-BC2B-4041-B55D-2B25631F7556}" dt="2024-09-03T19:56:18.239" v="593" actId="1076"/>
          <ac:cxnSpMkLst>
            <pc:docMk/>
            <pc:sldMk cId="3358570080" sldId="260"/>
            <ac:cxnSpMk id="7" creationId="{28990AE0-0227-85AE-4087-05DAAAFB7F33}"/>
          </ac:cxnSpMkLst>
        </pc:cxnChg>
        <pc:cxnChg chg="add mod">
          <ac:chgData name="Lile, Jared" userId="14be5f30-09a6-471d-b51d-bb5b15cf11c2" providerId="ADAL" clId="{98A7D4EB-BC2B-4041-B55D-2B25631F7556}" dt="2024-09-03T19:56:25.452" v="594" actId="1076"/>
          <ac:cxnSpMkLst>
            <pc:docMk/>
            <pc:sldMk cId="3358570080" sldId="260"/>
            <ac:cxnSpMk id="12" creationId="{504F3BDB-CFD4-B8AA-7650-D05B01E6749A}"/>
          </ac:cxnSpMkLst>
        </pc:cxnChg>
        <pc:cxnChg chg="add mod">
          <ac:chgData name="Lile, Jared" userId="14be5f30-09a6-471d-b51d-bb5b15cf11c2" providerId="ADAL" clId="{98A7D4EB-BC2B-4041-B55D-2B25631F7556}" dt="2024-09-03T19:56:28.941" v="595" actId="14100"/>
          <ac:cxnSpMkLst>
            <pc:docMk/>
            <pc:sldMk cId="3358570080" sldId="260"/>
            <ac:cxnSpMk id="15" creationId="{0A099704-1AC1-0FD8-9000-3B6CC85F7897}"/>
          </ac:cxnSpMkLst>
        </pc:cxnChg>
        <pc:cxnChg chg="add mod">
          <ac:chgData name="Lile, Jared" userId="14be5f30-09a6-471d-b51d-bb5b15cf11c2" providerId="ADAL" clId="{98A7D4EB-BC2B-4041-B55D-2B25631F7556}" dt="2024-09-03T19:55:35.037" v="576" actId="1076"/>
          <ac:cxnSpMkLst>
            <pc:docMk/>
            <pc:sldMk cId="3358570080" sldId="260"/>
            <ac:cxnSpMk id="21" creationId="{9AA7B30A-C21E-FF59-FF8E-5D4B5E0DC3DD}"/>
          </ac:cxnSpMkLst>
        </pc:cxnChg>
      </pc:sldChg>
      <pc:sldChg chg="addSp modSp new mod modAnim">
        <pc:chgData name="Lile, Jared" userId="14be5f30-09a6-471d-b51d-bb5b15cf11c2" providerId="ADAL" clId="{98A7D4EB-BC2B-4041-B55D-2B25631F7556}" dt="2024-09-03T20:09:06.667" v="651"/>
        <pc:sldMkLst>
          <pc:docMk/>
          <pc:sldMk cId="2153008508" sldId="261"/>
        </pc:sldMkLst>
        <pc:spChg chg="mod">
          <ac:chgData name="Lile, Jared" userId="14be5f30-09a6-471d-b51d-bb5b15cf11c2" providerId="ADAL" clId="{98A7D4EB-BC2B-4041-B55D-2B25631F7556}" dt="2024-09-03T19:56:54.788" v="620" actId="20577"/>
          <ac:spMkLst>
            <pc:docMk/>
            <pc:sldMk cId="2153008508" sldId="261"/>
            <ac:spMk id="2" creationId="{6EDAE4BC-9223-715E-136A-7A567AC56F08}"/>
          </ac:spMkLst>
        </pc:spChg>
        <pc:spChg chg="add mod">
          <ac:chgData name="Lile, Jared" userId="14be5f30-09a6-471d-b51d-bb5b15cf11c2" providerId="ADAL" clId="{98A7D4EB-BC2B-4041-B55D-2B25631F7556}" dt="2024-09-03T19:57:05.577" v="622" actId="1076"/>
          <ac:spMkLst>
            <pc:docMk/>
            <pc:sldMk cId="2153008508" sldId="261"/>
            <ac:spMk id="4" creationId="{D516732F-3CD3-B65D-BC58-87203D5633C8}"/>
          </ac:spMkLst>
        </pc:spChg>
        <pc:spChg chg="add mod">
          <ac:chgData name="Lile, Jared" userId="14be5f30-09a6-471d-b51d-bb5b15cf11c2" providerId="ADAL" clId="{98A7D4EB-BC2B-4041-B55D-2B25631F7556}" dt="2024-09-03T19:58:57.737" v="640" actId="20577"/>
          <ac:spMkLst>
            <pc:docMk/>
            <pc:sldMk cId="2153008508" sldId="261"/>
            <ac:spMk id="5" creationId="{6A5C0ADE-D417-7B55-2884-9E76160A45BB}"/>
          </ac:spMkLst>
        </pc:spChg>
        <pc:cxnChg chg="add mod">
          <ac:chgData name="Lile, Jared" userId="14be5f30-09a6-471d-b51d-bb5b15cf11c2" providerId="ADAL" clId="{98A7D4EB-BC2B-4041-B55D-2B25631F7556}" dt="2024-09-03T20:08:29.695" v="643" actId="1582"/>
          <ac:cxnSpMkLst>
            <pc:docMk/>
            <pc:sldMk cId="2153008508" sldId="261"/>
            <ac:cxnSpMk id="7" creationId="{C3EAFC58-71F4-0153-7EAC-7C3D03372258}"/>
          </ac:cxnSpMkLst>
        </pc:cxnChg>
        <pc:cxnChg chg="add mod">
          <ac:chgData name="Lile, Jared" userId="14be5f30-09a6-471d-b51d-bb5b15cf11c2" providerId="ADAL" clId="{98A7D4EB-BC2B-4041-B55D-2B25631F7556}" dt="2024-09-03T20:09:03.828" v="650" actId="1582"/>
          <ac:cxnSpMkLst>
            <pc:docMk/>
            <pc:sldMk cId="2153008508" sldId="261"/>
            <ac:cxnSpMk id="8" creationId="{0388B4A0-4479-5003-C206-CDC2B5CBB90F}"/>
          </ac:cxnSpMkLst>
        </pc:cxnChg>
      </pc:sldChg>
      <pc:sldChg chg="addSp modSp new mod modAnim">
        <pc:chgData name="Lile, Jared" userId="14be5f30-09a6-471d-b51d-bb5b15cf11c2" providerId="ADAL" clId="{98A7D4EB-BC2B-4041-B55D-2B25631F7556}" dt="2024-09-03T20:13:29.107" v="699"/>
        <pc:sldMkLst>
          <pc:docMk/>
          <pc:sldMk cId="2884321270" sldId="262"/>
        </pc:sldMkLst>
        <pc:spChg chg="add">
          <ac:chgData name="Lile, Jared" userId="14be5f30-09a6-471d-b51d-bb5b15cf11c2" providerId="ADAL" clId="{98A7D4EB-BC2B-4041-B55D-2B25631F7556}" dt="2024-09-03T20:09:33.267" v="653"/>
          <ac:spMkLst>
            <pc:docMk/>
            <pc:sldMk cId="2884321270" sldId="262"/>
            <ac:spMk id="4" creationId="{ED57251D-A884-CDE6-5ECD-3BE620622550}"/>
          </ac:spMkLst>
        </pc:spChg>
        <pc:spChg chg="add mod">
          <ac:chgData name="Lile, Jared" userId="14be5f30-09a6-471d-b51d-bb5b15cf11c2" providerId="ADAL" clId="{98A7D4EB-BC2B-4041-B55D-2B25631F7556}" dt="2024-09-03T20:10:08.300" v="664" actId="1076"/>
          <ac:spMkLst>
            <pc:docMk/>
            <pc:sldMk cId="2884321270" sldId="262"/>
            <ac:spMk id="6" creationId="{4E37D46B-CAA3-080A-04D5-4A978E3DABD0}"/>
          </ac:spMkLst>
        </pc:spChg>
        <pc:picChg chg="add mod">
          <ac:chgData name="Lile, Jared" userId="14be5f30-09a6-471d-b51d-bb5b15cf11c2" providerId="ADAL" clId="{98A7D4EB-BC2B-4041-B55D-2B25631F7556}" dt="2024-09-03T20:09:56.523" v="662" actId="1076"/>
          <ac:picMkLst>
            <pc:docMk/>
            <pc:sldMk cId="2884321270" sldId="262"/>
            <ac:picMk id="5" creationId="{8F385E9F-9025-9504-684B-660D542974CE}"/>
          </ac:picMkLst>
        </pc:picChg>
        <pc:cxnChg chg="add mod">
          <ac:chgData name="Lile, Jared" userId="14be5f30-09a6-471d-b51d-bb5b15cf11c2" providerId="ADAL" clId="{98A7D4EB-BC2B-4041-B55D-2B25631F7556}" dt="2024-09-03T20:10:47.220" v="673" actId="208"/>
          <ac:cxnSpMkLst>
            <pc:docMk/>
            <pc:sldMk cId="2884321270" sldId="262"/>
            <ac:cxnSpMk id="8" creationId="{D784FBCB-BCE9-0939-8EFC-2E3FA3BBE6A2}"/>
          </ac:cxnSpMkLst>
        </pc:cxnChg>
        <pc:cxnChg chg="add mod">
          <ac:chgData name="Lile, Jared" userId="14be5f30-09a6-471d-b51d-bb5b15cf11c2" providerId="ADAL" clId="{98A7D4EB-BC2B-4041-B55D-2B25631F7556}" dt="2024-09-03T20:11:05.577" v="679" actId="14100"/>
          <ac:cxnSpMkLst>
            <pc:docMk/>
            <pc:sldMk cId="2884321270" sldId="262"/>
            <ac:cxnSpMk id="13" creationId="{478E83C1-4D6D-6CA1-4025-BD75E8FCCF81}"/>
          </ac:cxnSpMkLst>
        </pc:cxnChg>
        <pc:cxnChg chg="add mod">
          <ac:chgData name="Lile, Jared" userId="14be5f30-09a6-471d-b51d-bb5b15cf11c2" providerId="ADAL" clId="{98A7D4EB-BC2B-4041-B55D-2B25631F7556}" dt="2024-09-03T20:11:34.741" v="685" actId="14100"/>
          <ac:cxnSpMkLst>
            <pc:docMk/>
            <pc:sldMk cId="2884321270" sldId="262"/>
            <ac:cxnSpMk id="17" creationId="{2E1D0C55-2476-302C-05C2-FFA2DE0F5896}"/>
          </ac:cxnSpMkLst>
        </pc:cxnChg>
      </pc:sldChg>
      <pc:sldChg chg="addSp delSp modSp new mod delAnim modAnim">
        <pc:chgData name="Lile, Jared" userId="14be5f30-09a6-471d-b51d-bb5b15cf11c2" providerId="ADAL" clId="{98A7D4EB-BC2B-4041-B55D-2B25631F7556}" dt="2024-09-03T20:23:49.183" v="1013"/>
        <pc:sldMkLst>
          <pc:docMk/>
          <pc:sldMk cId="1523762988" sldId="263"/>
        </pc:sldMkLst>
        <pc:spChg chg="mod">
          <ac:chgData name="Lile, Jared" userId="14be5f30-09a6-471d-b51d-bb5b15cf11c2" providerId="ADAL" clId="{98A7D4EB-BC2B-4041-B55D-2B25631F7556}" dt="2024-09-03T20:14:47.418" v="809" actId="20577"/>
          <ac:spMkLst>
            <pc:docMk/>
            <pc:sldMk cId="1523762988" sldId="263"/>
            <ac:spMk id="2" creationId="{B7BE6829-C573-CE0E-D6EC-F11E715933EE}"/>
          </ac:spMkLst>
        </pc:spChg>
        <pc:spChg chg="add del mod">
          <ac:chgData name="Lile, Jared" userId="14be5f30-09a6-471d-b51d-bb5b15cf11c2" providerId="ADAL" clId="{98A7D4EB-BC2B-4041-B55D-2B25631F7556}" dt="2024-09-03T20:23:26.487" v="1011" actId="20577"/>
          <ac:spMkLst>
            <pc:docMk/>
            <pc:sldMk cId="1523762988" sldId="263"/>
            <ac:spMk id="3" creationId="{6C6E01C1-8302-6CA7-3795-3DFEC7E69607}"/>
          </ac:spMkLst>
        </pc:spChg>
        <pc:spChg chg="add mod">
          <ac:chgData name="Lile, Jared" userId="14be5f30-09a6-471d-b51d-bb5b15cf11c2" providerId="ADAL" clId="{98A7D4EB-BC2B-4041-B55D-2B25631F7556}" dt="2024-09-03T20:16:07.873" v="818"/>
          <ac:spMkLst>
            <pc:docMk/>
            <pc:sldMk cId="1523762988" sldId="263"/>
            <ac:spMk id="5" creationId="{D707A773-B79B-65BA-83CF-9A9AF6D1D077}"/>
          </ac:spMkLst>
        </pc:spChg>
        <pc:spChg chg="add mod">
          <ac:chgData name="Lile, Jared" userId="14be5f30-09a6-471d-b51d-bb5b15cf11c2" providerId="ADAL" clId="{98A7D4EB-BC2B-4041-B55D-2B25631F7556}" dt="2024-09-03T20:16:14.355" v="821" actId="1076"/>
          <ac:spMkLst>
            <pc:docMk/>
            <pc:sldMk cId="1523762988" sldId="263"/>
            <ac:spMk id="6" creationId="{4DAA46D2-7BDE-C98C-9B72-F831B390A51E}"/>
          </ac:spMkLst>
        </pc:spChg>
        <pc:spChg chg="add">
          <ac:chgData name="Lile, Jared" userId="14be5f30-09a6-471d-b51d-bb5b15cf11c2" providerId="ADAL" clId="{98A7D4EB-BC2B-4041-B55D-2B25631F7556}" dt="2024-09-03T20:20:57.655" v="865"/>
          <ac:spMkLst>
            <pc:docMk/>
            <pc:sldMk cId="1523762988" sldId="263"/>
            <ac:spMk id="7" creationId="{C824776D-2069-0C74-DB0E-7662E3C281DD}"/>
          </ac:spMkLst>
        </pc:spChg>
        <pc:picChg chg="add del mod">
          <ac:chgData name="Lile, Jared" userId="14be5f30-09a6-471d-b51d-bb5b15cf11c2" providerId="ADAL" clId="{98A7D4EB-BC2B-4041-B55D-2B25631F7556}" dt="2024-09-03T20:21:00.951" v="867" actId="478"/>
          <ac:picMkLst>
            <pc:docMk/>
            <pc:sldMk cId="1523762988" sldId="263"/>
            <ac:picMk id="4" creationId="{73065A10-53CB-5FEA-DCBB-4B866F1FC9F4}"/>
          </ac:picMkLst>
        </pc:picChg>
        <pc:picChg chg="add mod">
          <ac:chgData name="Lile, Jared" userId="14be5f30-09a6-471d-b51d-bb5b15cf11c2" providerId="ADAL" clId="{98A7D4EB-BC2B-4041-B55D-2B25631F7556}" dt="2024-09-03T20:21:04.922" v="868" actId="1076"/>
          <ac:picMkLst>
            <pc:docMk/>
            <pc:sldMk cId="1523762988" sldId="263"/>
            <ac:picMk id="8" creationId="{0C39707B-AD83-3133-B83D-AE436C116760}"/>
          </ac:picMkLst>
        </pc:picChg>
      </pc:sldChg>
      <pc:sldChg chg="addSp delSp modSp new mod modAnim">
        <pc:chgData name="Lile, Jared" userId="14be5f30-09a6-471d-b51d-bb5b15cf11c2" providerId="ADAL" clId="{98A7D4EB-BC2B-4041-B55D-2B25631F7556}" dt="2024-09-03T20:30:22.961" v="1141"/>
        <pc:sldMkLst>
          <pc:docMk/>
          <pc:sldMk cId="333945291" sldId="264"/>
        </pc:sldMkLst>
        <pc:spChg chg="mod">
          <ac:chgData name="Lile, Jared" userId="14be5f30-09a6-471d-b51d-bb5b15cf11c2" providerId="ADAL" clId="{98A7D4EB-BC2B-4041-B55D-2B25631F7556}" dt="2024-09-03T20:24:21.069" v="1066" actId="20577"/>
          <ac:spMkLst>
            <pc:docMk/>
            <pc:sldMk cId="333945291" sldId="264"/>
            <ac:spMk id="2" creationId="{0B7A9733-AC0B-AB61-4D78-26A7F4A93A9D}"/>
          </ac:spMkLst>
        </pc:spChg>
        <pc:spChg chg="del">
          <ac:chgData name="Lile, Jared" userId="14be5f30-09a6-471d-b51d-bb5b15cf11c2" providerId="ADAL" clId="{98A7D4EB-BC2B-4041-B55D-2B25631F7556}" dt="2024-09-03T20:27:15.094" v="1077"/>
          <ac:spMkLst>
            <pc:docMk/>
            <pc:sldMk cId="333945291" sldId="264"/>
            <ac:spMk id="3" creationId="{195BD855-9493-7555-E42D-A45EF4703583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6" creationId="{36ADED76-695C-9F89-9B85-A06255F0A839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8" creationId="{05DC5191-A395-F2DE-0800-A1CFFA91578F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0" creationId="{18F7DA4C-98EB-54B0-C626-7519D4E1D1D9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2" creationId="{F02BC36A-452F-4B5F-482D-5196B82C8989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3" creationId="{B1383103-AB9C-DF22-FBA5-B21AA3D56EB9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4" creationId="{FDACC43C-679E-55BF-5D86-255898494F1E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5" creationId="{1954D0B0-5807-44E3-F5D2-1F300A138052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6" creationId="{9326A80B-E526-924D-6DCB-F043C309DCA8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7" creationId="{18EE98EA-D0E4-4ED4-37A0-ECAD539E2682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19" creationId="{29083B35-2677-5179-C441-3AB3832650C9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20" creationId="{964B9642-5F8B-524A-49D3-161ECA7BDD90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23" creationId="{A38646DA-FC42-DB6E-2CB3-955F85647C4D}"/>
          </ac:spMkLst>
        </pc:spChg>
        <pc:spChg chg="mod">
          <ac:chgData name="Lile, Jared" userId="14be5f30-09a6-471d-b51d-bb5b15cf11c2" providerId="ADAL" clId="{98A7D4EB-BC2B-4041-B55D-2B25631F7556}" dt="2024-09-03T20:25:42.629" v="1067"/>
          <ac:spMkLst>
            <pc:docMk/>
            <pc:sldMk cId="333945291" sldId="264"/>
            <ac:spMk id="24" creationId="{642DC778-40EC-A421-4A8B-1A651D0CFE14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28" creationId="{76330EA5-F2EB-DFE8-1329-E3EFE63ADBFF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0" creationId="{6872E8D5-6FF5-AB25-78D4-D120B361D0A4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2" creationId="{9C319671-D117-2DA2-5524-53043AB89ABC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4" creationId="{D70F2B7A-2A6D-2161-E787-A9348C4C02BC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5" creationId="{8076B727-3A8F-A4E6-F794-86DC7BE5D703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6" creationId="{30D3D4E3-87FA-2CC0-93FF-1E084EE3B356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7" creationId="{DAB22F22-30B4-96AF-95E5-26EA44CF8D7E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8" creationId="{520B4536-D9DF-5930-739B-39567C43D009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39" creationId="{0D273007-9B30-1C6C-77DD-85BB6EF0DDBF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41" creationId="{D1090D54-B029-F646-1196-48D0FCC00CF5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42" creationId="{C7701023-4E6B-4C51-56D8-3D0FE8785D61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45" creationId="{2294C47C-0B9F-75C8-5EC5-9CF8A0445769}"/>
          </ac:spMkLst>
        </pc:spChg>
        <pc:spChg chg="mod">
          <ac:chgData name="Lile, Jared" userId="14be5f30-09a6-471d-b51d-bb5b15cf11c2" providerId="ADAL" clId="{98A7D4EB-BC2B-4041-B55D-2B25631F7556}" dt="2024-09-03T20:26:34.934" v="1071"/>
          <ac:spMkLst>
            <pc:docMk/>
            <pc:sldMk cId="333945291" sldId="264"/>
            <ac:spMk id="46" creationId="{DA11C4F0-6C5C-F079-64C7-2857DC58523B}"/>
          </ac:spMkLst>
        </pc:spChg>
        <pc:spChg chg="add mod">
          <ac:chgData name="Lile, Jared" userId="14be5f30-09a6-471d-b51d-bb5b15cf11c2" providerId="ADAL" clId="{98A7D4EB-BC2B-4041-B55D-2B25631F7556}" dt="2024-09-03T20:30:10.265" v="1138" actId="1076"/>
          <ac:spMkLst>
            <pc:docMk/>
            <pc:sldMk cId="333945291" sldId="264"/>
            <ac:spMk id="48" creationId="{10A98007-0456-FEB8-41B0-72D8F676AA91}"/>
          </ac:spMkLst>
        </pc:spChg>
        <pc:spChg chg="add del">
          <ac:chgData name="Lile, Jared" userId="14be5f30-09a6-471d-b51d-bb5b15cf11c2" providerId="ADAL" clId="{98A7D4EB-BC2B-4041-B55D-2B25631F7556}" dt="2024-09-03T20:29:16.249" v="1110" actId="22"/>
          <ac:spMkLst>
            <pc:docMk/>
            <pc:sldMk cId="333945291" sldId="264"/>
            <ac:spMk id="51" creationId="{8F117F15-AA0B-1599-E3A7-D3CCD55867C7}"/>
          </ac:spMkLst>
        </pc:spChg>
        <pc:spChg chg="add mod">
          <ac:chgData name="Lile, Jared" userId="14be5f30-09a6-471d-b51d-bb5b15cf11c2" providerId="ADAL" clId="{98A7D4EB-BC2B-4041-B55D-2B25631F7556}" dt="2024-09-03T20:30:15.721" v="1139" actId="1076"/>
          <ac:spMkLst>
            <pc:docMk/>
            <pc:sldMk cId="333945291" sldId="264"/>
            <ac:spMk id="53" creationId="{E7440DE4-5AB2-625B-4633-7C93CBAEF38D}"/>
          </ac:spMkLst>
        </pc:spChg>
        <pc:grpChg chg="add mod">
          <ac:chgData name="Lile, Jared" userId="14be5f30-09a6-471d-b51d-bb5b15cf11c2" providerId="ADAL" clId="{98A7D4EB-BC2B-4041-B55D-2B25631F7556}" dt="2024-09-03T20:25:42.629" v="1067"/>
          <ac:grpSpMkLst>
            <pc:docMk/>
            <pc:sldMk cId="333945291" sldId="264"/>
            <ac:grpSpMk id="4" creationId="{286D5643-B931-2F9D-3872-3CFE191EC6B8}"/>
          </ac:grpSpMkLst>
        </pc:grpChg>
        <pc:grpChg chg="mod">
          <ac:chgData name="Lile, Jared" userId="14be5f30-09a6-471d-b51d-bb5b15cf11c2" providerId="ADAL" clId="{98A7D4EB-BC2B-4041-B55D-2B25631F7556}" dt="2024-09-03T20:25:42.629" v="1067"/>
          <ac:grpSpMkLst>
            <pc:docMk/>
            <pc:sldMk cId="333945291" sldId="264"/>
            <ac:grpSpMk id="9" creationId="{5C542506-F833-DDDE-0799-F9AB0189A604}"/>
          </ac:grpSpMkLst>
        </pc:grpChg>
        <pc:grpChg chg="mod">
          <ac:chgData name="Lile, Jared" userId="14be5f30-09a6-471d-b51d-bb5b15cf11c2" providerId="ADAL" clId="{98A7D4EB-BC2B-4041-B55D-2B25631F7556}" dt="2024-09-03T20:25:42.629" v="1067"/>
          <ac:grpSpMkLst>
            <pc:docMk/>
            <pc:sldMk cId="333945291" sldId="264"/>
            <ac:grpSpMk id="11" creationId="{0F9B9133-82C7-0A2C-8A7D-AC93D62EC029}"/>
          </ac:grpSpMkLst>
        </pc:grpChg>
        <pc:grpChg chg="add mod">
          <ac:chgData name="Lile, Jared" userId="14be5f30-09a6-471d-b51d-bb5b15cf11c2" providerId="ADAL" clId="{98A7D4EB-BC2B-4041-B55D-2B25631F7556}" dt="2024-09-03T20:26:34.934" v="1071"/>
          <ac:grpSpMkLst>
            <pc:docMk/>
            <pc:sldMk cId="333945291" sldId="264"/>
            <ac:grpSpMk id="26" creationId="{B12B8860-D4CE-B2F3-509C-4A9B3890A080}"/>
          </ac:grpSpMkLst>
        </pc:grpChg>
        <pc:grpChg chg="mod">
          <ac:chgData name="Lile, Jared" userId="14be5f30-09a6-471d-b51d-bb5b15cf11c2" providerId="ADAL" clId="{98A7D4EB-BC2B-4041-B55D-2B25631F7556}" dt="2024-09-03T20:26:34.934" v="1071"/>
          <ac:grpSpMkLst>
            <pc:docMk/>
            <pc:sldMk cId="333945291" sldId="264"/>
            <ac:grpSpMk id="31" creationId="{40D1ABE7-5879-5D3F-BBAD-7FA1E382202C}"/>
          </ac:grpSpMkLst>
        </pc:grpChg>
        <pc:grpChg chg="mod">
          <ac:chgData name="Lile, Jared" userId="14be5f30-09a6-471d-b51d-bb5b15cf11c2" providerId="ADAL" clId="{98A7D4EB-BC2B-4041-B55D-2B25631F7556}" dt="2024-09-03T20:26:34.934" v="1071"/>
          <ac:grpSpMkLst>
            <pc:docMk/>
            <pc:sldMk cId="333945291" sldId="264"/>
            <ac:grpSpMk id="33" creationId="{F0224CB1-6ED6-F57A-8622-4B853F9CFAB4}"/>
          </ac:grpSpMkLst>
        </pc:grpChg>
        <pc:grpChg chg="add mod">
          <ac:chgData name="Lile, Jared" userId="14be5f30-09a6-471d-b51d-bb5b15cf11c2" providerId="ADAL" clId="{98A7D4EB-BC2B-4041-B55D-2B25631F7556}" dt="2024-09-03T20:30:04.950" v="1136" actId="1076"/>
          <ac:grpSpMkLst>
            <pc:docMk/>
            <pc:sldMk cId="333945291" sldId="264"/>
            <ac:grpSpMk id="49" creationId="{ACD5E91F-F536-F10F-E15B-E8E74F36A620}"/>
          </ac:grpSpMkLst>
        </pc:grpChg>
        <pc:picChg chg="mod">
          <ac:chgData name="Lile, Jared" userId="14be5f30-09a6-471d-b51d-bb5b15cf11c2" providerId="ADAL" clId="{98A7D4EB-BC2B-4041-B55D-2B25631F7556}" dt="2024-09-03T20:25:42.629" v="1067"/>
          <ac:picMkLst>
            <pc:docMk/>
            <pc:sldMk cId="333945291" sldId="264"/>
            <ac:picMk id="5" creationId="{EBCAE686-3992-A072-08A8-DB0D20024E57}"/>
          </ac:picMkLst>
        </pc:picChg>
        <pc:picChg chg="mod">
          <ac:chgData name="Lile, Jared" userId="14be5f30-09a6-471d-b51d-bb5b15cf11c2" providerId="ADAL" clId="{98A7D4EB-BC2B-4041-B55D-2B25631F7556}" dt="2024-09-03T20:25:42.629" v="1067"/>
          <ac:picMkLst>
            <pc:docMk/>
            <pc:sldMk cId="333945291" sldId="264"/>
            <ac:picMk id="7" creationId="{B4B54783-B2E9-F7B0-1629-3764517A5515}"/>
          </ac:picMkLst>
        </pc:picChg>
        <pc:picChg chg="mod">
          <ac:chgData name="Lile, Jared" userId="14be5f30-09a6-471d-b51d-bb5b15cf11c2" providerId="ADAL" clId="{98A7D4EB-BC2B-4041-B55D-2B25631F7556}" dt="2024-09-03T20:25:42.629" v="1067"/>
          <ac:picMkLst>
            <pc:docMk/>
            <pc:sldMk cId="333945291" sldId="264"/>
            <ac:picMk id="18" creationId="{6B1EC2BB-ED12-DB72-132D-362E013F1227}"/>
          </ac:picMkLst>
        </pc:picChg>
        <pc:picChg chg="mod">
          <ac:chgData name="Lile, Jared" userId="14be5f30-09a6-471d-b51d-bb5b15cf11c2" providerId="ADAL" clId="{98A7D4EB-BC2B-4041-B55D-2B25631F7556}" dt="2024-09-03T20:25:42.629" v="1067"/>
          <ac:picMkLst>
            <pc:docMk/>
            <pc:sldMk cId="333945291" sldId="264"/>
            <ac:picMk id="21" creationId="{12F1EB29-9952-B0F5-DF88-167DD00B842B}"/>
          </ac:picMkLst>
        </pc:picChg>
        <pc:picChg chg="mod">
          <ac:chgData name="Lile, Jared" userId="14be5f30-09a6-471d-b51d-bb5b15cf11c2" providerId="ADAL" clId="{98A7D4EB-BC2B-4041-B55D-2B25631F7556}" dt="2024-09-03T20:25:42.629" v="1067"/>
          <ac:picMkLst>
            <pc:docMk/>
            <pc:sldMk cId="333945291" sldId="264"/>
            <ac:picMk id="22" creationId="{6F90B583-9877-39D1-48C2-5D9BA9F9401F}"/>
          </ac:picMkLst>
        </pc:picChg>
        <pc:picChg chg="add mod modCrop">
          <ac:chgData name="Lile, Jared" userId="14be5f30-09a6-471d-b51d-bb5b15cf11c2" providerId="ADAL" clId="{98A7D4EB-BC2B-4041-B55D-2B25631F7556}" dt="2024-09-03T20:29:02.133" v="1106" actId="164"/>
          <ac:picMkLst>
            <pc:docMk/>
            <pc:sldMk cId="333945291" sldId="264"/>
            <ac:picMk id="25" creationId="{F978C54E-0392-9CD4-3ADC-6DC2D88A5B1E}"/>
          </ac:picMkLst>
        </pc:picChg>
        <pc:picChg chg="mod">
          <ac:chgData name="Lile, Jared" userId="14be5f30-09a6-471d-b51d-bb5b15cf11c2" providerId="ADAL" clId="{98A7D4EB-BC2B-4041-B55D-2B25631F7556}" dt="2024-09-03T20:26:34.934" v="1071"/>
          <ac:picMkLst>
            <pc:docMk/>
            <pc:sldMk cId="333945291" sldId="264"/>
            <ac:picMk id="27" creationId="{E86BBD41-B210-57C6-B3B5-F3A379924772}"/>
          </ac:picMkLst>
        </pc:picChg>
        <pc:picChg chg="mod">
          <ac:chgData name="Lile, Jared" userId="14be5f30-09a6-471d-b51d-bb5b15cf11c2" providerId="ADAL" clId="{98A7D4EB-BC2B-4041-B55D-2B25631F7556}" dt="2024-09-03T20:26:34.934" v="1071"/>
          <ac:picMkLst>
            <pc:docMk/>
            <pc:sldMk cId="333945291" sldId="264"/>
            <ac:picMk id="29" creationId="{C1B5C5B1-B8E2-F69A-F62E-D7C1250301B8}"/>
          </ac:picMkLst>
        </pc:picChg>
        <pc:picChg chg="mod">
          <ac:chgData name="Lile, Jared" userId="14be5f30-09a6-471d-b51d-bb5b15cf11c2" providerId="ADAL" clId="{98A7D4EB-BC2B-4041-B55D-2B25631F7556}" dt="2024-09-03T20:26:34.934" v="1071"/>
          <ac:picMkLst>
            <pc:docMk/>
            <pc:sldMk cId="333945291" sldId="264"/>
            <ac:picMk id="40" creationId="{D3F6C108-5D20-9C50-A868-2CA5AF5C0538}"/>
          </ac:picMkLst>
        </pc:picChg>
        <pc:picChg chg="mod">
          <ac:chgData name="Lile, Jared" userId="14be5f30-09a6-471d-b51d-bb5b15cf11c2" providerId="ADAL" clId="{98A7D4EB-BC2B-4041-B55D-2B25631F7556}" dt="2024-09-03T20:26:34.934" v="1071"/>
          <ac:picMkLst>
            <pc:docMk/>
            <pc:sldMk cId="333945291" sldId="264"/>
            <ac:picMk id="43" creationId="{FD0A1F11-4AAF-5A89-CE4B-94ECB21E005E}"/>
          </ac:picMkLst>
        </pc:picChg>
        <pc:picChg chg="mod">
          <ac:chgData name="Lile, Jared" userId="14be5f30-09a6-471d-b51d-bb5b15cf11c2" providerId="ADAL" clId="{98A7D4EB-BC2B-4041-B55D-2B25631F7556}" dt="2024-09-03T20:26:34.934" v="1071"/>
          <ac:picMkLst>
            <pc:docMk/>
            <pc:sldMk cId="333945291" sldId="264"/>
            <ac:picMk id="44" creationId="{EDFEC0B5-871A-D836-183A-947512900208}"/>
          </ac:picMkLst>
        </pc:picChg>
        <pc:picChg chg="add mod modCrop">
          <ac:chgData name="Lile, Jared" userId="14be5f30-09a6-471d-b51d-bb5b15cf11c2" providerId="ADAL" clId="{98A7D4EB-BC2B-4041-B55D-2B25631F7556}" dt="2024-09-03T20:29:02.133" v="1106" actId="164"/>
          <ac:picMkLst>
            <pc:docMk/>
            <pc:sldMk cId="333945291" sldId="264"/>
            <ac:picMk id="47" creationId="{E6791667-C74A-9B3B-7B52-07B453D7F764}"/>
          </ac:picMkLst>
        </pc:picChg>
      </pc:sldChg>
      <pc:sldChg chg="addSp delSp modSp new mod modAnim">
        <pc:chgData name="Lile, Jared" userId="14be5f30-09a6-471d-b51d-bb5b15cf11c2" providerId="ADAL" clId="{98A7D4EB-BC2B-4041-B55D-2B25631F7556}" dt="2024-09-03T20:41:59.506" v="1384" actId="164"/>
        <pc:sldMkLst>
          <pc:docMk/>
          <pc:sldMk cId="2473374759" sldId="265"/>
        </pc:sldMkLst>
        <pc:spChg chg="mod">
          <ac:chgData name="Lile, Jared" userId="14be5f30-09a6-471d-b51d-bb5b15cf11c2" providerId="ADAL" clId="{98A7D4EB-BC2B-4041-B55D-2B25631F7556}" dt="2024-09-03T20:35:49.671" v="1213" actId="20577"/>
          <ac:spMkLst>
            <pc:docMk/>
            <pc:sldMk cId="2473374759" sldId="265"/>
            <ac:spMk id="2" creationId="{9E32CB82-CCCB-B54B-B017-CD235B9DD77A}"/>
          </ac:spMkLst>
        </pc:spChg>
        <pc:spChg chg="mod">
          <ac:chgData name="Lile, Jared" userId="14be5f30-09a6-471d-b51d-bb5b15cf11c2" providerId="ADAL" clId="{98A7D4EB-BC2B-4041-B55D-2B25631F7556}" dt="2024-09-03T20:37:06.756" v="1341" actId="20577"/>
          <ac:spMkLst>
            <pc:docMk/>
            <pc:sldMk cId="2473374759" sldId="265"/>
            <ac:spMk id="3" creationId="{855925E3-79F1-A9A9-4327-8B92D0C0AFEB}"/>
          </ac:spMkLst>
        </pc:spChg>
        <pc:spChg chg="add mod">
          <ac:chgData name="Lile, Jared" userId="14be5f30-09a6-471d-b51d-bb5b15cf11c2" providerId="ADAL" clId="{98A7D4EB-BC2B-4041-B55D-2B25631F7556}" dt="2024-09-03T20:39:36.314" v="1354" actId="1076"/>
          <ac:spMkLst>
            <pc:docMk/>
            <pc:sldMk cId="2473374759" sldId="265"/>
            <ac:spMk id="9" creationId="{82D52EDD-A23A-9655-5A28-40AD0955333A}"/>
          </ac:spMkLst>
        </pc:spChg>
        <pc:spChg chg="mod">
          <ac:chgData name="Lile, Jared" userId="14be5f30-09a6-471d-b51d-bb5b15cf11c2" providerId="ADAL" clId="{98A7D4EB-BC2B-4041-B55D-2B25631F7556}" dt="2024-09-03T20:39:56.493" v="1358" actId="14100"/>
          <ac:spMkLst>
            <pc:docMk/>
            <pc:sldMk cId="2473374759" sldId="265"/>
            <ac:spMk id="13" creationId="{0BA4700F-392B-1B9D-EC29-FA64838C963A}"/>
          </ac:spMkLst>
        </pc:spChg>
        <pc:spChg chg="mod">
          <ac:chgData name="Lile, Jared" userId="14be5f30-09a6-471d-b51d-bb5b15cf11c2" providerId="ADAL" clId="{98A7D4EB-BC2B-4041-B55D-2B25631F7556}" dt="2024-09-03T20:39:44.888" v="1355"/>
          <ac:spMkLst>
            <pc:docMk/>
            <pc:sldMk cId="2473374759" sldId="265"/>
            <ac:spMk id="14" creationId="{99D5BEB4-E8A0-4310-15D4-A5EB895FFDE2}"/>
          </ac:spMkLst>
        </pc:spChg>
        <pc:spChg chg="add mod">
          <ac:chgData name="Lile, Jared" userId="14be5f30-09a6-471d-b51d-bb5b15cf11c2" providerId="ADAL" clId="{98A7D4EB-BC2B-4041-B55D-2B25631F7556}" dt="2024-09-03T20:41:15.652" v="1378" actId="1076"/>
          <ac:spMkLst>
            <pc:docMk/>
            <pc:sldMk cId="2473374759" sldId="265"/>
            <ac:spMk id="19" creationId="{C193E2FD-C88A-43F4-97B2-9FF30F47600C}"/>
          </ac:spMkLst>
        </pc:spChg>
        <pc:spChg chg="add mod">
          <ac:chgData name="Lile, Jared" userId="14be5f30-09a6-471d-b51d-bb5b15cf11c2" providerId="ADAL" clId="{98A7D4EB-BC2B-4041-B55D-2B25631F7556}" dt="2024-09-03T20:41:59.506" v="1384" actId="164"/>
          <ac:spMkLst>
            <pc:docMk/>
            <pc:sldMk cId="2473374759" sldId="265"/>
            <ac:spMk id="20" creationId="{4E4CFFA0-D229-1FA9-7FDE-2B4E69BEF8A8}"/>
          </ac:spMkLst>
        </pc:spChg>
        <pc:grpChg chg="add mod">
          <ac:chgData name="Lile, Jared" userId="14be5f30-09a6-471d-b51d-bb5b15cf11c2" providerId="ADAL" clId="{98A7D4EB-BC2B-4041-B55D-2B25631F7556}" dt="2024-09-03T20:38:03.404" v="1353" actId="1076"/>
          <ac:grpSpMkLst>
            <pc:docMk/>
            <pc:sldMk cId="2473374759" sldId="265"/>
            <ac:grpSpMk id="6" creationId="{3B5953DA-9FBC-59DA-DE63-46D6548A831C}"/>
          </ac:grpSpMkLst>
        </pc:grpChg>
        <pc:grpChg chg="add mod ord">
          <ac:chgData name="Lile, Jared" userId="14be5f30-09a6-471d-b51d-bb5b15cf11c2" providerId="ADAL" clId="{98A7D4EB-BC2B-4041-B55D-2B25631F7556}" dt="2024-09-03T20:41:12.378" v="1377" actId="1076"/>
          <ac:grpSpMkLst>
            <pc:docMk/>
            <pc:sldMk cId="2473374759" sldId="265"/>
            <ac:grpSpMk id="10" creationId="{F0AAD7A3-CC71-ADA4-938B-227DA5CCB709}"/>
          </ac:grpSpMkLst>
        </pc:grpChg>
        <pc:grpChg chg="del mod">
          <ac:chgData name="Lile, Jared" userId="14be5f30-09a6-471d-b51d-bb5b15cf11c2" providerId="ADAL" clId="{98A7D4EB-BC2B-4041-B55D-2B25631F7556}" dt="2024-09-03T20:39:50.851" v="1357" actId="478"/>
          <ac:grpSpMkLst>
            <pc:docMk/>
            <pc:sldMk cId="2473374759" sldId="265"/>
            <ac:grpSpMk id="11" creationId="{07D7FCEA-5715-9033-29A8-89D09AA24B6A}"/>
          </ac:grpSpMkLst>
        </pc:grpChg>
        <pc:grpChg chg="del mod">
          <ac:chgData name="Lile, Jared" userId="14be5f30-09a6-471d-b51d-bb5b15cf11c2" providerId="ADAL" clId="{98A7D4EB-BC2B-4041-B55D-2B25631F7556}" dt="2024-09-03T20:39:57.967" v="1359" actId="478"/>
          <ac:grpSpMkLst>
            <pc:docMk/>
            <pc:sldMk cId="2473374759" sldId="265"/>
            <ac:grpSpMk id="12" creationId="{D8D70F17-90D9-5B4A-84DD-A87B129B8047}"/>
          </ac:grpSpMkLst>
        </pc:grpChg>
        <pc:grpChg chg="add mod">
          <ac:chgData name="Lile, Jared" userId="14be5f30-09a6-471d-b51d-bb5b15cf11c2" providerId="ADAL" clId="{98A7D4EB-BC2B-4041-B55D-2B25631F7556}" dt="2024-09-03T20:41:59.506" v="1384" actId="164"/>
          <ac:grpSpMkLst>
            <pc:docMk/>
            <pc:sldMk cId="2473374759" sldId="265"/>
            <ac:grpSpMk id="21" creationId="{2D7BF560-48AD-E95E-9CC4-CE5FFC92959E}"/>
          </ac:grpSpMkLst>
        </pc:grpChg>
        <pc:picChg chg="add mod">
          <ac:chgData name="Lile, Jared" userId="14be5f30-09a6-471d-b51d-bb5b15cf11c2" providerId="ADAL" clId="{98A7D4EB-BC2B-4041-B55D-2B25631F7556}" dt="2024-09-03T20:41:59.506" v="1384" actId="164"/>
          <ac:picMkLst>
            <pc:docMk/>
            <pc:sldMk cId="2473374759" sldId="265"/>
            <ac:picMk id="5" creationId="{0296BC9F-9F2F-9BD2-A180-6537C4198422}"/>
          </ac:picMkLst>
        </pc:picChg>
        <pc:picChg chg="mod">
          <ac:chgData name="Lile, Jared" userId="14be5f30-09a6-471d-b51d-bb5b15cf11c2" providerId="ADAL" clId="{98A7D4EB-BC2B-4041-B55D-2B25631F7556}" dt="2024-09-03T20:37:40.730" v="1342"/>
          <ac:picMkLst>
            <pc:docMk/>
            <pc:sldMk cId="2473374759" sldId="265"/>
            <ac:picMk id="7" creationId="{22E33EF2-3545-168D-C5F7-0B2030E2144D}"/>
          </ac:picMkLst>
        </pc:picChg>
        <pc:picChg chg="mod">
          <ac:chgData name="Lile, Jared" userId="14be5f30-09a6-471d-b51d-bb5b15cf11c2" providerId="ADAL" clId="{98A7D4EB-BC2B-4041-B55D-2B25631F7556}" dt="2024-09-03T20:37:40.730" v="1342"/>
          <ac:picMkLst>
            <pc:docMk/>
            <pc:sldMk cId="2473374759" sldId="265"/>
            <ac:picMk id="8" creationId="{827CE9E8-CA71-09AE-FA99-A64DC80F918D}"/>
          </ac:picMkLst>
        </pc:picChg>
        <pc:picChg chg="mod">
          <ac:chgData name="Lile, Jared" userId="14be5f30-09a6-471d-b51d-bb5b15cf11c2" providerId="ADAL" clId="{98A7D4EB-BC2B-4041-B55D-2B25631F7556}" dt="2024-09-03T20:40:00.994" v="1360" actId="1076"/>
          <ac:picMkLst>
            <pc:docMk/>
            <pc:sldMk cId="2473374759" sldId="265"/>
            <ac:picMk id="15" creationId="{2D472539-538A-DD76-EEF5-4D9BD25D261C}"/>
          </ac:picMkLst>
        </pc:picChg>
        <pc:picChg chg="del mod">
          <ac:chgData name="Lile, Jared" userId="14be5f30-09a6-471d-b51d-bb5b15cf11c2" providerId="ADAL" clId="{98A7D4EB-BC2B-4041-B55D-2B25631F7556}" dt="2024-09-03T20:39:57.967" v="1359" actId="478"/>
          <ac:picMkLst>
            <pc:docMk/>
            <pc:sldMk cId="2473374759" sldId="265"/>
            <ac:picMk id="16" creationId="{531FF9BD-B75C-649F-5FA9-CC16BE5BD1FC}"/>
          </ac:picMkLst>
        </pc:picChg>
        <pc:picChg chg="mod">
          <ac:chgData name="Lile, Jared" userId="14be5f30-09a6-471d-b51d-bb5b15cf11c2" providerId="ADAL" clId="{98A7D4EB-BC2B-4041-B55D-2B25631F7556}" dt="2024-09-03T20:39:44.888" v="1355"/>
          <ac:picMkLst>
            <pc:docMk/>
            <pc:sldMk cId="2473374759" sldId="265"/>
            <ac:picMk id="17" creationId="{BE4D663E-0F6D-8940-A684-029386425E23}"/>
          </ac:picMkLst>
        </pc:picChg>
        <pc:picChg chg="del mod">
          <ac:chgData name="Lile, Jared" userId="14be5f30-09a6-471d-b51d-bb5b15cf11c2" providerId="ADAL" clId="{98A7D4EB-BC2B-4041-B55D-2B25631F7556}" dt="2024-09-03T20:39:50.851" v="1357" actId="478"/>
          <ac:picMkLst>
            <pc:docMk/>
            <pc:sldMk cId="2473374759" sldId="265"/>
            <ac:picMk id="18" creationId="{3E1C596A-76BA-C0BB-E74E-6290FFAD9C2A}"/>
          </ac:picMkLst>
        </pc:picChg>
      </pc:sldChg>
      <pc:sldChg chg="addSp modSp new mod">
        <pc:chgData name="Lile, Jared" userId="14be5f30-09a6-471d-b51d-bb5b15cf11c2" providerId="ADAL" clId="{98A7D4EB-BC2B-4041-B55D-2B25631F7556}" dt="2024-09-03T20:51:30.321" v="1541" actId="20577"/>
        <pc:sldMkLst>
          <pc:docMk/>
          <pc:sldMk cId="960033009" sldId="266"/>
        </pc:sldMkLst>
        <pc:spChg chg="mod">
          <ac:chgData name="Lile, Jared" userId="14be5f30-09a6-471d-b51d-bb5b15cf11c2" providerId="ADAL" clId="{98A7D4EB-BC2B-4041-B55D-2B25631F7556}" dt="2024-09-03T20:42:59.320" v="1442" actId="20577"/>
          <ac:spMkLst>
            <pc:docMk/>
            <pc:sldMk cId="960033009" sldId="266"/>
            <ac:spMk id="2" creationId="{51F68043-E18B-2845-4E1F-0D5AA812357A}"/>
          </ac:spMkLst>
        </pc:spChg>
        <pc:spChg chg="mod">
          <ac:chgData name="Lile, Jared" userId="14be5f30-09a6-471d-b51d-bb5b15cf11c2" providerId="ADAL" clId="{98A7D4EB-BC2B-4041-B55D-2B25631F7556}" dt="2024-09-03T20:51:30.321" v="1541" actId="20577"/>
          <ac:spMkLst>
            <pc:docMk/>
            <pc:sldMk cId="960033009" sldId="266"/>
            <ac:spMk id="3" creationId="{C68767E8-2509-0A41-7EE3-B10F54CA69B1}"/>
          </ac:spMkLst>
        </pc:spChg>
        <pc:spChg chg="add mod">
          <ac:chgData name="Lile, Jared" userId="14be5f30-09a6-471d-b51d-bb5b15cf11c2" providerId="ADAL" clId="{98A7D4EB-BC2B-4041-B55D-2B25631F7556}" dt="2024-09-03T20:50:56.521" v="1485" actId="1076"/>
          <ac:spMkLst>
            <pc:docMk/>
            <pc:sldMk cId="960033009" sldId="266"/>
            <ac:spMk id="7" creationId="{503CEFAE-26B0-323B-49D3-1AFADCBDAB25}"/>
          </ac:spMkLst>
        </pc:spChg>
        <pc:picChg chg="add mod">
          <ac:chgData name="Lile, Jared" userId="14be5f30-09a6-471d-b51d-bb5b15cf11c2" providerId="ADAL" clId="{98A7D4EB-BC2B-4041-B55D-2B25631F7556}" dt="2024-09-03T20:47:23.395" v="1478" actId="1076"/>
          <ac:picMkLst>
            <pc:docMk/>
            <pc:sldMk cId="960033009" sldId="266"/>
            <ac:picMk id="5" creationId="{A8F6C202-BE8D-C71F-4879-2E13B7ED287F}"/>
          </ac:picMkLst>
        </pc:picChg>
      </pc:sldChg>
      <pc:sldChg chg="modSp new mod">
        <pc:chgData name="Lile, Jared" userId="14be5f30-09a6-471d-b51d-bb5b15cf11c2" providerId="ADAL" clId="{98A7D4EB-BC2B-4041-B55D-2B25631F7556}" dt="2024-09-03T20:56:18.237" v="1940" actId="20577"/>
        <pc:sldMkLst>
          <pc:docMk/>
          <pc:sldMk cId="204953109" sldId="267"/>
        </pc:sldMkLst>
        <pc:spChg chg="mod">
          <ac:chgData name="Lile, Jared" userId="14be5f30-09a6-471d-b51d-bb5b15cf11c2" providerId="ADAL" clId="{98A7D4EB-BC2B-4041-B55D-2B25631F7556}" dt="2024-09-03T20:51:50.974" v="1600" actId="20577"/>
          <ac:spMkLst>
            <pc:docMk/>
            <pc:sldMk cId="204953109" sldId="267"/>
            <ac:spMk id="2" creationId="{89D7D484-E293-CDE8-C4B1-82D5C50014C6}"/>
          </ac:spMkLst>
        </pc:spChg>
        <pc:spChg chg="mod">
          <ac:chgData name="Lile, Jared" userId="14be5f30-09a6-471d-b51d-bb5b15cf11c2" providerId="ADAL" clId="{98A7D4EB-BC2B-4041-B55D-2B25631F7556}" dt="2024-09-03T20:56:18.237" v="1940" actId="20577"/>
          <ac:spMkLst>
            <pc:docMk/>
            <pc:sldMk cId="204953109" sldId="267"/>
            <ac:spMk id="3" creationId="{0308643A-C3DD-091A-C747-9CDBC25758CD}"/>
          </ac:spMkLst>
        </pc:spChg>
      </pc:sldChg>
      <pc:sldChg chg="modSp new del mod">
        <pc:chgData name="Lile, Jared" userId="14be5f30-09a6-471d-b51d-bb5b15cf11c2" providerId="ADAL" clId="{98A7D4EB-BC2B-4041-B55D-2B25631F7556}" dt="2024-09-03T20:56:48.613" v="1979" actId="47"/>
        <pc:sldMkLst>
          <pc:docMk/>
          <pc:sldMk cId="1102844452" sldId="268"/>
        </pc:sldMkLst>
        <pc:spChg chg="mod">
          <ac:chgData name="Lile, Jared" userId="14be5f30-09a6-471d-b51d-bb5b15cf11c2" providerId="ADAL" clId="{98A7D4EB-BC2B-4041-B55D-2B25631F7556}" dt="2024-09-03T20:56:44.046" v="1978" actId="20577"/>
          <ac:spMkLst>
            <pc:docMk/>
            <pc:sldMk cId="1102844452" sldId="268"/>
            <ac:spMk id="2" creationId="{9F92ADFA-8D0A-4C0F-02D4-396A1ED65A7E}"/>
          </ac:spMkLst>
        </pc:spChg>
      </pc:sldChg>
      <pc:sldChg chg="new del">
        <pc:chgData name="Lile, Jared" userId="14be5f30-09a6-471d-b51d-bb5b15cf11c2" providerId="ADAL" clId="{98A7D4EB-BC2B-4041-B55D-2B25631F7556}" dt="2024-09-03T20:56:28.468" v="1942" actId="47"/>
        <pc:sldMkLst>
          <pc:docMk/>
          <pc:sldMk cId="1649217402" sldId="268"/>
        </pc:sldMkLst>
      </pc:sldChg>
      <pc:sldChg chg="modSp new mod modAnim">
        <pc:chgData name="Lile, Jared" userId="14be5f30-09a6-471d-b51d-bb5b15cf11c2" providerId="ADAL" clId="{98A7D4EB-BC2B-4041-B55D-2B25631F7556}" dt="2024-09-03T20:58:34.332" v="2208"/>
        <pc:sldMkLst>
          <pc:docMk/>
          <pc:sldMk cId="3438251713" sldId="268"/>
        </pc:sldMkLst>
        <pc:spChg chg="mod">
          <ac:chgData name="Lile, Jared" userId="14be5f30-09a6-471d-b51d-bb5b15cf11c2" providerId="ADAL" clId="{98A7D4EB-BC2B-4041-B55D-2B25631F7556}" dt="2024-09-03T20:57:05.862" v="2017" actId="20577"/>
          <ac:spMkLst>
            <pc:docMk/>
            <pc:sldMk cId="3438251713" sldId="268"/>
            <ac:spMk id="2" creationId="{8851E8C2-EB2D-F401-BA16-E18A105CC35D}"/>
          </ac:spMkLst>
        </pc:spChg>
        <pc:spChg chg="mod">
          <ac:chgData name="Lile, Jared" userId="14be5f30-09a6-471d-b51d-bb5b15cf11c2" providerId="ADAL" clId="{98A7D4EB-BC2B-4041-B55D-2B25631F7556}" dt="2024-09-03T20:58:27.983" v="2206" actId="113"/>
          <ac:spMkLst>
            <pc:docMk/>
            <pc:sldMk cId="3438251713" sldId="268"/>
            <ac:spMk id="3" creationId="{BED9FC7B-355A-1AE8-272A-95FB0B647300}"/>
          </ac:spMkLst>
        </pc:spChg>
      </pc:sldChg>
      <pc:sldChg chg="addSp modSp new mod modAnim">
        <pc:chgData name="Lile, Jared" userId="14be5f30-09a6-471d-b51d-bb5b15cf11c2" providerId="ADAL" clId="{98A7D4EB-BC2B-4041-B55D-2B25631F7556}" dt="2024-09-03T21:03:07.944" v="2471"/>
        <pc:sldMkLst>
          <pc:docMk/>
          <pc:sldMk cId="1301929996" sldId="269"/>
        </pc:sldMkLst>
        <pc:spChg chg="mod">
          <ac:chgData name="Lile, Jared" userId="14be5f30-09a6-471d-b51d-bb5b15cf11c2" providerId="ADAL" clId="{98A7D4EB-BC2B-4041-B55D-2B25631F7556}" dt="2024-09-03T20:58:49.143" v="2239" actId="20577"/>
          <ac:spMkLst>
            <pc:docMk/>
            <pc:sldMk cId="1301929996" sldId="269"/>
            <ac:spMk id="2" creationId="{84AEF31F-FBB3-EBA3-DBC3-23DB59B060BA}"/>
          </ac:spMkLst>
        </pc:spChg>
        <pc:spChg chg="mod">
          <ac:chgData name="Lile, Jared" userId="14be5f30-09a6-471d-b51d-bb5b15cf11c2" providerId="ADAL" clId="{98A7D4EB-BC2B-4041-B55D-2B25631F7556}" dt="2024-09-03T21:00:28.859" v="2400" actId="6549"/>
          <ac:spMkLst>
            <pc:docMk/>
            <pc:sldMk cId="1301929996" sldId="269"/>
            <ac:spMk id="3" creationId="{98EC17A9-6CD4-DD7F-9144-BA117B027178}"/>
          </ac:spMkLst>
        </pc:spChg>
        <pc:spChg chg="add mod">
          <ac:chgData name="Lile, Jared" userId="14be5f30-09a6-471d-b51d-bb5b15cf11c2" providerId="ADAL" clId="{98A7D4EB-BC2B-4041-B55D-2B25631F7556}" dt="2024-09-03T21:03:00.893" v="2470" actId="20577"/>
          <ac:spMkLst>
            <pc:docMk/>
            <pc:sldMk cId="1301929996" sldId="269"/>
            <ac:spMk id="4" creationId="{DDE37C1D-96DF-9D99-8A28-C696ED561D38}"/>
          </ac:spMkLst>
        </pc:spChg>
      </pc:sldChg>
      <pc:sldChg chg="modSp new mod">
        <pc:chgData name="Lile, Jared" userId="14be5f30-09a6-471d-b51d-bb5b15cf11c2" providerId="ADAL" clId="{98A7D4EB-BC2B-4041-B55D-2B25631F7556}" dt="2024-09-03T21:08:05.357" v="2967" actId="20577"/>
        <pc:sldMkLst>
          <pc:docMk/>
          <pc:sldMk cId="2502909290" sldId="270"/>
        </pc:sldMkLst>
        <pc:spChg chg="mod">
          <ac:chgData name="Lile, Jared" userId="14be5f30-09a6-471d-b51d-bb5b15cf11c2" providerId="ADAL" clId="{98A7D4EB-BC2B-4041-B55D-2B25631F7556}" dt="2024-09-03T21:08:05.357" v="2967" actId="20577"/>
          <ac:spMkLst>
            <pc:docMk/>
            <pc:sldMk cId="2502909290" sldId="270"/>
            <ac:spMk id="2" creationId="{6F09ECCB-79C2-EE07-68D7-89FDBE5F8A0E}"/>
          </ac:spMkLst>
        </pc:spChg>
        <pc:spChg chg="mod">
          <ac:chgData name="Lile, Jared" userId="14be5f30-09a6-471d-b51d-bb5b15cf11c2" providerId="ADAL" clId="{98A7D4EB-BC2B-4041-B55D-2B25631F7556}" dt="2024-09-03T21:07:59.735" v="2966" actId="20577"/>
          <ac:spMkLst>
            <pc:docMk/>
            <pc:sldMk cId="2502909290" sldId="270"/>
            <ac:spMk id="3" creationId="{2D292D33-6E17-FEF0-ADF2-5D35FECB50CE}"/>
          </ac:spMkLst>
        </pc:spChg>
      </pc:sldChg>
      <pc:sldChg chg="modSp new mod">
        <pc:chgData name="Lile, Jared" userId="14be5f30-09a6-471d-b51d-bb5b15cf11c2" providerId="ADAL" clId="{98A7D4EB-BC2B-4041-B55D-2B25631F7556}" dt="2024-09-03T21:09:56.585" v="3212" actId="20577"/>
        <pc:sldMkLst>
          <pc:docMk/>
          <pc:sldMk cId="3192951712" sldId="271"/>
        </pc:sldMkLst>
        <pc:spChg chg="mod">
          <ac:chgData name="Lile, Jared" userId="14be5f30-09a6-471d-b51d-bb5b15cf11c2" providerId="ADAL" clId="{98A7D4EB-BC2B-4041-B55D-2B25631F7556}" dt="2024-09-03T21:08:25.731" v="3003" actId="20577"/>
          <ac:spMkLst>
            <pc:docMk/>
            <pc:sldMk cId="3192951712" sldId="271"/>
            <ac:spMk id="2" creationId="{02AE1893-6A6F-02E1-A296-47C18F4B9531}"/>
          </ac:spMkLst>
        </pc:spChg>
        <pc:spChg chg="mod">
          <ac:chgData name="Lile, Jared" userId="14be5f30-09a6-471d-b51d-bb5b15cf11c2" providerId="ADAL" clId="{98A7D4EB-BC2B-4041-B55D-2B25631F7556}" dt="2024-09-03T21:09:56.585" v="3212" actId="20577"/>
          <ac:spMkLst>
            <pc:docMk/>
            <pc:sldMk cId="3192951712" sldId="271"/>
            <ac:spMk id="3" creationId="{1A9A3E6F-AAC6-654F-CB9A-AE22B653BDE7}"/>
          </ac:spMkLst>
        </pc:spChg>
      </pc:sldChg>
      <pc:sldChg chg="modSp new mod modAnim">
        <pc:chgData name="Lile, Jared" userId="14be5f30-09a6-471d-b51d-bb5b15cf11c2" providerId="ADAL" clId="{98A7D4EB-BC2B-4041-B55D-2B25631F7556}" dt="2024-09-03T21:14:09.630" v="3752"/>
        <pc:sldMkLst>
          <pc:docMk/>
          <pc:sldMk cId="3928619934" sldId="272"/>
        </pc:sldMkLst>
        <pc:spChg chg="mod">
          <ac:chgData name="Lile, Jared" userId="14be5f30-09a6-471d-b51d-bb5b15cf11c2" providerId="ADAL" clId="{98A7D4EB-BC2B-4041-B55D-2B25631F7556}" dt="2024-09-03T21:10:25.784" v="3255" actId="20577"/>
          <ac:spMkLst>
            <pc:docMk/>
            <pc:sldMk cId="3928619934" sldId="272"/>
            <ac:spMk id="2" creationId="{94BD40AB-1AC3-1811-82F8-99EA1ECADA3C}"/>
          </ac:spMkLst>
        </pc:spChg>
        <pc:spChg chg="mod">
          <ac:chgData name="Lile, Jared" userId="14be5f30-09a6-471d-b51d-bb5b15cf11c2" providerId="ADAL" clId="{98A7D4EB-BC2B-4041-B55D-2B25631F7556}" dt="2024-09-03T21:13:51.672" v="3747" actId="20577"/>
          <ac:spMkLst>
            <pc:docMk/>
            <pc:sldMk cId="3928619934" sldId="272"/>
            <ac:spMk id="3" creationId="{109032C2-C64C-7441-763B-D9E0CE957E3B}"/>
          </ac:spMkLst>
        </pc:spChg>
      </pc:sldChg>
      <pc:sldChg chg="modSp new mod modAnim">
        <pc:chgData name="Lile, Jared" userId="14be5f30-09a6-471d-b51d-bb5b15cf11c2" providerId="ADAL" clId="{98A7D4EB-BC2B-4041-B55D-2B25631F7556}" dt="2024-09-03T21:20:01.705" v="4422" actId="20577"/>
        <pc:sldMkLst>
          <pc:docMk/>
          <pc:sldMk cId="3930046194" sldId="273"/>
        </pc:sldMkLst>
        <pc:spChg chg="mod">
          <ac:chgData name="Lile, Jared" userId="14be5f30-09a6-471d-b51d-bb5b15cf11c2" providerId="ADAL" clId="{98A7D4EB-BC2B-4041-B55D-2B25631F7556}" dt="2024-09-03T21:14:59.820" v="3789" actId="20577"/>
          <ac:spMkLst>
            <pc:docMk/>
            <pc:sldMk cId="3930046194" sldId="273"/>
            <ac:spMk id="2" creationId="{E4CF83DA-34B7-226A-871E-2FF6257A11B9}"/>
          </ac:spMkLst>
        </pc:spChg>
        <pc:spChg chg="mod">
          <ac:chgData name="Lile, Jared" userId="14be5f30-09a6-471d-b51d-bb5b15cf11c2" providerId="ADAL" clId="{98A7D4EB-BC2B-4041-B55D-2B25631F7556}" dt="2024-09-03T21:20:01.705" v="4422" actId="20577"/>
          <ac:spMkLst>
            <pc:docMk/>
            <pc:sldMk cId="3930046194" sldId="273"/>
            <ac:spMk id="3" creationId="{285549C3-CE4E-BC84-D39A-C04DF85F9D6E}"/>
          </ac:spMkLst>
        </pc:spChg>
      </pc:sldChg>
      <pc:sldChg chg="modSp new mod modAnim">
        <pc:chgData name="Lile, Jared" userId="14be5f30-09a6-471d-b51d-bb5b15cf11c2" providerId="ADAL" clId="{98A7D4EB-BC2B-4041-B55D-2B25631F7556}" dt="2024-09-03T21:26:02.629" v="5218"/>
        <pc:sldMkLst>
          <pc:docMk/>
          <pc:sldMk cId="3423268737" sldId="274"/>
        </pc:sldMkLst>
        <pc:spChg chg="mod">
          <ac:chgData name="Lile, Jared" userId="14be5f30-09a6-471d-b51d-bb5b15cf11c2" providerId="ADAL" clId="{98A7D4EB-BC2B-4041-B55D-2B25631F7556}" dt="2024-09-03T21:20:17.067" v="4441" actId="20577"/>
          <ac:spMkLst>
            <pc:docMk/>
            <pc:sldMk cId="3423268737" sldId="274"/>
            <ac:spMk id="2" creationId="{D51488B6-D7D4-E12D-589E-315EF4C90F2F}"/>
          </ac:spMkLst>
        </pc:spChg>
        <pc:spChg chg="mod">
          <ac:chgData name="Lile, Jared" userId="14be5f30-09a6-471d-b51d-bb5b15cf11c2" providerId="ADAL" clId="{98A7D4EB-BC2B-4041-B55D-2B25631F7556}" dt="2024-09-03T21:25:53.702" v="5216" actId="20577"/>
          <ac:spMkLst>
            <pc:docMk/>
            <pc:sldMk cId="3423268737" sldId="274"/>
            <ac:spMk id="3" creationId="{6F5721EA-766C-D66D-3D5F-1E76FA09641A}"/>
          </ac:spMkLst>
        </pc:spChg>
      </pc:sldChg>
      <pc:sldChg chg="modSp new mod">
        <pc:chgData name="Lile, Jared" userId="14be5f30-09a6-471d-b51d-bb5b15cf11c2" providerId="ADAL" clId="{98A7D4EB-BC2B-4041-B55D-2B25631F7556}" dt="2024-09-03T21:30:17.811" v="5254" actId="20578"/>
        <pc:sldMkLst>
          <pc:docMk/>
          <pc:sldMk cId="808524410" sldId="275"/>
        </pc:sldMkLst>
        <pc:spChg chg="mod">
          <ac:chgData name="Lile, Jared" userId="14be5f30-09a6-471d-b51d-bb5b15cf11c2" providerId="ADAL" clId="{98A7D4EB-BC2B-4041-B55D-2B25631F7556}" dt="2024-09-03T21:26:14.302" v="5243" actId="20577"/>
          <ac:spMkLst>
            <pc:docMk/>
            <pc:sldMk cId="808524410" sldId="275"/>
            <ac:spMk id="2" creationId="{A9C859D7-F507-9B65-56AD-EFDAD5AD8BE3}"/>
          </ac:spMkLst>
        </pc:spChg>
        <pc:spChg chg="mod">
          <ac:chgData name="Lile, Jared" userId="14be5f30-09a6-471d-b51d-bb5b15cf11c2" providerId="ADAL" clId="{98A7D4EB-BC2B-4041-B55D-2B25631F7556}" dt="2024-09-03T21:30:17.811" v="5254" actId="20578"/>
          <ac:spMkLst>
            <pc:docMk/>
            <pc:sldMk cId="808524410" sldId="275"/>
            <ac:spMk id="3" creationId="{8B45832C-AF11-A23E-7843-F39FEEC15F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D873-0904-4087-A965-CEDB87E4087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E9B7-1C60-480B-B96F-5D19644A9D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4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0-387-87458-6" TargetMode="External"/><Relationship Id="rId2" Type="http://schemas.openxmlformats.org/officeDocument/2006/relationships/hyperlink" Target="https://doi.org/10.1007/978-3-662-63882-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65A0-9BA2-2577-B142-F491581AC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65" y="1207444"/>
            <a:ext cx="10178070" cy="2387600"/>
          </a:xfrm>
        </p:spPr>
        <p:txBody>
          <a:bodyPr/>
          <a:lstStyle/>
          <a:p>
            <a:r>
              <a:rPr lang="en-US" sz="5500" dirty="0"/>
              <a:t>BLUEs and BLUPs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15A9-DC85-239B-772A-F0E95393D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871"/>
            <a:ext cx="9144000" cy="39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Jared Lile</a:t>
            </a:r>
          </a:p>
        </p:txBody>
      </p:sp>
    </p:spTree>
    <p:extLst>
      <p:ext uri="{BB962C8B-B14F-4D97-AF65-F5344CB8AC3E}">
        <p14:creationId xmlns:p14="http://schemas.microsoft.com/office/powerpoint/2010/main" val="343964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8043-E18B-2845-4E1F-0D5AA81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Beta Coefficients?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7E8-2509-0A41-7EE3-B10F54CA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Estimates:</a:t>
            </a:r>
          </a:p>
          <a:p>
            <a:endParaRPr lang="en-US" dirty="0"/>
          </a:p>
          <a:p>
            <a:r>
              <a:rPr lang="en-US" dirty="0"/>
              <a:t>Get every estimated location mean in one calculation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6C202-BE8D-C71F-4879-2E13B7ED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90688"/>
            <a:ext cx="3334512" cy="789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CEFAE-26B0-323B-49D3-1AFADCBDAB25}"/>
              </a:ext>
            </a:extLst>
          </p:cNvPr>
          <p:cNvSpPr txBox="1"/>
          <p:nvPr/>
        </p:nvSpPr>
        <p:spPr>
          <a:xfrm>
            <a:off x="6096000" y="5535460"/>
            <a:ext cx="6304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Fahrmeir</a:t>
            </a:r>
            <a:r>
              <a:rPr lang="en-US" sz="1200" dirty="0"/>
              <a:t>, Ludwig, Thomas </a:t>
            </a:r>
            <a:r>
              <a:rPr lang="en-US" sz="1200" dirty="0" err="1"/>
              <a:t>Kneib</a:t>
            </a:r>
            <a:r>
              <a:rPr lang="en-US" sz="1200" dirty="0"/>
              <a:t>, Stefan Lang, and Brian D. Marx. Regression: Models, Methods and Applications. Berlin, Heidelberg: Springer, 2021. https://doi.org/10.1007/978-3-662-63882-8.</a:t>
            </a:r>
          </a:p>
        </p:txBody>
      </p:sp>
    </p:spTree>
    <p:extLst>
      <p:ext uri="{BB962C8B-B14F-4D97-AF65-F5344CB8AC3E}">
        <p14:creationId xmlns:p14="http://schemas.microsoft.com/office/powerpoint/2010/main" val="96003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D484-E293-CDE8-C4B1-82D5C500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Properties of Least Square Estimates?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643A-C3DD-091A-C747-9CDBC257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Unbiased</a:t>
            </a:r>
          </a:p>
          <a:p>
            <a:pPr lvl="1"/>
            <a:r>
              <a:rPr lang="en-US" dirty="0"/>
              <a:t>Expected value of the estimates is the theoretical parameter</a:t>
            </a:r>
          </a:p>
          <a:p>
            <a:endParaRPr lang="en-US" dirty="0"/>
          </a:p>
          <a:p>
            <a:r>
              <a:rPr lang="en-US" dirty="0"/>
              <a:t>Linear</a:t>
            </a:r>
          </a:p>
          <a:p>
            <a:pPr lvl="1"/>
            <a:r>
              <a:rPr lang="en-US" dirty="0"/>
              <a:t>Estimates are linear functions of the observations (linearity assumption)</a:t>
            </a:r>
          </a:p>
          <a:p>
            <a:endParaRPr lang="en-US" dirty="0"/>
          </a:p>
          <a:p>
            <a:r>
              <a:rPr lang="en-US" dirty="0"/>
              <a:t>Best</a:t>
            </a:r>
          </a:p>
          <a:p>
            <a:pPr lvl="1"/>
            <a:r>
              <a:rPr lang="en-US" dirty="0"/>
              <a:t>Of the subset of possible unbiased linear estimators, the least squares ones have the minimal sampling variance</a:t>
            </a:r>
          </a:p>
        </p:txBody>
      </p:sp>
    </p:spTree>
    <p:extLst>
      <p:ext uri="{BB962C8B-B14F-4D97-AF65-F5344CB8AC3E}">
        <p14:creationId xmlns:p14="http://schemas.microsoft.com/office/powerpoint/2010/main" val="20495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E8C2-EB2D-F401-BA16-E18A105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Estimates are BLUEs!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FC7B-355A-1AE8-272A-95FB0B64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the best linear unbiased estimates of a fixed effect explanatory variable</a:t>
            </a:r>
          </a:p>
          <a:p>
            <a:endParaRPr lang="en-US" dirty="0"/>
          </a:p>
          <a:p>
            <a:r>
              <a:rPr lang="en-US" dirty="0"/>
              <a:t>So what is a BLUP?</a:t>
            </a:r>
          </a:p>
          <a:p>
            <a:endParaRPr lang="en-US" dirty="0"/>
          </a:p>
          <a:p>
            <a:r>
              <a:rPr lang="en-US" dirty="0"/>
              <a:t>It’s still best, linear and unbiased, but it’s a </a:t>
            </a:r>
            <a:r>
              <a:rPr lang="en-US" b="1" dirty="0"/>
              <a:t>predictor</a:t>
            </a:r>
          </a:p>
        </p:txBody>
      </p:sp>
    </p:spTree>
    <p:extLst>
      <p:ext uri="{BB962C8B-B14F-4D97-AF65-F5344CB8AC3E}">
        <p14:creationId xmlns:p14="http://schemas.microsoft.com/office/powerpoint/2010/main" val="34382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F31F-FBB3-EBA3-DBC3-23DB59B0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 vs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A9-6CD4-DD7F-9144-BA117B02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BLUP is essentially the same as BLUE but as a random effect</a:t>
            </a:r>
          </a:p>
          <a:p>
            <a:endParaRPr lang="en-US" dirty="0"/>
          </a:p>
          <a:p>
            <a:r>
              <a:rPr lang="en-US" dirty="0"/>
              <a:t>Like a residual, assumed to follow a distribution with some variance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E37C1D-96DF-9D99-8A28-C696ED561D38}"/>
                  </a:ext>
                </a:extLst>
              </p:cNvPr>
              <p:cNvSpPr txBox="1"/>
              <p:nvPr/>
            </p:nvSpPr>
            <p:spPr>
              <a:xfrm>
                <a:off x="3931920" y="3862794"/>
                <a:ext cx="3877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2400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</m:sub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E37C1D-96DF-9D99-8A28-C696ED56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3862794"/>
                <a:ext cx="3877728" cy="369332"/>
              </a:xfrm>
              <a:prstGeom prst="rect">
                <a:avLst/>
              </a:prstGeom>
              <a:blipFill>
                <a:blip r:embed="rId2"/>
                <a:stretch>
                  <a:fillRect l="-1415" t="-1667" r="-23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92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CCB-79C2-EE07-68D7-89FDBE5F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result of this Distributional Assumption?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2D33-6E17-FEF0-ADF2-5D35FECB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8559"/>
          </a:xfrm>
        </p:spPr>
        <p:txBody>
          <a:bodyPr/>
          <a:lstStyle/>
          <a:p>
            <a:r>
              <a:rPr lang="en-US" dirty="0"/>
              <a:t>Does not use degrees of freedom in the same way as fixed effects</a:t>
            </a:r>
          </a:p>
          <a:p>
            <a:pPr lvl="1"/>
            <a:r>
              <a:rPr lang="en-US" dirty="0"/>
              <a:t>Obtain predictors for many more levels of a variable</a:t>
            </a:r>
          </a:p>
          <a:p>
            <a:endParaRPr lang="en-US" dirty="0"/>
          </a:p>
          <a:p>
            <a:r>
              <a:rPr lang="en-US" dirty="0"/>
              <a:t>Can handle unbalanced (unequal sample sizes) data</a:t>
            </a:r>
          </a:p>
          <a:p>
            <a:pPr lvl="1"/>
            <a:r>
              <a:rPr lang="en-US" dirty="0"/>
              <a:t>Levels with fewer observations are shrunk toward the mean</a:t>
            </a:r>
          </a:p>
          <a:p>
            <a:endParaRPr lang="en-US" dirty="0"/>
          </a:p>
          <a:p>
            <a:r>
              <a:rPr lang="en-US" dirty="0"/>
              <a:t>Can control for repeated measure independence violations and nested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50290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1893-6A6F-02E1-A296-47C18F4B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 of BLUEs?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3E6F-AAC6-654F-CB9A-AE22B653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interpret the coefficients</a:t>
            </a:r>
          </a:p>
          <a:p>
            <a:endParaRPr lang="en-US" dirty="0"/>
          </a:p>
          <a:p>
            <a:r>
              <a:rPr lang="en-US" dirty="0"/>
              <a:t>Well compatible with conventional hypothesis testing (like F-tests)</a:t>
            </a:r>
          </a:p>
          <a:p>
            <a:endParaRPr lang="en-US" dirty="0"/>
          </a:p>
          <a:p>
            <a:r>
              <a:rPr lang="en-US" dirty="0"/>
              <a:t>Can be fed forward in multi-stage models</a:t>
            </a:r>
          </a:p>
        </p:txBody>
      </p:sp>
    </p:spTree>
    <p:extLst>
      <p:ext uri="{BB962C8B-B14F-4D97-AF65-F5344CB8AC3E}">
        <p14:creationId xmlns:p14="http://schemas.microsoft.com/office/powerpoint/2010/main" val="319295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40AB-1AC3-1811-82F8-99EA1ECA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Choose Fixed or Random?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32C2-C64C-7441-763B-D9E0CE95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decide this before ever fitting a model</a:t>
            </a:r>
          </a:p>
          <a:p>
            <a:r>
              <a:rPr lang="en-US" dirty="0"/>
              <a:t>First question: do you care about this variable?</a:t>
            </a:r>
          </a:p>
          <a:p>
            <a:r>
              <a:rPr lang="en-US" dirty="0"/>
              <a:t>Second question: is it a factor and how many levels does it have? </a:t>
            </a:r>
          </a:p>
          <a:p>
            <a:r>
              <a:rPr lang="en-US" dirty="0"/>
              <a:t>Third question(s): does it have repeated measurements, or is it nested?</a:t>
            </a:r>
          </a:p>
          <a:p>
            <a:r>
              <a:rPr lang="en-US" dirty="0"/>
              <a:t>Fourth question: Can it be thought of as a subset of groups from a wider population?</a:t>
            </a:r>
          </a:p>
          <a:p>
            <a:r>
              <a:rPr lang="en-US" dirty="0"/>
              <a:t>Final question: what follow-up analysis do you hope to perform? </a:t>
            </a:r>
          </a:p>
        </p:txBody>
      </p:sp>
    </p:spTree>
    <p:extLst>
      <p:ext uri="{BB962C8B-B14F-4D97-AF65-F5344CB8AC3E}">
        <p14:creationId xmlns:p14="http://schemas.microsoft.com/office/powerpoint/2010/main" val="39286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83DA-34B7-226A-871E-2FF6257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BLUEs vs BLUPs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49C3-CE4E-BC84-D39A-C04DF85F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conduct an experiment where you are interested in the effect of a treatment and have a randomized complete block design, 3 treatments, 10 blocks, 3 reps per block, n=90.</a:t>
            </a:r>
          </a:p>
          <a:p>
            <a:r>
              <a:rPr lang="en-US" dirty="0"/>
              <a:t>Treatment should be a fixed effect</a:t>
            </a:r>
          </a:p>
          <a:p>
            <a:pPr lvl="1"/>
            <a:r>
              <a:rPr lang="en-US" dirty="0"/>
              <a:t>You are interested in hypothesis testing with it</a:t>
            </a:r>
          </a:p>
          <a:p>
            <a:pPr lvl="1"/>
            <a:r>
              <a:rPr lang="en-US" dirty="0"/>
              <a:t>It has only 3 levels, it does not come from a population of treatments</a:t>
            </a:r>
          </a:p>
          <a:p>
            <a:r>
              <a:rPr lang="en-US" dirty="0"/>
              <a:t>Block can be either</a:t>
            </a:r>
          </a:p>
          <a:p>
            <a:pPr lvl="1"/>
            <a:r>
              <a:rPr lang="en-US" dirty="0"/>
              <a:t>You are not interested in testing with it</a:t>
            </a:r>
          </a:p>
          <a:p>
            <a:pPr lvl="1"/>
            <a:r>
              <a:rPr lang="en-US" dirty="0"/>
              <a:t>It has a decent number of levels (10), but you have plenty of degrees of freedom to treat it as fixed for a simpler model</a:t>
            </a:r>
          </a:p>
        </p:txBody>
      </p:sp>
    </p:spTree>
    <p:extLst>
      <p:ext uri="{BB962C8B-B14F-4D97-AF65-F5344CB8AC3E}">
        <p14:creationId xmlns:p14="http://schemas.microsoft.com/office/powerpoint/2010/main" val="39300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88B6-D7D4-E12D-589E-315EF4C9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21EA-766C-D66D-3D5F-1E76FA09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/>
          <a:lstStyle/>
          <a:p>
            <a:r>
              <a:rPr lang="en-US" dirty="0"/>
              <a:t>You run a breeding program and conduct a multi-environmental yield trial: 5 locations-years, testing 200 Recombinant Inbred Lines (RILs) in each location and you receive the mean yields for each line from each location-year as data. Not every line is measured in every location year as some were selected out between years.</a:t>
            </a:r>
          </a:p>
          <a:p>
            <a:r>
              <a:rPr lang="en-US" dirty="0"/>
              <a:t>Line should be a random effect</a:t>
            </a:r>
          </a:p>
          <a:p>
            <a:pPr lvl="1"/>
            <a:r>
              <a:rPr lang="en-US" dirty="0"/>
              <a:t>Unbalanced data, large number of levels, you are interested in line predicted values but are likely not doing any typical hypothesis testing</a:t>
            </a:r>
          </a:p>
          <a:p>
            <a:r>
              <a:rPr lang="en-US" dirty="0"/>
              <a:t>Location-year can be either</a:t>
            </a:r>
          </a:p>
          <a:p>
            <a:pPr lvl="1"/>
            <a:r>
              <a:rPr lang="en-US" dirty="0"/>
              <a:t>Enough </a:t>
            </a:r>
            <a:r>
              <a:rPr lang="en-US" dirty="0" err="1"/>
              <a:t>df</a:t>
            </a:r>
            <a:r>
              <a:rPr lang="en-US" dirty="0"/>
              <a:t> to treat it as fixed, but it is not of direct interest, and can be thought of as a sub-sample of possible locations</a:t>
            </a:r>
          </a:p>
        </p:txBody>
      </p:sp>
    </p:spTree>
    <p:extLst>
      <p:ext uri="{BB962C8B-B14F-4D97-AF65-F5344CB8AC3E}">
        <p14:creationId xmlns:p14="http://schemas.microsoft.com/office/powerpoint/2010/main" val="34232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59D7-F507-9B65-56AD-EFDAD5A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32C-AF11-A23E-7843-F39FEEC15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/>
          <a:lstStyle/>
          <a:p>
            <a:r>
              <a:rPr lang="en-US" dirty="0"/>
              <a:t>Bernardo, Rex. Breeding for Quantitative Traits in Plants. 3rd ed., n.d.</a:t>
            </a:r>
          </a:p>
          <a:p>
            <a:r>
              <a:rPr lang="en-US" dirty="0" err="1"/>
              <a:t>Fahrmeir</a:t>
            </a:r>
            <a:r>
              <a:rPr lang="en-US" dirty="0"/>
              <a:t>, Ludwig, Thomas </a:t>
            </a:r>
            <a:r>
              <a:rPr lang="en-US" dirty="0" err="1"/>
              <a:t>Kneib</a:t>
            </a:r>
            <a:r>
              <a:rPr lang="en-US" dirty="0"/>
              <a:t>, Stefan Lang, and Brian D. Marx. Regression: Models, Methods and Applications. Berlin, Heidelberg: Springer, 2021. </a:t>
            </a:r>
            <a:r>
              <a:rPr lang="en-US" dirty="0">
                <a:hlinkClick r:id="rId2"/>
              </a:rPr>
              <a:t>https://doi.org/10.1007/978-3-662-63882-8</a:t>
            </a:r>
            <a:r>
              <a:rPr lang="en-US" dirty="0"/>
              <a:t>.</a:t>
            </a:r>
          </a:p>
          <a:p>
            <a:r>
              <a:rPr lang="en-US" dirty="0" err="1">
                <a:effectLst/>
              </a:rPr>
              <a:t>Zuur</a:t>
            </a:r>
            <a:r>
              <a:rPr lang="en-US" dirty="0">
                <a:effectLst/>
              </a:rPr>
              <a:t>, Alain F., Elena N. </a:t>
            </a:r>
            <a:r>
              <a:rPr lang="en-US" dirty="0" err="1">
                <a:effectLst/>
              </a:rPr>
              <a:t>Ieno</a:t>
            </a:r>
            <a:r>
              <a:rPr lang="en-US" dirty="0">
                <a:effectLst/>
              </a:rPr>
              <a:t>, Neil Walker, Anatoly A. Saveliev, and Graham M. Smith. </a:t>
            </a:r>
            <a:r>
              <a:rPr lang="en-US" i="1" dirty="0">
                <a:effectLst/>
              </a:rPr>
              <a:t>Mixed Effects Models and Extensions in Ecology with R</a:t>
            </a:r>
            <a:r>
              <a:rPr lang="en-US" dirty="0">
                <a:effectLst/>
              </a:rPr>
              <a:t>. Statistics for Biology and Health. New York, NY: Springer, 2009. </a:t>
            </a:r>
            <a:r>
              <a:rPr lang="en-US" dirty="0">
                <a:effectLst/>
                <a:hlinkClick r:id="rId3"/>
              </a:rPr>
              <a:t>https://doi.org/10.1007/978-0-387-87458-6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2DD0-E416-6E5F-5AE8-DF801C8C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83EF-C880-F574-0BBC-8E6AE898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Statistical Theory</a:t>
            </a:r>
          </a:p>
          <a:p>
            <a:endParaRPr lang="en-US" dirty="0"/>
          </a:p>
          <a:p>
            <a:r>
              <a:rPr lang="en-US" dirty="0"/>
              <a:t>Applications and Choosing the Right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of Coding in R</a:t>
            </a:r>
          </a:p>
        </p:txBody>
      </p:sp>
    </p:spTree>
    <p:extLst>
      <p:ext uri="{BB962C8B-B14F-4D97-AF65-F5344CB8AC3E}">
        <p14:creationId xmlns:p14="http://schemas.microsoft.com/office/powerpoint/2010/main" val="38047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1D3D-36A4-BD68-9967-E4A1B9D9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Theory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A69B-1464-07B6-543C-BCACB923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learn theory at all?</a:t>
            </a:r>
          </a:p>
          <a:p>
            <a:endParaRPr lang="en-US" dirty="0"/>
          </a:p>
          <a:p>
            <a:r>
              <a:rPr lang="en-US" dirty="0"/>
              <a:t>Be flexible in your analysis</a:t>
            </a:r>
          </a:p>
          <a:p>
            <a:endParaRPr lang="en-US" dirty="0"/>
          </a:p>
          <a:p>
            <a:r>
              <a:rPr lang="en-US" dirty="0"/>
              <a:t>Make the best decisions for your data</a:t>
            </a:r>
          </a:p>
          <a:p>
            <a:endParaRPr lang="en-US" dirty="0"/>
          </a:p>
          <a:p>
            <a:r>
              <a:rPr lang="en-US" dirty="0"/>
              <a:t>You defend your thesis, no one else</a:t>
            </a:r>
          </a:p>
        </p:txBody>
      </p:sp>
    </p:spTree>
    <p:extLst>
      <p:ext uri="{BB962C8B-B14F-4D97-AF65-F5344CB8AC3E}">
        <p14:creationId xmlns:p14="http://schemas.microsoft.com/office/powerpoint/2010/main" val="26466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0EBE-CEF9-030E-C151-D6725C6E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Intercept Form of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BA81-42FF-5C2B-BA6F-D0498E1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E2C9C-C951-61B5-DDF7-A71A4918E058}"/>
              </a:ext>
            </a:extLst>
          </p:cNvPr>
          <p:cNvSpPr txBox="1"/>
          <p:nvPr/>
        </p:nvSpPr>
        <p:spPr>
          <a:xfrm>
            <a:off x="4578096" y="3090446"/>
            <a:ext cx="353263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/>
              <a:t>y = mx +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6CA6-1CCD-71FB-A4A3-C196BFBA8350}"/>
              </a:ext>
            </a:extLst>
          </p:cNvPr>
          <p:cNvSpPr txBox="1"/>
          <p:nvPr/>
        </p:nvSpPr>
        <p:spPr>
          <a:xfrm>
            <a:off x="3293364" y="4352142"/>
            <a:ext cx="117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990AE0-0227-85AE-4087-05DAAAFB7F33}"/>
              </a:ext>
            </a:extLst>
          </p:cNvPr>
          <p:cNvCxnSpPr>
            <a:cxnSpLocks/>
          </p:cNvCxnSpPr>
          <p:nvPr/>
        </p:nvCxnSpPr>
        <p:spPr>
          <a:xfrm flipV="1">
            <a:off x="3881628" y="3776070"/>
            <a:ext cx="582168" cy="57607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51EE2D-27AE-E6F7-86C8-15BA52131A19}"/>
              </a:ext>
            </a:extLst>
          </p:cNvPr>
          <p:cNvSpPr txBox="1"/>
          <p:nvPr/>
        </p:nvSpPr>
        <p:spPr>
          <a:xfrm>
            <a:off x="5667646" y="4417763"/>
            <a:ext cx="117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variable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4F3BDB-CFD4-B8AA-7650-D05B01E6749A}"/>
              </a:ext>
            </a:extLst>
          </p:cNvPr>
          <p:cNvCxnSpPr>
            <a:cxnSpLocks/>
          </p:cNvCxnSpPr>
          <p:nvPr/>
        </p:nvCxnSpPr>
        <p:spPr>
          <a:xfrm flipH="1" flipV="1">
            <a:off x="6018166" y="3821617"/>
            <a:ext cx="237744" cy="59614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B90B02-1025-059A-A051-18888B61606F}"/>
              </a:ext>
            </a:extLst>
          </p:cNvPr>
          <p:cNvSpPr txBox="1"/>
          <p:nvPr/>
        </p:nvSpPr>
        <p:spPr>
          <a:xfrm>
            <a:off x="5151120" y="2070905"/>
            <a:ext cx="819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099704-1AC1-0FD8-9000-3B6CC85F7897}"/>
              </a:ext>
            </a:extLst>
          </p:cNvPr>
          <p:cNvCxnSpPr>
            <a:cxnSpLocks/>
          </p:cNvCxnSpPr>
          <p:nvPr/>
        </p:nvCxnSpPr>
        <p:spPr>
          <a:xfrm flipV="1">
            <a:off x="5547360" y="2440237"/>
            <a:ext cx="0" cy="77430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8BD08-8CEB-224F-7F13-BE3DD27C65E8}"/>
              </a:ext>
            </a:extLst>
          </p:cNvPr>
          <p:cNvSpPr txBox="1"/>
          <p:nvPr/>
        </p:nvSpPr>
        <p:spPr>
          <a:xfrm>
            <a:off x="7860030" y="2505850"/>
            <a:ext cx="1224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Y-intercept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7B30A-C21E-FF59-FF8E-5D4B5E0DC3DD}"/>
              </a:ext>
            </a:extLst>
          </p:cNvPr>
          <p:cNvCxnSpPr>
            <a:cxnSpLocks/>
          </p:cNvCxnSpPr>
          <p:nvPr/>
        </p:nvCxnSpPr>
        <p:spPr>
          <a:xfrm flipV="1">
            <a:off x="6919721" y="2710229"/>
            <a:ext cx="940309" cy="66742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E4BC-9223-715E-136A-7A567AC5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6C5C-EEAC-9BF6-3746-4C31D1DF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732F-3CD3-B65D-BC58-87203D5633C8}"/>
              </a:ext>
            </a:extLst>
          </p:cNvPr>
          <p:cNvSpPr txBox="1"/>
          <p:nvPr/>
        </p:nvSpPr>
        <p:spPr>
          <a:xfrm>
            <a:off x="4464974" y="2477704"/>
            <a:ext cx="353263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/>
              <a:t>y = mx +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C0ADE-D417-7B55-2884-9E76160A45BB}"/>
              </a:ext>
            </a:extLst>
          </p:cNvPr>
          <p:cNvSpPr txBox="1"/>
          <p:nvPr/>
        </p:nvSpPr>
        <p:spPr>
          <a:xfrm>
            <a:off x="4464973" y="4001294"/>
            <a:ext cx="48487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/>
              <a:t>y = 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EAFC58-71F4-0153-7EAC-7C3D03372258}"/>
              </a:ext>
            </a:extLst>
          </p:cNvPr>
          <p:cNvCxnSpPr/>
          <p:nvPr/>
        </p:nvCxnSpPr>
        <p:spPr>
          <a:xfrm flipH="1">
            <a:off x="5627802" y="3154812"/>
            <a:ext cx="952107" cy="917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88B4A0-4479-5003-C206-CDC2B5CBB90F}"/>
              </a:ext>
            </a:extLst>
          </p:cNvPr>
          <p:cNvCxnSpPr>
            <a:cxnSpLocks/>
          </p:cNvCxnSpPr>
          <p:nvPr/>
        </p:nvCxnSpPr>
        <p:spPr>
          <a:xfrm>
            <a:off x="5637229" y="3083727"/>
            <a:ext cx="678730" cy="98865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0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A99-9669-3CE0-3158-B409048D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CE7A-3E95-C554-F465-2C9A314B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85E9F-9025-9504-684B-660D5429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40890"/>
            <a:ext cx="5850902" cy="571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7D46B-CAA3-080A-04D5-4A978E3DABD0}"/>
              </a:ext>
            </a:extLst>
          </p:cNvPr>
          <p:cNvSpPr txBox="1"/>
          <p:nvPr/>
        </p:nvSpPr>
        <p:spPr>
          <a:xfrm>
            <a:off x="7736074" y="2658879"/>
            <a:ext cx="48487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/>
              <a:t>y = 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/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84FBCB-BCE9-0939-8EFC-2E3FA3BBE6A2}"/>
              </a:ext>
            </a:extLst>
          </p:cNvPr>
          <p:cNvCxnSpPr>
            <a:cxnSpLocks/>
          </p:cNvCxnSpPr>
          <p:nvPr/>
        </p:nvCxnSpPr>
        <p:spPr>
          <a:xfrm flipV="1">
            <a:off x="2224726" y="2903456"/>
            <a:ext cx="4194928" cy="9397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8E83C1-4D6D-6CA1-4025-BD75E8FCCF81}"/>
              </a:ext>
            </a:extLst>
          </p:cNvPr>
          <p:cNvCxnSpPr>
            <a:cxnSpLocks/>
          </p:cNvCxnSpPr>
          <p:nvPr/>
        </p:nvCxnSpPr>
        <p:spPr>
          <a:xfrm flipV="1">
            <a:off x="3572759" y="1027906"/>
            <a:ext cx="876693" cy="35535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1D0C55-2476-302C-05C2-FFA2DE0F5896}"/>
              </a:ext>
            </a:extLst>
          </p:cNvPr>
          <p:cNvCxnSpPr>
            <a:cxnSpLocks/>
          </p:cNvCxnSpPr>
          <p:nvPr/>
        </p:nvCxnSpPr>
        <p:spPr>
          <a:xfrm flipV="1">
            <a:off x="2332836" y="1442301"/>
            <a:ext cx="3954842" cy="2783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6829-C573-CE0E-D6EC-F11E7159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a Categorical Explanatory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01C1-8302-6CA7-3795-3DFEC7E6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what are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is mean of Level 1 (intercept)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is the average difference in mean</a:t>
            </a:r>
          </a:p>
          <a:p>
            <a:pPr marL="0" indent="0">
              <a:buNone/>
            </a:pPr>
            <a:r>
              <a:rPr lang="en-US" dirty="0"/>
              <a:t>	of Level 2 compared to Level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A46D2-7BDE-C98C-9B72-F831B390A51E}"/>
              </a:ext>
            </a:extLst>
          </p:cNvPr>
          <p:cNvSpPr txBox="1"/>
          <p:nvPr/>
        </p:nvSpPr>
        <p:spPr>
          <a:xfrm>
            <a:off x="4243067" y="1825625"/>
            <a:ext cx="295326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/>
              <a:t>y = 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/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9707B-AD83-3133-B83D-AE436C11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77" y="1431036"/>
            <a:ext cx="4448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9733-AC0B-AB61-4D78-26A7F4A9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 Review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D5E91F-F536-F10F-E15B-E8E74F36A620}"/>
              </a:ext>
            </a:extLst>
          </p:cNvPr>
          <p:cNvGrpSpPr/>
          <p:nvPr/>
        </p:nvGrpSpPr>
        <p:grpSpPr>
          <a:xfrm>
            <a:off x="2740152" y="3625649"/>
            <a:ext cx="5824327" cy="2164268"/>
            <a:chOff x="838200" y="3676045"/>
            <a:chExt cx="5824327" cy="216426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978C54E-0392-9CD4-3ADC-6DC2D88A5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574"/>
            <a:stretch/>
          </p:blipFill>
          <p:spPr>
            <a:xfrm>
              <a:off x="838200" y="3676045"/>
              <a:ext cx="4649838" cy="216426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6791667-C74A-9B3B-7B52-07B453D7F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526"/>
            <a:stretch/>
          </p:blipFill>
          <p:spPr>
            <a:xfrm>
              <a:off x="5488038" y="3676045"/>
              <a:ext cx="1174489" cy="2164268"/>
            </a:xfrm>
            <a:prstGeom prst="rect">
              <a:avLst/>
            </a:prstGeom>
          </p:spPr>
        </p:pic>
      </p:grp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10A98007-0456-FEB8-41B0-72D8F676AA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73808" y="1744071"/>
            <a:ext cx="9771888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4400" dirty="0"/>
              <a:t>y = 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Env1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Env2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4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440DE4-5AB2-625B-4633-7C93CBAEF38D}"/>
              </a:ext>
            </a:extLst>
          </p:cNvPr>
          <p:cNvSpPr txBox="1"/>
          <p:nvPr/>
        </p:nvSpPr>
        <p:spPr>
          <a:xfrm>
            <a:off x="4494276" y="2799189"/>
            <a:ext cx="2665476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Y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l-G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en-US" sz="4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CB82-CCCB-B54B-B017-CD235B9D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Values for Categorical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25E3-79F1-A9A9-4327-8B92D0C0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yield, treatment, and location</a:t>
            </a:r>
          </a:p>
          <a:p>
            <a:endParaRPr lang="en-US" dirty="0"/>
          </a:p>
          <a:p>
            <a:r>
              <a:rPr lang="en-US" dirty="0"/>
              <a:t>What if you want to estimate the mean yield within each location?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5953DA-9FBC-59DA-DE63-46D6548A831C}"/>
              </a:ext>
            </a:extLst>
          </p:cNvPr>
          <p:cNvGrpSpPr/>
          <p:nvPr/>
        </p:nvGrpSpPr>
        <p:grpSpPr>
          <a:xfrm>
            <a:off x="3449936" y="3902819"/>
            <a:ext cx="4861960" cy="1721826"/>
            <a:chOff x="838200" y="3676045"/>
            <a:chExt cx="5824327" cy="21642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E33EF2-3545-168D-C5F7-0B2030E21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574"/>
            <a:stretch/>
          </p:blipFill>
          <p:spPr>
            <a:xfrm>
              <a:off x="838200" y="3676045"/>
              <a:ext cx="4649838" cy="21642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7CE9E8-CA71-09AE-FA99-A64DC80F9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526"/>
            <a:stretch/>
          </p:blipFill>
          <p:spPr>
            <a:xfrm>
              <a:off x="5488038" y="3676045"/>
              <a:ext cx="1174489" cy="216426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D52EDD-A23A-9655-5A28-40AD0955333A}"/>
              </a:ext>
            </a:extLst>
          </p:cNvPr>
          <p:cNvSpPr txBox="1"/>
          <p:nvPr/>
        </p:nvSpPr>
        <p:spPr>
          <a:xfrm>
            <a:off x="4816871" y="3367288"/>
            <a:ext cx="25146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93E2FD-C88A-43F4-97B2-9FF30F47600C}"/>
              </a:ext>
            </a:extLst>
          </p:cNvPr>
          <p:cNvSpPr/>
          <p:nvPr/>
        </p:nvSpPr>
        <p:spPr>
          <a:xfrm>
            <a:off x="5019834" y="4214671"/>
            <a:ext cx="2338847" cy="1438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AD7A3-CC71-ADA4-938B-227DA5CCB709}"/>
              </a:ext>
            </a:extLst>
          </p:cNvPr>
          <p:cNvGrpSpPr/>
          <p:nvPr/>
        </p:nvGrpSpPr>
        <p:grpSpPr>
          <a:xfrm>
            <a:off x="5100558" y="4196492"/>
            <a:ext cx="2122980" cy="1418136"/>
            <a:chOff x="5902244" y="3371441"/>
            <a:chExt cx="1702667" cy="116957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4D663E-0F6D-8940-A684-029386425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2602" b="17011"/>
            <a:stretch/>
          </p:blipFill>
          <p:spPr>
            <a:xfrm>
              <a:off x="5977773" y="3499816"/>
              <a:ext cx="440670" cy="10029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472539-538A-DD76-EEF5-4D9BD25D2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069" r="88196" b="20343"/>
            <a:stretch/>
          </p:blipFill>
          <p:spPr>
            <a:xfrm>
              <a:off x="6901691" y="3700396"/>
              <a:ext cx="703220" cy="527577"/>
            </a:xfrm>
            <a:prstGeom prst="rect">
              <a:avLst/>
            </a:prstGeom>
          </p:spPr>
        </p:pic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0BA4700F-392B-1B9D-EC29-FA64838C963A}"/>
                </a:ext>
              </a:extLst>
            </p:cNvPr>
            <p:cNvSpPr/>
            <p:nvPr/>
          </p:nvSpPr>
          <p:spPr>
            <a:xfrm>
              <a:off x="5902244" y="3371441"/>
              <a:ext cx="576437" cy="1131331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uble Bracket 13">
              <a:extLst>
                <a:ext uri="{FF2B5EF4-FFF2-40B4-BE49-F238E27FC236}">
                  <a16:creationId xmlns:a16="http://schemas.microsoft.com/office/drawing/2014/main" id="{99D5BEB4-E8A0-4310-15D4-A5EB895FFDE2}"/>
                </a:ext>
              </a:extLst>
            </p:cNvPr>
            <p:cNvSpPr/>
            <p:nvPr/>
          </p:nvSpPr>
          <p:spPr>
            <a:xfrm>
              <a:off x="6719523" y="3387352"/>
              <a:ext cx="885388" cy="1153665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7BF560-48AD-E95E-9CC4-CE5FFC92959E}"/>
              </a:ext>
            </a:extLst>
          </p:cNvPr>
          <p:cNvGrpSpPr/>
          <p:nvPr/>
        </p:nvGrpSpPr>
        <p:grpSpPr>
          <a:xfrm>
            <a:off x="7699248" y="1461553"/>
            <a:ext cx="3481632" cy="1209972"/>
            <a:chOff x="7699248" y="1461553"/>
            <a:chExt cx="3481632" cy="12099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96BC9F-9F2F-9BD2-A180-6537C419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9248" y="1461553"/>
              <a:ext cx="3481632" cy="120997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4CFFA0-D229-1FA9-7FDE-2B4E69BEF8A8}"/>
                </a:ext>
              </a:extLst>
            </p:cNvPr>
            <p:cNvSpPr/>
            <p:nvPr/>
          </p:nvSpPr>
          <p:spPr>
            <a:xfrm>
              <a:off x="10325808" y="1961380"/>
              <a:ext cx="658368" cy="21031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3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MSU widescreen Powerpoint template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906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MSU widescreen Powerpoint template-white</vt:lpstr>
      <vt:lpstr>BLUEs and BLUPs Workshop</vt:lpstr>
      <vt:lpstr>Overview of Topics</vt:lpstr>
      <vt:lpstr>Statistical Theory Review</vt:lpstr>
      <vt:lpstr>Slope Intercept Form of a Line</vt:lpstr>
      <vt:lpstr>Simple Linear Regression</vt:lpstr>
      <vt:lpstr>PowerPoint Presentation</vt:lpstr>
      <vt:lpstr>What if we have a Categorical Explanatory Variable?</vt:lpstr>
      <vt:lpstr>Matrix Notation Review</vt:lpstr>
      <vt:lpstr>Estimating Values for Categorical Explanatory Variables</vt:lpstr>
      <vt:lpstr>How do We Estimate Beta Coefficients?</vt:lpstr>
      <vt:lpstr>What are the Properties of Least Square Estimates?</vt:lpstr>
      <vt:lpstr>Least Square Estimates are BLUEs!</vt:lpstr>
      <vt:lpstr>Fixed Effect vs Random Effects</vt:lpstr>
      <vt:lpstr>What is the result of this Distributional Assumption?</vt:lpstr>
      <vt:lpstr>What are the Advantages of BLUEs?</vt:lpstr>
      <vt:lpstr>How do you Choose Fixed or Random?</vt:lpstr>
      <vt:lpstr>Examples of BLUEs vs BLUPs</vt:lpstr>
      <vt:lpstr>Examples continued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Lile, Jared</dc:creator>
  <cp:lastModifiedBy>Lile, Jared</cp:lastModifiedBy>
  <cp:revision>1</cp:revision>
  <dcterms:created xsi:type="dcterms:W3CDTF">2024-09-03T19:36:38Z</dcterms:created>
  <dcterms:modified xsi:type="dcterms:W3CDTF">2024-09-03T21:30:20Z</dcterms:modified>
</cp:coreProperties>
</file>