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8"/>
  </p:notesMasterIdLst>
  <p:handoutMasterIdLst>
    <p:handoutMasterId r:id="rId9"/>
  </p:handoutMasterIdLst>
  <p:sldIdLst>
    <p:sldId id="317" r:id="rId5"/>
    <p:sldId id="318" r:id="rId6"/>
    <p:sldId id="31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3725" autoAdjust="0"/>
  </p:normalViewPr>
  <p:slideViewPr>
    <p:cSldViewPr snapToGrid="0">
      <p:cViewPr varScale="1">
        <p:scale>
          <a:sx n="116" d="100"/>
          <a:sy n="116" d="100"/>
        </p:scale>
        <p:origin x="102" y="2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73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one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one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8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587731" cy="1057103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Arduino Code - Jake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606377"/>
            <a:ext cx="4647213" cy="3739979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1200" dirty="0">
                <a:latin typeface="+mn-lt"/>
                <a:ea typeface="+mn-ea"/>
                <a:cs typeface="+mn-cs"/>
              </a:rPr>
              <a:t>Initial loop created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LED w/ sound for commands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1200" dirty="0">
                <a:latin typeface="+mn-lt"/>
                <a:ea typeface="+mn-ea"/>
                <a:cs typeface="+mn-cs"/>
              </a:rPr>
              <a:t>Code will need adjusted pending results of when the bottle is bult to scale flex sensor (analog)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Other inputs are digital (hall effect sensor, </a:t>
            </a:r>
            <a:r>
              <a:rPr lang="en-US"/>
              <a:t>tilt sensor)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B37848-A06B-998D-5094-B29EE3F52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973" y="1914467"/>
            <a:ext cx="6587731" cy="302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4748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{19C2DDE4-8D05-4194-8D9A-838701B9CA9A}tf33713516_win32</Template>
  <TotalTime>11</TotalTime>
  <Words>83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Gill Sans MT</vt:lpstr>
      <vt:lpstr>Walbaum Display</vt:lpstr>
      <vt:lpstr>3DFloatVTI</vt:lpstr>
      <vt:lpstr>Topic one</vt:lpstr>
      <vt:lpstr>Topic one</vt:lpstr>
      <vt:lpstr>Arduino Code - Jake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one</dc:title>
  <dc:creator>Jacob Smith</dc:creator>
  <cp:lastModifiedBy>Jacob Smith</cp:lastModifiedBy>
  <cp:revision>2</cp:revision>
  <dcterms:created xsi:type="dcterms:W3CDTF">2022-10-23T22:43:15Z</dcterms:created>
  <dcterms:modified xsi:type="dcterms:W3CDTF">2022-10-23T22:54:39Z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