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3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4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5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724" r:id="rId3"/>
    <p:sldMasterId id="2147483770" r:id="rId4"/>
    <p:sldMasterId id="2147483817" r:id="rId5"/>
    <p:sldMasterId id="2147483871" r:id="rId6"/>
  </p:sldMasterIdLst>
  <p:notesMasterIdLst>
    <p:notesMasterId r:id="rId31"/>
  </p:notesMasterIdLst>
  <p:sldIdLst>
    <p:sldId id="258" r:id="rId7"/>
    <p:sldId id="259" r:id="rId8"/>
    <p:sldId id="373" r:id="rId9"/>
    <p:sldId id="386" r:id="rId10"/>
    <p:sldId id="390" r:id="rId11"/>
    <p:sldId id="391" r:id="rId12"/>
    <p:sldId id="387" r:id="rId13"/>
    <p:sldId id="388" r:id="rId14"/>
    <p:sldId id="389" r:id="rId15"/>
    <p:sldId id="392" r:id="rId16"/>
    <p:sldId id="393" r:id="rId17"/>
    <p:sldId id="394" r:id="rId18"/>
    <p:sldId id="375" r:id="rId19"/>
    <p:sldId id="395" r:id="rId20"/>
    <p:sldId id="396" r:id="rId21"/>
    <p:sldId id="399" r:id="rId22"/>
    <p:sldId id="398" r:id="rId23"/>
    <p:sldId id="397" r:id="rId24"/>
    <p:sldId id="400" r:id="rId25"/>
    <p:sldId id="403" r:id="rId26"/>
    <p:sldId id="401" r:id="rId27"/>
    <p:sldId id="404" r:id="rId28"/>
    <p:sldId id="405" r:id="rId29"/>
    <p:sldId id="36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92EDC-F1B8-4379-B44E-59591C4F74EB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A399-0882-4ED7-BCCD-4E953BD4E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1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6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A399-0882-4ED7-BCCD-4E953BD4ED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0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A399-0882-4ED7-BCCD-4E953BD4ED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9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A399-0882-4ED7-BCCD-4E953BD4ED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47674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65289" y="2651760"/>
            <a:ext cx="1487427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079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43636"/>
      </p:ext>
    </p:extLst>
  </p:cSld>
  <p:clrMapOvr>
    <a:masterClrMapping/>
  </p:clrMapOvr>
  <p:transition spd="med">
    <p:wipe dir="r"/>
  </p:transition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8DF557FC-DFAE-4A92-9597-6E57704A83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26509073"/>
      </p:ext>
    </p:extLst>
  </p:cSld>
  <p:clrMapOvr>
    <a:masterClrMapping/>
  </p:clrMapOvr>
  <p:transition spd="med"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9" y="1310641"/>
            <a:ext cx="4112532" cy="980781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5" y="1310641"/>
            <a:ext cx="3926113" cy="1285332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EA69581F-0E7B-4FB7-BB29-E84321ED66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9232555"/>
      </p:ext>
    </p:extLst>
  </p:cSld>
  <p:clrMapOvr>
    <a:masterClrMapping/>
  </p:clrMapOvr>
  <p:transition spd="med"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681AD51E-1C36-416B-BD18-61803FF169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2235533"/>
      </p:ext>
    </p:extLst>
  </p:cSld>
  <p:clrMapOvr>
    <a:masterClrMapping/>
  </p:clrMapOvr>
  <p:transition spd="med"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373C9854-3AC2-4310-8113-4FE26312A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59120163"/>
      </p:ext>
    </p:extLst>
  </p:cSld>
  <p:clrMapOvr>
    <a:masterClrMapping/>
  </p:clrMapOvr>
  <p:transition spd="med"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730549"/>
      </p:ext>
    </p:extLst>
  </p:cSld>
  <p:clrMapOvr>
    <a:masterClrMapping/>
  </p:clrMapOvr>
  <p:transition spd="med"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9" name="Picture 13" descr="dell_blue_lrg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5988" y="2651125"/>
            <a:ext cx="1487487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2679492"/>
            <a:ext cx="5962650" cy="100668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38711" y="4165392"/>
            <a:ext cx="5953125" cy="800101"/>
          </a:xfrm>
        </p:spPr>
        <p:txBody>
          <a:bodyPr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64354544"/>
      </p:ext>
    </p:extLst>
  </p:cSld>
  <p:clrMapOvr>
    <a:masterClrMapping/>
  </p:clrMapOvr>
  <p:transition spd="med"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710" y="1310641"/>
            <a:ext cx="8229600" cy="4821219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713F68B0-87B7-45AC-8439-38FACB592F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99714"/>
      </p:ext>
    </p:extLst>
  </p:cSld>
  <p:clrMapOvr>
    <a:masterClrMapping/>
  </p:clrMapOvr>
  <p:transition spd="med"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310641"/>
            <a:ext cx="4023360" cy="4821219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314456"/>
            <a:ext cx="4023360" cy="4817409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5904" y="359108"/>
            <a:ext cx="8239126" cy="96012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0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8CEFED89-CA90-46EC-9DF5-1C344AFCA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2237"/>
      </p:ext>
    </p:extLst>
  </p:cSld>
  <p:clrMapOvr>
    <a:masterClrMapping/>
  </p:clrMapOvr>
  <p:transition spd="med"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904" y="359108"/>
            <a:ext cx="8239126" cy="96012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000" b="0" baseline="0">
                <a:solidFill>
                  <a:schemeClr val="accent1"/>
                </a:solidFill>
                <a:latin typeface="Museo For Dell" pitchFamily="2" charset="0"/>
                <a:ea typeface="Arial Unicode MS" pitchFamily="34" charset="-128"/>
              </a:defRPr>
            </a:lvl1pPr>
          </a:lstStyle>
          <a:p>
            <a:r>
              <a:rPr lang="en-US" altLang="zh-CN" noProof="0" smtClean="0"/>
              <a:t>Click to edit Master title style</a:t>
            </a:r>
            <a:endParaRPr lang="zh-CN" alt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9738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5A61C3CD-AA8A-401E-A230-B6D36F035760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56819"/>
      </p:ext>
    </p:extLst>
  </p:cSld>
  <p:clrMapOvr>
    <a:masterClrMapping/>
  </p:clrMapOvr>
  <p:transition spd="med"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3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A3D14456-C0ED-4D59-A7F7-951EEF84E389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35900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89533"/>
      </p:ext>
    </p:extLst>
  </p:cSld>
  <p:clrMapOvr>
    <a:masterClrMapping/>
  </p:clrMapOvr>
  <p:transition spd="med">
    <p:wipe dir="r"/>
  </p:transition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72E3625C-D8C3-4749-B068-85A37E3127A7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54941"/>
      </p:ext>
    </p:extLst>
  </p:cSld>
  <p:clrMapOvr>
    <a:masterClrMapping/>
  </p:clrMapOvr>
  <p:transition spd="med"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A199B0AE-ACFB-464B-8578-B2B4937A0B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803"/>
      </p:ext>
    </p:extLst>
  </p:cSld>
  <p:clrMapOvr>
    <a:masterClrMapping/>
  </p:clrMapOvr>
  <p:transition spd="med"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DBAAE976-0F63-4B26-9403-DC478517DB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0713"/>
      </p:ext>
    </p:extLst>
  </p:cSld>
  <p:clrMapOvr>
    <a:masterClrMapping/>
  </p:clrMapOvr>
  <p:transition spd="med"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rgbClr val="DC503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B382C370-9F43-47B6-BF73-298B379D37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09866"/>
      </p:ext>
    </p:extLst>
  </p:cSld>
  <p:clrMapOvr>
    <a:masterClrMapping/>
  </p:clrMapOvr>
  <p:transition spd="med"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6C703CB3-B365-4A62-BA12-380F111E10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60752"/>
      </p:ext>
    </p:extLst>
  </p:cSld>
  <p:clrMapOvr>
    <a:masterClrMapping/>
  </p:clrMapOvr>
  <p:transition spd="med"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8EED0D48-1BCD-4D75-93FE-96AE2C1648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942"/>
      </p:ext>
    </p:extLst>
  </p:cSld>
  <p:clrMapOvr>
    <a:masterClrMapping/>
  </p:clrMapOvr>
  <p:transition spd="med"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5125" y="6410325"/>
            <a:ext cx="34925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  <a:latin typeface="Museo For Dell" pitchFamily="2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2568575" y="3013075"/>
            <a:ext cx="4006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FFFF"/>
                </a:solidFill>
                <a:latin typeface="Museo For Dell"/>
                <a:cs typeface="Arial"/>
              </a:rPr>
              <a:t>谢谢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65125" y="4829175"/>
            <a:ext cx="841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65125" y="2028825"/>
            <a:ext cx="841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12" descr="dell_gray_logo.pn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40488"/>
            <a:ext cx="1885950" cy="152400"/>
          </a:xfrm>
        </p:spPr>
        <p:txBody>
          <a:bodyPr/>
          <a:lstStyle>
            <a:lvl1pPr algn="l">
              <a:defRPr sz="900" b="0" i="0" smtClean="0">
                <a:solidFill>
                  <a:srgbClr val="FFFFFF"/>
                </a:solidFill>
                <a:latin typeface="Museo For Dell" pitchFamily="2" charset="0"/>
                <a:cs typeface="Museo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FFFFFF"/>
                </a:solidFill>
                <a:latin typeface="Museo For Dell" pitchFamily="2" charset="0"/>
              </a:defRPr>
            </a:lvl1pPr>
          </a:lstStyle>
          <a:p>
            <a:pPr>
              <a:defRPr/>
            </a:pPr>
            <a:fld id="{AD530752-4B53-4946-A8A4-CDF5692B34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13084"/>
      </p:ext>
    </p:extLst>
  </p:cSld>
  <p:clrMapOvr>
    <a:masterClrMapping/>
  </p:clrMapOvr>
  <p:transition spd="med"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3"/>
            <a:ext cx="8229600" cy="8503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6607"/>
      </p:ext>
    </p:extLst>
  </p:cSld>
  <p:clrMapOvr>
    <a:masterClrMapping/>
  </p:clrMapOvr>
  <p:transition spd="med"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1"/>
            <a:ext cx="8239126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DB1DBB31-8D72-4BF2-9247-6105C1FE0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792472"/>
      </p:ext>
    </p:extLst>
  </p:cSld>
  <p:clrMapOvr>
    <a:masterClrMapping/>
  </p:clrMapOvr>
  <p:transition spd="med"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22102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8" name="Picture 17" descr="dell_whit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TextBox 3"/>
          <p:cNvSpPr txBox="1"/>
          <p:nvPr userDrawn="1"/>
        </p:nvSpPr>
        <p:spPr bwMode="black">
          <a:xfrm>
            <a:off x="5350331" y="6425457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/>
                </a:solidFill>
              </a:rPr>
              <a:t>Global Marketing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83936"/>
      </p:ext>
    </p:extLst>
  </p:cSld>
  <p:clrMapOvr>
    <a:masterClrMapping/>
  </p:clrMapOvr>
  <p:transition spd="med">
    <p:wipe dir="r"/>
  </p:transition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1"/>
            <a:ext cx="8239126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C77E8C3D-9D3E-4513-94F4-ACB176F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097757"/>
      </p:ext>
    </p:extLst>
  </p:cSld>
  <p:clrMapOvr>
    <a:masterClrMapping/>
  </p:clrMapOvr>
  <p:transition spd="med"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08" y="168305"/>
            <a:ext cx="8418807" cy="6790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1108" y="1006896"/>
            <a:ext cx="8418807" cy="5176429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38576774"/>
      </p:ext>
    </p:extLst>
  </p:cSld>
  <p:clrMapOvr>
    <a:masterClrMapping/>
  </p:clrMapOvr>
  <p:transition spd="med"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3961B3AC-687A-4465-95B6-41B3B27766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65018"/>
      </p:ext>
    </p:extLst>
  </p:cSld>
  <p:clrMapOvr>
    <a:masterClrMapping/>
  </p:clrMapOvr>
  <p:transition spd="med"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F7C05E07-0E53-42F2-98C4-4A0AB0DC7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0384"/>
      </p:ext>
    </p:extLst>
  </p:cSld>
  <p:clrMapOvr>
    <a:masterClrMapping/>
  </p:clrMapOvr>
  <p:transition spd="med"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BBDC60F7-8A54-47F1-9EEE-4C0DA2E1B3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3952"/>
      </p:ext>
    </p:extLst>
  </p:cSld>
  <p:clrMapOvr>
    <a:masterClrMapping/>
  </p:clrMapOvr>
  <p:transition spd="med"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858CBA43-1EED-4F37-8F2E-7F267A909BD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31527"/>
      </p:ext>
    </p:extLst>
  </p:cSld>
  <p:clrMapOvr>
    <a:masterClrMapping/>
  </p:clrMapOvr>
  <p:transition spd="med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8F47789A-9079-4412-804E-44AEA7C407E9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4261"/>
      </p:ext>
    </p:extLst>
  </p:cSld>
  <p:clrMapOvr>
    <a:masterClrMapping/>
  </p:clrMapOvr>
  <p:transition spd="med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9958E7E0-E9AF-4191-A169-3E748CBE0ABD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50882"/>
      </p:ext>
    </p:extLst>
  </p:cSld>
  <p:clrMapOvr>
    <a:masterClrMapping/>
  </p:clrMapOvr>
  <p:transition spd="med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3A249B20-21E6-4E6A-A76A-5BE2F3F02D3E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36995"/>
      </p:ext>
    </p:extLst>
  </p:cSld>
  <p:clrMapOvr>
    <a:masterClrMapping/>
  </p:clrMapOvr>
  <p:transition spd="med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92110012-2240-4C6F-825F-AD8F3F22209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98906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and_Content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38100"/>
            <a:ext cx="8239126" cy="960120"/>
          </a:xfr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712264"/>
          </a:xfrm>
        </p:spPr>
        <p:txBody>
          <a:bodyPr lIns="0" tIns="0" rIns="0" bIns="0"/>
          <a:lstStyle>
            <a:lvl1pPr>
              <a:spcBef>
                <a:spcPts val="1600"/>
              </a:spcBef>
              <a:buClr>
                <a:schemeClr val="tx2"/>
              </a:buClr>
              <a:defRPr sz="22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Clr>
                <a:schemeClr val="tx2"/>
              </a:buClr>
              <a:buFont typeface="Museo For Dell 300" pitchFamily="50" charset="0"/>
              <a:buChar char="–"/>
              <a:defRPr sz="18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20" name="Straight Connector 19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22" name="TextBox 3"/>
          <p:cNvSpPr txBox="1"/>
          <p:nvPr userDrawn="1"/>
        </p:nvSpPr>
        <p:spPr bwMode="black">
          <a:xfrm>
            <a:off x="5350331" y="6425457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/>
                </a:solidFill>
              </a:rPr>
              <a:t>Global Marketing</a:t>
            </a:r>
          </a:p>
        </p:txBody>
      </p:sp>
      <p:pic>
        <p:nvPicPr>
          <p:cNvPr id="10" name="Picture 9" descr="dell_whit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62435"/>
      </p:ext>
    </p:extLst>
  </p:cSld>
  <p:clrMapOvr>
    <a:masterClrMapping/>
  </p:clrMapOvr>
  <p:transition spd="med"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2A9C2777-5DED-42B9-A2CA-96658646911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36660"/>
      </p:ext>
    </p:extLst>
  </p:cSld>
  <p:clrMapOvr>
    <a:masterClrMapping/>
  </p:clrMapOvr>
  <p:transition spd="med"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6838"/>
            <a:ext cx="260350" cy="152400"/>
          </a:xfrm>
        </p:spPr>
        <p:txBody>
          <a:bodyPr rIns="91428"/>
          <a:lstStyle>
            <a:lvl1pPr algn="l">
              <a:defRPr sz="900" baseline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1721B7F4-3A22-4D4E-A586-54BDBE6FCE07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95762"/>
      </p:ext>
    </p:extLst>
  </p:cSld>
  <p:clrMapOvr>
    <a:masterClrMapping/>
  </p:clrMapOvr>
  <p:transition spd="med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61563"/>
            <a:ext cx="8267701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241426"/>
            <a:ext cx="8267700" cy="48545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94F21AE3-BB33-456C-B87C-8603170D543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99626"/>
      </p:ext>
    </p:extLst>
  </p:cSld>
  <p:clrMapOvr>
    <a:masterClrMapping/>
  </p:clrMapOvr>
  <p:transition spd="med">
    <p:wipe dir="r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87909A88-EBF7-4750-939D-72081F18492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93332"/>
      </p:ext>
    </p:extLst>
  </p:cSld>
  <p:clrMapOvr>
    <a:masterClrMapping/>
  </p:clrMapOvr>
  <p:transition spd="med">
    <p:wipe dir="r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444444"/>
                </a:solidFill>
                <a:latin typeface="Arial"/>
                <a:cs typeface="Arial"/>
              </a:rPr>
              <a:t>戴尔机密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644527DB-0F94-40CF-8893-DE70A5C49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37049"/>
      </p:ext>
    </p:extLst>
  </p:cSld>
  <p:clrMapOvr>
    <a:masterClrMapping/>
  </p:clrMapOvr>
  <p:transition spd="med">
    <p:wipe dir="r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639DDC5A-05D4-4349-86D6-84A6D71D24D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79772"/>
      </p:ext>
    </p:extLst>
  </p:cSld>
  <p:clrMapOvr>
    <a:masterClrMapping/>
  </p:clrMapOvr>
  <p:transition spd="med">
    <p:wipe dir="r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D03F0A07-729C-4AE9-AEBB-C6EBE67202A1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04520"/>
      </p:ext>
    </p:extLst>
  </p:cSld>
  <p:clrMapOvr>
    <a:masterClrMapping/>
  </p:clrMapOvr>
  <p:transition spd="med">
    <p:wipe dir="r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41417D6F-B9E2-4E3E-816F-758566A0FF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94440"/>
      </p:ext>
    </p:extLst>
  </p:cSld>
  <p:clrMapOvr>
    <a:masterClrMapping/>
  </p:clrMapOvr>
  <p:transition spd="med">
    <p:wipe dir="r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9" y="1310641"/>
            <a:ext cx="4112532" cy="980781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5" y="1310641"/>
            <a:ext cx="3926113" cy="1285332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128DCF59-B870-4CA9-B370-A4E2402F5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39037"/>
      </p:ext>
    </p:extLst>
  </p:cSld>
  <p:clrMapOvr>
    <a:masterClrMapping/>
  </p:clrMapOvr>
  <p:transition spd="med">
    <p:wipe dir="r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47E96291-D8A7-4C26-A5CA-280E0C9FCA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59808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369888" y="2900380"/>
            <a:ext cx="6399622" cy="1006685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54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0999" y="1781175"/>
            <a:ext cx="8311513" cy="3295650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9" descr="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7195" y="2681959"/>
            <a:ext cx="1371487" cy="13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FFFF"/>
                </a:solidFill>
              </a:rPr>
              <a:t>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68512"/>
      </p:ext>
    </p:extLst>
  </p:cSld>
  <p:clrMapOvr>
    <a:masterClrMapping/>
  </p:clrMapOvr>
  <p:transition spd="med">
    <p:wipe dir="r"/>
  </p:transition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DCDAD8CA-7543-4E32-AFDF-D9651906B6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81438"/>
      </p:ext>
    </p:extLst>
  </p:cSld>
  <p:clrMapOvr>
    <a:masterClrMapping/>
  </p:clrMapOvr>
  <p:transition spd="med">
    <p:wipe dir="r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903259"/>
      </p:ext>
    </p:extLst>
  </p:cSld>
  <p:clrMapOvr>
    <a:masterClrMapping/>
  </p:clrMapOvr>
  <p:transition spd="med">
    <p:wipe dir="r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AAAAAA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12C8DF95-D4F8-4A15-9804-22D5F8A06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AAAAAA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58064"/>
      </p:ext>
    </p:extLst>
  </p:cSld>
  <p:clrMapOvr>
    <a:masterClrMapping/>
  </p:clrMapOvr>
  <p:transition spd="med">
    <p:wipe dir="r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691572"/>
      </p:ext>
    </p:extLst>
  </p:cSld>
  <p:clrMapOvr>
    <a:masterClrMapping/>
  </p:clrMapOvr>
  <p:transition spd="med">
    <p:wipe dir="r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98B5A36A-4FFF-425E-B0A5-AB96929AD6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3685010"/>
      </p:ext>
    </p:extLst>
  </p:cSld>
  <p:clrMapOvr>
    <a:masterClrMapping/>
  </p:clrMapOvr>
  <p:transition spd="med">
    <p:wipe dir="r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8DF557FC-DFAE-4A92-9597-6E57704A83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855215427"/>
      </p:ext>
    </p:extLst>
  </p:cSld>
  <p:clrMapOvr>
    <a:masterClrMapping/>
  </p:clrMapOvr>
  <p:transition spd="med">
    <p:wipe dir="r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9" y="1310641"/>
            <a:ext cx="4112532" cy="980781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5" y="1310641"/>
            <a:ext cx="3926113" cy="1285332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EA69581F-0E7B-4FB7-BB29-E84321ED66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33647401"/>
      </p:ext>
    </p:extLst>
  </p:cSld>
  <p:clrMapOvr>
    <a:masterClrMapping/>
  </p:clrMapOvr>
  <p:transition spd="med">
    <p:wipe dir="r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681AD51E-1C36-416B-BD18-61803FF169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09844321"/>
      </p:ext>
    </p:extLst>
  </p:cSld>
  <p:clrMapOvr>
    <a:masterClrMapping/>
  </p:clrMapOvr>
  <p:transition spd="med">
    <p:wipe dir="r"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373C9854-3AC2-4310-8113-4FE26312A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551164632"/>
      </p:ext>
    </p:extLst>
  </p:cSld>
  <p:clrMapOvr>
    <a:masterClrMapping/>
  </p:clrMapOvr>
  <p:transition spd="med">
    <p:wipe dir="r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15886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9" name="Picture 13" descr="dell_blue_lrg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5988" y="2651125"/>
            <a:ext cx="1487487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2679492"/>
            <a:ext cx="5962650" cy="100668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38711" y="4165392"/>
            <a:ext cx="5953125" cy="800101"/>
          </a:xfrm>
        </p:spPr>
        <p:txBody>
          <a:bodyPr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273471"/>
      </p:ext>
    </p:extLst>
  </p:cSld>
  <p:clrMapOvr>
    <a:masterClrMapping/>
  </p:clrMapOvr>
  <p:transition spd="med">
    <p:wipe dir="r"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720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5289" y="2651760"/>
            <a:ext cx="1487427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03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57200" y="6457355"/>
            <a:ext cx="240816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fld id="{2B8D9A92-29F9-46DC-8FEF-40108CBB410E}" type="slidenum">
              <a:rPr lang="en-US" sz="1000" smtClean="0">
                <a:solidFill>
                  <a:srgbClr val="FFFFFF">
                    <a:lumMod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0085C3"/>
                </a:buClr>
                <a:buFont typeface="Arial" pitchFamily="34" charset="0"/>
                <a:buNone/>
              </a:pPr>
              <a:t>‹#›</a:t>
            </a:fld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4327" y="6457355"/>
            <a:ext cx="792247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48018942"/>
      </p:ext>
    </p:extLst>
  </p:cSld>
  <p:clrMapOvr>
    <a:masterClrMapping/>
  </p:clrMapOvr>
  <p:transition spd="med">
    <p:wipe dir="r"/>
  </p:transition>
  <p:hf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4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4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64327" y="6457355"/>
            <a:ext cx="792247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Confidential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6457355"/>
            <a:ext cx="240816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fld id="{2B8D9A92-29F9-46DC-8FEF-40108CBB410E}" type="slidenum">
              <a:rPr lang="en-US" sz="1000" smtClean="0">
                <a:solidFill>
                  <a:srgbClr val="FFFFFF">
                    <a:lumMod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0085C3"/>
                </a:buClr>
                <a:buFont typeface="Arial" pitchFamily="34" charset="0"/>
                <a:buNone/>
              </a:pPr>
              <a:t>‹#›</a:t>
            </a:fld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126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786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786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64327" y="6457355"/>
            <a:ext cx="792247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Confidential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457355"/>
            <a:ext cx="240816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fld id="{2B8D9A92-29F9-46DC-8FEF-40108CBB410E}" type="slidenum">
              <a:rPr lang="en-US" sz="1000" smtClean="0">
                <a:solidFill>
                  <a:srgbClr val="FFFFFF">
                    <a:lumMod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0085C3"/>
                </a:buClr>
                <a:buFont typeface="Arial" pitchFamily="34" charset="0"/>
                <a:buNone/>
              </a:pPr>
              <a:t>‹#›</a:t>
            </a:fld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843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64327" y="6457355"/>
            <a:ext cx="792247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Confidential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57355"/>
            <a:ext cx="240816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fld id="{2B8D9A92-29F9-46DC-8FEF-40108CBB410E}" type="slidenum">
              <a:rPr lang="en-US" sz="1000" smtClean="0">
                <a:solidFill>
                  <a:srgbClr val="FFFFFF">
                    <a:lumMod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0085C3"/>
                </a:buClr>
                <a:buFont typeface="Arial" pitchFamily="34" charset="0"/>
                <a:buNone/>
              </a:pPr>
              <a:t>‹#›</a:t>
            </a:fld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89199"/>
      </p:ext>
    </p:extLst>
  </p:cSld>
  <p:clrMapOvr>
    <a:masterClrMapping/>
  </p:clrMapOvr>
  <p:transition spd="med">
    <p:wipe dir="r"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64327" y="6457355"/>
            <a:ext cx="792247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Confidential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57355"/>
            <a:ext cx="240816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fld id="{2B8D9A92-29F9-46DC-8FEF-40108CBB410E}" type="slidenum">
              <a:rPr lang="en-US" sz="1000" smtClean="0">
                <a:solidFill>
                  <a:srgbClr val="FFFFFF">
                    <a:lumMod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0085C3"/>
                </a:buClr>
                <a:buFont typeface="Arial" pitchFamily="34" charset="0"/>
                <a:buNone/>
              </a:pPr>
              <a:t>‹#›</a:t>
            </a:fld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98787"/>
      </p:ext>
    </p:extLst>
  </p:cSld>
  <p:clrMapOvr>
    <a:masterClrMapping/>
  </p:clrMapOvr>
  <p:transition spd="med">
    <p:wipe dir="r"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64327" y="6457355"/>
            <a:ext cx="792247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Confidential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57355"/>
            <a:ext cx="240816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fld id="{2B8D9A92-29F9-46DC-8FEF-40108CBB410E}" type="slidenum">
              <a:rPr lang="en-US" sz="1000" smtClean="0">
                <a:solidFill>
                  <a:srgbClr val="FFFFFF">
                    <a:lumMod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0085C3"/>
                </a:buClr>
                <a:buFont typeface="Arial" pitchFamily="34" charset="0"/>
                <a:buNone/>
              </a:pPr>
              <a:t>‹#›</a:t>
            </a:fld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67822"/>
      </p:ext>
    </p:extLst>
  </p:cSld>
  <p:clrMapOvr>
    <a:masterClrMapping/>
  </p:clrMapOvr>
  <p:transition spd="med">
    <p:wipe dir="r"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64327" y="6457355"/>
            <a:ext cx="792247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Confidential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57355"/>
            <a:ext cx="240816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fld id="{2B8D9A92-29F9-46DC-8FEF-40108CBB410E}" type="slidenum">
              <a:rPr lang="en-US" sz="1000" smtClean="0">
                <a:solidFill>
                  <a:srgbClr val="FFFFFF">
                    <a:lumMod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0085C3"/>
                </a:buClr>
                <a:buFont typeface="Arial" pitchFamily="34" charset="0"/>
                <a:buNone/>
              </a:pPr>
              <a:t>‹#›</a:t>
            </a:fld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95673"/>
      </p:ext>
    </p:extLst>
  </p:cSld>
  <p:clrMapOvr>
    <a:masterClrMapping/>
  </p:clrMapOvr>
  <p:transition spd="med">
    <p:wipe dir="r"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64327" y="6457355"/>
            <a:ext cx="792247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Confidential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57355"/>
            <a:ext cx="240816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fld id="{2B8D9A92-29F9-46DC-8FEF-40108CBB410E}" type="slidenum">
              <a:rPr lang="en-US" sz="1000" smtClean="0">
                <a:solidFill>
                  <a:srgbClr val="FFFFFF">
                    <a:lumMod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0085C3"/>
                </a:buClr>
                <a:buFont typeface="Arial" pitchFamily="34" charset="0"/>
                <a:buNone/>
              </a:pPr>
              <a:t>‹#›</a:t>
            </a:fld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97355"/>
      </p:ext>
    </p:extLst>
  </p:cSld>
  <p:clrMapOvr>
    <a:masterClrMapping/>
  </p:clrMapOvr>
  <p:transition spd="med">
    <p:wipe dir="r"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64327" y="6457355"/>
            <a:ext cx="792247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Confidential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57355"/>
            <a:ext cx="240816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fld id="{2B8D9A92-29F9-46DC-8FEF-40108CBB410E}" type="slidenum">
              <a:rPr lang="en-US" sz="1000" smtClean="0">
                <a:solidFill>
                  <a:srgbClr val="FFFFFF">
                    <a:lumMod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0085C3"/>
                </a:buClr>
                <a:buFont typeface="Arial" pitchFamily="34" charset="0"/>
                <a:buNone/>
              </a:pPr>
              <a:t>‹#›</a:t>
            </a:fld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488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710" y="1310641"/>
            <a:ext cx="8229600" cy="4821219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713F68B0-87B7-45AC-8439-38FACB592F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0533"/>
      </p:ext>
    </p:extLst>
  </p:cSld>
  <p:clrMapOvr>
    <a:masterClrMapping/>
  </p:clrMapOvr>
  <p:transition spd="med">
    <p:wipe dir="r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64327" y="6457355"/>
            <a:ext cx="792247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</a:rPr>
              <a:t>Confidential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57355"/>
            <a:ext cx="240816" cy="1671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fld id="{2B8D9A92-29F9-46DC-8FEF-40108CBB410E}" type="slidenum">
              <a:rPr lang="en-US" sz="1000" smtClean="0">
                <a:solidFill>
                  <a:srgbClr val="FFFFFF">
                    <a:lumMod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0085C3"/>
                </a:buClr>
                <a:buFont typeface="Arial" pitchFamily="34" charset="0"/>
                <a:buNone/>
              </a:pPr>
              <a:t>‹#›</a:t>
            </a:fld>
            <a:endParaRPr lang="en-US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357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762000"/>
            <a:ext cx="8248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47674" y="5105400"/>
            <a:ext cx="8239126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2651760"/>
            <a:ext cx="1487427" cy="1487427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99" y="2209800"/>
            <a:ext cx="5958333" cy="221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367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77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2360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Full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8" y="228600"/>
            <a:ext cx="8412480" cy="960120"/>
          </a:xfrm>
        </p:spPr>
        <p:txBody>
          <a:bodyPr anchor="ctr"/>
          <a:lstStyle>
            <a:lvl1pPr>
              <a:defRPr sz="3600" b="0">
                <a:solidFill>
                  <a:srgbClr val="00B0F6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0"/>
          </p:nvPr>
        </p:nvSpPr>
        <p:spPr>
          <a:xfrm>
            <a:off x="365760" y="1371600"/>
            <a:ext cx="8412480" cy="4572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defRPr sz="2200">
                <a:solidFill>
                  <a:srgbClr val="0A0A0A"/>
                </a:solidFill>
                <a:latin typeface="+mn-lt"/>
              </a:defRPr>
            </a:lvl1pPr>
            <a:lvl2pPr marL="574675" indent="-231775">
              <a:lnSpc>
                <a:spcPct val="100000"/>
              </a:lnSpc>
              <a:defRPr sz="1800">
                <a:solidFill>
                  <a:srgbClr val="0A0A0A"/>
                </a:solidFill>
                <a:latin typeface="+mn-lt"/>
              </a:defRPr>
            </a:lvl2pPr>
            <a:lvl3pPr>
              <a:lnSpc>
                <a:spcPct val="100000"/>
              </a:lnSpc>
              <a:buFont typeface="Museo Sans For Dell 300" pitchFamily="50" charset="0"/>
              <a:buChar char="›"/>
              <a:defRPr sz="1800">
                <a:solidFill>
                  <a:srgbClr val="0A0A0A"/>
                </a:solidFill>
                <a:latin typeface="+mn-lt"/>
              </a:defRPr>
            </a:lvl3pPr>
            <a:lvl4pPr>
              <a:lnSpc>
                <a:spcPct val="100000"/>
              </a:lnSpc>
              <a:buFont typeface="Museo For Dell 300" pitchFamily="50" charset="0"/>
              <a:buChar char="∙"/>
              <a:defRPr sz="1800">
                <a:solidFill>
                  <a:srgbClr val="0A0A0A"/>
                </a:solidFill>
                <a:latin typeface="+mn-lt"/>
              </a:defRPr>
            </a:lvl4pPr>
            <a:lvl5pPr>
              <a:lnSpc>
                <a:spcPct val="100000"/>
              </a:lnSpc>
              <a:buFont typeface="Museo For Dell 300" pitchFamily="50" charset="0"/>
              <a:buChar char="-"/>
              <a:defRPr sz="1800">
                <a:solidFill>
                  <a:srgbClr val="0A0A0A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849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00100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0160"/>
            <a:ext cx="8229600" cy="481584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4266073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1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2578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81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black"/>
        <p:txBody>
          <a:bodyPr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868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ideba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6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3340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5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ba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6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3340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74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310641"/>
            <a:ext cx="4023360" cy="4821219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314456"/>
            <a:ext cx="4023360" cy="4817409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5904" y="359108"/>
            <a:ext cx="8239126" cy="96012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0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8CEFED89-CA90-46EC-9DF5-1C344AFCA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9949"/>
      </p:ext>
    </p:extLst>
  </p:cSld>
  <p:clrMapOvr>
    <a:masterClrMapping/>
  </p:clrMapOvr>
  <p:transition spd="med">
    <p:wipe dir="r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8" name="Picture 17" descr="dell_white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6390085"/>
            <a:ext cx="3770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6A19A0-270D-483B-8541-E9ADAADE1FF9}" type="slidenum">
              <a:rPr lang="en-US" sz="10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940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ideba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6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3340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80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ideba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6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3340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r>
              <a:rPr lang="en-US" sz="1000" dirty="0" smtClean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39743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00100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32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ide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1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2578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r>
              <a:rPr lang="en-US" sz="1000" dirty="0" smtClean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058093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de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1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2578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404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ide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1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2578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58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ide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1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2578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r>
              <a:rPr lang="en-US" sz="1000" dirty="0" smtClean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5767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deba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6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3340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17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deba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6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3340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586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904" y="359108"/>
            <a:ext cx="8239126" cy="96012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000" b="0" baseline="0">
                <a:solidFill>
                  <a:schemeClr val="accent1"/>
                </a:solidFill>
                <a:latin typeface="Museo For Dell" pitchFamily="2" charset="0"/>
                <a:ea typeface="Arial Unicode MS" pitchFamily="34" charset="-128"/>
              </a:defRPr>
            </a:lvl1pPr>
          </a:lstStyle>
          <a:p>
            <a:r>
              <a:rPr lang="en-US" altLang="zh-CN" noProof="0" smtClean="0"/>
              <a:t>Click to edit Master title style</a:t>
            </a:r>
            <a:endParaRPr lang="zh-CN" alt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9738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5A61C3CD-AA8A-401E-A230-B6D36F035760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26675"/>
      </p:ext>
    </p:extLst>
  </p:cSld>
  <p:clrMapOvr>
    <a:masterClrMapping/>
  </p:clrMapOvr>
  <p:transition spd="med">
    <p:wipe dir="r"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deba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6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3340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053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ideba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6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3340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705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deba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2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4102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r>
              <a:rPr lang="en-US" sz="1000" dirty="0" smtClean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9534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deba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2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4102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r>
              <a:rPr lang="en-US" sz="1000" dirty="0" smtClean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11413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deba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2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4102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r>
              <a:rPr lang="en-US" sz="1000" dirty="0" smtClean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98209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ideba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8" name="Rectangle 7"/>
          <p:cNvSpPr/>
          <p:nvPr userDrawn="1"/>
        </p:nvSpPr>
        <p:spPr>
          <a:xfrm>
            <a:off x="1" y="1"/>
            <a:ext cx="3810000" cy="6858000"/>
          </a:xfrm>
          <a:prstGeom prst="rect">
            <a:avLst/>
          </a:prstGeom>
          <a:solidFill>
            <a:schemeClr val="accent2"/>
          </a:solidFill>
          <a:effectLst>
            <a:outerShdw blurRad="114300" dist="76200" algn="l" rotWithShape="0">
              <a:prstClr val="black">
                <a:alpha val="52000"/>
              </a:prstClr>
            </a:outerShdw>
          </a:effectLst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10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2990850" cy="8863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0" y="762000"/>
            <a:ext cx="4572000" cy="5410200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40237" y="6457435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6447622"/>
            <a:ext cx="93345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85C3"/>
              </a:buClr>
            </a:pPr>
            <a:r>
              <a:rPr lang="en-US" sz="1000" dirty="0" smtClean="0">
                <a:solidFill>
                  <a:srgbClr val="FFFFFF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96144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rgbClr val="DC503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81000" y="6390085"/>
            <a:ext cx="3770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6A19A0-270D-483B-8541-E9ADAADE1FF9}" type="slidenum">
              <a:rPr lang="en-US" sz="100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30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49" y="261562"/>
            <a:ext cx="8184855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280160"/>
            <a:ext cx="4498848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4" name="Picture 3" descr="dell_gray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81000" y="6390085"/>
            <a:ext cx="3770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6A19A0-270D-483B-8541-E9ADAADE1FF9}" type="slidenum">
              <a:rPr lang="en-US" sz="100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61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8248650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016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4" name="Picture 3" descr="dell_gray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11693"/>
            <a:ext cx="573025" cy="573025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81000" y="6390085"/>
            <a:ext cx="3770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6A19A0-270D-483B-8541-E9ADAADE1FF9}" type="slidenum">
              <a:rPr lang="en-US" sz="100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402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8248650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016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4" name="Picture 3" descr="dell_gray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11693"/>
            <a:ext cx="573025" cy="573025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81000" y="6390085"/>
            <a:ext cx="3770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6A19A0-270D-483B-8541-E9ADAADE1FF9}" type="slidenum">
              <a:rPr lang="en-US" sz="100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214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3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A3D14456-C0ED-4D59-A7F7-951EEF84E389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25632"/>
      </p:ext>
    </p:extLst>
  </p:cSld>
  <p:clrMapOvr>
    <a:masterClrMapping/>
  </p:clrMapOvr>
  <p:transition spd="med">
    <p:wipe dir="r"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8248650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016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4" name="Picture 3" descr="dell_gray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11693"/>
            <a:ext cx="573025" cy="573025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81000" y="6390085"/>
            <a:ext cx="3770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6A19A0-270D-483B-8541-E9ADAADE1FF9}" type="slidenum">
              <a:rPr lang="en-US" sz="100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54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61562"/>
            <a:ext cx="8248650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016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4" name="Picture 3" descr="dell_gray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11693"/>
            <a:ext cx="573025" cy="573025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81000" y="6390085"/>
            <a:ext cx="3770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6A19A0-270D-483B-8541-E9ADAADE1FF9}" type="slidenum">
              <a:rPr lang="en-US" sz="100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66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3962" y="1327665"/>
            <a:ext cx="8436076" cy="4866658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65874"/>
            <a:ext cx="8008988" cy="260351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700" b="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8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7928"/>
      </p:ext>
    </p:extLst>
  </p:cSld>
  <p:clrMapOvr>
    <a:masterClrMapping/>
  </p:clrMapOvr>
  <p:transition spd="med">
    <p:wipe dir="r"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3962" y="1327665"/>
            <a:ext cx="8436076" cy="4866658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65874"/>
            <a:ext cx="8008988" cy="260351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700" b="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53174"/>
            <a:ext cx="8008988" cy="295275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90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3962" y="1327665"/>
            <a:ext cx="8436076" cy="4866658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3962" y="6365874"/>
            <a:ext cx="8008988" cy="260351"/>
          </a:xfrm>
        </p:spPr>
        <p:txBody>
          <a:bodyPr wrap="square" anchor="t" anchorCtr="0">
            <a:normAutofit/>
          </a:bodyPr>
          <a:lstStyle>
            <a:lvl1pPr marL="0" indent="0">
              <a:lnSpc>
                <a:spcPct val="80000"/>
              </a:lnSpc>
              <a:spcBef>
                <a:spcPts val="200"/>
              </a:spcBef>
              <a:buFont typeface="Arial" pitchFamily="34" charset="0"/>
              <a:buNone/>
              <a:defRPr sz="700" b="0">
                <a:solidFill>
                  <a:srgbClr val="FFFFFF"/>
                </a:solidFill>
                <a:latin typeface="+mn-lt"/>
              </a:defRPr>
            </a:lvl1pPr>
            <a:lvl2pPr marL="171450" indent="-114300">
              <a:defRPr sz="900"/>
            </a:lvl2pPr>
            <a:lvl3pPr marL="342900" indent="-114300">
              <a:defRPr sz="900"/>
            </a:lvl3pPr>
            <a:lvl4pPr marL="514350" indent="-114300">
              <a:defRPr sz="900"/>
            </a:lvl4pPr>
            <a:lvl5pPr marL="685800" indent="-114300">
              <a:defRPr sz="900"/>
            </a:lvl5pPr>
          </a:lstStyle>
          <a:p>
            <a:pPr lvl="0"/>
            <a:r>
              <a:rPr lang="en-US" dirty="0" smtClean="0"/>
              <a:t>Click to edit footnote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13525"/>
            <a:ext cx="425768" cy="190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4707B-D922-47D5-BD24-D96E91B70543}" type="slidenum">
              <a:rPr lang="en-US" sz="2400" smtClean="0">
                <a:solidFill>
                  <a:srgbClr val="FFFFFF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6260" y="6056416"/>
            <a:ext cx="7492340" cy="572984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">
                <a:solidFill>
                  <a:schemeClr val="bg1"/>
                </a:solidFill>
              </a:defRPr>
            </a:lvl1pPr>
            <a:lvl2pPr>
              <a:buNone/>
              <a:defRPr sz="700">
                <a:solidFill>
                  <a:schemeClr val="bg1"/>
                </a:solidFill>
              </a:defRPr>
            </a:lvl2pPr>
            <a:lvl3pPr>
              <a:buNone/>
              <a:defRPr sz="700">
                <a:solidFill>
                  <a:schemeClr val="bg1"/>
                </a:solidFill>
              </a:defRPr>
            </a:lvl3pPr>
            <a:lvl4pPr>
              <a:buNone/>
              <a:defRPr sz="700">
                <a:solidFill>
                  <a:schemeClr val="bg1"/>
                </a:solidFill>
              </a:defRPr>
            </a:lvl4pPr>
            <a:lvl5pPr>
              <a:buNone/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65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00100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00100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 lIns="0" tIns="0" rIns="0" bIns="0"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688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72E3625C-D8C3-4749-B068-85A37E3127A7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32491"/>
      </p:ext>
    </p:extLst>
  </p:cSld>
  <p:clrMapOvr>
    <a:masterClrMapping/>
  </p:clrMapOvr>
  <p:transition spd="med">
    <p:wipe dir="r"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60" y="113211"/>
            <a:ext cx="8467106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372" y="1477209"/>
            <a:ext cx="8457871" cy="4525963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Arial" pitchFamily="34" charset="0"/>
              <a:buChar char="•"/>
              <a:defRPr sz="2200" b="0">
                <a:solidFill>
                  <a:srgbClr val="000000"/>
                </a:solidFill>
              </a:defRPr>
            </a:lvl1pPr>
            <a:lvl2pPr marL="628650" indent="-284163">
              <a:buClr>
                <a:schemeClr val="accent1"/>
              </a:buClr>
              <a:defRPr sz="1800">
                <a:solidFill>
                  <a:srgbClr val="000000"/>
                </a:solidFill>
              </a:defRPr>
            </a:lvl2pPr>
            <a:lvl3pPr marL="914400" indent="-225425">
              <a:buClr>
                <a:schemeClr val="accent1"/>
              </a:buClr>
              <a:buFont typeface="Arial" pitchFamily="34" charset="0"/>
              <a:buChar char="‒"/>
              <a:tabLst>
                <a:tab pos="973138" algn="l"/>
              </a:tabLst>
              <a:defRPr sz="1800">
                <a:solidFill>
                  <a:srgbClr val="000000"/>
                </a:solidFill>
              </a:defRPr>
            </a:lvl3pPr>
            <a:lvl4pPr marL="1317625" indent="-284163">
              <a:buClr>
                <a:schemeClr val="accent1"/>
              </a:buClr>
              <a:defRPr sz="1800">
                <a:solidFill>
                  <a:srgbClr val="000000"/>
                </a:solidFill>
              </a:defRPr>
            </a:lvl4pPr>
            <a:lvl5pPr marL="1603375" indent="-285750">
              <a:buClr>
                <a:schemeClr val="accent1"/>
              </a:buClr>
              <a:buFont typeface="Arial" pitchFamily="34" charset="0"/>
              <a:buChar char="‒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5766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60" y="113211"/>
            <a:ext cx="8431480" cy="1143000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80425" y="6624638"/>
            <a:ext cx="663575" cy="200025"/>
          </a:xfrm>
        </p:spPr>
        <p:txBody>
          <a:bodyPr>
            <a:spAutoFit/>
          </a:bodyPr>
          <a:lstStyle>
            <a:lvl1pPr>
              <a:defRPr sz="700"/>
            </a:lvl1pPr>
          </a:lstStyle>
          <a:p>
            <a:fld id="{2FB8B6ED-AB70-4F32-847F-E2680DEB6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3665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13" descr="dell_blue_lrg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00325"/>
            <a:ext cx="1819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6" name="Title Placeholder 21"/>
          <p:cNvSpPr>
            <a:spLocks noGrp="1"/>
          </p:cNvSpPr>
          <p:nvPr>
            <p:ph type="ctrTitle"/>
          </p:nvPr>
        </p:nvSpPr>
        <p:spPr>
          <a:xfrm>
            <a:off x="457200" y="2286002"/>
            <a:ext cx="5943600" cy="10128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5943600" cy="914400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Wingdings" pitchFamily="2" charset="2"/>
              <a:buNone/>
              <a:defRPr sz="1800"/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2506"/>
      </p:ext>
    </p:extLst>
  </p:cSld>
  <p:clrMapOvr>
    <a:masterClrMapping/>
  </p:clrMapOvr>
  <p:transition spd="med">
    <p:wipe dir="r"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13" descr="dell_gra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 eaLnBrk="1" hangingPunct="1">
              <a:defRPr sz="1000">
                <a:solidFill>
                  <a:srgbClr val="8CA729"/>
                </a:solidFill>
                <a:latin typeface="Museo Sans For Dell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 lIns="0" tIns="0" bIns="0" rtlCol="0"/>
          <a:lstStyle>
            <a:lvl1pPr algn="l">
              <a:defRPr sz="900">
                <a:solidFill>
                  <a:srgbClr val="8CA729"/>
                </a:solidFill>
                <a:latin typeface="Museo Sans For Dell" pitchFamily="2" charset="0"/>
                <a:ea typeface="+mn-ea"/>
                <a:cs typeface="Arial" charset="0"/>
              </a:defRPr>
            </a:lvl1pPr>
          </a:lstStyle>
          <a:p>
            <a:fld id="{2FB8B6ED-AB70-4F32-847F-E2680DEB6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59063"/>
      </p:ext>
    </p:extLst>
  </p:cSld>
  <p:clrMapOvr>
    <a:masterClrMapping/>
  </p:clrMapOvr>
  <p:transition spd="med">
    <p:wipe dir="r"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71B752B-6E93-4643-81B9-0A7EB96DADC7}" type="datetimeFigureOut">
              <a:rPr lang="zh-CN" altLang="en-US" smtClean="0">
                <a:solidFill>
                  <a:srgbClr val="3C3C3C"/>
                </a:solidFill>
              </a:rPr>
              <a:pPr/>
              <a:t>2016/11/18</a:t>
            </a:fld>
            <a:endParaRPr lang="zh-CN" altLang="en-US">
              <a:solidFill>
                <a:srgbClr val="3C3C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3C3C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B6ED-AB70-4F32-847F-E2680DEB60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41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A199B0AE-ACFB-464B-8578-B2B4937A0B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05327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DBAAE976-0F63-4B26-9403-DC478517DB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28137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rgbClr val="DC503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B382C370-9F43-47B6-BF73-298B379D37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0606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6C703CB3-B365-4A62-BA12-380F111E10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24090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8EED0D48-1BCD-4D75-93FE-96AE2C1648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40194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5125" y="6410325"/>
            <a:ext cx="34925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  <a:latin typeface="Museo For Dell" pitchFamily="2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2568575" y="3013075"/>
            <a:ext cx="4006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FFFF"/>
                </a:solidFill>
                <a:latin typeface="Museo For Dell"/>
                <a:cs typeface="Arial"/>
              </a:rPr>
              <a:t>谢谢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65125" y="4829175"/>
            <a:ext cx="841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65125" y="2028825"/>
            <a:ext cx="841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12" descr="dell_gray_logo.pn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40488"/>
            <a:ext cx="1885950" cy="152400"/>
          </a:xfrm>
        </p:spPr>
        <p:txBody>
          <a:bodyPr/>
          <a:lstStyle>
            <a:lvl1pPr algn="l">
              <a:defRPr sz="900" b="0" i="0" smtClean="0">
                <a:solidFill>
                  <a:srgbClr val="FFFFFF"/>
                </a:solidFill>
                <a:latin typeface="Museo For Dell" pitchFamily="2" charset="0"/>
                <a:cs typeface="Museo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FFFFFF"/>
                </a:solidFill>
                <a:latin typeface="Museo For Dell" pitchFamily="2" charset="0"/>
              </a:defRPr>
            </a:lvl1pPr>
          </a:lstStyle>
          <a:p>
            <a:pPr>
              <a:defRPr/>
            </a:pPr>
            <a:fld id="{AD530752-4B53-4946-A8A4-CDF5692B34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81903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3"/>
            <a:ext cx="8229600" cy="8503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0942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1"/>
            <a:ext cx="8239126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DB1DBB31-8D72-4BF2-9247-6105C1FE0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280494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10596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76" y="38100"/>
            <a:ext cx="8244842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6" y="1310640"/>
            <a:ext cx="4112532" cy="100848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600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4" y="1310640"/>
            <a:ext cx="3926113" cy="100848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600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1"/>
            <a:ext cx="8239126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C77E8C3D-9D3E-4513-94F4-ACB176F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224287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08" y="168305"/>
            <a:ext cx="8418807" cy="6790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1108" y="1006896"/>
            <a:ext cx="8418807" cy="5176429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93085460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3961B3AC-687A-4465-95B6-41B3B27766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56664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F7C05E07-0E53-42F2-98C4-4A0AB0DC7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03699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BBDC60F7-8A54-47F1-9EEE-4C0DA2E1B3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44985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858CBA43-1EED-4F37-8F2E-7F267A909BD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48354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8F47789A-9079-4412-804E-44AEA7C407E9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22441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9958E7E0-E9AF-4191-A169-3E748CBE0ABD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95850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3A249B20-21E6-4E6A-A76A-5BE2F3F02D3E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12867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92110012-2240-4C6F-825F-AD8F3F22209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33340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"/>
            <a:ext cx="8258175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438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2A9C2777-5DED-42B9-A2CA-96658646911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960073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6838"/>
            <a:ext cx="260350" cy="152400"/>
          </a:xfrm>
        </p:spPr>
        <p:txBody>
          <a:bodyPr rIns="91428"/>
          <a:lstStyle>
            <a:lvl1pPr algn="l">
              <a:defRPr sz="900" baseline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1721B7F4-3A22-4D4E-A586-54BDBE6FCE07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94849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61563"/>
            <a:ext cx="8267701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241426"/>
            <a:ext cx="8267700" cy="48545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94F21AE3-BB33-456C-B87C-8603170D543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16688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87909A88-EBF7-4750-939D-72081F18492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30659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444444"/>
                </a:solidFill>
                <a:latin typeface="Arial"/>
                <a:cs typeface="Arial"/>
              </a:rPr>
              <a:t>戴尔机密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644527DB-0F94-40CF-8893-DE70A5C49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45688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639DDC5A-05D4-4349-86D6-84A6D71D24D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02124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D03F0A07-729C-4AE9-AEBB-C6EBE67202A1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31298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41417D6F-B9E2-4E3E-816F-758566A0FF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01555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9" y="1310641"/>
            <a:ext cx="4112532" cy="980781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5" y="1310641"/>
            <a:ext cx="3926113" cy="1285332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128DCF59-B870-4CA9-B370-A4E2402F5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45334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47E96291-D8A7-4C26-A5CA-280E0C9FCA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8587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722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DCDAD8CA-7543-4E32-AFDF-D9651906B6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55103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154189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AAAAAA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12C8DF95-D4F8-4A15-9804-22D5F8A06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AAAAAA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78103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894848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98B5A36A-4FFF-425E-B0A5-AB96929AD6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46575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8DF557FC-DFAE-4A92-9597-6E57704A83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76077405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9" y="1310641"/>
            <a:ext cx="4112532" cy="980781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5" y="1310641"/>
            <a:ext cx="3926113" cy="1285332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EA69581F-0E7B-4FB7-BB29-E84321ED66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77560672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681AD51E-1C36-416B-BD18-61803FF169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15189399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373C9854-3AC2-4310-8113-4FE26312A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52186249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488535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204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9" name="Picture 13" descr="dell_blue_lrg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5988" y="2651125"/>
            <a:ext cx="1487487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2679492"/>
            <a:ext cx="5962650" cy="100668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38711" y="4165392"/>
            <a:ext cx="5953125" cy="800101"/>
          </a:xfrm>
        </p:spPr>
        <p:txBody>
          <a:bodyPr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017364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710" y="1310641"/>
            <a:ext cx="8229600" cy="4821219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713F68B0-87B7-45AC-8439-38FACB592F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26446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310641"/>
            <a:ext cx="4023360" cy="4821219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314456"/>
            <a:ext cx="4023360" cy="4817409"/>
          </a:xfrm>
        </p:spPr>
        <p:txBody>
          <a:bodyPr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5904" y="359108"/>
            <a:ext cx="8239126" cy="96012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0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8CEFED89-CA90-46EC-9DF5-1C344AFCA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22448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904" y="359108"/>
            <a:ext cx="8239126" cy="96012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000" b="0" baseline="0">
                <a:solidFill>
                  <a:schemeClr val="accent1"/>
                </a:solidFill>
                <a:latin typeface="Museo For Dell" pitchFamily="2" charset="0"/>
                <a:ea typeface="Arial Unicode MS" pitchFamily="34" charset="-128"/>
              </a:defRPr>
            </a:lvl1pPr>
          </a:lstStyle>
          <a:p>
            <a:r>
              <a:rPr lang="en-US" altLang="zh-CN" noProof="0" smtClean="0"/>
              <a:t>Click to edit Master title style</a:t>
            </a:r>
            <a:endParaRPr lang="zh-CN" alt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9738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5A61C3CD-AA8A-401E-A230-B6D36F035760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50022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3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A3D14456-C0ED-4D59-A7F7-951EEF84E389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27220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72E3625C-D8C3-4749-B068-85A37E3127A7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4020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A199B0AE-ACFB-464B-8578-B2B4937A0B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46477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DBAAE976-0F63-4B26-9403-DC478517DB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23055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rgbClr val="DC503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B382C370-9F43-47B6-BF73-298B379D37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85611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6C703CB3-B365-4A62-BA12-380F111E10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49936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266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8EED0D48-1BCD-4D75-93FE-96AE2C1648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23584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5125" y="6410325"/>
            <a:ext cx="349250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  <a:latin typeface="Museo For Dell" pitchFamily="2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2568575" y="3013075"/>
            <a:ext cx="4006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rgbClr val="FFFFFF"/>
                </a:solidFill>
                <a:latin typeface="Museo For Dell"/>
                <a:cs typeface="Arial"/>
              </a:rPr>
              <a:t>谢谢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65125" y="4829175"/>
            <a:ext cx="841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365125" y="2028825"/>
            <a:ext cx="84137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12" descr="dell_gray_logo.pn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40488"/>
            <a:ext cx="1885950" cy="152400"/>
          </a:xfrm>
        </p:spPr>
        <p:txBody>
          <a:bodyPr/>
          <a:lstStyle>
            <a:lvl1pPr algn="l">
              <a:defRPr sz="900" b="0" i="0" smtClean="0">
                <a:solidFill>
                  <a:srgbClr val="FFFFFF"/>
                </a:solidFill>
                <a:latin typeface="Museo For Dell" pitchFamily="2" charset="0"/>
                <a:cs typeface="Museo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FFFFFF"/>
                </a:solidFill>
                <a:latin typeface="Museo For Dell" pitchFamily="2" charset="0"/>
              </a:defRPr>
            </a:lvl1pPr>
          </a:lstStyle>
          <a:p>
            <a:pPr>
              <a:defRPr/>
            </a:pPr>
            <a:fld id="{AD530752-4B53-4946-A8A4-CDF5692B34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3843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3"/>
            <a:ext cx="8229600" cy="8503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4989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1"/>
            <a:ext cx="8239126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DB1DBB31-8D72-4BF2-9247-6105C1FE0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31856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825427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561"/>
            <a:ext cx="8239126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C77E8C3D-9D3E-4513-94F4-ACB176F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2"/>
          </p:nvPr>
        </p:nvSpPr>
        <p:spPr>
          <a:xfrm>
            <a:off x="1828800" y="6427788"/>
            <a:ext cx="914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80026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08" y="168305"/>
            <a:ext cx="8418807" cy="6790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1108" y="1006896"/>
            <a:ext cx="8418807" cy="5176429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9300885"/>
      </p:ext>
    </p:extLst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3961B3AC-687A-4465-95B6-41B3B27766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96282"/>
      </p:ext>
    </p:extLst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F7C05E07-0E53-42F2-98C4-4A0AB0DC7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5716"/>
      </p:ext>
    </p:extLst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DC5034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BBDC60F7-8A54-47F1-9EEE-4C0DA2E1B3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17015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766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858CBA43-1EED-4F37-8F2E-7F267A909BD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28395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8F47789A-9079-4412-804E-44AEA7C407E9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05126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9958E7E0-E9AF-4191-A169-3E748CBE0ABD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29610"/>
      </p:ext>
    </p:extLst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  <a:prstGeom prst="rect">
            <a:avLst/>
          </a:prstGeo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chemeClr val="tx1"/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3A249B20-21E6-4E6A-A76A-5BE2F3F02D3E}" type="slidenum">
              <a:rPr lang="en-US" altLang="zh-CN">
                <a:solidFill>
                  <a:srgbClr val="444444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71961"/>
      </p:ext>
    </p:extLst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92110012-2240-4C6F-825F-AD8F3F22209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36555"/>
      </p:ext>
    </p:extLst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2A9C2777-5DED-42B9-A2CA-96658646911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12063"/>
      </p:ext>
    </p:extLst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6838"/>
            <a:ext cx="260350" cy="152400"/>
          </a:xfrm>
        </p:spPr>
        <p:txBody>
          <a:bodyPr rIns="91428"/>
          <a:lstStyle>
            <a:lvl1pPr algn="l">
              <a:defRPr sz="900" baseline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1721B7F4-3A22-4D4E-A586-54BDBE6FCE07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86952"/>
      </p:ext>
    </p:extLst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61563"/>
            <a:ext cx="8267701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241426"/>
            <a:ext cx="8267700" cy="48545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94F21AE3-BB33-456C-B87C-8603170D543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49044"/>
      </p:ext>
    </p:extLst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87909A88-EBF7-4750-939D-72081F18492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14775"/>
      </p:ext>
    </p:extLst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444444"/>
                </a:solidFill>
                <a:latin typeface="Arial"/>
                <a:cs typeface="Arial"/>
              </a:rPr>
              <a:t>戴尔机密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644527DB-0F94-40CF-8893-DE70A5C49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06351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rgbClr val="DC503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07249"/>
      </p:ext>
    </p:extLst>
  </p:cSld>
  <p:clrMapOvr>
    <a:masterClrMapping/>
  </p:clrMapOvr>
  <p:transition spd="med">
    <p:wipe dir="r"/>
  </p:transition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639DDC5A-05D4-4349-86D6-84A6D71D24D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57022"/>
      </p:ext>
    </p:extLst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841375" y="6427788"/>
            <a:ext cx="18859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smtClean="0">
                <a:solidFill>
                  <a:srgbClr val="444444"/>
                </a:solidFill>
                <a:latin typeface="Arial"/>
                <a:ea typeface="Arial Unicode MS" pitchFamily="34" charset="-128"/>
                <a:cs typeface="Arial"/>
              </a:rPr>
              <a:t>戴尔机密</a:t>
            </a:r>
            <a:endParaRPr lang="zh-CN" altLang="en-US" sz="1000">
              <a:solidFill>
                <a:srgbClr val="444444"/>
              </a:solidFill>
              <a:latin typeface="Arial"/>
              <a:ea typeface="Arial Unicode MS" pitchFamily="34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566"/>
            <a:ext cx="8239126" cy="776615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6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8071"/>
            <a:ext cx="8229600" cy="455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24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Font typeface="Museo Sans For Dell" pitchFamily="2" charset="0"/>
              <a:buChar char="–"/>
              <a:defRPr sz="20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defRPr sz="18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4975" y="6430963"/>
            <a:ext cx="260350" cy="152400"/>
          </a:xfrm>
        </p:spPr>
        <p:txBody>
          <a:bodyPr/>
          <a:lstStyle>
            <a:lvl1pPr algn="l">
              <a:defRPr sz="900" baseline="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D03F0A07-729C-4AE9-AEBB-C6EBE67202A1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03231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41417D6F-B9E2-4E3E-816F-758566A0FF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43341"/>
      </p:ext>
    </p:extLst>
  </p:cSld>
  <p:clrMapOvr>
    <a:masterClrMapping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9" y="1310641"/>
            <a:ext cx="4112532" cy="980781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5" y="1310641"/>
            <a:ext cx="3926113" cy="1285332"/>
          </a:xfrm>
        </p:spPr>
        <p:txBody>
          <a:bodyPr>
            <a:spAutoFit/>
          </a:bodyPr>
          <a:lstStyle>
            <a:lvl1pPr>
              <a:spcBef>
                <a:spcPts val="1599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01" indent="-23174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128DCF59-B870-4CA9-B370-A4E2402F5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18920"/>
      </p:ext>
    </p:extLst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5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47E96291-D8A7-4C26-A5CA-280E0C9FCA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67614"/>
      </p:ext>
    </p:extLst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DCDAD8CA-7543-4E32-AFDF-D9651906B6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32633"/>
      </p:ext>
    </p:extLst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941536"/>
      </p:ext>
    </p:extLst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3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440488"/>
            <a:ext cx="260350" cy="152400"/>
          </a:xfrm>
        </p:spPr>
        <p:txBody>
          <a:bodyPr/>
          <a:lstStyle>
            <a:lvl1pPr algn="l">
              <a:defRPr sz="900" smtClean="0">
                <a:solidFill>
                  <a:srgbClr val="AAAAAA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12C8DF95-D4F8-4A15-9804-22D5F8A06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429375"/>
            <a:ext cx="1885950" cy="152400"/>
          </a:xfrm>
        </p:spPr>
        <p:txBody>
          <a:bodyPr/>
          <a:lstStyle>
            <a:lvl1pPr algn="l">
              <a:defRPr sz="1000" smtClean="0">
                <a:solidFill>
                  <a:srgbClr val="AAAAAA"/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Dell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91467"/>
      </p:ext>
    </p:extLst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059177"/>
      </p:ext>
    </p:extLst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6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3"/>
            <a:ext cx="8229600" cy="1008481"/>
          </a:xfrm>
        </p:spPr>
        <p:txBody>
          <a:bodyPr/>
          <a:lstStyle>
            <a:lvl1pPr>
              <a:spcBef>
                <a:spcPts val="1599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907" y="171450"/>
            <a:ext cx="8239125" cy="8267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44500" y="6623050"/>
            <a:ext cx="260350" cy="152400"/>
          </a:xfrm>
        </p:spPr>
        <p:txBody>
          <a:bodyPr rIns="91428"/>
          <a:lstStyle>
            <a:lvl1pPr algn="l">
              <a:defRPr sz="90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fld id="{98B5A36A-4FFF-425E-B0A5-AB96929AD6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2950" y="6634163"/>
            <a:ext cx="2189163" cy="131762"/>
          </a:xfrm>
        </p:spPr>
        <p:txBody>
          <a:bodyPr rIns="91428"/>
          <a:lstStyle>
            <a:lvl1pPr algn="l">
              <a:defRPr sz="1000" dirty="0" smtClean="0">
                <a:solidFill>
                  <a:srgbClr val="444444">
                    <a:lumMod val="75000"/>
                  </a:srgbClr>
                </a:solidFill>
                <a:latin typeface="Museo Sans For Dell" pitchFamily="2" charset="0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47390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53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42" Type="http://schemas.openxmlformats.org/officeDocument/2006/relationships/slideLayout" Target="../slideLayouts/slideLayout56.xml"/><Relationship Id="rId47" Type="http://schemas.openxmlformats.org/officeDocument/2006/relationships/image" Target="../media/image5.pn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Relationship Id="rId46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55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40" Type="http://schemas.openxmlformats.org/officeDocument/2006/relationships/slideLayout" Target="../slideLayouts/slideLayout54.xml"/><Relationship Id="rId45" Type="http://schemas.openxmlformats.org/officeDocument/2006/relationships/slideLayout" Target="../slideLayouts/slideLayout59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5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43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9" Type="http://schemas.openxmlformats.org/officeDocument/2006/relationships/slideLayout" Target="../slideLayouts/slideLayout98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93.xml"/><Relationship Id="rId42" Type="http://schemas.openxmlformats.org/officeDocument/2006/relationships/slideLayout" Target="../slideLayouts/slideLayout101.xml"/><Relationship Id="rId47" Type="http://schemas.openxmlformats.org/officeDocument/2006/relationships/image" Target="../media/image5.png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92.xml"/><Relationship Id="rId38" Type="http://schemas.openxmlformats.org/officeDocument/2006/relationships/slideLayout" Target="../slideLayouts/slideLayout97.xml"/><Relationship Id="rId46" Type="http://schemas.openxmlformats.org/officeDocument/2006/relationships/theme" Target="../theme/theme3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91.xml"/><Relationship Id="rId37" Type="http://schemas.openxmlformats.org/officeDocument/2006/relationships/slideLayout" Target="../slideLayouts/slideLayout96.xml"/><Relationship Id="rId40" Type="http://schemas.openxmlformats.org/officeDocument/2006/relationships/slideLayout" Target="../slideLayouts/slideLayout99.xml"/><Relationship Id="rId45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36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4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Relationship Id="rId35" Type="http://schemas.openxmlformats.org/officeDocument/2006/relationships/slideLayout" Target="../slideLayouts/slideLayout94.xml"/><Relationship Id="rId43" Type="http://schemas.openxmlformats.org/officeDocument/2006/relationships/slideLayout" Target="../slideLayouts/slideLayout10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26" Type="http://schemas.openxmlformats.org/officeDocument/2006/relationships/slideLayout" Target="../slideLayouts/slideLayout130.xml"/><Relationship Id="rId39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25.xml"/><Relationship Id="rId34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46.xml"/><Relationship Id="rId47" Type="http://schemas.openxmlformats.org/officeDocument/2006/relationships/image" Target="../media/image5.png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29.xml"/><Relationship Id="rId33" Type="http://schemas.openxmlformats.org/officeDocument/2006/relationships/slideLayout" Target="../slideLayouts/slideLayout137.xml"/><Relationship Id="rId38" Type="http://schemas.openxmlformats.org/officeDocument/2006/relationships/slideLayout" Target="../slideLayouts/slideLayout142.xml"/><Relationship Id="rId46" Type="http://schemas.openxmlformats.org/officeDocument/2006/relationships/theme" Target="../theme/theme4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29" Type="http://schemas.openxmlformats.org/officeDocument/2006/relationships/slideLayout" Target="../slideLayouts/slideLayout133.xml"/><Relationship Id="rId41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24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36.xml"/><Relationship Id="rId37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44.xml"/><Relationship Id="rId45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27.xml"/><Relationship Id="rId28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31" Type="http://schemas.openxmlformats.org/officeDocument/2006/relationships/slideLayout" Target="../slideLayouts/slideLayout135.xml"/><Relationship Id="rId44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6.xml"/><Relationship Id="rId27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34.xml"/><Relationship Id="rId35" Type="http://schemas.openxmlformats.org/officeDocument/2006/relationships/slideLayout" Target="../slideLayouts/slideLayout139.xml"/><Relationship Id="rId43" Type="http://schemas.openxmlformats.org/officeDocument/2006/relationships/slideLayout" Target="../slideLayouts/slideLayout147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2.xml"/><Relationship Id="rId18" Type="http://schemas.openxmlformats.org/officeDocument/2006/relationships/slideLayout" Target="../slideLayouts/slideLayout167.xml"/><Relationship Id="rId26" Type="http://schemas.openxmlformats.org/officeDocument/2006/relationships/slideLayout" Target="../slideLayouts/slideLayout175.xml"/><Relationship Id="rId39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52.xml"/><Relationship Id="rId21" Type="http://schemas.openxmlformats.org/officeDocument/2006/relationships/slideLayout" Target="../slideLayouts/slideLayout170.xml"/><Relationship Id="rId34" Type="http://schemas.openxmlformats.org/officeDocument/2006/relationships/slideLayout" Target="../slideLayouts/slideLayout183.xml"/><Relationship Id="rId42" Type="http://schemas.openxmlformats.org/officeDocument/2006/relationships/slideLayout" Target="../slideLayouts/slideLayout191.xml"/><Relationship Id="rId47" Type="http://schemas.openxmlformats.org/officeDocument/2006/relationships/slideLayout" Target="../slideLayouts/slideLayout196.xml"/><Relationship Id="rId50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6.xml"/><Relationship Id="rId25" Type="http://schemas.openxmlformats.org/officeDocument/2006/relationships/slideLayout" Target="../slideLayouts/slideLayout174.xml"/><Relationship Id="rId33" Type="http://schemas.openxmlformats.org/officeDocument/2006/relationships/slideLayout" Target="../slideLayouts/slideLayout182.xml"/><Relationship Id="rId38" Type="http://schemas.openxmlformats.org/officeDocument/2006/relationships/slideLayout" Target="../slideLayouts/slideLayout187.xml"/><Relationship Id="rId46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65.xml"/><Relationship Id="rId20" Type="http://schemas.openxmlformats.org/officeDocument/2006/relationships/slideLayout" Target="../slideLayouts/slideLayout169.xml"/><Relationship Id="rId29" Type="http://schemas.openxmlformats.org/officeDocument/2006/relationships/slideLayout" Target="../slideLayouts/slideLayout178.xml"/><Relationship Id="rId41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24" Type="http://schemas.openxmlformats.org/officeDocument/2006/relationships/slideLayout" Target="../slideLayouts/slideLayout173.xml"/><Relationship Id="rId32" Type="http://schemas.openxmlformats.org/officeDocument/2006/relationships/slideLayout" Target="../slideLayouts/slideLayout181.xml"/><Relationship Id="rId37" Type="http://schemas.openxmlformats.org/officeDocument/2006/relationships/slideLayout" Target="../slideLayouts/slideLayout186.xml"/><Relationship Id="rId40" Type="http://schemas.openxmlformats.org/officeDocument/2006/relationships/slideLayout" Target="../slideLayouts/slideLayout189.xml"/><Relationship Id="rId45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64.xml"/><Relationship Id="rId23" Type="http://schemas.openxmlformats.org/officeDocument/2006/relationships/slideLayout" Target="../slideLayouts/slideLayout172.xml"/><Relationship Id="rId28" Type="http://schemas.openxmlformats.org/officeDocument/2006/relationships/slideLayout" Target="../slideLayouts/slideLayout177.xml"/><Relationship Id="rId36" Type="http://schemas.openxmlformats.org/officeDocument/2006/relationships/slideLayout" Target="../slideLayouts/slideLayout185.xml"/><Relationship Id="rId49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59.xml"/><Relationship Id="rId19" Type="http://schemas.openxmlformats.org/officeDocument/2006/relationships/slideLayout" Target="../slideLayouts/slideLayout168.xml"/><Relationship Id="rId31" Type="http://schemas.openxmlformats.org/officeDocument/2006/relationships/slideLayout" Target="../slideLayouts/slideLayout180.xml"/><Relationship Id="rId44" Type="http://schemas.openxmlformats.org/officeDocument/2006/relationships/slideLayout" Target="../slideLayouts/slideLayout193.xml"/><Relationship Id="rId52" Type="http://schemas.openxmlformats.org/officeDocument/2006/relationships/image" Target="../media/image8.png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63.xml"/><Relationship Id="rId22" Type="http://schemas.openxmlformats.org/officeDocument/2006/relationships/slideLayout" Target="../slideLayouts/slideLayout171.xml"/><Relationship Id="rId27" Type="http://schemas.openxmlformats.org/officeDocument/2006/relationships/slideLayout" Target="../slideLayouts/slideLayout176.xml"/><Relationship Id="rId30" Type="http://schemas.openxmlformats.org/officeDocument/2006/relationships/slideLayout" Target="../slideLayouts/slideLayout179.xml"/><Relationship Id="rId35" Type="http://schemas.openxmlformats.org/officeDocument/2006/relationships/slideLayout" Target="../slideLayouts/slideLayout184.xml"/><Relationship Id="rId43" Type="http://schemas.openxmlformats.org/officeDocument/2006/relationships/slideLayout" Target="../slideLayouts/slideLayout192.xml"/><Relationship Id="rId48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57.xml"/><Relationship Id="rId5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2.xml"/><Relationship Id="rId2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200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04.xml"/><Relationship Id="rId4" Type="http://schemas.openxmlformats.org/officeDocument/2006/relationships/slideLayout" Target="../slideLayouts/slideLayout2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4" y="38100"/>
            <a:ext cx="8239125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47675" y="1310640"/>
            <a:ext cx="8239125" cy="100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fl"/>
          <p:cNvSpPr txBox="1"/>
          <p:nvPr userDrawn="1"/>
        </p:nvSpPr>
        <p:spPr>
          <a:xfrm>
            <a:off x="0" y="652018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22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Clr>
          <a:schemeClr val="bg1"/>
        </a:buClr>
        <a:buFont typeface="Arial" pitchFamily="34" charset="0"/>
        <a:buChar char="•"/>
        <a:defRPr sz="22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Sans For Dell" pitchFamily="2" charset="0"/>
        <a:buChar char="›"/>
        <a:defRPr sz="1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11275"/>
            <a:ext cx="8239125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2"/>
            <a:endParaRPr lang="en-US" smtClean="0"/>
          </a:p>
        </p:txBody>
      </p:sp>
      <p:cxnSp>
        <p:nvCxnSpPr>
          <p:cNvPr id="9219" name="Straight Connector 4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9220" name="Picture 5" descr="dell_gray_logo.png"/>
          <p:cNvPicPr>
            <a:picLocks noChangeAspect="1"/>
          </p:cNvPicPr>
          <p:nvPr/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07150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" y="6386513"/>
            <a:ext cx="2603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AC700-8296-4230-B8BC-73C30EA012C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" name="fl"/>
          <p:cNvSpPr txBox="1"/>
          <p:nvPr userDrawn="1"/>
        </p:nvSpPr>
        <p:spPr>
          <a:xfrm>
            <a:off x="0" y="6520180"/>
            <a:ext cx="91440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70098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1pPr>
      <a:lvl2pPr marL="574675" indent="-223838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2pPr>
      <a:lvl3pPr marL="909638" indent="-220663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3pPr>
      <a:lvl4pPr marL="1246188" indent="-222250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4pPr>
      <a:lvl5pPr marL="1608138" indent="-236538" algn="l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/>
        <a:buChar char="–"/>
        <a:defRPr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11275"/>
            <a:ext cx="8239125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2"/>
            <a:endParaRPr lang="en-US" smtClean="0"/>
          </a:p>
        </p:txBody>
      </p:sp>
      <p:cxnSp>
        <p:nvCxnSpPr>
          <p:cNvPr id="9219" name="Straight Connector 4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9220" name="Picture 5" descr="dell_gray_logo.png"/>
          <p:cNvPicPr>
            <a:picLocks noChangeAspect="1"/>
          </p:cNvPicPr>
          <p:nvPr/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07150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" y="6386513"/>
            <a:ext cx="2603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AC700-8296-4230-B8BC-73C30EA012C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" name="fl"/>
          <p:cNvSpPr txBox="1"/>
          <p:nvPr userDrawn="1"/>
        </p:nvSpPr>
        <p:spPr>
          <a:xfrm>
            <a:off x="0" y="6520180"/>
            <a:ext cx="91440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62466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55" r:id="rId31"/>
    <p:sldLayoutId id="2147483756" r:id="rId32"/>
    <p:sldLayoutId id="2147483757" r:id="rId33"/>
    <p:sldLayoutId id="2147483758" r:id="rId34"/>
    <p:sldLayoutId id="2147483759" r:id="rId35"/>
    <p:sldLayoutId id="2147483760" r:id="rId36"/>
    <p:sldLayoutId id="2147483761" r:id="rId37"/>
    <p:sldLayoutId id="2147483762" r:id="rId38"/>
    <p:sldLayoutId id="2147483763" r:id="rId39"/>
    <p:sldLayoutId id="2147483764" r:id="rId40"/>
    <p:sldLayoutId id="2147483765" r:id="rId41"/>
    <p:sldLayoutId id="2147483766" r:id="rId42"/>
    <p:sldLayoutId id="2147483767" r:id="rId43"/>
    <p:sldLayoutId id="2147483768" r:id="rId44"/>
    <p:sldLayoutId id="2147483769" r:id="rId45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1pPr>
      <a:lvl2pPr marL="574675" indent="-223838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2pPr>
      <a:lvl3pPr marL="909638" indent="-220663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3pPr>
      <a:lvl4pPr marL="1246188" indent="-222250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4pPr>
      <a:lvl5pPr marL="1608138" indent="-236538" algn="l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/>
        <a:buChar char="–"/>
        <a:defRPr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150" y="1311275"/>
            <a:ext cx="8239125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2"/>
            <a:endParaRPr lang="en-US" smtClean="0"/>
          </a:p>
        </p:txBody>
      </p:sp>
      <p:cxnSp>
        <p:nvCxnSpPr>
          <p:cNvPr id="9219" name="Straight Connector 4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9220" name="Picture 5" descr="dell_gray_logo.png"/>
          <p:cNvPicPr>
            <a:picLocks noChangeAspect="1"/>
          </p:cNvPicPr>
          <p:nvPr/>
        </p:nvPicPr>
        <p:blipFill>
          <a:blip r:embed="rId47" cstate="print"/>
          <a:srcRect/>
          <a:stretch>
            <a:fillRect/>
          </a:stretch>
        </p:blipFill>
        <p:spPr bwMode="auto">
          <a:xfrm>
            <a:off x="8193088" y="6226175"/>
            <a:ext cx="573087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07150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Dell 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" y="6386513"/>
            <a:ext cx="2603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smtClean="0">
                <a:solidFill>
                  <a:srgbClr val="000000">
                    <a:lumMod val="60000"/>
                    <a:lumOff val="40000"/>
                  </a:srgbClr>
                </a:solidFill>
                <a:latin typeface="Museo Sans For Dell" pitchFamily="2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AC700-8296-4230-B8BC-73C30EA012C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" name="fl"/>
          <p:cNvSpPr txBox="1"/>
          <p:nvPr userDrawn="1"/>
        </p:nvSpPr>
        <p:spPr>
          <a:xfrm>
            <a:off x="0" y="6520180"/>
            <a:ext cx="91440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641144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  <p:sldLayoutId id="2147483796" r:id="rId26"/>
    <p:sldLayoutId id="2147483797" r:id="rId27"/>
    <p:sldLayoutId id="2147483798" r:id="rId28"/>
    <p:sldLayoutId id="2147483799" r:id="rId29"/>
    <p:sldLayoutId id="2147483800" r:id="rId30"/>
    <p:sldLayoutId id="2147483801" r:id="rId31"/>
    <p:sldLayoutId id="2147483802" r:id="rId32"/>
    <p:sldLayoutId id="2147483803" r:id="rId33"/>
    <p:sldLayoutId id="2147483804" r:id="rId34"/>
    <p:sldLayoutId id="2147483805" r:id="rId35"/>
    <p:sldLayoutId id="2147483806" r:id="rId36"/>
    <p:sldLayoutId id="2147483807" r:id="rId37"/>
    <p:sldLayoutId id="2147483808" r:id="rId38"/>
    <p:sldLayoutId id="2147483809" r:id="rId39"/>
    <p:sldLayoutId id="2147483810" r:id="rId40"/>
    <p:sldLayoutId id="2147483811" r:id="rId41"/>
    <p:sldLayoutId id="2147483812" r:id="rId42"/>
    <p:sldLayoutId id="2147483813" r:id="rId43"/>
    <p:sldLayoutId id="2147483814" r:id="rId44"/>
    <p:sldLayoutId id="2147483815" r:id="rId45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Museo For Dell" pitchFamily="2" charset="0"/>
          <a:ea typeface="Museo For Dell" pitchFamily="2" charset="0"/>
          <a:cs typeface="Museo For Dell" pitchFamily="2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1pPr>
      <a:lvl2pPr marL="574675" indent="-223838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2pPr>
      <a:lvl3pPr marL="909638" indent="-220663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3pPr>
      <a:lvl4pPr marL="1246188" indent="-222250" algn="l" rtl="0" fontAlgn="base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4pPr>
      <a:lvl5pPr marL="1608138" indent="-236538" algn="l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/>
        <a:buChar char="–"/>
        <a:defRPr>
          <a:solidFill>
            <a:schemeClr val="bg2"/>
          </a:solidFill>
          <a:latin typeface="Museo Sans For Dell" pitchFamily="2" charset="0"/>
          <a:ea typeface="Museo Sans For Dell" pitchFamily="2" charset="0"/>
          <a:cs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562"/>
            <a:ext cx="8229600" cy="85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80160"/>
            <a:ext cx="82296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 bwMode="black">
          <a:xfrm>
            <a:off x="5350331" y="643498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>
                    <a:lumMod val="60000"/>
                    <a:lumOff val="40000"/>
                  </a:srgbClr>
                </a:solidFill>
              </a:rPr>
              <a:t>Global Marketing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520180"/>
            <a:ext cx="91440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33363" indent="-233363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426951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6" r:id="rId19"/>
    <p:sldLayoutId id="2147483837" r:id="rId20"/>
    <p:sldLayoutId id="2147483838" r:id="rId21"/>
    <p:sldLayoutId id="2147483839" r:id="rId22"/>
    <p:sldLayoutId id="2147483840" r:id="rId23"/>
    <p:sldLayoutId id="2147483841" r:id="rId24"/>
    <p:sldLayoutId id="2147483842" r:id="rId25"/>
    <p:sldLayoutId id="2147483843" r:id="rId26"/>
    <p:sldLayoutId id="2147483844" r:id="rId27"/>
    <p:sldLayoutId id="2147483845" r:id="rId28"/>
    <p:sldLayoutId id="2147483846" r:id="rId29"/>
    <p:sldLayoutId id="2147483847" r:id="rId30"/>
    <p:sldLayoutId id="2147483848" r:id="rId31"/>
    <p:sldLayoutId id="2147483849" r:id="rId32"/>
    <p:sldLayoutId id="2147483850" r:id="rId33"/>
    <p:sldLayoutId id="2147483851" r:id="rId34"/>
    <p:sldLayoutId id="2147483852" r:id="rId35"/>
    <p:sldLayoutId id="2147483853" r:id="rId36"/>
    <p:sldLayoutId id="2147483854" r:id="rId37"/>
    <p:sldLayoutId id="2147483855" r:id="rId38"/>
    <p:sldLayoutId id="2147483856" r:id="rId39"/>
    <p:sldLayoutId id="2147483857" r:id="rId40"/>
    <p:sldLayoutId id="2147483858" r:id="rId41"/>
    <p:sldLayoutId id="2147483859" r:id="rId42"/>
    <p:sldLayoutId id="2147483860" r:id="rId43"/>
    <p:sldLayoutId id="2147483861" r:id="rId44"/>
    <p:sldLayoutId id="2147483862" r:id="rId45"/>
    <p:sldLayoutId id="2147483863" r:id="rId46"/>
    <p:sldLayoutId id="2147483864" r:id="rId47"/>
    <p:sldLayoutId id="2147483865" r:id="rId48"/>
    <p:sldLayoutId id="2147483866" r:id="rId49"/>
    <p:sldLayoutId id="2147483867" r:id="rId50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None/>
        <a:defRPr sz="20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 pitchFamily="50" charset="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8125"/>
            <a:ext cx="2133600" cy="269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3C3C3C"/>
                </a:solidFill>
                <a:ea typeface="宋体" panose="02010600030101010101" pitchFamily="2" charset="-122"/>
              </a:defRPr>
            </a:lvl1pPr>
          </a:lstStyle>
          <a:p>
            <a:fld id="{2FB8B6ED-AB70-4F32-847F-E2680DEB602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fl"/>
          <p:cNvSpPr txBox="1"/>
          <p:nvPr userDrawn="1"/>
        </p:nvSpPr>
        <p:spPr>
          <a:xfrm>
            <a:off x="0" y="652018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4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mcipaddres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e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21" Type="http://schemas.openxmlformats.org/officeDocument/2006/relationships/image" Target="../media/image36.png"/><Relationship Id="rId7" Type="http://schemas.openxmlformats.org/officeDocument/2006/relationships/image" Target="../media/image23.png"/><Relationship Id="rId12" Type="http://schemas.openxmlformats.org/officeDocument/2006/relationships/image" Target="../media/image28.jpeg"/><Relationship Id="rId17" Type="http://schemas.openxmlformats.org/officeDocument/2006/relationships/image" Target="../media/image32.png"/><Relationship Id="rId2" Type="http://schemas.openxmlformats.org/officeDocument/2006/relationships/image" Target="../media/image19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hyperlink" Target="http://www.siemon.com/sis/store/cca_qsfp+passive-copper-assemblies.asp" TargetMode="External"/><Relationship Id="rId15" Type="http://schemas.openxmlformats.org/officeDocument/2006/relationships/image" Target="../media/image30.jpeg"/><Relationship Id="rId10" Type="http://schemas.openxmlformats.org/officeDocument/2006/relationships/image" Target="../media/image26.png"/><Relationship Id="rId19" Type="http://schemas.openxmlformats.org/officeDocument/2006/relationships/image" Target="../media/image34.jpe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hyperlink" Target="http://www.siemon.com/sis/store/images/products/cca_qsfp+-to-4-sfp+-passive-copper-assemblies_big.jp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6870154" cy="1006685"/>
          </a:xfrm>
          <a:ln>
            <a:noFill/>
          </a:ln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M1000E</a:t>
            </a:r>
            <a:r>
              <a:rPr lang="zh-CN" altLang="en-US" dirty="0" smtClean="0"/>
              <a:t>刀框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及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MXL</a:t>
            </a:r>
            <a:r>
              <a:rPr lang="zh-CN" altLang="en-US" dirty="0" smtClean="0"/>
              <a:t>交换机培训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Dell Solution</a:t>
            </a:r>
            <a:endParaRPr lang="en-US" dirty="0"/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68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58175" cy="600080"/>
          </a:xfrm>
        </p:spPr>
        <p:txBody>
          <a:bodyPr/>
          <a:lstStyle/>
          <a:p>
            <a:r>
              <a:rPr lang="zh-CN" altLang="en-US" dirty="0" smtClean="0"/>
              <a:t>刀片服务器与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MXL</a:t>
            </a:r>
            <a:r>
              <a:rPr lang="zh-CN" altLang="en-US" dirty="0" smtClean="0"/>
              <a:t>端口映射关系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3728" y="11967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16" y="836712"/>
            <a:ext cx="4661372" cy="53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11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908720"/>
            <a:ext cx="4294265" cy="524990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58175" cy="600080"/>
          </a:xfrm>
        </p:spPr>
        <p:txBody>
          <a:bodyPr/>
          <a:lstStyle/>
          <a:p>
            <a:r>
              <a:rPr lang="zh-CN" altLang="en-US" dirty="0" smtClean="0"/>
              <a:t>刀片服务器与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MXL</a:t>
            </a:r>
            <a:r>
              <a:rPr lang="zh-CN" altLang="en-US" dirty="0" smtClean="0"/>
              <a:t>端口映射关系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6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76672"/>
            <a:ext cx="7634373" cy="51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93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73" y="-27384"/>
            <a:ext cx="8258175" cy="64448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MXL</a:t>
            </a:r>
            <a:r>
              <a:rPr lang="zh-CN" altLang="en-US" dirty="0" smtClean="0">
                <a:solidFill>
                  <a:srgbClr val="0085C3"/>
                </a:solidFill>
                <a:latin typeface="Museo For Dell"/>
                <a:cs typeface="Museo For Dell"/>
              </a:rPr>
              <a:t>常用命令解析</a:t>
            </a:r>
            <a:endParaRPr lang="en-US" dirty="0">
              <a:solidFill>
                <a:srgbClr val="0085C3"/>
              </a:solidFill>
              <a:latin typeface="Museo For Dell"/>
              <a:cs typeface="Museo For Dell"/>
            </a:endParaRPr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8244408" y="44624"/>
            <a:ext cx="864096" cy="504056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1321" y="836712"/>
            <a:ext cx="8417143" cy="5354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BMP </a:t>
            </a:r>
            <a:r>
              <a:rPr 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在第一次登录进</a:t>
            </a: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MXL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交换机后，可能会出现默认的出厂设置是</a:t>
            </a: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BMP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模式，选择</a:t>
            </a: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，进行标准模式</a:t>
            </a:r>
            <a:r>
              <a:rPr lang="zh-CN" altLang="en-US" u="sng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（这种情况会在下单的时候</a:t>
            </a:r>
            <a:r>
              <a:rPr lang="en-US" u="sng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MXL</a:t>
            </a:r>
            <a:r>
              <a:rPr lang="zh-CN" altLang="en-US" u="sng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交换机是单独购买，不是机箱安装的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To continue with the standard manual interactive mode, it is necessary to abort BMP.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Press A to abort BMP now.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Press C to continue with BMP.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Press L to toggle BMP syslog and console messages.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Press S to display the BMP status.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[A/C/L/S]: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默认交换机开启在</a:t>
            </a: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BMP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模式，如果不敲以下命令，下次交换机重启有可能还会进入</a:t>
            </a: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BMP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模式，配置就不通了；</a:t>
            </a:r>
            <a:endParaRPr lang="en-US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Configure    terminal    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reload-type   normal-reload   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-----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版本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9.8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之前</a:t>
            </a:r>
            <a:endParaRPr lang="en-US" dirty="0" smtClean="0">
              <a:solidFill>
                <a:srgbClr val="000000"/>
              </a:solidFill>
              <a:highlight>
                <a:srgbClr val="FFFF00"/>
              </a:highlight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reload-type     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------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版本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9.8 or later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boot    normal-reload</a:t>
            </a:r>
            <a:endParaRPr lang="en-US" sz="2000" dirty="0">
              <a:solidFill>
                <a:srgbClr val="000000"/>
              </a:solidFill>
              <a:effectLst/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95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6632"/>
            <a:ext cx="8640960" cy="5781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基础配置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hostname   MXL_A1  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-----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交换机命名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ip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ssh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server enable    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----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开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启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SSH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登陆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ip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ssh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server version 2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username admin password Dell2015 privilege 15   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配置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本地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用户名与密码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enable password Dell2015     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----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配置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enable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密码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interface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ManagementEthernet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0/0      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----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配置带外网管口地址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ip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address 192.168.100.100 255.255.255.0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management route 0.0.0.0 0.0.0.0 &lt;gateway&gt;-----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配置带外网管口路由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只有在配置了本地用户名密码 、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enable 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密码 以及管理口地址后，才能进行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GB" u="sng" dirty="0" err="1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远程登录，默认交换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telnet 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服务是开启的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 PSMT"/>
                <a:cs typeface="Courier New PSMT"/>
              </a:rPr>
              <a:t> </a:t>
            </a: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Dell#clock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set 12:11:00 21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feb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2016 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----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配置交换机时钟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service timestamps log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datetime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localtime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show-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timezone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日志时间同步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service timestamps debug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datetime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localtime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show-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timezone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---debug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时间同步</a:t>
            </a:r>
            <a:endParaRPr lang="en-US" sz="2000" dirty="0">
              <a:solidFill>
                <a:srgbClr val="000000"/>
              </a:solidFill>
              <a:effectLst/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581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32656"/>
            <a:ext cx="8406680" cy="5207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firmware </a:t>
            </a: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升级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Dell# upgrade system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tftp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: A:     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Address or name of remote host []: you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tftpserver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ip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Source file name []: firmware name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（以上是通过</a:t>
            </a:r>
            <a:r>
              <a:rPr lang="en-GB" u="sng" dirty="0" err="1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tftp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来升级，也可以通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USB 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来进行升级）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删</a:t>
            </a: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除</a:t>
            </a:r>
            <a:r>
              <a:rPr 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start-</a:t>
            </a:r>
            <a:r>
              <a:rPr lang="en-US" sz="2400" b="1" dirty="0" err="1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config</a:t>
            </a:r>
            <a:r>
              <a:rPr 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FTOS#delete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flash://startup-config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Proceed to delete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startup-config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[confirm yes/no] </a:t>
            </a:r>
            <a:r>
              <a:rPr lang="en-GB" dirty="0">
                <a:solidFill>
                  <a:srgbClr val="FF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yes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FTOS#reload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System configuration has been modified. Save? [yes/no]  </a:t>
            </a:r>
            <a:r>
              <a:rPr lang="en-GB" dirty="0">
                <a:solidFill>
                  <a:srgbClr val="FF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no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Proceed with reload [confirm yes/no]  </a:t>
            </a:r>
            <a:r>
              <a:rPr lang="en-GB" dirty="0">
                <a:solidFill>
                  <a:srgbClr val="FF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yes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恢</a:t>
            </a: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复出厂设置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restore factory-defaults stack-unit 0 clear-all</a:t>
            </a:r>
            <a:endParaRPr lang="en-US" sz="2000" dirty="0">
              <a:solidFill>
                <a:srgbClr val="000000"/>
              </a:solidFill>
              <a:effectLst/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62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548680"/>
            <a:ext cx="8334672" cy="318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40G </a:t>
            </a:r>
            <a:r>
              <a:rPr 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DAC</a:t>
            </a: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互联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Ftos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config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)#interface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fortyGigE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0/37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Ftos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(config-if-fo-0/37)#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intf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-type cr4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autoneg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  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（当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F10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交换机通过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40G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直连线缆与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N4000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40G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互联时，需要增加以上命令）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40G </a:t>
            </a: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端口拆分</a:t>
            </a:r>
            <a:r>
              <a:rPr 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10G</a:t>
            </a: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config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)#stack-unit 0 port 33 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portmode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quad</a:t>
            </a:r>
          </a:p>
          <a:p>
            <a:pPr marL="228600" indent="-228600">
              <a:spcAft>
                <a:spcPts val="0"/>
              </a:spcAft>
            </a:pPr>
            <a:endParaRPr lang="en-GB" sz="2000" dirty="0">
              <a:solidFill>
                <a:srgbClr val="000000"/>
              </a:solidFill>
              <a:effectLst/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2000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（配置此命令后</a:t>
            </a:r>
            <a:r>
              <a:rPr lang="en-US" altLang="zh-CN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需要保存配置重启才能生效）</a:t>
            </a:r>
            <a:endParaRPr lang="en-US" u="sng" dirty="0">
              <a:solidFill>
                <a:srgbClr val="000000"/>
              </a:solidFill>
              <a:latin typeface="Museo Sans For Dell" panose="02000000000000000000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61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960" y="-386"/>
            <a:ext cx="9308592" cy="4119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端口模式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interface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TenGigabitEthernet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0/1    </a:t>
            </a:r>
            <a:r>
              <a:rPr lang="en-GB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----</a:t>
            </a:r>
            <a:r>
              <a:rPr lang="en-US" dirty="0" err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进入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0/1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口，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（也可通过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interface range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TenGigabitEthernet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0/1 – 16  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0/1-16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所有接口）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description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serverport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      </a:t>
            </a:r>
            <a:r>
              <a:rPr lang="en-GB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-----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对接口进行描述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no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ip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address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switchport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                     </a:t>
            </a:r>
            <a:r>
              <a:rPr lang="en-GB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----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switchport</a:t>
            </a:r>
            <a:r>
              <a:rPr lang="en-US" dirty="0" err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模式及二层模式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只能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untag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no </a:t>
            </a:r>
            <a:r>
              <a:rPr lang="en-GB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shutdown</a:t>
            </a:r>
          </a:p>
          <a:p>
            <a:pPr marL="228600" indent="-228600"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interface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TenGigabitEthernet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0/1      ----</a:t>
            </a:r>
            <a:r>
              <a:rPr lang="en-US" dirty="0" err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进入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0/1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口，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description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serverport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        -----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对接口进行描述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no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ip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address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no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switchport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portmode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hybrid                                 ---</a:t>
            </a:r>
            <a:r>
              <a:rPr lang="en-US" dirty="0" err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混合模式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（这个口既可以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又可以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untag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switchport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                            ----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switchport</a:t>
            </a:r>
            <a:r>
              <a:rPr lang="en-US" dirty="0" err="1" smtClean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模式及二层模式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264" y="4087813"/>
            <a:ext cx="8910736" cy="2149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interface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vlan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2                   ----</a:t>
            </a:r>
            <a:r>
              <a:rPr lang="en-US" dirty="0" err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创建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VLAN </a:t>
            </a:r>
            <a:r>
              <a:rPr lang="zh-CN" altLang="en-US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（只能一个个</a:t>
            </a:r>
            <a:r>
              <a:rPr lang="en-US" altLang="zh-CN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VLAN </a:t>
            </a:r>
            <a:r>
              <a:rPr lang="zh-CN" altLang="en-US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创建）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description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FCoE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----</a:t>
            </a:r>
            <a:r>
              <a:rPr lang="en-US" dirty="0" err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描述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tagged Port-channel 1       -----tag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trunk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untagged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TenGigabitEthernet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0/11  ------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untag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模式及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access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no shutdown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en-US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将某个端口进行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划分时，具体的某个端口应该是一个二层口及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switchport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模式）</a:t>
            </a:r>
            <a:endParaRPr lang="en-US" sz="2000" dirty="0">
              <a:solidFill>
                <a:srgbClr val="000000"/>
              </a:solidFill>
              <a:effectLst/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309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3953"/>
            <a:ext cx="8496944" cy="6150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Port-channel </a:t>
            </a: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链路捆绑配置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Conf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t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interface range 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0/43 - 44 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description To Cisco3750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ip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address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shutdown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port-channel-protocol LACP          ----LACP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动态链路聚合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port-channel 1 mode active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 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interface port-channel 1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ip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address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shutdown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switchport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/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--------------------------------------------------------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interface 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range 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0/43 - 44 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description To Cisco3750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ip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address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switchport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shutdown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 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interface port-channel 1  ------------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静态链路聚合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ip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address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shutdown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channel-member </a:t>
            </a:r>
            <a:r>
              <a:rPr lang="en-GB" sz="14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te0/43</a:t>
            </a: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-44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switchport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endParaRPr lang="en-GB" sz="1400" dirty="0" smtClean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r>
              <a:rPr lang="en-GB" u="sng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不同厂家之间的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port-channel 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对接建议使用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LACP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000000"/>
              </a:solidFill>
              <a:effectLst/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15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332656"/>
            <a:ext cx="8262664" cy="519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堆叠配置 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MXL-A1 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stack-unit 0 stack-group 0 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stack-unit 0 stack-group 1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MXL-A2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stack-unit 0 stack-group 0 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stack-unit 0 stack-group 1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MXL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堆叠后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40G 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线缆 ，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各自重启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A1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A2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GB" u="sng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MXL </a:t>
            </a:r>
            <a:r>
              <a:rPr lang="zh-CN" altLang="en-US" u="sng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只能通过</a:t>
            </a:r>
            <a:r>
              <a:rPr lang="en-GB" u="sng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40G</a:t>
            </a:r>
            <a:r>
              <a:rPr lang="zh-CN" altLang="en-US" u="sng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的端口进行堆叠</a:t>
            </a:r>
            <a:r>
              <a:rPr lang="zh-CN" altLang="en-US" u="sng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GB" u="sng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stack-group</a:t>
            </a:r>
            <a:r>
              <a:rPr lang="en-US" u="sng" dirty="0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号</a:t>
            </a:r>
            <a:r>
              <a:rPr lang="en-GB" u="sng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MXL</a:t>
            </a:r>
            <a:r>
              <a:rPr lang="en-US" u="sng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自带的</a:t>
            </a:r>
            <a:r>
              <a:rPr lang="en-GB" u="sng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40G </a:t>
            </a:r>
            <a:r>
              <a:rPr lang="en-US" u="sng" dirty="0" err="1">
                <a:solidFill>
                  <a:srgbClr val="000000"/>
                </a:solidFill>
                <a:highlight>
                  <a:srgbClr val="FFFF00"/>
                </a:highlight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从下往上依次是</a:t>
            </a:r>
            <a:r>
              <a:rPr lang="en-GB" u="sng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0,1,2,3,4,5)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堆叠配置以后，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A1A2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交换机就逻辑成一个交换机了，只存在一个管理地址，那管理地址就不能在</a:t>
            </a:r>
            <a:r>
              <a:rPr lang="en-GB" u="sng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ManagementEthernet</a:t>
            </a:r>
            <a:r>
              <a:rPr lang="en-GB" u="sng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0/0</a:t>
            </a:r>
            <a:r>
              <a:rPr lang="zh-CN" altLang="en-US" u="sng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上配置了，需要在配置模式下：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virtual-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172.31.253.34/24</a:t>
            </a:r>
            <a:endParaRPr lang="en-US" sz="2000" dirty="0">
              <a:solidFill>
                <a:srgbClr val="000000"/>
              </a:solidFill>
              <a:effectLst/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94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73" y="-27384"/>
            <a:ext cx="8258175" cy="64448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85C3"/>
                </a:solidFill>
                <a:latin typeface="Museo For Dell"/>
                <a:cs typeface="Museo For Dell"/>
              </a:rPr>
              <a:t>目录</a:t>
            </a:r>
            <a:endParaRPr lang="en-US" dirty="0">
              <a:solidFill>
                <a:srgbClr val="0085C3"/>
              </a:solidFill>
              <a:latin typeface="Museo For Dell"/>
              <a:cs typeface="Museo For Dell"/>
            </a:endParaRPr>
          </a:p>
        </p:txBody>
      </p:sp>
      <p:sp>
        <p:nvSpPr>
          <p:cNvPr id="4" name="Oval 3"/>
          <p:cNvSpPr/>
          <p:nvPr/>
        </p:nvSpPr>
        <p:spPr>
          <a:xfrm>
            <a:off x="971600" y="980728"/>
            <a:ext cx="648072" cy="648072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1619672" y="980728"/>
            <a:ext cx="5616624" cy="6480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M1000E</a:t>
            </a:r>
            <a:r>
              <a:rPr lang="zh-CN" altLang="en-US" dirty="0"/>
              <a:t>组件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71600" y="1740404"/>
            <a:ext cx="648072" cy="648072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1619672" y="1740404"/>
            <a:ext cx="5616624" cy="6480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M1000E</a:t>
            </a:r>
            <a:r>
              <a:rPr lang="zh-CN" altLang="en-US" dirty="0" smtClean="0"/>
              <a:t>服务器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71600" y="2500080"/>
            <a:ext cx="648072" cy="648072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1619672" y="2500080"/>
            <a:ext cx="5616624" cy="6480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M1000E</a:t>
            </a:r>
            <a:r>
              <a:rPr lang="zh-CN" altLang="en-US" dirty="0"/>
              <a:t>网</a:t>
            </a:r>
            <a:r>
              <a:rPr lang="zh-CN" altLang="en-US" dirty="0" smtClean="0"/>
              <a:t>络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71600" y="3262650"/>
            <a:ext cx="648072" cy="648072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1619672" y="3262650"/>
            <a:ext cx="5616624" cy="6480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刀片服务器与</a:t>
            </a:r>
            <a:r>
              <a:rPr lang="en-US" altLang="zh-CN" dirty="0" smtClean="0"/>
              <a:t>MXL</a:t>
            </a:r>
            <a:r>
              <a:rPr lang="zh-CN" altLang="en-US" dirty="0" smtClean="0"/>
              <a:t>端口映射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71600" y="4036170"/>
            <a:ext cx="648072" cy="648072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1619672" y="4036170"/>
            <a:ext cx="5616624" cy="6480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MXL</a:t>
            </a:r>
            <a:r>
              <a:rPr lang="zh-CN" altLang="en-US" dirty="0" smtClean="0"/>
              <a:t>交换机常用命令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71600" y="4809690"/>
            <a:ext cx="648072" cy="648072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15" name="Rectangle 14">
            <a:hlinkClick r:id="rId8" action="ppaction://hlinksldjump"/>
          </p:cNvPr>
          <p:cNvSpPr/>
          <p:nvPr/>
        </p:nvSpPr>
        <p:spPr>
          <a:xfrm>
            <a:off x="1619672" y="4809690"/>
            <a:ext cx="5616624" cy="6480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案例分析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474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404664"/>
            <a:ext cx="8334672" cy="1595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上行</a:t>
            </a:r>
            <a:r>
              <a:rPr lang="zh-CN" altLang="en-US" sz="2400" b="1" dirty="0">
                <a:solidFill>
                  <a:srgbClr val="2E74B5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链路检测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uplink-state-group 1              ----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dirty="0" err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上行链路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检测组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downstream 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TenGigabitEthernet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0/1-16    --</a:t>
            </a:r>
            <a:r>
              <a:rPr lang="en-US" dirty="0" err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与服务器的下行口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upstream PO 1              ---</a:t>
            </a:r>
            <a:r>
              <a:rPr lang="en-US" dirty="0" err="1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上行依赖端口</a:t>
            </a:r>
            <a:r>
              <a:rPr lang="en-US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可以是具体物理端口，也可以是</a:t>
            </a:r>
            <a:r>
              <a:rPr lang="en-GB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port-</a:t>
            </a:r>
            <a:r>
              <a:rPr lang="en-GB" dirty="0" err="1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channle</a:t>
            </a:r>
            <a:r>
              <a:rPr lang="zh-CN" altLang="en-US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口</a:t>
            </a:r>
            <a:r>
              <a:rPr lang="en-US" dirty="0">
                <a:solidFill>
                  <a:srgbClr val="00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）</a:t>
            </a:r>
            <a:endParaRPr lang="en-US" sz="2000" dirty="0">
              <a:solidFill>
                <a:srgbClr val="000000"/>
              </a:solidFill>
              <a:effectLst/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857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22" y="260648"/>
            <a:ext cx="9130477" cy="349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1F4D78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案</a:t>
            </a:r>
            <a:r>
              <a:rPr lang="zh-CN" altLang="en-US" sz="2800" b="1" dirty="0">
                <a:solidFill>
                  <a:srgbClr val="1F4D78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例分析</a:t>
            </a:r>
            <a:r>
              <a:rPr lang="zh-CN" altLang="en-US" sz="2800" b="1" dirty="0" smtClean="0">
                <a:solidFill>
                  <a:srgbClr val="1F4D78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solidFill>
                <a:srgbClr val="1F4D78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2000" b="1" dirty="0">
              <a:solidFill>
                <a:srgbClr val="1F4D78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M1000E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刀框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配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置有</a:t>
            </a:r>
            <a:r>
              <a:rPr lang="en-GB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台</a:t>
            </a:r>
            <a:r>
              <a:rPr lang="en-US" altLang="zh-CN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M630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刀片服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务器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，配置</a:t>
            </a:r>
            <a:r>
              <a:rPr lang="en-US" altLang="zh-CN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BCM57810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的双端口网卡以及</a:t>
            </a:r>
            <a:r>
              <a:rPr lang="en-US" altLang="zh-CN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MXL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万兆交换机；安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装了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种类型的操作系统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GB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slot1 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为 </a:t>
            </a:r>
            <a:r>
              <a:rPr lang="en-GB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GB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slot 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GB" b="1" dirty="0" err="1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sz="2000" dirty="0" smtClean="0">
                <a:solidFill>
                  <a:srgbClr val="000000"/>
                </a:solidFill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GB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Slot 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3-5 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ESXI.  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应业务需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求，</a:t>
            </a:r>
            <a:r>
              <a:rPr lang="en-GB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个类型的操作系统共划分了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GB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GB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GB" b="1" dirty="0" err="1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liunx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VLAN3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GB" b="1" dirty="0" err="1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esxi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VLAN 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VLAN10 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VLAN20</a:t>
            </a:r>
            <a:r>
              <a:rPr lang="en-GB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分别为</a:t>
            </a:r>
            <a:r>
              <a:rPr lang="en-US" altLang="zh-CN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MGT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管理和生产业务，</a:t>
            </a:r>
            <a:r>
              <a:rPr lang="en-GB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MXL 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上行交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换机通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过</a:t>
            </a: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te0/51-52 port-channel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cisco2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台核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心交换机互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联</a:t>
            </a:r>
            <a:r>
              <a:rPr lang="en-US" altLang="zh-CN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,cisco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交换机配置了虚拟化</a:t>
            </a:r>
            <a:r>
              <a:rPr lang="en-US" altLang="zh-CN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VPC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，需要透传所有业务</a:t>
            </a:r>
            <a:r>
              <a:rPr lang="en-US" altLang="zh-CN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000000"/>
              </a:solidFill>
              <a:latin typeface="Museo Sans For Dell" panose="02000000000000000000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</a:p>
          <a:p>
            <a:pPr marL="228600" indent="-228600"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请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问如何在</a:t>
            </a:r>
            <a:r>
              <a:rPr lang="en-US" altLang="zh-CN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MXL</a:t>
            </a:r>
            <a:r>
              <a:rPr lang="zh-CN" altLang="en-US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进行配</a:t>
            </a:r>
            <a:r>
              <a:rPr lang="zh-CN" altLang="en-US" b="1" dirty="0" smtClean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置？？？</a:t>
            </a:r>
            <a:endParaRPr lang="en-US" b="1" dirty="0">
              <a:solidFill>
                <a:srgbClr val="000000"/>
              </a:solidFill>
              <a:latin typeface="Museo Sans For Dell" panose="02000000000000000000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329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22" y="260648"/>
            <a:ext cx="9130477" cy="422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如何考虑：</a:t>
            </a:r>
            <a:endParaRPr lang="en-US" altLang="zh-CN" sz="2000" b="1" dirty="0" smtClean="0">
              <a:solidFill>
                <a:srgbClr val="1F4D78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1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、找到对应的服务器的端口， 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SOLT 1-5 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对应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MXL 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的端口是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te0/1- </a:t>
            </a:r>
            <a:r>
              <a:rPr lang="en-US" altLang="zh-CN" sz="2000" b="1" dirty="0" err="1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0/5</a:t>
            </a: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2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、将这些对应的端口降为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层端口，即</a:t>
            </a:r>
            <a:r>
              <a:rPr lang="en-US" altLang="zh-CN" sz="2000" b="1" dirty="0" err="1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switchport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en-US" altLang="zh-CN" sz="2000" b="1" dirty="0" smtClean="0">
              <a:solidFill>
                <a:srgbClr val="1F4D78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3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、创建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port-channel (LACP) 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与核心交换机互联</a:t>
            </a:r>
            <a:endParaRPr lang="en-US" altLang="zh-CN" sz="2000" b="1" dirty="0" smtClean="0">
              <a:solidFill>
                <a:srgbClr val="1F4D78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000" b="1" dirty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4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创建相应的</a:t>
            </a:r>
            <a:r>
              <a:rPr lang="en-US" altLang="zh-CN" sz="2000" b="1" dirty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en-US" sz="2000" b="1" dirty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，并将服务器端口进行</a:t>
            </a:r>
            <a:r>
              <a:rPr lang="en-US" altLang="zh-CN" sz="2000" b="1" dirty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en-US" sz="2000" b="1" dirty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划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endParaRPr lang="en-US" altLang="zh-CN" sz="2000" b="1" dirty="0" smtClean="0">
              <a:solidFill>
                <a:srgbClr val="1F4D78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altLang="zh-CN" sz="2000" b="1" dirty="0">
              <a:solidFill>
                <a:srgbClr val="1F4D78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考虑到冗余  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都需要做网卡绑定， 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MXL 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交叉与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台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cisco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互联，</a:t>
            </a:r>
            <a:endParaRPr lang="en-US" altLang="zh-CN" sz="2000" b="1" dirty="0" smtClean="0">
              <a:solidFill>
                <a:srgbClr val="1F4D78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zh-CN" altLang="en-US" sz="2000" b="1" dirty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用上行检测功能，防止链路故障，不切换，</a:t>
            </a:r>
            <a:endParaRPr lang="en-US" altLang="zh-CN" sz="2000" b="1" dirty="0" smtClean="0">
              <a:solidFill>
                <a:srgbClr val="1F4D78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altLang="zh-CN" sz="2000" b="1" dirty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或者：如果允许可以将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MXL 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进行堆叠，交叉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个线与核心做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port-channel,</a:t>
            </a:r>
            <a:r>
              <a:rPr lang="zh-CN" altLang="en-US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不需要开启上行链路检测功能</a:t>
            </a:r>
            <a:r>
              <a:rPr lang="en-US" altLang="zh-CN" sz="2000" b="1" dirty="0" smtClean="0">
                <a:solidFill>
                  <a:srgbClr val="1F4D78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1F4D78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2000" b="1" dirty="0">
              <a:solidFill>
                <a:srgbClr val="1F4D78"/>
              </a:solidFill>
              <a:latin typeface="Calibri Light" panose="020F03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b="1" dirty="0">
                <a:solidFill>
                  <a:srgbClr val="000000"/>
                </a:solidFill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000000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794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69517"/>
            <a:ext cx="54006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0"/>
              </a:spcAft>
            </a:pPr>
            <a:r>
              <a:rPr lang="en-GB" sz="1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MXL-A1</a:t>
            </a:r>
            <a:r>
              <a:rPr lang="zh-CN" altLang="en-US" sz="14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上配置如下：</a:t>
            </a:r>
            <a:endParaRPr lang="en-GB" sz="14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interface  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rang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TenGigabitEthernet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0/1-5      ----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进入</a:t>
            </a:r>
            <a:r>
              <a:rPr lang="en-GB" sz="1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0/1</a:t>
            </a:r>
            <a:r>
              <a:rPr lang="en-US" altLang="zh-CN" sz="1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-5</a:t>
            </a:r>
            <a:r>
              <a:rPr lang="zh-CN" alt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口</a:t>
            </a:r>
            <a:r>
              <a:rPr lang="zh-CN" altLang="en-US" sz="1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description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serverport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                      -----</a:t>
            </a:r>
            <a:r>
              <a:rPr lang="zh-CN" altLang="en-US" sz="1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对接口进行描述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ip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address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switchport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                                          ----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switchport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模式及二层模式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shutdown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 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interface range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0/51 - 52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description To Cisco3750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ip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address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shutdown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port-channel-protocol LACP          ----LACP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动态链路聚合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port-channel 1 mode active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exit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 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interface port-channel 1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ip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address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shutdown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switchport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                                        </a:t>
            </a:r>
            <a:endParaRPr lang="en-GB" sz="1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exit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 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interface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vlan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3                  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tagged Port-channel 1      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untagged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TenGigabitEthernet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0/1-2 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shutdown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 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interface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vlan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10                  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tagged Port-channel 1      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tagged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TenGigabitEthernet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0/3-5 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shutdown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 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interface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vlan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20                  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tagged Port-channel 1      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tagged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TenGigabitEthernet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0/3-5  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 </a:t>
            </a:r>
            <a:r>
              <a:rPr lang="en-GB" sz="1000" dirty="0" smtClean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shutdown</a:t>
            </a:r>
          </a:p>
          <a:p>
            <a:pPr marL="228600" indent="-228600">
              <a:spcAft>
                <a:spcPts val="0"/>
              </a:spcAft>
            </a:pPr>
            <a:endParaRPr lang="en-GB" sz="1000" dirty="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/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uplink-state-group 1              ----</a:t>
            </a:r>
            <a:r>
              <a:rPr lang="zh-CN" altLang="en-US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创建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上行链路</a:t>
            </a:r>
            <a:r>
              <a:rPr lang="zh-CN" altLang="en-US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检测组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/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downstream </a:t>
            </a:r>
            <a:r>
              <a:rPr lang="en-GB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TenGigabitEthernet</a:t>
            </a:r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0/1-5    --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与服务器的下行口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228600" indent="-228600"/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upstream PO 1 </a:t>
            </a:r>
          </a:p>
        </p:txBody>
      </p:sp>
    </p:spTree>
    <p:extLst>
      <p:ext uri="{BB962C8B-B14F-4D97-AF65-F5344CB8AC3E}">
        <p14:creationId xmlns:p14="http://schemas.microsoft.com/office/powerpoint/2010/main" val="16304002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hanks</a:t>
            </a:r>
            <a:r>
              <a:rPr lang="zh-CN" altLang="en-US" dirty="0" smtClean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0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73" y="-27384"/>
            <a:ext cx="6818015" cy="644480"/>
          </a:xfrm>
        </p:spPr>
        <p:txBody>
          <a:bodyPr/>
          <a:lstStyle/>
          <a:p>
            <a:r>
              <a:rPr lang="en-US" dirty="0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M1000E</a:t>
            </a:r>
            <a:r>
              <a:rPr lang="zh-CN" altLang="en-US" dirty="0" smtClean="0">
                <a:solidFill>
                  <a:srgbClr val="0085C3"/>
                </a:solidFill>
                <a:latin typeface="Museo For Dell"/>
                <a:cs typeface="Museo For Dell"/>
              </a:rPr>
              <a:t>组件</a:t>
            </a:r>
            <a:endParaRPr lang="en-US" dirty="0">
              <a:solidFill>
                <a:srgbClr val="0085C3"/>
              </a:solidFill>
              <a:latin typeface="Museo For Dell"/>
              <a:cs typeface="Museo For Del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73448"/>
              </p:ext>
            </p:extLst>
          </p:nvPr>
        </p:nvGraphicFramePr>
        <p:xfrm>
          <a:off x="395536" y="445811"/>
          <a:ext cx="5067563" cy="579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4" imgW="5562672" imgH="6819872" progId="Visio.Drawing.15">
                  <p:embed/>
                </p:oleObj>
              </mc:Choice>
              <mc:Fallback>
                <p:oleObj name="Visio" r:id="rId4" imgW="5562672" imgH="681987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5811"/>
                        <a:ext cx="5067563" cy="5791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652120" y="764704"/>
            <a:ext cx="2808312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M1000E</a:t>
            </a:r>
            <a:r>
              <a:rPr lang="zh-CN" altLang="en-US" sz="2400" b="1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主要组件</a:t>
            </a:r>
            <a:r>
              <a:rPr lang="zh-CN" altLang="en-US" b="1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latin typeface="Museo Sans For Dell" panose="02000000000000000000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M1000e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刀箱（包括电源、风扇、</a:t>
            </a:r>
            <a:r>
              <a:rPr lang="en-US" dirty="0" err="1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iKVM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设备模块等）；</a:t>
            </a:r>
            <a:endParaRPr lang="en-US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CMC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模块：负责协调管理与监控整个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M1000e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及其组件；</a:t>
            </a:r>
            <a:endParaRPr lang="en-US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刀片服务器；</a:t>
            </a:r>
            <a:endParaRPr lang="en-US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刀片交换机；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6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58175" cy="59355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M1000E</a:t>
            </a:r>
            <a:r>
              <a:rPr lang="zh-CN" altLang="en-US" dirty="0" smtClean="0"/>
              <a:t>刀箱及各组件管理方式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396" y="836712"/>
            <a:ext cx="8242299" cy="498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刀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箱</a:t>
            </a: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/CMC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的管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</a:t>
            </a:r>
            <a:endParaRPr lang="en-US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管理地址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页面进入管理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https://cmcipaddress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https:// 192.168.0.120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（默认地址）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管理地址的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SSH/Telnet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命令行进入管理：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cmcipaddress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（默认用户名：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root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密码：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calvin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Telnet </a:t>
            </a:r>
            <a:r>
              <a:rPr lang="en-US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cmcipaddress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登陆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，需要先开启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Telnet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Console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线缆接入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CMC Console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口进入进行命令行管理；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通过连接显示器到</a:t>
            </a:r>
            <a:r>
              <a:rPr lang="en-US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iKVM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或者刀箱前端鼠标键盘显示器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接口，进行命令行管理；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刀片交换机的管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</a:t>
            </a:r>
            <a:endParaRPr lang="en-US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通过刀片交换机的面板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Console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进入进行命令行管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(MXL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console)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通过刀片交换机配置的带外管理端口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地址，进行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令行管理；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通过登陆刀箱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CMC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的命令行来连接交换机进行命令行管理；（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connect 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switch-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刀片服务器的管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</a:t>
            </a:r>
            <a:endParaRPr lang="en-US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通过连接显示器键盘至</a:t>
            </a:r>
            <a:r>
              <a:rPr lang="en-US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iKVM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或者刀箱前面板鼠标键盘显示器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接口进行配置管理；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IDRAC IP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远程管理；（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https://idracipaddress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74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58175" cy="44954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M630</a:t>
            </a:r>
            <a:r>
              <a:rPr lang="zh-CN" altLang="en-US" dirty="0" smtClean="0"/>
              <a:t>服</a:t>
            </a:r>
            <a:r>
              <a:rPr lang="zh-CN" altLang="en-US" dirty="0"/>
              <a:t>务</a:t>
            </a:r>
            <a:r>
              <a:rPr lang="zh-CN" altLang="en-US" dirty="0" smtClean="0"/>
              <a:t>器网卡识别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00563" y="733750"/>
            <a:ext cx="7981949" cy="29523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0563" y="3861048"/>
            <a:ext cx="775595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M630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刀片服务器为半高刀片，整框满配可插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把；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M630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刀片服务器有对应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个槽位可插入相应的网卡以及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HBA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卡，依次分别为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，与刀框背板的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ABC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一一对应；只有在配置了网卡和交换机后，此卡才能激活使用；</a:t>
            </a:r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A:</a:t>
            </a:r>
            <a:r>
              <a:rPr lang="zh-CN" altLang="en-US" sz="1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出厂默认网卡都安装在此槽位，网络子卡，可支持</a:t>
            </a:r>
            <a:r>
              <a:rPr lang="en-US" altLang="zh-CN" sz="1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  <a:r>
              <a:rPr lang="zh-CN" altLang="en-US" sz="1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端口千兆或万兆网卡，（此槽只能支持以太网的网卡，不支持</a:t>
            </a:r>
            <a:r>
              <a:rPr lang="en-US" altLang="zh-CN" sz="1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HBA</a:t>
            </a:r>
            <a:r>
              <a:rPr lang="zh-CN" altLang="en-US" sz="1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卡，</a:t>
            </a:r>
            <a:r>
              <a:rPr lang="en-US" altLang="zh-CN" sz="1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IB</a:t>
            </a:r>
            <a:r>
              <a:rPr lang="zh-CN" altLang="en-US" sz="1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网卡）</a:t>
            </a:r>
            <a:endParaRPr lang="en-US" altLang="zh-CN" sz="1600" dirty="0" smtClean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B: </a:t>
            </a:r>
            <a:r>
              <a:rPr lang="zh-CN" altLang="en-US" sz="1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此槽支持所有类型的卡，夹层卡，也叫</a:t>
            </a:r>
            <a:r>
              <a:rPr lang="en-US" sz="1600" dirty="0" err="1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Mezz</a:t>
            </a:r>
            <a:r>
              <a:rPr lang="zh-CN" altLang="en-US" sz="1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卡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；</a:t>
            </a:r>
            <a:endParaRPr lang="en-US" altLang="zh-CN" sz="1600" dirty="0" smtClean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latin typeface="Calibri" panose="020F0502020204030204" pitchFamily="34" charset="0"/>
                <a:ea typeface="宋体" panose="02010600030101010101" pitchFamily="2" charset="-122"/>
              </a:rPr>
              <a:t>C: </a:t>
            </a:r>
            <a:r>
              <a:rPr lang="zh-CN" altLang="en-US" sz="1600" dirty="0" smtClean="0">
                <a:latin typeface="Calibri" panose="020F0502020204030204" pitchFamily="34" charset="0"/>
                <a:ea typeface="宋体" panose="02010600030101010101" pitchFamily="2" charset="-122"/>
              </a:rPr>
              <a:t>此槽位也支持所有类型的卡，夹层卡，也叫</a:t>
            </a:r>
            <a:r>
              <a:rPr lang="en-US" altLang="zh-CN" sz="1600" dirty="0" err="1" smtClean="0">
                <a:latin typeface="Calibri" panose="020F0502020204030204" pitchFamily="34" charset="0"/>
                <a:ea typeface="宋体" panose="02010600030101010101" pitchFamily="2" charset="-122"/>
              </a:rPr>
              <a:t>Mezz</a:t>
            </a:r>
            <a:r>
              <a:rPr lang="zh-CN" altLang="en-US" sz="1600" dirty="0" smtClean="0">
                <a:latin typeface="Calibri" panose="020F0502020204030204" pitchFamily="34" charset="0"/>
                <a:ea typeface="宋体" panose="02010600030101010101" pitchFamily="2" charset="-122"/>
              </a:rPr>
              <a:t>卡；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48743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118275"/>
            <a:ext cx="5516409" cy="220690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58175" cy="44954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M630</a:t>
            </a:r>
            <a:r>
              <a:rPr lang="zh-CN" altLang="en-US" dirty="0" smtClean="0"/>
              <a:t>服</a:t>
            </a:r>
            <a:r>
              <a:rPr lang="zh-CN" altLang="en-US" dirty="0"/>
              <a:t>务</a:t>
            </a:r>
            <a:r>
              <a:rPr lang="zh-CN" altLang="en-US" dirty="0" smtClean="0"/>
              <a:t>器网卡识别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4009843"/>
            <a:ext cx="5488192" cy="21554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792" y="3635732"/>
            <a:ext cx="8838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图</a:t>
            </a:r>
            <a:r>
              <a:rPr lang="en-US" altLang="zh-CN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:</a:t>
            </a:r>
            <a:r>
              <a:rPr 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个双端口</a:t>
            </a:r>
            <a:r>
              <a:rPr 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10Gb </a:t>
            </a:r>
            <a:r>
              <a:rPr 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Broad</a:t>
            </a:r>
            <a:r>
              <a:rPr lang="en-US" altLang="zh-CN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com 57810</a:t>
            </a:r>
            <a:r>
              <a:rPr lang="zh-CN" alt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网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络子卡</a:t>
            </a:r>
            <a:r>
              <a:rPr 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+1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个双端口</a:t>
            </a:r>
            <a:r>
              <a:rPr 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10Gb </a:t>
            </a:r>
            <a:r>
              <a:rPr lang="en-US" b="1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Qlogic</a:t>
            </a:r>
            <a:r>
              <a:rPr 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QME8262 </a:t>
            </a:r>
            <a:r>
              <a:rPr lang="en-US" b="1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Mezz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卡；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41784" y="789593"/>
            <a:ext cx="8406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个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四</a:t>
            </a:r>
            <a:r>
              <a:rPr lang="zh-CN" alt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端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口</a:t>
            </a:r>
            <a:r>
              <a:rPr 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10Gb </a:t>
            </a:r>
            <a:r>
              <a:rPr 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Broad</a:t>
            </a:r>
            <a:r>
              <a:rPr lang="en-US" altLang="zh-CN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com</a:t>
            </a:r>
            <a:r>
              <a:rPr lang="zh-CN" alt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网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络子</a:t>
            </a:r>
            <a:r>
              <a:rPr lang="zh-CN" altLang="en-US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卡</a:t>
            </a:r>
            <a:r>
              <a:rPr lang="en-US" altLang="zh-CN" b="1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---57840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95649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8100"/>
            <a:ext cx="8258175" cy="619863"/>
          </a:xfrm>
        </p:spPr>
        <p:txBody>
          <a:bodyPr/>
          <a:lstStyle/>
          <a:p>
            <a:r>
              <a:rPr lang="en-US" dirty="0" smtClean="0">
                <a:solidFill>
                  <a:srgbClr val="0085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M1000E</a:t>
            </a:r>
            <a:r>
              <a:rPr lang="zh-CN" altLang="en-US" dirty="0">
                <a:solidFill>
                  <a:srgbClr val="0085C3"/>
                </a:solidFill>
                <a:latin typeface="Museo For Dell"/>
                <a:cs typeface="Museo For Dell"/>
              </a:rPr>
              <a:t>网络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pic>
        <p:nvPicPr>
          <p:cNvPr id="205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891314"/>
            <a:ext cx="1590675" cy="476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705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useo Sans For Dell" panose="02000000000000000000" pitchFamily="2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055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20072" y="12715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1471" y="1123097"/>
            <a:ext cx="6429375" cy="484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10Gb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端口；</a:t>
            </a:r>
            <a:endParaRPr lang="en-US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多达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个外部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40Gb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端口；</a:t>
            </a:r>
            <a:endParaRPr lang="en-US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多达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个外部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10Gb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端口；</a:t>
            </a:r>
            <a:endParaRPr lang="en-US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端口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10GbE SFP+ 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模块；</a:t>
            </a:r>
            <a:endParaRPr lang="en-US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端口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10GBASE-T 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模块；</a:t>
            </a:r>
            <a:endParaRPr lang="en-US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端口</a:t>
            </a:r>
            <a:r>
              <a:rPr lang="en-US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FC </a:t>
            </a:r>
            <a:r>
              <a:rPr lang="zh-CN" altLang="en-US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模块；</a:t>
            </a:r>
            <a:endParaRPr lang="en-US" altLang="zh-CN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US" dirty="0" smtClean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PMingLiU" panose="02020500000000000000" pitchFamily="18" charset="-120"/>
                <a:ea typeface="PMingLiU" panose="02020500000000000000" pitchFamily="18" charset="-120"/>
                <a:cs typeface="Calibri" panose="020F0502020204030204" pitchFamily="34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Calibri" panose="020F0502020204030204" pitchFamily="34" charset="0"/>
              </a:rPr>
              <a:t>交换机端口编号规则</a:t>
            </a:r>
            <a:endParaRPr lang="en-US" b="1" dirty="0" smtClean="0">
              <a:solidFill>
                <a:schemeClr val="bg2"/>
              </a:solidFill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内端口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Te0/1  (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第一位为交换机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，第二位为端口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ID)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外部端口规则范例（参考：端口类型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面板上端口标识号码</a:t>
            </a:r>
            <a:r>
              <a:rPr lang="zh-CN" altLang="en-US" dirty="0" smtClean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>
              <a:latin typeface="Museo Sans For Dell" panose="02000000000000000000" pitchFamily="2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Fo0/33或者Fo0/37  (40Gb端口)</a:t>
            </a: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Te0/41或者Te0/49  (10Gb </a:t>
            </a:r>
            <a:r>
              <a:rPr lang="en-US" dirty="0" err="1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扩展端口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Fi0/41或者Fi0/49    (</a:t>
            </a:r>
            <a:r>
              <a:rPr lang="en-US" dirty="0" err="1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FC扩展端口</a:t>
            </a:r>
            <a:r>
              <a:rPr lang="en-US" dirty="0">
                <a:latin typeface="Museo Sans For Dell" panose="02000000000000000000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Title 53"/>
          <p:cNvSpPr txBox="1">
            <a:spLocks/>
          </p:cNvSpPr>
          <p:nvPr/>
        </p:nvSpPr>
        <p:spPr bwMode="auto">
          <a:xfrm>
            <a:off x="778695" y="572062"/>
            <a:ext cx="73167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0" cap="none" baseline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MXL – 10/40GbE blade</a:t>
            </a:r>
          </a:p>
        </p:txBody>
      </p:sp>
    </p:spTree>
    <p:extLst>
      <p:ext uri="{BB962C8B-B14F-4D97-AF65-F5344CB8AC3E}">
        <p14:creationId xmlns:p14="http://schemas.microsoft.com/office/powerpoint/2010/main" val="2866436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76363" y="6044684"/>
            <a:ext cx="260349" cy="15239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74812" y="6033567"/>
            <a:ext cx="1885950" cy="1524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AAAAAA"/>
                </a:solidFill>
              </a:rPr>
              <a:t>Confidenial</a:t>
            </a:r>
            <a:endParaRPr lang="en-US" dirty="0">
              <a:solidFill>
                <a:srgbClr val="AAAAAA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0012" y="3106217"/>
            <a:ext cx="622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3" descr="C:\Users\Trent_Bates\Documents\Projects\FC FlexIO\Pictures\fc_flex_io_module_les_15000f cropped lower-rez0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5200" y="3274492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5850" y="5046142"/>
            <a:ext cx="78422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Passive Cable Assemblies, QSFP+  &#10;&#10;        * InfiniBand 4X SDR, DDR, QDR&#10;        * Ethernet 10G, 40G&#10;        * Fibre Channel 10G,40G, SAN&#10;        * RapidIO&#10;        * Myrinet 40G&#10;        * Rack-to-Rack, Shelf-to-Shelf Interconnect&#10;        * Networking&#10;        * Storage&#10;        * Hubs, switches, routers, servers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7925" y="4468292"/>
            <a:ext cx="758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537" y="4341292"/>
            <a:ext cx="11207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9912" y="6003405"/>
            <a:ext cx="42862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1" name="Picture 2" descr="image007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9600" y="5604942"/>
            <a:ext cx="344487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818437" y="5993880"/>
            <a:ext cx="2160588" cy="38893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9662" y="437630"/>
            <a:ext cx="690563" cy="574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762375" y="5312842"/>
            <a:ext cx="381000" cy="182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117975" y="1874317"/>
            <a:ext cx="301625" cy="4763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53"/>
          <p:cNvSpPr txBox="1">
            <a:spLocks/>
          </p:cNvSpPr>
          <p:nvPr/>
        </p:nvSpPr>
        <p:spPr bwMode="auto">
          <a:xfrm>
            <a:off x="179512" y="-171400"/>
            <a:ext cx="73167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0" cap="none" baseline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sz="2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MXL - 10/40GbE blade</a:t>
            </a:r>
          </a:p>
        </p:txBody>
      </p:sp>
      <p:sp>
        <p:nvSpPr>
          <p:cNvPr id="17" name="Rectangle 8"/>
          <p:cNvSpPr/>
          <p:nvPr/>
        </p:nvSpPr>
        <p:spPr>
          <a:xfrm>
            <a:off x="2729037" y="853555"/>
            <a:ext cx="381000" cy="124618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8" name="Elbow Connector 17"/>
          <p:cNvCxnSpPr>
            <a:stCxn id="65" idx="1"/>
            <a:endCxn id="14" idx="2"/>
          </p:cNvCxnSpPr>
          <p:nvPr/>
        </p:nvCxnSpPr>
        <p:spPr>
          <a:xfrm rot="10800000">
            <a:off x="2952875" y="5495405"/>
            <a:ext cx="461962" cy="41592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8"/>
          <p:cNvSpPr/>
          <p:nvPr/>
        </p:nvSpPr>
        <p:spPr>
          <a:xfrm>
            <a:off x="2727450" y="2398192"/>
            <a:ext cx="381000" cy="1382713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8537" y="2177530"/>
            <a:ext cx="1120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6950" y="744017"/>
            <a:ext cx="11239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3110037" y="2936355"/>
            <a:ext cx="30956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62475" y="588442"/>
            <a:ext cx="1646237" cy="9064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62475" y="1575867"/>
            <a:ext cx="1646237" cy="13985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62475" y="4039667"/>
            <a:ext cx="1646237" cy="104933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419600" y="3515792"/>
            <a:ext cx="15081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30712" y="1205980"/>
            <a:ext cx="0" cy="33591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81"/>
          <p:cNvSpPr>
            <a:spLocks noChangeArrowheads="1"/>
          </p:cNvSpPr>
          <p:nvPr/>
        </p:nvSpPr>
        <p:spPr bwMode="auto">
          <a:xfrm>
            <a:off x="3775200" y="588442"/>
            <a:ext cx="12207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 algn="ctr"/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4 port SFP+ Module</a:t>
            </a:r>
          </a:p>
        </p:txBody>
      </p:sp>
      <p:sp>
        <p:nvSpPr>
          <p:cNvPr id="29" name="Rectangle 81"/>
          <p:cNvSpPr>
            <a:spLocks noChangeArrowheads="1"/>
          </p:cNvSpPr>
          <p:nvPr/>
        </p:nvSpPr>
        <p:spPr bwMode="auto">
          <a:xfrm>
            <a:off x="3565650" y="1606030"/>
            <a:ext cx="1638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4 port 10GBASE-T Module</a:t>
            </a:r>
          </a:p>
          <a:p>
            <a:pPr algn="ctr"/>
            <a:r>
              <a:rPr lang="en-US" sz="800" b="1">
                <a:solidFill>
                  <a:srgbClr val="B7295A"/>
                </a:solidFill>
                <a:latin typeface="Museo Sans For Dell" pitchFamily="2" charset="0"/>
              </a:rPr>
              <a:t>Limited to only </a:t>
            </a:r>
            <a:r>
              <a:rPr lang="en-US" sz="800" b="1" u="sng">
                <a:solidFill>
                  <a:srgbClr val="B7295A"/>
                </a:solidFill>
                <a:latin typeface="Museo Sans For Dell" pitchFamily="2" charset="0"/>
              </a:rPr>
              <a:t>one</a:t>
            </a:r>
            <a:r>
              <a:rPr lang="en-US" sz="800" b="1">
                <a:solidFill>
                  <a:srgbClr val="B7295A"/>
                </a:solidFill>
                <a:latin typeface="Museo Sans For Dell" pitchFamily="2" charset="0"/>
              </a:rPr>
              <a:t> 10GBASE-T module .  The other module bay can be populated</a:t>
            </a:r>
          </a:p>
        </p:txBody>
      </p:sp>
      <p:sp>
        <p:nvSpPr>
          <p:cNvPr id="30" name="Rectangle 81"/>
          <p:cNvSpPr>
            <a:spLocks noChangeArrowheads="1"/>
          </p:cNvSpPr>
          <p:nvPr/>
        </p:nvSpPr>
        <p:spPr bwMode="auto">
          <a:xfrm>
            <a:off x="3775200" y="4026967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2 port  QSFP+ Module</a:t>
            </a:r>
          </a:p>
        </p:txBody>
      </p:sp>
      <p:pic>
        <p:nvPicPr>
          <p:cNvPr id="31" name="Picture 2" descr="http://nlpd.netlynkdirect.com/datasheets/RJ45Cable10m_large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7912" y="2291830"/>
            <a:ext cx="7937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79"/>
          <p:cNvSpPr>
            <a:spLocks noChangeArrowheads="1"/>
          </p:cNvSpPr>
          <p:nvPr/>
        </p:nvSpPr>
        <p:spPr bwMode="auto">
          <a:xfrm>
            <a:off x="5757987" y="5017567"/>
            <a:ext cx="21510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Optical Transceivers</a:t>
            </a:r>
          </a:p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SFP+ 40Gb: </a:t>
            </a:r>
            <a:r>
              <a:rPr lang="en-US" sz="900">
                <a:solidFill>
                  <a:srgbClr val="444444"/>
                </a:solidFill>
                <a:latin typeface="Museo Sans For Dell" pitchFamily="2" charset="0"/>
              </a:rPr>
              <a:t>SR only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62750" y="5014392"/>
            <a:ext cx="2819400" cy="38417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4" name="Rectangle 81"/>
          <p:cNvSpPr>
            <a:spLocks noChangeArrowheads="1"/>
          </p:cNvSpPr>
          <p:nvPr/>
        </p:nvSpPr>
        <p:spPr bwMode="auto">
          <a:xfrm>
            <a:off x="5772275" y="4528617"/>
            <a:ext cx="21447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444444"/>
                </a:solidFill>
                <a:latin typeface="Museo Sans For Dell" pitchFamily="2" charset="0"/>
              </a:rPr>
              <a:t>QSFP+ to QSFP+  Direct Attach</a:t>
            </a:r>
          </a:p>
          <a:p>
            <a:r>
              <a:rPr lang="fr-FR" sz="900" dirty="0">
                <a:solidFill>
                  <a:srgbClr val="444444"/>
                </a:solidFill>
                <a:latin typeface="Museo Sans For Dell" pitchFamily="2" charset="0"/>
              </a:rPr>
              <a:t>1m, and 5m, Passive Copper  40GBASE-CR4  40Gb</a:t>
            </a:r>
            <a:endParaRPr lang="en-US" sz="900" dirty="0">
              <a:solidFill>
                <a:srgbClr val="444444"/>
              </a:solidFill>
              <a:latin typeface="Museo Sans For Dell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62750" y="4466705"/>
            <a:ext cx="2819400" cy="54133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Rectangle 81"/>
          <p:cNvSpPr>
            <a:spLocks noChangeArrowheads="1"/>
          </p:cNvSpPr>
          <p:nvPr/>
        </p:nvSpPr>
        <p:spPr bwMode="auto">
          <a:xfrm>
            <a:off x="5751637" y="3957117"/>
            <a:ext cx="2144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QSFP+ to 4xSFP+ Breakout Cables</a:t>
            </a:r>
          </a:p>
          <a:p>
            <a:r>
              <a:rPr lang="fr-FR" sz="900">
                <a:solidFill>
                  <a:srgbClr val="444444"/>
                </a:solidFill>
                <a:latin typeface="Museo Sans For Dell" pitchFamily="2" charset="0"/>
              </a:rPr>
              <a:t>5m Passive Copper </a:t>
            </a:r>
            <a:br>
              <a:rPr lang="fr-FR" sz="900">
                <a:solidFill>
                  <a:srgbClr val="444444"/>
                </a:solidFill>
                <a:latin typeface="Museo Sans For Dell" pitchFamily="2" charset="0"/>
              </a:rPr>
            </a:br>
            <a:r>
              <a:rPr lang="fr-FR" sz="900">
                <a:solidFill>
                  <a:srgbClr val="444444"/>
                </a:solidFill>
                <a:latin typeface="Museo Sans For Dell" pitchFamily="2" charset="0"/>
              </a:rPr>
              <a:t>40GBASE-CR4  10Gb</a:t>
            </a:r>
            <a:endParaRPr lang="en-US" sz="900">
              <a:solidFill>
                <a:srgbClr val="444444"/>
              </a:solidFill>
              <a:latin typeface="Museo Sans For Dell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62750" y="3957117"/>
            <a:ext cx="2820987" cy="508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38" name="Picture 5" descr="SFP+ Copper Cable Assemblies by Siemon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0612" y="3992042"/>
            <a:ext cx="8731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81"/>
          <p:cNvSpPr>
            <a:spLocks noChangeArrowheads="1"/>
          </p:cNvSpPr>
          <p:nvPr/>
        </p:nvSpPr>
        <p:spPr bwMode="auto">
          <a:xfrm>
            <a:off x="5742112" y="2229917"/>
            <a:ext cx="2144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RJ45 / Cat6a Copper</a:t>
            </a:r>
          </a:p>
          <a:p>
            <a:r>
              <a:rPr lang="en-US" sz="900">
                <a:solidFill>
                  <a:srgbClr val="444444"/>
                </a:solidFill>
                <a:latin typeface="Museo Sans For Dell" pitchFamily="2" charset="0"/>
              </a:rPr>
              <a:t>10Gb/1Gb  </a:t>
            </a:r>
          </a:p>
          <a:p>
            <a:r>
              <a:rPr lang="en-US" sz="900">
                <a:solidFill>
                  <a:srgbClr val="444444"/>
                </a:solidFill>
                <a:latin typeface="Museo Sans For Dell" pitchFamily="2" charset="0"/>
              </a:rPr>
              <a:t>(supports auto-negotiation)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5762" y="2255317"/>
            <a:ext cx="2870200" cy="608013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" name="Rectangle 8"/>
          <p:cNvSpPr/>
          <p:nvPr/>
        </p:nvSpPr>
        <p:spPr>
          <a:xfrm>
            <a:off x="2760787" y="4225405"/>
            <a:ext cx="265113" cy="1012825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46537" y="5179492"/>
            <a:ext cx="259238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81"/>
          <p:cNvSpPr>
            <a:spLocks noChangeArrowheads="1"/>
          </p:cNvSpPr>
          <p:nvPr/>
        </p:nvSpPr>
        <p:spPr bwMode="auto">
          <a:xfrm>
            <a:off x="3302125" y="5157267"/>
            <a:ext cx="19383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Two Integrated QSFP+ ports </a:t>
            </a:r>
          </a:p>
          <a:p>
            <a:r>
              <a:rPr lang="en-US" sz="900">
                <a:solidFill>
                  <a:srgbClr val="444444"/>
                </a:solidFill>
                <a:latin typeface="Museo Sans For Dell" pitchFamily="2" charset="0"/>
              </a:rPr>
              <a:t>Ports are defaulted to stacking mode but mode can be changed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441825" y="1223442"/>
            <a:ext cx="12223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41825" y="2477567"/>
            <a:ext cx="12223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629400" y="4249217"/>
            <a:ext cx="9525" cy="10223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32575" y="4249217"/>
            <a:ext cx="1222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9400" y="4661967"/>
            <a:ext cx="12223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30987" y="5271567"/>
            <a:ext cx="12223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196012" y="4787380"/>
            <a:ext cx="4445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00462" y="3928542"/>
            <a:ext cx="457200" cy="19208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2" name="Rectangle 81"/>
          <p:cNvSpPr>
            <a:spLocks noChangeArrowheads="1"/>
          </p:cNvSpPr>
          <p:nvPr/>
        </p:nvSpPr>
        <p:spPr bwMode="auto">
          <a:xfrm>
            <a:off x="6837487" y="5595417"/>
            <a:ext cx="1092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QSFP+ to QSFP+ Fiber Cables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18437" y="5554142"/>
            <a:ext cx="2160588" cy="439738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3648200" y="209030"/>
            <a:ext cx="1539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FlexIO modules do not have to be the same</a:t>
            </a:r>
          </a:p>
        </p:txBody>
      </p: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2417887" y="4025380"/>
            <a:ext cx="28257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70"/>
          <p:cNvSpPr>
            <a:spLocks noChangeArrowheads="1"/>
          </p:cNvSpPr>
          <p:nvPr/>
        </p:nvSpPr>
        <p:spPr bwMode="auto">
          <a:xfrm>
            <a:off x="3430712" y="6166917"/>
            <a:ext cx="727075" cy="233363"/>
          </a:xfrm>
          <a:prstGeom prst="rect">
            <a:avLst/>
          </a:prstGeom>
          <a:solidFill>
            <a:schemeClr val="tx2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USB Port</a:t>
            </a:r>
          </a:p>
        </p:txBody>
      </p:sp>
      <p:cxnSp>
        <p:nvCxnSpPr>
          <p:cNvPr id="58" name="Elbow Connector 57"/>
          <p:cNvCxnSpPr>
            <a:stCxn id="57" idx="1"/>
          </p:cNvCxnSpPr>
          <p:nvPr/>
        </p:nvCxnSpPr>
        <p:spPr>
          <a:xfrm rot="10800000">
            <a:off x="2417887" y="4025380"/>
            <a:ext cx="1012825" cy="2259012"/>
          </a:xfrm>
          <a:prstGeom prst="bentConnector2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43025" y="744017"/>
            <a:ext cx="1814512" cy="3851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000" dirty="0" smtClean="0">
                <a:solidFill>
                  <a:srgbClr val="444444"/>
                </a:solidFill>
                <a:cs typeface="Arial" pitchFamily="34" charset="0"/>
              </a:rPr>
              <a:t>12G </a:t>
            </a: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/>
            </a:r>
            <a:br>
              <a:rPr lang="en-US" sz="1000" dirty="0">
                <a:solidFill>
                  <a:srgbClr val="444444"/>
                </a:solidFill>
                <a:cs typeface="Arial" pitchFamily="34" charset="0"/>
              </a:rPr>
            </a:b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-Broadcom 57810S-k </a:t>
            </a:r>
          </a:p>
          <a:p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-Broadcom 57840S-k </a:t>
            </a:r>
          </a:p>
          <a:p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-Brocade BR1741M-k </a:t>
            </a:r>
            <a:br>
              <a:rPr lang="en-US" sz="1000" dirty="0">
                <a:solidFill>
                  <a:srgbClr val="444444"/>
                </a:solidFill>
                <a:cs typeface="Arial" pitchFamily="34" charset="0"/>
              </a:rPr>
            </a:b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-Intel X520-x/k </a:t>
            </a:r>
            <a:br>
              <a:rPr lang="en-US" sz="1000" dirty="0">
                <a:solidFill>
                  <a:srgbClr val="444444"/>
                </a:solidFill>
                <a:cs typeface="Arial" pitchFamily="34" charset="0"/>
              </a:rPr>
            </a:b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-</a:t>
            </a:r>
            <a:r>
              <a:rPr lang="en-US" sz="1000" dirty="0" err="1">
                <a:solidFill>
                  <a:srgbClr val="444444"/>
                </a:solidFill>
                <a:cs typeface="Arial" pitchFamily="34" charset="0"/>
              </a:rPr>
              <a:t>Qlogic</a:t>
            </a: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 QME8262-k</a:t>
            </a:r>
          </a:p>
          <a:p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/>
            </a:r>
            <a:br>
              <a:rPr lang="en-US" sz="1000" dirty="0">
                <a:solidFill>
                  <a:srgbClr val="444444"/>
                </a:solidFill>
                <a:cs typeface="Arial" pitchFamily="34" charset="0"/>
              </a:rPr>
            </a:br>
            <a:r>
              <a:rPr lang="en-US" sz="1000" dirty="0" smtClean="0">
                <a:solidFill>
                  <a:srgbClr val="444444"/>
                </a:solidFill>
                <a:cs typeface="Arial" pitchFamily="34" charset="0"/>
              </a:rPr>
              <a:t>13G </a:t>
            </a: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/>
            </a:r>
            <a:br>
              <a:rPr lang="en-US" sz="1000" dirty="0">
                <a:solidFill>
                  <a:srgbClr val="444444"/>
                </a:solidFill>
                <a:cs typeface="Arial" pitchFamily="34" charset="0"/>
              </a:rPr>
            </a:b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- </a:t>
            </a:r>
            <a:r>
              <a:rPr lang="en-US" sz="1000" dirty="0" err="1">
                <a:solidFill>
                  <a:srgbClr val="444444"/>
                </a:solidFill>
                <a:cs typeface="Arial" pitchFamily="34" charset="0"/>
              </a:rPr>
              <a:t>Qlogic</a:t>
            </a: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 57810S-k </a:t>
            </a:r>
          </a:p>
          <a:p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- </a:t>
            </a:r>
            <a:r>
              <a:rPr lang="en-US" sz="1000" dirty="0" err="1">
                <a:solidFill>
                  <a:srgbClr val="444444"/>
                </a:solidFill>
                <a:cs typeface="Arial" pitchFamily="34" charset="0"/>
              </a:rPr>
              <a:t>Qlogic</a:t>
            </a: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444444"/>
                </a:solidFill>
                <a:cs typeface="Arial" pitchFamily="34" charset="0"/>
              </a:rPr>
              <a:t>57840S-k </a:t>
            </a:r>
            <a:endParaRPr lang="en-US" sz="1000" dirty="0">
              <a:solidFill>
                <a:srgbClr val="444444"/>
              </a:solidFill>
              <a:cs typeface="Arial" pitchFamily="34" charset="0"/>
            </a:endParaRPr>
          </a:p>
          <a:p>
            <a:r>
              <a:rPr lang="en-US" sz="1000" dirty="0" smtClean="0">
                <a:solidFill>
                  <a:srgbClr val="444444"/>
                </a:solidFill>
                <a:cs typeface="Arial" pitchFamily="34" charset="0"/>
              </a:rPr>
              <a:t>- E</a:t>
            </a:r>
            <a:r>
              <a:rPr lang="en-US" altLang="zh-CN" sz="1000" dirty="0" smtClean="0">
                <a:solidFill>
                  <a:srgbClr val="444444"/>
                </a:solidFill>
                <a:cs typeface="Arial" pitchFamily="34" charset="0"/>
              </a:rPr>
              <a:t>mulex Oce14000</a:t>
            </a: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/>
            </a:r>
            <a:br>
              <a:rPr lang="en-US" sz="1000" dirty="0">
                <a:solidFill>
                  <a:srgbClr val="444444"/>
                </a:solidFill>
                <a:cs typeface="Arial" pitchFamily="34" charset="0"/>
              </a:rPr>
            </a:b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-Intel X520-x/k </a:t>
            </a:r>
            <a:br>
              <a:rPr lang="en-US" sz="1000" dirty="0">
                <a:solidFill>
                  <a:srgbClr val="444444"/>
                </a:solidFill>
                <a:cs typeface="Arial" pitchFamily="34" charset="0"/>
              </a:rPr>
            </a:b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/>
            </a:r>
            <a:br>
              <a:rPr lang="en-US" sz="1000" dirty="0">
                <a:solidFill>
                  <a:srgbClr val="444444"/>
                </a:solidFill>
                <a:cs typeface="Arial" pitchFamily="34" charset="0"/>
              </a:rPr>
            </a:br>
            <a:r>
              <a:rPr lang="en-US" sz="1000" dirty="0">
                <a:solidFill>
                  <a:srgbClr val="444444"/>
                </a:solidFill>
                <a:cs typeface="Arial" pitchFamily="34" charset="0"/>
              </a:rPr>
              <a:t>S</a:t>
            </a:r>
            <a:r>
              <a:rPr lang="en-US" sz="800" dirty="0">
                <a:solidFill>
                  <a:srgbClr val="444444"/>
                </a:solidFill>
                <a:cs typeface="Arial" pitchFamily="34" charset="0"/>
              </a:rPr>
              <a:t>upports connectivity to 10Gb-KR adapters, all of which are notated with “-k.”  It does not provide connectivity to legacy 10Gb-XAUI NICs/CNAs</a:t>
            </a:r>
          </a:p>
          <a:p>
            <a:endParaRPr lang="en-US" sz="800" dirty="0">
              <a:solidFill>
                <a:srgbClr val="444444"/>
              </a:solidFill>
              <a:cs typeface="Arial" pitchFamily="34" charset="0"/>
            </a:endParaRPr>
          </a:p>
          <a:p>
            <a:r>
              <a:rPr lang="en-US" sz="800" dirty="0">
                <a:solidFill>
                  <a:srgbClr val="444444"/>
                </a:solidFill>
                <a:cs typeface="Arial" pitchFamily="34" charset="0"/>
              </a:rPr>
              <a:t>If connected to 1Gb Ethernet Mezzanine cards or LOMs, device will auto-negotiate individual internal ports to 1Gb.</a:t>
            </a:r>
          </a:p>
          <a:p>
            <a:endParaRPr lang="en-US" sz="800" dirty="0">
              <a:solidFill>
                <a:srgbClr val="444444"/>
              </a:solidFill>
              <a:cs typeface="Arial" pitchFamily="34" charset="0"/>
            </a:endParaRPr>
          </a:p>
          <a:p>
            <a:endParaRPr lang="en-US" sz="800" dirty="0">
              <a:solidFill>
                <a:srgbClr val="444444"/>
              </a:solidFill>
              <a:cs typeface="Arial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43025" y="488430"/>
            <a:ext cx="1814512" cy="257175"/>
          </a:xfrm>
          <a:prstGeom prst="roundRect">
            <a:avLst>
              <a:gd name="adj" fmla="val 92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b="1">
                <a:solidFill>
                  <a:srgbClr val="FFFFFF"/>
                </a:solidFill>
                <a:cs typeface="Arial" pitchFamily="34" charset="0"/>
              </a:rPr>
              <a:t>Adapters</a:t>
            </a:r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3414837" y="5725592"/>
            <a:ext cx="2290763" cy="369888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Secondary Management Serial Port</a:t>
            </a:r>
            <a:br>
              <a:rPr lang="en-US" sz="900" b="1">
                <a:solidFill>
                  <a:srgbClr val="444444"/>
                </a:solidFill>
                <a:latin typeface="Museo Sans For Dell" pitchFamily="2" charset="0"/>
              </a:rPr>
            </a:br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(Cable included)</a:t>
            </a: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6818437" y="6003405"/>
            <a:ext cx="162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QSFP+ to 4xSFP+ Fiber Breakout Cables</a:t>
            </a:r>
          </a:p>
        </p:txBody>
      </p:sp>
      <p:sp>
        <p:nvSpPr>
          <p:cNvPr id="67" name="Left Brace 66"/>
          <p:cNvSpPr/>
          <p:nvPr/>
        </p:nvSpPr>
        <p:spPr>
          <a:xfrm>
            <a:off x="6512050" y="5590655"/>
            <a:ext cx="257175" cy="769937"/>
          </a:xfrm>
          <a:prstGeom prst="leftBrac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444444"/>
              </a:solidFill>
              <a:cs typeface="Arial" charset="0"/>
            </a:endParaRPr>
          </a:p>
        </p:txBody>
      </p:sp>
      <p:cxnSp>
        <p:nvCxnSpPr>
          <p:cNvPr id="68" name="Straight Connector 67"/>
          <p:cNvCxnSpPr>
            <a:stCxn id="67" idx="1"/>
          </p:cNvCxnSpPr>
          <p:nvPr/>
        </p:nvCxnSpPr>
        <p:spPr>
          <a:xfrm flipV="1">
            <a:off x="6512050" y="5409680"/>
            <a:ext cx="0" cy="5651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"/>
          <p:cNvGrpSpPr>
            <a:grpSpLocks/>
          </p:cNvGrpSpPr>
          <p:nvPr/>
        </p:nvGrpSpPr>
        <p:grpSpPr bwMode="auto">
          <a:xfrm>
            <a:off x="343025" y="4679430"/>
            <a:ext cx="1814512" cy="1273175"/>
            <a:chOff x="435706" y="3450088"/>
            <a:chExt cx="1813058" cy="1274333"/>
          </a:xfrm>
        </p:grpSpPr>
        <p:sp>
          <p:nvSpPr>
            <p:cNvPr id="70" name="Rectangle 69"/>
            <p:cNvSpPr/>
            <p:nvPr/>
          </p:nvSpPr>
          <p:spPr>
            <a:xfrm>
              <a:off x="435706" y="3450088"/>
              <a:ext cx="1813058" cy="12743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444444"/>
                </a:solidFill>
                <a:cs typeface="Arial" charset="0"/>
              </a:endParaRPr>
            </a:p>
          </p:txBody>
        </p:sp>
        <p:sp>
          <p:nvSpPr>
            <p:cNvPr id="71" name="TextBox 101"/>
            <p:cNvSpPr txBox="1">
              <a:spLocks noChangeArrowheads="1"/>
            </p:cNvSpPr>
            <p:nvPr/>
          </p:nvSpPr>
          <p:spPr bwMode="auto">
            <a:xfrm>
              <a:off x="445831" y="3450088"/>
              <a:ext cx="18029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200" b="1">
                  <a:solidFill>
                    <a:srgbClr val="444444"/>
                  </a:solidFill>
                  <a:latin typeface="Museo Sans For Dell" pitchFamily="2" charset="0"/>
                </a:rPr>
                <a:t>Designed for I/O bays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99155" y="3728153"/>
              <a:ext cx="664629" cy="286010"/>
            </a:xfrm>
            <a:prstGeom prst="roundRect">
              <a:avLst>
                <a:gd name="adj" fmla="val 9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anchor="b"/>
            <a:lstStyle/>
            <a:p>
              <a:pPr algn="ctr">
                <a:lnSpc>
                  <a:spcPts val="1200"/>
                </a:lnSpc>
              </a:pPr>
              <a:r>
                <a:rPr lang="en-US" sz="1400" b="1">
                  <a:solidFill>
                    <a:srgbClr val="FFFFFF"/>
                  </a:solidFill>
                  <a:cs typeface="Arial" pitchFamily="34" charset="0"/>
                </a:rPr>
                <a:t/>
              </a:r>
              <a:br>
                <a:rPr lang="en-US" sz="1400" b="1">
                  <a:solidFill>
                    <a:srgbClr val="FFFFFF"/>
                  </a:solidFill>
                  <a:cs typeface="Arial" pitchFamily="34" charset="0"/>
                </a:rPr>
              </a:br>
              <a:r>
                <a:rPr lang="en-US" sz="1400" b="1">
                  <a:solidFill>
                    <a:srgbClr val="FFFFFF"/>
                  </a:solidFill>
                  <a:cs typeface="Arial" pitchFamily="34" charset="0"/>
                </a:rPr>
                <a:t>A</a:t>
              </a:r>
              <a:r>
                <a:rPr lang="en-US" sz="1400" b="1" baseline="30000">
                  <a:solidFill>
                    <a:srgbClr val="FFFFFF"/>
                  </a:solidFill>
                  <a:cs typeface="Arial" pitchFamily="34" charset="0"/>
                </a:rPr>
                <a:t>1</a:t>
              </a:r>
              <a:r>
                <a:rPr lang="en-US" sz="1400" b="1">
                  <a:solidFill>
                    <a:srgbClr val="FFFFFF"/>
                  </a:solidFill>
                  <a:cs typeface="Arial" pitchFamily="34" charset="0"/>
                </a:rPr>
                <a:t>/A</a:t>
              </a:r>
              <a:r>
                <a:rPr lang="en-US" sz="1400" b="1" baseline="30000">
                  <a:solidFill>
                    <a:srgbClr val="FFFFFF"/>
                  </a:solidFill>
                  <a:cs typeface="Arial" pitchFamily="34" charset="0"/>
                </a:rPr>
                <a:t>2</a:t>
              </a:r>
              <a:endParaRPr lang="en-US" sz="800">
                <a:solidFill>
                  <a:srgbClr val="444444"/>
                </a:solidFill>
                <a:cs typeface="Arial" pitchFamily="3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99155" y="4037997"/>
              <a:ext cx="664629" cy="287598"/>
            </a:xfrm>
            <a:prstGeom prst="roundRect">
              <a:avLst>
                <a:gd name="adj" fmla="val 914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anchor="b"/>
            <a:lstStyle/>
            <a:p>
              <a:pPr algn="ctr">
                <a:lnSpc>
                  <a:spcPts val="1200"/>
                </a:lnSpc>
              </a:pPr>
              <a:r>
                <a:rPr lang="en-US" sz="1400" b="1">
                  <a:solidFill>
                    <a:srgbClr val="FFFFFF"/>
                  </a:solidFill>
                  <a:cs typeface="Arial" pitchFamily="34" charset="0"/>
                </a:rPr>
                <a:t/>
              </a:r>
              <a:br>
                <a:rPr lang="en-US" sz="1400" b="1">
                  <a:solidFill>
                    <a:srgbClr val="FFFFFF"/>
                  </a:solidFill>
                  <a:cs typeface="Arial" pitchFamily="34" charset="0"/>
                </a:rPr>
              </a:br>
              <a:r>
                <a:rPr lang="en-US" sz="1400" b="1">
                  <a:solidFill>
                    <a:srgbClr val="FFFFFF"/>
                  </a:solidFill>
                  <a:cs typeface="Arial" pitchFamily="34" charset="0"/>
                </a:rPr>
                <a:t>B</a:t>
              </a:r>
              <a:r>
                <a:rPr lang="en-US" sz="1400" b="1" baseline="30000">
                  <a:solidFill>
                    <a:srgbClr val="FFFFFF"/>
                  </a:solidFill>
                  <a:cs typeface="Arial" pitchFamily="34" charset="0"/>
                </a:rPr>
                <a:t>1</a:t>
              </a:r>
              <a:r>
                <a:rPr lang="en-US" sz="1400" b="1">
                  <a:solidFill>
                    <a:srgbClr val="FFFFFF"/>
                  </a:solidFill>
                  <a:cs typeface="Arial" pitchFamily="34" charset="0"/>
                </a:rPr>
                <a:t>/B</a:t>
              </a:r>
              <a:r>
                <a:rPr lang="en-US" sz="1400" b="1" baseline="30000">
                  <a:solidFill>
                    <a:srgbClr val="FFFFFF"/>
                  </a:solidFill>
                  <a:cs typeface="Arial" pitchFamily="34" charset="0"/>
                </a:rPr>
                <a:t>2</a:t>
              </a:r>
              <a:endParaRPr lang="en-US" sz="800">
                <a:solidFill>
                  <a:srgbClr val="444444"/>
                </a:solidFill>
                <a:cs typeface="Arial" pitchFamily="34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99155" y="4344663"/>
              <a:ext cx="664629" cy="286010"/>
            </a:xfrm>
            <a:prstGeom prst="roundRect">
              <a:avLst>
                <a:gd name="adj" fmla="val 914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b"/>
            <a:lstStyle/>
            <a:p>
              <a:pPr algn="ctr">
                <a:lnSpc>
                  <a:spcPts val="1200"/>
                </a:lnSpc>
              </a:pPr>
              <a:r>
                <a:rPr lang="en-US" sz="1400" b="1">
                  <a:solidFill>
                    <a:srgbClr val="FFFFFF"/>
                  </a:solidFill>
                  <a:cs typeface="Arial" pitchFamily="34" charset="0"/>
                </a:rPr>
                <a:t/>
              </a:r>
              <a:br>
                <a:rPr lang="en-US" sz="1400" b="1">
                  <a:solidFill>
                    <a:srgbClr val="FFFFFF"/>
                  </a:solidFill>
                  <a:cs typeface="Arial" pitchFamily="34" charset="0"/>
                </a:rPr>
              </a:br>
              <a:r>
                <a:rPr lang="en-US" sz="1400" b="1">
                  <a:solidFill>
                    <a:srgbClr val="FFFFFF"/>
                  </a:solidFill>
                  <a:cs typeface="Arial" pitchFamily="34" charset="0"/>
                </a:rPr>
                <a:t>C</a:t>
              </a:r>
              <a:r>
                <a:rPr lang="en-US" sz="1400" b="1" baseline="30000">
                  <a:solidFill>
                    <a:srgbClr val="FFFFFF"/>
                  </a:solidFill>
                  <a:cs typeface="Arial" pitchFamily="34" charset="0"/>
                </a:rPr>
                <a:t>1</a:t>
              </a:r>
              <a:r>
                <a:rPr lang="en-US" sz="1400" b="1">
                  <a:solidFill>
                    <a:srgbClr val="FFFFFF"/>
                  </a:solidFill>
                  <a:cs typeface="Arial" pitchFamily="34" charset="0"/>
                </a:rPr>
                <a:t>/C</a:t>
              </a:r>
              <a:r>
                <a:rPr lang="en-US" sz="1400" b="1" baseline="30000">
                  <a:solidFill>
                    <a:srgbClr val="FFFFFF"/>
                  </a:solidFill>
                  <a:cs typeface="Arial" pitchFamily="34" charset="0"/>
                </a:rPr>
                <a:t>2</a:t>
              </a:r>
              <a:endParaRPr lang="en-US" sz="800">
                <a:solidFill>
                  <a:srgbClr val="444444"/>
                </a:solidFill>
                <a:cs typeface="Arial" pitchFamily="34" charset="0"/>
              </a:endParaRPr>
            </a:p>
          </p:txBody>
        </p:sp>
        <p:pic>
          <p:nvPicPr>
            <p:cNvPr id="75" name="Picture 3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809" y="3761377"/>
              <a:ext cx="976105" cy="86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Rounded Rectangle 75"/>
            <p:cNvSpPr/>
            <p:nvPr/>
          </p:nvSpPr>
          <p:spPr>
            <a:xfrm>
              <a:off x="1381098" y="3867980"/>
              <a:ext cx="61862" cy="5259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r>
                <a:rPr lang="en-US" sz="600">
                  <a:solidFill>
                    <a:srgbClr val="FFFFFF"/>
                  </a:solidFill>
                  <a:cs typeface="Arial" pitchFamily="34" charset="0"/>
                </a:rPr>
                <a:t>A1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917243" y="3867980"/>
              <a:ext cx="61862" cy="5259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r>
                <a:rPr lang="en-US" sz="600">
                  <a:solidFill>
                    <a:srgbClr val="FFFFFF"/>
                  </a:solidFill>
                  <a:cs typeface="Arial" pitchFamily="34" charset="0"/>
                </a:rPr>
                <a:t>A2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452478" y="3867980"/>
              <a:ext cx="61863" cy="5259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  <a:cs typeface="Arial" pitchFamily="34" charset="0"/>
                </a:rPr>
                <a:t>B1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847449" y="3867980"/>
              <a:ext cx="61862" cy="5259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/>
              <a:r>
                <a:rPr lang="en-US" sz="600">
                  <a:solidFill>
                    <a:srgbClr val="FFFFFF"/>
                  </a:solidFill>
                  <a:cs typeface="Arial" pitchFamily="34" charset="0"/>
                </a:rPr>
                <a:t>B2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517513" y="3867980"/>
              <a:ext cx="61862" cy="52594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r"/>
              <a:r>
                <a:rPr lang="en-US" sz="600">
                  <a:solidFill>
                    <a:srgbClr val="FFFFFF"/>
                  </a:solidFill>
                  <a:cs typeface="Arial" pitchFamily="34" charset="0"/>
                </a:rPr>
                <a:t>C1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774482" y="3867980"/>
              <a:ext cx="61862" cy="52594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r"/>
              <a:r>
                <a:rPr lang="en-US" sz="600">
                  <a:solidFill>
                    <a:srgbClr val="FFFFFF"/>
                  </a:solidFill>
                  <a:cs typeface="Arial" pitchFamily="34" charset="0"/>
                </a:rPr>
                <a:t>C2</a:t>
              </a:r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5224587" y="1223442"/>
            <a:ext cx="50482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C:\Users\Trent_Bates\Documents\Projects\Aggregator\pictures\SFP to 10Gbase10.png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19237">
            <a:off x="7985250" y="1071042"/>
            <a:ext cx="5461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5" descr="C:\Users\Trent_Bates\Documents\DoNotBackup\sfp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3812" y="624955"/>
            <a:ext cx="627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79"/>
          <p:cNvSpPr>
            <a:spLocks noChangeArrowheads="1"/>
          </p:cNvSpPr>
          <p:nvPr/>
        </p:nvSpPr>
        <p:spPr bwMode="auto">
          <a:xfrm>
            <a:off x="5729412" y="618605"/>
            <a:ext cx="2841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Optical Transceivers</a:t>
            </a:r>
          </a:p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SFP+ 10Gb: </a:t>
            </a:r>
            <a:r>
              <a:rPr lang="en-US" sz="900">
                <a:solidFill>
                  <a:srgbClr val="444444"/>
                </a:solidFill>
                <a:latin typeface="Museo Sans For Dell" pitchFamily="2" charset="0"/>
              </a:rPr>
              <a:t>SR, LR</a:t>
            </a:r>
            <a:br>
              <a:rPr lang="en-US" sz="900">
                <a:solidFill>
                  <a:srgbClr val="444444"/>
                </a:solidFill>
                <a:latin typeface="Museo Sans For Dell" pitchFamily="2" charset="0"/>
              </a:rPr>
            </a:br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SFP 1GbE</a:t>
            </a:r>
            <a:r>
              <a:rPr lang="en-US" sz="900">
                <a:solidFill>
                  <a:srgbClr val="444444"/>
                </a:solidFill>
                <a:latin typeface="Museo Sans For Dell" pitchFamily="2" charset="0"/>
              </a:rPr>
              <a:t>: SX, LX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729412" y="599555"/>
            <a:ext cx="2854325" cy="52705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7" name="Rectangle 81"/>
          <p:cNvSpPr>
            <a:spLocks noChangeArrowheads="1"/>
          </p:cNvSpPr>
          <p:nvPr/>
        </p:nvSpPr>
        <p:spPr bwMode="auto">
          <a:xfrm>
            <a:off x="5729412" y="1545705"/>
            <a:ext cx="244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SFP+ Direct Attach Cable (Twinax)</a:t>
            </a:r>
            <a:br>
              <a:rPr lang="en-US" sz="900" b="1">
                <a:solidFill>
                  <a:srgbClr val="444444"/>
                </a:solidFill>
                <a:latin typeface="Museo Sans For Dell" pitchFamily="2" charset="0"/>
              </a:rPr>
            </a:br>
            <a:r>
              <a:rPr lang="fr-FR" sz="900">
                <a:solidFill>
                  <a:srgbClr val="444444"/>
                </a:solidFill>
                <a:latin typeface="Museo Sans For Dell" pitchFamily="2" charset="0"/>
              </a:rPr>
              <a:t>(0.5m, 1m, 2m, 3m, 5m, 7m available)</a:t>
            </a:r>
          </a:p>
          <a:p>
            <a:r>
              <a:rPr lang="en-US" sz="900">
                <a:solidFill>
                  <a:srgbClr val="444444"/>
                </a:solidFill>
                <a:latin typeface="Museo Sans For Dell" pitchFamily="2" charset="0"/>
              </a:rPr>
              <a:t>Can operate at 10Gb  and 1Gb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729412" y="1571105"/>
            <a:ext cx="2854325" cy="51276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9" name="Picture 2" descr="http://t0.gstatic.com/images?q=tbn:GPV8Mg9zvNjWbM:http://www.pdetechnology.com/images/29-1513.jpg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9987" y="1598092"/>
            <a:ext cx="665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79"/>
          <p:cNvSpPr>
            <a:spLocks noChangeArrowheads="1"/>
          </p:cNvSpPr>
          <p:nvPr/>
        </p:nvSpPr>
        <p:spPr bwMode="auto">
          <a:xfrm>
            <a:off x="5729412" y="1144067"/>
            <a:ext cx="284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SFP to RJ45 converter</a:t>
            </a:r>
          </a:p>
          <a:p>
            <a:r>
              <a:rPr lang="en-US" sz="900">
                <a:solidFill>
                  <a:srgbClr val="444444"/>
                </a:solidFill>
                <a:latin typeface="Museo Sans For Dell" pitchFamily="2" charset="0"/>
              </a:rPr>
              <a:t>1000Base-T (only capable of 1Gbps)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729412" y="1125017"/>
            <a:ext cx="2854325" cy="446088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43025" y="4311130"/>
            <a:ext cx="1814512" cy="282575"/>
          </a:xfrm>
          <a:prstGeom prst="roundRect">
            <a:avLst>
              <a:gd name="adj" fmla="val 25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900"/>
              </a:lnSpc>
            </a:pPr>
            <a:r>
              <a:rPr lang="en-US" sz="1000" b="1">
                <a:solidFill>
                  <a:srgbClr val="FFFFFF"/>
                </a:solidFill>
                <a:cs typeface="Arial" pitchFamily="34" charset="0"/>
              </a:rPr>
              <a:t>More details in </a:t>
            </a:r>
            <a:br>
              <a:rPr lang="en-US" sz="1000" b="1">
                <a:solidFill>
                  <a:srgbClr val="FFFFFF"/>
                </a:solidFill>
                <a:cs typeface="Arial" pitchFamily="34" charset="0"/>
              </a:rPr>
            </a:br>
            <a:r>
              <a:rPr lang="en-US" sz="1000" b="1">
                <a:solidFill>
                  <a:srgbClr val="FFFFFF"/>
                </a:solidFill>
                <a:cs typeface="Arial" pitchFamily="34" charset="0"/>
              </a:rPr>
              <a:t>Adapter  Portfolio section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565650" y="3044305"/>
            <a:ext cx="1646237" cy="90646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4" name="Rectangle 81"/>
          <p:cNvSpPr>
            <a:spLocks noChangeArrowheads="1"/>
          </p:cNvSpPr>
          <p:nvPr/>
        </p:nvSpPr>
        <p:spPr bwMode="auto">
          <a:xfrm>
            <a:off x="3778375" y="3044305"/>
            <a:ext cx="12207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 algn="ctr"/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4 port FC Module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5213475" y="3298305"/>
            <a:ext cx="53816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81"/>
          <p:cNvSpPr>
            <a:spLocks noChangeArrowheads="1"/>
          </p:cNvSpPr>
          <p:nvPr/>
        </p:nvSpPr>
        <p:spPr bwMode="auto">
          <a:xfrm>
            <a:off x="5740525" y="3044305"/>
            <a:ext cx="2286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Optical Transceivers</a:t>
            </a:r>
          </a:p>
          <a:p>
            <a:r>
              <a:rPr lang="en-US" sz="900" b="1">
                <a:solidFill>
                  <a:srgbClr val="444444"/>
                </a:solidFill>
                <a:latin typeface="Museo Sans For Dell" pitchFamily="2" charset="0"/>
              </a:rPr>
              <a:t>SFP+ 8Gbps (will connect at 4/2 Gbps)</a:t>
            </a:r>
          </a:p>
          <a:p>
            <a:r>
              <a:rPr lang="fr-FR" sz="900">
                <a:solidFill>
                  <a:srgbClr val="444444"/>
                </a:solidFill>
                <a:latin typeface="Museo Sans For Dell" pitchFamily="2" charset="0"/>
              </a:rPr>
              <a:t>SW 150m, LW 4km</a:t>
            </a:r>
            <a:endParaRPr lang="en-US" sz="900">
              <a:solidFill>
                <a:srgbClr val="444444"/>
              </a:solidFill>
              <a:latin typeface="Museo Sans For Dell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751637" y="3044305"/>
            <a:ext cx="2820988" cy="508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3411662" y="4549255"/>
            <a:ext cx="15081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188075" y="2536305"/>
            <a:ext cx="54133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5537" y="466205"/>
            <a:ext cx="690563" cy="574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4412" y="2206105"/>
            <a:ext cx="1120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2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2825" y="772592"/>
            <a:ext cx="11239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7508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0155"/>
            <a:ext cx="8258175" cy="521548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MXL 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10/40GbE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管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理方式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AAAAA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AAAAAA"/>
                </a:solidFill>
              </a:rPr>
              <a:t>Confidential</a:t>
            </a:r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2052" y="857618"/>
            <a:ext cx="69365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 M1000E CMC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的管理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，输入用户名密码后进入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$connect switch-n 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(N=A1,A2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1 2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B1,B2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 4/C1,C2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5 6)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/>
              <a:t>     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同时按下</a:t>
            </a:r>
            <a:r>
              <a:rPr lang="en-US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Ctrl</a:t>
            </a:r>
            <a:r>
              <a:rPr lang="en-US" sz="16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+| </a:t>
            </a:r>
            <a:r>
              <a:rPr lang="zh-CN" altLang="en-US" sz="16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返回至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consle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口直接登录（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secureCRT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/putty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9" y="2141514"/>
            <a:ext cx="5061593" cy="22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4273" y="4458598"/>
            <a:ext cx="50898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配置管理口，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管理地址进行登录；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9244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x3_Dell_PPTX_Template_BW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B7295A"/>
      </a:accent1>
      <a:accent2>
        <a:srgbClr val="F2AF00"/>
      </a:accent2>
      <a:accent3>
        <a:srgbClr val="7AB800"/>
      </a:accent3>
      <a:accent4>
        <a:srgbClr val="AAAAAA"/>
      </a:accent4>
      <a:accent5>
        <a:srgbClr val="6E2585"/>
      </a:accent5>
      <a:accent6>
        <a:srgbClr val="3084B6"/>
      </a:accent6>
      <a:hlink>
        <a:srgbClr val="DC5034"/>
      </a:hlink>
      <a:folHlink>
        <a:srgbClr val="009BBB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ll Presentation Template 4x3ml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B7295A"/>
      </a:hlink>
      <a:folHlink>
        <a:srgbClr val="009BBB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bg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3_Dell Presentation Template 4x3ml 1">
        <a:dk1>
          <a:srgbClr val="444444"/>
        </a:dk1>
        <a:lt1>
          <a:srgbClr val="0085C3"/>
        </a:lt1>
        <a:dk2>
          <a:srgbClr val="FFFFFF"/>
        </a:dk2>
        <a:lt2>
          <a:srgbClr val="000000"/>
        </a:lt2>
        <a:accent1>
          <a:srgbClr val="B7295A"/>
        </a:accent1>
        <a:accent2>
          <a:srgbClr val="F2AF00"/>
        </a:accent2>
        <a:accent3>
          <a:srgbClr val="AAC2DE"/>
        </a:accent3>
        <a:accent4>
          <a:srgbClr val="393939"/>
        </a:accent4>
        <a:accent5>
          <a:srgbClr val="D8ACB5"/>
        </a:accent5>
        <a:accent6>
          <a:srgbClr val="DB9E00"/>
        </a:accent6>
        <a:hlink>
          <a:srgbClr val="DC5034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ll Presentation Template 4x3ml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B7295A"/>
      </a:hlink>
      <a:folHlink>
        <a:srgbClr val="009BBB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bg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3_Dell Presentation Template 4x3ml 1">
        <a:dk1>
          <a:srgbClr val="444444"/>
        </a:dk1>
        <a:lt1>
          <a:srgbClr val="0085C3"/>
        </a:lt1>
        <a:dk2>
          <a:srgbClr val="FFFFFF"/>
        </a:dk2>
        <a:lt2>
          <a:srgbClr val="000000"/>
        </a:lt2>
        <a:accent1>
          <a:srgbClr val="B7295A"/>
        </a:accent1>
        <a:accent2>
          <a:srgbClr val="F2AF00"/>
        </a:accent2>
        <a:accent3>
          <a:srgbClr val="AAC2DE"/>
        </a:accent3>
        <a:accent4>
          <a:srgbClr val="393939"/>
        </a:accent4>
        <a:accent5>
          <a:srgbClr val="D8ACB5"/>
        </a:accent5>
        <a:accent6>
          <a:srgbClr val="DB9E00"/>
        </a:accent6>
        <a:hlink>
          <a:srgbClr val="DC5034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ll Presentation Template 4x3ml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B7295A"/>
      </a:hlink>
      <a:folHlink>
        <a:srgbClr val="009BBB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bg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3_Dell Presentation Template 4x3ml 1">
        <a:dk1>
          <a:srgbClr val="444444"/>
        </a:dk1>
        <a:lt1>
          <a:srgbClr val="0085C3"/>
        </a:lt1>
        <a:dk2>
          <a:srgbClr val="FFFFFF"/>
        </a:dk2>
        <a:lt2>
          <a:srgbClr val="000000"/>
        </a:lt2>
        <a:accent1>
          <a:srgbClr val="B7295A"/>
        </a:accent1>
        <a:accent2>
          <a:srgbClr val="F2AF00"/>
        </a:accent2>
        <a:accent3>
          <a:srgbClr val="AAC2DE"/>
        </a:accent3>
        <a:accent4>
          <a:srgbClr val="393939"/>
        </a:accent4>
        <a:accent5>
          <a:srgbClr val="D8ACB5"/>
        </a:accent5>
        <a:accent6>
          <a:srgbClr val="DB9E00"/>
        </a:accent6>
        <a:hlink>
          <a:srgbClr val="DC5034"/>
        </a:hlink>
        <a:folHlink>
          <a:srgbClr val="D42E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ll Presentation Template 4x3ml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bluewave.com">
  <a:themeElements>
    <a:clrScheme name="Custom 3">
      <a:dk1>
        <a:srgbClr val="3C3C3C"/>
      </a:dk1>
      <a:lt1>
        <a:sysClr val="window" lastClr="FFFFFF"/>
      </a:lt1>
      <a:dk2>
        <a:srgbClr val="1F497D"/>
      </a:dk2>
      <a:lt2>
        <a:srgbClr val="D8D8D8"/>
      </a:lt2>
      <a:accent1>
        <a:srgbClr val="1F497D"/>
      </a:accent1>
      <a:accent2>
        <a:srgbClr val="0E8BE0"/>
      </a:accent2>
      <a:accent3>
        <a:srgbClr val="6796FF"/>
      </a:accent3>
      <a:accent4>
        <a:srgbClr val="8CA729"/>
      </a:accent4>
      <a:accent5>
        <a:srgbClr val="C4DB6F"/>
      </a:accent5>
      <a:accent6>
        <a:srgbClr val="B1B1B1"/>
      </a:accent6>
      <a:hlink>
        <a:srgbClr val="386295"/>
      </a:hlink>
      <a:folHlink>
        <a:srgbClr val="38629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l存储模板.pptx" id="{B9CAD0F6-7A6D-4F7A-A683-5036E19BF00D}" vid="{8B1CA0C8-DC09-4236-BF3D-A66F4E50A86F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2040</Words>
  <Application>Microsoft Office PowerPoint</Application>
  <PresentationFormat>On-screen Show (4:3)</PresentationFormat>
  <Paragraphs>354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7" baseType="lpstr">
      <vt:lpstr>Arial Unicode MS</vt:lpstr>
      <vt:lpstr>Courier New PSMT</vt:lpstr>
      <vt:lpstr>Museo For Dell</vt:lpstr>
      <vt:lpstr>Museo For Dell 300</vt:lpstr>
      <vt:lpstr>Museo Sans For Dell 300</vt:lpstr>
      <vt:lpstr>PMingLiU</vt:lpstr>
      <vt:lpstr>黑体</vt:lpstr>
      <vt:lpstr>宋体</vt:lpstr>
      <vt:lpstr>Arial</vt:lpstr>
      <vt:lpstr>Arial Black</vt:lpstr>
      <vt:lpstr>Calibri</vt:lpstr>
      <vt:lpstr>Calibri Light</vt:lpstr>
      <vt:lpstr>Museo Sans For Dell</vt:lpstr>
      <vt:lpstr>Times New Roman</vt:lpstr>
      <vt:lpstr>Trebuchet MS</vt:lpstr>
      <vt:lpstr>Wingdings</vt:lpstr>
      <vt:lpstr>4x3_Dell_PPTX_Template_BW1</vt:lpstr>
      <vt:lpstr>3_Dell Presentation Template 4x3ml</vt:lpstr>
      <vt:lpstr>4_Dell Presentation Template 4x3ml</vt:lpstr>
      <vt:lpstr>5_Dell Presentation Template 4x3ml</vt:lpstr>
      <vt:lpstr>Dell Presentation Template 4x3ml</vt:lpstr>
      <vt:lpstr>3_bluewave.com</vt:lpstr>
      <vt:lpstr>Visio</vt:lpstr>
      <vt:lpstr>M1000E刀框 及MXL交换机培训</vt:lpstr>
      <vt:lpstr>目录</vt:lpstr>
      <vt:lpstr>M1000E组件</vt:lpstr>
      <vt:lpstr>M1000E刀箱及各组件管理方式</vt:lpstr>
      <vt:lpstr>M630服务器网卡识别</vt:lpstr>
      <vt:lpstr>M630服务器网卡识别</vt:lpstr>
      <vt:lpstr>M1000E网络</vt:lpstr>
      <vt:lpstr>PowerPoint Presentation</vt:lpstr>
      <vt:lpstr>MXL - 10/40GbE管理方式</vt:lpstr>
      <vt:lpstr>刀片服务器与MXL端口映射关系</vt:lpstr>
      <vt:lpstr>刀片服务器与MXL端口映射关系</vt:lpstr>
      <vt:lpstr>PowerPoint Presentation</vt:lpstr>
      <vt:lpstr>MXL常用命令解析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simulation platform in Shanghai (Option 2 NDMP backup through SAN)</dc:title>
  <dc:creator>Wang, Qi SH</dc:creator>
  <cp:keywords>No Restrictions</cp:keywords>
  <cp:lastModifiedBy>Cao, Ming</cp:lastModifiedBy>
  <cp:revision>252</cp:revision>
  <dcterms:created xsi:type="dcterms:W3CDTF">2012-06-18T06:56:12Z</dcterms:created>
  <dcterms:modified xsi:type="dcterms:W3CDTF">2016-11-18T03:00:08Z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8db0ac76-e41c-4762-9aa4-b1d73214365a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Document Creator">
    <vt:lpwstr/>
  </property>
  <property fmtid="{D5CDD505-2E9C-101B-9397-08002B2CF9AE}" pid="6" name="Document Editor">
    <vt:lpwstr/>
  </property>
  <property fmtid="{D5CDD505-2E9C-101B-9397-08002B2CF9AE}" pid="7" name="Classification">
    <vt:lpwstr>No Restrictions</vt:lpwstr>
  </property>
  <property fmtid="{D5CDD505-2E9C-101B-9397-08002B2CF9AE}" pid="8" name="Sublabels">
    <vt:lpwstr/>
  </property>
</Properties>
</file>