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9" r:id="rId6"/>
    <p:sldId id="260" r:id="rId7"/>
    <p:sldId id="270" r:id="rId8"/>
    <p:sldId id="261" r:id="rId9"/>
    <p:sldId id="266" r:id="rId10"/>
    <p:sldId id="271" r:id="rId11"/>
    <p:sldId id="262" r:id="rId12"/>
    <p:sldId id="267" r:id="rId13"/>
    <p:sldId id="268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7B8761-24FB-7C44-A2AC-5385C94CC002}">
          <p14:sldIdLst>
            <p14:sldId id="256"/>
          </p14:sldIdLst>
        </p14:section>
        <p14:section name="Architecture" id="{F83F906E-46BF-A644-A618-6799D7870C23}">
          <p14:sldIdLst>
            <p14:sldId id="258"/>
            <p14:sldId id="259"/>
            <p14:sldId id="257"/>
            <p14:sldId id="269"/>
            <p14:sldId id="260"/>
            <p14:sldId id="270"/>
          </p14:sldIdLst>
        </p14:section>
        <p14:section name="Semantic parsing" id="{8BC63A69-A109-2144-85E4-45E89BC1884D}">
          <p14:sldIdLst>
            <p14:sldId id="261"/>
            <p14:sldId id="266"/>
            <p14:sldId id="271"/>
            <p14:sldId id="262"/>
          </p14:sldIdLst>
        </p14:section>
        <p14:section name="Experiments" id="{5ABF7E66-CE7C-6D45-93AF-308901C4F353}">
          <p14:sldIdLst>
            <p14:sldId id="267"/>
            <p14:sldId id="268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 snapToObjects="1">
      <p:cViewPr>
        <p:scale>
          <a:sx n="95" d="100"/>
          <a:sy n="95" d="100"/>
        </p:scale>
        <p:origin x="6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9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2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6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D979-F2D4-E949-8B8F-64CBCF43895F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Lexical and Compositional Semantics with RSA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Leon Bergen &amp; Noah Goodman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1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Feature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counts rules used in the tree 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Score of tree 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</m:t>
                    </m:r>
                    <m:d>
                      <m:dPr>
                        <m:ctrlPr>
                          <a:rPr lang="en-US" b="0" i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𝜔</m:t>
                    </m:r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r>
                      <a:rPr lang="en-US" b="0" i="1" smtClean="0">
                        <a:latin typeface="Cambria Math" charset="0"/>
                      </a:rPr>
                      <m:t>𝜙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Used to weight truth values of different trees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91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functions (Leon’s slide)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Ground truth model – fixed semantics</a:t>
            </a:r>
          </a:p>
          <a:p>
            <a:r>
              <a:rPr lang="en-US" dirty="0" smtClean="0"/>
              <a:t>Generate samples from ground truth</a:t>
            </a:r>
          </a:p>
          <a:p>
            <a:r>
              <a:rPr lang="en-US" dirty="0" smtClean="0"/>
              <a:t>(not so important) Triples of utterance, world, context</a:t>
            </a:r>
          </a:p>
          <a:p>
            <a:r>
              <a:rPr lang="en-US" dirty="0" err="1" smtClean="0"/>
              <a:t>mapData</a:t>
            </a:r>
            <a:r>
              <a:rPr lang="en-US" dirty="0" smtClean="0"/>
              <a:t> in </a:t>
            </a:r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8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have height &amp; weight</a:t>
            </a:r>
          </a:p>
          <a:p>
            <a:endParaRPr lang="en-US" dirty="0" smtClean="0"/>
          </a:p>
          <a:p>
            <a:r>
              <a:rPr lang="en-US" dirty="0" smtClean="0"/>
              <a:t>Different comparison classes</a:t>
            </a:r>
          </a:p>
          <a:p>
            <a:pPr lvl="1"/>
            <a:r>
              <a:rPr lang="en-US" dirty="0" smtClean="0"/>
              <a:t>People, buildings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experiments (learning scales)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Can we learn the scale?</a:t>
            </a:r>
          </a:p>
          <a:p>
            <a:r>
              <a:rPr lang="en-US" dirty="0" smtClean="0"/>
              <a:t>Explain experiment</a:t>
            </a:r>
          </a:p>
          <a:p>
            <a:r>
              <a:rPr lang="en-US" dirty="0" smtClean="0"/>
              <a:t>Show ground truth distribution and learned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9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experiments (generalizing)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semantic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operators are implemented and experimented</a:t>
            </a:r>
          </a:p>
          <a:p>
            <a:r>
              <a:rPr lang="en-US" dirty="0" smtClean="0"/>
              <a:t>Modular to support other kinds of compositional rules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1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parser</a:t>
            </a:r>
          </a:p>
          <a:p>
            <a:endParaRPr lang="en-US" dirty="0"/>
          </a:p>
          <a:p>
            <a:r>
              <a:rPr lang="en-US" dirty="0" smtClean="0"/>
              <a:t>RSA</a:t>
            </a:r>
          </a:p>
          <a:p>
            <a:endParaRPr lang="en-US" dirty="0"/>
          </a:p>
          <a:p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7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parser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parameters to govern parsing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Takes utterance</a:t>
            </a:r>
          </a:p>
          <a:p>
            <a:endParaRPr lang="en-US" dirty="0"/>
          </a:p>
          <a:p>
            <a:r>
              <a:rPr lang="en-US" dirty="0" smtClean="0"/>
              <a:t>Returns meaning function from worlds to truth values</a:t>
            </a:r>
          </a:p>
          <a:p>
            <a:endParaRPr lang="en-US" dirty="0"/>
          </a:p>
          <a:p>
            <a:r>
              <a:rPr lang="en-US" dirty="0" smtClean="0"/>
              <a:t>Truth value is real number</a:t>
            </a:r>
          </a:p>
        </p:txBody>
      </p:sp>
    </p:spTree>
    <p:extLst>
      <p:ext uri="{BB962C8B-B14F-4D97-AF65-F5344CB8AC3E}">
        <p14:creationId xmlns:p14="http://schemas.microsoft.com/office/powerpoint/2010/main" val="51593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RSA setup</a:t>
            </a:r>
          </a:p>
          <a:p>
            <a:endParaRPr lang="en-US" dirty="0" smtClean="0"/>
          </a:p>
          <a:p>
            <a:r>
              <a:rPr lang="en-US" dirty="0" smtClean="0"/>
              <a:t>Literal listener calls semantic parser</a:t>
            </a:r>
          </a:p>
          <a:p>
            <a:pPr lvl="1"/>
            <a:r>
              <a:rPr lang="en-US" dirty="0" smtClean="0"/>
              <a:t>Pass utterance to parser</a:t>
            </a:r>
          </a:p>
          <a:p>
            <a:pPr lvl="1"/>
            <a:r>
              <a:rPr lang="en-US" dirty="0" smtClean="0"/>
              <a:t>Pass world to resulting meaning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1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82787" y="2260382"/>
            <a:ext cx="6535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parser</a:t>
            </a:r>
            <a:r>
              <a:rPr lang="en-US" sz="2400" dirty="0" smtClean="0"/>
              <a:t> = </a:t>
            </a:r>
            <a:r>
              <a:rPr lang="en-US" sz="2400" dirty="0" err="1" smtClean="0"/>
              <a:t>createParser</a:t>
            </a:r>
            <a:r>
              <a:rPr lang="en-US" sz="2400" dirty="0" smtClean="0"/>
              <a:t>(</a:t>
            </a:r>
            <a:r>
              <a:rPr lang="en-US" sz="2400" dirty="0" err="1" smtClean="0"/>
              <a:t>params</a:t>
            </a:r>
            <a:r>
              <a:rPr lang="en-US" sz="2400" dirty="0" smtClean="0"/>
              <a:t>);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literalListener</a:t>
            </a:r>
            <a:r>
              <a:rPr lang="en-US" sz="2400" dirty="0" smtClean="0"/>
              <a:t> = function (utterance) {        </a:t>
            </a:r>
          </a:p>
          <a:p>
            <a:r>
              <a:rPr lang="en-US" sz="2400" dirty="0" smtClean="0"/>
              <a:t>    Infer({ method: 'enumerate' }, function () {            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truthFn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parser</a:t>
            </a:r>
            <a:r>
              <a:rPr lang="en-US" sz="2400" dirty="0" smtClean="0"/>
              <a:t>(utterance);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world = </a:t>
            </a:r>
            <a:r>
              <a:rPr lang="en-US" sz="2400" dirty="0" err="1" smtClean="0"/>
              <a:t>worldPrior</a:t>
            </a:r>
            <a:r>
              <a:rPr lang="en-US" sz="2400" dirty="0" smtClean="0"/>
              <a:t>();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factor(</a:t>
            </a:r>
            <a:r>
              <a:rPr lang="en-US" sz="2400" dirty="0" err="1" smtClean="0"/>
              <a:t>Math.log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truthFn</a:t>
            </a:r>
            <a:r>
              <a:rPr lang="en-US" sz="2400" dirty="0" smtClean="0"/>
              <a:t>(world)));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return world;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})   </a:t>
            </a:r>
          </a:p>
          <a:p>
            <a:r>
              <a:rPr lang="en-US" sz="2400" dirty="0" smtClean="0"/>
              <a:t>})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96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optimize parser parameters</a:t>
            </a:r>
          </a:p>
          <a:p>
            <a:endParaRPr lang="en-US" dirty="0" smtClean="0"/>
          </a:p>
          <a:p>
            <a:r>
              <a:rPr lang="en-US" dirty="0" smtClean="0"/>
              <a:t>Training data contains worlds and utterances</a:t>
            </a:r>
          </a:p>
          <a:p>
            <a:endParaRPr lang="en-US" dirty="0"/>
          </a:p>
          <a:p>
            <a:r>
              <a:rPr lang="en-US" dirty="0" err="1" smtClean="0"/>
              <a:t>mapData</a:t>
            </a:r>
            <a:r>
              <a:rPr lang="en-US" dirty="0" smtClean="0"/>
              <a:t> calls pragmatic 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0741" y="2266623"/>
            <a:ext cx="5997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Optimize(function ()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params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= </a:t>
            </a:r>
            <a:r>
              <a:rPr lang="is-IS" sz="2400" dirty="0" smtClean="0"/>
              <a:t>… // Calls modelParam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listener</a:t>
            </a:r>
            <a:r>
              <a:rPr lang="en-US" sz="2400" dirty="0" smtClean="0"/>
              <a:t> = </a:t>
            </a:r>
            <a:r>
              <a:rPr lang="en-US" sz="2400" dirty="0" err="1" smtClean="0"/>
              <a:t>createListener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params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mapData</a:t>
            </a:r>
            <a:r>
              <a:rPr lang="en-US" sz="2400" dirty="0" smtClean="0"/>
              <a:t>({ data: data }, function (d)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distribution = </a:t>
            </a:r>
            <a:r>
              <a:rPr lang="en-US" sz="2400" dirty="0" smtClean="0">
                <a:solidFill>
                  <a:srgbClr val="FF0000"/>
                </a:solidFill>
              </a:rPr>
              <a:t>listener</a:t>
            </a:r>
            <a:r>
              <a:rPr lang="en-US" sz="2400" dirty="0" smtClean="0"/>
              <a:t>(</a:t>
            </a:r>
            <a:r>
              <a:rPr lang="en-US" sz="2400" dirty="0" err="1" smtClean="0"/>
              <a:t>d.utterance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observe(distribution, </a:t>
            </a:r>
            <a:r>
              <a:rPr lang="en-US" sz="2400" dirty="0" err="1" smtClean="0"/>
              <a:t>d.world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})</a:t>
            </a:r>
          </a:p>
          <a:p>
            <a:r>
              <a:rPr lang="en-US" sz="2400" dirty="0" smtClean="0"/>
              <a:t>}, { </a:t>
            </a:r>
            <a:r>
              <a:rPr lang="is-IS" sz="2400" dirty="0" smtClean="0"/>
              <a:t>… })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39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parser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WebPPL</a:t>
            </a:r>
            <a:r>
              <a:rPr lang="en-US" dirty="0" smtClean="0"/>
              <a:t> package </a:t>
            </a:r>
            <a:r>
              <a:rPr lang="en-US" i="1" dirty="0" err="1" smtClean="0"/>
              <a:t>semppl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Takes a grammar and </a:t>
            </a:r>
            <a:r>
              <a:rPr lang="en-US" dirty="0" err="1" smtClean="0"/>
              <a:t>params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Chart parsing - start with words, build up to sentence</a:t>
            </a:r>
          </a:p>
          <a:p>
            <a:endParaRPr lang="en-US" dirty="0" smtClean="0"/>
          </a:p>
          <a:p>
            <a:r>
              <a:rPr lang="en-US" dirty="0" smtClean="0"/>
              <a:t>Chart cell has:</a:t>
            </a:r>
          </a:p>
          <a:p>
            <a:pPr lvl="1"/>
            <a:r>
              <a:rPr lang="en-US" dirty="0" smtClean="0"/>
              <a:t>Set of intermediate parse trees</a:t>
            </a:r>
          </a:p>
          <a:p>
            <a:pPr lvl="1"/>
            <a:r>
              <a:rPr lang="en-US" dirty="0" smtClean="0"/>
              <a:t>Score for each parse tree</a:t>
            </a:r>
          </a:p>
          <a:p>
            <a:endParaRPr lang="en-US" dirty="0"/>
          </a:p>
          <a:p>
            <a:r>
              <a:rPr lang="en-US" dirty="0" smtClean="0"/>
              <a:t>Results in distribution over parses</a:t>
            </a:r>
          </a:p>
          <a:p>
            <a:r>
              <a:rPr lang="en-US" dirty="0" smtClean="0"/>
              <a:t>PCFG – learns weights, each cell has a set of trees with cumulative scores</a:t>
            </a:r>
          </a:p>
          <a:p>
            <a:r>
              <a:rPr lang="en-US" dirty="0" smtClean="0"/>
              <a:t>Log-linear scoring with features for each rule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2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specification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PCFG (probabilistic context free grammar)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Each rule:</a:t>
                </a:r>
              </a:p>
              <a:p>
                <a:pPr lvl="1"/>
                <a:r>
                  <a:rPr lang="en-US" dirty="0" smtClean="0"/>
                  <a:t>LHS</a:t>
                </a:r>
              </a:p>
              <a:p>
                <a:pPr lvl="1"/>
                <a:r>
                  <a:rPr lang="en-US" dirty="0" smtClean="0"/>
                  <a:t>RHS</a:t>
                </a:r>
              </a:p>
              <a:p>
                <a:pPr lvl="1"/>
                <a:r>
                  <a:rPr lang="en-US" dirty="0" smtClean="0"/>
                  <a:t>Semantic function</a:t>
                </a:r>
              </a:p>
              <a:p>
                <a:r>
                  <a:rPr lang="en-US" dirty="0" smtClean="0"/>
                  <a:t>Parser assigns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for each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57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</TotalTime>
  <Words>353</Words>
  <Application>Microsoft Macintosh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Cambria Math</vt:lpstr>
      <vt:lpstr>Arial</vt:lpstr>
      <vt:lpstr>Office Theme</vt:lpstr>
      <vt:lpstr>Learning Lexical and Compositional Semantics with RSA</vt:lpstr>
      <vt:lpstr>Architecture overview</vt:lpstr>
      <vt:lpstr>Semantic parser interface</vt:lpstr>
      <vt:lpstr>RSA</vt:lpstr>
      <vt:lpstr>RSA</vt:lpstr>
      <vt:lpstr>Variational Inference</vt:lpstr>
      <vt:lpstr>Variational Inference</vt:lpstr>
      <vt:lpstr>Semantic parser architecture</vt:lpstr>
      <vt:lpstr>Grammar specification</vt:lpstr>
      <vt:lpstr>Scoring</vt:lpstr>
      <vt:lpstr>Semantic functions (Leon’s slide)</vt:lpstr>
      <vt:lpstr>Data source</vt:lpstr>
      <vt:lpstr>World schema</vt:lpstr>
      <vt:lpstr>Lexical experiments (learning scales)</vt:lpstr>
      <vt:lpstr>Lexical experiments (generalizing)</vt:lpstr>
      <vt:lpstr>Learning semantic composition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Lexical and Compositional Semantics with RSA</dc:title>
  <dc:creator>Microsoft Office User</dc:creator>
  <cp:lastModifiedBy>Microsoft Office User</cp:lastModifiedBy>
  <cp:revision>26</cp:revision>
  <dcterms:created xsi:type="dcterms:W3CDTF">2016-11-29T04:57:06Z</dcterms:created>
  <dcterms:modified xsi:type="dcterms:W3CDTF">2016-12-02T02:06:06Z</dcterms:modified>
</cp:coreProperties>
</file>