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09" r:id="rId3"/>
    <p:sldId id="410" r:id="rId4"/>
    <p:sldId id="419" r:id="rId5"/>
    <p:sldId id="420" r:id="rId6"/>
    <p:sldId id="421" r:id="rId7"/>
    <p:sldId id="422" r:id="rId8"/>
    <p:sldId id="423" r:id="rId9"/>
    <p:sldId id="424" r:id="rId10"/>
    <p:sldId id="425" r:id="rId11"/>
    <p:sldId id="426" r:id="rId12"/>
    <p:sldId id="427" r:id="rId13"/>
    <p:sldId id="428" r:id="rId14"/>
    <p:sldId id="432" r:id="rId15"/>
    <p:sldId id="42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165 196,'3'0,"2"1,1-1,0 1,1-1,-3 0,4 0,4 1,-2 1,2-2,-2 0,0 0,-1 0,-4 0,-1 0,1 0,0 0,0 0,-1 0,-1 0,1 0,4 0,-3 0,2 0,-4 0,4 0,2 0,0 0,-5 0,4 0,2 0,2 0,-4 0,-2 0,-2-1,1 1,-2 0,0 0,2 0,-2 0,1 0,0 0,1-1,-2-1,0 2,0-1,0 1,2 0,-2 0,3-3,-2 3</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365 716,'10'0,"-4"0,2 0,-3 0,1 0,4 0,2 0,4 0,0 0,-2 0,0 0,0 0,8 0,-14 0,0 0,-3 0,1 0,0 0,0 0,0 0,-1 0,1 0,0 0,0 0,0 0,-1 0,-1 0,2 0,-1 0,-2 0,0 0,1 0,0 1,5-1,-4 0,-1 0,1 0,-1 0,0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759 678,'-5'-1,"2"5,1-1,0 1,2-1,0 0,0 1,0 1,3-3,0 2,0-3,4 2,-3-3,4 1,-2-1,-1 0,2 1,7 4,24 0,-28-4,0 1,0-2,-1 0,-3 0,0 0,0 0,-1 0,0-2,-2 2,4-3,-4 1,2-1,-2 0,1-2,-3 1,2 0,0 2,-2-4,-1 3,-5-8,1 7,-1 3,-3-1,4 1,-2 0,0 0,-3-1,1 1,1 0,1 1,2-1,-1-1,0 1,-1 1,2 0,-1 0,1 0,-2 0,-1 0,3 0,-1 0,0 0,0 0,1 0,-2 0,-1 0,-1 0,2 0,0 0,0 0,3 0,-1 0,-1 3,1-1,2 1,0 0,1 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787 808,'10'0,"-2"2,-3-2,2 0,5 0,0 0,2 0,-2 0,-1 0,1 0,-2 0,2 0,-2 0,0 0,-4 0,0 0,-1 0,1 0,-2-1,0 1,1 0,1-1,-2 1,1-2,1 2,-1 0,-2-1,0 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778 208,'7'0,"1"0,-4 0,4 0,0 0,0 0,-2 0,-1 0,2-1,-3 0,1 0,-1 0,1 1,7 0,-4 0,-3 0,-2 0,0 0,2-1,-2 1,1 2,-1-1,2 0,-1-1,-1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287 348,'6'1,"-2"-1,1 0,-1 0,4 0,-5 0,3 0,-1 0,1 0,-1-3,-2 3,1 0,1 0,-2-2,0 2,4-1,-3 1,0-1,-1 0,0 1,0-2,1 1,2 0,2 1,-4 0,4 0,-4 0,2 0,1 0,-4 0,1-1,-1 1,1-2,-1 2,1-1,-1 0,0 1,0 0,0 0,2 0,2 0,-4 0,0 0,0 1,0 0,1 1,0-1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611 412,'4'0,"-1"0,0 0,3 0,4 0,0 0,0 0,0 0,-1 0,-1 1,2 1,-2-2,-1 0,1 0,-2 0,0 0,2 0,-2 0,1 0,-3 0,1 0,-1 0,1 0,-1 0,1 0,-1 0,1 0,1 0,0 0,-2 0,-1 0,0 0,1 0,1 0,-2 0,0 0,0 0,1 0,-1 0,0 0,2 0,-1 0,0-1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1298 414,'4'0,"-1"0,1 0,1 0,1 0,0 0,2 0,0 0,1 0,-5 0,1 0,-2-2,0 1,0 1,2 0,1 0,-2 0,1 0,-1 0,0 0,2 0,-3 0,1 0,-1 0,2 0,1 0,-2 0,0-2,2 2,0 0,-2 0,-1 0,1-1,2 1,-2 0,1 0,1 0,-3 0,1 0,-1 0,1 0,1 0,-2 0,0 0,0 0,0 0,1 0,0 0,1 0,2 0,-1 0,-1 0,-1 0,0 0,-1 0,0 0,5 0,-2 0,1 0,-3 0,2 0,-3 0,0 0,0 0,3 0,7 1,-7-1,0 0,-2 0,0 1,1 1,-1-1,1-1,-1 0,-1 0,1 0,0 0,-1 0,0 0,7 0,-7 1,5-1,-4 0,1 0,-2 0,0 1,1-1,-1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1008 463,'7'0,"-3"0,4 0,0 0,-3 0,1 0,0 1,-1 0,-1-1,-1 0,1 0,-1 0,1 0,-1 0,2 0,-2 0,3 0,-2 0,4 0,0 0,-3 0,1-2,0 2,-1-3,-2 3,0 0,2 0,-1 0,0 0,0 0,1 0,-2 0,2 0,-2 0,2 0,-1 0,-1 0,2 0,-1 0,1 0,1 0,-2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1233 472,'2'0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548 470,'4'0,"2"0,-2 0,4 0,2 0,0 0,2 0,-2 0,-1 0,-3 0,-2 0,3 0,0 0,-2 0,-2 0,5 0,2 0,0 0,0 0,-2 0,-2 0,-3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827 254,'4'-1,"4"1,4 0,-2 0,2 0,12 0,-15 0,-3 0,-3 0,3 1,-3-1,4 0,-2 0,-1 0,3 0,-3 0,-1 0,0 0,2-1,-1 0,2 0,-3 1,5 0,-5-1,4 1,-3-3,-1 3</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1490 469,'5'0,"1"0,2 0,0 0,-4 0,2 0,-2 0,4 0,-2 0,0 0,0 0,0 0,1 0,-1 0,4 0,0 0,0 0,-2 0,0 0,0 0,-1 0,-4 0,0-1,0 1,2 0,1-2,0 2,-3 0,4-1,-1 1,0-1,1-1,-4 2,2 0,1 0,-1 0,-2 0,4 0,-4 0,3 0,0 0,-3 0,2 0,-2 0,0 0,0 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151 512,'4'0,"2"0,2 0,2 0,1 0,1 0,0 0,0 0,0 2,2-2,-2 0,0 0,-4 0,-2 0,-1 0,-1 0,0 0,-1 0,1-1,-1 1,6-1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303 650,'3'1,"4"1,-3-2,4 1,0 0,0-1,1 0,-1 0,-2 2,1-1,1 0,14 1,-11-2,-1 0,0 0,-4 0,-2 0,-1 0,0 0,3 0,-3 0,2 0,-1 0,-1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485 650,'2'0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1575 723,'6'0,"-2"0,2 0,2 0,-2 0,-2 0,2 0,1 0,1 0,0 0,0 0,2 0,-2 0,-2 0,1 0,-4 0,0 0,2 0,-2 0,0-1,0 0,0 0,1 0,0 1,0 0,0 0,2 0,0 0,-1 0,-2 0,0 0,0 0,1 0,-1 0,1 0,5 0,-5 0,-1 0,0 0,0 1,0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645 827,'6'-2,"4"2,-4 0,2 0,-4 0,2 0,2 0,0 0,0 0,-2 0,-1 0,-1 0,1 0,-2 0,1 0,0 0,1 0,0 0,2 1,1-1,-2 0,-1 0,4 0,3 0,0 0,0 0,0 0,0 0,0 0,-2 0,-2 0,-1 0,-1 0,-2 0,0 0,0 0,-1 0,1 0,1 0,-1 0,1 0,1 0,-3 0,4 0,-3 0,0 0,1-1,3 1,-5 0,0 0,0 0,2 0,-1 0,1 0,-2 0,2-3,-1 2,-1 1,1 0,1 0,-2 0,0 0,0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854 776,'0'9,"0"-6,0 1,2 0,-1 2,1-2,1-2,-3 2,4 1,0 0,-1-3,0 1,7 2,-7-4,4 1,-1 0,7 2,-9-4,1 0,0 0,-1-4,0 0,3 1,0-1,-4 0,-2 1,-1-4,0 3,0 0,0 0,0-5,0 5,0 1,0-3,-2 3,-1 0,0-1,-3-2,-5 1,6 5,1 0,1-1,-1-1,0 2,-2-2,3 2,-3 0,2 0,-2 0,3 0,-4 1,4 1,-5 2,5-3,0 2,1 1,1-1,-1 2,0-1,2 2,-1-3,0 1,1-1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1145 562,'-1'5,"1"4,2-3,-1 1,0-1,0-1,-3-9,-1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1151 552,'4'-1,"1"0,-2-1,3 2,0 0,-1 0,1 0,4 0,0 0,0 0,-2 0,-2 0,-3-1,0 1,1 2,0 3,-4-2,2 0,-2 0,0 0,0 0,-3-1,-3 2,-3-3,6-1,-3 1,-3 1,-1-1,1 2,1 1,2 0,3-3,-1-1,0 0,-2-1,3 1,0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1238 559,'6'0,"1"1,3 0,2 3,3-3,-3-1,2 0,-2 0,10 0,-16 0,-1 0,-1 0,3 0,-3 0,-1 0,1 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1619 204,'3'1,"2"1,-2-2,1 0,4 0,0 0,-1 0,-1 0,1 0,-1 0,-2 0,1 0,-2 0,0 0,0 0,0 0,0 0,0 0,0 0,2 0,-1-1,-1 1,0 0,1 0,1 0,-1 0,-1-1,2-1,0 2,-1-2</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1363 545,'4'7,"6"-2,-2-2,1-1,-4 0,3-1,-5-1,-4 4,-4-3,0 3,2-2,-2 0,1 4,1-5</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1446 550,'-6'5,"-2"3,5-6,0 5,3-2,0 1,5 1,1-2,1 1,-4-4,4 1,1-2,4 1,0-1,-1 1,-1-2,0 0,-4 0,-1 0,-1 0,2-4,-2 1,-1 1,3-4,-1 2,0 2,0 1,2-5,1 3,2-4,-5 3,-3 1,-1-1,-1 1,0-1,0 1,-2-3,1 3,-3 2,0-2,1 1,-2 1,2-1,-3 1,-3 0,-3-1,-2 1,0-1,0 2,4 0,2 0,-3 0,8 0,-1 1,-2 2,0 1,2-1,-1 1,0-2,-2 4,2-3,1 1,1-3,-3 2</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789 202,'3'1,"6"0,-3 0,-1-1,-2 0,3 0,-3 0,2 0,0 0,-2 0,1 0,2 0,2 0,-4 0,2 0,-2 0,4 0,-5-1,0 1,0-1,0 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1065 154,'-5'0,"1"2,2 1,-2 0,3 3,-1-3,2 1,0 0,0 0,0 2,0-2,0-1,0 1,0 1,2-2,1 1,3 1,-1-3,2 0,1-1,-4-1,-1 1,2-1,1 0,2 0,-2 0,-1 0,-1 0,0-3,-1 0,-2-1,1 1,-2 0,2-1,-2 1,0-1,1-1,-1 1,1 1,-1 0,0-2,0 2,0 0,0 0,0-2,-1 0,0 1,-2-2,0 3,-1 1,2-2,-3 3,2 0,0 0,-4 1,4 0,0 0,0 0,-2 0,-1 0,0 0,3 0,-3 0,0 0,1 0,2 3,0-2,0 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983 257,'4'1,"-1"-1,3 0,1 2,1 1,1-3,-3 0,0 0,-3 0,2 0,-2 0,2 0,-2 0,2 0,1 0,2 0,-2 1,18 2,-20-3,1 0,-1 0,0 0,0 0,1 0,-2 0,0 0,3 0,3 0,-6 0,1 0,4 0,-2 0,-3 0,0 0,1 0,1 0,-2 0,0 0,0 0,0 0,3 0,-1 0,1 0,2 0,-5 0,1 0,-1 0,0 0,1 0,-1 0,2-1,1 1,-3 0,1 0,-1 0,0 0,3 0,-1 0,-1 0,2 0,0 0,1-2,-2 0,-2 2,0-1,1 0,-1-1,1 1,2 1,-3-2,0 1,0 0,1 0,-1 1,0-3,0 3,0-1,0 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1054 148,'0'-3,"3"0,-1-1,0 1,-1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571 612,'3'0,"3"0,-3 0,3 0,2 0,0 0,4 0,-2 0,1 0,-3 0,-2 0,-2 0,2 0,-3 0,2 0,-1 0,0 0,3 0,-2 0,5-1,-3 1,-4-1,3-1,2 2,-1 0,-1 0,0 0,0 0,0 0,-1 0,2 0,-3 0,2 0,-3 0,1 0,1 0,-1 0,1 0,1 0,2 0,4 0,0 0,0 0,0 0,-2 0,0 0,-2 0,-2 0,-1 0,-1 0,1 0,1 0,0 0,0 0,2 0,1 0,-3-1,2 0,-1 1,-3-1,1-1,-2 2,0 0,1 0,0 0,-1 0,5 0,-4 0,-1 0,0 0,0 0,0 0,2 1,-1-1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1431 614,'8'0,"0"0,0 0,-2 0,2 0,2 0,0 0,3 0,-3 0,0 0,0 0,-2 0,12 0,-10 0,0 0,2 0,-2 0,-1 0,-5 0,1 0,-2-2,0 2,1 0,-1-1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745 675,'3'-1,"3"1,-3 0,3 0,-2 0,4 0,-2 0,-1 0,2 0,3 0,-4 0,-3 0,0 0,1 0,-1 0,2 0,1 0,-3 0,0 0,2 0,-2 0,2 0,0 0,-2 0,0 0,0 0,0 0,0 0,1 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767 753,'-1'3,"7"-3,-2 0,0 0,0 0,2 0,0 0,1 0,-1 0,-2 0,1 0,0 0,0 0,7 0,-6 0,-1 0,2 0,4 0,1 0,-2 0,0-2,-2 1,-3 0,-2 1,2 0,1 0,12-4,-14 1,-1 2,0 0,3 0,4 1,-2 0,0 0,-4-1,-1-1,1 2,8 0,-9 0,1 0,2 0,1 0,-3 0,-1 0,1 0,2 0,-3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1210 254,'3'0,"0"0,6 0,-4-1,-2 1,3 0,2-2,-3 2,-2 0,2 0,0 0,2 0,1-1,-3 0,-1 1,2-2,1 2,-3 0,1 0,-1-1,3 0,-2 1,-2 0,0 0,1 0,-1 0,1-1,-1 0,0 1,0 0,1 0,-1 0,4-1,-3 1,0-1,-1 1,0-1,0 1,3 0,-3 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454 222,'-5'-1,"-1"1,1 1,2 0,-1-1,2 4,1 0,1 1,-1-1,1 2,0-3,0 4,5-3,2 2,-2-4,0-1,-2 1,2 0,-1-1,3 0,1 1,-2-2,5 1,-3 1,2-1,1-1,-1 0,0 0,-2 0,-2 0,-2 0,1 0,-1 0,1 0,-2 0,6 0,-4 0,-1 0,1 0,-1 0,-1 0,2 0,-1 0,2 0,0 0,1 0,1-2,-1-1,-4 2,1-2,0 1,1 1,-2 0,1 1,4-1,-5-2,-1-1,1 3,0-1,-3-2,0 0,-2-1,-5 1,1 2,2 2,-2 0,-2-3,-1 1,-1-1,1 2,1 1,0 0,2 0,2 0,0 0,0-1,-1 1,1 0,-1-3,2 3,-2 0,-1-1,-2 0,-1-1,3 2,0 0,0 0,1 0,1-1,0 0,1 1,-1 0,0 0,0 0,0 0,0 0,-2 3,2-3,-2 0,-1 0,3 0,-1 0,2 1,-1-1,1 0,-1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718 276,'7'1,"1"-1,0 0,-3 0,2 0,3 0,1 0,-3 0,-2 0,0 0,-3 1,0-1,0 0,5 0,-4 0,2 0,-1 0,2 0,-2 0,-1 0,1 0,1 0,-3 0,1 0,-1 0,1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1574 278,'6'2,"0"-2,2 1,-3-1,1 0,2 0,0 0,3 2,-1-2,-2 0,0 0,-2 0,-1 0,0 0,-1 0,22 4,-21-4,-2 0,3 0,-1-1,-1 1,0 0,0 0,0-1,-1 0,0 0,1 1,0 0,1 0,5-4,-2 2,-5 2</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433 326,'3'-1,"3"1,0 0,-1 0,-1 0,1 2,-1-2,-1 0,0 0,0 0,1 0,-1 0,3 0,0 0,2 0,-1 0,-3 0,-1 0,1 0,0-1,-1 1,0 0,0 0,0 0,0 0,0 0,1 0,-1 0,1 0,1 0,-2 0,0 0,0 0,1 0,-1 0,2 0,0-1,0 1,-1 0,1 0,3 0,-5 0,1 0,0 0,-1 0,1 0,-1 0,0 0,1 0,0 0,-1 0,2 1,-1-1,-1 0,0 0,1 1,0-1,-1 0,0 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1440 264,'2'0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636 306,'8'-1,"0"1,-5 0,5 0,0 0,0 0,2 0,2 0,0 0,0 0,0 0,0 0,4 0,-4 0,2 0,0 0,0 0,-2 0,-2 0,-2 0,-4 0,0 0,0 0,-1-1,0 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813 251,'-3'0,"-1"0,0 3,1 1,-1 0,3 1,1-1,0 2,0-3,0 1,1 0,1-1,1-1,0 1,1-2,0 1,-2 1,2-1,5-1,-3-1,-1 0,-2 1,0-1,1 0,-1 0,5 0,0 0,-5 0,0 0,0 0,-1-3,-2 0,1 0,-1 0,1-1,-1-1,2 2,1 0,-3 0,0-1,0-1,0 0,0 1,-4 0,-1 3,0-3,-2 2,1 1,1 1,2 0,-1 0,1 0,-3 2,3-2,-3 0,-3 0,5 0,-2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1368 205,'-3'0,"1"4,0-1,0 2,0-2,2 3,0-1,0 0,0-2,0 0,0 0,0 0,2 0,0 0,2 0,3 2,-3-3,-1-1,5 0,-2-1,0 0,-1 1,-1-1,1 0,-1 0,1 0,-2 1,0-1,0 0,0 0,2 0,-4-5,-1 2,0-3,0 3,0 0,0 0,0 0,-2 0,1-2,0 2,-3-3,1 4,0 1,-1-2,-2 1,-1 0,3 0,1-1,0 1,-3 0,3 0,0 2,-1 0,-2 0,2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10-25T20:21:2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1007 303,'8'1,"-1"1,-3-2,4 0,2 0,4 0,0 0,0 0,0 0,-2 0,0 0,-2 0,-4 0,1 0,-2 0,-1 0,0 0,0 0,4 0,-4 0,1 0,-1 0,1 0,-1 0,0 0,2 0,-3 0,2 0,-2 0,5 0,-5 0,1 0,-1 0,5 0,-5 0,0 0,2 0,-1 0,-1 0,0 0,2 0,2 0,-4 0,0 0,0 0,2 0,-1 0,1 0,1 0,2 0,-2 0,-1 0,0 0,-2 0,2 0,-2 0,0 0,0 0,3 1,-3-1,3 0,0 0,1 2,-4-2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solidFill>
          <a:schemeClr val="tx2"/>
        </a:solidFill>
        <a:effectLst/>
      </p:bgPr>
    </p:bg>
    <p:spTree>
      <p:nvGrpSpPr>
        <p:cNvPr id="1" name=""/>
        <p:cNvGrpSpPr/>
        <p:nvPr/>
      </p:nvGrpSpPr>
      <p:grpSpPr>
        <a:xfrm>
          <a:off x="0" y="0"/>
          <a:ext cx="0" cy="0"/>
          <a:chOff x="0" y="0"/>
          <a:chExt cx="0" cy="0"/>
        </a:xfrm>
      </p:grpSpPr>
      <p:sp>
        <p:nvSpPr>
          <p:cNvPr id="180" name="任意多边形: 形状 179"/>
          <p:cNvSpPr/>
          <p:nvPr/>
        </p:nvSpPr>
        <p:spPr>
          <a:xfrm flipH="1" flipV="1">
            <a:off x="8762470" y="-25264"/>
            <a:ext cx="3433765" cy="2653437"/>
          </a:xfrm>
          <a:custGeom>
            <a:avLst/>
            <a:gdLst>
              <a:gd name="connsiteX0" fmla="*/ 1559288 w 3816260"/>
              <a:gd name="connsiteY0" fmla="*/ 0 h 2949009"/>
              <a:gd name="connsiteX1" fmla="*/ 3816260 w 3816260"/>
              <a:gd name="connsiteY1" fmla="*/ 2256972 h 2949009"/>
              <a:gd name="connsiteX2" fmla="*/ 3714791 w 3816260"/>
              <a:gd name="connsiteY2" fmla="*/ 2928127 h 2949009"/>
              <a:gd name="connsiteX3" fmla="*/ 3707148 w 3816260"/>
              <a:gd name="connsiteY3" fmla="*/ 2949009 h 2949009"/>
              <a:gd name="connsiteX4" fmla="*/ 0 w 3816260"/>
              <a:gd name="connsiteY4" fmla="*/ 2949009 h 2949009"/>
              <a:gd name="connsiteX5" fmla="*/ 0 w 3816260"/>
              <a:gd name="connsiteY5" fmla="*/ 627759 h 2949009"/>
              <a:gd name="connsiteX6" fmla="*/ 123644 w 3816260"/>
              <a:gd name="connsiteY6" fmla="*/ 515383 h 2949009"/>
              <a:gd name="connsiteX7" fmla="*/ 1559288 w 3816260"/>
              <a:gd name="connsiteY7" fmla="*/ 0 h 294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6260" h="2949009">
                <a:moveTo>
                  <a:pt x="1559288" y="0"/>
                </a:moveTo>
                <a:cubicBezTo>
                  <a:pt x="2805779" y="0"/>
                  <a:pt x="3816260" y="1010481"/>
                  <a:pt x="3816260" y="2256972"/>
                </a:cubicBezTo>
                <a:cubicBezTo>
                  <a:pt x="3816260" y="2490689"/>
                  <a:pt x="3780735" y="2716109"/>
                  <a:pt x="3714791" y="2928127"/>
                </a:cubicBezTo>
                <a:lnTo>
                  <a:pt x="3707148" y="2949009"/>
                </a:lnTo>
                <a:lnTo>
                  <a:pt x="0" y="2949009"/>
                </a:lnTo>
                <a:lnTo>
                  <a:pt x="0" y="627759"/>
                </a:lnTo>
                <a:lnTo>
                  <a:pt x="123644" y="515383"/>
                </a:lnTo>
                <a:cubicBezTo>
                  <a:pt x="513782" y="193413"/>
                  <a:pt x="1013948" y="0"/>
                  <a:pt x="1559288" y="0"/>
                </a:cubicBezTo>
                <a:close/>
              </a:path>
            </a:pathLst>
          </a:custGeom>
          <a:gradFill>
            <a:gsLst>
              <a:gs pos="0">
                <a:schemeClr val="accent3">
                  <a:alpha val="50000"/>
                </a:schemeClr>
              </a:gs>
              <a:gs pos="100000">
                <a:schemeClr val="accent4">
                  <a:alpha val="70000"/>
                </a:schemeClr>
              </a:gs>
            </a:gsLst>
            <a:lin ang="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形状 178"/>
          <p:cNvSpPr/>
          <p:nvPr/>
        </p:nvSpPr>
        <p:spPr>
          <a:xfrm>
            <a:off x="-85023" y="3632697"/>
            <a:ext cx="4193173" cy="3240268"/>
          </a:xfrm>
          <a:custGeom>
            <a:avLst/>
            <a:gdLst>
              <a:gd name="connsiteX0" fmla="*/ 1559288 w 3816260"/>
              <a:gd name="connsiteY0" fmla="*/ 0 h 2949009"/>
              <a:gd name="connsiteX1" fmla="*/ 3816260 w 3816260"/>
              <a:gd name="connsiteY1" fmla="*/ 2256972 h 2949009"/>
              <a:gd name="connsiteX2" fmla="*/ 3714791 w 3816260"/>
              <a:gd name="connsiteY2" fmla="*/ 2928127 h 2949009"/>
              <a:gd name="connsiteX3" fmla="*/ 3707148 w 3816260"/>
              <a:gd name="connsiteY3" fmla="*/ 2949009 h 2949009"/>
              <a:gd name="connsiteX4" fmla="*/ 0 w 3816260"/>
              <a:gd name="connsiteY4" fmla="*/ 2949009 h 2949009"/>
              <a:gd name="connsiteX5" fmla="*/ 0 w 3816260"/>
              <a:gd name="connsiteY5" fmla="*/ 627759 h 2949009"/>
              <a:gd name="connsiteX6" fmla="*/ 123644 w 3816260"/>
              <a:gd name="connsiteY6" fmla="*/ 515383 h 2949009"/>
              <a:gd name="connsiteX7" fmla="*/ 1559288 w 3816260"/>
              <a:gd name="connsiteY7" fmla="*/ 0 h 294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6260" h="2949009">
                <a:moveTo>
                  <a:pt x="1559288" y="0"/>
                </a:moveTo>
                <a:cubicBezTo>
                  <a:pt x="2805779" y="0"/>
                  <a:pt x="3816260" y="1010481"/>
                  <a:pt x="3816260" y="2256972"/>
                </a:cubicBezTo>
                <a:cubicBezTo>
                  <a:pt x="3816260" y="2490689"/>
                  <a:pt x="3780735" y="2716109"/>
                  <a:pt x="3714791" y="2928127"/>
                </a:cubicBezTo>
                <a:lnTo>
                  <a:pt x="3707148" y="2949009"/>
                </a:lnTo>
                <a:lnTo>
                  <a:pt x="0" y="2949009"/>
                </a:lnTo>
                <a:lnTo>
                  <a:pt x="0" y="627759"/>
                </a:lnTo>
                <a:lnTo>
                  <a:pt x="123644" y="515383"/>
                </a:lnTo>
                <a:cubicBezTo>
                  <a:pt x="513782" y="193413"/>
                  <a:pt x="1013948" y="0"/>
                  <a:pt x="1559288" y="0"/>
                </a:cubicBezTo>
                <a:close/>
              </a:path>
            </a:pathLst>
          </a:custGeom>
          <a:gradFill>
            <a:gsLst>
              <a:gs pos="0">
                <a:schemeClr val="accent3">
                  <a:alpha val="50000"/>
                </a:schemeClr>
              </a:gs>
              <a:gs pos="100000">
                <a:schemeClr val="accent4">
                  <a:alpha val="57000"/>
                </a:schemeClr>
              </a:gs>
            </a:gsLst>
            <a:lin ang="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p:cNvSpPr/>
          <p:nvPr/>
        </p:nvSpPr>
        <p:spPr>
          <a:xfrm>
            <a:off x="657371" y="874713"/>
            <a:ext cx="10877258" cy="5108575"/>
          </a:xfrm>
          <a:prstGeom prst="roundRect">
            <a:avLst>
              <a:gd name="adj" fmla="val 8808"/>
            </a:avLst>
          </a:prstGeom>
          <a:solidFill>
            <a:schemeClr val="bg1"/>
          </a:solidFill>
          <a:ln>
            <a:noFill/>
          </a:ln>
          <a:effectLst>
            <a:outerShdw blurRad="3937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97c07631-1d15-413a-96b5-06f39263cf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6435116" y="1256138"/>
            <a:ext cx="4980263" cy="4345724"/>
            <a:chOff x="3341688" y="1060450"/>
            <a:chExt cx="5432425" cy="4740275"/>
          </a:xfrm>
        </p:grpSpPr>
        <p:sp>
          <p:nvSpPr>
            <p:cNvPr id="7" name="íṧļíḑè"/>
            <p:cNvSpPr/>
            <p:nvPr/>
          </p:nvSpPr>
          <p:spPr bwMode="auto">
            <a:xfrm>
              <a:off x="3341688" y="1366044"/>
              <a:ext cx="704850" cy="1762125"/>
            </a:xfrm>
            <a:custGeom>
              <a:avLst/>
              <a:gdLst>
                <a:gd name="T0" fmla="*/ 0 w 444"/>
                <a:gd name="T1" fmla="*/ 1110 h 1110"/>
                <a:gd name="T2" fmla="*/ 444 w 444"/>
                <a:gd name="T3" fmla="*/ 864 h 1110"/>
                <a:gd name="T4" fmla="*/ 444 w 444"/>
                <a:gd name="T5" fmla="*/ 0 h 1110"/>
                <a:gd name="T6" fmla="*/ 0 w 444"/>
                <a:gd name="T7" fmla="*/ 246 h 1110"/>
                <a:gd name="T8" fmla="*/ 0 w 444"/>
                <a:gd name="T9" fmla="*/ 1110 h 1110"/>
              </a:gdLst>
              <a:ahLst/>
              <a:cxnLst>
                <a:cxn ang="0">
                  <a:pos x="T0" y="T1"/>
                </a:cxn>
                <a:cxn ang="0">
                  <a:pos x="T2" y="T3"/>
                </a:cxn>
                <a:cxn ang="0">
                  <a:pos x="T4" y="T5"/>
                </a:cxn>
                <a:cxn ang="0">
                  <a:pos x="T6" y="T7"/>
                </a:cxn>
                <a:cxn ang="0">
                  <a:pos x="T8" y="T9"/>
                </a:cxn>
              </a:cxnLst>
              <a:rect l="0" t="0" r="r" b="b"/>
              <a:pathLst>
                <a:path w="444" h="1110">
                  <a:moveTo>
                    <a:pt x="0" y="1110"/>
                  </a:moveTo>
                  <a:lnTo>
                    <a:pt x="444" y="864"/>
                  </a:lnTo>
                  <a:lnTo>
                    <a:pt x="444" y="0"/>
                  </a:lnTo>
                  <a:lnTo>
                    <a:pt x="0" y="246"/>
                  </a:lnTo>
                  <a:lnTo>
                    <a:pt x="0" y="1110"/>
                  </a:lnTo>
                  <a:close/>
                </a:path>
              </a:pathLst>
            </a:custGeom>
            <a:solidFill>
              <a:srgbClr val="FF7B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ïṥľïdé"/>
            <p:cNvSpPr/>
            <p:nvPr/>
          </p:nvSpPr>
          <p:spPr bwMode="auto">
            <a:xfrm>
              <a:off x="3632201" y="1455738"/>
              <a:ext cx="696913" cy="1757363"/>
            </a:xfrm>
            <a:custGeom>
              <a:avLst/>
              <a:gdLst>
                <a:gd name="T0" fmla="*/ 0 w 439"/>
                <a:gd name="T1" fmla="*/ 1107 h 1107"/>
                <a:gd name="T2" fmla="*/ 439 w 439"/>
                <a:gd name="T3" fmla="*/ 862 h 1107"/>
                <a:gd name="T4" fmla="*/ 439 w 439"/>
                <a:gd name="T5" fmla="*/ 0 h 1107"/>
                <a:gd name="T6" fmla="*/ 0 w 439"/>
                <a:gd name="T7" fmla="*/ 245 h 1107"/>
                <a:gd name="T8" fmla="*/ 0 w 439"/>
                <a:gd name="T9" fmla="*/ 1107 h 1107"/>
              </a:gdLst>
              <a:ahLst/>
              <a:cxnLst>
                <a:cxn ang="0">
                  <a:pos x="T0" y="T1"/>
                </a:cxn>
                <a:cxn ang="0">
                  <a:pos x="T2" y="T3"/>
                </a:cxn>
                <a:cxn ang="0">
                  <a:pos x="T4" y="T5"/>
                </a:cxn>
                <a:cxn ang="0">
                  <a:pos x="T6" y="T7"/>
                </a:cxn>
                <a:cxn ang="0">
                  <a:pos x="T8" y="T9"/>
                </a:cxn>
              </a:cxnLst>
              <a:rect l="0" t="0" r="r" b="b"/>
              <a:pathLst>
                <a:path w="439" h="1107">
                  <a:moveTo>
                    <a:pt x="0" y="1107"/>
                  </a:moveTo>
                  <a:lnTo>
                    <a:pt x="439" y="862"/>
                  </a:lnTo>
                  <a:lnTo>
                    <a:pt x="439" y="0"/>
                  </a:lnTo>
                  <a:lnTo>
                    <a:pt x="0" y="245"/>
                  </a:lnTo>
                  <a:lnTo>
                    <a:pt x="0" y="1107"/>
                  </a:lnTo>
                  <a:close/>
                </a:path>
              </a:pathLst>
            </a:custGeom>
            <a:solidFill>
              <a:srgbClr val="506BD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í$1ídê"/>
            <p:cNvSpPr/>
            <p:nvPr/>
          </p:nvSpPr>
          <p:spPr bwMode="auto">
            <a:xfrm>
              <a:off x="3727452" y="2482850"/>
              <a:ext cx="260350" cy="320675"/>
            </a:xfrm>
            <a:custGeom>
              <a:avLst/>
              <a:gdLst>
                <a:gd name="T0" fmla="*/ 7 w 78"/>
                <a:gd name="T1" fmla="*/ 34 h 97"/>
                <a:gd name="T2" fmla="*/ 59 w 78"/>
                <a:gd name="T3" fmla="*/ 5 h 97"/>
                <a:gd name="T4" fmla="*/ 78 w 78"/>
                <a:gd name="T5" fmla="*/ 16 h 97"/>
                <a:gd name="T6" fmla="*/ 78 w 78"/>
                <a:gd name="T7" fmla="*/ 60 h 97"/>
                <a:gd name="T8" fmla="*/ 78 w 78"/>
                <a:gd name="T9" fmla="*/ 93 h 97"/>
                <a:gd name="T10" fmla="*/ 58 w 78"/>
                <a:gd name="T11" fmla="*/ 71 h 97"/>
                <a:gd name="T12" fmla="*/ 22 w 78"/>
                <a:gd name="T13" fmla="*/ 91 h 97"/>
                <a:gd name="T14" fmla="*/ 0 w 78"/>
                <a:gd name="T15" fmla="*/ 78 h 97"/>
                <a:gd name="T16" fmla="*/ 0 w 78"/>
                <a:gd name="T17" fmla="*/ 47 h 97"/>
                <a:gd name="T18" fmla="*/ 7 w 78"/>
                <a:gd name="T19"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97">
                  <a:moveTo>
                    <a:pt x="7" y="34"/>
                  </a:moveTo>
                  <a:cubicBezTo>
                    <a:pt x="59" y="5"/>
                    <a:pt x="59" y="5"/>
                    <a:pt x="59" y="5"/>
                  </a:cubicBezTo>
                  <a:cubicBezTo>
                    <a:pt x="68" y="0"/>
                    <a:pt x="78" y="6"/>
                    <a:pt x="78" y="16"/>
                  </a:cubicBezTo>
                  <a:cubicBezTo>
                    <a:pt x="78" y="60"/>
                    <a:pt x="78" y="60"/>
                    <a:pt x="78" y="60"/>
                  </a:cubicBezTo>
                  <a:cubicBezTo>
                    <a:pt x="78" y="93"/>
                    <a:pt x="78" y="93"/>
                    <a:pt x="78" y="93"/>
                  </a:cubicBezTo>
                  <a:cubicBezTo>
                    <a:pt x="58" y="71"/>
                    <a:pt x="58" y="71"/>
                    <a:pt x="58" y="71"/>
                  </a:cubicBezTo>
                  <a:cubicBezTo>
                    <a:pt x="22" y="91"/>
                    <a:pt x="22" y="91"/>
                    <a:pt x="22" y="91"/>
                  </a:cubicBezTo>
                  <a:cubicBezTo>
                    <a:pt x="12" y="97"/>
                    <a:pt x="0" y="90"/>
                    <a:pt x="0" y="78"/>
                  </a:cubicBezTo>
                  <a:cubicBezTo>
                    <a:pt x="0" y="47"/>
                    <a:pt x="0" y="47"/>
                    <a:pt x="0" y="47"/>
                  </a:cubicBezTo>
                  <a:cubicBezTo>
                    <a:pt x="0" y="41"/>
                    <a:pt x="3" y="36"/>
                    <a:pt x="7" y="34"/>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íś1iḋè"/>
            <p:cNvSpPr/>
            <p:nvPr/>
          </p:nvSpPr>
          <p:spPr bwMode="auto">
            <a:xfrm>
              <a:off x="3998913" y="2055019"/>
              <a:ext cx="260350" cy="390525"/>
            </a:xfrm>
            <a:custGeom>
              <a:avLst/>
              <a:gdLst>
                <a:gd name="T0" fmla="*/ 59 w 78"/>
                <a:gd name="T1" fmla="*/ 5 h 118"/>
                <a:gd name="T2" fmla="*/ 7 w 78"/>
                <a:gd name="T3" fmla="*/ 33 h 118"/>
                <a:gd name="T4" fmla="*/ 0 w 78"/>
                <a:gd name="T5" fmla="*/ 46 h 118"/>
                <a:gd name="T6" fmla="*/ 0 w 78"/>
                <a:gd name="T7" fmla="*/ 78 h 118"/>
                <a:gd name="T8" fmla="*/ 0 w 78"/>
                <a:gd name="T9" fmla="*/ 118 h 118"/>
                <a:gd name="T10" fmla="*/ 18 w 78"/>
                <a:gd name="T11" fmla="*/ 93 h 118"/>
                <a:gd name="T12" fmla="*/ 58 w 78"/>
                <a:gd name="T13" fmla="*/ 71 h 118"/>
                <a:gd name="T14" fmla="*/ 62 w 78"/>
                <a:gd name="T15" fmla="*/ 68 h 118"/>
                <a:gd name="T16" fmla="*/ 78 w 78"/>
                <a:gd name="T17" fmla="*/ 42 h 118"/>
                <a:gd name="T18" fmla="*/ 78 w 78"/>
                <a:gd name="T19" fmla="*/ 16 h 118"/>
                <a:gd name="T20" fmla="*/ 59 w 78"/>
                <a:gd name="T21"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18">
                  <a:moveTo>
                    <a:pt x="59" y="5"/>
                  </a:moveTo>
                  <a:cubicBezTo>
                    <a:pt x="7" y="33"/>
                    <a:pt x="7" y="33"/>
                    <a:pt x="7" y="33"/>
                  </a:cubicBezTo>
                  <a:cubicBezTo>
                    <a:pt x="3" y="36"/>
                    <a:pt x="0" y="41"/>
                    <a:pt x="0" y="46"/>
                  </a:cubicBezTo>
                  <a:cubicBezTo>
                    <a:pt x="0" y="78"/>
                    <a:pt x="0" y="78"/>
                    <a:pt x="0" y="78"/>
                  </a:cubicBezTo>
                  <a:cubicBezTo>
                    <a:pt x="0" y="118"/>
                    <a:pt x="0" y="118"/>
                    <a:pt x="0" y="118"/>
                  </a:cubicBezTo>
                  <a:cubicBezTo>
                    <a:pt x="18" y="93"/>
                    <a:pt x="18" y="93"/>
                    <a:pt x="18" y="93"/>
                  </a:cubicBezTo>
                  <a:cubicBezTo>
                    <a:pt x="58" y="71"/>
                    <a:pt x="58" y="71"/>
                    <a:pt x="58" y="71"/>
                  </a:cubicBezTo>
                  <a:cubicBezTo>
                    <a:pt x="62" y="68"/>
                    <a:pt x="62" y="68"/>
                    <a:pt x="62" y="68"/>
                  </a:cubicBezTo>
                  <a:cubicBezTo>
                    <a:pt x="72" y="63"/>
                    <a:pt x="78" y="53"/>
                    <a:pt x="78" y="42"/>
                  </a:cubicBezTo>
                  <a:cubicBezTo>
                    <a:pt x="78" y="16"/>
                    <a:pt x="78" y="16"/>
                    <a:pt x="78" y="16"/>
                  </a:cubicBezTo>
                  <a:cubicBezTo>
                    <a:pt x="78" y="6"/>
                    <a:pt x="67" y="0"/>
                    <a:pt x="59" y="5"/>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iŝḻiďê"/>
            <p:cNvSpPr/>
            <p:nvPr/>
          </p:nvSpPr>
          <p:spPr bwMode="auto">
            <a:xfrm>
              <a:off x="3723482" y="1791494"/>
              <a:ext cx="260350" cy="322263"/>
            </a:xfrm>
            <a:custGeom>
              <a:avLst/>
              <a:gdLst>
                <a:gd name="T0" fmla="*/ 7 w 78"/>
                <a:gd name="T1" fmla="*/ 34 h 97"/>
                <a:gd name="T2" fmla="*/ 59 w 78"/>
                <a:gd name="T3" fmla="*/ 5 h 97"/>
                <a:gd name="T4" fmla="*/ 78 w 78"/>
                <a:gd name="T5" fmla="*/ 16 h 97"/>
                <a:gd name="T6" fmla="*/ 78 w 78"/>
                <a:gd name="T7" fmla="*/ 60 h 97"/>
                <a:gd name="T8" fmla="*/ 78 w 78"/>
                <a:gd name="T9" fmla="*/ 93 h 97"/>
                <a:gd name="T10" fmla="*/ 58 w 78"/>
                <a:gd name="T11" fmla="*/ 71 h 97"/>
                <a:gd name="T12" fmla="*/ 22 w 78"/>
                <a:gd name="T13" fmla="*/ 91 h 97"/>
                <a:gd name="T14" fmla="*/ 0 w 78"/>
                <a:gd name="T15" fmla="*/ 78 h 97"/>
                <a:gd name="T16" fmla="*/ 0 w 78"/>
                <a:gd name="T17" fmla="*/ 47 h 97"/>
                <a:gd name="T18" fmla="*/ 7 w 78"/>
                <a:gd name="T19"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97">
                  <a:moveTo>
                    <a:pt x="7" y="34"/>
                  </a:moveTo>
                  <a:cubicBezTo>
                    <a:pt x="59" y="5"/>
                    <a:pt x="59" y="5"/>
                    <a:pt x="59" y="5"/>
                  </a:cubicBezTo>
                  <a:cubicBezTo>
                    <a:pt x="68" y="0"/>
                    <a:pt x="78" y="6"/>
                    <a:pt x="78" y="16"/>
                  </a:cubicBezTo>
                  <a:cubicBezTo>
                    <a:pt x="78" y="60"/>
                    <a:pt x="78" y="60"/>
                    <a:pt x="78" y="60"/>
                  </a:cubicBezTo>
                  <a:cubicBezTo>
                    <a:pt x="78" y="93"/>
                    <a:pt x="78" y="93"/>
                    <a:pt x="78" y="93"/>
                  </a:cubicBezTo>
                  <a:cubicBezTo>
                    <a:pt x="58" y="71"/>
                    <a:pt x="58" y="71"/>
                    <a:pt x="58" y="71"/>
                  </a:cubicBezTo>
                  <a:cubicBezTo>
                    <a:pt x="22" y="91"/>
                    <a:pt x="22" y="91"/>
                    <a:pt x="22" y="91"/>
                  </a:cubicBezTo>
                  <a:cubicBezTo>
                    <a:pt x="12" y="97"/>
                    <a:pt x="0" y="89"/>
                    <a:pt x="0" y="78"/>
                  </a:cubicBezTo>
                  <a:cubicBezTo>
                    <a:pt x="0" y="47"/>
                    <a:pt x="0" y="47"/>
                    <a:pt x="0" y="47"/>
                  </a:cubicBezTo>
                  <a:cubicBezTo>
                    <a:pt x="0" y="41"/>
                    <a:pt x="3" y="36"/>
                    <a:pt x="7" y="34"/>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iṥľïḑè"/>
            <p:cNvSpPr/>
            <p:nvPr/>
          </p:nvSpPr>
          <p:spPr bwMode="auto">
            <a:xfrm>
              <a:off x="3411538" y="3892550"/>
              <a:ext cx="5276850" cy="1908175"/>
            </a:xfrm>
            <a:custGeom>
              <a:avLst/>
              <a:gdLst>
                <a:gd name="T0" fmla="*/ 1532 w 1599"/>
                <a:gd name="T1" fmla="*/ 0 h 579"/>
                <a:gd name="T2" fmla="*/ 749 w 1599"/>
                <a:gd name="T3" fmla="*/ 449 h 579"/>
                <a:gd name="T4" fmla="*/ 701 w 1599"/>
                <a:gd name="T5" fmla="*/ 462 h 579"/>
                <a:gd name="T6" fmla="*/ 654 w 1599"/>
                <a:gd name="T7" fmla="*/ 449 h 579"/>
                <a:gd name="T8" fmla="*/ 75 w 1599"/>
                <a:gd name="T9" fmla="*/ 115 h 579"/>
                <a:gd name="T10" fmla="*/ 20 w 1599"/>
                <a:gd name="T11" fmla="*/ 146 h 579"/>
                <a:gd name="T12" fmla="*/ 20 w 1599"/>
                <a:gd name="T13" fmla="*/ 200 h 579"/>
                <a:gd name="T14" fmla="*/ 654 w 1599"/>
                <a:gd name="T15" fmla="*/ 566 h 579"/>
                <a:gd name="T16" fmla="*/ 701 w 1599"/>
                <a:gd name="T17" fmla="*/ 579 h 579"/>
                <a:gd name="T18" fmla="*/ 749 w 1599"/>
                <a:gd name="T19" fmla="*/ 566 h 579"/>
                <a:gd name="T20" fmla="*/ 1572 w 1599"/>
                <a:gd name="T21" fmla="*/ 93 h 579"/>
                <a:gd name="T22" fmla="*/ 1572 w 1599"/>
                <a:gd name="T23" fmla="*/ 23 h 579"/>
                <a:gd name="T24" fmla="*/ 1532 w 1599"/>
                <a:gd name="T25"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9" h="579">
                  <a:moveTo>
                    <a:pt x="1532" y="0"/>
                  </a:moveTo>
                  <a:cubicBezTo>
                    <a:pt x="749" y="449"/>
                    <a:pt x="749" y="449"/>
                    <a:pt x="749" y="449"/>
                  </a:cubicBezTo>
                  <a:cubicBezTo>
                    <a:pt x="734" y="458"/>
                    <a:pt x="718" y="462"/>
                    <a:pt x="701" y="462"/>
                  </a:cubicBezTo>
                  <a:cubicBezTo>
                    <a:pt x="685" y="462"/>
                    <a:pt x="668" y="458"/>
                    <a:pt x="654" y="449"/>
                  </a:cubicBezTo>
                  <a:cubicBezTo>
                    <a:pt x="75" y="115"/>
                    <a:pt x="75" y="115"/>
                    <a:pt x="75" y="115"/>
                  </a:cubicBezTo>
                  <a:cubicBezTo>
                    <a:pt x="20" y="146"/>
                    <a:pt x="20" y="146"/>
                    <a:pt x="20" y="146"/>
                  </a:cubicBezTo>
                  <a:cubicBezTo>
                    <a:pt x="0" y="158"/>
                    <a:pt x="0" y="188"/>
                    <a:pt x="20" y="200"/>
                  </a:cubicBezTo>
                  <a:cubicBezTo>
                    <a:pt x="654" y="566"/>
                    <a:pt x="654" y="566"/>
                    <a:pt x="654" y="566"/>
                  </a:cubicBezTo>
                  <a:cubicBezTo>
                    <a:pt x="668" y="575"/>
                    <a:pt x="685" y="579"/>
                    <a:pt x="701" y="579"/>
                  </a:cubicBezTo>
                  <a:cubicBezTo>
                    <a:pt x="718" y="579"/>
                    <a:pt x="734" y="575"/>
                    <a:pt x="749" y="566"/>
                  </a:cubicBezTo>
                  <a:cubicBezTo>
                    <a:pt x="1572" y="93"/>
                    <a:pt x="1572" y="93"/>
                    <a:pt x="1572" y="93"/>
                  </a:cubicBezTo>
                  <a:cubicBezTo>
                    <a:pt x="1599" y="78"/>
                    <a:pt x="1599" y="38"/>
                    <a:pt x="1572" y="23"/>
                  </a:cubicBezTo>
                  <a:cubicBezTo>
                    <a:pt x="1532" y="0"/>
                    <a:pt x="1532" y="0"/>
                    <a:pt x="1532" y="0"/>
                  </a:cubicBezTo>
                </a:path>
              </a:pathLst>
            </a:custGeom>
            <a:solidFill>
              <a:srgbClr val="2B3990">
                <a:alpha val="10000"/>
              </a:srgbClr>
            </a:solidFill>
            <a:ln>
              <a:noFill/>
            </a:ln>
          </p:spPr>
          <p:txBody>
            <a:bodyPr anchor="ctr"/>
            <a:lstStyle/>
            <a:p>
              <a:pPr algn="ctr"/>
            </a:p>
          </p:txBody>
        </p:sp>
        <p:sp>
          <p:nvSpPr>
            <p:cNvPr id="15" name="i$ḷîḓè"/>
            <p:cNvSpPr/>
            <p:nvPr/>
          </p:nvSpPr>
          <p:spPr bwMode="auto">
            <a:xfrm>
              <a:off x="3427413" y="2343150"/>
              <a:ext cx="5241925" cy="3084513"/>
            </a:xfrm>
            <a:custGeom>
              <a:avLst/>
              <a:gdLst>
                <a:gd name="T0" fmla="*/ 1540 w 1588"/>
                <a:gd name="T1" fmla="*/ 360 h 936"/>
                <a:gd name="T2" fmla="*/ 941 w 1588"/>
                <a:gd name="T3" fmla="*/ 15 h 936"/>
                <a:gd name="T4" fmla="*/ 859 w 1588"/>
                <a:gd name="T5" fmla="*/ 15 h 936"/>
                <a:gd name="T6" fmla="*/ 62 w 1588"/>
                <a:gd name="T7" fmla="*/ 473 h 936"/>
                <a:gd name="T8" fmla="*/ 0 w 1588"/>
                <a:gd name="T9" fmla="*/ 473 h 936"/>
                <a:gd name="T10" fmla="*/ 0 w 1588"/>
                <a:gd name="T11" fmla="*/ 527 h 936"/>
                <a:gd name="T12" fmla="*/ 0 w 1588"/>
                <a:gd name="T13" fmla="*/ 527 h 936"/>
                <a:gd name="T14" fmla="*/ 15 w 1588"/>
                <a:gd name="T15" fmla="*/ 554 h 936"/>
                <a:gd name="T16" fmla="*/ 649 w 1588"/>
                <a:gd name="T17" fmla="*/ 919 h 936"/>
                <a:gd name="T18" fmla="*/ 744 w 1588"/>
                <a:gd name="T19" fmla="*/ 919 h 936"/>
                <a:gd name="T20" fmla="*/ 1567 w 1588"/>
                <a:gd name="T21" fmla="*/ 446 h 936"/>
                <a:gd name="T22" fmla="*/ 1588 w 1588"/>
                <a:gd name="T23" fmla="*/ 414 h 936"/>
                <a:gd name="T24" fmla="*/ 1588 w 1588"/>
                <a:gd name="T25" fmla="*/ 414 h 936"/>
                <a:gd name="T26" fmla="*/ 1588 w 1588"/>
                <a:gd name="T27" fmla="*/ 360 h 936"/>
                <a:gd name="T28" fmla="*/ 1540 w 1588"/>
                <a:gd name="T29" fmla="*/ 36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88" h="936">
                  <a:moveTo>
                    <a:pt x="1540" y="360"/>
                  </a:moveTo>
                  <a:cubicBezTo>
                    <a:pt x="941" y="15"/>
                    <a:pt x="941" y="15"/>
                    <a:pt x="941" y="15"/>
                  </a:cubicBezTo>
                  <a:cubicBezTo>
                    <a:pt x="916" y="0"/>
                    <a:pt x="885" y="0"/>
                    <a:pt x="859" y="15"/>
                  </a:cubicBezTo>
                  <a:cubicBezTo>
                    <a:pt x="62" y="473"/>
                    <a:pt x="62" y="473"/>
                    <a:pt x="62" y="473"/>
                  </a:cubicBezTo>
                  <a:cubicBezTo>
                    <a:pt x="0" y="473"/>
                    <a:pt x="0" y="473"/>
                    <a:pt x="0" y="473"/>
                  </a:cubicBezTo>
                  <a:cubicBezTo>
                    <a:pt x="0" y="527"/>
                    <a:pt x="0" y="527"/>
                    <a:pt x="0" y="527"/>
                  </a:cubicBezTo>
                  <a:cubicBezTo>
                    <a:pt x="0" y="527"/>
                    <a:pt x="0" y="527"/>
                    <a:pt x="0" y="527"/>
                  </a:cubicBezTo>
                  <a:cubicBezTo>
                    <a:pt x="0" y="537"/>
                    <a:pt x="5" y="548"/>
                    <a:pt x="15" y="554"/>
                  </a:cubicBezTo>
                  <a:cubicBezTo>
                    <a:pt x="649" y="919"/>
                    <a:pt x="649" y="919"/>
                    <a:pt x="649" y="919"/>
                  </a:cubicBezTo>
                  <a:cubicBezTo>
                    <a:pt x="678" y="936"/>
                    <a:pt x="715" y="936"/>
                    <a:pt x="744" y="919"/>
                  </a:cubicBezTo>
                  <a:cubicBezTo>
                    <a:pt x="1567" y="446"/>
                    <a:pt x="1567" y="446"/>
                    <a:pt x="1567" y="446"/>
                  </a:cubicBezTo>
                  <a:cubicBezTo>
                    <a:pt x="1580" y="439"/>
                    <a:pt x="1587" y="426"/>
                    <a:pt x="1588" y="414"/>
                  </a:cubicBezTo>
                  <a:cubicBezTo>
                    <a:pt x="1588" y="414"/>
                    <a:pt x="1588" y="414"/>
                    <a:pt x="1588" y="414"/>
                  </a:cubicBezTo>
                  <a:cubicBezTo>
                    <a:pt x="1588" y="360"/>
                    <a:pt x="1588" y="360"/>
                    <a:pt x="1588" y="360"/>
                  </a:cubicBezTo>
                  <a:cubicBezTo>
                    <a:pt x="1540" y="360"/>
                    <a:pt x="1540" y="360"/>
                    <a:pt x="1540" y="360"/>
                  </a:cubicBezTo>
                </a:path>
              </a:pathLst>
            </a:custGeom>
            <a:solidFill>
              <a:srgbClr val="8CE2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í$ḷîdè"/>
            <p:cNvSpPr/>
            <p:nvPr/>
          </p:nvSpPr>
          <p:spPr bwMode="auto">
            <a:xfrm>
              <a:off x="3411538" y="2168525"/>
              <a:ext cx="5276850" cy="3084513"/>
            </a:xfrm>
            <a:custGeom>
              <a:avLst/>
              <a:gdLst>
                <a:gd name="T0" fmla="*/ 1572 w 1599"/>
                <a:gd name="T1" fmla="*/ 446 h 936"/>
                <a:gd name="T2" fmla="*/ 749 w 1599"/>
                <a:gd name="T3" fmla="*/ 919 h 936"/>
                <a:gd name="T4" fmla="*/ 654 w 1599"/>
                <a:gd name="T5" fmla="*/ 919 h 936"/>
                <a:gd name="T6" fmla="*/ 20 w 1599"/>
                <a:gd name="T7" fmla="*/ 554 h 936"/>
                <a:gd name="T8" fmla="*/ 20 w 1599"/>
                <a:gd name="T9" fmla="*/ 500 h 936"/>
                <a:gd name="T10" fmla="*/ 864 w 1599"/>
                <a:gd name="T11" fmla="*/ 15 h 936"/>
                <a:gd name="T12" fmla="*/ 946 w 1599"/>
                <a:gd name="T13" fmla="*/ 15 h 936"/>
                <a:gd name="T14" fmla="*/ 1572 w 1599"/>
                <a:gd name="T15" fmla="*/ 376 h 936"/>
                <a:gd name="T16" fmla="*/ 1572 w 1599"/>
                <a:gd name="T17" fmla="*/ 4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9" h="936">
                  <a:moveTo>
                    <a:pt x="1572" y="446"/>
                  </a:moveTo>
                  <a:cubicBezTo>
                    <a:pt x="749" y="919"/>
                    <a:pt x="749" y="919"/>
                    <a:pt x="749" y="919"/>
                  </a:cubicBezTo>
                  <a:cubicBezTo>
                    <a:pt x="720" y="936"/>
                    <a:pt x="683" y="936"/>
                    <a:pt x="654" y="919"/>
                  </a:cubicBezTo>
                  <a:cubicBezTo>
                    <a:pt x="20" y="554"/>
                    <a:pt x="20" y="554"/>
                    <a:pt x="20" y="554"/>
                  </a:cubicBezTo>
                  <a:cubicBezTo>
                    <a:pt x="0" y="542"/>
                    <a:pt x="0" y="512"/>
                    <a:pt x="20" y="500"/>
                  </a:cubicBezTo>
                  <a:cubicBezTo>
                    <a:pt x="864" y="15"/>
                    <a:pt x="864" y="15"/>
                    <a:pt x="864" y="15"/>
                  </a:cubicBezTo>
                  <a:cubicBezTo>
                    <a:pt x="890" y="0"/>
                    <a:pt x="921" y="0"/>
                    <a:pt x="946" y="15"/>
                  </a:cubicBezTo>
                  <a:cubicBezTo>
                    <a:pt x="1572" y="376"/>
                    <a:pt x="1572" y="376"/>
                    <a:pt x="1572" y="376"/>
                  </a:cubicBezTo>
                  <a:cubicBezTo>
                    <a:pt x="1599" y="392"/>
                    <a:pt x="1599" y="431"/>
                    <a:pt x="1572" y="446"/>
                  </a:cubicBezTo>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işľïḋè"/>
            <p:cNvSpPr/>
            <p:nvPr/>
          </p:nvSpPr>
          <p:spPr bwMode="auto">
            <a:xfrm>
              <a:off x="3787776" y="2282825"/>
              <a:ext cx="4713288" cy="2706688"/>
            </a:xfrm>
            <a:custGeom>
              <a:avLst/>
              <a:gdLst>
                <a:gd name="T0" fmla="*/ 2969 w 2969"/>
                <a:gd name="T1" fmla="*/ 762 h 1705"/>
                <a:gd name="T2" fmla="*/ 1320 w 2969"/>
                <a:gd name="T3" fmla="*/ 1705 h 1705"/>
                <a:gd name="T4" fmla="*/ 0 w 2969"/>
                <a:gd name="T5" fmla="*/ 943 h 1705"/>
                <a:gd name="T6" fmla="*/ 1646 w 2969"/>
                <a:gd name="T7" fmla="*/ 0 h 1705"/>
                <a:gd name="T8" fmla="*/ 2969 w 2969"/>
                <a:gd name="T9" fmla="*/ 762 h 1705"/>
              </a:gdLst>
              <a:ahLst/>
              <a:cxnLst>
                <a:cxn ang="0">
                  <a:pos x="T0" y="T1"/>
                </a:cxn>
                <a:cxn ang="0">
                  <a:pos x="T2" y="T3"/>
                </a:cxn>
                <a:cxn ang="0">
                  <a:pos x="T4" y="T5"/>
                </a:cxn>
                <a:cxn ang="0">
                  <a:pos x="T6" y="T7"/>
                </a:cxn>
                <a:cxn ang="0">
                  <a:pos x="T8" y="T9"/>
                </a:cxn>
              </a:cxnLst>
              <a:rect l="0" t="0" r="r" b="b"/>
              <a:pathLst>
                <a:path w="2969" h="1705">
                  <a:moveTo>
                    <a:pt x="2969" y="762"/>
                  </a:moveTo>
                  <a:lnTo>
                    <a:pt x="1320" y="1705"/>
                  </a:lnTo>
                  <a:lnTo>
                    <a:pt x="0" y="943"/>
                  </a:lnTo>
                  <a:lnTo>
                    <a:pt x="1646" y="0"/>
                  </a:lnTo>
                  <a:lnTo>
                    <a:pt x="2969" y="762"/>
                  </a:lnTo>
                  <a:close/>
                </a:path>
              </a:pathLst>
            </a:custGeom>
            <a:solidFill>
              <a:srgbClr val="F7931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8" name="ïṡļiḋê"/>
            <p:cNvSpPr/>
            <p:nvPr/>
          </p:nvSpPr>
          <p:spPr bwMode="auto">
            <a:xfrm>
              <a:off x="3787776" y="2282825"/>
              <a:ext cx="4713288" cy="2706688"/>
            </a:xfrm>
            <a:custGeom>
              <a:avLst/>
              <a:gdLst>
                <a:gd name="T0" fmla="*/ 2969 w 2969"/>
                <a:gd name="T1" fmla="*/ 762 h 1705"/>
                <a:gd name="T2" fmla="*/ 1320 w 2969"/>
                <a:gd name="T3" fmla="*/ 1705 h 1705"/>
                <a:gd name="T4" fmla="*/ 0 w 2969"/>
                <a:gd name="T5" fmla="*/ 943 h 1705"/>
                <a:gd name="T6" fmla="*/ 1646 w 2969"/>
                <a:gd name="T7" fmla="*/ 0 h 1705"/>
                <a:gd name="T8" fmla="*/ 2969 w 2969"/>
                <a:gd name="T9" fmla="*/ 762 h 1705"/>
              </a:gdLst>
              <a:ahLst/>
              <a:cxnLst>
                <a:cxn ang="0">
                  <a:pos x="T0" y="T1"/>
                </a:cxn>
                <a:cxn ang="0">
                  <a:pos x="T2" y="T3"/>
                </a:cxn>
                <a:cxn ang="0">
                  <a:pos x="T4" y="T5"/>
                </a:cxn>
                <a:cxn ang="0">
                  <a:pos x="T6" y="T7"/>
                </a:cxn>
                <a:cxn ang="0">
                  <a:pos x="T8" y="T9"/>
                </a:cxn>
              </a:cxnLst>
              <a:rect l="0" t="0" r="r" b="b"/>
              <a:pathLst>
                <a:path w="2969" h="1705">
                  <a:moveTo>
                    <a:pt x="2969" y="762"/>
                  </a:moveTo>
                  <a:lnTo>
                    <a:pt x="1320" y="1705"/>
                  </a:lnTo>
                  <a:lnTo>
                    <a:pt x="0" y="943"/>
                  </a:lnTo>
                  <a:lnTo>
                    <a:pt x="1646" y="0"/>
                  </a:lnTo>
                  <a:lnTo>
                    <a:pt x="2969" y="7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íṧļíḓé"/>
            <p:cNvSpPr/>
            <p:nvPr/>
          </p:nvSpPr>
          <p:spPr bwMode="auto">
            <a:xfrm>
              <a:off x="4486276" y="4376738"/>
              <a:ext cx="333375" cy="195263"/>
            </a:xfrm>
            <a:custGeom>
              <a:avLst/>
              <a:gdLst>
                <a:gd name="T0" fmla="*/ 18 w 101"/>
                <a:gd name="T1" fmla="*/ 11 h 59"/>
                <a:gd name="T2" fmla="*/ 83 w 101"/>
                <a:gd name="T3" fmla="*/ 11 h 59"/>
                <a:gd name="T4" fmla="*/ 83 w 101"/>
                <a:gd name="T5" fmla="*/ 48 h 59"/>
                <a:gd name="T6" fmla="*/ 18 w 101"/>
                <a:gd name="T7" fmla="*/ 48 h 59"/>
                <a:gd name="T8" fmla="*/ 18 w 101"/>
                <a:gd name="T9" fmla="*/ 11 h 59"/>
              </a:gdLst>
              <a:ahLst/>
              <a:cxnLst>
                <a:cxn ang="0">
                  <a:pos x="T0" y="T1"/>
                </a:cxn>
                <a:cxn ang="0">
                  <a:pos x="T2" y="T3"/>
                </a:cxn>
                <a:cxn ang="0">
                  <a:pos x="T4" y="T5"/>
                </a:cxn>
                <a:cxn ang="0">
                  <a:pos x="T6" y="T7"/>
                </a:cxn>
                <a:cxn ang="0">
                  <a:pos x="T8" y="T9"/>
                </a:cxn>
              </a:cxnLst>
              <a:rect l="0" t="0" r="r" b="b"/>
              <a:pathLst>
                <a:path w="101" h="59">
                  <a:moveTo>
                    <a:pt x="18" y="11"/>
                  </a:moveTo>
                  <a:cubicBezTo>
                    <a:pt x="36" y="0"/>
                    <a:pt x="65" y="0"/>
                    <a:pt x="83" y="11"/>
                  </a:cubicBezTo>
                  <a:cubicBezTo>
                    <a:pt x="101" y="21"/>
                    <a:pt x="101" y="38"/>
                    <a:pt x="83" y="48"/>
                  </a:cubicBezTo>
                  <a:cubicBezTo>
                    <a:pt x="65" y="59"/>
                    <a:pt x="36" y="59"/>
                    <a:pt x="18" y="48"/>
                  </a:cubicBezTo>
                  <a:cubicBezTo>
                    <a:pt x="0" y="38"/>
                    <a:pt x="0" y="21"/>
                    <a:pt x="18" y="11"/>
                  </a:cubicBezTo>
                  <a:close/>
                </a:path>
              </a:pathLst>
            </a:custGeom>
            <a:solidFill>
              <a:srgbClr val="8CBE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20" name="图片 19"/>
            <p:cNvPicPr>
              <a:picLocks noChangeAspect="1" noChangeArrowheads="1"/>
            </p:cNvPicPr>
            <p:nvPr/>
          </p:nvPicPr>
          <p:blipFill>
            <a:blip/>
            <a:srcRect/>
            <a:stretch>
              <a:fillRect/>
            </a:stretch>
          </p:blipFill>
          <p:spPr bwMode="auto">
            <a:xfrm>
              <a:off x="4552951" y="4400550"/>
              <a:ext cx="2079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íṥḷîḍê"/>
            <p:cNvSpPr/>
            <p:nvPr/>
          </p:nvSpPr>
          <p:spPr bwMode="auto">
            <a:xfrm>
              <a:off x="7893051" y="3714750"/>
              <a:ext cx="577850" cy="503238"/>
            </a:xfrm>
            <a:custGeom>
              <a:avLst/>
              <a:gdLst>
                <a:gd name="T0" fmla="*/ 364 w 364"/>
                <a:gd name="T1" fmla="*/ 0 h 317"/>
                <a:gd name="T2" fmla="*/ 0 w 364"/>
                <a:gd name="T3" fmla="*/ 207 h 317"/>
                <a:gd name="T4" fmla="*/ 0 w 364"/>
                <a:gd name="T5" fmla="*/ 317 h 317"/>
                <a:gd name="T6" fmla="*/ 364 w 364"/>
                <a:gd name="T7" fmla="*/ 110 h 317"/>
                <a:gd name="T8" fmla="*/ 364 w 364"/>
                <a:gd name="T9" fmla="*/ 0 h 317"/>
              </a:gdLst>
              <a:ahLst/>
              <a:cxnLst>
                <a:cxn ang="0">
                  <a:pos x="T0" y="T1"/>
                </a:cxn>
                <a:cxn ang="0">
                  <a:pos x="T2" y="T3"/>
                </a:cxn>
                <a:cxn ang="0">
                  <a:pos x="T4" y="T5"/>
                </a:cxn>
                <a:cxn ang="0">
                  <a:pos x="T6" y="T7"/>
                </a:cxn>
                <a:cxn ang="0">
                  <a:pos x="T8" y="T9"/>
                </a:cxn>
              </a:cxnLst>
              <a:rect l="0" t="0" r="r" b="b"/>
              <a:pathLst>
                <a:path w="364" h="317">
                  <a:moveTo>
                    <a:pt x="364" y="0"/>
                  </a:moveTo>
                  <a:lnTo>
                    <a:pt x="0" y="207"/>
                  </a:lnTo>
                  <a:lnTo>
                    <a:pt x="0" y="317"/>
                  </a:lnTo>
                  <a:lnTo>
                    <a:pt x="364" y="110"/>
                  </a:lnTo>
                  <a:lnTo>
                    <a:pt x="364"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 name="išļïḑê"/>
            <p:cNvSpPr/>
            <p:nvPr/>
          </p:nvSpPr>
          <p:spPr bwMode="auto">
            <a:xfrm>
              <a:off x="6067426" y="5075238"/>
              <a:ext cx="30163" cy="192088"/>
            </a:xfrm>
            <a:custGeom>
              <a:avLst/>
              <a:gdLst>
                <a:gd name="T0" fmla="*/ 19 w 19"/>
                <a:gd name="T1" fmla="*/ 0 h 121"/>
                <a:gd name="T2" fmla="*/ 19 w 19"/>
                <a:gd name="T3" fmla="*/ 110 h 121"/>
                <a:gd name="T4" fmla="*/ 2 w 19"/>
                <a:gd name="T5" fmla="*/ 121 h 121"/>
                <a:gd name="T6" fmla="*/ 0 w 19"/>
                <a:gd name="T7" fmla="*/ 11 h 121"/>
                <a:gd name="T8" fmla="*/ 19 w 19"/>
                <a:gd name="T9" fmla="*/ 0 h 121"/>
              </a:gdLst>
              <a:ahLst/>
              <a:cxnLst>
                <a:cxn ang="0">
                  <a:pos x="T0" y="T1"/>
                </a:cxn>
                <a:cxn ang="0">
                  <a:pos x="T2" y="T3"/>
                </a:cxn>
                <a:cxn ang="0">
                  <a:pos x="T4" y="T5"/>
                </a:cxn>
                <a:cxn ang="0">
                  <a:pos x="T6" y="T7"/>
                </a:cxn>
                <a:cxn ang="0">
                  <a:pos x="T8" y="T9"/>
                </a:cxn>
              </a:cxnLst>
              <a:rect l="0" t="0" r="r" b="b"/>
              <a:pathLst>
                <a:path w="19" h="121">
                  <a:moveTo>
                    <a:pt x="19" y="0"/>
                  </a:moveTo>
                  <a:lnTo>
                    <a:pt x="19" y="110"/>
                  </a:lnTo>
                  <a:lnTo>
                    <a:pt x="2" y="121"/>
                  </a:lnTo>
                  <a:lnTo>
                    <a:pt x="0" y="11"/>
                  </a:lnTo>
                  <a:lnTo>
                    <a:pt x="19"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 name="îśļîdê"/>
            <p:cNvSpPr/>
            <p:nvPr/>
          </p:nvSpPr>
          <p:spPr bwMode="auto">
            <a:xfrm>
              <a:off x="6583363" y="4781550"/>
              <a:ext cx="28575" cy="192088"/>
            </a:xfrm>
            <a:custGeom>
              <a:avLst/>
              <a:gdLst>
                <a:gd name="T0" fmla="*/ 18 w 18"/>
                <a:gd name="T1" fmla="*/ 0 h 121"/>
                <a:gd name="T2" fmla="*/ 18 w 18"/>
                <a:gd name="T3" fmla="*/ 111 h 121"/>
                <a:gd name="T4" fmla="*/ 0 w 18"/>
                <a:gd name="T5" fmla="*/ 121 h 121"/>
                <a:gd name="T6" fmla="*/ 0 w 18"/>
                <a:gd name="T7" fmla="*/ 11 h 121"/>
                <a:gd name="T8" fmla="*/ 18 w 18"/>
                <a:gd name="T9" fmla="*/ 0 h 121"/>
              </a:gdLst>
              <a:ahLst/>
              <a:cxnLst>
                <a:cxn ang="0">
                  <a:pos x="T0" y="T1"/>
                </a:cxn>
                <a:cxn ang="0">
                  <a:pos x="T2" y="T3"/>
                </a:cxn>
                <a:cxn ang="0">
                  <a:pos x="T4" y="T5"/>
                </a:cxn>
                <a:cxn ang="0">
                  <a:pos x="T6" y="T7"/>
                </a:cxn>
                <a:cxn ang="0">
                  <a:pos x="T8" y="T9"/>
                </a:cxn>
              </a:cxnLst>
              <a:rect l="0" t="0" r="r" b="b"/>
              <a:pathLst>
                <a:path w="18" h="121">
                  <a:moveTo>
                    <a:pt x="18" y="0"/>
                  </a:moveTo>
                  <a:lnTo>
                    <a:pt x="18" y="111"/>
                  </a:lnTo>
                  <a:lnTo>
                    <a:pt x="0" y="121"/>
                  </a:lnTo>
                  <a:lnTo>
                    <a:pt x="0" y="11"/>
                  </a:lnTo>
                  <a:lnTo>
                    <a:pt x="18"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íṩlïde"/>
            <p:cNvSpPr/>
            <p:nvPr/>
          </p:nvSpPr>
          <p:spPr bwMode="auto">
            <a:xfrm>
              <a:off x="7104063" y="4481513"/>
              <a:ext cx="30163" cy="192088"/>
            </a:xfrm>
            <a:custGeom>
              <a:avLst/>
              <a:gdLst>
                <a:gd name="T0" fmla="*/ 19 w 19"/>
                <a:gd name="T1" fmla="*/ 0 h 121"/>
                <a:gd name="T2" fmla="*/ 19 w 19"/>
                <a:gd name="T3" fmla="*/ 111 h 121"/>
                <a:gd name="T4" fmla="*/ 0 w 19"/>
                <a:gd name="T5" fmla="*/ 121 h 121"/>
                <a:gd name="T6" fmla="*/ 0 w 19"/>
                <a:gd name="T7" fmla="*/ 11 h 121"/>
                <a:gd name="T8" fmla="*/ 19 w 19"/>
                <a:gd name="T9" fmla="*/ 0 h 121"/>
              </a:gdLst>
              <a:ahLst/>
              <a:cxnLst>
                <a:cxn ang="0">
                  <a:pos x="T0" y="T1"/>
                </a:cxn>
                <a:cxn ang="0">
                  <a:pos x="T2" y="T3"/>
                </a:cxn>
                <a:cxn ang="0">
                  <a:pos x="T4" y="T5"/>
                </a:cxn>
                <a:cxn ang="0">
                  <a:pos x="T6" y="T7"/>
                </a:cxn>
                <a:cxn ang="0">
                  <a:pos x="T8" y="T9"/>
                </a:cxn>
              </a:cxnLst>
              <a:rect l="0" t="0" r="r" b="b"/>
              <a:pathLst>
                <a:path w="19" h="121">
                  <a:moveTo>
                    <a:pt x="19" y="0"/>
                  </a:moveTo>
                  <a:lnTo>
                    <a:pt x="19" y="111"/>
                  </a:lnTo>
                  <a:lnTo>
                    <a:pt x="0" y="121"/>
                  </a:lnTo>
                  <a:lnTo>
                    <a:pt x="0" y="11"/>
                  </a:lnTo>
                  <a:lnTo>
                    <a:pt x="19"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ïšḻïdê"/>
            <p:cNvSpPr/>
            <p:nvPr/>
          </p:nvSpPr>
          <p:spPr bwMode="auto">
            <a:xfrm>
              <a:off x="4837113" y="4808538"/>
              <a:ext cx="36513" cy="131763"/>
            </a:xfrm>
            <a:custGeom>
              <a:avLst/>
              <a:gdLst>
                <a:gd name="T0" fmla="*/ 23 w 23"/>
                <a:gd name="T1" fmla="*/ 15 h 83"/>
                <a:gd name="T2" fmla="*/ 23 w 23"/>
                <a:gd name="T3" fmla="*/ 83 h 83"/>
                <a:gd name="T4" fmla="*/ 0 w 23"/>
                <a:gd name="T5" fmla="*/ 69 h 83"/>
                <a:gd name="T6" fmla="*/ 0 w 23"/>
                <a:gd name="T7" fmla="*/ 0 h 83"/>
                <a:gd name="T8" fmla="*/ 23 w 23"/>
                <a:gd name="T9" fmla="*/ 15 h 83"/>
              </a:gdLst>
              <a:ahLst/>
              <a:cxnLst>
                <a:cxn ang="0">
                  <a:pos x="T0" y="T1"/>
                </a:cxn>
                <a:cxn ang="0">
                  <a:pos x="T2" y="T3"/>
                </a:cxn>
                <a:cxn ang="0">
                  <a:pos x="T4" y="T5"/>
                </a:cxn>
                <a:cxn ang="0">
                  <a:pos x="T6" y="T7"/>
                </a:cxn>
                <a:cxn ang="0">
                  <a:pos x="T8" y="T9"/>
                </a:cxn>
              </a:cxnLst>
              <a:rect l="0" t="0" r="r" b="b"/>
              <a:pathLst>
                <a:path w="23" h="83">
                  <a:moveTo>
                    <a:pt x="23" y="15"/>
                  </a:moveTo>
                  <a:lnTo>
                    <a:pt x="23" y="83"/>
                  </a:lnTo>
                  <a:lnTo>
                    <a:pt x="0" y="69"/>
                  </a:lnTo>
                  <a:lnTo>
                    <a:pt x="0" y="0"/>
                  </a:lnTo>
                  <a:lnTo>
                    <a:pt x="23" y="15"/>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Sľiḍé"/>
            <p:cNvSpPr/>
            <p:nvPr/>
          </p:nvSpPr>
          <p:spPr bwMode="auto">
            <a:xfrm>
              <a:off x="4902201" y="4848225"/>
              <a:ext cx="39688" cy="131763"/>
            </a:xfrm>
            <a:custGeom>
              <a:avLst/>
              <a:gdLst>
                <a:gd name="T0" fmla="*/ 25 w 25"/>
                <a:gd name="T1" fmla="*/ 83 h 83"/>
                <a:gd name="T2" fmla="*/ 0 w 25"/>
                <a:gd name="T3" fmla="*/ 69 h 83"/>
                <a:gd name="T4" fmla="*/ 0 w 25"/>
                <a:gd name="T5" fmla="*/ 0 h 83"/>
                <a:gd name="T6" fmla="*/ 25 w 25"/>
                <a:gd name="T7" fmla="*/ 15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69"/>
                  </a:lnTo>
                  <a:lnTo>
                    <a:pt x="0" y="0"/>
                  </a:lnTo>
                  <a:lnTo>
                    <a:pt x="25" y="15"/>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îṡļîḑè"/>
            <p:cNvSpPr/>
            <p:nvPr/>
          </p:nvSpPr>
          <p:spPr bwMode="auto">
            <a:xfrm>
              <a:off x="4972051" y="4887913"/>
              <a:ext cx="36513" cy="131763"/>
            </a:xfrm>
            <a:custGeom>
              <a:avLst/>
              <a:gdLst>
                <a:gd name="T0" fmla="*/ 23 w 23"/>
                <a:gd name="T1" fmla="*/ 83 h 83"/>
                <a:gd name="T2" fmla="*/ 0 w 23"/>
                <a:gd name="T3" fmla="*/ 68 h 83"/>
                <a:gd name="T4" fmla="*/ 0 w 23"/>
                <a:gd name="T5" fmla="*/ 0 h 83"/>
                <a:gd name="T6" fmla="*/ 23 w 23"/>
                <a:gd name="T7" fmla="*/ 14 h 83"/>
                <a:gd name="T8" fmla="*/ 23 w 23"/>
                <a:gd name="T9" fmla="*/ 83 h 83"/>
              </a:gdLst>
              <a:ahLst/>
              <a:cxnLst>
                <a:cxn ang="0">
                  <a:pos x="T0" y="T1"/>
                </a:cxn>
                <a:cxn ang="0">
                  <a:pos x="T2" y="T3"/>
                </a:cxn>
                <a:cxn ang="0">
                  <a:pos x="T4" y="T5"/>
                </a:cxn>
                <a:cxn ang="0">
                  <a:pos x="T6" y="T7"/>
                </a:cxn>
                <a:cxn ang="0">
                  <a:pos x="T8" y="T9"/>
                </a:cxn>
              </a:cxnLst>
              <a:rect l="0" t="0" r="r" b="b"/>
              <a:pathLst>
                <a:path w="23" h="83">
                  <a:moveTo>
                    <a:pt x="23" y="83"/>
                  </a:moveTo>
                  <a:lnTo>
                    <a:pt x="0" y="68"/>
                  </a:lnTo>
                  <a:lnTo>
                    <a:pt x="0" y="0"/>
                  </a:lnTo>
                  <a:lnTo>
                    <a:pt x="23" y="14"/>
                  </a:lnTo>
                  <a:lnTo>
                    <a:pt x="23"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ïSḷîḍe"/>
            <p:cNvSpPr/>
            <p:nvPr/>
          </p:nvSpPr>
          <p:spPr bwMode="auto">
            <a:xfrm>
              <a:off x="5038726" y="4927600"/>
              <a:ext cx="39688" cy="131763"/>
            </a:xfrm>
            <a:custGeom>
              <a:avLst/>
              <a:gdLst>
                <a:gd name="T0" fmla="*/ 25 w 25"/>
                <a:gd name="T1" fmla="*/ 83 h 83"/>
                <a:gd name="T2" fmla="*/ 0 w 25"/>
                <a:gd name="T3" fmla="*/ 68 h 83"/>
                <a:gd name="T4" fmla="*/ 0 w 25"/>
                <a:gd name="T5" fmla="*/ 0 h 83"/>
                <a:gd name="T6" fmla="*/ 25 w 25"/>
                <a:gd name="T7" fmla="*/ 12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68"/>
                  </a:lnTo>
                  <a:lnTo>
                    <a:pt x="0" y="0"/>
                  </a:lnTo>
                  <a:lnTo>
                    <a:pt x="25" y="12"/>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işḷîďè"/>
            <p:cNvSpPr/>
            <p:nvPr/>
          </p:nvSpPr>
          <p:spPr bwMode="auto">
            <a:xfrm>
              <a:off x="5106988" y="4967288"/>
              <a:ext cx="36513" cy="131763"/>
            </a:xfrm>
            <a:custGeom>
              <a:avLst/>
              <a:gdLst>
                <a:gd name="T0" fmla="*/ 23 w 23"/>
                <a:gd name="T1" fmla="*/ 83 h 83"/>
                <a:gd name="T2" fmla="*/ 0 w 23"/>
                <a:gd name="T3" fmla="*/ 68 h 83"/>
                <a:gd name="T4" fmla="*/ 0 w 23"/>
                <a:gd name="T5" fmla="*/ 0 h 83"/>
                <a:gd name="T6" fmla="*/ 23 w 23"/>
                <a:gd name="T7" fmla="*/ 12 h 83"/>
                <a:gd name="T8" fmla="*/ 23 w 23"/>
                <a:gd name="T9" fmla="*/ 83 h 83"/>
              </a:gdLst>
              <a:ahLst/>
              <a:cxnLst>
                <a:cxn ang="0">
                  <a:pos x="T0" y="T1"/>
                </a:cxn>
                <a:cxn ang="0">
                  <a:pos x="T2" y="T3"/>
                </a:cxn>
                <a:cxn ang="0">
                  <a:pos x="T4" y="T5"/>
                </a:cxn>
                <a:cxn ang="0">
                  <a:pos x="T6" y="T7"/>
                </a:cxn>
                <a:cxn ang="0">
                  <a:pos x="T8" y="T9"/>
                </a:cxn>
              </a:cxnLst>
              <a:rect l="0" t="0" r="r" b="b"/>
              <a:pathLst>
                <a:path w="23" h="83">
                  <a:moveTo>
                    <a:pt x="23" y="83"/>
                  </a:moveTo>
                  <a:lnTo>
                    <a:pt x="0" y="68"/>
                  </a:lnTo>
                  <a:lnTo>
                    <a:pt x="0" y="0"/>
                  </a:lnTo>
                  <a:lnTo>
                    <a:pt x="23" y="12"/>
                  </a:lnTo>
                  <a:lnTo>
                    <a:pt x="23"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śļîďé"/>
            <p:cNvSpPr/>
            <p:nvPr/>
          </p:nvSpPr>
          <p:spPr bwMode="auto">
            <a:xfrm>
              <a:off x="5173663" y="5003800"/>
              <a:ext cx="39688" cy="131763"/>
            </a:xfrm>
            <a:custGeom>
              <a:avLst/>
              <a:gdLst>
                <a:gd name="T0" fmla="*/ 25 w 25"/>
                <a:gd name="T1" fmla="*/ 83 h 83"/>
                <a:gd name="T2" fmla="*/ 0 w 25"/>
                <a:gd name="T3" fmla="*/ 70 h 83"/>
                <a:gd name="T4" fmla="*/ 0 w 25"/>
                <a:gd name="T5" fmla="*/ 0 h 83"/>
                <a:gd name="T6" fmla="*/ 25 w 25"/>
                <a:gd name="T7" fmla="*/ 14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70"/>
                  </a:lnTo>
                  <a:lnTo>
                    <a:pt x="0" y="0"/>
                  </a:lnTo>
                  <a:lnTo>
                    <a:pt x="25" y="14"/>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iśḻîdé"/>
            <p:cNvSpPr/>
            <p:nvPr/>
          </p:nvSpPr>
          <p:spPr bwMode="auto">
            <a:xfrm>
              <a:off x="5243513" y="5043488"/>
              <a:ext cx="34925" cy="131763"/>
            </a:xfrm>
            <a:custGeom>
              <a:avLst/>
              <a:gdLst>
                <a:gd name="T0" fmla="*/ 22 w 22"/>
                <a:gd name="T1" fmla="*/ 83 h 83"/>
                <a:gd name="T2" fmla="*/ 0 w 22"/>
                <a:gd name="T3" fmla="*/ 68 h 83"/>
                <a:gd name="T4" fmla="*/ 0 w 22"/>
                <a:gd name="T5" fmla="*/ 0 h 83"/>
                <a:gd name="T6" fmla="*/ 22 w 22"/>
                <a:gd name="T7" fmla="*/ 14 h 83"/>
                <a:gd name="T8" fmla="*/ 22 w 22"/>
                <a:gd name="T9" fmla="*/ 83 h 83"/>
              </a:gdLst>
              <a:ahLst/>
              <a:cxnLst>
                <a:cxn ang="0">
                  <a:pos x="T0" y="T1"/>
                </a:cxn>
                <a:cxn ang="0">
                  <a:pos x="T2" y="T3"/>
                </a:cxn>
                <a:cxn ang="0">
                  <a:pos x="T4" y="T5"/>
                </a:cxn>
                <a:cxn ang="0">
                  <a:pos x="T6" y="T7"/>
                </a:cxn>
                <a:cxn ang="0">
                  <a:pos x="T8" y="T9"/>
                </a:cxn>
              </a:cxnLst>
              <a:rect l="0" t="0" r="r" b="b"/>
              <a:pathLst>
                <a:path w="22" h="83">
                  <a:moveTo>
                    <a:pt x="22" y="83"/>
                  </a:moveTo>
                  <a:lnTo>
                    <a:pt x="0" y="68"/>
                  </a:lnTo>
                  <a:lnTo>
                    <a:pt x="0" y="0"/>
                  </a:lnTo>
                  <a:lnTo>
                    <a:pt x="22" y="14"/>
                  </a:lnTo>
                  <a:lnTo>
                    <a:pt x="22"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íṥḻiḓé"/>
            <p:cNvSpPr/>
            <p:nvPr/>
          </p:nvSpPr>
          <p:spPr bwMode="auto">
            <a:xfrm>
              <a:off x="5308601" y="5081588"/>
              <a:ext cx="39688" cy="133350"/>
            </a:xfrm>
            <a:custGeom>
              <a:avLst/>
              <a:gdLst>
                <a:gd name="T0" fmla="*/ 25 w 25"/>
                <a:gd name="T1" fmla="*/ 84 h 84"/>
                <a:gd name="T2" fmla="*/ 0 w 25"/>
                <a:gd name="T3" fmla="*/ 69 h 84"/>
                <a:gd name="T4" fmla="*/ 0 w 25"/>
                <a:gd name="T5" fmla="*/ 0 h 84"/>
                <a:gd name="T6" fmla="*/ 25 w 25"/>
                <a:gd name="T7" fmla="*/ 15 h 84"/>
                <a:gd name="T8" fmla="*/ 25 w 25"/>
                <a:gd name="T9" fmla="*/ 84 h 84"/>
              </a:gdLst>
              <a:ahLst/>
              <a:cxnLst>
                <a:cxn ang="0">
                  <a:pos x="T0" y="T1"/>
                </a:cxn>
                <a:cxn ang="0">
                  <a:pos x="T2" y="T3"/>
                </a:cxn>
                <a:cxn ang="0">
                  <a:pos x="T4" y="T5"/>
                </a:cxn>
                <a:cxn ang="0">
                  <a:pos x="T6" y="T7"/>
                </a:cxn>
                <a:cxn ang="0">
                  <a:pos x="T8" y="T9"/>
                </a:cxn>
              </a:cxnLst>
              <a:rect l="0" t="0" r="r" b="b"/>
              <a:pathLst>
                <a:path w="25" h="84">
                  <a:moveTo>
                    <a:pt x="25" y="84"/>
                  </a:moveTo>
                  <a:lnTo>
                    <a:pt x="0" y="69"/>
                  </a:lnTo>
                  <a:lnTo>
                    <a:pt x="0" y="0"/>
                  </a:lnTo>
                  <a:lnTo>
                    <a:pt x="25" y="15"/>
                  </a:lnTo>
                  <a:lnTo>
                    <a:pt x="25" y="84"/>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şḷïdê"/>
            <p:cNvSpPr/>
            <p:nvPr/>
          </p:nvSpPr>
          <p:spPr bwMode="auto">
            <a:xfrm>
              <a:off x="5378451" y="5121275"/>
              <a:ext cx="36513" cy="131763"/>
            </a:xfrm>
            <a:custGeom>
              <a:avLst/>
              <a:gdLst>
                <a:gd name="T0" fmla="*/ 23 w 23"/>
                <a:gd name="T1" fmla="*/ 83 h 83"/>
                <a:gd name="T2" fmla="*/ 0 w 23"/>
                <a:gd name="T3" fmla="*/ 69 h 83"/>
                <a:gd name="T4" fmla="*/ 0 w 23"/>
                <a:gd name="T5" fmla="*/ 0 h 83"/>
                <a:gd name="T6" fmla="*/ 23 w 23"/>
                <a:gd name="T7" fmla="*/ 15 h 83"/>
                <a:gd name="T8" fmla="*/ 23 w 23"/>
                <a:gd name="T9" fmla="*/ 83 h 83"/>
              </a:gdLst>
              <a:ahLst/>
              <a:cxnLst>
                <a:cxn ang="0">
                  <a:pos x="T0" y="T1"/>
                </a:cxn>
                <a:cxn ang="0">
                  <a:pos x="T2" y="T3"/>
                </a:cxn>
                <a:cxn ang="0">
                  <a:pos x="T4" y="T5"/>
                </a:cxn>
                <a:cxn ang="0">
                  <a:pos x="T6" y="T7"/>
                </a:cxn>
                <a:cxn ang="0">
                  <a:pos x="T8" y="T9"/>
                </a:cxn>
              </a:cxnLst>
              <a:rect l="0" t="0" r="r" b="b"/>
              <a:pathLst>
                <a:path w="23" h="83">
                  <a:moveTo>
                    <a:pt x="23" y="83"/>
                  </a:moveTo>
                  <a:lnTo>
                    <a:pt x="0" y="69"/>
                  </a:lnTo>
                  <a:lnTo>
                    <a:pt x="0" y="0"/>
                  </a:lnTo>
                  <a:lnTo>
                    <a:pt x="23" y="15"/>
                  </a:lnTo>
                  <a:lnTo>
                    <a:pt x="23"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ísľïḓe"/>
            <p:cNvSpPr/>
            <p:nvPr/>
          </p:nvSpPr>
          <p:spPr bwMode="auto">
            <a:xfrm>
              <a:off x="5443538" y="5160963"/>
              <a:ext cx="39688" cy="131763"/>
            </a:xfrm>
            <a:custGeom>
              <a:avLst/>
              <a:gdLst>
                <a:gd name="T0" fmla="*/ 25 w 25"/>
                <a:gd name="T1" fmla="*/ 83 h 83"/>
                <a:gd name="T2" fmla="*/ 0 w 25"/>
                <a:gd name="T3" fmla="*/ 69 h 83"/>
                <a:gd name="T4" fmla="*/ 0 w 25"/>
                <a:gd name="T5" fmla="*/ 0 h 83"/>
                <a:gd name="T6" fmla="*/ 25 w 25"/>
                <a:gd name="T7" fmla="*/ 13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69"/>
                  </a:lnTo>
                  <a:lnTo>
                    <a:pt x="0" y="0"/>
                  </a:lnTo>
                  <a:lnTo>
                    <a:pt x="25" y="13"/>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iş1iďe"/>
            <p:cNvSpPr/>
            <p:nvPr/>
          </p:nvSpPr>
          <p:spPr bwMode="auto">
            <a:xfrm>
              <a:off x="4476751" y="3482975"/>
              <a:ext cx="660400" cy="201613"/>
            </a:xfrm>
            <a:prstGeom prst="rect">
              <a:avLst/>
            </a:prstGeom>
            <a:solidFill>
              <a:srgbClr val="E98B1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6" name="i$ľiḑè"/>
            <p:cNvSpPr/>
            <p:nvPr/>
          </p:nvSpPr>
          <p:spPr bwMode="auto">
            <a:xfrm>
              <a:off x="6523038" y="1060450"/>
              <a:ext cx="825500" cy="2370138"/>
            </a:xfrm>
            <a:custGeom>
              <a:avLst/>
              <a:gdLst>
                <a:gd name="T0" fmla="*/ 26 w 250"/>
                <a:gd name="T1" fmla="*/ 107 h 719"/>
                <a:gd name="T2" fmla="*/ 206 w 250"/>
                <a:gd name="T3" fmla="*/ 3 h 719"/>
                <a:gd name="T4" fmla="*/ 221 w 250"/>
                <a:gd name="T5" fmla="*/ 3 h 719"/>
                <a:gd name="T6" fmla="*/ 221 w 250"/>
                <a:gd name="T7" fmla="*/ 3 h 719"/>
                <a:gd name="T8" fmla="*/ 222 w 250"/>
                <a:gd name="T9" fmla="*/ 3 h 719"/>
                <a:gd name="T10" fmla="*/ 222 w 250"/>
                <a:gd name="T11" fmla="*/ 3 h 719"/>
                <a:gd name="T12" fmla="*/ 250 w 250"/>
                <a:gd name="T13" fmla="*/ 20 h 719"/>
                <a:gd name="T14" fmla="*/ 229 w 250"/>
                <a:gd name="T15" fmla="*/ 95 h 719"/>
                <a:gd name="T16" fmla="*/ 229 w 250"/>
                <a:gd name="T17" fmla="*/ 565 h 719"/>
                <a:gd name="T18" fmla="*/ 204 w 250"/>
                <a:gd name="T19" fmla="*/ 609 h 719"/>
                <a:gd name="T20" fmla="*/ 51 w 250"/>
                <a:gd name="T21" fmla="*/ 697 h 719"/>
                <a:gd name="T22" fmla="*/ 43 w 250"/>
                <a:gd name="T23" fmla="*/ 719 h 719"/>
                <a:gd name="T24" fmla="*/ 14 w 250"/>
                <a:gd name="T25" fmla="*/ 703 h 719"/>
                <a:gd name="T26" fmla="*/ 14 w 250"/>
                <a:gd name="T27" fmla="*/ 703 h 719"/>
                <a:gd name="T28" fmla="*/ 0 w 250"/>
                <a:gd name="T29" fmla="*/ 679 h 719"/>
                <a:gd name="T30" fmla="*/ 0 w 250"/>
                <a:gd name="T31" fmla="*/ 153 h 719"/>
                <a:gd name="T32" fmla="*/ 26 w 250"/>
                <a:gd name="T33" fmla="*/ 107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719">
                  <a:moveTo>
                    <a:pt x="26" y="107"/>
                  </a:moveTo>
                  <a:cubicBezTo>
                    <a:pt x="206" y="3"/>
                    <a:pt x="206" y="3"/>
                    <a:pt x="206" y="3"/>
                  </a:cubicBezTo>
                  <a:cubicBezTo>
                    <a:pt x="211" y="0"/>
                    <a:pt x="217" y="1"/>
                    <a:pt x="221" y="3"/>
                  </a:cubicBezTo>
                  <a:cubicBezTo>
                    <a:pt x="221" y="3"/>
                    <a:pt x="221" y="3"/>
                    <a:pt x="221" y="3"/>
                  </a:cubicBezTo>
                  <a:cubicBezTo>
                    <a:pt x="222" y="3"/>
                    <a:pt x="222" y="3"/>
                    <a:pt x="222" y="3"/>
                  </a:cubicBezTo>
                  <a:cubicBezTo>
                    <a:pt x="222" y="3"/>
                    <a:pt x="222" y="3"/>
                    <a:pt x="222" y="3"/>
                  </a:cubicBezTo>
                  <a:cubicBezTo>
                    <a:pt x="250" y="20"/>
                    <a:pt x="250" y="20"/>
                    <a:pt x="250" y="20"/>
                  </a:cubicBezTo>
                  <a:cubicBezTo>
                    <a:pt x="229" y="95"/>
                    <a:pt x="229" y="95"/>
                    <a:pt x="229" y="95"/>
                  </a:cubicBezTo>
                  <a:cubicBezTo>
                    <a:pt x="229" y="565"/>
                    <a:pt x="229" y="565"/>
                    <a:pt x="229" y="565"/>
                  </a:cubicBezTo>
                  <a:cubicBezTo>
                    <a:pt x="229" y="583"/>
                    <a:pt x="220" y="600"/>
                    <a:pt x="204" y="609"/>
                  </a:cubicBezTo>
                  <a:cubicBezTo>
                    <a:pt x="51" y="697"/>
                    <a:pt x="51" y="697"/>
                    <a:pt x="51" y="697"/>
                  </a:cubicBezTo>
                  <a:cubicBezTo>
                    <a:pt x="43" y="719"/>
                    <a:pt x="43" y="719"/>
                    <a:pt x="43" y="719"/>
                  </a:cubicBezTo>
                  <a:cubicBezTo>
                    <a:pt x="14" y="703"/>
                    <a:pt x="14" y="703"/>
                    <a:pt x="14" y="703"/>
                  </a:cubicBezTo>
                  <a:cubicBezTo>
                    <a:pt x="14" y="703"/>
                    <a:pt x="14" y="703"/>
                    <a:pt x="14" y="703"/>
                  </a:cubicBezTo>
                  <a:cubicBezTo>
                    <a:pt x="6" y="698"/>
                    <a:pt x="0" y="689"/>
                    <a:pt x="0" y="679"/>
                  </a:cubicBezTo>
                  <a:cubicBezTo>
                    <a:pt x="0" y="153"/>
                    <a:pt x="0" y="153"/>
                    <a:pt x="0" y="153"/>
                  </a:cubicBezTo>
                  <a:cubicBezTo>
                    <a:pt x="0" y="134"/>
                    <a:pt x="10" y="117"/>
                    <a:pt x="26" y="107"/>
                  </a:cubicBezTo>
                  <a:close/>
                </a:path>
              </a:pathLst>
            </a:custGeom>
            <a:solidFill>
              <a:srgbClr val="8CE2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îsḻiḋê"/>
            <p:cNvSpPr/>
            <p:nvPr/>
          </p:nvSpPr>
          <p:spPr bwMode="auto">
            <a:xfrm>
              <a:off x="6619876" y="1106488"/>
              <a:ext cx="755650" cy="2360613"/>
            </a:xfrm>
            <a:custGeom>
              <a:avLst/>
              <a:gdLst>
                <a:gd name="T0" fmla="*/ 0 w 229"/>
                <a:gd name="T1" fmla="*/ 156 h 716"/>
                <a:gd name="T2" fmla="*/ 0 w 229"/>
                <a:gd name="T3" fmla="*/ 682 h 716"/>
                <a:gd name="T4" fmla="*/ 41 w 229"/>
                <a:gd name="T5" fmla="*/ 705 h 716"/>
                <a:gd name="T6" fmla="*/ 204 w 229"/>
                <a:gd name="T7" fmla="*/ 611 h 716"/>
                <a:gd name="T8" fmla="*/ 229 w 229"/>
                <a:gd name="T9" fmla="*/ 568 h 716"/>
                <a:gd name="T10" fmla="*/ 229 w 229"/>
                <a:gd name="T11" fmla="*/ 19 h 716"/>
                <a:gd name="T12" fmla="*/ 206 w 229"/>
                <a:gd name="T13" fmla="*/ 6 h 716"/>
                <a:gd name="T14" fmla="*/ 26 w 229"/>
                <a:gd name="T15" fmla="*/ 110 h 716"/>
                <a:gd name="T16" fmla="*/ 0 w 229"/>
                <a:gd name="T17" fmla="*/ 15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716">
                  <a:moveTo>
                    <a:pt x="0" y="156"/>
                  </a:moveTo>
                  <a:cubicBezTo>
                    <a:pt x="0" y="682"/>
                    <a:pt x="0" y="682"/>
                    <a:pt x="0" y="682"/>
                  </a:cubicBezTo>
                  <a:cubicBezTo>
                    <a:pt x="0" y="703"/>
                    <a:pt x="23" y="716"/>
                    <a:pt x="41" y="705"/>
                  </a:cubicBezTo>
                  <a:cubicBezTo>
                    <a:pt x="204" y="611"/>
                    <a:pt x="204" y="611"/>
                    <a:pt x="204" y="611"/>
                  </a:cubicBezTo>
                  <a:cubicBezTo>
                    <a:pt x="220" y="602"/>
                    <a:pt x="229" y="586"/>
                    <a:pt x="229" y="568"/>
                  </a:cubicBezTo>
                  <a:cubicBezTo>
                    <a:pt x="229" y="19"/>
                    <a:pt x="229" y="19"/>
                    <a:pt x="229" y="19"/>
                  </a:cubicBezTo>
                  <a:cubicBezTo>
                    <a:pt x="229" y="8"/>
                    <a:pt x="216" y="0"/>
                    <a:pt x="206" y="6"/>
                  </a:cubicBezTo>
                  <a:cubicBezTo>
                    <a:pt x="26" y="110"/>
                    <a:pt x="26" y="110"/>
                    <a:pt x="26" y="110"/>
                  </a:cubicBezTo>
                  <a:cubicBezTo>
                    <a:pt x="10" y="119"/>
                    <a:pt x="0" y="137"/>
                    <a:pt x="0" y="156"/>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s1ïḋe"/>
            <p:cNvSpPr/>
            <p:nvPr/>
          </p:nvSpPr>
          <p:spPr bwMode="auto">
            <a:xfrm>
              <a:off x="6654801" y="1265238"/>
              <a:ext cx="690563" cy="1974850"/>
            </a:xfrm>
            <a:custGeom>
              <a:avLst/>
              <a:gdLst>
                <a:gd name="T0" fmla="*/ 0 w 435"/>
                <a:gd name="T1" fmla="*/ 251 h 1244"/>
                <a:gd name="T2" fmla="*/ 0 w 435"/>
                <a:gd name="T3" fmla="*/ 1244 h 1244"/>
                <a:gd name="T4" fmla="*/ 435 w 435"/>
                <a:gd name="T5" fmla="*/ 992 h 1244"/>
                <a:gd name="T6" fmla="*/ 435 w 435"/>
                <a:gd name="T7" fmla="*/ 0 h 1244"/>
                <a:gd name="T8" fmla="*/ 0 w 435"/>
                <a:gd name="T9" fmla="*/ 251 h 1244"/>
              </a:gdLst>
              <a:ahLst/>
              <a:cxnLst>
                <a:cxn ang="0">
                  <a:pos x="T0" y="T1"/>
                </a:cxn>
                <a:cxn ang="0">
                  <a:pos x="T2" y="T3"/>
                </a:cxn>
                <a:cxn ang="0">
                  <a:pos x="T4" y="T5"/>
                </a:cxn>
                <a:cxn ang="0">
                  <a:pos x="T6" y="T7"/>
                </a:cxn>
                <a:cxn ang="0">
                  <a:pos x="T8" y="T9"/>
                </a:cxn>
              </a:cxnLst>
              <a:rect l="0" t="0" r="r" b="b"/>
              <a:pathLst>
                <a:path w="435" h="1244">
                  <a:moveTo>
                    <a:pt x="0" y="251"/>
                  </a:moveTo>
                  <a:lnTo>
                    <a:pt x="0" y="1244"/>
                  </a:lnTo>
                  <a:lnTo>
                    <a:pt x="435" y="992"/>
                  </a:lnTo>
                  <a:lnTo>
                    <a:pt x="435" y="0"/>
                  </a:lnTo>
                  <a:lnTo>
                    <a:pt x="0" y="251"/>
                  </a:lnTo>
                  <a:close/>
                </a:path>
              </a:pathLst>
            </a:custGeom>
            <a:gradFill>
              <a:gsLst>
                <a:gs pos="100000">
                  <a:srgbClr val="76BEF5"/>
                </a:gs>
                <a:gs pos="0">
                  <a:srgbClr val="6CCCE6"/>
                </a:gs>
              </a:gsLst>
              <a:lin ang="0" scaled="1"/>
            </a:gradFill>
            <a:ln>
              <a:noFill/>
            </a:ln>
          </p:spPr>
          <p:txBody>
            <a:bodyPr anchor="ctr"/>
            <a:lstStyle/>
            <a:p>
              <a:pPr algn="ctr"/>
            </a:p>
          </p:txBody>
        </p:sp>
        <p:sp>
          <p:nvSpPr>
            <p:cNvPr id="39" name="íś1îdé"/>
            <p:cNvSpPr/>
            <p:nvPr/>
          </p:nvSpPr>
          <p:spPr bwMode="auto">
            <a:xfrm>
              <a:off x="6877051" y="1308100"/>
              <a:ext cx="223838" cy="177800"/>
            </a:xfrm>
            <a:custGeom>
              <a:avLst/>
              <a:gdLst>
                <a:gd name="T0" fmla="*/ 16 w 141"/>
                <a:gd name="T1" fmla="*/ 58 h 112"/>
                <a:gd name="T2" fmla="*/ 0 w 141"/>
                <a:gd name="T3" fmla="*/ 112 h 112"/>
                <a:gd name="T4" fmla="*/ 141 w 141"/>
                <a:gd name="T5" fmla="*/ 31 h 112"/>
                <a:gd name="T6" fmla="*/ 116 w 141"/>
                <a:gd name="T7" fmla="*/ 0 h 112"/>
                <a:gd name="T8" fmla="*/ 16 w 141"/>
                <a:gd name="T9" fmla="*/ 58 h 112"/>
              </a:gdLst>
              <a:ahLst/>
              <a:cxnLst>
                <a:cxn ang="0">
                  <a:pos x="T0" y="T1"/>
                </a:cxn>
                <a:cxn ang="0">
                  <a:pos x="T2" y="T3"/>
                </a:cxn>
                <a:cxn ang="0">
                  <a:pos x="T4" y="T5"/>
                </a:cxn>
                <a:cxn ang="0">
                  <a:pos x="T6" y="T7"/>
                </a:cxn>
                <a:cxn ang="0">
                  <a:pos x="T8" y="T9"/>
                </a:cxn>
              </a:cxnLst>
              <a:rect l="0" t="0" r="r" b="b"/>
              <a:pathLst>
                <a:path w="141" h="112">
                  <a:moveTo>
                    <a:pt x="16" y="58"/>
                  </a:moveTo>
                  <a:lnTo>
                    <a:pt x="0" y="112"/>
                  </a:lnTo>
                  <a:lnTo>
                    <a:pt x="141" y="31"/>
                  </a:lnTo>
                  <a:lnTo>
                    <a:pt x="116" y="0"/>
                  </a:lnTo>
                  <a:lnTo>
                    <a:pt x="16" y="58"/>
                  </a:lnTo>
                  <a:close/>
                </a:path>
              </a:pathLst>
            </a:custGeom>
            <a:solidFill>
              <a:srgbClr val="8CBE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sľîḑe"/>
            <p:cNvSpPr/>
            <p:nvPr/>
          </p:nvSpPr>
          <p:spPr bwMode="auto">
            <a:xfrm>
              <a:off x="6981826" y="3051175"/>
              <a:ext cx="112713" cy="188913"/>
            </a:xfrm>
            <a:custGeom>
              <a:avLst/>
              <a:gdLst>
                <a:gd name="T0" fmla="*/ 0 w 34"/>
                <a:gd name="T1" fmla="*/ 23 h 57"/>
                <a:gd name="T2" fmla="*/ 0 w 34"/>
                <a:gd name="T3" fmla="*/ 52 h 57"/>
                <a:gd name="T4" fmla="*/ 7 w 34"/>
                <a:gd name="T5" fmla="*/ 56 h 57"/>
                <a:gd name="T6" fmla="*/ 29 w 34"/>
                <a:gd name="T7" fmla="*/ 42 h 57"/>
                <a:gd name="T8" fmla="*/ 34 w 34"/>
                <a:gd name="T9" fmla="*/ 35 h 57"/>
                <a:gd name="T10" fmla="*/ 34 w 34"/>
                <a:gd name="T11" fmla="*/ 3 h 57"/>
                <a:gd name="T12" fmla="*/ 30 w 34"/>
                <a:gd name="T13" fmla="*/ 1 h 57"/>
                <a:gd name="T14" fmla="*/ 4 w 34"/>
                <a:gd name="T15" fmla="*/ 15 h 57"/>
                <a:gd name="T16" fmla="*/ 0 w 34"/>
                <a:gd name="T17" fmla="*/ 2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7">
                  <a:moveTo>
                    <a:pt x="0" y="23"/>
                  </a:moveTo>
                  <a:cubicBezTo>
                    <a:pt x="0" y="52"/>
                    <a:pt x="0" y="52"/>
                    <a:pt x="0" y="52"/>
                  </a:cubicBezTo>
                  <a:cubicBezTo>
                    <a:pt x="0" y="55"/>
                    <a:pt x="4" y="57"/>
                    <a:pt x="7" y="56"/>
                  </a:cubicBezTo>
                  <a:cubicBezTo>
                    <a:pt x="29" y="42"/>
                    <a:pt x="29" y="42"/>
                    <a:pt x="29" y="42"/>
                  </a:cubicBezTo>
                  <a:cubicBezTo>
                    <a:pt x="32" y="41"/>
                    <a:pt x="34" y="38"/>
                    <a:pt x="34" y="35"/>
                  </a:cubicBezTo>
                  <a:cubicBezTo>
                    <a:pt x="34" y="3"/>
                    <a:pt x="34" y="3"/>
                    <a:pt x="34" y="3"/>
                  </a:cubicBezTo>
                  <a:cubicBezTo>
                    <a:pt x="34" y="1"/>
                    <a:pt x="32" y="0"/>
                    <a:pt x="30" y="1"/>
                  </a:cubicBezTo>
                  <a:cubicBezTo>
                    <a:pt x="4" y="15"/>
                    <a:pt x="4" y="15"/>
                    <a:pt x="4" y="15"/>
                  </a:cubicBezTo>
                  <a:cubicBezTo>
                    <a:pt x="2" y="17"/>
                    <a:pt x="0" y="20"/>
                    <a:pt x="0" y="23"/>
                  </a:cubicBezTo>
                  <a:close/>
                </a:path>
              </a:pathLst>
            </a:custGeom>
            <a:solidFill>
              <a:srgbClr val="8CBE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îśļîdé"/>
            <p:cNvSpPr/>
            <p:nvPr/>
          </p:nvSpPr>
          <p:spPr bwMode="auto">
            <a:xfrm>
              <a:off x="6697663" y="1624013"/>
              <a:ext cx="130175" cy="88900"/>
            </a:xfrm>
            <a:custGeom>
              <a:avLst/>
              <a:gdLst>
                <a:gd name="T0" fmla="*/ 0 w 82"/>
                <a:gd name="T1" fmla="*/ 48 h 56"/>
                <a:gd name="T2" fmla="*/ 0 w 82"/>
                <a:gd name="T3" fmla="*/ 56 h 56"/>
                <a:gd name="T4" fmla="*/ 82 w 82"/>
                <a:gd name="T5" fmla="*/ 8 h 56"/>
                <a:gd name="T6" fmla="*/ 82 w 82"/>
                <a:gd name="T7" fmla="*/ 0 h 56"/>
                <a:gd name="T8" fmla="*/ 0 w 82"/>
                <a:gd name="T9" fmla="*/ 48 h 56"/>
              </a:gdLst>
              <a:ahLst/>
              <a:cxnLst>
                <a:cxn ang="0">
                  <a:pos x="T0" y="T1"/>
                </a:cxn>
                <a:cxn ang="0">
                  <a:pos x="T2" y="T3"/>
                </a:cxn>
                <a:cxn ang="0">
                  <a:pos x="T4" y="T5"/>
                </a:cxn>
                <a:cxn ang="0">
                  <a:pos x="T6" y="T7"/>
                </a:cxn>
                <a:cxn ang="0">
                  <a:pos x="T8" y="T9"/>
                </a:cxn>
              </a:cxnLst>
              <a:rect l="0" t="0" r="r" b="b"/>
              <a:pathLst>
                <a:path w="82" h="56">
                  <a:moveTo>
                    <a:pt x="0" y="48"/>
                  </a:moveTo>
                  <a:lnTo>
                    <a:pt x="0" y="56"/>
                  </a:lnTo>
                  <a:lnTo>
                    <a:pt x="82" y="8"/>
                  </a:lnTo>
                  <a:lnTo>
                    <a:pt x="82" y="0"/>
                  </a:lnTo>
                  <a:lnTo>
                    <a:pt x="0" y="4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íṡľíḍe"/>
            <p:cNvSpPr/>
            <p:nvPr/>
          </p:nvSpPr>
          <p:spPr bwMode="auto">
            <a:xfrm>
              <a:off x="6697663" y="1654175"/>
              <a:ext cx="130175" cy="88900"/>
            </a:xfrm>
            <a:custGeom>
              <a:avLst/>
              <a:gdLst>
                <a:gd name="T0" fmla="*/ 0 w 82"/>
                <a:gd name="T1" fmla="*/ 56 h 56"/>
                <a:gd name="T2" fmla="*/ 82 w 82"/>
                <a:gd name="T3" fmla="*/ 8 h 56"/>
                <a:gd name="T4" fmla="*/ 82 w 82"/>
                <a:gd name="T5" fmla="*/ 0 h 56"/>
                <a:gd name="T6" fmla="*/ 0 w 82"/>
                <a:gd name="T7" fmla="*/ 47 h 56"/>
                <a:gd name="T8" fmla="*/ 0 w 82"/>
                <a:gd name="T9" fmla="*/ 56 h 56"/>
              </a:gdLst>
              <a:ahLst/>
              <a:cxnLst>
                <a:cxn ang="0">
                  <a:pos x="T0" y="T1"/>
                </a:cxn>
                <a:cxn ang="0">
                  <a:pos x="T2" y="T3"/>
                </a:cxn>
                <a:cxn ang="0">
                  <a:pos x="T4" y="T5"/>
                </a:cxn>
                <a:cxn ang="0">
                  <a:pos x="T6" y="T7"/>
                </a:cxn>
                <a:cxn ang="0">
                  <a:pos x="T8" y="T9"/>
                </a:cxn>
              </a:cxnLst>
              <a:rect l="0" t="0" r="r" b="b"/>
              <a:pathLst>
                <a:path w="82" h="56">
                  <a:moveTo>
                    <a:pt x="0" y="56"/>
                  </a:moveTo>
                  <a:lnTo>
                    <a:pt x="82" y="8"/>
                  </a:lnTo>
                  <a:lnTo>
                    <a:pt x="82" y="0"/>
                  </a:lnTo>
                  <a:lnTo>
                    <a:pt x="0" y="47"/>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isḻîḓé"/>
            <p:cNvSpPr/>
            <p:nvPr/>
          </p:nvSpPr>
          <p:spPr bwMode="auto">
            <a:xfrm>
              <a:off x="6697663" y="1706563"/>
              <a:ext cx="93663" cy="65088"/>
            </a:xfrm>
            <a:custGeom>
              <a:avLst/>
              <a:gdLst>
                <a:gd name="T0" fmla="*/ 59 w 59"/>
                <a:gd name="T1" fmla="*/ 0 h 41"/>
                <a:gd name="T2" fmla="*/ 0 w 59"/>
                <a:gd name="T3" fmla="*/ 33 h 41"/>
                <a:gd name="T4" fmla="*/ 0 w 59"/>
                <a:gd name="T5" fmla="*/ 41 h 41"/>
                <a:gd name="T6" fmla="*/ 59 w 59"/>
                <a:gd name="T7" fmla="*/ 8 h 41"/>
                <a:gd name="T8" fmla="*/ 59 w 59"/>
                <a:gd name="T9" fmla="*/ 0 h 41"/>
              </a:gdLst>
              <a:ahLst/>
              <a:cxnLst>
                <a:cxn ang="0">
                  <a:pos x="T0" y="T1"/>
                </a:cxn>
                <a:cxn ang="0">
                  <a:pos x="T2" y="T3"/>
                </a:cxn>
                <a:cxn ang="0">
                  <a:pos x="T4" y="T5"/>
                </a:cxn>
                <a:cxn ang="0">
                  <a:pos x="T6" y="T7"/>
                </a:cxn>
                <a:cxn ang="0">
                  <a:pos x="T8" y="T9"/>
                </a:cxn>
              </a:cxnLst>
              <a:rect l="0" t="0" r="r" b="b"/>
              <a:pathLst>
                <a:path w="59" h="41">
                  <a:moveTo>
                    <a:pt x="59" y="0"/>
                  </a:moveTo>
                  <a:lnTo>
                    <a:pt x="0" y="33"/>
                  </a:lnTo>
                  <a:lnTo>
                    <a:pt x="0" y="41"/>
                  </a:lnTo>
                  <a:lnTo>
                    <a:pt x="59" y="8"/>
                  </a:lnTo>
                  <a:lnTo>
                    <a:pt x="59"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i$ḷiḓé"/>
            <p:cNvSpPr/>
            <p:nvPr/>
          </p:nvSpPr>
          <p:spPr bwMode="auto">
            <a:xfrm>
              <a:off x="6697663" y="1743075"/>
              <a:ext cx="130175" cy="92075"/>
            </a:xfrm>
            <a:custGeom>
              <a:avLst/>
              <a:gdLst>
                <a:gd name="T0" fmla="*/ 0 w 82"/>
                <a:gd name="T1" fmla="*/ 58 h 58"/>
                <a:gd name="T2" fmla="*/ 82 w 82"/>
                <a:gd name="T3" fmla="*/ 10 h 58"/>
                <a:gd name="T4" fmla="*/ 82 w 82"/>
                <a:gd name="T5" fmla="*/ 0 h 58"/>
                <a:gd name="T6" fmla="*/ 0 w 82"/>
                <a:gd name="T7" fmla="*/ 48 h 58"/>
                <a:gd name="T8" fmla="*/ 0 w 82"/>
                <a:gd name="T9" fmla="*/ 58 h 58"/>
              </a:gdLst>
              <a:ahLst/>
              <a:cxnLst>
                <a:cxn ang="0">
                  <a:pos x="T0" y="T1"/>
                </a:cxn>
                <a:cxn ang="0">
                  <a:pos x="T2" y="T3"/>
                </a:cxn>
                <a:cxn ang="0">
                  <a:pos x="T4" y="T5"/>
                </a:cxn>
                <a:cxn ang="0">
                  <a:pos x="T6" y="T7"/>
                </a:cxn>
                <a:cxn ang="0">
                  <a:pos x="T8" y="T9"/>
                </a:cxn>
              </a:cxnLst>
              <a:rect l="0" t="0" r="r" b="b"/>
              <a:pathLst>
                <a:path w="82" h="58">
                  <a:moveTo>
                    <a:pt x="0" y="58"/>
                  </a:moveTo>
                  <a:lnTo>
                    <a:pt x="82" y="10"/>
                  </a:lnTo>
                  <a:lnTo>
                    <a:pt x="82" y="0"/>
                  </a:lnTo>
                  <a:lnTo>
                    <a:pt x="0" y="48"/>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ṩ1îďè"/>
            <p:cNvSpPr/>
            <p:nvPr/>
          </p:nvSpPr>
          <p:spPr bwMode="auto">
            <a:xfrm>
              <a:off x="6697663" y="1722438"/>
              <a:ext cx="112713" cy="82550"/>
            </a:xfrm>
            <a:custGeom>
              <a:avLst/>
              <a:gdLst>
                <a:gd name="T0" fmla="*/ 71 w 71"/>
                <a:gd name="T1" fmla="*/ 0 h 52"/>
                <a:gd name="T2" fmla="*/ 0 w 71"/>
                <a:gd name="T3" fmla="*/ 42 h 52"/>
                <a:gd name="T4" fmla="*/ 0 w 71"/>
                <a:gd name="T5" fmla="*/ 52 h 52"/>
                <a:gd name="T6" fmla="*/ 71 w 71"/>
                <a:gd name="T7" fmla="*/ 11 h 52"/>
                <a:gd name="T8" fmla="*/ 71 w 71"/>
                <a:gd name="T9" fmla="*/ 0 h 52"/>
              </a:gdLst>
              <a:ahLst/>
              <a:cxnLst>
                <a:cxn ang="0">
                  <a:pos x="T0" y="T1"/>
                </a:cxn>
                <a:cxn ang="0">
                  <a:pos x="T2" y="T3"/>
                </a:cxn>
                <a:cxn ang="0">
                  <a:pos x="T4" y="T5"/>
                </a:cxn>
                <a:cxn ang="0">
                  <a:pos x="T6" y="T7"/>
                </a:cxn>
                <a:cxn ang="0">
                  <a:pos x="T8" y="T9"/>
                </a:cxn>
              </a:cxnLst>
              <a:rect l="0" t="0" r="r" b="b"/>
              <a:pathLst>
                <a:path w="71" h="52">
                  <a:moveTo>
                    <a:pt x="71" y="0"/>
                  </a:moveTo>
                  <a:lnTo>
                    <a:pt x="0" y="42"/>
                  </a:lnTo>
                  <a:lnTo>
                    <a:pt x="0" y="52"/>
                  </a:lnTo>
                  <a:lnTo>
                    <a:pt x="71" y="11"/>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ïṧļîḓê"/>
            <p:cNvSpPr/>
            <p:nvPr/>
          </p:nvSpPr>
          <p:spPr bwMode="auto">
            <a:xfrm>
              <a:off x="6697663" y="1804988"/>
              <a:ext cx="76200" cy="60325"/>
            </a:xfrm>
            <a:custGeom>
              <a:avLst/>
              <a:gdLst>
                <a:gd name="T0" fmla="*/ 0 w 48"/>
                <a:gd name="T1" fmla="*/ 38 h 38"/>
                <a:gd name="T2" fmla="*/ 48 w 48"/>
                <a:gd name="T3" fmla="*/ 9 h 38"/>
                <a:gd name="T4" fmla="*/ 48 w 48"/>
                <a:gd name="T5" fmla="*/ 0 h 38"/>
                <a:gd name="T6" fmla="*/ 0 w 48"/>
                <a:gd name="T7" fmla="*/ 27 h 38"/>
                <a:gd name="T8" fmla="*/ 0 w 48"/>
                <a:gd name="T9" fmla="*/ 38 h 38"/>
              </a:gdLst>
              <a:ahLst/>
              <a:cxnLst>
                <a:cxn ang="0">
                  <a:pos x="T0" y="T1"/>
                </a:cxn>
                <a:cxn ang="0">
                  <a:pos x="T2" y="T3"/>
                </a:cxn>
                <a:cxn ang="0">
                  <a:pos x="T4" y="T5"/>
                </a:cxn>
                <a:cxn ang="0">
                  <a:pos x="T6" y="T7"/>
                </a:cxn>
                <a:cxn ang="0">
                  <a:pos x="T8" y="T9"/>
                </a:cxn>
              </a:cxnLst>
              <a:rect l="0" t="0" r="r" b="b"/>
              <a:pathLst>
                <a:path w="48" h="38">
                  <a:moveTo>
                    <a:pt x="0" y="38"/>
                  </a:moveTo>
                  <a:lnTo>
                    <a:pt x="48" y="9"/>
                  </a:lnTo>
                  <a:lnTo>
                    <a:pt x="48" y="0"/>
                  </a:lnTo>
                  <a:lnTo>
                    <a:pt x="0" y="27"/>
                  </a:lnTo>
                  <a:lnTo>
                    <a:pt x="0" y="3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iṩ1îḓê"/>
            <p:cNvSpPr/>
            <p:nvPr/>
          </p:nvSpPr>
          <p:spPr bwMode="auto">
            <a:xfrm>
              <a:off x="6889751" y="2778125"/>
              <a:ext cx="128588" cy="92075"/>
            </a:xfrm>
            <a:custGeom>
              <a:avLst/>
              <a:gdLst>
                <a:gd name="T0" fmla="*/ 0 w 81"/>
                <a:gd name="T1" fmla="*/ 48 h 58"/>
                <a:gd name="T2" fmla="*/ 0 w 81"/>
                <a:gd name="T3" fmla="*/ 58 h 58"/>
                <a:gd name="T4" fmla="*/ 81 w 81"/>
                <a:gd name="T5" fmla="*/ 10 h 58"/>
                <a:gd name="T6" fmla="*/ 81 w 81"/>
                <a:gd name="T7" fmla="*/ 0 h 58"/>
                <a:gd name="T8" fmla="*/ 0 w 81"/>
                <a:gd name="T9" fmla="*/ 48 h 58"/>
              </a:gdLst>
              <a:ahLst/>
              <a:cxnLst>
                <a:cxn ang="0">
                  <a:pos x="T0" y="T1"/>
                </a:cxn>
                <a:cxn ang="0">
                  <a:pos x="T2" y="T3"/>
                </a:cxn>
                <a:cxn ang="0">
                  <a:pos x="T4" y="T5"/>
                </a:cxn>
                <a:cxn ang="0">
                  <a:pos x="T6" y="T7"/>
                </a:cxn>
                <a:cxn ang="0">
                  <a:pos x="T8" y="T9"/>
                </a:cxn>
              </a:cxnLst>
              <a:rect l="0" t="0" r="r" b="b"/>
              <a:pathLst>
                <a:path w="81" h="58">
                  <a:moveTo>
                    <a:pt x="0" y="48"/>
                  </a:moveTo>
                  <a:lnTo>
                    <a:pt x="0" y="58"/>
                  </a:lnTo>
                  <a:lnTo>
                    <a:pt x="81" y="10"/>
                  </a:lnTo>
                  <a:lnTo>
                    <a:pt x="81" y="0"/>
                  </a:lnTo>
                  <a:lnTo>
                    <a:pt x="0" y="4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îSḻiḍê"/>
            <p:cNvSpPr/>
            <p:nvPr/>
          </p:nvSpPr>
          <p:spPr bwMode="auto">
            <a:xfrm>
              <a:off x="6889751" y="2808288"/>
              <a:ext cx="128588" cy="92075"/>
            </a:xfrm>
            <a:custGeom>
              <a:avLst/>
              <a:gdLst>
                <a:gd name="T0" fmla="*/ 0 w 81"/>
                <a:gd name="T1" fmla="*/ 58 h 58"/>
                <a:gd name="T2" fmla="*/ 81 w 81"/>
                <a:gd name="T3" fmla="*/ 10 h 58"/>
                <a:gd name="T4" fmla="*/ 81 w 81"/>
                <a:gd name="T5" fmla="*/ 0 h 58"/>
                <a:gd name="T6" fmla="*/ 0 w 81"/>
                <a:gd name="T7" fmla="*/ 47 h 58"/>
                <a:gd name="T8" fmla="*/ 0 w 81"/>
                <a:gd name="T9" fmla="*/ 58 h 58"/>
              </a:gdLst>
              <a:ahLst/>
              <a:cxnLst>
                <a:cxn ang="0">
                  <a:pos x="T0" y="T1"/>
                </a:cxn>
                <a:cxn ang="0">
                  <a:pos x="T2" y="T3"/>
                </a:cxn>
                <a:cxn ang="0">
                  <a:pos x="T4" y="T5"/>
                </a:cxn>
                <a:cxn ang="0">
                  <a:pos x="T6" y="T7"/>
                </a:cxn>
                <a:cxn ang="0">
                  <a:pos x="T8" y="T9"/>
                </a:cxn>
              </a:cxnLst>
              <a:rect l="0" t="0" r="r" b="b"/>
              <a:pathLst>
                <a:path w="81" h="58">
                  <a:moveTo>
                    <a:pt x="0" y="58"/>
                  </a:moveTo>
                  <a:lnTo>
                    <a:pt x="81" y="10"/>
                  </a:lnTo>
                  <a:lnTo>
                    <a:pt x="81" y="0"/>
                  </a:lnTo>
                  <a:lnTo>
                    <a:pt x="0" y="47"/>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ïṡľïḓè"/>
            <p:cNvSpPr/>
            <p:nvPr/>
          </p:nvSpPr>
          <p:spPr bwMode="auto">
            <a:xfrm>
              <a:off x="6889751" y="2860675"/>
              <a:ext cx="92075" cy="68263"/>
            </a:xfrm>
            <a:custGeom>
              <a:avLst/>
              <a:gdLst>
                <a:gd name="T0" fmla="*/ 58 w 58"/>
                <a:gd name="T1" fmla="*/ 0 h 43"/>
                <a:gd name="T2" fmla="*/ 0 w 58"/>
                <a:gd name="T3" fmla="*/ 33 h 43"/>
                <a:gd name="T4" fmla="*/ 0 w 58"/>
                <a:gd name="T5" fmla="*/ 43 h 43"/>
                <a:gd name="T6" fmla="*/ 58 w 58"/>
                <a:gd name="T7" fmla="*/ 10 h 43"/>
                <a:gd name="T8" fmla="*/ 58 w 58"/>
                <a:gd name="T9" fmla="*/ 0 h 43"/>
              </a:gdLst>
              <a:ahLst/>
              <a:cxnLst>
                <a:cxn ang="0">
                  <a:pos x="T0" y="T1"/>
                </a:cxn>
                <a:cxn ang="0">
                  <a:pos x="T2" y="T3"/>
                </a:cxn>
                <a:cxn ang="0">
                  <a:pos x="T4" y="T5"/>
                </a:cxn>
                <a:cxn ang="0">
                  <a:pos x="T6" y="T7"/>
                </a:cxn>
                <a:cxn ang="0">
                  <a:pos x="T8" y="T9"/>
                </a:cxn>
              </a:cxnLst>
              <a:rect l="0" t="0" r="r" b="b"/>
              <a:pathLst>
                <a:path w="58" h="43">
                  <a:moveTo>
                    <a:pt x="58" y="0"/>
                  </a:moveTo>
                  <a:lnTo>
                    <a:pt x="0" y="33"/>
                  </a:lnTo>
                  <a:lnTo>
                    <a:pt x="0" y="43"/>
                  </a:lnTo>
                  <a:lnTo>
                    <a:pt x="58" y="10"/>
                  </a:lnTo>
                  <a:lnTo>
                    <a:pt x="58"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ļiḓé"/>
            <p:cNvSpPr/>
            <p:nvPr/>
          </p:nvSpPr>
          <p:spPr bwMode="auto">
            <a:xfrm>
              <a:off x="6889751" y="2900363"/>
              <a:ext cx="128588" cy="88900"/>
            </a:xfrm>
            <a:custGeom>
              <a:avLst/>
              <a:gdLst>
                <a:gd name="T0" fmla="*/ 0 w 81"/>
                <a:gd name="T1" fmla="*/ 56 h 56"/>
                <a:gd name="T2" fmla="*/ 81 w 81"/>
                <a:gd name="T3" fmla="*/ 8 h 56"/>
                <a:gd name="T4" fmla="*/ 81 w 81"/>
                <a:gd name="T5" fmla="*/ 0 h 56"/>
                <a:gd name="T6" fmla="*/ 0 w 81"/>
                <a:gd name="T7" fmla="*/ 47 h 56"/>
                <a:gd name="T8" fmla="*/ 0 w 81"/>
                <a:gd name="T9" fmla="*/ 56 h 56"/>
              </a:gdLst>
              <a:ahLst/>
              <a:cxnLst>
                <a:cxn ang="0">
                  <a:pos x="T0" y="T1"/>
                </a:cxn>
                <a:cxn ang="0">
                  <a:pos x="T2" y="T3"/>
                </a:cxn>
                <a:cxn ang="0">
                  <a:pos x="T4" y="T5"/>
                </a:cxn>
                <a:cxn ang="0">
                  <a:pos x="T6" y="T7"/>
                </a:cxn>
                <a:cxn ang="0">
                  <a:pos x="T8" y="T9"/>
                </a:cxn>
              </a:cxnLst>
              <a:rect l="0" t="0" r="r" b="b"/>
              <a:pathLst>
                <a:path w="81" h="56">
                  <a:moveTo>
                    <a:pt x="0" y="56"/>
                  </a:moveTo>
                  <a:lnTo>
                    <a:pt x="81" y="8"/>
                  </a:lnTo>
                  <a:lnTo>
                    <a:pt x="81" y="0"/>
                  </a:lnTo>
                  <a:lnTo>
                    <a:pt x="0" y="47"/>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îṥľiḑé"/>
            <p:cNvSpPr/>
            <p:nvPr/>
          </p:nvSpPr>
          <p:spPr bwMode="auto">
            <a:xfrm>
              <a:off x="6889751" y="2879725"/>
              <a:ext cx="112713" cy="79375"/>
            </a:xfrm>
            <a:custGeom>
              <a:avLst/>
              <a:gdLst>
                <a:gd name="T0" fmla="*/ 71 w 71"/>
                <a:gd name="T1" fmla="*/ 0 h 50"/>
                <a:gd name="T2" fmla="*/ 0 w 71"/>
                <a:gd name="T3" fmla="*/ 42 h 50"/>
                <a:gd name="T4" fmla="*/ 0 w 71"/>
                <a:gd name="T5" fmla="*/ 50 h 50"/>
                <a:gd name="T6" fmla="*/ 71 w 71"/>
                <a:gd name="T7" fmla="*/ 9 h 50"/>
                <a:gd name="T8" fmla="*/ 71 w 71"/>
                <a:gd name="T9" fmla="*/ 0 h 50"/>
              </a:gdLst>
              <a:ahLst/>
              <a:cxnLst>
                <a:cxn ang="0">
                  <a:pos x="T0" y="T1"/>
                </a:cxn>
                <a:cxn ang="0">
                  <a:pos x="T2" y="T3"/>
                </a:cxn>
                <a:cxn ang="0">
                  <a:pos x="T4" y="T5"/>
                </a:cxn>
                <a:cxn ang="0">
                  <a:pos x="T6" y="T7"/>
                </a:cxn>
                <a:cxn ang="0">
                  <a:pos x="T8" y="T9"/>
                </a:cxn>
              </a:cxnLst>
              <a:rect l="0" t="0" r="r" b="b"/>
              <a:pathLst>
                <a:path w="71" h="50">
                  <a:moveTo>
                    <a:pt x="71" y="0"/>
                  </a:moveTo>
                  <a:lnTo>
                    <a:pt x="0" y="42"/>
                  </a:lnTo>
                  <a:lnTo>
                    <a:pt x="0" y="50"/>
                  </a:lnTo>
                  <a:lnTo>
                    <a:pt x="71" y="9"/>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îṡľiḑè"/>
            <p:cNvSpPr/>
            <p:nvPr/>
          </p:nvSpPr>
          <p:spPr bwMode="auto">
            <a:xfrm>
              <a:off x="6889751" y="2959100"/>
              <a:ext cx="76200" cy="58738"/>
            </a:xfrm>
            <a:custGeom>
              <a:avLst/>
              <a:gdLst>
                <a:gd name="T0" fmla="*/ 0 w 48"/>
                <a:gd name="T1" fmla="*/ 37 h 37"/>
                <a:gd name="T2" fmla="*/ 48 w 48"/>
                <a:gd name="T3" fmla="*/ 10 h 37"/>
                <a:gd name="T4" fmla="*/ 48 w 48"/>
                <a:gd name="T5" fmla="*/ 0 h 37"/>
                <a:gd name="T6" fmla="*/ 0 w 48"/>
                <a:gd name="T7" fmla="*/ 29 h 37"/>
                <a:gd name="T8" fmla="*/ 0 w 48"/>
                <a:gd name="T9" fmla="*/ 37 h 37"/>
              </a:gdLst>
              <a:ahLst/>
              <a:cxnLst>
                <a:cxn ang="0">
                  <a:pos x="T0" y="T1"/>
                </a:cxn>
                <a:cxn ang="0">
                  <a:pos x="T2" y="T3"/>
                </a:cxn>
                <a:cxn ang="0">
                  <a:pos x="T4" y="T5"/>
                </a:cxn>
                <a:cxn ang="0">
                  <a:pos x="T6" y="T7"/>
                </a:cxn>
                <a:cxn ang="0">
                  <a:pos x="T8" y="T9"/>
                </a:cxn>
              </a:cxnLst>
              <a:rect l="0" t="0" r="r" b="b"/>
              <a:pathLst>
                <a:path w="48" h="37">
                  <a:moveTo>
                    <a:pt x="0" y="37"/>
                  </a:moveTo>
                  <a:lnTo>
                    <a:pt x="48" y="10"/>
                  </a:lnTo>
                  <a:lnTo>
                    <a:pt x="48" y="0"/>
                  </a:lnTo>
                  <a:lnTo>
                    <a:pt x="0" y="29"/>
                  </a:lnTo>
                  <a:lnTo>
                    <a:pt x="0" y="3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îṥļïḍé"/>
            <p:cNvSpPr/>
            <p:nvPr/>
          </p:nvSpPr>
          <p:spPr bwMode="auto">
            <a:xfrm>
              <a:off x="7073901" y="2679700"/>
              <a:ext cx="133350" cy="88900"/>
            </a:xfrm>
            <a:custGeom>
              <a:avLst/>
              <a:gdLst>
                <a:gd name="T0" fmla="*/ 0 w 84"/>
                <a:gd name="T1" fmla="*/ 47 h 56"/>
                <a:gd name="T2" fmla="*/ 0 w 84"/>
                <a:gd name="T3" fmla="*/ 56 h 56"/>
                <a:gd name="T4" fmla="*/ 84 w 84"/>
                <a:gd name="T5" fmla="*/ 8 h 56"/>
                <a:gd name="T6" fmla="*/ 84 w 84"/>
                <a:gd name="T7" fmla="*/ 0 h 56"/>
                <a:gd name="T8" fmla="*/ 0 w 84"/>
                <a:gd name="T9" fmla="*/ 47 h 56"/>
              </a:gdLst>
              <a:ahLst/>
              <a:cxnLst>
                <a:cxn ang="0">
                  <a:pos x="T0" y="T1"/>
                </a:cxn>
                <a:cxn ang="0">
                  <a:pos x="T2" y="T3"/>
                </a:cxn>
                <a:cxn ang="0">
                  <a:pos x="T4" y="T5"/>
                </a:cxn>
                <a:cxn ang="0">
                  <a:pos x="T6" y="T7"/>
                </a:cxn>
                <a:cxn ang="0">
                  <a:pos x="T8" y="T9"/>
                </a:cxn>
              </a:cxnLst>
              <a:rect l="0" t="0" r="r" b="b"/>
              <a:pathLst>
                <a:path w="84" h="56">
                  <a:moveTo>
                    <a:pt x="0" y="47"/>
                  </a:moveTo>
                  <a:lnTo>
                    <a:pt x="0" y="56"/>
                  </a:lnTo>
                  <a:lnTo>
                    <a:pt x="84" y="8"/>
                  </a:lnTo>
                  <a:lnTo>
                    <a:pt x="84" y="0"/>
                  </a:lnTo>
                  <a:lnTo>
                    <a:pt x="0" y="4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ïšḻiďé"/>
            <p:cNvSpPr/>
            <p:nvPr/>
          </p:nvSpPr>
          <p:spPr bwMode="auto">
            <a:xfrm>
              <a:off x="7073901" y="2708275"/>
              <a:ext cx="133350" cy="88900"/>
            </a:xfrm>
            <a:custGeom>
              <a:avLst/>
              <a:gdLst>
                <a:gd name="T0" fmla="*/ 0 w 84"/>
                <a:gd name="T1" fmla="*/ 56 h 56"/>
                <a:gd name="T2" fmla="*/ 84 w 84"/>
                <a:gd name="T3" fmla="*/ 9 h 56"/>
                <a:gd name="T4" fmla="*/ 84 w 84"/>
                <a:gd name="T5" fmla="*/ 0 h 56"/>
                <a:gd name="T6" fmla="*/ 0 w 84"/>
                <a:gd name="T7" fmla="*/ 48 h 56"/>
                <a:gd name="T8" fmla="*/ 0 w 84"/>
                <a:gd name="T9" fmla="*/ 56 h 56"/>
              </a:gdLst>
              <a:ahLst/>
              <a:cxnLst>
                <a:cxn ang="0">
                  <a:pos x="T0" y="T1"/>
                </a:cxn>
                <a:cxn ang="0">
                  <a:pos x="T2" y="T3"/>
                </a:cxn>
                <a:cxn ang="0">
                  <a:pos x="T4" y="T5"/>
                </a:cxn>
                <a:cxn ang="0">
                  <a:pos x="T6" y="T7"/>
                </a:cxn>
                <a:cxn ang="0">
                  <a:pos x="T8" y="T9"/>
                </a:cxn>
              </a:cxnLst>
              <a:rect l="0" t="0" r="r" b="b"/>
              <a:pathLst>
                <a:path w="84" h="56">
                  <a:moveTo>
                    <a:pt x="0" y="56"/>
                  </a:moveTo>
                  <a:lnTo>
                    <a:pt x="84" y="9"/>
                  </a:lnTo>
                  <a:lnTo>
                    <a:pt x="84" y="0"/>
                  </a:lnTo>
                  <a:lnTo>
                    <a:pt x="0" y="48"/>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ïS1iḋe"/>
            <p:cNvSpPr/>
            <p:nvPr/>
          </p:nvSpPr>
          <p:spPr bwMode="auto">
            <a:xfrm>
              <a:off x="7073901" y="2760663"/>
              <a:ext cx="93663" cy="66675"/>
            </a:xfrm>
            <a:custGeom>
              <a:avLst/>
              <a:gdLst>
                <a:gd name="T0" fmla="*/ 59 w 59"/>
                <a:gd name="T1" fmla="*/ 0 h 42"/>
                <a:gd name="T2" fmla="*/ 0 w 59"/>
                <a:gd name="T3" fmla="*/ 34 h 42"/>
                <a:gd name="T4" fmla="*/ 0 w 59"/>
                <a:gd name="T5" fmla="*/ 42 h 42"/>
                <a:gd name="T6" fmla="*/ 59 w 59"/>
                <a:gd name="T7" fmla="*/ 9 h 42"/>
                <a:gd name="T8" fmla="*/ 59 w 59"/>
                <a:gd name="T9" fmla="*/ 0 h 42"/>
              </a:gdLst>
              <a:ahLst/>
              <a:cxnLst>
                <a:cxn ang="0">
                  <a:pos x="T0" y="T1"/>
                </a:cxn>
                <a:cxn ang="0">
                  <a:pos x="T2" y="T3"/>
                </a:cxn>
                <a:cxn ang="0">
                  <a:pos x="T4" y="T5"/>
                </a:cxn>
                <a:cxn ang="0">
                  <a:pos x="T6" y="T7"/>
                </a:cxn>
                <a:cxn ang="0">
                  <a:pos x="T8" y="T9"/>
                </a:cxn>
              </a:cxnLst>
              <a:rect l="0" t="0" r="r" b="b"/>
              <a:pathLst>
                <a:path w="59" h="42">
                  <a:moveTo>
                    <a:pt x="59" y="0"/>
                  </a:moveTo>
                  <a:lnTo>
                    <a:pt x="0" y="34"/>
                  </a:lnTo>
                  <a:lnTo>
                    <a:pt x="0" y="42"/>
                  </a:lnTo>
                  <a:lnTo>
                    <a:pt x="59" y="9"/>
                  </a:lnTo>
                  <a:lnTo>
                    <a:pt x="59"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sļíďe"/>
            <p:cNvSpPr/>
            <p:nvPr/>
          </p:nvSpPr>
          <p:spPr bwMode="auto">
            <a:xfrm>
              <a:off x="7073901" y="2797175"/>
              <a:ext cx="133350" cy="92075"/>
            </a:xfrm>
            <a:custGeom>
              <a:avLst/>
              <a:gdLst>
                <a:gd name="T0" fmla="*/ 0 w 84"/>
                <a:gd name="T1" fmla="*/ 58 h 58"/>
                <a:gd name="T2" fmla="*/ 84 w 84"/>
                <a:gd name="T3" fmla="*/ 11 h 58"/>
                <a:gd name="T4" fmla="*/ 84 w 84"/>
                <a:gd name="T5" fmla="*/ 0 h 58"/>
                <a:gd name="T6" fmla="*/ 0 w 84"/>
                <a:gd name="T7" fmla="*/ 48 h 58"/>
                <a:gd name="T8" fmla="*/ 0 w 84"/>
                <a:gd name="T9" fmla="*/ 58 h 58"/>
              </a:gdLst>
              <a:ahLst/>
              <a:cxnLst>
                <a:cxn ang="0">
                  <a:pos x="T0" y="T1"/>
                </a:cxn>
                <a:cxn ang="0">
                  <a:pos x="T2" y="T3"/>
                </a:cxn>
                <a:cxn ang="0">
                  <a:pos x="T4" y="T5"/>
                </a:cxn>
                <a:cxn ang="0">
                  <a:pos x="T6" y="T7"/>
                </a:cxn>
                <a:cxn ang="0">
                  <a:pos x="T8" y="T9"/>
                </a:cxn>
              </a:cxnLst>
              <a:rect l="0" t="0" r="r" b="b"/>
              <a:pathLst>
                <a:path w="84" h="58">
                  <a:moveTo>
                    <a:pt x="0" y="58"/>
                  </a:moveTo>
                  <a:lnTo>
                    <a:pt x="84" y="11"/>
                  </a:lnTo>
                  <a:lnTo>
                    <a:pt x="84" y="0"/>
                  </a:lnTo>
                  <a:lnTo>
                    <a:pt x="0" y="48"/>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íṩľiḑe"/>
            <p:cNvSpPr/>
            <p:nvPr/>
          </p:nvSpPr>
          <p:spPr bwMode="auto">
            <a:xfrm>
              <a:off x="7073901" y="2778125"/>
              <a:ext cx="112713" cy="82550"/>
            </a:xfrm>
            <a:custGeom>
              <a:avLst/>
              <a:gdLst>
                <a:gd name="T0" fmla="*/ 71 w 71"/>
                <a:gd name="T1" fmla="*/ 0 h 52"/>
                <a:gd name="T2" fmla="*/ 0 w 71"/>
                <a:gd name="T3" fmla="*/ 41 h 52"/>
                <a:gd name="T4" fmla="*/ 0 w 71"/>
                <a:gd name="T5" fmla="*/ 52 h 52"/>
                <a:gd name="T6" fmla="*/ 71 w 71"/>
                <a:gd name="T7" fmla="*/ 10 h 52"/>
                <a:gd name="T8" fmla="*/ 71 w 71"/>
                <a:gd name="T9" fmla="*/ 0 h 52"/>
              </a:gdLst>
              <a:ahLst/>
              <a:cxnLst>
                <a:cxn ang="0">
                  <a:pos x="T0" y="T1"/>
                </a:cxn>
                <a:cxn ang="0">
                  <a:pos x="T2" y="T3"/>
                </a:cxn>
                <a:cxn ang="0">
                  <a:pos x="T4" y="T5"/>
                </a:cxn>
                <a:cxn ang="0">
                  <a:pos x="T6" y="T7"/>
                </a:cxn>
                <a:cxn ang="0">
                  <a:pos x="T8" y="T9"/>
                </a:cxn>
              </a:cxnLst>
              <a:rect l="0" t="0" r="r" b="b"/>
              <a:pathLst>
                <a:path w="71" h="52">
                  <a:moveTo>
                    <a:pt x="71" y="0"/>
                  </a:moveTo>
                  <a:lnTo>
                    <a:pt x="0" y="41"/>
                  </a:lnTo>
                  <a:lnTo>
                    <a:pt x="0" y="52"/>
                  </a:lnTo>
                  <a:lnTo>
                    <a:pt x="71" y="10"/>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îŝḻiḋe"/>
            <p:cNvSpPr/>
            <p:nvPr/>
          </p:nvSpPr>
          <p:spPr bwMode="auto">
            <a:xfrm>
              <a:off x="7073901" y="2860675"/>
              <a:ext cx="79375" cy="58738"/>
            </a:xfrm>
            <a:custGeom>
              <a:avLst/>
              <a:gdLst>
                <a:gd name="T0" fmla="*/ 0 w 50"/>
                <a:gd name="T1" fmla="*/ 37 h 37"/>
                <a:gd name="T2" fmla="*/ 50 w 50"/>
                <a:gd name="T3" fmla="*/ 8 h 37"/>
                <a:gd name="T4" fmla="*/ 50 w 50"/>
                <a:gd name="T5" fmla="*/ 0 h 37"/>
                <a:gd name="T6" fmla="*/ 0 w 50"/>
                <a:gd name="T7" fmla="*/ 29 h 37"/>
                <a:gd name="T8" fmla="*/ 0 w 50"/>
                <a:gd name="T9" fmla="*/ 37 h 37"/>
              </a:gdLst>
              <a:ahLst/>
              <a:cxnLst>
                <a:cxn ang="0">
                  <a:pos x="T0" y="T1"/>
                </a:cxn>
                <a:cxn ang="0">
                  <a:pos x="T2" y="T3"/>
                </a:cxn>
                <a:cxn ang="0">
                  <a:pos x="T4" y="T5"/>
                </a:cxn>
                <a:cxn ang="0">
                  <a:pos x="T6" y="T7"/>
                </a:cxn>
                <a:cxn ang="0">
                  <a:pos x="T8" y="T9"/>
                </a:cxn>
              </a:cxnLst>
              <a:rect l="0" t="0" r="r" b="b"/>
              <a:pathLst>
                <a:path w="50" h="37">
                  <a:moveTo>
                    <a:pt x="0" y="37"/>
                  </a:moveTo>
                  <a:lnTo>
                    <a:pt x="50" y="8"/>
                  </a:lnTo>
                  <a:lnTo>
                    <a:pt x="50" y="0"/>
                  </a:lnTo>
                  <a:lnTo>
                    <a:pt x="0" y="29"/>
                  </a:lnTo>
                  <a:lnTo>
                    <a:pt x="0" y="3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ïṣ1ïḋê"/>
            <p:cNvSpPr/>
            <p:nvPr/>
          </p:nvSpPr>
          <p:spPr bwMode="auto">
            <a:xfrm>
              <a:off x="6697663" y="2882900"/>
              <a:ext cx="130175" cy="92075"/>
            </a:xfrm>
            <a:custGeom>
              <a:avLst/>
              <a:gdLst>
                <a:gd name="T0" fmla="*/ 0 w 82"/>
                <a:gd name="T1" fmla="*/ 48 h 58"/>
                <a:gd name="T2" fmla="*/ 0 w 82"/>
                <a:gd name="T3" fmla="*/ 58 h 58"/>
                <a:gd name="T4" fmla="*/ 82 w 82"/>
                <a:gd name="T5" fmla="*/ 11 h 58"/>
                <a:gd name="T6" fmla="*/ 82 w 82"/>
                <a:gd name="T7" fmla="*/ 0 h 58"/>
                <a:gd name="T8" fmla="*/ 0 w 82"/>
                <a:gd name="T9" fmla="*/ 48 h 58"/>
              </a:gdLst>
              <a:ahLst/>
              <a:cxnLst>
                <a:cxn ang="0">
                  <a:pos x="T0" y="T1"/>
                </a:cxn>
                <a:cxn ang="0">
                  <a:pos x="T2" y="T3"/>
                </a:cxn>
                <a:cxn ang="0">
                  <a:pos x="T4" y="T5"/>
                </a:cxn>
                <a:cxn ang="0">
                  <a:pos x="T6" y="T7"/>
                </a:cxn>
                <a:cxn ang="0">
                  <a:pos x="T8" y="T9"/>
                </a:cxn>
              </a:cxnLst>
              <a:rect l="0" t="0" r="r" b="b"/>
              <a:pathLst>
                <a:path w="82" h="58">
                  <a:moveTo>
                    <a:pt x="0" y="48"/>
                  </a:moveTo>
                  <a:lnTo>
                    <a:pt x="0" y="58"/>
                  </a:lnTo>
                  <a:lnTo>
                    <a:pt x="82" y="11"/>
                  </a:lnTo>
                  <a:lnTo>
                    <a:pt x="82" y="0"/>
                  </a:lnTo>
                  <a:lnTo>
                    <a:pt x="0" y="4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îṩļïḋé"/>
            <p:cNvSpPr/>
            <p:nvPr/>
          </p:nvSpPr>
          <p:spPr bwMode="auto">
            <a:xfrm>
              <a:off x="6697663" y="2913063"/>
              <a:ext cx="130175" cy="92075"/>
            </a:xfrm>
            <a:custGeom>
              <a:avLst/>
              <a:gdLst>
                <a:gd name="T0" fmla="*/ 0 w 82"/>
                <a:gd name="T1" fmla="*/ 58 h 58"/>
                <a:gd name="T2" fmla="*/ 82 w 82"/>
                <a:gd name="T3" fmla="*/ 10 h 58"/>
                <a:gd name="T4" fmla="*/ 82 w 82"/>
                <a:gd name="T5" fmla="*/ 0 h 58"/>
                <a:gd name="T6" fmla="*/ 0 w 82"/>
                <a:gd name="T7" fmla="*/ 48 h 58"/>
                <a:gd name="T8" fmla="*/ 0 w 82"/>
                <a:gd name="T9" fmla="*/ 58 h 58"/>
              </a:gdLst>
              <a:ahLst/>
              <a:cxnLst>
                <a:cxn ang="0">
                  <a:pos x="T0" y="T1"/>
                </a:cxn>
                <a:cxn ang="0">
                  <a:pos x="T2" y="T3"/>
                </a:cxn>
                <a:cxn ang="0">
                  <a:pos x="T4" y="T5"/>
                </a:cxn>
                <a:cxn ang="0">
                  <a:pos x="T6" y="T7"/>
                </a:cxn>
                <a:cxn ang="0">
                  <a:pos x="T8" y="T9"/>
                </a:cxn>
              </a:cxnLst>
              <a:rect l="0" t="0" r="r" b="b"/>
              <a:pathLst>
                <a:path w="82" h="58">
                  <a:moveTo>
                    <a:pt x="0" y="58"/>
                  </a:moveTo>
                  <a:lnTo>
                    <a:pt x="82" y="10"/>
                  </a:lnTo>
                  <a:lnTo>
                    <a:pt x="82" y="0"/>
                  </a:lnTo>
                  <a:lnTo>
                    <a:pt x="0" y="48"/>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ś1iḓè"/>
            <p:cNvSpPr/>
            <p:nvPr/>
          </p:nvSpPr>
          <p:spPr bwMode="auto">
            <a:xfrm>
              <a:off x="6697663" y="2965450"/>
              <a:ext cx="93663" cy="69850"/>
            </a:xfrm>
            <a:custGeom>
              <a:avLst/>
              <a:gdLst>
                <a:gd name="T0" fmla="*/ 59 w 59"/>
                <a:gd name="T1" fmla="*/ 0 h 44"/>
                <a:gd name="T2" fmla="*/ 0 w 59"/>
                <a:gd name="T3" fmla="*/ 36 h 44"/>
                <a:gd name="T4" fmla="*/ 0 w 59"/>
                <a:gd name="T5" fmla="*/ 44 h 44"/>
                <a:gd name="T6" fmla="*/ 59 w 59"/>
                <a:gd name="T7" fmla="*/ 11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0" y="36"/>
                  </a:lnTo>
                  <a:lnTo>
                    <a:pt x="0" y="44"/>
                  </a:lnTo>
                  <a:lnTo>
                    <a:pt x="59" y="11"/>
                  </a:lnTo>
                  <a:lnTo>
                    <a:pt x="59"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ļíḍê"/>
            <p:cNvSpPr/>
            <p:nvPr/>
          </p:nvSpPr>
          <p:spPr bwMode="auto">
            <a:xfrm>
              <a:off x="6697663" y="3005138"/>
              <a:ext cx="130175" cy="88900"/>
            </a:xfrm>
            <a:custGeom>
              <a:avLst/>
              <a:gdLst>
                <a:gd name="T0" fmla="*/ 0 w 82"/>
                <a:gd name="T1" fmla="*/ 56 h 56"/>
                <a:gd name="T2" fmla="*/ 82 w 82"/>
                <a:gd name="T3" fmla="*/ 8 h 56"/>
                <a:gd name="T4" fmla="*/ 82 w 82"/>
                <a:gd name="T5" fmla="*/ 0 h 56"/>
                <a:gd name="T6" fmla="*/ 0 w 82"/>
                <a:gd name="T7" fmla="*/ 48 h 56"/>
                <a:gd name="T8" fmla="*/ 0 w 82"/>
                <a:gd name="T9" fmla="*/ 56 h 56"/>
              </a:gdLst>
              <a:ahLst/>
              <a:cxnLst>
                <a:cxn ang="0">
                  <a:pos x="T0" y="T1"/>
                </a:cxn>
                <a:cxn ang="0">
                  <a:pos x="T2" y="T3"/>
                </a:cxn>
                <a:cxn ang="0">
                  <a:pos x="T4" y="T5"/>
                </a:cxn>
                <a:cxn ang="0">
                  <a:pos x="T6" y="T7"/>
                </a:cxn>
                <a:cxn ang="0">
                  <a:pos x="T8" y="T9"/>
                </a:cxn>
              </a:cxnLst>
              <a:rect l="0" t="0" r="r" b="b"/>
              <a:pathLst>
                <a:path w="82" h="56">
                  <a:moveTo>
                    <a:pt x="0" y="56"/>
                  </a:moveTo>
                  <a:lnTo>
                    <a:pt x="82" y="8"/>
                  </a:lnTo>
                  <a:lnTo>
                    <a:pt x="82" y="0"/>
                  </a:lnTo>
                  <a:lnTo>
                    <a:pt x="0" y="48"/>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íṣlïḑè"/>
            <p:cNvSpPr/>
            <p:nvPr/>
          </p:nvSpPr>
          <p:spPr bwMode="auto">
            <a:xfrm>
              <a:off x="6697663" y="2986088"/>
              <a:ext cx="112713" cy="79375"/>
            </a:xfrm>
            <a:custGeom>
              <a:avLst/>
              <a:gdLst>
                <a:gd name="T0" fmla="*/ 71 w 71"/>
                <a:gd name="T1" fmla="*/ 0 h 50"/>
                <a:gd name="T2" fmla="*/ 0 w 71"/>
                <a:gd name="T3" fmla="*/ 41 h 50"/>
                <a:gd name="T4" fmla="*/ 0 w 71"/>
                <a:gd name="T5" fmla="*/ 50 h 50"/>
                <a:gd name="T6" fmla="*/ 71 w 71"/>
                <a:gd name="T7" fmla="*/ 8 h 50"/>
                <a:gd name="T8" fmla="*/ 71 w 71"/>
                <a:gd name="T9" fmla="*/ 0 h 50"/>
              </a:gdLst>
              <a:ahLst/>
              <a:cxnLst>
                <a:cxn ang="0">
                  <a:pos x="T0" y="T1"/>
                </a:cxn>
                <a:cxn ang="0">
                  <a:pos x="T2" y="T3"/>
                </a:cxn>
                <a:cxn ang="0">
                  <a:pos x="T4" y="T5"/>
                </a:cxn>
                <a:cxn ang="0">
                  <a:pos x="T6" y="T7"/>
                </a:cxn>
                <a:cxn ang="0">
                  <a:pos x="T8" y="T9"/>
                </a:cxn>
              </a:cxnLst>
              <a:rect l="0" t="0" r="r" b="b"/>
              <a:pathLst>
                <a:path w="71" h="50">
                  <a:moveTo>
                    <a:pt x="71" y="0"/>
                  </a:moveTo>
                  <a:lnTo>
                    <a:pt x="0" y="41"/>
                  </a:lnTo>
                  <a:lnTo>
                    <a:pt x="0" y="50"/>
                  </a:lnTo>
                  <a:lnTo>
                    <a:pt x="71" y="8"/>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îṣḷïḍé"/>
            <p:cNvSpPr/>
            <p:nvPr/>
          </p:nvSpPr>
          <p:spPr bwMode="auto">
            <a:xfrm>
              <a:off x="6697663" y="3065463"/>
              <a:ext cx="76200" cy="61913"/>
            </a:xfrm>
            <a:custGeom>
              <a:avLst/>
              <a:gdLst>
                <a:gd name="T0" fmla="*/ 0 w 48"/>
                <a:gd name="T1" fmla="*/ 39 h 39"/>
                <a:gd name="T2" fmla="*/ 48 w 48"/>
                <a:gd name="T3" fmla="*/ 10 h 39"/>
                <a:gd name="T4" fmla="*/ 48 w 48"/>
                <a:gd name="T5" fmla="*/ 0 h 39"/>
                <a:gd name="T6" fmla="*/ 0 w 48"/>
                <a:gd name="T7" fmla="*/ 29 h 39"/>
                <a:gd name="T8" fmla="*/ 0 w 48"/>
                <a:gd name="T9" fmla="*/ 39 h 39"/>
              </a:gdLst>
              <a:ahLst/>
              <a:cxnLst>
                <a:cxn ang="0">
                  <a:pos x="T0" y="T1"/>
                </a:cxn>
                <a:cxn ang="0">
                  <a:pos x="T2" y="T3"/>
                </a:cxn>
                <a:cxn ang="0">
                  <a:pos x="T4" y="T5"/>
                </a:cxn>
                <a:cxn ang="0">
                  <a:pos x="T6" y="T7"/>
                </a:cxn>
                <a:cxn ang="0">
                  <a:pos x="T8" y="T9"/>
                </a:cxn>
              </a:cxnLst>
              <a:rect l="0" t="0" r="r" b="b"/>
              <a:pathLst>
                <a:path w="48" h="39">
                  <a:moveTo>
                    <a:pt x="0" y="39"/>
                  </a:moveTo>
                  <a:lnTo>
                    <a:pt x="48" y="10"/>
                  </a:lnTo>
                  <a:lnTo>
                    <a:pt x="48" y="0"/>
                  </a:lnTo>
                  <a:lnTo>
                    <a:pt x="0" y="29"/>
                  </a:lnTo>
                  <a:lnTo>
                    <a:pt x="0" y="3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iṣḻîḓé"/>
            <p:cNvSpPr/>
            <p:nvPr/>
          </p:nvSpPr>
          <p:spPr bwMode="auto">
            <a:xfrm>
              <a:off x="6800851" y="1890713"/>
              <a:ext cx="442913" cy="762000"/>
            </a:xfrm>
            <a:custGeom>
              <a:avLst/>
              <a:gdLst>
                <a:gd name="T0" fmla="*/ 53 w 134"/>
                <a:gd name="T1" fmla="*/ 15 h 231"/>
                <a:gd name="T2" fmla="*/ 96 w 134"/>
                <a:gd name="T3" fmla="*/ 2 h 231"/>
                <a:gd name="T4" fmla="*/ 120 w 134"/>
                <a:gd name="T5" fmla="*/ 44 h 231"/>
                <a:gd name="T6" fmla="*/ 121 w 134"/>
                <a:gd name="T7" fmla="*/ 59 h 231"/>
                <a:gd name="T8" fmla="*/ 132 w 134"/>
                <a:gd name="T9" fmla="*/ 72 h 231"/>
                <a:gd name="T10" fmla="*/ 125 w 134"/>
                <a:gd name="T11" fmla="*/ 84 h 231"/>
                <a:gd name="T12" fmla="*/ 125 w 134"/>
                <a:gd name="T13" fmla="*/ 92 h 231"/>
                <a:gd name="T14" fmla="*/ 121 w 134"/>
                <a:gd name="T15" fmla="*/ 101 h 231"/>
                <a:gd name="T16" fmla="*/ 121 w 134"/>
                <a:gd name="T17" fmla="*/ 108 h 231"/>
                <a:gd name="T18" fmla="*/ 118 w 134"/>
                <a:gd name="T19" fmla="*/ 115 h 231"/>
                <a:gd name="T20" fmla="*/ 103 w 134"/>
                <a:gd name="T21" fmla="*/ 140 h 231"/>
                <a:gd name="T22" fmla="*/ 90 w 134"/>
                <a:gd name="T23" fmla="*/ 147 h 231"/>
                <a:gd name="T24" fmla="*/ 89 w 134"/>
                <a:gd name="T25" fmla="*/ 148 h 231"/>
                <a:gd name="T26" fmla="*/ 73 w 134"/>
                <a:gd name="T27" fmla="*/ 190 h 231"/>
                <a:gd name="T28" fmla="*/ 3 w 134"/>
                <a:gd name="T29" fmla="*/ 231 h 231"/>
                <a:gd name="T30" fmla="*/ 13 w 134"/>
                <a:gd name="T31" fmla="*/ 139 h 231"/>
                <a:gd name="T32" fmla="*/ 1 w 134"/>
                <a:gd name="T33" fmla="*/ 106 h 231"/>
                <a:gd name="T34" fmla="*/ 28 w 134"/>
                <a:gd name="T35" fmla="*/ 35 h 231"/>
                <a:gd name="T36" fmla="*/ 53 w 134"/>
                <a:gd name="T37" fmla="*/ 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231">
                  <a:moveTo>
                    <a:pt x="53" y="15"/>
                  </a:moveTo>
                  <a:cubicBezTo>
                    <a:pt x="76" y="1"/>
                    <a:pt x="95" y="2"/>
                    <a:pt x="96" y="2"/>
                  </a:cubicBezTo>
                  <a:cubicBezTo>
                    <a:pt x="119" y="0"/>
                    <a:pt x="122" y="34"/>
                    <a:pt x="120" y="44"/>
                  </a:cubicBezTo>
                  <a:cubicBezTo>
                    <a:pt x="118" y="55"/>
                    <a:pt x="120" y="57"/>
                    <a:pt x="121" y="59"/>
                  </a:cubicBezTo>
                  <a:cubicBezTo>
                    <a:pt x="122" y="61"/>
                    <a:pt x="129" y="68"/>
                    <a:pt x="132" y="72"/>
                  </a:cubicBezTo>
                  <a:cubicBezTo>
                    <a:pt x="134" y="75"/>
                    <a:pt x="127" y="82"/>
                    <a:pt x="125" y="84"/>
                  </a:cubicBezTo>
                  <a:cubicBezTo>
                    <a:pt x="123" y="87"/>
                    <a:pt x="124" y="90"/>
                    <a:pt x="125" y="92"/>
                  </a:cubicBezTo>
                  <a:cubicBezTo>
                    <a:pt x="126" y="95"/>
                    <a:pt x="121" y="101"/>
                    <a:pt x="121" y="101"/>
                  </a:cubicBezTo>
                  <a:cubicBezTo>
                    <a:pt x="123" y="103"/>
                    <a:pt x="122" y="106"/>
                    <a:pt x="121" y="108"/>
                  </a:cubicBezTo>
                  <a:cubicBezTo>
                    <a:pt x="121" y="110"/>
                    <a:pt x="118" y="115"/>
                    <a:pt x="118" y="115"/>
                  </a:cubicBezTo>
                  <a:cubicBezTo>
                    <a:pt x="119" y="129"/>
                    <a:pt x="113" y="135"/>
                    <a:pt x="103" y="140"/>
                  </a:cubicBezTo>
                  <a:cubicBezTo>
                    <a:pt x="99" y="143"/>
                    <a:pt x="95" y="145"/>
                    <a:pt x="90" y="147"/>
                  </a:cubicBezTo>
                  <a:cubicBezTo>
                    <a:pt x="89" y="148"/>
                    <a:pt x="89" y="148"/>
                    <a:pt x="89" y="148"/>
                  </a:cubicBezTo>
                  <a:cubicBezTo>
                    <a:pt x="74" y="157"/>
                    <a:pt x="73" y="188"/>
                    <a:pt x="73" y="190"/>
                  </a:cubicBezTo>
                  <a:cubicBezTo>
                    <a:pt x="3" y="231"/>
                    <a:pt x="3" y="231"/>
                    <a:pt x="3" y="231"/>
                  </a:cubicBezTo>
                  <a:cubicBezTo>
                    <a:pt x="28" y="170"/>
                    <a:pt x="13" y="141"/>
                    <a:pt x="13" y="139"/>
                  </a:cubicBezTo>
                  <a:cubicBezTo>
                    <a:pt x="0" y="129"/>
                    <a:pt x="1" y="107"/>
                    <a:pt x="1" y="106"/>
                  </a:cubicBezTo>
                  <a:cubicBezTo>
                    <a:pt x="2" y="65"/>
                    <a:pt x="27" y="37"/>
                    <a:pt x="28" y="35"/>
                  </a:cubicBezTo>
                  <a:cubicBezTo>
                    <a:pt x="36" y="26"/>
                    <a:pt x="45" y="19"/>
                    <a:pt x="53" y="15"/>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ṣlïḑè"/>
            <p:cNvSpPr/>
            <p:nvPr/>
          </p:nvSpPr>
          <p:spPr bwMode="auto">
            <a:xfrm>
              <a:off x="8672513" y="2962275"/>
              <a:ext cx="101600" cy="119063"/>
            </a:xfrm>
            <a:custGeom>
              <a:avLst/>
              <a:gdLst>
                <a:gd name="T0" fmla="*/ 24 w 31"/>
                <a:gd name="T1" fmla="*/ 8 h 36"/>
                <a:gd name="T2" fmla="*/ 12 w 31"/>
                <a:gd name="T3" fmla="*/ 7 h 36"/>
                <a:gd name="T4" fmla="*/ 0 w 31"/>
                <a:gd name="T5" fmla="*/ 22 h 36"/>
                <a:gd name="T6" fmla="*/ 11 w 31"/>
                <a:gd name="T7" fmla="*/ 36 h 36"/>
                <a:gd name="T8" fmla="*/ 24 w 31"/>
                <a:gd name="T9" fmla="*/ 8 h 36"/>
              </a:gdLst>
              <a:ahLst/>
              <a:cxnLst>
                <a:cxn ang="0">
                  <a:pos x="T0" y="T1"/>
                </a:cxn>
                <a:cxn ang="0">
                  <a:pos x="T2" y="T3"/>
                </a:cxn>
                <a:cxn ang="0">
                  <a:pos x="T4" y="T5"/>
                </a:cxn>
                <a:cxn ang="0">
                  <a:pos x="T6" y="T7"/>
                </a:cxn>
                <a:cxn ang="0">
                  <a:pos x="T8" y="T9"/>
                </a:cxn>
              </a:cxnLst>
              <a:rect l="0" t="0" r="r" b="b"/>
              <a:pathLst>
                <a:path w="31" h="36">
                  <a:moveTo>
                    <a:pt x="24" y="8"/>
                  </a:moveTo>
                  <a:cubicBezTo>
                    <a:pt x="18" y="0"/>
                    <a:pt x="12" y="7"/>
                    <a:pt x="12" y="7"/>
                  </a:cubicBezTo>
                  <a:cubicBezTo>
                    <a:pt x="4" y="4"/>
                    <a:pt x="0" y="22"/>
                    <a:pt x="0" y="22"/>
                  </a:cubicBezTo>
                  <a:cubicBezTo>
                    <a:pt x="11" y="36"/>
                    <a:pt x="11" y="36"/>
                    <a:pt x="11" y="36"/>
                  </a:cubicBezTo>
                  <a:cubicBezTo>
                    <a:pt x="31" y="31"/>
                    <a:pt x="30" y="16"/>
                    <a:pt x="24" y="8"/>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ïṩ1îḑe"/>
            <p:cNvSpPr/>
            <p:nvPr/>
          </p:nvSpPr>
          <p:spPr bwMode="auto">
            <a:xfrm>
              <a:off x="7666038" y="2974975"/>
              <a:ext cx="101600" cy="115888"/>
            </a:xfrm>
            <a:custGeom>
              <a:avLst/>
              <a:gdLst>
                <a:gd name="T0" fmla="*/ 9 w 31"/>
                <a:gd name="T1" fmla="*/ 7 h 35"/>
                <a:gd name="T2" fmla="*/ 21 w 31"/>
                <a:gd name="T3" fmla="*/ 7 h 35"/>
                <a:gd name="T4" fmla="*/ 31 w 31"/>
                <a:gd name="T5" fmla="*/ 23 h 35"/>
                <a:gd name="T6" fmla="*/ 18 w 31"/>
                <a:gd name="T7" fmla="*/ 35 h 35"/>
                <a:gd name="T8" fmla="*/ 9 w 31"/>
                <a:gd name="T9" fmla="*/ 7 h 35"/>
              </a:gdLst>
              <a:ahLst/>
              <a:cxnLst>
                <a:cxn ang="0">
                  <a:pos x="T0" y="T1"/>
                </a:cxn>
                <a:cxn ang="0">
                  <a:pos x="T2" y="T3"/>
                </a:cxn>
                <a:cxn ang="0">
                  <a:pos x="T4" y="T5"/>
                </a:cxn>
                <a:cxn ang="0">
                  <a:pos x="T6" y="T7"/>
                </a:cxn>
                <a:cxn ang="0">
                  <a:pos x="T8" y="T9"/>
                </a:cxn>
              </a:cxnLst>
              <a:rect l="0" t="0" r="r" b="b"/>
              <a:pathLst>
                <a:path w="31" h="35">
                  <a:moveTo>
                    <a:pt x="9" y="7"/>
                  </a:moveTo>
                  <a:cubicBezTo>
                    <a:pt x="16" y="0"/>
                    <a:pt x="21" y="7"/>
                    <a:pt x="21" y="7"/>
                  </a:cubicBezTo>
                  <a:cubicBezTo>
                    <a:pt x="29" y="5"/>
                    <a:pt x="31" y="23"/>
                    <a:pt x="31" y="23"/>
                  </a:cubicBezTo>
                  <a:cubicBezTo>
                    <a:pt x="18" y="35"/>
                    <a:pt x="18" y="35"/>
                    <a:pt x="18" y="35"/>
                  </a:cubicBezTo>
                  <a:cubicBezTo>
                    <a:pt x="0" y="28"/>
                    <a:pt x="3" y="15"/>
                    <a:pt x="9" y="7"/>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îṩliḍé"/>
            <p:cNvSpPr/>
            <p:nvPr/>
          </p:nvSpPr>
          <p:spPr bwMode="auto">
            <a:xfrm>
              <a:off x="8329613" y="3017838"/>
              <a:ext cx="385763" cy="250825"/>
            </a:xfrm>
            <a:custGeom>
              <a:avLst/>
              <a:gdLst>
                <a:gd name="T0" fmla="*/ 1 w 117"/>
                <a:gd name="T1" fmla="*/ 38 h 76"/>
                <a:gd name="T2" fmla="*/ 104 w 117"/>
                <a:gd name="T3" fmla="*/ 0 h 76"/>
                <a:gd name="T4" fmla="*/ 117 w 117"/>
                <a:gd name="T5" fmla="*/ 19 h 76"/>
                <a:gd name="T6" fmla="*/ 0 w 117"/>
                <a:gd name="T7" fmla="*/ 70 h 76"/>
                <a:gd name="T8" fmla="*/ 1 w 117"/>
                <a:gd name="T9" fmla="*/ 38 h 76"/>
              </a:gdLst>
              <a:ahLst/>
              <a:cxnLst>
                <a:cxn ang="0">
                  <a:pos x="T0" y="T1"/>
                </a:cxn>
                <a:cxn ang="0">
                  <a:pos x="T2" y="T3"/>
                </a:cxn>
                <a:cxn ang="0">
                  <a:pos x="T4" y="T5"/>
                </a:cxn>
                <a:cxn ang="0">
                  <a:pos x="T6" y="T7"/>
                </a:cxn>
                <a:cxn ang="0">
                  <a:pos x="T8" y="T9"/>
                </a:cxn>
              </a:cxnLst>
              <a:rect l="0" t="0" r="r" b="b"/>
              <a:pathLst>
                <a:path w="117" h="76">
                  <a:moveTo>
                    <a:pt x="1" y="38"/>
                  </a:moveTo>
                  <a:cubicBezTo>
                    <a:pt x="1" y="38"/>
                    <a:pt x="63" y="44"/>
                    <a:pt x="104" y="0"/>
                  </a:cubicBezTo>
                  <a:cubicBezTo>
                    <a:pt x="117" y="19"/>
                    <a:pt x="117" y="19"/>
                    <a:pt x="117" y="19"/>
                  </a:cubicBezTo>
                  <a:cubicBezTo>
                    <a:pt x="117" y="19"/>
                    <a:pt x="75" y="76"/>
                    <a:pt x="0" y="70"/>
                  </a:cubicBezTo>
                  <a:lnTo>
                    <a:pt x="1" y="38"/>
                  </a:lnTo>
                  <a:close/>
                </a:path>
              </a:pathLst>
            </a:custGeom>
            <a:solidFill>
              <a:srgbClr val="0087E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îṧḻidé"/>
            <p:cNvSpPr/>
            <p:nvPr/>
          </p:nvSpPr>
          <p:spPr bwMode="auto">
            <a:xfrm>
              <a:off x="8507413" y="3990975"/>
              <a:ext cx="174625" cy="161925"/>
            </a:xfrm>
            <a:custGeom>
              <a:avLst/>
              <a:gdLst>
                <a:gd name="T0" fmla="*/ 27 w 53"/>
                <a:gd name="T1" fmla="*/ 4 h 49"/>
                <a:gd name="T2" fmla="*/ 35 w 53"/>
                <a:gd name="T3" fmla="*/ 20 h 49"/>
                <a:gd name="T4" fmla="*/ 50 w 53"/>
                <a:gd name="T5" fmla="*/ 37 h 49"/>
                <a:gd name="T6" fmla="*/ 30 w 53"/>
                <a:gd name="T7" fmla="*/ 42 h 49"/>
                <a:gd name="T8" fmla="*/ 6 w 53"/>
                <a:gd name="T9" fmla="*/ 33 h 49"/>
                <a:gd name="T10" fmla="*/ 3 w 53"/>
                <a:gd name="T11" fmla="*/ 10 h 49"/>
                <a:gd name="T12" fmla="*/ 27 w 53"/>
                <a:gd name="T13" fmla="*/ 4 h 49"/>
              </a:gdLst>
              <a:ahLst/>
              <a:cxnLst>
                <a:cxn ang="0">
                  <a:pos x="T0" y="T1"/>
                </a:cxn>
                <a:cxn ang="0">
                  <a:pos x="T2" y="T3"/>
                </a:cxn>
                <a:cxn ang="0">
                  <a:pos x="T4" y="T5"/>
                </a:cxn>
                <a:cxn ang="0">
                  <a:pos x="T6" y="T7"/>
                </a:cxn>
                <a:cxn ang="0">
                  <a:pos x="T8" y="T9"/>
                </a:cxn>
                <a:cxn ang="0">
                  <a:pos x="T10" y="T11"/>
                </a:cxn>
                <a:cxn ang="0">
                  <a:pos x="T12" y="T13"/>
                </a:cxn>
              </a:cxnLst>
              <a:rect l="0" t="0" r="r" b="b"/>
              <a:pathLst>
                <a:path w="53" h="49">
                  <a:moveTo>
                    <a:pt x="27" y="4"/>
                  </a:moveTo>
                  <a:cubicBezTo>
                    <a:pt x="27" y="4"/>
                    <a:pt x="28" y="17"/>
                    <a:pt x="35" y="20"/>
                  </a:cubicBezTo>
                  <a:cubicBezTo>
                    <a:pt x="42" y="22"/>
                    <a:pt x="53" y="25"/>
                    <a:pt x="50" y="37"/>
                  </a:cubicBezTo>
                  <a:cubicBezTo>
                    <a:pt x="47" y="49"/>
                    <a:pt x="33" y="44"/>
                    <a:pt x="30" y="42"/>
                  </a:cubicBezTo>
                  <a:cubicBezTo>
                    <a:pt x="27" y="41"/>
                    <a:pt x="12" y="35"/>
                    <a:pt x="6" y="33"/>
                  </a:cubicBezTo>
                  <a:cubicBezTo>
                    <a:pt x="0" y="31"/>
                    <a:pt x="1" y="20"/>
                    <a:pt x="3" y="10"/>
                  </a:cubicBezTo>
                  <a:cubicBezTo>
                    <a:pt x="5" y="0"/>
                    <a:pt x="27" y="4"/>
                    <a:pt x="27" y="4"/>
                  </a:cubicBez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ïṧḷíďe"/>
            <p:cNvSpPr/>
            <p:nvPr/>
          </p:nvSpPr>
          <p:spPr bwMode="auto">
            <a:xfrm>
              <a:off x="8361363" y="4054475"/>
              <a:ext cx="192088" cy="150813"/>
            </a:xfrm>
            <a:custGeom>
              <a:avLst/>
              <a:gdLst>
                <a:gd name="T0" fmla="*/ 28 w 58"/>
                <a:gd name="T1" fmla="*/ 3 h 46"/>
                <a:gd name="T2" fmla="*/ 36 w 58"/>
                <a:gd name="T3" fmla="*/ 18 h 46"/>
                <a:gd name="T4" fmla="*/ 51 w 58"/>
                <a:gd name="T5" fmla="*/ 36 h 46"/>
                <a:gd name="T6" fmla="*/ 31 w 58"/>
                <a:gd name="T7" fmla="*/ 41 h 46"/>
                <a:gd name="T8" fmla="*/ 5 w 58"/>
                <a:gd name="T9" fmla="*/ 32 h 46"/>
                <a:gd name="T10" fmla="*/ 2 w 58"/>
                <a:gd name="T11" fmla="*/ 10 h 46"/>
                <a:gd name="T12" fmla="*/ 28 w 58"/>
                <a:gd name="T13" fmla="*/ 3 h 46"/>
              </a:gdLst>
              <a:ahLst/>
              <a:cxnLst>
                <a:cxn ang="0">
                  <a:pos x="T0" y="T1"/>
                </a:cxn>
                <a:cxn ang="0">
                  <a:pos x="T2" y="T3"/>
                </a:cxn>
                <a:cxn ang="0">
                  <a:pos x="T4" y="T5"/>
                </a:cxn>
                <a:cxn ang="0">
                  <a:pos x="T6" y="T7"/>
                </a:cxn>
                <a:cxn ang="0">
                  <a:pos x="T8" y="T9"/>
                </a:cxn>
                <a:cxn ang="0">
                  <a:pos x="T10" y="T11"/>
                </a:cxn>
                <a:cxn ang="0">
                  <a:pos x="T12" y="T13"/>
                </a:cxn>
              </a:cxnLst>
              <a:rect l="0" t="0" r="r" b="b"/>
              <a:pathLst>
                <a:path w="58" h="46">
                  <a:moveTo>
                    <a:pt x="28" y="3"/>
                  </a:moveTo>
                  <a:cubicBezTo>
                    <a:pt x="28" y="3"/>
                    <a:pt x="29" y="16"/>
                    <a:pt x="36" y="18"/>
                  </a:cubicBezTo>
                  <a:cubicBezTo>
                    <a:pt x="43" y="20"/>
                    <a:pt x="58" y="26"/>
                    <a:pt x="51" y="36"/>
                  </a:cubicBezTo>
                  <a:cubicBezTo>
                    <a:pt x="45" y="46"/>
                    <a:pt x="34" y="43"/>
                    <a:pt x="31" y="41"/>
                  </a:cubicBezTo>
                  <a:cubicBezTo>
                    <a:pt x="28" y="40"/>
                    <a:pt x="11" y="34"/>
                    <a:pt x="5" y="32"/>
                  </a:cubicBezTo>
                  <a:cubicBezTo>
                    <a:pt x="0" y="29"/>
                    <a:pt x="0" y="20"/>
                    <a:pt x="2" y="10"/>
                  </a:cubicBezTo>
                  <a:cubicBezTo>
                    <a:pt x="5" y="0"/>
                    <a:pt x="28" y="3"/>
                    <a:pt x="28" y="3"/>
                  </a:cubicBez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íšľïḓé"/>
            <p:cNvSpPr/>
            <p:nvPr/>
          </p:nvSpPr>
          <p:spPr bwMode="auto">
            <a:xfrm>
              <a:off x="8204201" y="3525838"/>
              <a:ext cx="415925" cy="531813"/>
            </a:xfrm>
            <a:custGeom>
              <a:avLst/>
              <a:gdLst>
                <a:gd name="T0" fmla="*/ 41 w 126"/>
                <a:gd name="T1" fmla="*/ 0 h 161"/>
                <a:gd name="T2" fmla="*/ 115 w 126"/>
                <a:gd name="T3" fmla="*/ 54 h 161"/>
                <a:gd name="T4" fmla="*/ 124 w 126"/>
                <a:gd name="T5" fmla="*/ 147 h 161"/>
                <a:gd name="T6" fmla="*/ 90 w 126"/>
                <a:gd name="T7" fmla="*/ 156 h 161"/>
                <a:gd name="T8" fmla="*/ 80 w 126"/>
                <a:gd name="T9" fmla="*/ 67 h 161"/>
                <a:gd name="T10" fmla="*/ 6 w 126"/>
                <a:gd name="T11" fmla="*/ 28 h 161"/>
                <a:gd name="T12" fmla="*/ 0 w 126"/>
                <a:gd name="T13" fmla="*/ 3 h 161"/>
                <a:gd name="T14" fmla="*/ 41 w 126"/>
                <a:gd name="T15" fmla="*/ 0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61">
                  <a:moveTo>
                    <a:pt x="41" y="0"/>
                  </a:moveTo>
                  <a:cubicBezTo>
                    <a:pt x="41" y="0"/>
                    <a:pt x="87" y="26"/>
                    <a:pt x="115" y="54"/>
                  </a:cubicBezTo>
                  <a:cubicBezTo>
                    <a:pt x="115" y="54"/>
                    <a:pt x="126" y="107"/>
                    <a:pt x="124" y="147"/>
                  </a:cubicBezTo>
                  <a:cubicBezTo>
                    <a:pt x="124" y="147"/>
                    <a:pt x="114" y="161"/>
                    <a:pt x="90" y="156"/>
                  </a:cubicBezTo>
                  <a:cubicBezTo>
                    <a:pt x="80" y="67"/>
                    <a:pt x="80" y="67"/>
                    <a:pt x="80" y="67"/>
                  </a:cubicBezTo>
                  <a:cubicBezTo>
                    <a:pt x="6" y="28"/>
                    <a:pt x="6" y="28"/>
                    <a:pt x="6" y="28"/>
                  </a:cubicBezTo>
                  <a:cubicBezTo>
                    <a:pt x="0" y="3"/>
                    <a:pt x="0" y="3"/>
                    <a:pt x="0" y="3"/>
                  </a:cubicBezTo>
                  <a:lnTo>
                    <a:pt x="41" y="0"/>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îṥ1ïďe"/>
            <p:cNvSpPr/>
            <p:nvPr/>
          </p:nvSpPr>
          <p:spPr bwMode="auto">
            <a:xfrm>
              <a:off x="8078788" y="3565525"/>
              <a:ext cx="401638" cy="560388"/>
            </a:xfrm>
            <a:custGeom>
              <a:avLst/>
              <a:gdLst>
                <a:gd name="T0" fmla="*/ 38 w 122"/>
                <a:gd name="T1" fmla="*/ 0 h 170"/>
                <a:gd name="T2" fmla="*/ 112 w 122"/>
                <a:gd name="T3" fmla="*/ 58 h 170"/>
                <a:gd name="T4" fmla="*/ 120 w 122"/>
                <a:gd name="T5" fmla="*/ 155 h 170"/>
                <a:gd name="T6" fmla="*/ 83 w 122"/>
                <a:gd name="T7" fmla="*/ 161 h 170"/>
                <a:gd name="T8" fmla="*/ 72 w 122"/>
                <a:gd name="T9" fmla="*/ 75 h 170"/>
                <a:gd name="T10" fmla="*/ 13 w 122"/>
                <a:gd name="T11" fmla="*/ 44 h 170"/>
                <a:gd name="T12" fmla="*/ 4 w 122"/>
                <a:gd name="T13" fmla="*/ 4 h 170"/>
                <a:gd name="T14" fmla="*/ 38 w 122"/>
                <a:gd name="T15" fmla="*/ 0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70">
                  <a:moveTo>
                    <a:pt x="38" y="0"/>
                  </a:moveTo>
                  <a:cubicBezTo>
                    <a:pt x="38" y="0"/>
                    <a:pt x="105" y="47"/>
                    <a:pt x="112" y="58"/>
                  </a:cubicBezTo>
                  <a:cubicBezTo>
                    <a:pt x="112" y="58"/>
                    <a:pt x="122" y="125"/>
                    <a:pt x="120" y="155"/>
                  </a:cubicBezTo>
                  <a:cubicBezTo>
                    <a:pt x="120" y="155"/>
                    <a:pt x="101" y="170"/>
                    <a:pt x="83" y="161"/>
                  </a:cubicBezTo>
                  <a:cubicBezTo>
                    <a:pt x="83" y="161"/>
                    <a:pt x="73" y="83"/>
                    <a:pt x="72" y="75"/>
                  </a:cubicBezTo>
                  <a:cubicBezTo>
                    <a:pt x="72" y="75"/>
                    <a:pt x="21" y="53"/>
                    <a:pt x="13" y="44"/>
                  </a:cubicBezTo>
                  <a:cubicBezTo>
                    <a:pt x="5" y="35"/>
                    <a:pt x="0" y="11"/>
                    <a:pt x="4" y="4"/>
                  </a:cubicBezTo>
                  <a:lnTo>
                    <a:pt x="38" y="0"/>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í$1ïdê"/>
            <p:cNvSpPr/>
            <p:nvPr/>
          </p:nvSpPr>
          <p:spPr bwMode="auto">
            <a:xfrm>
              <a:off x="8156576" y="3103563"/>
              <a:ext cx="119063" cy="96838"/>
            </a:xfrm>
            <a:custGeom>
              <a:avLst/>
              <a:gdLst>
                <a:gd name="T0" fmla="*/ 2 w 36"/>
                <a:gd name="T1" fmla="*/ 0 h 29"/>
                <a:gd name="T2" fmla="*/ 0 w 36"/>
                <a:gd name="T3" fmla="*/ 16 h 29"/>
                <a:gd name="T4" fmla="*/ 17 w 36"/>
                <a:gd name="T5" fmla="*/ 28 h 29"/>
                <a:gd name="T6" fmla="*/ 36 w 36"/>
                <a:gd name="T7" fmla="*/ 19 h 29"/>
                <a:gd name="T8" fmla="*/ 36 w 36"/>
                <a:gd name="T9" fmla="*/ 6 h 29"/>
                <a:gd name="T10" fmla="*/ 2 w 36"/>
                <a:gd name="T11" fmla="*/ 0 h 29"/>
              </a:gdLst>
              <a:ahLst/>
              <a:cxnLst>
                <a:cxn ang="0">
                  <a:pos x="T0" y="T1"/>
                </a:cxn>
                <a:cxn ang="0">
                  <a:pos x="T2" y="T3"/>
                </a:cxn>
                <a:cxn ang="0">
                  <a:pos x="T4" y="T5"/>
                </a:cxn>
                <a:cxn ang="0">
                  <a:pos x="T6" y="T7"/>
                </a:cxn>
                <a:cxn ang="0">
                  <a:pos x="T8" y="T9"/>
                </a:cxn>
                <a:cxn ang="0">
                  <a:pos x="T10" y="T11"/>
                </a:cxn>
              </a:cxnLst>
              <a:rect l="0" t="0" r="r" b="b"/>
              <a:pathLst>
                <a:path w="36" h="29">
                  <a:moveTo>
                    <a:pt x="2" y="0"/>
                  </a:moveTo>
                  <a:cubicBezTo>
                    <a:pt x="0" y="16"/>
                    <a:pt x="0" y="16"/>
                    <a:pt x="0" y="16"/>
                  </a:cubicBezTo>
                  <a:cubicBezTo>
                    <a:pt x="0" y="16"/>
                    <a:pt x="3" y="26"/>
                    <a:pt x="17" y="28"/>
                  </a:cubicBezTo>
                  <a:cubicBezTo>
                    <a:pt x="31" y="29"/>
                    <a:pt x="36" y="19"/>
                    <a:pt x="36" y="19"/>
                  </a:cubicBezTo>
                  <a:cubicBezTo>
                    <a:pt x="36" y="6"/>
                    <a:pt x="36" y="6"/>
                    <a:pt x="36" y="6"/>
                  </a:cubicBezTo>
                  <a:lnTo>
                    <a:pt x="2" y="0"/>
                  </a:ln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íslíde"/>
            <p:cNvSpPr/>
            <p:nvPr/>
          </p:nvSpPr>
          <p:spPr bwMode="auto">
            <a:xfrm>
              <a:off x="8058151" y="3136900"/>
              <a:ext cx="287338" cy="468313"/>
            </a:xfrm>
            <a:custGeom>
              <a:avLst/>
              <a:gdLst>
                <a:gd name="T0" fmla="*/ 30 w 87"/>
                <a:gd name="T1" fmla="*/ 6 h 142"/>
                <a:gd name="T2" fmla="*/ 0 w 87"/>
                <a:gd name="T3" fmla="*/ 15 h 142"/>
                <a:gd name="T4" fmla="*/ 10 w 87"/>
                <a:gd name="T5" fmla="*/ 134 h 142"/>
                <a:gd name="T6" fmla="*/ 87 w 87"/>
                <a:gd name="T7" fmla="*/ 118 h 142"/>
                <a:gd name="T8" fmla="*/ 83 w 87"/>
                <a:gd name="T9" fmla="*/ 2 h 142"/>
                <a:gd name="T10" fmla="*/ 66 w 87"/>
                <a:gd name="T11" fmla="*/ 2 h 142"/>
                <a:gd name="T12" fmla="*/ 30 w 87"/>
                <a:gd name="T13" fmla="*/ 6 h 142"/>
              </a:gdLst>
              <a:ahLst/>
              <a:cxnLst>
                <a:cxn ang="0">
                  <a:pos x="T0" y="T1"/>
                </a:cxn>
                <a:cxn ang="0">
                  <a:pos x="T2" y="T3"/>
                </a:cxn>
                <a:cxn ang="0">
                  <a:pos x="T4" y="T5"/>
                </a:cxn>
                <a:cxn ang="0">
                  <a:pos x="T6" y="T7"/>
                </a:cxn>
                <a:cxn ang="0">
                  <a:pos x="T8" y="T9"/>
                </a:cxn>
                <a:cxn ang="0">
                  <a:pos x="T10" y="T11"/>
                </a:cxn>
                <a:cxn ang="0">
                  <a:pos x="T12" y="T13"/>
                </a:cxn>
              </a:cxnLst>
              <a:rect l="0" t="0" r="r" b="b"/>
              <a:pathLst>
                <a:path w="87" h="142">
                  <a:moveTo>
                    <a:pt x="30" y="6"/>
                  </a:moveTo>
                  <a:cubicBezTo>
                    <a:pt x="30" y="6"/>
                    <a:pt x="21" y="8"/>
                    <a:pt x="0" y="15"/>
                  </a:cubicBezTo>
                  <a:cubicBezTo>
                    <a:pt x="0" y="15"/>
                    <a:pt x="0" y="72"/>
                    <a:pt x="10" y="134"/>
                  </a:cubicBezTo>
                  <a:cubicBezTo>
                    <a:pt x="10" y="134"/>
                    <a:pt x="53" y="142"/>
                    <a:pt x="87" y="118"/>
                  </a:cubicBezTo>
                  <a:cubicBezTo>
                    <a:pt x="87" y="118"/>
                    <a:pt x="87" y="41"/>
                    <a:pt x="83" y="2"/>
                  </a:cubicBezTo>
                  <a:cubicBezTo>
                    <a:pt x="83" y="2"/>
                    <a:pt x="74" y="0"/>
                    <a:pt x="66" y="2"/>
                  </a:cubicBezTo>
                  <a:lnTo>
                    <a:pt x="30" y="6"/>
                  </a:lnTo>
                  <a:close/>
                </a:path>
              </a:pathLst>
            </a:custGeom>
            <a:solidFill>
              <a:srgbClr val="506BD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ṡľîdê"/>
            <p:cNvSpPr/>
            <p:nvPr/>
          </p:nvSpPr>
          <p:spPr bwMode="auto">
            <a:xfrm>
              <a:off x="8134351" y="2897188"/>
              <a:ext cx="195263" cy="266700"/>
            </a:xfrm>
            <a:custGeom>
              <a:avLst/>
              <a:gdLst>
                <a:gd name="T0" fmla="*/ 5 w 59"/>
                <a:gd name="T1" fmla="*/ 57 h 81"/>
                <a:gd name="T2" fmla="*/ 33 w 59"/>
                <a:gd name="T3" fmla="*/ 81 h 81"/>
                <a:gd name="T4" fmla="*/ 55 w 59"/>
                <a:gd name="T5" fmla="*/ 32 h 81"/>
                <a:gd name="T6" fmla="*/ 17 w 59"/>
                <a:gd name="T7" fmla="*/ 11 h 81"/>
                <a:gd name="T8" fmla="*/ 5 w 59"/>
                <a:gd name="T9" fmla="*/ 57 h 81"/>
              </a:gdLst>
              <a:ahLst/>
              <a:cxnLst>
                <a:cxn ang="0">
                  <a:pos x="T0" y="T1"/>
                </a:cxn>
                <a:cxn ang="0">
                  <a:pos x="T2" y="T3"/>
                </a:cxn>
                <a:cxn ang="0">
                  <a:pos x="T4" y="T5"/>
                </a:cxn>
                <a:cxn ang="0">
                  <a:pos x="T6" y="T7"/>
                </a:cxn>
                <a:cxn ang="0">
                  <a:pos x="T8" y="T9"/>
                </a:cxn>
              </a:cxnLst>
              <a:rect l="0" t="0" r="r" b="b"/>
              <a:pathLst>
                <a:path w="59" h="81">
                  <a:moveTo>
                    <a:pt x="5" y="57"/>
                  </a:moveTo>
                  <a:cubicBezTo>
                    <a:pt x="5" y="57"/>
                    <a:pt x="10" y="81"/>
                    <a:pt x="33" y="81"/>
                  </a:cubicBezTo>
                  <a:cubicBezTo>
                    <a:pt x="58" y="80"/>
                    <a:pt x="59" y="47"/>
                    <a:pt x="55" y="32"/>
                  </a:cubicBezTo>
                  <a:cubicBezTo>
                    <a:pt x="52" y="17"/>
                    <a:pt x="34" y="0"/>
                    <a:pt x="17" y="11"/>
                  </a:cubicBezTo>
                  <a:cubicBezTo>
                    <a:pt x="4" y="20"/>
                    <a:pt x="0" y="35"/>
                    <a:pt x="5" y="57"/>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íṥľïdé"/>
            <p:cNvSpPr/>
            <p:nvPr/>
          </p:nvSpPr>
          <p:spPr bwMode="auto">
            <a:xfrm>
              <a:off x="8116888" y="2889250"/>
              <a:ext cx="215900" cy="241300"/>
            </a:xfrm>
            <a:custGeom>
              <a:avLst/>
              <a:gdLst>
                <a:gd name="T0" fmla="*/ 30 w 65"/>
                <a:gd name="T1" fmla="*/ 6 h 73"/>
                <a:gd name="T2" fmla="*/ 3 w 65"/>
                <a:gd name="T3" fmla="*/ 35 h 73"/>
                <a:gd name="T4" fmla="*/ 17 w 65"/>
                <a:gd name="T5" fmla="*/ 73 h 73"/>
                <a:gd name="T6" fmla="*/ 18 w 65"/>
                <a:gd name="T7" fmla="*/ 62 h 73"/>
                <a:gd name="T8" fmla="*/ 14 w 65"/>
                <a:gd name="T9" fmla="*/ 51 h 73"/>
                <a:gd name="T10" fmla="*/ 19 w 65"/>
                <a:gd name="T11" fmla="*/ 44 h 73"/>
                <a:gd name="T12" fmla="*/ 21 w 65"/>
                <a:gd name="T13" fmla="*/ 45 h 73"/>
                <a:gd name="T14" fmla="*/ 24 w 65"/>
                <a:gd name="T15" fmla="*/ 44 h 73"/>
                <a:gd name="T16" fmla="*/ 25 w 65"/>
                <a:gd name="T17" fmla="*/ 36 h 73"/>
                <a:gd name="T18" fmla="*/ 61 w 65"/>
                <a:gd name="T19" fmla="*/ 36 h 73"/>
                <a:gd name="T20" fmla="*/ 64 w 65"/>
                <a:gd name="T21" fmla="*/ 26 h 73"/>
                <a:gd name="T22" fmla="*/ 30 w 65"/>
                <a:gd name="T23"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73">
                  <a:moveTo>
                    <a:pt x="30" y="6"/>
                  </a:moveTo>
                  <a:cubicBezTo>
                    <a:pt x="30" y="6"/>
                    <a:pt x="8" y="7"/>
                    <a:pt x="3" y="35"/>
                  </a:cubicBezTo>
                  <a:cubicBezTo>
                    <a:pt x="3" y="35"/>
                    <a:pt x="0" y="58"/>
                    <a:pt x="17" y="73"/>
                  </a:cubicBezTo>
                  <a:cubicBezTo>
                    <a:pt x="17" y="73"/>
                    <a:pt x="16" y="63"/>
                    <a:pt x="18" y="62"/>
                  </a:cubicBezTo>
                  <a:cubicBezTo>
                    <a:pt x="19" y="60"/>
                    <a:pt x="14" y="54"/>
                    <a:pt x="14" y="51"/>
                  </a:cubicBezTo>
                  <a:cubicBezTo>
                    <a:pt x="15" y="47"/>
                    <a:pt x="15" y="40"/>
                    <a:pt x="19" y="44"/>
                  </a:cubicBezTo>
                  <a:cubicBezTo>
                    <a:pt x="21" y="45"/>
                    <a:pt x="21" y="45"/>
                    <a:pt x="21" y="45"/>
                  </a:cubicBezTo>
                  <a:cubicBezTo>
                    <a:pt x="22" y="47"/>
                    <a:pt x="25" y="45"/>
                    <a:pt x="24" y="44"/>
                  </a:cubicBezTo>
                  <a:cubicBezTo>
                    <a:pt x="24" y="41"/>
                    <a:pt x="24" y="38"/>
                    <a:pt x="25" y="36"/>
                  </a:cubicBezTo>
                  <a:cubicBezTo>
                    <a:pt x="28" y="31"/>
                    <a:pt x="44" y="39"/>
                    <a:pt x="61" y="36"/>
                  </a:cubicBezTo>
                  <a:cubicBezTo>
                    <a:pt x="61" y="36"/>
                    <a:pt x="65" y="32"/>
                    <a:pt x="64" y="26"/>
                  </a:cubicBezTo>
                  <a:cubicBezTo>
                    <a:pt x="64" y="26"/>
                    <a:pt x="59" y="0"/>
                    <a:pt x="30" y="6"/>
                  </a:cubicBez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îŝḷîḋê"/>
            <p:cNvSpPr/>
            <p:nvPr/>
          </p:nvSpPr>
          <p:spPr bwMode="auto">
            <a:xfrm>
              <a:off x="8174038" y="3143250"/>
              <a:ext cx="101600" cy="60325"/>
            </a:xfrm>
            <a:custGeom>
              <a:avLst/>
              <a:gdLst>
                <a:gd name="T0" fmla="*/ 2 w 64"/>
                <a:gd name="T1" fmla="*/ 0 h 38"/>
                <a:gd name="T2" fmla="*/ 33 w 64"/>
                <a:gd name="T3" fmla="*/ 7 h 38"/>
                <a:gd name="T4" fmla="*/ 64 w 64"/>
                <a:gd name="T5" fmla="*/ 17 h 38"/>
                <a:gd name="T6" fmla="*/ 62 w 64"/>
                <a:gd name="T7" fmla="*/ 32 h 38"/>
                <a:gd name="T8" fmla="*/ 48 w 64"/>
                <a:gd name="T9" fmla="*/ 38 h 38"/>
                <a:gd name="T10" fmla="*/ 16 w 64"/>
                <a:gd name="T11" fmla="*/ 25 h 38"/>
                <a:gd name="T12" fmla="*/ 0 w 64"/>
                <a:gd name="T13" fmla="*/ 7 h 38"/>
                <a:gd name="T14" fmla="*/ 2 w 6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38">
                  <a:moveTo>
                    <a:pt x="2" y="0"/>
                  </a:moveTo>
                  <a:lnTo>
                    <a:pt x="33" y="7"/>
                  </a:lnTo>
                  <a:lnTo>
                    <a:pt x="64" y="17"/>
                  </a:lnTo>
                  <a:lnTo>
                    <a:pt x="62" y="32"/>
                  </a:lnTo>
                  <a:lnTo>
                    <a:pt x="48" y="38"/>
                  </a:lnTo>
                  <a:lnTo>
                    <a:pt x="16" y="25"/>
                  </a:lnTo>
                  <a:lnTo>
                    <a:pt x="0" y="7"/>
                  </a:lnTo>
                  <a:lnTo>
                    <a:pt x="2" y="0"/>
                  </a:ln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îṣḻïďê"/>
            <p:cNvSpPr/>
            <p:nvPr/>
          </p:nvSpPr>
          <p:spPr bwMode="auto">
            <a:xfrm>
              <a:off x="8147051" y="3140075"/>
              <a:ext cx="103188" cy="92075"/>
            </a:xfrm>
            <a:custGeom>
              <a:avLst/>
              <a:gdLst>
                <a:gd name="T0" fmla="*/ 9 w 65"/>
                <a:gd name="T1" fmla="*/ 0 h 58"/>
                <a:gd name="T2" fmla="*/ 0 w 65"/>
                <a:gd name="T3" fmla="*/ 11 h 58"/>
                <a:gd name="T4" fmla="*/ 50 w 65"/>
                <a:gd name="T5" fmla="*/ 58 h 58"/>
                <a:gd name="T6" fmla="*/ 65 w 65"/>
                <a:gd name="T7" fmla="*/ 40 h 58"/>
                <a:gd name="T8" fmla="*/ 9 w 65"/>
                <a:gd name="T9" fmla="*/ 0 h 58"/>
              </a:gdLst>
              <a:ahLst/>
              <a:cxnLst>
                <a:cxn ang="0">
                  <a:pos x="T0" y="T1"/>
                </a:cxn>
                <a:cxn ang="0">
                  <a:pos x="T2" y="T3"/>
                </a:cxn>
                <a:cxn ang="0">
                  <a:pos x="T4" y="T5"/>
                </a:cxn>
                <a:cxn ang="0">
                  <a:pos x="T6" y="T7"/>
                </a:cxn>
                <a:cxn ang="0">
                  <a:pos x="T8" y="T9"/>
                </a:cxn>
              </a:cxnLst>
              <a:rect l="0" t="0" r="r" b="b"/>
              <a:pathLst>
                <a:path w="65" h="58">
                  <a:moveTo>
                    <a:pt x="9" y="0"/>
                  </a:moveTo>
                  <a:lnTo>
                    <a:pt x="0" y="11"/>
                  </a:lnTo>
                  <a:lnTo>
                    <a:pt x="50" y="58"/>
                  </a:lnTo>
                  <a:lnTo>
                    <a:pt x="65" y="40"/>
                  </a:lnTo>
                  <a:lnTo>
                    <a:pt x="9"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íşļïdê"/>
            <p:cNvSpPr/>
            <p:nvPr/>
          </p:nvSpPr>
          <p:spPr bwMode="auto">
            <a:xfrm>
              <a:off x="8250238" y="3143250"/>
              <a:ext cx="42863" cy="85725"/>
            </a:xfrm>
            <a:custGeom>
              <a:avLst/>
              <a:gdLst>
                <a:gd name="T0" fmla="*/ 0 w 27"/>
                <a:gd name="T1" fmla="*/ 38 h 54"/>
                <a:gd name="T2" fmla="*/ 18 w 27"/>
                <a:gd name="T3" fmla="*/ 54 h 54"/>
                <a:gd name="T4" fmla="*/ 27 w 27"/>
                <a:gd name="T5" fmla="*/ 0 h 54"/>
                <a:gd name="T6" fmla="*/ 0 w 27"/>
                <a:gd name="T7" fmla="*/ 38 h 54"/>
              </a:gdLst>
              <a:ahLst/>
              <a:cxnLst>
                <a:cxn ang="0">
                  <a:pos x="T0" y="T1"/>
                </a:cxn>
                <a:cxn ang="0">
                  <a:pos x="T2" y="T3"/>
                </a:cxn>
                <a:cxn ang="0">
                  <a:pos x="T4" y="T5"/>
                </a:cxn>
                <a:cxn ang="0">
                  <a:pos x="T6" y="T7"/>
                </a:cxn>
              </a:cxnLst>
              <a:rect l="0" t="0" r="r" b="b"/>
              <a:pathLst>
                <a:path w="27" h="54">
                  <a:moveTo>
                    <a:pt x="0" y="38"/>
                  </a:moveTo>
                  <a:lnTo>
                    <a:pt x="18" y="54"/>
                  </a:lnTo>
                  <a:lnTo>
                    <a:pt x="27" y="0"/>
                  </a:lnTo>
                  <a:lnTo>
                    <a:pt x="0" y="38"/>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ïSḷíḍè"/>
            <p:cNvSpPr/>
            <p:nvPr/>
          </p:nvSpPr>
          <p:spPr bwMode="auto">
            <a:xfrm>
              <a:off x="8177213" y="3032125"/>
              <a:ext cx="141288" cy="153988"/>
            </a:xfrm>
            <a:custGeom>
              <a:avLst/>
              <a:gdLst>
                <a:gd name="T0" fmla="*/ 6 w 43"/>
                <a:gd name="T1" fmla="*/ 1 h 47"/>
                <a:gd name="T2" fmla="*/ 11 w 43"/>
                <a:gd name="T3" fmla="*/ 30 h 47"/>
                <a:gd name="T4" fmla="*/ 37 w 43"/>
                <a:gd name="T5" fmla="*/ 31 h 47"/>
                <a:gd name="T6" fmla="*/ 38 w 43"/>
                <a:gd name="T7" fmla="*/ 43 h 47"/>
                <a:gd name="T8" fmla="*/ 6 w 43"/>
                <a:gd name="T9" fmla="*/ 41 h 47"/>
                <a:gd name="T10" fmla="*/ 3 w 43"/>
                <a:gd name="T11" fmla="*/ 2 h 47"/>
                <a:gd name="T12" fmla="*/ 5 w 43"/>
                <a:gd name="T13" fmla="*/ 0 h 47"/>
                <a:gd name="T14" fmla="*/ 6 w 43"/>
                <a:gd name="T15" fmla="*/ 1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7">
                  <a:moveTo>
                    <a:pt x="6" y="1"/>
                  </a:moveTo>
                  <a:cubicBezTo>
                    <a:pt x="6" y="1"/>
                    <a:pt x="3" y="24"/>
                    <a:pt x="11" y="30"/>
                  </a:cubicBezTo>
                  <a:cubicBezTo>
                    <a:pt x="11" y="30"/>
                    <a:pt x="23" y="37"/>
                    <a:pt x="37" y="31"/>
                  </a:cubicBezTo>
                  <a:cubicBezTo>
                    <a:pt x="37" y="31"/>
                    <a:pt x="43" y="38"/>
                    <a:pt x="38" y="43"/>
                  </a:cubicBezTo>
                  <a:cubicBezTo>
                    <a:pt x="33" y="47"/>
                    <a:pt x="11" y="46"/>
                    <a:pt x="6" y="41"/>
                  </a:cubicBezTo>
                  <a:cubicBezTo>
                    <a:pt x="1" y="36"/>
                    <a:pt x="0" y="12"/>
                    <a:pt x="3" y="2"/>
                  </a:cubicBezTo>
                  <a:cubicBezTo>
                    <a:pt x="5" y="0"/>
                    <a:pt x="5" y="0"/>
                    <a:pt x="5" y="0"/>
                  </a:cubicBezTo>
                  <a:lnTo>
                    <a:pt x="6" y="1"/>
                  </a:ln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Sľiḑè"/>
            <p:cNvSpPr/>
            <p:nvPr/>
          </p:nvSpPr>
          <p:spPr bwMode="auto">
            <a:xfrm>
              <a:off x="8199438" y="3014663"/>
              <a:ext cx="173038" cy="100013"/>
            </a:xfrm>
            <a:custGeom>
              <a:avLst/>
              <a:gdLst>
                <a:gd name="T0" fmla="*/ 5 w 52"/>
                <a:gd name="T1" fmla="*/ 3 h 30"/>
                <a:gd name="T2" fmla="*/ 36 w 52"/>
                <a:gd name="T3" fmla="*/ 0 h 30"/>
                <a:gd name="T4" fmla="*/ 39 w 52"/>
                <a:gd name="T5" fmla="*/ 1 h 30"/>
                <a:gd name="T6" fmla="*/ 52 w 52"/>
                <a:gd name="T7" fmla="*/ 8 h 30"/>
                <a:gd name="T8" fmla="*/ 13 w 52"/>
                <a:gd name="T9" fmla="*/ 30 h 30"/>
                <a:gd name="T10" fmla="*/ 1 w 52"/>
                <a:gd name="T11" fmla="*/ 22 h 30"/>
                <a:gd name="T12" fmla="*/ 1 w 52"/>
                <a:gd name="T13" fmla="*/ 20 h 30"/>
                <a:gd name="T14" fmla="*/ 3 w 52"/>
                <a:gd name="T15" fmla="*/ 4 h 30"/>
                <a:gd name="T16" fmla="*/ 5 w 52"/>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0">
                  <a:moveTo>
                    <a:pt x="5" y="3"/>
                  </a:moveTo>
                  <a:cubicBezTo>
                    <a:pt x="24" y="6"/>
                    <a:pt x="33" y="3"/>
                    <a:pt x="36" y="0"/>
                  </a:cubicBezTo>
                  <a:cubicBezTo>
                    <a:pt x="37" y="0"/>
                    <a:pt x="38" y="0"/>
                    <a:pt x="39" y="1"/>
                  </a:cubicBezTo>
                  <a:cubicBezTo>
                    <a:pt x="52" y="8"/>
                    <a:pt x="52" y="8"/>
                    <a:pt x="52" y="8"/>
                  </a:cubicBezTo>
                  <a:cubicBezTo>
                    <a:pt x="13" y="30"/>
                    <a:pt x="13" y="30"/>
                    <a:pt x="13" y="30"/>
                  </a:cubicBezTo>
                  <a:cubicBezTo>
                    <a:pt x="1" y="22"/>
                    <a:pt x="1" y="22"/>
                    <a:pt x="1" y="22"/>
                  </a:cubicBezTo>
                  <a:cubicBezTo>
                    <a:pt x="1" y="22"/>
                    <a:pt x="0" y="21"/>
                    <a:pt x="1" y="20"/>
                  </a:cubicBezTo>
                  <a:cubicBezTo>
                    <a:pt x="3" y="4"/>
                    <a:pt x="3" y="4"/>
                    <a:pt x="3" y="4"/>
                  </a:cubicBezTo>
                  <a:cubicBezTo>
                    <a:pt x="3" y="4"/>
                    <a:pt x="4" y="3"/>
                    <a:pt x="5" y="3"/>
                  </a:cubicBez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îś1ídè"/>
            <p:cNvSpPr/>
            <p:nvPr/>
          </p:nvSpPr>
          <p:spPr bwMode="auto">
            <a:xfrm>
              <a:off x="8242301" y="3038475"/>
              <a:ext cx="130175" cy="79375"/>
            </a:xfrm>
            <a:custGeom>
              <a:avLst/>
              <a:gdLst>
                <a:gd name="T0" fmla="*/ 4 w 39"/>
                <a:gd name="T1" fmla="*/ 4 h 24"/>
                <a:gd name="T2" fmla="*/ 37 w 39"/>
                <a:gd name="T3" fmla="*/ 0 h 24"/>
                <a:gd name="T4" fmla="*/ 39 w 39"/>
                <a:gd name="T5" fmla="*/ 2 h 24"/>
                <a:gd name="T6" fmla="*/ 37 w 39"/>
                <a:gd name="T7" fmla="*/ 18 h 24"/>
                <a:gd name="T8" fmla="*/ 35 w 39"/>
                <a:gd name="T9" fmla="*/ 19 h 24"/>
                <a:gd name="T10" fmla="*/ 2 w 39"/>
                <a:gd name="T11" fmla="*/ 23 h 24"/>
                <a:gd name="T12" fmla="*/ 0 w 39"/>
                <a:gd name="T13" fmla="*/ 22 h 24"/>
                <a:gd name="T14" fmla="*/ 2 w 39"/>
                <a:gd name="T15" fmla="*/ 6 h 24"/>
                <a:gd name="T16" fmla="*/ 4 w 39"/>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4" y="4"/>
                  </a:moveTo>
                  <a:cubicBezTo>
                    <a:pt x="37" y="0"/>
                    <a:pt x="37" y="0"/>
                    <a:pt x="37" y="0"/>
                  </a:cubicBezTo>
                  <a:cubicBezTo>
                    <a:pt x="38" y="0"/>
                    <a:pt x="39" y="1"/>
                    <a:pt x="39" y="2"/>
                  </a:cubicBezTo>
                  <a:cubicBezTo>
                    <a:pt x="37" y="18"/>
                    <a:pt x="37" y="18"/>
                    <a:pt x="37" y="18"/>
                  </a:cubicBezTo>
                  <a:cubicBezTo>
                    <a:pt x="36" y="19"/>
                    <a:pt x="36" y="19"/>
                    <a:pt x="35" y="19"/>
                  </a:cubicBezTo>
                  <a:cubicBezTo>
                    <a:pt x="2" y="23"/>
                    <a:pt x="2" y="23"/>
                    <a:pt x="2" y="23"/>
                  </a:cubicBezTo>
                  <a:cubicBezTo>
                    <a:pt x="1" y="24"/>
                    <a:pt x="0" y="23"/>
                    <a:pt x="0" y="22"/>
                  </a:cubicBezTo>
                  <a:cubicBezTo>
                    <a:pt x="2" y="6"/>
                    <a:pt x="2" y="6"/>
                    <a:pt x="2" y="6"/>
                  </a:cubicBezTo>
                  <a:cubicBezTo>
                    <a:pt x="2" y="5"/>
                    <a:pt x="3" y="4"/>
                    <a:pt x="4" y="4"/>
                  </a:cubicBez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išḷíďé"/>
            <p:cNvSpPr/>
            <p:nvPr/>
          </p:nvSpPr>
          <p:spPr bwMode="auto">
            <a:xfrm>
              <a:off x="8128001" y="2971800"/>
              <a:ext cx="79375" cy="85725"/>
            </a:xfrm>
            <a:custGeom>
              <a:avLst/>
              <a:gdLst>
                <a:gd name="T0" fmla="*/ 24 w 24"/>
                <a:gd name="T1" fmla="*/ 19 h 26"/>
                <a:gd name="T2" fmla="*/ 3 w 24"/>
                <a:gd name="T3" fmla="*/ 0 h 26"/>
                <a:gd name="T4" fmla="*/ 1 w 24"/>
                <a:gd name="T5" fmla="*/ 7 h 26"/>
                <a:gd name="T6" fmla="*/ 24 w 24"/>
                <a:gd name="T7" fmla="*/ 26 h 26"/>
                <a:gd name="T8" fmla="*/ 24 w 24"/>
                <a:gd name="T9" fmla="*/ 19 h 26"/>
              </a:gdLst>
              <a:ahLst/>
              <a:cxnLst>
                <a:cxn ang="0">
                  <a:pos x="T0" y="T1"/>
                </a:cxn>
                <a:cxn ang="0">
                  <a:pos x="T2" y="T3"/>
                </a:cxn>
                <a:cxn ang="0">
                  <a:pos x="T4" y="T5"/>
                </a:cxn>
                <a:cxn ang="0">
                  <a:pos x="T6" y="T7"/>
                </a:cxn>
                <a:cxn ang="0">
                  <a:pos x="T8" y="T9"/>
                </a:cxn>
              </a:cxnLst>
              <a:rect l="0" t="0" r="r" b="b"/>
              <a:pathLst>
                <a:path w="24" h="26">
                  <a:moveTo>
                    <a:pt x="24" y="19"/>
                  </a:moveTo>
                  <a:cubicBezTo>
                    <a:pt x="24" y="19"/>
                    <a:pt x="10" y="13"/>
                    <a:pt x="3" y="0"/>
                  </a:cubicBezTo>
                  <a:cubicBezTo>
                    <a:pt x="3" y="0"/>
                    <a:pt x="0" y="2"/>
                    <a:pt x="1" y="7"/>
                  </a:cubicBezTo>
                  <a:cubicBezTo>
                    <a:pt x="1" y="7"/>
                    <a:pt x="8" y="19"/>
                    <a:pt x="24" y="26"/>
                  </a:cubicBezTo>
                  <a:lnTo>
                    <a:pt x="24" y="19"/>
                  </a:lnTo>
                  <a:close/>
                </a:path>
              </a:pathLst>
            </a:custGeom>
            <a:solidFill>
              <a:srgbClr val="734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iṧľîḋe"/>
            <p:cNvSpPr/>
            <p:nvPr/>
          </p:nvSpPr>
          <p:spPr bwMode="auto">
            <a:xfrm>
              <a:off x="7721601" y="3038475"/>
              <a:ext cx="385763" cy="273050"/>
            </a:xfrm>
            <a:custGeom>
              <a:avLst/>
              <a:gdLst>
                <a:gd name="T0" fmla="*/ 102 w 117"/>
                <a:gd name="T1" fmla="*/ 45 h 83"/>
                <a:gd name="T2" fmla="*/ 14 w 117"/>
                <a:gd name="T3" fmla="*/ 0 h 83"/>
                <a:gd name="T4" fmla="*/ 0 w 117"/>
                <a:gd name="T5" fmla="*/ 17 h 83"/>
                <a:gd name="T6" fmla="*/ 105 w 117"/>
                <a:gd name="T7" fmla="*/ 82 h 83"/>
                <a:gd name="T8" fmla="*/ 102 w 117"/>
                <a:gd name="T9" fmla="*/ 45 h 83"/>
              </a:gdLst>
              <a:ahLst/>
              <a:cxnLst>
                <a:cxn ang="0">
                  <a:pos x="T0" y="T1"/>
                </a:cxn>
                <a:cxn ang="0">
                  <a:pos x="T2" y="T3"/>
                </a:cxn>
                <a:cxn ang="0">
                  <a:pos x="T4" y="T5"/>
                </a:cxn>
                <a:cxn ang="0">
                  <a:pos x="T6" y="T7"/>
                </a:cxn>
                <a:cxn ang="0">
                  <a:pos x="T8" y="T9"/>
                </a:cxn>
              </a:cxnLst>
              <a:rect l="0" t="0" r="r" b="b"/>
              <a:pathLst>
                <a:path w="117" h="83">
                  <a:moveTo>
                    <a:pt x="102" y="45"/>
                  </a:moveTo>
                  <a:cubicBezTo>
                    <a:pt x="102" y="45"/>
                    <a:pt x="58" y="55"/>
                    <a:pt x="14" y="0"/>
                  </a:cubicBezTo>
                  <a:cubicBezTo>
                    <a:pt x="14" y="0"/>
                    <a:pt x="5" y="1"/>
                    <a:pt x="0" y="17"/>
                  </a:cubicBezTo>
                  <a:cubicBezTo>
                    <a:pt x="0" y="17"/>
                    <a:pt x="30" y="83"/>
                    <a:pt x="105" y="82"/>
                  </a:cubicBezTo>
                  <a:cubicBezTo>
                    <a:pt x="105" y="82"/>
                    <a:pt x="117" y="54"/>
                    <a:pt x="102" y="45"/>
                  </a:cubicBezTo>
                  <a:close/>
                </a:path>
              </a:pathLst>
            </a:custGeom>
            <a:solidFill>
              <a:srgbClr val="0087E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iṣľîde"/>
            <p:cNvSpPr/>
            <p:nvPr/>
          </p:nvSpPr>
          <p:spPr bwMode="auto">
            <a:xfrm>
              <a:off x="5430838" y="3663950"/>
              <a:ext cx="1101725" cy="650875"/>
            </a:xfrm>
            <a:custGeom>
              <a:avLst/>
              <a:gdLst>
                <a:gd name="T0" fmla="*/ 175 w 334"/>
                <a:gd name="T1" fmla="*/ 0 h 197"/>
                <a:gd name="T2" fmla="*/ 171 w 334"/>
                <a:gd name="T3" fmla="*/ 1 h 197"/>
                <a:gd name="T4" fmla="*/ 33 w 334"/>
                <a:gd name="T5" fmla="*/ 81 h 197"/>
                <a:gd name="T6" fmla="*/ 2 w 334"/>
                <a:gd name="T7" fmla="*/ 99 h 197"/>
                <a:gd name="T8" fmla="*/ 2 w 334"/>
                <a:gd name="T9" fmla="*/ 106 h 197"/>
                <a:gd name="T10" fmla="*/ 7 w 334"/>
                <a:gd name="T11" fmla="*/ 109 h 197"/>
                <a:gd name="T12" fmla="*/ 157 w 334"/>
                <a:gd name="T13" fmla="*/ 196 h 197"/>
                <a:gd name="T14" fmla="*/ 161 w 334"/>
                <a:gd name="T15" fmla="*/ 197 h 197"/>
                <a:gd name="T16" fmla="*/ 165 w 334"/>
                <a:gd name="T17" fmla="*/ 196 h 197"/>
                <a:gd name="T18" fmla="*/ 310 w 334"/>
                <a:gd name="T19" fmla="*/ 112 h 197"/>
                <a:gd name="T20" fmla="*/ 329 w 334"/>
                <a:gd name="T21" fmla="*/ 101 h 197"/>
                <a:gd name="T22" fmla="*/ 329 w 334"/>
                <a:gd name="T23" fmla="*/ 88 h 197"/>
                <a:gd name="T24" fmla="*/ 329 w 334"/>
                <a:gd name="T25" fmla="*/ 88 h 197"/>
                <a:gd name="T26" fmla="*/ 178 w 334"/>
                <a:gd name="T27" fmla="*/ 1 h 197"/>
                <a:gd name="T28" fmla="*/ 175 w 334"/>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197">
                  <a:moveTo>
                    <a:pt x="175" y="0"/>
                  </a:moveTo>
                  <a:cubicBezTo>
                    <a:pt x="174" y="0"/>
                    <a:pt x="172" y="1"/>
                    <a:pt x="171" y="1"/>
                  </a:cubicBezTo>
                  <a:cubicBezTo>
                    <a:pt x="33" y="81"/>
                    <a:pt x="33" y="81"/>
                    <a:pt x="33" y="81"/>
                  </a:cubicBezTo>
                  <a:cubicBezTo>
                    <a:pt x="2" y="99"/>
                    <a:pt x="2" y="99"/>
                    <a:pt x="2" y="99"/>
                  </a:cubicBezTo>
                  <a:cubicBezTo>
                    <a:pt x="0" y="101"/>
                    <a:pt x="0" y="104"/>
                    <a:pt x="2" y="106"/>
                  </a:cubicBezTo>
                  <a:cubicBezTo>
                    <a:pt x="7" y="109"/>
                    <a:pt x="7" y="109"/>
                    <a:pt x="7" y="109"/>
                  </a:cubicBezTo>
                  <a:cubicBezTo>
                    <a:pt x="157" y="196"/>
                    <a:pt x="157" y="196"/>
                    <a:pt x="157" y="196"/>
                  </a:cubicBezTo>
                  <a:cubicBezTo>
                    <a:pt x="158" y="196"/>
                    <a:pt x="160" y="197"/>
                    <a:pt x="161" y="197"/>
                  </a:cubicBezTo>
                  <a:cubicBezTo>
                    <a:pt x="162" y="197"/>
                    <a:pt x="164" y="196"/>
                    <a:pt x="165" y="196"/>
                  </a:cubicBezTo>
                  <a:cubicBezTo>
                    <a:pt x="310" y="112"/>
                    <a:pt x="310" y="112"/>
                    <a:pt x="310" y="112"/>
                  </a:cubicBezTo>
                  <a:cubicBezTo>
                    <a:pt x="329" y="101"/>
                    <a:pt x="329" y="101"/>
                    <a:pt x="329" y="101"/>
                  </a:cubicBezTo>
                  <a:cubicBezTo>
                    <a:pt x="334" y="98"/>
                    <a:pt x="334" y="91"/>
                    <a:pt x="329" y="88"/>
                  </a:cubicBezTo>
                  <a:cubicBezTo>
                    <a:pt x="329" y="88"/>
                    <a:pt x="329" y="88"/>
                    <a:pt x="329" y="88"/>
                  </a:cubicBezTo>
                  <a:cubicBezTo>
                    <a:pt x="178" y="1"/>
                    <a:pt x="178" y="1"/>
                    <a:pt x="178" y="1"/>
                  </a:cubicBezTo>
                  <a:cubicBezTo>
                    <a:pt x="177" y="1"/>
                    <a:pt x="176" y="0"/>
                    <a:pt x="175" y="0"/>
                  </a:cubicBezTo>
                </a:path>
              </a:pathLst>
            </a:custGeom>
            <a:solidFill>
              <a:srgbClr val="2A2111">
                <a:alpha val="10000"/>
              </a:srgbClr>
            </a:solidFill>
            <a:ln>
              <a:noFill/>
            </a:ln>
          </p:spPr>
          <p:txBody>
            <a:bodyPr anchor="ctr"/>
            <a:lstStyle/>
            <a:p>
              <a:pPr algn="ctr"/>
            </a:p>
          </p:txBody>
        </p:sp>
        <p:sp>
          <p:nvSpPr>
            <p:cNvPr id="86" name="ïśľíḋè"/>
            <p:cNvSpPr/>
            <p:nvPr/>
          </p:nvSpPr>
          <p:spPr bwMode="auto">
            <a:xfrm>
              <a:off x="5387976" y="3463925"/>
              <a:ext cx="1095375" cy="481013"/>
            </a:xfrm>
            <a:custGeom>
              <a:avLst/>
              <a:gdLst>
                <a:gd name="T0" fmla="*/ 323 w 332"/>
                <a:gd name="T1" fmla="*/ 1 h 146"/>
                <a:gd name="T2" fmla="*/ 299 w 332"/>
                <a:gd name="T3" fmla="*/ 16 h 146"/>
                <a:gd name="T4" fmla="*/ 288 w 332"/>
                <a:gd name="T5" fmla="*/ 26 h 146"/>
                <a:gd name="T6" fmla="*/ 38 w 332"/>
                <a:gd name="T7" fmla="*/ 21 h 146"/>
                <a:gd name="T8" fmla="*/ 31 w 332"/>
                <a:gd name="T9" fmla="*/ 14 h 146"/>
                <a:gd name="T10" fmla="*/ 0 w 332"/>
                <a:gd name="T11" fmla="*/ 8 h 146"/>
                <a:gd name="T12" fmla="*/ 0 w 332"/>
                <a:gd name="T13" fmla="*/ 51 h 146"/>
                <a:gd name="T14" fmla="*/ 2 w 332"/>
                <a:gd name="T15" fmla="*/ 55 h 146"/>
                <a:gd name="T16" fmla="*/ 7 w 332"/>
                <a:gd name="T17" fmla="*/ 58 h 146"/>
                <a:gd name="T18" fmla="*/ 157 w 332"/>
                <a:gd name="T19" fmla="*/ 145 h 146"/>
                <a:gd name="T20" fmla="*/ 164 w 332"/>
                <a:gd name="T21" fmla="*/ 145 h 146"/>
                <a:gd name="T22" fmla="*/ 310 w 332"/>
                <a:gd name="T23" fmla="*/ 61 h 146"/>
                <a:gd name="T24" fmla="*/ 329 w 332"/>
                <a:gd name="T25" fmla="*/ 50 h 146"/>
                <a:gd name="T26" fmla="*/ 332 w 332"/>
                <a:gd name="T27" fmla="*/ 43 h 146"/>
                <a:gd name="T28" fmla="*/ 332 w 332"/>
                <a:gd name="T29" fmla="*/ 43 h 146"/>
                <a:gd name="T30" fmla="*/ 332 w 332"/>
                <a:gd name="T31" fmla="*/ 0 h 146"/>
                <a:gd name="T32" fmla="*/ 323 w 332"/>
                <a:gd name="T33"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146">
                  <a:moveTo>
                    <a:pt x="323" y="1"/>
                  </a:moveTo>
                  <a:cubicBezTo>
                    <a:pt x="299" y="16"/>
                    <a:pt x="299" y="16"/>
                    <a:pt x="299" y="16"/>
                  </a:cubicBezTo>
                  <a:cubicBezTo>
                    <a:pt x="288" y="26"/>
                    <a:pt x="288" y="26"/>
                    <a:pt x="288" y="26"/>
                  </a:cubicBezTo>
                  <a:cubicBezTo>
                    <a:pt x="38" y="21"/>
                    <a:pt x="38" y="21"/>
                    <a:pt x="38" y="21"/>
                  </a:cubicBezTo>
                  <a:cubicBezTo>
                    <a:pt x="31" y="14"/>
                    <a:pt x="31" y="14"/>
                    <a:pt x="31" y="14"/>
                  </a:cubicBezTo>
                  <a:cubicBezTo>
                    <a:pt x="0" y="8"/>
                    <a:pt x="0" y="8"/>
                    <a:pt x="0" y="8"/>
                  </a:cubicBezTo>
                  <a:cubicBezTo>
                    <a:pt x="0" y="51"/>
                    <a:pt x="0" y="51"/>
                    <a:pt x="0" y="51"/>
                  </a:cubicBezTo>
                  <a:cubicBezTo>
                    <a:pt x="0" y="53"/>
                    <a:pt x="1" y="54"/>
                    <a:pt x="2" y="55"/>
                  </a:cubicBezTo>
                  <a:cubicBezTo>
                    <a:pt x="7" y="58"/>
                    <a:pt x="7" y="58"/>
                    <a:pt x="7" y="58"/>
                  </a:cubicBezTo>
                  <a:cubicBezTo>
                    <a:pt x="157" y="145"/>
                    <a:pt x="157" y="145"/>
                    <a:pt x="157" y="145"/>
                  </a:cubicBezTo>
                  <a:cubicBezTo>
                    <a:pt x="159" y="146"/>
                    <a:pt x="162" y="146"/>
                    <a:pt x="164" y="145"/>
                  </a:cubicBezTo>
                  <a:cubicBezTo>
                    <a:pt x="310" y="61"/>
                    <a:pt x="310" y="61"/>
                    <a:pt x="310" y="61"/>
                  </a:cubicBezTo>
                  <a:cubicBezTo>
                    <a:pt x="329" y="50"/>
                    <a:pt x="329" y="50"/>
                    <a:pt x="329" y="50"/>
                  </a:cubicBezTo>
                  <a:cubicBezTo>
                    <a:pt x="331" y="48"/>
                    <a:pt x="332" y="46"/>
                    <a:pt x="332" y="43"/>
                  </a:cubicBezTo>
                  <a:cubicBezTo>
                    <a:pt x="332" y="43"/>
                    <a:pt x="332" y="43"/>
                    <a:pt x="332" y="43"/>
                  </a:cubicBezTo>
                  <a:cubicBezTo>
                    <a:pt x="332" y="0"/>
                    <a:pt x="332" y="0"/>
                    <a:pt x="332" y="0"/>
                  </a:cubicBezTo>
                  <a:lnTo>
                    <a:pt x="323" y="1"/>
                  </a:lnTo>
                  <a:close/>
                </a:path>
              </a:pathLst>
            </a:custGeom>
            <a:gradFill>
              <a:gsLst>
                <a:gs pos="0">
                  <a:srgbClr val="76BEF5"/>
                </a:gs>
                <a:gs pos="100000">
                  <a:srgbClr val="89DCFD"/>
                </a:gs>
                <a:gs pos="40000">
                  <a:srgbClr val="81CFFA"/>
                </a:gs>
              </a:gsLst>
              <a:lin ang="0" scaled="1"/>
            </a:gradFill>
            <a:ln>
              <a:noFill/>
            </a:ln>
          </p:spPr>
          <p:txBody>
            <a:bodyPr anchor="ctr"/>
            <a:lstStyle/>
            <a:p>
              <a:pPr algn="ctr"/>
            </a:p>
          </p:txBody>
        </p:sp>
        <p:sp>
          <p:nvSpPr>
            <p:cNvPr id="87" name="íś1íḋé"/>
            <p:cNvSpPr/>
            <p:nvPr/>
          </p:nvSpPr>
          <p:spPr bwMode="auto">
            <a:xfrm>
              <a:off x="5384801" y="3154363"/>
              <a:ext cx="1101725" cy="646113"/>
            </a:xfrm>
            <a:custGeom>
              <a:avLst/>
              <a:gdLst>
                <a:gd name="T0" fmla="*/ 330 w 334"/>
                <a:gd name="T1" fmla="*/ 88 h 196"/>
                <a:gd name="T2" fmla="*/ 329 w 334"/>
                <a:gd name="T3" fmla="*/ 88 h 196"/>
                <a:gd name="T4" fmla="*/ 179 w 334"/>
                <a:gd name="T5" fmla="*/ 1 h 196"/>
                <a:gd name="T6" fmla="*/ 172 w 334"/>
                <a:gd name="T7" fmla="*/ 1 h 196"/>
                <a:gd name="T8" fmla="*/ 34 w 334"/>
                <a:gd name="T9" fmla="*/ 81 h 196"/>
                <a:gd name="T10" fmla="*/ 3 w 334"/>
                <a:gd name="T11" fmla="*/ 98 h 196"/>
                <a:gd name="T12" fmla="*/ 3 w 334"/>
                <a:gd name="T13" fmla="*/ 105 h 196"/>
                <a:gd name="T14" fmla="*/ 8 w 334"/>
                <a:gd name="T15" fmla="*/ 108 h 196"/>
                <a:gd name="T16" fmla="*/ 158 w 334"/>
                <a:gd name="T17" fmla="*/ 195 h 196"/>
                <a:gd name="T18" fmla="*/ 165 w 334"/>
                <a:gd name="T19" fmla="*/ 195 h 196"/>
                <a:gd name="T20" fmla="*/ 311 w 334"/>
                <a:gd name="T21" fmla="*/ 111 h 196"/>
                <a:gd name="T22" fmla="*/ 330 w 334"/>
                <a:gd name="T23" fmla="*/ 100 h 196"/>
                <a:gd name="T24" fmla="*/ 330 w 334"/>
                <a:gd name="T25" fmla="*/ 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4" h="196">
                  <a:moveTo>
                    <a:pt x="330" y="88"/>
                  </a:moveTo>
                  <a:cubicBezTo>
                    <a:pt x="329" y="88"/>
                    <a:pt x="329" y="88"/>
                    <a:pt x="329" y="88"/>
                  </a:cubicBezTo>
                  <a:cubicBezTo>
                    <a:pt x="179" y="1"/>
                    <a:pt x="179" y="1"/>
                    <a:pt x="179" y="1"/>
                  </a:cubicBezTo>
                  <a:cubicBezTo>
                    <a:pt x="177" y="0"/>
                    <a:pt x="174" y="0"/>
                    <a:pt x="172" y="1"/>
                  </a:cubicBezTo>
                  <a:cubicBezTo>
                    <a:pt x="34" y="81"/>
                    <a:pt x="34" y="81"/>
                    <a:pt x="34" y="81"/>
                  </a:cubicBezTo>
                  <a:cubicBezTo>
                    <a:pt x="3" y="98"/>
                    <a:pt x="3" y="98"/>
                    <a:pt x="3" y="98"/>
                  </a:cubicBezTo>
                  <a:cubicBezTo>
                    <a:pt x="0" y="100"/>
                    <a:pt x="0" y="104"/>
                    <a:pt x="3" y="105"/>
                  </a:cubicBezTo>
                  <a:cubicBezTo>
                    <a:pt x="8" y="108"/>
                    <a:pt x="8" y="108"/>
                    <a:pt x="8" y="108"/>
                  </a:cubicBezTo>
                  <a:cubicBezTo>
                    <a:pt x="158" y="195"/>
                    <a:pt x="158" y="195"/>
                    <a:pt x="158" y="195"/>
                  </a:cubicBezTo>
                  <a:cubicBezTo>
                    <a:pt x="160" y="196"/>
                    <a:pt x="163" y="196"/>
                    <a:pt x="165" y="195"/>
                  </a:cubicBezTo>
                  <a:cubicBezTo>
                    <a:pt x="311" y="111"/>
                    <a:pt x="311" y="111"/>
                    <a:pt x="311" y="111"/>
                  </a:cubicBezTo>
                  <a:cubicBezTo>
                    <a:pt x="330" y="100"/>
                    <a:pt x="330" y="100"/>
                    <a:pt x="330" y="100"/>
                  </a:cubicBezTo>
                  <a:cubicBezTo>
                    <a:pt x="334" y="97"/>
                    <a:pt x="334" y="91"/>
                    <a:pt x="330" y="8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8" name="ïsḷiḑè"/>
            <p:cNvSpPr/>
            <p:nvPr/>
          </p:nvSpPr>
          <p:spPr bwMode="auto">
            <a:xfrm>
              <a:off x="5110163" y="1739900"/>
              <a:ext cx="977900" cy="1192213"/>
            </a:xfrm>
            <a:custGeom>
              <a:avLst/>
              <a:gdLst>
                <a:gd name="T0" fmla="*/ 0 w 616"/>
                <a:gd name="T1" fmla="*/ 355 h 751"/>
                <a:gd name="T2" fmla="*/ 0 w 616"/>
                <a:gd name="T3" fmla="*/ 751 h 751"/>
                <a:gd name="T4" fmla="*/ 616 w 616"/>
                <a:gd name="T5" fmla="*/ 396 h 751"/>
                <a:gd name="T6" fmla="*/ 616 w 616"/>
                <a:gd name="T7" fmla="*/ 0 h 751"/>
                <a:gd name="T8" fmla="*/ 0 w 616"/>
                <a:gd name="T9" fmla="*/ 355 h 751"/>
              </a:gdLst>
              <a:ahLst/>
              <a:cxnLst>
                <a:cxn ang="0">
                  <a:pos x="T0" y="T1"/>
                </a:cxn>
                <a:cxn ang="0">
                  <a:pos x="T2" y="T3"/>
                </a:cxn>
                <a:cxn ang="0">
                  <a:pos x="T4" y="T5"/>
                </a:cxn>
                <a:cxn ang="0">
                  <a:pos x="T6" y="T7"/>
                </a:cxn>
                <a:cxn ang="0">
                  <a:pos x="T8" y="T9"/>
                </a:cxn>
              </a:cxnLst>
              <a:rect l="0" t="0" r="r" b="b"/>
              <a:pathLst>
                <a:path w="616" h="751">
                  <a:moveTo>
                    <a:pt x="0" y="355"/>
                  </a:moveTo>
                  <a:lnTo>
                    <a:pt x="0" y="751"/>
                  </a:lnTo>
                  <a:lnTo>
                    <a:pt x="616" y="396"/>
                  </a:lnTo>
                  <a:lnTo>
                    <a:pt x="616" y="0"/>
                  </a:lnTo>
                  <a:lnTo>
                    <a:pt x="0" y="355"/>
                  </a:lnTo>
                  <a:close/>
                </a:path>
              </a:pathLst>
            </a:custGeom>
            <a:solidFill>
              <a:srgbClr val="47DE8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9" name="iṥlídé"/>
            <p:cNvSpPr/>
            <p:nvPr/>
          </p:nvSpPr>
          <p:spPr bwMode="auto">
            <a:xfrm>
              <a:off x="5837238" y="1822450"/>
              <a:ext cx="207963" cy="144463"/>
            </a:xfrm>
            <a:custGeom>
              <a:avLst/>
              <a:gdLst>
                <a:gd name="T0" fmla="*/ 0 w 131"/>
                <a:gd name="T1" fmla="*/ 91 h 91"/>
                <a:gd name="T2" fmla="*/ 0 w 131"/>
                <a:gd name="T3" fmla="*/ 76 h 91"/>
                <a:gd name="T4" fmla="*/ 131 w 131"/>
                <a:gd name="T5" fmla="*/ 0 h 91"/>
                <a:gd name="T6" fmla="*/ 131 w 131"/>
                <a:gd name="T7" fmla="*/ 14 h 91"/>
                <a:gd name="T8" fmla="*/ 0 w 131"/>
                <a:gd name="T9" fmla="*/ 91 h 91"/>
              </a:gdLst>
              <a:ahLst/>
              <a:cxnLst>
                <a:cxn ang="0">
                  <a:pos x="T0" y="T1"/>
                </a:cxn>
                <a:cxn ang="0">
                  <a:pos x="T2" y="T3"/>
                </a:cxn>
                <a:cxn ang="0">
                  <a:pos x="T4" y="T5"/>
                </a:cxn>
                <a:cxn ang="0">
                  <a:pos x="T6" y="T7"/>
                </a:cxn>
                <a:cxn ang="0">
                  <a:pos x="T8" y="T9"/>
                </a:cxn>
              </a:cxnLst>
              <a:rect l="0" t="0" r="r" b="b"/>
              <a:pathLst>
                <a:path w="131" h="91">
                  <a:moveTo>
                    <a:pt x="0" y="91"/>
                  </a:moveTo>
                  <a:lnTo>
                    <a:pt x="0" y="76"/>
                  </a:lnTo>
                  <a:lnTo>
                    <a:pt x="131" y="0"/>
                  </a:lnTo>
                  <a:lnTo>
                    <a:pt x="131" y="14"/>
                  </a:lnTo>
                  <a:lnTo>
                    <a:pt x="0" y="91"/>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0" name="ïṧḷídê"/>
            <p:cNvSpPr/>
            <p:nvPr/>
          </p:nvSpPr>
          <p:spPr bwMode="auto">
            <a:xfrm>
              <a:off x="5837238" y="1868488"/>
              <a:ext cx="207963" cy="141288"/>
            </a:xfrm>
            <a:custGeom>
              <a:avLst/>
              <a:gdLst>
                <a:gd name="T0" fmla="*/ 0 w 131"/>
                <a:gd name="T1" fmla="*/ 89 h 89"/>
                <a:gd name="T2" fmla="*/ 0 w 131"/>
                <a:gd name="T3" fmla="*/ 74 h 89"/>
                <a:gd name="T4" fmla="*/ 131 w 131"/>
                <a:gd name="T5" fmla="*/ 0 h 89"/>
                <a:gd name="T6" fmla="*/ 131 w 131"/>
                <a:gd name="T7" fmla="*/ 14 h 89"/>
                <a:gd name="T8" fmla="*/ 0 w 131"/>
                <a:gd name="T9" fmla="*/ 89 h 89"/>
              </a:gdLst>
              <a:ahLst/>
              <a:cxnLst>
                <a:cxn ang="0">
                  <a:pos x="T0" y="T1"/>
                </a:cxn>
                <a:cxn ang="0">
                  <a:pos x="T2" y="T3"/>
                </a:cxn>
                <a:cxn ang="0">
                  <a:pos x="T4" y="T5"/>
                </a:cxn>
                <a:cxn ang="0">
                  <a:pos x="T6" y="T7"/>
                </a:cxn>
                <a:cxn ang="0">
                  <a:pos x="T8" y="T9"/>
                </a:cxn>
              </a:cxnLst>
              <a:rect l="0" t="0" r="r" b="b"/>
              <a:pathLst>
                <a:path w="131" h="89">
                  <a:moveTo>
                    <a:pt x="0" y="89"/>
                  </a:moveTo>
                  <a:lnTo>
                    <a:pt x="0" y="74"/>
                  </a:lnTo>
                  <a:lnTo>
                    <a:pt x="131" y="0"/>
                  </a:lnTo>
                  <a:lnTo>
                    <a:pt x="131" y="14"/>
                  </a:lnTo>
                  <a:lnTo>
                    <a:pt x="0" y="8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1" name="ïşliḍê"/>
            <p:cNvSpPr/>
            <p:nvPr/>
          </p:nvSpPr>
          <p:spPr bwMode="auto">
            <a:xfrm>
              <a:off x="5837238" y="1911350"/>
              <a:ext cx="207963" cy="141288"/>
            </a:xfrm>
            <a:custGeom>
              <a:avLst/>
              <a:gdLst>
                <a:gd name="T0" fmla="*/ 0 w 131"/>
                <a:gd name="T1" fmla="*/ 89 h 89"/>
                <a:gd name="T2" fmla="*/ 0 w 131"/>
                <a:gd name="T3" fmla="*/ 74 h 89"/>
                <a:gd name="T4" fmla="*/ 131 w 131"/>
                <a:gd name="T5" fmla="*/ 0 h 89"/>
                <a:gd name="T6" fmla="*/ 131 w 131"/>
                <a:gd name="T7" fmla="*/ 14 h 89"/>
                <a:gd name="T8" fmla="*/ 0 w 131"/>
                <a:gd name="T9" fmla="*/ 89 h 89"/>
              </a:gdLst>
              <a:ahLst/>
              <a:cxnLst>
                <a:cxn ang="0">
                  <a:pos x="T0" y="T1"/>
                </a:cxn>
                <a:cxn ang="0">
                  <a:pos x="T2" y="T3"/>
                </a:cxn>
                <a:cxn ang="0">
                  <a:pos x="T4" y="T5"/>
                </a:cxn>
                <a:cxn ang="0">
                  <a:pos x="T6" y="T7"/>
                </a:cxn>
                <a:cxn ang="0">
                  <a:pos x="T8" y="T9"/>
                </a:cxn>
              </a:cxnLst>
              <a:rect l="0" t="0" r="r" b="b"/>
              <a:pathLst>
                <a:path w="131" h="89">
                  <a:moveTo>
                    <a:pt x="0" y="89"/>
                  </a:moveTo>
                  <a:lnTo>
                    <a:pt x="0" y="74"/>
                  </a:lnTo>
                  <a:lnTo>
                    <a:pt x="131" y="0"/>
                  </a:lnTo>
                  <a:lnTo>
                    <a:pt x="131" y="14"/>
                  </a:lnTo>
                  <a:lnTo>
                    <a:pt x="0" y="8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2" name="iṧļîďé"/>
            <p:cNvSpPr/>
            <p:nvPr/>
          </p:nvSpPr>
          <p:spPr bwMode="auto">
            <a:xfrm>
              <a:off x="5513388" y="2009775"/>
              <a:ext cx="207963" cy="144463"/>
            </a:xfrm>
            <a:custGeom>
              <a:avLst/>
              <a:gdLst>
                <a:gd name="T0" fmla="*/ 131 w 131"/>
                <a:gd name="T1" fmla="*/ 0 h 91"/>
                <a:gd name="T2" fmla="*/ 131 w 131"/>
                <a:gd name="T3" fmla="*/ 15 h 91"/>
                <a:gd name="T4" fmla="*/ 0 w 131"/>
                <a:gd name="T5" fmla="*/ 91 h 91"/>
                <a:gd name="T6" fmla="*/ 0 w 131"/>
                <a:gd name="T7" fmla="*/ 77 h 91"/>
                <a:gd name="T8" fmla="*/ 131 w 131"/>
                <a:gd name="T9" fmla="*/ 0 h 91"/>
              </a:gdLst>
              <a:ahLst/>
              <a:cxnLst>
                <a:cxn ang="0">
                  <a:pos x="T0" y="T1"/>
                </a:cxn>
                <a:cxn ang="0">
                  <a:pos x="T2" y="T3"/>
                </a:cxn>
                <a:cxn ang="0">
                  <a:pos x="T4" y="T5"/>
                </a:cxn>
                <a:cxn ang="0">
                  <a:pos x="T6" y="T7"/>
                </a:cxn>
                <a:cxn ang="0">
                  <a:pos x="T8" y="T9"/>
                </a:cxn>
              </a:cxnLst>
              <a:rect l="0" t="0" r="r" b="b"/>
              <a:pathLst>
                <a:path w="131" h="91">
                  <a:moveTo>
                    <a:pt x="131" y="0"/>
                  </a:moveTo>
                  <a:lnTo>
                    <a:pt x="131" y="15"/>
                  </a:lnTo>
                  <a:lnTo>
                    <a:pt x="0" y="91"/>
                  </a:lnTo>
                  <a:lnTo>
                    <a:pt x="0" y="77"/>
                  </a:lnTo>
                  <a:lnTo>
                    <a:pt x="13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3" name="íŝļïḑe"/>
            <p:cNvSpPr/>
            <p:nvPr/>
          </p:nvSpPr>
          <p:spPr bwMode="auto">
            <a:xfrm>
              <a:off x="5513388" y="2055813"/>
              <a:ext cx="207963" cy="141288"/>
            </a:xfrm>
            <a:custGeom>
              <a:avLst/>
              <a:gdLst>
                <a:gd name="T0" fmla="*/ 131 w 131"/>
                <a:gd name="T1" fmla="*/ 15 h 89"/>
                <a:gd name="T2" fmla="*/ 0 w 131"/>
                <a:gd name="T3" fmla="*/ 89 h 89"/>
                <a:gd name="T4" fmla="*/ 0 w 131"/>
                <a:gd name="T5" fmla="*/ 75 h 89"/>
                <a:gd name="T6" fmla="*/ 131 w 131"/>
                <a:gd name="T7" fmla="*/ 0 h 89"/>
                <a:gd name="T8" fmla="*/ 131 w 131"/>
                <a:gd name="T9" fmla="*/ 15 h 89"/>
              </a:gdLst>
              <a:ahLst/>
              <a:cxnLst>
                <a:cxn ang="0">
                  <a:pos x="T0" y="T1"/>
                </a:cxn>
                <a:cxn ang="0">
                  <a:pos x="T2" y="T3"/>
                </a:cxn>
                <a:cxn ang="0">
                  <a:pos x="T4" y="T5"/>
                </a:cxn>
                <a:cxn ang="0">
                  <a:pos x="T6" y="T7"/>
                </a:cxn>
                <a:cxn ang="0">
                  <a:pos x="T8" y="T9"/>
                </a:cxn>
              </a:cxnLst>
              <a:rect l="0" t="0" r="r" b="b"/>
              <a:pathLst>
                <a:path w="131" h="89">
                  <a:moveTo>
                    <a:pt x="131" y="15"/>
                  </a:moveTo>
                  <a:lnTo>
                    <a:pt x="0" y="89"/>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4" name="iSḻiḑé"/>
            <p:cNvSpPr/>
            <p:nvPr/>
          </p:nvSpPr>
          <p:spPr bwMode="auto">
            <a:xfrm>
              <a:off x="5513388" y="2098675"/>
              <a:ext cx="207963" cy="141288"/>
            </a:xfrm>
            <a:custGeom>
              <a:avLst/>
              <a:gdLst>
                <a:gd name="T0" fmla="*/ 131 w 131"/>
                <a:gd name="T1" fmla="*/ 15 h 89"/>
                <a:gd name="T2" fmla="*/ 0 w 131"/>
                <a:gd name="T3" fmla="*/ 89 h 89"/>
                <a:gd name="T4" fmla="*/ 0 w 131"/>
                <a:gd name="T5" fmla="*/ 75 h 89"/>
                <a:gd name="T6" fmla="*/ 131 w 131"/>
                <a:gd name="T7" fmla="*/ 0 h 89"/>
                <a:gd name="T8" fmla="*/ 131 w 131"/>
                <a:gd name="T9" fmla="*/ 15 h 89"/>
              </a:gdLst>
              <a:ahLst/>
              <a:cxnLst>
                <a:cxn ang="0">
                  <a:pos x="T0" y="T1"/>
                </a:cxn>
                <a:cxn ang="0">
                  <a:pos x="T2" y="T3"/>
                </a:cxn>
                <a:cxn ang="0">
                  <a:pos x="T4" y="T5"/>
                </a:cxn>
                <a:cxn ang="0">
                  <a:pos x="T6" y="T7"/>
                </a:cxn>
                <a:cxn ang="0">
                  <a:pos x="T8" y="T9"/>
                </a:cxn>
              </a:cxnLst>
              <a:rect l="0" t="0" r="r" b="b"/>
              <a:pathLst>
                <a:path w="131" h="89">
                  <a:moveTo>
                    <a:pt x="131" y="15"/>
                  </a:moveTo>
                  <a:lnTo>
                    <a:pt x="0" y="89"/>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5" name="ïŝlïḑè"/>
            <p:cNvSpPr/>
            <p:nvPr/>
          </p:nvSpPr>
          <p:spPr bwMode="auto">
            <a:xfrm>
              <a:off x="5513388" y="2211388"/>
              <a:ext cx="207963" cy="141288"/>
            </a:xfrm>
            <a:custGeom>
              <a:avLst/>
              <a:gdLst>
                <a:gd name="T0" fmla="*/ 131 w 131"/>
                <a:gd name="T1" fmla="*/ 14 h 89"/>
                <a:gd name="T2" fmla="*/ 0 w 131"/>
                <a:gd name="T3" fmla="*/ 89 h 89"/>
                <a:gd name="T4" fmla="*/ 0 w 131"/>
                <a:gd name="T5" fmla="*/ 74 h 89"/>
                <a:gd name="T6" fmla="*/ 131 w 131"/>
                <a:gd name="T7" fmla="*/ 0 h 89"/>
                <a:gd name="T8" fmla="*/ 131 w 131"/>
                <a:gd name="T9" fmla="*/ 14 h 89"/>
              </a:gdLst>
              <a:ahLst/>
              <a:cxnLst>
                <a:cxn ang="0">
                  <a:pos x="T0" y="T1"/>
                </a:cxn>
                <a:cxn ang="0">
                  <a:pos x="T2" y="T3"/>
                </a:cxn>
                <a:cxn ang="0">
                  <a:pos x="T4" y="T5"/>
                </a:cxn>
                <a:cxn ang="0">
                  <a:pos x="T6" y="T7"/>
                </a:cxn>
                <a:cxn ang="0">
                  <a:pos x="T8" y="T9"/>
                </a:cxn>
              </a:cxnLst>
              <a:rect l="0" t="0" r="r" b="b"/>
              <a:pathLst>
                <a:path w="131" h="89">
                  <a:moveTo>
                    <a:pt x="131" y="14"/>
                  </a:moveTo>
                  <a:lnTo>
                    <a:pt x="0" y="89"/>
                  </a:lnTo>
                  <a:lnTo>
                    <a:pt x="0" y="74"/>
                  </a:lnTo>
                  <a:lnTo>
                    <a:pt x="131" y="0"/>
                  </a:lnTo>
                  <a:lnTo>
                    <a:pt x="131" y="14"/>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6" name="îşliḍè"/>
            <p:cNvSpPr/>
            <p:nvPr/>
          </p:nvSpPr>
          <p:spPr bwMode="auto">
            <a:xfrm>
              <a:off x="5513388" y="2254250"/>
              <a:ext cx="207963" cy="141288"/>
            </a:xfrm>
            <a:custGeom>
              <a:avLst/>
              <a:gdLst>
                <a:gd name="T0" fmla="*/ 131 w 131"/>
                <a:gd name="T1" fmla="*/ 14 h 89"/>
                <a:gd name="T2" fmla="*/ 0 w 131"/>
                <a:gd name="T3" fmla="*/ 89 h 89"/>
                <a:gd name="T4" fmla="*/ 0 w 131"/>
                <a:gd name="T5" fmla="*/ 74 h 89"/>
                <a:gd name="T6" fmla="*/ 131 w 131"/>
                <a:gd name="T7" fmla="*/ 0 h 89"/>
                <a:gd name="T8" fmla="*/ 131 w 131"/>
                <a:gd name="T9" fmla="*/ 14 h 89"/>
              </a:gdLst>
              <a:ahLst/>
              <a:cxnLst>
                <a:cxn ang="0">
                  <a:pos x="T0" y="T1"/>
                </a:cxn>
                <a:cxn ang="0">
                  <a:pos x="T2" y="T3"/>
                </a:cxn>
                <a:cxn ang="0">
                  <a:pos x="T4" y="T5"/>
                </a:cxn>
                <a:cxn ang="0">
                  <a:pos x="T6" y="T7"/>
                </a:cxn>
                <a:cxn ang="0">
                  <a:pos x="T8" y="T9"/>
                </a:cxn>
              </a:cxnLst>
              <a:rect l="0" t="0" r="r" b="b"/>
              <a:pathLst>
                <a:path w="131" h="89">
                  <a:moveTo>
                    <a:pt x="131" y="14"/>
                  </a:moveTo>
                  <a:lnTo>
                    <a:pt x="0" y="89"/>
                  </a:lnTo>
                  <a:lnTo>
                    <a:pt x="0" y="74"/>
                  </a:lnTo>
                  <a:lnTo>
                    <a:pt x="131" y="0"/>
                  </a:lnTo>
                  <a:lnTo>
                    <a:pt x="131" y="14"/>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7" name="íṧḷïdê"/>
            <p:cNvSpPr/>
            <p:nvPr/>
          </p:nvSpPr>
          <p:spPr bwMode="auto">
            <a:xfrm>
              <a:off x="5513388" y="2300288"/>
              <a:ext cx="207963" cy="141288"/>
            </a:xfrm>
            <a:custGeom>
              <a:avLst/>
              <a:gdLst>
                <a:gd name="T0" fmla="*/ 131 w 131"/>
                <a:gd name="T1" fmla="*/ 14 h 89"/>
                <a:gd name="T2" fmla="*/ 0 w 131"/>
                <a:gd name="T3" fmla="*/ 89 h 89"/>
                <a:gd name="T4" fmla="*/ 0 w 131"/>
                <a:gd name="T5" fmla="*/ 75 h 89"/>
                <a:gd name="T6" fmla="*/ 131 w 131"/>
                <a:gd name="T7" fmla="*/ 0 h 89"/>
                <a:gd name="T8" fmla="*/ 131 w 131"/>
                <a:gd name="T9" fmla="*/ 14 h 89"/>
              </a:gdLst>
              <a:ahLst/>
              <a:cxnLst>
                <a:cxn ang="0">
                  <a:pos x="T0" y="T1"/>
                </a:cxn>
                <a:cxn ang="0">
                  <a:pos x="T2" y="T3"/>
                </a:cxn>
                <a:cxn ang="0">
                  <a:pos x="T4" y="T5"/>
                </a:cxn>
                <a:cxn ang="0">
                  <a:pos x="T6" y="T7"/>
                </a:cxn>
                <a:cxn ang="0">
                  <a:pos x="T8" y="T9"/>
                </a:cxn>
              </a:cxnLst>
              <a:rect l="0" t="0" r="r" b="b"/>
              <a:pathLst>
                <a:path w="131" h="89">
                  <a:moveTo>
                    <a:pt x="131" y="14"/>
                  </a:moveTo>
                  <a:lnTo>
                    <a:pt x="0" y="89"/>
                  </a:lnTo>
                  <a:lnTo>
                    <a:pt x="0" y="75"/>
                  </a:lnTo>
                  <a:lnTo>
                    <a:pt x="131" y="0"/>
                  </a:lnTo>
                  <a:lnTo>
                    <a:pt x="131" y="14"/>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8" name="îṩļîďè"/>
            <p:cNvSpPr/>
            <p:nvPr/>
          </p:nvSpPr>
          <p:spPr bwMode="auto">
            <a:xfrm>
              <a:off x="5513388" y="2408238"/>
              <a:ext cx="207963" cy="142875"/>
            </a:xfrm>
            <a:custGeom>
              <a:avLst/>
              <a:gdLst>
                <a:gd name="T0" fmla="*/ 131 w 131"/>
                <a:gd name="T1" fmla="*/ 15 h 90"/>
                <a:gd name="T2" fmla="*/ 0 w 131"/>
                <a:gd name="T3" fmla="*/ 90 h 90"/>
                <a:gd name="T4" fmla="*/ 0 w 131"/>
                <a:gd name="T5" fmla="*/ 75 h 90"/>
                <a:gd name="T6" fmla="*/ 131 w 131"/>
                <a:gd name="T7" fmla="*/ 0 h 90"/>
                <a:gd name="T8" fmla="*/ 131 w 131"/>
                <a:gd name="T9" fmla="*/ 15 h 90"/>
              </a:gdLst>
              <a:ahLst/>
              <a:cxnLst>
                <a:cxn ang="0">
                  <a:pos x="T0" y="T1"/>
                </a:cxn>
                <a:cxn ang="0">
                  <a:pos x="T2" y="T3"/>
                </a:cxn>
                <a:cxn ang="0">
                  <a:pos x="T4" y="T5"/>
                </a:cxn>
                <a:cxn ang="0">
                  <a:pos x="T6" y="T7"/>
                </a:cxn>
                <a:cxn ang="0">
                  <a:pos x="T8" y="T9"/>
                </a:cxn>
              </a:cxnLst>
              <a:rect l="0" t="0" r="r" b="b"/>
              <a:pathLst>
                <a:path w="131" h="90">
                  <a:moveTo>
                    <a:pt x="131" y="15"/>
                  </a:moveTo>
                  <a:lnTo>
                    <a:pt x="0" y="90"/>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9" name="is1îḋê"/>
            <p:cNvSpPr/>
            <p:nvPr/>
          </p:nvSpPr>
          <p:spPr bwMode="auto">
            <a:xfrm>
              <a:off x="5513388" y="2454275"/>
              <a:ext cx="207963" cy="142875"/>
            </a:xfrm>
            <a:custGeom>
              <a:avLst/>
              <a:gdLst>
                <a:gd name="T0" fmla="*/ 131 w 131"/>
                <a:gd name="T1" fmla="*/ 15 h 90"/>
                <a:gd name="T2" fmla="*/ 0 w 131"/>
                <a:gd name="T3" fmla="*/ 90 h 90"/>
                <a:gd name="T4" fmla="*/ 0 w 131"/>
                <a:gd name="T5" fmla="*/ 75 h 90"/>
                <a:gd name="T6" fmla="*/ 131 w 131"/>
                <a:gd name="T7" fmla="*/ 0 h 90"/>
                <a:gd name="T8" fmla="*/ 131 w 131"/>
                <a:gd name="T9" fmla="*/ 15 h 90"/>
              </a:gdLst>
              <a:ahLst/>
              <a:cxnLst>
                <a:cxn ang="0">
                  <a:pos x="T0" y="T1"/>
                </a:cxn>
                <a:cxn ang="0">
                  <a:pos x="T2" y="T3"/>
                </a:cxn>
                <a:cxn ang="0">
                  <a:pos x="T4" y="T5"/>
                </a:cxn>
                <a:cxn ang="0">
                  <a:pos x="T6" y="T7"/>
                </a:cxn>
                <a:cxn ang="0">
                  <a:pos x="T8" y="T9"/>
                </a:cxn>
              </a:cxnLst>
              <a:rect l="0" t="0" r="r" b="b"/>
              <a:pathLst>
                <a:path w="131" h="90">
                  <a:moveTo>
                    <a:pt x="131" y="15"/>
                  </a:moveTo>
                  <a:lnTo>
                    <a:pt x="0" y="90"/>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0" name="ïšlîḋé"/>
            <p:cNvSpPr/>
            <p:nvPr/>
          </p:nvSpPr>
          <p:spPr bwMode="auto">
            <a:xfrm>
              <a:off x="5513388" y="2497138"/>
              <a:ext cx="207963" cy="142875"/>
            </a:xfrm>
            <a:custGeom>
              <a:avLst/>
              <a:gdLst>
                <a:gd name="T0" fmla="*/ 131 w 131"/>
                <a:gd name="T1" fmla="*/ 15 h 90"/>
                <a:gd name="T2" fmla="*/ 0 w 131"/>
                <a:gd name="T3" fmla="*/ 90 h 90"/>
                <a:gd name="T4" fmla="*/ 0 w 131"/>
                <a:gd name="T5" fmla="*/ 75 h 90"/>
                <a:gd name="T6" fmla="*/ 131 w 131"/>
                <a:gd name="T7" fmla="*/ 0 h 90"/>
                <a:gd name="T8" fmla="*/ 131 w 131"/>
                <a:gd name="T9" fmla="*/ 15 h 90"/>
              </a:gdLst>
              <a:ahLst/>
              <a:cxnLst>
                <a:cxn ang="0">
                  <a:pos x="T0" y="T1"/>
                </a:cxn>
                <a:cxn ang="0">
                  <a:pos x="T2" y="T3"/>
                </a:cxn>
                <a:cxn ang="0">
                  <a:pos x="T4" y="T5"/>
                </a:cxn>
                <a:cxn ang="0">
                  <a:pos x="T6" y="T7"/>
                </a:cxn>
                <a:cxn ang="0">
                  <a:pos x="T8" y="T9"/>
                </a:cxn>
              </a:cxnLst>
              <a:rect l="0" t="0" r="r" b="b"/>
              <a:pathLst>
                <a:path w="131" h="90">
                  <a:moveTo>
                    <a:pt x="131" y="15"/>
                  </a:moveTo>
                  <a:lnTo>
                    <a:pt x="0" y="90"/>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1" name="î$liďê"/>
            <p:cNvSpPr/>
            <p:nvPr/>
          </p:nvSpPr>
          <p:spPr bwMode="auto">
            <a:xfrm>
              <a:off x="5837238" y="1957388"/>
              <a:ext cx="207963" cy="141288"/>
            </a:xfrm>
            <a:custGeom>
              <a:avLst/>
              <a:gdLst>
                <a:gd name="T0" fmla="*/ 0 w 131"/>
                <a:gd name="T1" fmla="*/ 89 h 89"/>
                <a:gd name="T2" fmla="*/ 0 w 131"/>
                <a:gd name="T3" fmla="*/ 75 h 89"/>
                <a:gd name="T4" fmla="*/ 131 w 131"/>
                <a:gd name="T5" fmla="*/ 0 h 89"/>
                <a:gd name="T6" fmla="*/ 131 w 131"/>
                <a:gd name="T7" fmla="*/ 14 h 89"/>
                <a:gd name="T8" fmla="*/ 0 w 131"/>
                <a:gd name="T9" fmla="*/ 89 h 89"/>
              </a:gdLst>
              <a:ahLst/>
              <a:cxnLst>
                <a:cxn ang="0">
                  <a:pos x="T0" y="T1"/>
                </a:cxn>
                <a:cxn ang="0">
                  <a:pos x="T2" y="T3"/>
                </a:cxn>
                <a:cxn ang="0">
                  <a:pos x="T4" y="T5"/>
                </a:cxn>
                <a:cxn ang="0">
                  <a:pos x="T6" y="T7"/>
                </a:cxn>
                <a:cxn ang="0">
                  <a:pos x="T8" y="T9"/>
                </a:cxn>
              </a:cxnLst>
              <a:rect l="0" t="0" r="r" b="b"/>
              <a:pathLst>
                <a:path w="131" h="89">
                  <a:moveTo>
                    <a:pt x="0" y="89"/>
                  </a:moveTo>
                  <a:lnTo>
                    <a:pt x="0" y="75"/>
                  </a:lnTo>
                  <a:lnTo>
                    <a:pt x="131" y="0"/>
                  </a:lnTo>
                  <a:lnTo>
                    <a:pt x="131" y="14"/>
                  </a:lnTo>
                  <a:lnTo>
                    <a:pt x="0" y="8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2" name="í$liḋê"/>
            <p:cNvSpPr/>
            <p:nvPr/>
          </p:nvSpPr>
          <p:spPr bwMode="auto">
            <a:xfrm>
              <a:off x="5360988" y="2444750"/>
              <a:ext cx="73025" cy="280988"/>
            </a:xfrm>
            <a:custGeom>
              <a:avLst/>
              <a:gdLst>
                <a:gd name="T0" fmla="*/ 0 w 46"/>
                <a:gd name="T1" fmla="*/ 27 h 177"/>
                <a:gd name="T2" fmla="*/ 46 w 46"/>
                <a:gd name="T3" fmla="*/ 0 h 177"/>
                <a:gd name="T4" fmla="*/ 46 w 46"/>
                <a:gd name="T5" fmla="*/ 152 h 177"/>
                <a:gd name="T6" fmla="*/ 0 w 46"/>
                <a:gd name="T7" fmla="*/ 177 h 177"/>
                <a:gd name="T8" fmla="*/ 0 w 46"/>
                <a:gd name="T9" fmla="*/ 27 h 177"/>
              </a:gdLst>
              <a:ahLst/>
              <a:cxnLst>
                <a:cxn ang="0">
                  <a:pos x="T0" y="T1"/>
                </a:cxn>
                <a:cxn ang="0">
                  <a:pos x="T2" y="T3"/>
                </a:cxn>
                <a:cxn ang="0">
                  <a:pos x="T4" y="T5"/>
                </a:cxn>
                <a:cxn ang="0">
                  <a:pos x="T6" y="T7"/>
                </a:cxn>
                <a:cxn ang="0">
                  <a:pos x="T8" y="T9"/>
                </a:cxn>
              </a:cxnLst>
              <a:rect l="0" t="0" r="r" b="b"/>
              <a:pathLst>
                <a:path w="46" h="177">
                  <a:moveTo>
                    <a:pt x="0" y="27"/>
                  </a:moveTo>
                  <a:lnTo>
                    <a:pt x="46" y="0"/>
                  </a:lnTo>
                  <a:lnTo>
                    <a:pt x="46" y="152"/>
                  </a:lnTo>
                  <a:lnTo>
                    <a:pt x="0" y="177"/>
                  </a:lnTo>
                  <a:lnTo>
                    <a:pt x="0" y="2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3" name="íśḻiḍe"/>
            <p:cNvSpPr/>
            <p:nvPr/>
          </p:nvSpPr>
          <p:spPr bwMode="auto">
            <a:xfrm>
              <a:off x="5262563" y="2371725"/>
              <a:ext cx="73025" cy="409575"/>
            </a:xfrm>
            <a:custGeom>
              <a:avLst/>
              <a:gdLst>
                <a:gd name="T0" fmla="*/ 0 w 46"/>
                <a:gd name="T1" fmla="*/ 25 h 258"/>
                <a:gd name="T2" fmla="*/ 46 w 46"/>
                <a:gd name="T3" fmla="*/ 0 h 258"/>
                <a:gd name="T4" fmla="*/ 46 w 46"/>
                <a:gd name="T5" fmla="*/ 233 h 258"/>
                <a:gd name="T6" fmla="*/ 0 w 46"/>
                <a:gd name="T7" fmla="*/ 258 h 258"/>
                <a:gd name="T8" fmla="*/ 0 w 46"/>
                <a:gd name="T9" fmla="*/ 25 h 258"/>
              </a:gdLst>
              <a:ahLst/>
              <a:cxnLst>
                <a:cxn ang="0">
                  <a:pos x="T0" y="T1"/>
                </a:cxn>
                <a:cxn ang="0">
                  <a:pos x="T2" y="T3"/>
                </a:cxn>
                <a:cxn ang="0">
                  <a:pos x="T4" y="T5"/>
                </a:cxn>
                <a:cxn ang="0">
                  <a:pos x="T6" y="T7"/>
                </a:cxn>
                <a:cxn ang="0">
                  <a:pos x="T8" y="T9"/>
                </a:cxn>
              </a:cxnLst>
              <a:rect l="0" t="0" r="r" b="b"/>
              <a:pathLst>
                <a:path w="46" h="258">
                  <a:moveTo>
                    <a:pt x="0" y="25"/>
                  </a:moveTo>
                  <a:lnTo>
                    <a:pt x="46" y="0"/>
                  </a:lnTo>
                  <a:lnTo>
                    <a:pt x="46" y="233"/>
                  </a:lnTo>
                  <a:lnTo>
                    <a:pt x="0" y="258"/>
                  </a:lnTo>
                  <a:lnTo>
                    <a:pt x="0" y="2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4" name="ïśḻîḓè"/>
            <p:cNvSpPr/>
            <p:nvPr/>
          </p:nvSpPr>
          <p:spPr bwMode="auto">
            <a:xfrm>
              <a:off x="5167313" y="2297113"/>
              <a:ext cx="71438" cy="539750"/>
            </a:xfrm>
            <a:custGeom>
              <a:avLst/>
              <a:gdLst>
                <a:gd name="T0" fmla="*/ 0 w 45"/>
                <a:gd name="T1" fmla="*/ 27 h 340"/>
                <a:gd name="T2" fmla="*/ 45 w 45"/>
                <a:gd name="T3" fmla="*/ 0 h 340"/>
                <a:gd name="T4" fmla="*/ 45 w 45"/>
                <a:gd name="T5" fmla="*/ 315 h 340"/>
                <a:gd name="T6" fmla="*/ 0 w 45"/>
                <a:gd name="T7" fmla="*/ 340 h 340"/>
                <a:gd name="T8" fmla="*/ 0 w 45"/>
                <a:gd name="T9" fmla="*/ 27 h 340"/>
              </a:gdLst>
              <a:ahLst/>
              <a:cxnLst>
                <a:cxn ang="0">
                  <a:pos x="T0" y="T1"/>
                </a:cxn>
                <a:cxn ang="0">
                  <a:pos x="T2" y="T3"/>
                </a:cxn>
                <a:cxn ang="0">
                  <a:pos x="T4" y="T5"/>
                </a:cxn>
                <a:cxn ang="0">
                  <a:pos x="T6" y="T7"/>
                </a:cxn>
                <a:cxn ang="0">
                  <a:pos x="T8" y="T9"/>
                </a:cxn>
              </a:cxnLst>
              <a:rect l="0" t="0" r="r" b="b"/>
              <a:pathLst>
                <a:path w="45" h="340">
                  <a:moveTo>
                    <a:pt x="0" y="27"/>
                  </a:moveTo>
                  <a:lnTo>
                    <a:pt x="45" y="0"/>
                  </a:lnTo>
                  <a:lnTo>
                    <a:pt x="45" y="315"/>
                  </a:lnTo>
                  <a:lnTo>
                    <a:pt x="0" y="340"/>
                  </a:lnTo>
                  <a:lnTo>
                    <a:pt x="0" y="2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5" name="íṧḷíḋé"/>
            <p:cNvSpPr/>
            <p:nvPr/>
          </p:nvSpPr>
          <p:spPr bwMode="auto">
            <a:xfrm>
              <a:off x="5813426" y="2085975"/>
              <a:ext cx="231775" cy="336550"/>
            </a:xfrm>
            <a:custGeom>
              <a:avLst/>
              <a:gdLst>
                <a:gd name="T0" fmla="*/ 33 w 70"/>
                <a:gd name="T1" fmla="*/ 53 h 102"/>
                <a:gd name="T2" fmla="*/ 33 w 70"/>
                <a:gd name="T3" fmla="*/ 12 h 102"/>
                <a:gd name="T4" fmla="*/ 35 w 70"/>
                <a:gd name="T5" fmla="*/ 11 h 102"/>
                <a:gd name="T6" fmla="*/ 70 w 70"/>
                <a:gd name="T7" fmla="*/ 31 h 102"/>
                <a:gd name="T8" fmla="*/ 35 w 70"/>
                <a:gd name="T9" fmla="*/ 91 h 102"/>
                <a:gd name="T10" fmla="*/ 0 w 70"/>
                <a:gd name="T11" fmla="*/ 71 h 102"/>
                <a:gd name="T12" fmla="*/ 0 w 70"/>
                <a:gd name="T13" fmla="*/ 70 h 102"/>
                <a:gd name="T14" fmla="*/ 33 w 70"/>
                <a:gd name="T15" fmla="*/ 53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02">
                  <a:moveTo>
                    <a:pt x="33" y="53"/>
                  </a:moveTo>
                  <a:cubicBezTo>
                    <a:pt x="33" y="12"/>
                    <a:pt x="33" y="12"/>
                    <a:pt x="33" y="12"/>
                  </a:cubicBezTo>
                  <a:cubicBezTo>
                    <a:pt x="33" y="12"/>
                    <a:pt x="34" y="11"/>
                    <a:pt x="35" y="11"/>
                  </a:cubicBezTo>
                  <a:cubicBezTo>
                    <a:pt x="54" y="0"/>
                    <a:pt x="70" y="9"/>
                    <a:pt x="70" y="31"/>
                  </a:cubicBezTo>
                  <a:cubicBezTo>
                    <a:pt x="70" y="53"/>
                    <a:pt x="54" y="80"/>
                    <a:pt x="35" y="91"/>
                  </a:cubicBezTo>
                  <a:cubicBezTo>
                    <a:pt x="16" y="102"/>
                    <a:pt x="0" y="93"/>
                    <a:pt x="0" y="71"/>
                  </a:cubicBezTo>
                  <a:cubicBezTo>
                    <a:pt x="0" y="70"/>
                    <a:pt x="0" y="70"/>
                    <a:pt x="0" y="70"/>
                  </a:cubicBezTo>
                  <a:lnTo>
                    <a:pt x="33" y="53"/>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6" name="išļïḋê"/>
            <p:cNvSpPr/>
            <p:nvPr/>
          </p:nvSpPr>
          <p:spPr bwMode="auto">
            <a:xfrm>
              <a:off x="5103813" y="1722438"/>
              <a:ext cx="990600" cy="1223963"/>
            </a:xfrm>
            <a:custGeom>
              <a:avLst/>
              <a:gdLst>
                <a:gd name="T0" fmla="*/ 2 w 624"/>
                <a:gd name="T1" fmla="*/ 362 h 771"/>
                <a:gd name="T2" fmla="*/ 0 w 624"/>
                <a:gd name="T3" fmla="*/ 362 h 771"/>
                <a:gd name="T4" fmla="*/ 0 w 624"/>
                <a:gd name="T5" fmla="*/ 771 h 771"/>
                <a:gd name="T6" fmla="*/ 622 w 624"/>
                <a:gd name="T7" fmla="*/ 412 h 771"/>
                <a:gd name="T8" fmla="*/ 624 w 624"/>
                <a:gd name="T9" fmla="*/ 409 h 771"/>
                <a:gd name="T10" fmla="*/ 624 w 624"/>
                <a:gd name="T11" fmla="*/ 0 h 771"/>
                <a:gd name="T12" fmla="*/ 2 w 624"/>
                <a:gd name="T13" fmla="*/ 362 h 771"/>
                <a:gd name="T14" fmla="*/ 614 w 624"/>
                <a:gd name="T15" fmla="*/ 405 h 771"/>
                <a:gd name="T16" fmla="*/ 9 w 624"/>
                <a:gd name="T17" fmla="*/ 754 h 771"/>
                <a:gd name="T18" fmla="*/ 9 w 624"/>
                <a:gd name="T19" fmla="*/ 368 h 771"/>
                <a:gd name="T20" fmla="*/ 614 w 624"/>
                <a:gd name="T21" fmla="*/ 19 h 771"/>
                <a:gd name="T22" fmla="*/ 614 w 624"/>
                <a:gd name="T23" fmla="*/ 405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4" h="771">
                  <a:moveTo>
                    <a:pt x="2" y="362"/>
                  </a:moveTo>
                  <a:lnTo>
                    <a:pt x="0" y="362"/>
                  </a:lnTo>
                  <a:lnTo>
                    <a:pt x="0" y="771"/>
                  </a:lnTo>
                  <a:lnTo>
                    <a:pt x="622" y="412"/>
                  </a:lnTo>
                  <a:lnTo>
                    <a:pt x="624" y="409"/>
                  </a:lnTo>
                  <a:lnTo>
                    <a:pt x="624" y="0"/>
                  </a:lnTo>
                  <a:lnTo>
                    <a:pt x="2" y="362"/>
                  </a:lnTo>
                  <a:close/>
                  <a:moveTo>
                    <a:pt x="614" y="405"/>
                  </a:moveTo>
                  <a:lnTo>
                    <a:pt x="9" y="754"/>
                  </a:lnTo>
                  <a:lnTo>
                    <a:pt x="9" y="368"/>
                  </a:lnTo>
                  <a:lnTo>
                    <a:pt x="614" y="19"/>
                  </a:lnTo>
                  <a:lnTo>
                    <a:pt x="614" y="40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7" name="îṥļîḋé"/>
            <p:cNvSpPr/>
            <p:nvPr/>
          </p:nvSpPr>
          <p:spPr bwMode="auto">
            <a:xfrm>
              <a:off x="5810251" y="2065338"/>
              <a:ext cx="66675" cy="69850"/>
            </a:xfrm>
            <a:custGeom>
              <a:avLst/>
              <a:gdLst>
                <a:gd name="T0" fmla="*/ 0 w 42"/>
                <a:gd name="T1" fmla="*/ 13 h 44"/>
                <a:gd name="T2" fmla="*/ 38 w 42"/>
                <a:gd name="T3" fmla="*/ 0 h 44"/>
                <a:gd name="T4" fmla="*/ 42 w 42"/>
                <a:gd name="T5" fmla="*/ 21 h 44"/>
                <a:gd name="T6" fmla="*/ 27 w 42"/>
                <a:gd name="T7" fmla="*/ 44 h 44"/>
                <a:gd name="T8" fmla="*/ 0 w 42"/>
                <a:gd name="T9" fmla="*/ 13 h 44"/>
              </a:gdLst>
              <a:ahLst/>
              <a:cxnLst>
                <a:cxn ang="0">
                  <a:pos x="T0" y="T1"/>
                </a:cxn>
                <a:cxn ang="0">
                  <a:pos x="T2" y="T3"/>
                </a:cxn>
                <a:cxn ang="0">
                  <a:pos x="T4" y="T5"/>
                </a:cxn>
                <a:cxn ang="0">
                  <a:pos x="T6" y="T7"/>
                </a:cxn>
                <a:cxn ang="0">
                  <a:pos x="T8" y="T9"/>
                </a:cxn>
              </a:cxnLst>
              <a:rect l="0" t="0" r="r" b="b"/>
              <a:pathLst>
                <a:path w="42" h="44">
                  <a:moveTo>
                    <a:pt x="0" y="13"/>
                  </a:moveTo>
                  <a:lnTo>
                    <a:pt x="38" y="0"/>
                  </a:lnTo>
                  <a:lnTo>
                    <a:pt x="42" y="21"/>
                  </a:lnTo>
                  <a:lnTo>
                    <a:pt x="27" y="44"/>
                  </a:lnTo>
                  <a:lnTo>
                    <a:pt x="0" y="13"/>
                  </a:ln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8" name="išḷiḋê"/>
            <p:cNvSpPr/>
            <p:nvPr/>
          </p:nvSpPr>
          <p:spPr bwMode="auto">
            <a:xfrm>
              <a:off x="5810251" y="2065338"/>
              <a:ext cx="52388" cy="20638"/>
            </a:xfrm>
            <a:custGeom>
              <a:avLst/>
              <a:gdLst>
                <a:gd name="T0" fmla="*/ 4 w 33"/>
                <a:gd name="T1" fmla="*/ 13 h 13"/>
                <a:gd name="T2" fmla="*/ 33 w 33"/>
                <a:gd name="T3" fmla="*/ 4 h 13"/>
                <a:gd name="T4" fmla="*/ 33 w 33"/>
                <a:gd name="T5" fmla="*/ 0 h 13"/>
                <a:gd name="T6" fmla="*/ 0 w 33"/>
                <a:gd name="T7" fmla="*/ 13 h 13"/>
                <a:gd name="T8" fmla="*/ 4 w 33"/>
                <a:gd name="T9" fmla="*/ 13 h 13"/>
              </a:gdLst>
              <a:ahLst/>
              <a:cxnLst>
                <a:cxn ang="0">
                  <a:pos x="T0" y="T1"/>
                </a:cxn>
                <a:cxn ang="0">
                  <a:pos x="T2" y="T3"/>
                </a:cxn>
                <a:cxn ang="0">
                  <a:pos x="T4" y="T5"/>
                </a:cxn>
                <a:cxn ang="0">
                  <a:pos x="T6" y="T7"/>
                </a:cxn>
                <a:cxn ang="0">
                  <a:pos x="T8" y="T9"/>
                </a:cxn>
              </a:cxnLst>
              <a:rect l="0" t="0" r="r" b="b"/>
              <a:pathLst>
                <a:path w="33" h="13">
                  <a:moveTo>
                    <a:pt x="4" y="13"/>
                  </a:moveTo>
                  <a:lnTo>
                    <a:pt x="33" y="4"/>
                  </a:lnTo>
                  <a:lnTo>
                    <a:pt x="33" y="0"/>
                  </a:lnTo>
                  <a:lnTo>
                    <a:pt x="0" y="13"/>
                  </a:lnTo>
                  <a:lnTo>
                    <a:pt x="4" y="13"/>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9" name="išľiḑê"/>
            <p:cNvSpPr/>
            <p:nvPr/>
          </p:nvSpPr>
          <p:spPr bwMode="auto">
            <a:xfrm>
              <a:off x="6094413" y="2247900"/>
              <a:ext cx="95250" cy="166688"/>
            </a:xfrm>
            <a:custGeom>
              <a:avLst/>
              <a:gdLst>
                <a:gd name="T0" fmla="*/ 0 w 29"/>
                <a:gd name="T1" fmla="*/ 0 h 51"/>
                <a:gd name="T2" fmla="*/ 0 w 29"/>
                <a:gd name="T3" fmla="*/ 51 h 51"/>
                <a:gd name="T4" fmla="*/ 0 w 29"/>
                <a:gd name="T5" fmla="*/ 0 h 51"/>
              </a:gdLst>
              <a:ahLst/>
              <a:cxnLst>
                <a:cxn ang="0">
                  <a:pos x="T0" y="T1"/>
                </a:cxn>
                <a:cxn ang="0">
                  <a:pos x="T2" y="T3"/>
                </a:cxn>
                <a:cxn ang="0">
                  <a:pos x="T4" y="T5"/>
                </a:cxn>
              </a:cxnLst>
              <a:rect l="0" t="0" r="r" b="b"/>
              <a:pathLst>
                <a:path w="29" h="51">
                  <a:moveTo>
                    <a:pt x="0" y="0"/>
                  </a:moveTo>
                  <a:cubicBezTo>
                    <a:pt x="0" y="0"/>
                    <a:pt x="29" y="13"/>
                    <a:pt x="0" y="51"/>
                  </a:cubicBezTo>
                  <a:lnTo>
                    <a:pt x="0" y="0"/>
                  </a:lnTo>
                  <a:close/>
                </a:path>
              </a:pathLst>
            </a:custGeom>
            <a:solidFill>
              <a:srgbClr val="FE86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0" name="ïşľïḓe"/>
            <p:cNvSpPr/>
            <p:nvPr/>
          </p:nvSpPr>
          <p:spPr bwMode="auto">
            <a:xfrm>
              <a:off x="5913438" y="3371850"/>
              <a:ext cx="214313" cy="117475"/>
            </a:xfrm>
            <a:custGeom>
              <a:avLst/>
              <a:gdLst>
                <a:gd name="T0" fmla="*/ 40 w 65"/>
                <a:gd name="T1" fmla="*/ 6 h 36"/>
                <a:gd name="T2" fmla="*/ 29 w 65"/>
                <a:gd name="T3" fmla="*/ 6 h 36"/>
                <a:gd name="T4" fmla="*/ 16 w 65"/>
                <a:gd name="T5" fmla="*/ 1 h 36"/>
                <a:gd name="T6" fmla="*/ 8 w 65"/>
                <a:gd name="T7" fmla="*/ 1 h 36"/>
                <a:gd name="T8" fmla="*/ 2 w 65"/>
                <a:gd name="T9" fmla="*/ 5 h 36"/>
                <a:gd name="T10" fmla="*/ 6 w 65"/>
                <a:gd name="T11" fmla="*/ 18 h 36"/>
                <a:gd name="T12" fmla="*/ 44 w 65"/>
                <a:gd name="T13" fmla="*/ 36 h 36"/>
                <a:gd name="T14" fmla="*/ 64 w 65"/>
                <a:gd name="T15" fmla="*/ 34 h 36"/>
                <a:gd name="T16" fmla="*/ 62 w 65"/>
                <a:gd name="T17" fmla="*/ 7 h 36"/>
                <a:gd name="T18" fmla="*/ 40 w 65"/>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6">
                  <a:moveTo>
                    <a:pt x="40" y="6"/>
                  </a:moveTo>
                  <a:cubicBezTo>
                    <a:pt x="40" y="6"/>
                    <a:pt x="36" y="10"/>
                    <a:pt x="29" y="6"/>
                  </a:cubicBezTo>
                  <a:cubicBezTo>
                    <a:pt x="25" y="3"/>
                    <a:pt x="21" y="2"/>
                    <a:pt x="16" y="1"/>
                  </a:cubicBezTo>
                  <a:cubicBezTo>
                    <a:pt x="14" y="1"/>
                    <a:pt x="11" y="0"/>
                    <a:pt x="8" y="1"/>
                  </a:cubicBezTo>
                  <a:cubicBezTo>
                    <a:pt x="6" y="2"/>
                    <a:pt x="3" y="3"/>
                    <a:pt x="2" y="5"/>
                  </a:cubicBezTo>
                  <a:cubicBezTo>
                    <a:pt x="0" y="10"/>
                    <a:pt x="2" y="15"/>
                    <a:pt x="6" y="18"/>
                  </a:cubicBezTo>
                  <a:cubicBezTo>
                    <a:pt x="17" y="27"/>
                    <a:pt x="30" y="34"/>
                    <a:pt x="44" y="36"/>
                  </a:cubicBezTo>
                  <a:cubicBezTo>
                    <a:pt x="50" y="36"/>
                    <a:pt x="58" y="36"/>
                    <a:pt x="64" y="34"/>
                  </a:cubicBezTo>
                  <a:cubicBezTo>
                    <a:pt x="64" y="34"/>
                    <a:pt x="65" y="10"/>
                    <a:pt x="62" y="7"/>
                  </a:cubicBezTo>
                  <a:lnTo>
                    <a:pt x="40" y="6"/>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1" name="is1îdè"/>
            <p:cNvSpPr/>
            <p:nvPr/>
          </p:nvSpPr>
          <p:spPr bwMode="auto">
            <a:xfrm>
              <a:off x="5975351" y="2668588"/>
              <a:ext cx="155575" cy="755650"/>
            </a:xfrm>
            <a:custGeom>
              <a:avLst/>
              <a:gdLst>
                <a:gd name="T0" fmla="*/ 33 w 47"/>
                <a:gd name="T1" fmla="*/ 0 h 229"/>
                <a:gd name="T2" fmla="*/ 40 w 47"/>
                <a:gd name="T3" fmla="*/ 53 h 229"/>
                <a:gd name="T4" fmla="*/ 47 w 47"/>
                <a:gd name="T5" fmla="*/ 218 h 229"/>
                <a:gd name="T6" fmla="*/ 9 w 47"/>
                <a:gd name="T7" fmla="*/ 225 h 229"/>
                <a:gd name="T8" fmla="*/ 0 w 47"/>
                <a:gd name="T9" fmla="*/ 2 h 229"/>
                <a:gd name="T10" fmla="*/ 33 w 47"/>
                <a:gd name="T11" fmla="*/ 0 h 229"/>
              </a:gdLst>
              <a:ahLst/>
              <a:cxnLst>
                <a:cxn ang="0">
                  <a:pos x="T0" y="T1"/>
                </a:cxn>
                <a:cxn ang="0">
                  <a:pos x="T2" y="T3"/>
                </a:cxn>
                <a:cxn ang="0">
                  <a:pos x="T4" y="T5"/>
                </a:cxn>
                <a:cxn ang="0">
                  <a:pos x="T6" y="T7"/>
                </a:cxn>
                <a:cxn ang="0">
                  <a:pos x="T8" y="T9"/>
                </a:cxn>
                <a:cxn ang="0">
                  <a:pos x="T10" y="T11"/>
                </a:cxn>
              </a:cxnLst>
              <a:rect l="0" t="0" r="r" b="b"/>
              <a:pathLst>
                <a:path w="47" h="229">
                  <a:moveTo>
                    <a:pt x="33" y="0"/>
                  </a:moveTo>
                  <a:cubicBezTo>
                    <a:pt x="33" y="0"/>
                    <a:pt x="41" y="30"/>
                    <a:pt x="40" y="53"/>
                  </a:cubicBezTo>
                  <a:cubicBezTo>
                    <a:pt x="47" y="218"/>
                    <a:pt x="47" y="218"/>
                    <a:pt x="47" y="218"/>
                  </a:cubicBezTo>
                  <a:cubicBezTo>
                    <a:pt x="47" y="218"/>
                    <a:pt x="34" y="229"/>
                    <a:pt x="9" y="225"/>
                  </a:cubicBezTo>
                  <a:cubicBezTo>
                    <a:pt x="0" y="2"/>
                    <a:pt x="0" y="2"/>
                    <a:pt x="0" y="2"/>
                  </a:cubicBezTo>
                  <a:lnTo>
                    <a:pt x="33" y="0"/>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2" name="íṩḻiḍê"/>
            <p:cNvSpPr/>
            <p:nvPr/>
          </p:nvSpPr>
          <p:spPr bwMode="auto">
            <a:xfrm>
              <a:off x="5737226" y="3421063"/>
              <a:ext cx="215900" cy="114300"/>
            </a:xfrm>
            <a:custGeom>
              <a:avLst/>
              <a:gdLst>
                <a:gd name="T0" fmla="*/ 40 w 65"/>
                <a:gd name="T1" fmla="*/ 5 h 35"/>
                <a:gd name="T2" fmla="*/ 30 w 65"/>
                <a:gd name="T3" fmla="*/ 5 h 35"/>
                <a:gd name="T4" fmla="*/ 17 w 65"/>
                <a:gd name="T5" fmla="*/ 0 h 35"/>
                <a:gd name="T6" fmla="*/ 9 w 65"/>
                <a:gd name="T7" fmla="*/ 0 h 35"/>
                <a:gd name="T8" fmla="*/ 3 w 65"/>
                <a:gd name="T9" fmla="*/ 4 h 35"/>
                <a:gd name="T10" fmla="*/ 7 w 65"/>
                <a:gd name="T11" fmla="*/ 17 h 35"/>
                <a:gd name="T12" fmla="*/ 45 w 65"/>
                <a:gd name="T13" fmla="*/ 35 h 35"/>
                <a:gd name="T14" fmla="*/ 64 w 65"/>
                <a:gd name="T15" fmla="*/ 33 h 35"/>
                <a:gd name="T16" fmla="*/ 63 w 65"/>
                <a:gd name="T17" fmla="*/ 6 h 35"/>
                <a:gd name="T18" fmla="*/ 40 w 65"/>
                <a:gd name="T19"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5">
                  <a:moveTo>
                    <a:pt x="40" y="5"/>
                  </a:moveTo>
                  <a:cubicBezTo>
                    <a:pt x="40" y="5"/>
                    <a:pt x="36" y="9"/>
                    <a:pt x="30" y="5"/>
                  </a:cubicBezTo>
                  <a:cubicBezTo>
                    <a:pt x="26" y="3"/>
                    <a:pt x="22" y="1"/>
                    <a:pt x="17" y="0"/>
                  </a:cubicBezTo>
                  <a:cubicBezTo>
                    <a:pt x="14" y="0"/>
                    <a:pt x="12" y="0"/>
                    <a:pt x="9" y="0"/>
                  </a:cubicBezTo>
                  <a:cubicBezTo>
                    <a:pt x="7" y="1"/>
                    <a:pt x="3" y="2"/>
                    <a:pt x="3" y="4"/>
                  </a:cubicBezTo>
                  <a:cubicBezTo>
                    <a:pt x="0" y="9"/>
                    <a:pt x="3" y="14"/>
                    <a:pt x="7" y="17"/>
                  </a:cubicBezTo>
                  <a:cubicBezTo>
                    <a:pt x="18" y="27"/>
                    <a:pt x="31" y="34"/>
                    <a:pt x="45" y="35"/>
                  </a:cubicBezTo>
                  <a:cubicBezTo>
                    <a:pt x="51" y="35"/>
                    <a:pt x="59" y="35"/>
                    <a:pt x="64" y="33"/>
                  </a:cubicBezTo>
                  <a:cubicBezTo>
                    <a:pt x="64" y="33"/>
                    <a:pt x="65" y="9"/>
                    <a:pt x="63" y="6"/>
                  </a:cubicBezTo>
                  <a:lnTo>
                    <a:pt x="40" y="5"/>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3" name="îṡ1íḑê"/>
            <p:cNvSpPr/>
            <p:nvPr/>
          </p:nvSpPr>
          <p:spPr bwMode="auto">
            <a:xfrm>
              <a:off x="5830888" y="2662238"/>
              <a:ext cx="180975" cy="811213"/>
            </a:xfrm>
            <a:custGeom>
              <a:avLst/>
              <a:gdLst>
                <a:gd name="T0" fmla="*/ 51 w 55"/>
                <a:gd name="T1" fmla="*/ 0 h 246"/>
                <a:gd name="T2" fmla="*/ 49 w 55"/>
                <a:gd name="T3" fmla="*/ 47 h 246"/>
                <a:gd name="T4" fmla="*/ 38 w 55"/>
                <a:gd name="T5" fmla="*/ 239 h 246"/>
                <a:gd name="T6" fmla="*/ 0 w 55"/>
                <a:gd name="T7" fmla="*/ 239 h 246"/>
                <a:gd name="T8" fmla="*/ 5 w 55"/>
                <a:gd name="T9" fmla="*/ 11 h 246"/>
                <a:gd name="T10" fmla="*/ 51 w 55"/>
                <a:gd name="T11" fmla="*/ 0 h 246"/>
              </a:gdLst>
              <a:ahLst/>
              <a:cxnLst>
                <a:cxn ang="0">
                  <a:pos x="T0" y="T1"/>
                </a:cxn>
                <a:cxn ang="0">
                  <a:pos x="T2" y="T3"/>
                </a:cxn>
                <a:cxn ang="0">
                  <a:pos x="T4" y="T5"/>
                </a:cxn>
                <a:cxn ang="0">
                  <a:pos x="T6" y="T7"/>
                </a:cxn>
                <a:cxn ang="0">
                  <a:pos x="T8" y="T9"/>
                </a:cxn>
                <a:cxn ang="0">
                  <a:pos x="T10" y="T11"/>
                </a:cxn>
              </a:cxnLst>
              <a:rect l="0" t="0" r="r" b="b"/>
              <a:pathLst>
                <a:path w="55" h="246">
                  <a:moveTo>
                    <a:pt x="51" y="0"/>
                  </a:moveTo>
                  <a:cubicBezTo>
                    <a:pt x="51" y="0"/>
                    <a:pt x="55" y="19"/>
                    <a:pt x="49" y="47"/>
                  </a:cubicBezTo>
                  <a:cubicBezTo>
                    <a:pt x="38" y="239"/>
                    <a:pt x="38" y="239"/>
                    <a:pt x="38" y="239"/>
                  </a:cubicBezTo>
                  <a:cubicBezTo>
                    <a:pt x="38" y="239"/>
                    <a:pt x="21" y="246"/>
                    <a:pt x="0" y="239"/>
                  </a:cubicBezTo>
                  <a:cubicBezTo>
                    <a:pt x="5" y="11"/>
                    <a:pt x="5" y="11"/>
                    <a:pt x="5" y="11"/>
                  </a:cubicBezTo>
                  <a:lnTo>
                    <a:pt x="51" y="0"/>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îsļïḋè"/>
            <p:cNvSpPr/>
            <p:nvPr/>
          </p:nvSpPr>
          <p:spPr bwMode="auto">
            <a:xfrm>
              <a:off x="5840413" y="2230438"/>
              <a:ext cx="284163" cy="504825"/>
            </a:xfrm>
            <a:custGeom>
              <a:avLst/>
              <a:gdLst>
                <a:gd name="T0" fmla="*/ 0 w 86"/>
                <a:gd name="T1" fmla="*/ 136 h 153"/>
                <a:gd name="T2" fmla="*/ 4 w 86"/>
                <a:gd name="T3" fmla="*/ 101 h 153"/>
                <a:gd name="T4" fmla="*/ 4 w 86"/>
                <a:gd name="T5" fmla="*/ 23 h 153"/>
                <a:gd name="T6" fmla="*/ 26 w 86"/>
                <a:gd name="T7" fmla="*/ 8 h 153"/>
                <a:gd name="T8" fmla="*/ 59 w 86"/>
                <a:gd name="T9" fmla="*/ 0 h 153"/>
                <a:gd name="T10" fmla="*/ 71 w 86"/>
                <a:gd name="T11" fmla="*/ 3 h 153"/>
                <a:gd name="T12" fmla="*/ 82 w 86"/>
                <a:gd name="T13" fmla="*/ 13 h 153"/>
                <a:gd name="T14" fmla="*/ 83 w 86"/>
                <a:gd name="T15" fmla="*/ 49 h 153"/>
                <a:gd name="T16" fmla="*/ 78 w 86"/>
                <a:gd name="T17" fmla="*/ 87 h 153"/>
                <a:gd name="T18" fmla="*/ 77 w 86"/>
                <a:gd name="T19" fmla="*/ 128 h 153"/>
                <a:gd name="T20" fmla="*/ 74 w 86"/>
                <a:gd name="T21" fmla="*/ 133 h 153"/>
                <a:gd name="T22" fmla="*/ 6 w 86"/>
                <a:gd name="T23" fmla="*/ 147 h 153"/>
                <a:gd name="T24" fmla="*/ 0 w 86"/>
                <a:gd name="T25" fmla="*/ 13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3">
                  <a:moveTo>
                    <a:pt x="0" y="136"/>
                  </a:moveTo>
                  <a:cubicBezTo>
                    <a:pt x="0" y="130"/>
                    <a:pt x="4" y="101"/>
                    <a:pt x="4" y="101"/>
                  </a:cubicBezTo>
                  <a:cubicBezTo>
                    <a:pt x="3" y="62"/>
                    <a:pt x="4" y="23"/>
                    <a:pt x="4" y="23"/>
                  </a:cubicBezTo>
                  <a:cubicBezTo>
                    <a:pt x="26" y="8"/>
                    <a:pt x="26" y="8"/>
                    <a:pt x="26" y="8"/>
                  </a:cubicBezTo>
                  <a:cubicBezTo>
                    <a:pt x="59" y="0"/>
                    <a:pt x="59" y="0"/>
                    <a:pt x="59" y="0"/>
                  </a:cubicBezTo>
                  <a:cubicBezTo>
                    <a:pt x="71" y="3"/>
                    <a:pt x="71" y="3"/>
                    <a:pt x="71" y="3"/>
                  </a:cubicBezTo>
                  <a:cubicBezTo>
                    <a:pt x="77" y="4"/>
                    <a:pt x="81" y="8"/>
                    <a:pt x="82" y="13"/>
                  </a:cubicBezTo>
                  <a:cubicBezTo>
                    <a:pt x="84" y="22"/>
                    <a:pt x="86" y="37"/>
                    <a:pt x="83" y="49"/>
                  </a:cubicBezTo>
                  <a:cubicBezTo>
                    <a:pt x="81" y="57"/>
                    <a:pt x="80" y="72"/>
                    <a:pt x="78" y="87"/>
                  </a:cubicBezTo>
                  <a:cubicBezTo>
                    <a:pt x="78" y="88"/>
                    <a:pt x="76" y="117"/>
                    <a:pt x="77" y="128"/>
                  </a:cubicBezTo>
                  <a:cubicBezTo>
                    <a:pt x="77" y="128"/>
                    <a:pt x="77" y="131"/>
                    <a:pt x="74" y="133"/>
                  </a:cubicBezTo>
                  <a:cubicBezTo>
                    <a:pt x="53" y="153"/>
                    <a:pt x="6" y="147"/>
                    <a:pt x="6" y="147"/>
                  </a:cubicBezTo>
                  <a:cubicBezTo>
                    <a:pt x="1" y="146"/>
                    <a:pt x="0" y="140"/>
                    <a:pt x="0" y="136"/>
                  </a:cubicBezTo>
                  <a:close/>
                </a:path>
              </a:pathLst>
            </a:custGeom>
            <a:solidFill>
              <a:srgbClr val="FE5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iSlîdè"/>
            <p:cNvSpPr/>
            <p:nvPr/>
          </p:nvSpPr>
          <p:spPr bwMode="auto">
            <a:xfrm>
              <a:off x="5549901" y="2432050"/>
              <a:ext cx="119063" cy="73025"/>
            </a:xfrm>
            <a:custGeom>
              <a:avLst/>
              <a:gdLst>
                <a:gd name="T0" fmla="*/ 10 w 36"/>
                <a:gd name="T1" fmla="*/ 6 h 22"/>
                <a:gd name="T2" fmla="*/ 22 w 36"/>
                <a:gd name="T3" fmla="*/ 5 h 22"/>
                <a:gd name="T4" fmla="*/ 18 w 36"/>
                <a:gd name="T5" fmla="*/ 2 h 22"/>
                <a:gd name="T6" fmla="*/ 17 w 36"/>
                <a:gd name="T7" fmla="*/ 0 h 22"/>
                <a:gd name="T8" fmla="*/ 28 w 36"/>
                <a:gd name="T9" fmla="*/ 4 h 22"/>
                <a:gd name="T10" fmla="*/ 35 w 36"/>
                <a:gd name="T11" fmla="*/ 8 h 22"/>
                <a:gd name="T12" fmla="*/ 35 w 36"/>
                <a:gd name="T13" fmla="*/ 9 h 22"/>
                <a:gd name="T14" fmla="*/ 36 w 36"/>
                <a:gd name="T15" fmla="*/ 9 h 22"/>
                <a:gd name="T16" fmla="*/ 28 w 36"/>
                <a:gd name="T17" fmla="*/ 22 h 22"/>
                <a:gd name="T18" fmla="*/ 16 w 36"/>
                <a:gd name="T19" fmla="*/ 17 h 22"/>
                <a:gd name="T20" fmla="*/ 5 w 36"/>
                <a:gd name="T21" fmla="*/ 18 h 22"/>
                <a:gd name="T22" fmla="*/ 1 w 36"/>
                <a:gd name="T23" fmla="*/ 12 h 22"/>
                <a:gd name="T24" fmla="*/ 10 w 36"/>
                <a:gd name="T25"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2">
                  <a:moveTo>
                    <a:pt x="10" y="6"/>
                  </a:moveTo>
                  <a:cubicBezTo>
                    <a:pt x="13" y="4"/>
                    <a:pt x="16" y="5"/>
                    <a:pt x="22" y="5"/>
                  </a:cubicBezTo>
                  <a:cubicBezTo>
                    <a:pt x="21" y="4"/>
                    <a:pt x="19" y="3"/>
                    <a:pt x="18" y="2"/>
                  </a:cubicBezTo>
                  <a:cubicBezTo>
                    <a:pt x="15" y="1"/>
                    <a:pt x="17" y="0"/>
                    <a:pt x="17" y="0"/>
                  </a:cubicBezTo>
                  <a:cubicBezTo>
                    <a:pt x="18" y="0"/>
                    <a:pt x="26" y="2"/>
                    <a:pt x="28" y="4"/>
                  </a:cubicBezTo>
                  <a:cubicBezTo>
                    <a:pt x="30" y="6"/>
                    <a:pt x="35" y="8"/>
                    <a:pt x="35" y="8"/>
                  </a:cubicBezTo>
                  <a:cubicBezTo>
                    <a:pt x="35" y="9"/>
                    <a:pt x="35" y="9"/>
                    <a:pt x="35" y="9"/>
                  </a:cubicBezTo>
                  <a:cubicBezTo>
                    <a:pt x="36" y="9"/>
                    <a:pt x="36" y="9"/>
                    <a:pt x="36" y="9"/>
                  </a:cubicBezTo>
                  <a:cubicBezTo>
                    <a:pt x="36" y="9"/>
                    <a:pt x="31" y="21"/>
                    <a:pt x="28" y="22"/>
                  </a:cubicBezTo>
                  <a:cubicBezTo>
                    <a:pt x="25" y="22"/>
                    <a:pt x="20" y="17"/>
                    <a:pt x="16" y="17"/>
                  </a:cubicBezTo>
                  <a:cubicBezTo>
                    <a:pt x="12" y="16"/>
                    <a:pt x="8" y="19"/>
                    <a:pt x="5" y="18"/>
                  </a:cubicBezTo>
                  <a:cubicBezTo>
                    <a:pt x="2" y="18"/>
                    <a:pt x="1" y="14"/>
                    <a:pt x="1" y="12"/>
                  </a:cubicBezTo>
                  <a:cubicBezTo>
                    <a:pt x="0" y="10"/>
                    <a:pt x="6" y="7"/>
                    <a:pt x="10" y="6"/>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6" name="íšḷíḍe"/>
            <p:cNvSpPr/>
            <p:nvPr/>
          </p:nvSpPr>
          <p:spPr bwMode="auto">
            <a:xfrm>
              <a:off x="5635626" y="2306638"/>
              <a:ext cx="280988" cy="279400"/>
            </a:xfrm>
            <a:custGeom>
              <a:avLst/>
              <a:gdLst>
                <a:gd name="T0" fmla="*/ 9 w 85"/>
                <a:gd name="T1" fmla="*/ 45 h 85"/>
                <a:gd name="T2" fmla="*/ 45 w 85"/>
                <a:gd name="T3" fmla="*/ 56 h 85"/>
                <a:gd name="T4" fmla="*/ 53 w 85"/>
                <a:gd name="T5" fmla="*/ 13 h 85"/>
                <a:gd name="T6" fmla="*/ 66 w 85"/>
                <a:gd name="T7" fmla="*/ 0 h 85"/>
                <a:gd name="T8" fmla="*/ 79 w 85"/>
                <a:gd name="T9" fmla="*/ 23 h 85"/>
                <a:gd name="T10" fmla="*/ 64 w 85"/>
                <a:gd name="T11" fmla="*/ 74 h 85"/>
                <a:gd name="T12" fmla="*/ 48 w 85"/>
                <a:gd name="T13" fmla="*/ 82 h 85"/>
                <a:gd name="T14" fmla="*/ 0 w 85"/>
                <a:gd name="T15" fmla="*/ 62 h 85"/>
                <a:gd name="T16" fmla="*/ 9 w 85"/>
                <a:gd name="T17" fmla="*/ 4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85">
                  <a:moveTo>
                    <a:pt x="9" y="45"/>
                  </a:moveTo>
                  <a:cubicBezTo>
                    <a:pt x="45" y="56"/>
                    <a:pt x="45" y="56"/>
                    <a:pt x="45" y="56"/>
                  </a:cubicBezTo>
                  <a:cubicBezTo>
                    <a:pt x="45" y="56"/>
                    <a:pt x="51" y="21"/>
                    <a:pt x="53" y="13"/>
                  </a:cubicBezTo>
                  <a:cubicBezTo>
                    <a:pt x="54" y="6"/>
                    <a:pt x="66" y="0"/>
                    <a:pt x="66" y="0"/>
                  </a:cubicBezTo>
                  <a:cubicBezTo>
                    <a:pt x="85" y="9"/>
                    <a:pt x="79" y="23"/>
                    <a:pt x="79" y="23"/>
                  </a:cubicBezTo>
                  <a:cubicBezTo>
                    <a:pt x="64" y="74"/>
                    <a:pt x="64" y="74"/>
                    <a:pt x="64" y="74"/>
                  </a:cubicBezTo>
                  <a:cubicBezTo>
                    <a:pt x="62" y="81"/>
                    <a:pt x="54" y="85"/>
                    <a:pt x="48" y="82"/>
                  </a:cubicBezTo>
                  <a:cubicBezTo>
                    <a:pt x="0" y="62"/>
                    <a:pt x="0" y="62"/>
                    <a:pt x="0" y="62"/>
                  </a:cubicBezTo>
                  <a:cubicBezTo>
                    <a:pt x="0" y="47"/>
                    <a:pt x="9" y="45"/>
                    <a:pt x="9" y="45"/>
                  </a:cubicBezTo>
                  <a:close/>
                </a:path>
              </a:pathLst>
            </a:custGeom>
            <a:solidFill>
              <a:srgbClr val="FE86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7" name="îṣḻíďê"/>
            <p:cNvSpPr/>
            <p:nvPr/>
          </p:nvSpPr>
          <p:spPr bwMode="auto">
            <a:xfrm>
              <a:off x="5846763" y="1993900"/>
              <a:ext cx="231775" cy="257175"/>
            </a:xfrm>
            <a:custGeom>
              <a:avLst/>
              <a:gdLst>
                <a:gd name="T0" fmla="*/ 53 w 70"/>
                <a:gd name="T1" fmla="*/ 2 h 78"/>
                <a:gd name="T2" fmla="*/ 26 w 70"/>
                <a:gd name="T3" fmla="*/ 2 h 78"/>
                <a:gd name="T4" fmla="*/ 4 w 70"/>
                <a:gd name="T5" fmla="*/ 27 h 78"/>
                <a:gd name="T6" fmla="*/ 7 w 70"/>
                <a:gd name="T7" fmla="*/ 71 h 78"/>
                <a:gd name="T8" fmla="*/ 28 w 70"/>
                <a:gd name="T9" fmla="*/ 75 h 78"/>
                <a:gd name="T10" fmla="*/ 54 w 70"/>
                <a:gd name="T11" fmla="*/ 63 h 78"/>
                <a:gd name="T12" fmla="*/ 69 w 70"/>
                <a:gd name="T13" fmla="*/ 29 h 78"/>
                <a:gd name="T14" fmla="*/ 53 w 70"/>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53" y="2"/>
                  </a:moveTo>
                  <a:cubicBezTo>
                    <a:pt x="45" y="0"/>
                    <a:pt x="34" y="0"/>
                    <a:pt x="26" y="2"/>
                  </a:cubicBezTo>
                  <a:cubicBezTo>
                    <a:pt x="14" y="6"/>
                    <a:pt x="7" y="14"/>
                    <a:pt x="4" y="27"/>
                  </a:cubicBezTo>
                  <a:cubicBezTo>
                    <a:pt x="0" y="39"/>
                    <a:pt x="0" y="59"/>
                    <a:pt x="7" y="71"/>
                  </a:cubicBezTo>
                  <a:cubicBezTo>
                    <a:pt x="11" y="78"/>
                    <a:pt x="21" y="76"/>
                    <a:pt x="28" y="75"/>
                  </a:cubicBezTo>
                  <a:cubicBezTo>
                    <a:pt x="36" y="72"/>
                    <a:pt x="47" y="69"/>
                    <a:pt x="54" y="63"/>
                  </a:cubicBezTo>
                  <a:cubicBezTo>
                    <a:pt x="64" y="56"/>
                    <a:pt x="69" y="40"/>
                    <a:pt x="69" y="29"/>
                  </a:cubicBezTo>
                  <a:cubicBezTo>
                    <a:pt x="70" y="19"/>
                    <a:pt x="65" y="4"/>
                    <a:pt x="53" y="2"/>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iSľîḍe"/>
            <p:cNvSpPr/>
            <p:nvPr/>
          </p:nvSpPr>
          <p:spPr bwMode="auto">
            <a:xfrm>
              <a:off x="5922963" y="2190750"/>
              <a:ext cx="112713" cy="76200"/>
            </a:xfrm>
            <a:custGeom>
              <a:avLst/>
              <a:gdLst>
                <a:gd name="T0" fmla="*/ 34 w 34"/>
                <a:gd name="T1" fmla="*/ 0 h 23"/>
                <a:gd name="T2" fmla="*/ 31 w 34"/>
                <a:gd name="T3" fmla="*/ 3 h 23"/>
                <a:gd name="T4" fmla="*/ 5 w 34"/>
                <a:gd name="T5" fmla="*/ 15 h 23"/>
                <a:gd name="T6" fmla="*/ 0 w 34"/>
                <a:gd name="T7" fmla="*/ 15 h 23"/>
                <a:gd name="T8" fmla="*/ 1 w 34"/>
                <a:gd name="T9" fmla="*/ 20 h 23"/>
                <a:gd name="T10" fmla="*/ 25 w 34"/>
                <a:gd name="T11" fmla="*/ 20 h 23"/>
                <a:gd name="T12" fmla="*/ 34 w 34"/>
                <a:gd name="T13" fmla="*/ 12 h 23"/>
                <a:gd name="T14" fmla="*/ 34 w 34"/>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3">
                  <a:moveTo>
                    <a:pt x="34" y="0"/>
                  </a:moveTo>
                  <a:cubicBezTo>
                    <a:pt x="33" y="2"/>
                    <a:pt x="32" y="3"/>
                    <a:pt x="31" y="3"/>
                  </a:cubicBezTo>
                  <a:cubicBezTo>
                    <a:pt x="24" y="9"/>
                    <a:pt x="13" y="12"/>
                    <a:pt x="5" y="15"/>
                  </a:cubicBezTo>
                  <a:cubicBezTo>
                    <a:pt x="3" y="15"/>
                    <a:pt x="2" y="15"/>
                    <a:pt x="0" y="15"/>
                  </a:cubicBezTo>
                  <a:cubicBezTo>
                    <a:pt x="1" y="20"/>
                    <a:pt x="1" y="20"/>
                    <a:pt x="1" y="20"/>
                  </a:cubicBezTo>
                  <a:cubicBezTo>
                    <a:pt x="10" y="23"/>
                    <a:pt x="19" y="22"/>
                    <a:pt x="25" y="20"/>
                  </a:cubicBezTo>
                  <a:cubicBezTo>
                    <a:pt x="30" y="19"/>
                    <a:pt x="34" y="17"/>
                    <a:pt x="34" y="12"/>
                  </a:cubicBezTo>
                  <a:cubicBezTo>
                    <a:pt x="34" y="0"/>
                    <a:pt x="34" y="0"/>
                    <a:pt x="34" y="0"/>
                  </a:cubicBez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ïṣľîḋé"/>
            <p:cNvSpPr/>
            <p:nvPr/>
          </p:nvSpPr>
          <p:spPr bwMode="auto">
            <a:xfrm>
              <a:off x="5827713" y="1982788"/>
              <a:ext cx="250825" cy="241300"/>
            </a:xfrm>
            <a:custGeom>
              <a:avLst/>
              <a:gdLst>
                <a:gd name="T0" fmla="*/ 4 w 76"/>
                <a:gd name="T1" fmla="*/ 5 h 73"/>
                <a:gd name="T2" fmla="*/ 29 w 76"/>
                <a:gd name="T3" fmla="*/ 3 h 73"/>
                <a:gd name="T4" fmla="*/ 65 w 76"/>
                <a:gd name="T5" fmla="*/ 7 h 73"/>
                <a:gd name="T6" fmla="*/ 75 w 76"/>
                <a:gd name="T7" fmla="*/ 32 h 73"/>
                <a:gd name="T8" fmla="*/ 60 w 76"/>
                <a:gd name="T9" fmla="*/ 66 h 73"/>
                <a:gd name="T10" fmla="*/ 47 w 76"/>
                <a:gd name="T11" fmla="*/ 73 h 73"/>
                <a:gd name="T12" fmla="*/ 35 w 76"/>
                <a:gd name="T13" fmla="*/ 64 h 73"/>
                <a:gd name="T14" fmla="*/ 38 w 76"/>
                <a:gd name="T15" fmla="*/ 46 h 73"/>
                <a:gd name="T16" fmla="*/ 31 w 76"/>
                <a:gd name="T17" fmla="*/ 52 h 73"/>
                <a:gd name="T18" fmla="*/ 26 w 76"/>
                <a:gd name="T19" fmla="*/ 43 h 73"/>
                <a:gd name="T20" fmla="*/ 26 w 76"/>
                <a:gd name="T21" fmla="*/ 33 h 73"/>
                <a:gd name="T22" fmla="*/ 10 w 76"/>
                <a:gd name="T23" fmla="*/ 28 h 73"/>
                <a:gd name="T24" fmla="*/ 4 w 76"/>
                <a:gd name="T25"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3">
                  <a:moveTo>
                    <a:pt x="4" y="5"/>
                  </a:moveTo>
                  <a:cubicBezTo>
                    <a:pt x="4" y="5"/>
                    <a:pt x="14" y="9"/>
                    <a:pt x="29" y="3"/>
                  </a:cubicBezTo>
                  <a:cubicBezTo>
                    <a:pt x="37" y="0"/>
                    <a:pt x="59" y="0"/>
                    <a:pt x="65" y="7"/>
                  </a:cubicBezTo>
                  <a:cubicBezTo>
                    <a:pt x="72" y="12"/>
                    <a:pt x="76" y="24"/>
                    <a:pt x="75" y="32"/>
                  </a:cubicBezTo>
                  <a:cubicBezTo>
                    <a:pt x="75" y="43"/>
                    <a:pt x="70" y="59"/>
                    <a:pt x="60" y="66"/>
                  </a:cubicBezTo>
                  <a:cubicBezTo>
                    <a:pt x="55" y="70"/>
                    <a:pt x="54" y="71"/>
                    <a:pt x="47" y="73"/>
                  </a:cubicBezTo>
                  <a:cubicBezTo>
                    <a:pt x="45" y="72"/>
                    <a:pt x="35" y="64"/>
                    <a:pt x="35" y="64"/>
                  </a:cubicBezTo>
                  <a:cubicBezTo>
                    <a:pt x="39" y="62"/>
                    <a:pt x="42" y="48"/>
                    <a:pt x="38" y="46"/>
                  </a:cubicBezTo>
                  <a:cubicBezTo>
                    <a:pt x="34" y="44"/>
                    <a:pt x="31" y="52"/>
                    <a:pt x="31" y="52"/>
                  </a:cubicBezTo>
                  <a:cubicBezTo>
                    <a:pt x="28" y="51"/>
                    <a:pt x="24" y="48"/>
                    <a:pt x="26" y="43"/>
                  </a:cubicBezTo>
                  <a:cubicBezTo>
                    <a:pt x="29" y="38"/>
                    <a:pt x="26" y="33"/>
                    <a:pt x="26" y="33"/>
                  </a:cubicBezTo>
                  <a:cubicBezTo>
                    <a:pt x="19" y="33"/>
                    <a:pt x="13" y="29"/>
                    <a:pt x="10" y="28"/>
                  </a:cubicBezTo>
                  <a:cubicBezTo>
                    <a:pt x="10" y="28"/>
                    <a:pt x="0" y="21"/>
                    <a:pt x="4" y="5"/>
                  </a:cubicBez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îṡḻîḍe"/>
            <p:cNvSpPr/>
            <p:nvPr/>
          </p:nvSpPr>
          <p:spPr bwMode="auto">
            <a:xfrm>
              <a:off x="5810251" y="2085975"/>
              <a:ext cx="66675" cy="85725"/>
            </a:xfrm>
            <a:custGeom>
              <a:avLst/>
              <a:gdLst>
                <a:gd name="T0" fmla="*/ 0 w 20"/>
                <a:gd name="T1" fmla="*/ 0 h 26"/>
                <a:gd name="T2" fmla="*/ 18 w 20"/>
                <a:gd name="T3" fmla="*/ 4 h 26"/>
                <a:gd name="T4" fmla="*/ 20 w 20"/>
                <a:gd name="T5" fmla="*/ 7 h 26"/>
                <a:gd name="T6" fmla="*/ 19 w 20"/>
                <a:gd name="T7" fmla="*/ 23 h 26"/>
                <a:gd name="T8" fmla="*/ 16 w 20"/>
                <a:gd name="T9" fmla="*/ 25 h 26"/>
                <a:gd name="T10" fmla="*/ 1 w 20"/>
                <a:gd name="T11" fmla="*/ 21 h 26"/>
                <a:gd name="T12" fmla="*/ 0 w 2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0" h="26">
                  <a:moveTo>
                    <a:pt x="0" y="0"/>
                  </a:moveTo>
                  <a:cubicBezTo>
                    <a:pt x="18" y="4"/>
                    <a:pt x="18" y="4"/>
                    <a:pt x="18" y="4"/>
                  </a:cubicBezTo>
                  <a:cubicBezTo>
                    <a:pt x="19" y="4"/>
                    <a:pt x="20" y="5"/>
                    <a:pt x="20" y="7"/>
                  </a:cubicBezTo>
                  <a:cubicBezTo>
                    <a:pt x="19" y="23"/>
                    <a:pt x="19" y="23"/>
                    <a:pt x="19" y="23"/>
                  </a:cubicBezTo>
                  <a:cubicBezTo>
                    <a:pt x="19" y="25"/>
                    <a:pt x="18" y="26"/>
                    <a:pt x="16" y="25"/>
                  </a:cubicBezTo>
                  <a:cubicBezTo>
                    <a:pt x="1" y="21"/>
                    <a:pt x="1" y="21"/>
                    <a:pt x="1" y="21"/>
                  </a:cubicBezTo>
                  <a:lnTo>
                    <a:pt x="0" y="0"/>
                  </a:ln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1" name="iŝľîḑé"/>
            <p:cNvSpPr/>
            <p:nvPr/>
          </p:nvSpPr>
          <p:spPr bwMode="auto">
            <a:xfrm>
              <a:off x="5810251" y="2085975"/>
              <a:ext cx="9525" cy="71438"/>
            </a:xfrm>
            <a:custGeom>
              <a:avLst/>
              <a:gdLst>
                <a:gd name="T0" fmla="*/ 0 w 6"/>
                <a:gd name="T1" fmla="*/ 0 h 45"/>
                <a:gd name="T2" fmla="*/ 4 w 6"/>
                <a:gd name="T3" fmla="*/ 0 h 45"/>
                <a:gd name="T4" fmla="*/ 6 w 6"/>
                <a:gd name="T5" fmla="*/ 45 h 45"/>
                <a:gd name="T6" fmla="*/ 2 w 6"/>
                <a:gd name="T7" fmla="*/ 43 h 45"/>
                <a:gd name="T8" fmla="*/ 0 w 6"/>
                <a:gd name="T9" fmla="*/ 0 h 45"/>
              </a:gdLst>
              <a:ahLst/>
              <a:cxnLst>
                <a:cxn ang="0">
                  <a:pos x="T0" y="T1"/>
                </a:cxn>
                <a:cxn ang="0">
                  <a:pos x="T2" y="T3"/>
                </a:cxn>
                <a:cxn ang="0">
                  <a:pos x="T4" y="T5"/>
                </a:cxn>
                <a:cxn ang="0">
                  <a:pos x="T6" y="T7"/>
                </a:cxn>
                <a:cxn ang="0">
                  <a:pos x="T8" y="T9"/>
                </a:cxn>
              </a:cxnLst>
              <a:rect l="0" t="0" r="r" b="b"/>
              <a:pathLst>
                <a:path w="6" h="45">
                  <a:moveTo>
                    <a:pt x="0" y="0"/>
                  </a:moveTo>
                  <a:lnTo>
                    <a:pt x="4" y="0"/>
                  </a:lnTo>
                  <a:lnTo>
                    <a:pt x="6" y="45"/>
                  </a:lnTo>
                  <a:lnTo>
                    <a:pt x="2" y="43"/>
                  </a:lnTo>
                  <a:lnTo>
                    <a:pt x="0" y="0"/>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2" name="iśḻiḓê"/>
            <p:cNvSpPr/>
            <p:nvPr/>
          </p:nvSpPr>
          <p:spPr bwMode="auto">
            <a:xfrm>
              <a:off x="5870576" y="2076450"/>
              <a:ext cx="217488" cy="80963"/>
            </a:xfrm>
            <a:custGeom>
              <a:avLst/>
              <a:gdLst>
                <a:gd name="T0" fmla="*/ 0 w 66"/>
                <a:gd name="T1" fmla="*/ 13 h 25"/>
                <a:gd name="T2" fmla="*/ 62 w 66"/>
                <a:gd name="T3" fmla="*/ 0 h 25"/>
                <a:gd name="T4" fmla="*/ 62 w 66"/>
                <a:gd name="T5" fmla="*/ 10 h 25"/>
                <a:gd name="T6" fmla="*/ 0 w 66"/>
                <a:gd name="T7" fmla="*/ 21 h 25"/>
                <a:gd name="T8" fmla="*/ 0 w 66"/>
                <a:gd name="T9" fmla="*/ 13 h 25"/>
              </a:gdLst>
              <a:ahLst/>
              <a:cxnLst>
                <a:cxn ang="0">
                  <a:pos x="T0" y="T1"/>
                </a:cxn>
                <a:cxn ang="0">
                  <a:pos x="T2" y="T3"/>
                </a:cxn>
                <a:cxn ang="0">
                  <a:pos x="T4" y="T5"/>
                </a:cxn>
                <a:cxn ang="0">
                  <a:pos x="T6" y="T7"/>
                </a:cxn>
                <a:cxn ang="0">
                  <a:pos x="T8" y="T9"/>
                </a:cxn>
              </a:cxnLst>
              <a:rect l="0" t="0" r="r" b="b"/>
              <a:pathLst>
                <a:path w="66" h="25">
                  <a:moveTo>
                    <a:pt x="0" y="13"/>
                  </a:moveTo>
                  <a:cubicBezTo>
                    <a:pt x="0" y="13"/>
                    <a:pt x="43" y="16"/>
                    <a:pt x="62" y="0"/>
                  </a:cubicBezTo>
                  <a:cubicBezTo>
                    <a:pt x="62" y="0"/>
                    <a:pt x="66" y="5"/>
                    <a:pt x="62" y="10"/>
                  </a:cubicBezTo>
                  <a:cubicBezTo>
                    <a:pt x="62" y="10"/>
                    <a:pt x="37" y="25"/>
                    <a:pt x="0" y="21"/>
                  </a:cubicBezTo>
                  <a:lnTo>
                    <a:pt x="0" y="13"/>
                  </a:lnTo>
                  <a:close/>
                </a:path>
              </a:pathLst>
            </a:custGeom>
            <a:solidFill>
              <a:srgbClr val="734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ï$lîḓe"/>
            <p:cNvSpPr/>
            <p:nvPr/>
          </p:nvSpPr>
          <p:spPr bwMode="auto">
            <a:xfrm>
              <a:off x="3549651" y="2979738"/>
              <a:ext cx="908050" cy="1109663"/>
            </a:xfrm>
            <a:custGeom>
              <a:avLst/>
              <a:gdLst>
                <a:gd name="T0" fmla="*/ 22 w 275"/>
                <a:gd name="T1" fmla="*/ 141 h 337"/>
                <a:gd name="T2" fmla="*/ 12 w 275"/>
                <a:gd name="T3" fmla="*/ 148 h 337"/>
                <a:gd name="T4" fmla="*/ 0 w 275"/>
                <a:gd name="T5" fmla="*/ 161 h 337"/>
                <a:gd name="T6" fmla="*/ 0 w 275"/>
                <a:gd name="T7" fmla="*/ 177 h 337"/>
                <a:gd name="T8" fmla="*/ 0 w 275"/>
                <a:gd name="T9" fmla="*/ 177 h 337"/>
                <a:gd name="T10" fmla="*/ 22 w 275"/>
                <a:gd name="T11" fmla="*/ 214 h 337"/>
                <a:gd name="T12" fmla="*/ 219 w 275"/>
                <a:gd name="T13" fmla="*/ 323 h 337"/>
                <a:gd name="T14" fmla="*/ 275 w 275"/>
                <a:gd name="T15" fmla="*/ 337 h 337"/>
                <a:gd name="T16" fmla="*/ 275 w 275"/>
                <a:gd name="T17" fmla="*/ 0 h 337"/>
                <a:gd name="T18" fmla="*/ 22 w 275"/>
                <a:gd name="T19" fmla="*/ 14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337">
                  <a:moveTo>
                    <a:pt x="22" y="141"/>
                  </a:moveTo>
                  <a:cubicBezTo>
                    <a:pt x="18" y="143"/>
                    <a:pt x="15" y="145"/>
                    <a:pt x="12" y="148"/>
                  </a:cubicBezTo>
                  <a:cubicBezTo>
                    <a:pt x="0" y="161"/>
                    <a:pt x="0" y="161"/>
                    <a:pt x="0" y="161"/>
                  </a:cubicBezTo>
                  <a:cubicBezTo>
                    <a:pt x="0" y="177"/>
                    <a:pt x="0" y="177"/>
                    <a:pt x="0" y="177"/>
                  </a:cubicBezTo>
                  <a:cubicBezTo>
                    <a:pt x="0" y="177"/>
                    <a:pt x="0" y="177"/>
                    <a:pt x="0" y="177"/>
                  </a:cubicBezTo>
                  <a:cubicBezTo>
                    <a:pt x="0" y="192"/>
                    <a:pt x="8" y="206"/>
                    <a:pt x="22" y="214"/>
                  </a:cubicBezTo>
                  <a:cubicBezTo>
                    <a:pt x="219" y="323"/>
                    <a:pt x="219" y="323"/>
                    <a:pt x="219" y="323"/>
                  </a:cubicBezTo>
                  <a:cubicBezTo>
                    <a:pt x="236" y="333"/>
                    <a:pt x="255" y="337"/>
                    <a:pt x="275" y="337"/>
                  </a:cubicBezTo>
                  <a:cubicBezTo>
                    <a:pt x="275" y="0"/>
                    <a:pt x="275" y="0"/>
                    <a:pt x="275" y="0"/>
                  </a:cubicBezTo>
                  <a:lnTo>
                    <a:pt x="22" y="141"/>
                  </a:lnTo>
                  <a:close/>
                </a:path>
              </a:pathLst>
            </a:custGeom>
            <a:gradFill>
              <a:gsLst>
                <a:gs pos="0">
                  <a:srgbClr val="6CCCE6"/>
                </a:gs>
                <a:gs pos="100000">
                  <a:srgbClr val="4F9ECF"/>
                </a:gs>
              </a:gsLst>
              <a:lin ang="0" scaled="1"/>
            </a:gradFill>
            <a:ln>
              <a:noFill/>
            </a:ln>
          </p:spPr>
          <p:txBody>
            <a:bodyPr anchor="ctr"/>
            <a:lstStyle/>
            <a:p>
              <a:pPr algn="ctr"/>
            </a:p>
          </p:txBody>
        </p:sp>
        <p:sp>
          <p:nvSpPr>
            <p:cNvPr id="124" name="ïŝļiḓè"/>
            <p:cNvSpPr/>
            <p:nvPr/>
          </p:nvSpPr>
          <p:spPr bwMode="auto">
            <a:xfrm>
              <a:off x="4457701" y="2705100"/>
              <a:ext cx="1441450" cy="1384300"/>
            </a:xfrm>
            <a:custGeom>
              <a:avLst/>
              <a:gdLst>
                <a:gd name="T0" fmla="*/ 428 w 437"/>
                <a:gd name="T1" fmla="*/ 139 h 420"/>
                <a:gd name="T2" fmla="*/ 415 w 437"/>
                <a:gd name="T3" fmla="*/ 128 h 420"/>
                <a:gd name="T4" fmla="*/ 220 w 437"/>
                <a:gd name="T5" fmla="*/ 18 h 420"/>
                <a:gd name="T6" fmla="*/ 117 w 437"/>
                <a:gd name="T7" fmla="*/ 18 h 420"/>
                <a:gd name="T8" fmla="*/ 0 w 437"/>
                <a:gd name="T9" fmla="*/ 83 h 420"/>
                <a:gd name="T10" fmla="*/ 0 w 437"/>
                <a:gd name="T11" fmla="*/ 420 h 420"/>
                <a:gd name="T12" fmla="*/ 47 w 437"/>
                <a:gd name="T13" fmla="*/ 406 h 420"/>
                <a:gd name="T14" fmla="*/ 415 w 437"/>
                <a:gd name="T15" fmla="*/ 201 h 420"/>
                <a:gd name="T16" fmla="*/ 437 w 437"/>
                <a:gd name="T17" fmla="*/ 164 h 420"/>
                <a:gd name="T18" fmla="*/ 437 w 437"/>
                <a:gd name="T19" fmla="*/ 149 h 420"/>
                <a:gd name="T20" fmla="*/ 428 w 437"/>
                <a:gd name="T21" fmla="*/ 13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420">
                  <a:moveTo>
                    <a:pt x="428" y="139"/>
                  </a:moveTo>
                  <a:cubicBezTo>
                    <a:pt x="425" y="135"/>
                    <a:pt x="420" y="131"/>
                    <a:pt x="415" y="128"/>
                  </a:cubicBezTo>
                  <a:cubicBezTo>
                    <a:pt x="220" y="18"/>
                    <a:pt x="220" y="18"/>
                    <a:pt x="220" y="18"/>
                  </a:cubicBezTo>
                  <a:cubicBezTo>
                    <a:pt x="188" y="0"/>
                    <a:pt x="149" y="0"/>
                    <a:pt x="117" y="18"/>
                  </a:cubicBezTo>
                  <a:cubicBezTo>
                    <a:pt x="0" y="83"/>
                    <a:pt x="0" y="83"/>
                    <a:pt x="0" y="83"/>
                  </a:cubicBezTo>
                  <a:cubicBezTo>
                    <a:pt x="0" y="420"/>
                    <a:pt x="0" y="420"/>
                    <a:pt x="0" y="420"/>
                  </a:cubicBezTo>
                  <a:cubicBezTo>
                    <a:pt x="16" y="419"/>
                    <a:pt x="32" y="414"/>
                    <a:pt x="47" y="406"/>
                  </a:cubicBezTo>
                  <a:cubicBezTo>
                    <a:pt x="415" y="201"/>
                    <a:pt x="415" y="201"/>
                    <a:pt x="415" y="201"/>
                  </a:cubicBezTo>
                  <a:cubicBezTo>
                    <a:pt x="430" y="193"/>
                    <a:pt x="437" y="178"/>
                    <a:pt x="437" y="164"/>
                  </a:cubicBezTo>
                  <a:cubicBezTo>
                    <a:pt x="437" y="149"/>
                    <a:pt x="437" y="149"/>
                    <a:pt x="437" y="149"/>
                  </a:cubicBezTo>
                  <a:lnTo>
                    <a:pt x="428" y="139"/>
                  </a:lnTo>
                  <a:close/>
                </a:path>
              </a:pathLst>
            </a:custGeom>
            <a:gradFill>
              <a:gsLst>
                <a:gs pos="100000">
                  <a:srgbClr val="224099"/>
                </a:gs>
                <a:gs pos="0">
                  <a:srgbClr val="3A73B6"/>
                </a:gs>
              </a:gsLst>
              <a:lin ang="0" scaled="1"/>
            </a:gradFill>
            <a:ln>
              <a:noFill/>
            </a:ln>
          </p:spPr>
          <p:txBody>
            <a:bodyPr anchor="ctr"/>
            <a:lstStyle/>
            <a:p>
              <a:pPr algn="ctr"/>
            </a:p>
          </p:txBody>
        </p:sp>
        <p:sp>
          <p:nvSpPr>
            <p:cNvPr id="125" name="išḷiḓe"/>
            <p:cNvSpPr/>
            <p:nvPr/>
          </p:nvSpPr>
          <p:spPr bwMode="auto">
            <a:xfrm>
              <a:off x="3525838" y="2659063"/>
              <a:ext cx="2397125" cy="1398588"/>
            </a:xfrm>
            <a:custGeom>
              <a:avLst/>
              <a:gdLst>
                <a:gd name="T0" fmla="*/ 29 w 726"/>
                <a:gd name="T1" fmla="*/ 224 h 424"/>
                <a:gd name="T2" fmla="*/ 399 w 726"/>
                <a:gd name="T3" fmla="*/ 18 h 424"/>
                <a:gd name="T4" fmla="*/ 502 w 726"/>
                <a:gd name="T5" fmla="*/ 18 h 424"/>
                <a:gd name="T6" fmla="*/ 697 w 726"/>
                <a:gd name="T7" fmla="*/ 128 h 424"/>
                <a:gd name="T8" fmla="*/ 697 w 726"/>
                <a:gd name="T9" fmla="*/ 201 h 424"/>
                <a:gd name="T10" fmla="*/ 329 w 726"/>
                <a:gd name="T11" fmla="*/ 406 h 424"/>
                <a:gd name="T12" fmla="*/ 226 w 726"/>
                <a:gd name="T13" fmla="*/ 406 h 424"/>
                <a:gd name="T14" fmla="*/ 29 w 726"/>
                <a:gd name="T15" fmla="*/ 297 h 424"/>
                <a:gd name="T16" fmla="*/ 29 w 726"/>
                <a:gd name="T17" fmla="*/ 22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424">
                  <a:moveTo>
                    <a:pt x="29" y="224"/>
                  </a:moveTo>
                  <a:cubicBezTo>
                    <a:pt x="399" y="18"/>
                    <a:pt x="399" y="18"/>
                    <a:pt x="399" y="18"/>
                  </a:cubicBezTo>
                  <a:cubicBezTo>
                    <a:pt x="431" y="0"/>
                    <a:pt x="470" y="0"/>
                    <a:pt x="502" y="18"/>
                  </a:cubicBezTo>
                  <a:cubicBezTo>
                    <a:pt x="697" y="128"/>
                    <a:pt x="697" y="128"/>
                    <a:pt x="697" y="128"/>
                  </a:cubicBezTo>
                  <a:cubicBezTo>
                    <a:pt x="726" y="144"/>
                    <a:pt x="726" y="185"/>
                    <a:pt x="697" y="201"/>
                  </a:cubicBezTo>
                  <a:cubicBezTo>
                    <a:pt x="329" y="406"/>
                    <a:pt x="329" y="406"/>
                    <a:pt x="329" y="406"/>
                  </a:cubicBezTo>
                  <a:cubicBezTo>
                    <a:pt x="297" y="424"/>
                    <a:pt x="258" y="424"/>
                    <a:pt x="226" y="406"/>
                  </a:cubicBezTo>
                  <a:cubicBezTo>
                    <a:pt x="29" y="297"/>
                    <a:pt x="29" y="297"/>
                    <a:pt x="29" y="297"/>
                  </a:cubicBezTo>
                  <a:cubicBezTo>
                    <a:pt x="0" y="281"/>
                    <a:pt x="0" y="240"/>
                    <a:pt x="29" y="2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6" name="işlïḋe"/>
            <p:cNvSpPr/>
            <p:nvPr/>
          </p:nvSpPr>
          <p:spPr bwMode="auto">
            <a:xfrm>
              <a:off x="4953001" y="3822700"/>
              <a:ext cx="230188" cy="284163"/>
            </a:xfrm>
            <a:custGeom>
              <a:avLst/>
              <a:gdLst>
                <a:gd name="T0" fmla="*/ 5 w 70"/>
                <a:gd name="T1" fmla="*/ 36 h 86"/>
                <a:gd name="T2" fmla="*/ 3 w 70"/>
                <a:gd name="T3" fmla="*/ 38 h 86"/>
                <a:gd name="T4" fmla="*/ 0 w 70"/>
                <a:gd name="T5" fmla="*/ 41 h 86"/>
                <a:gd name="T6" fmla="*/ 0 w 70"/>
                <a:gd name="T7" fmla="*/ 46 h 86"/>
                <a:gd name="T8" fmla="*/ 5 w 70"/>
                <a:gd name="T9" fmla="*/ 55 h 86"/>
                <a:gd name="T10" fmla="*/ 56 w 70"/>
                <a:gd name="T11" fmla="*/ 83 h 86"/>
                <a:gd name="T12" fmla="*/ 70 w 70"/>
                <a:gd name="T13" fmla="*/ 86 h 86"/>
                <a:gd name="T14" fmla="*/ 70 w 70"/>
                <a:gd name="T15" fmla="*/ 0 h 86"/>
                <a:gd name="T16" fmla="*/ 5 w 70"/>
                <a:gd name="T17"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6">
                  <a:moveTo>
                    <a:pt x="5" y="36"/>
                  </a:moveTo>
                  <a:cubicBezTo>
                    <a:pt x="5" y="37"/>
                    <a:pt x="4" y="37"/>
                    <a:pt x="3" y="38"/>
                  </a:cubicBezTo>
                  <a:cubicBezTo>
                    <a:pt x="0" y="41"/>
                    <a:pt x="0" y="41"/>
                    <a:pt x="0" y="41"/>
                  </a:cubicBezTo>
                  <a:cubicBezTo>
                    <a:pt x="0" y="46"/>
                    <a:pt x="0" y="46"/>
                    <a:pt x="0" y="46"/>
                  </a:cubicBezTo>
                  <a:cubicBezTo>
                    <a:pt x="0" y="49"/>
                    <a:pt x="2" y="53"/>
                    <a:pt x="5" y="55"/>
                  </a:cubicBezTo>
                  <a:cubicBezTo>
                    <a:pt x="56" y="83"/>
                    <a:pt x="56" y="83"/>
                    <a:pt x="56" y="83"/>
                  </a:cubicBezTo>
                  <a:cubicBezTo>
                    <a:pt x="60" y="85"/>
                    <a:pt x="65" y="86"/>
                    <a:pt x="70" y="86"/>
                  </a:cubicBezTo>
                  <a:cubicBezTo>
                    <a:pt x="70" y="0"/>
                    <a:pt x="70" y="0"/>
                    <a:pt x="70" y="0"/>
                  </a:cubicBezTo>
                  <a:lnTo>
                    <a:pt x="5"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7" name="íṩľïḍe"/>
            <p:cNvSpPr/>
            <p:nvPr/>
          </p:nvSpPr>
          <p:spPr bwMode="auto">
            <a:xfrm>
              <a:off x="5183188" y="3754438"/>
              <a:ext cx="369888" cy="352425"/>
            </a:xfrm>
            <a:custGeom>
              <a:avLst/>
              <a:gdLst>
                <a:gd name="T0" fmla="*/ 110 w 112"/>
                <a:gd name="T1" fmla="*/ 35 h 107"/>
                <a:gd name="T2" fmla="*/ 107 w 112"/>
                <a:gd name="T3" fmla="*/ 33 h 107"/>
                <a:gd name="T4" fmla="*/ 57 w 112"/>
                <a:gd name="T5" fmla="*/ 4 h 107"/>
                <a:gd name="T6" fmla="*/ 30 w 112"/>
                <a:gd name="T7" fmla="*/ 4 h 107"/>
                <a:gd name="T8" fmla="*/ 0 w 112"/>
                <a:gd name="T9" fmla="*/ 21 h 107"/>
                <a:gd name="T10" fmla="*/ 0 w 112"/>
                <a:gd name="T11" fmla="*/ 107 h 107"/>
                <a:gd name="T12" fmla="*/ 12 w 112"/>
                <a:gd name="T13" fmla="*/ 104 h 107"/>
                <a:gd name="T14" fmla="*/ 107 w 112"/>
                <a:gd name="T15" fmla="*/ 51 h 107"/>
                <a:gd name="T16" fmla="*/ 112 w 112"/>
                <a:gd name="T17" fmla="*/ 42 h 107"/>
                <a:gd name="T18" fmla="*/ 112 w 112"/>
                <a:gd name="T19" fmla="*/ 38 h 107"/>
                <a:gd name="T20" fmla="*/ 110 w 112"/>
                <a:gd name="T21" fmla="*/ 3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7">
                  <a:moveTo>
                    <a:pt x="110" y="35"/>
                  </a:moveTo>
                  <a:cubicBezTo>
                    <a:pt x="109" y="34"/>
                    <a:pt x="108" y="33"/>
                    <a:pt x="107" y="33"/>
                  </a:cubicBezTo>
                  <a:cubicBezTo>
                    <a:pt x="57" y="4"/>
                    <a:pt x="57" y="4"/>
                    <a:pt x="57" y="4"/>
                  </a:cubicBezTo>
                  <a:cubicBezTo>
                    <a:pt x="48" y="0"/>
                    <a:pt x="38" y="0"/>
                    <a:pt x="30" y="4"/>
                  </a:cubicBezTo>
                  <a:cubicBezTo>
                    <a:pt x="0" y="21"/>
                    <a:pt x="0" y="21"/>
                    <a:pt x="0" y="21"/>
                  </a:cubicBezTo>
                  <a:cubicBezTo>
                    <a:pt x="0" y="107"/>
                    <a:pt x="0" y="107"/>
                    <a:pt x="0" y="107"/>
                  </a:cubicBezTo>
                  <a:cubicBezTo>
                    <a:pt x="4" y="107"/>
                    <a:pt x="8" y="106"/>
                    <a:pt x="12" y="104"/>
                  </a:cubicBezTo>
                  <a:cubicBezTo>
                    <a:pt x="107" y="51"/>
                    <a:pt x="107" y="51"/>
                    <a:pt x="107" y="51"/>
                  </a:cubicBezTo>
                  <a:cubicBezTo>
                    <a:pt x="110" y="49"/>
                    <a:pt x="112" y="45"/>
                    <a:pt x="112" y="42"/>
                  </a:cubicBezTo>
                  <a:cubicBezTo>
                    <a:pt x="112" y="38"/>
                    <a:pt x="112" y="38"/>
                    <a:pt x="112" y="38"/>
                  </a:cubicBezTo>
                  <a:lnTo>
                    <a:pt x="110" y="3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8" name="íṧḻíḑê"/>
            <p:cNvSpPr/>
            <p:nvPr/>
          </p:nvSpPr>
          <p:spPr bwMode="auto">
            <a:xfrm>
              <a:off x="4945063" y="3740150"/>
              <a:ext cx="614363" cy="360363"/>
            </a:xfrm>
            <a:custGeom>
              <a:avLst/>
              <a:gdLst>
                <a:gd name="T0" fmla="*/ 7 w 186"/>
                <a:gd name="T1" fmla="*/ 58 h 109"/>
                <a:gd name="T2" fmla="*/ 102 w 186"/>
                <a:gd name="T3" fmla="*/ 5 h 109"/>
                <a:gd name="T4" fmla="*/ 129 w 186"/>
                <a:gd name="T5" fmla="*/ 5 h 109"/>
                <a:gd name="T6" fmla="*/ 179 w 186"/>
                <a:gd name="T7" fmla="*/ 33 h 109"/>
                <a:gd name="T8" fmla="*/ 179 w 186"/>
                <a:gd name="T9" fmla="*/ 52 h 109"/>
                <a:gd name="T10" fmla="*/ 84 w 186"/>
                <a:gd name="T11" fmla="*/ 104 h 109"/>
                <a:gd name="T12" fmla="*/ 58 w 186"/>
                <a:gd name="T13" fmla="*/ 104 h 109"/>
                <a:gd name="T14" fmla="*/ 7 w 186"/>
                <a:gd name="T15" fmla="*/ 76 h 109"/>
                <a:gd name="T16" fmla="*/ 7 w 186"/>
                <a:gd name="T17"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09">
                  <a:moveTo>
                    <a:pt x="7" y="58"/>
                  </a:moveTo>
                  <a:cubicBezTo>
                    <a:pt x="102" y="5"/>
                    <a:pt x="102" y="5"/>
                    <a:pt x="102" y="5"/>
                  </a:cubicBezTo>
                  <a:cubicBezTo>
                    <a:pt x="110" y="0"/>
                    <a:pt x="120" y="0"/>
                    <a:pt x="129" y="5"/>
                  </a:cubicBezTo>
                  <a:cubicBezTo>
                    <a:pt x="179" y="33"/>
                    <a:pt x="179" y="33"/>
                    <a:pt x="179" y="33"/>
                  </a:cubicBezTo>
                  <a:cubicBezTo>
                    <a:pt x="186" y="37"/>
                    <a:pt x="186" y="48"/>
                    <a:pt x="179" y="52"/>
                  </a:cubicBezTo>
                  <a:cubicBezTo>
                    <a:pt x="84" y="104"/>
                    <a:pt x="84" y="104"/>
                    <a:pt x="84" y="104"/>
                  </a:cubicBezTo>
                  <a:cubicBezTo>
                    <a:pt x="76" y="109"/>
                    <a:pt x="66" y="109"/>
                    <a:pt x="58" y="104"/>
                  </a:cubicBezTo>
                  <a:cubicBezTo>
                    <a:pt x="7" y="76"/>
                    <a:pt x="7" y="76"/>
                    <a:pt x="7" y="76"/>
                  </a:cubicBezTo>
                  <a:cubicBezTo>
                    <a:pt x="0" y="72"/>
                    <a:pt x="0" y="62"/>
                    <a:pt x="7" y="5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9" name="íšļîḑé"/>
            <p:cNvSpPr/>
            <p:nvPr/>
          </p:nvSpPr>
          <p:spPr bwMode="auto">
            <a:xfrm>
              <a:off x="5192713" y="4064000"/>
              <a:ext cx="231775" cy="285750"/>
            </a:xfrm>
            <a:custGeom>
              <a:avLst/>
              <a:gdLst>
                <a:gd name="T0" fmla="*/ 6 w 70"/>
                <a:gd name="T1" fmla="*/ 36 h 87"/>
                <a:gd name="T2" fmla="*/ 3 w 70"/>
                <a:gd name="T3" fmla="*/ 38 h 87"/>
                <a:gd name="T4" fmla="*/ 0 w 70"/>
                <a:gd name="T5" fmla="*/ 41 h 87"/>
                <a:gd name="T6" fmla="*/ 0 w 70"/>
                <a:gd name="T7" fmla="*/ 46 h 87"/>
                <a:gd name="T8" fmla="*/ 6 w 70"/>
                <a:gd name="T9" fmla="*/ 55 h 87"/>
                <a:gd name="T10" fmla="*/ 56 w 70"/>
                <a:gd name="T11" fmla="*/ 83 h 87"/>
                <a:gd name="T12" fmla="*/ 70 w 70"/>
                <a:gd name="T13" fmla="*/ 86 h 87"/>
                <a:gd name="T14" fmla="*/ 70 w 70"/>
                <a:gd name="T15" fmla="*/ 0 h 87"/>
                <a:gd name="T16" fmla="*/ 6 w 70"/>
                <a:gd name="T17" fmla="*/ 3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7">
                  <a:moveTo>
                    <a:pt x="6" y="36"/>
                  </a:moveTo>
                  <a:cubicBezTo>
                    <a:pt x="5" y="37"/>
                    <a:pt x="4" y="37"/>
                    <a:pt x="3" y="38"/>
                  </a:cubicBezTo>
                  <a:cubicBezTo>
                    <a:pt x="0" y="41"/>
                    <a:pt x="0" y="41"/>
                    <a:pt x="0" y="41"/>
                  </a:cubicBezTo>
                  <a:cubicBezTo>
                    <a:pt x="0" y="46"/>
                    <a:pt x="0" y="46"/>
                    <a:pt x="0" y="46"/>
                  </a:cubicBezTo>
                  <a:cubicBezTo>
                    <a:pt x="0" y="49"/>
                    <a:pt x="2" y="53"/>
                    <a:pt x="6" y="55"/>
                  </a:cubicBezTo>
                  <a:cubicBezTo>
                    <a:pt x="56" y="83"/>
                    <a:pt x="56" y="83"/>
                    <a:pt x="56" y="83"/>
                  </a:cubicBezTo>
                  <a:cubicBezTo>
                    <a:pt x="61" y="85"/>
                    <a:pt x="65" y="87"/>
                    <a:pt x="70" y="86"/>
                  </a:cubicBezTo>
                  <a:cubicBezTo>
                    <a:pt x="70" y="0"/>
                    <a:pt x="70" y="0"/>
                    <a:pt x="70" y="0"/>
                  </a:cubicBezTo>
                  <a:lnTo>
                    <a:pt x="6"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íSḻïḍé"/>
            <p:cNvSpPr/>
            <p:nvPr/>
          </p:nvSpPr>
          <p:spPr bwMode="auto">
            <a:xfrm>
              <a:off x="5424488" y="3994150"/>
              <a:ext cx="369888" cy="352425"/>
            </a:xfrm>
            <a:custGeom>
              <a:avLst/>
              <a:gdLst>
                <a:gd name="T0" fmla="*/ 110 w 112"/>
                <a:gd name="T1" fmla="*/ 36 h 107"/>
                <a:gd name="T2" fmla="*/ 107 w 112"/>
                <a:gd name="T3" fmla="*/ 33 h 107"/>
                <a:gd name="T4" fmla="*/ 57 w 112"/>
                <a:gd name="T5" fmla="*/ 5 h 107"/>
                <a:gd name="T6" fmla="*/ 30 w 112"/>
                <a:gd name="T7" fmla="*/ 5 h 107"/>
                <a:gd name="T8" fmla="*/ 0 w 112"/>
                <a:gd name="T9" fmla="*/ 21 h 107"/>
                <a:gd name="T10" fmla="*/ 0 w 112"/>
                <a:gd name="T11" fmla="*/ 107 h 107"/>
                <a:gd name="T12" fmla="*/ 12 w 112"/>
                <a:gd name="T13" fmla="*/ 104 h 107"/>
                <a:gd name="T14" fmla="*/ 107 w 112"/>
                <a:gd name="T15" fmla="*/ 51 h 107"/>
                <a:gd name="T16" fmla="*/ 112 w 112"/>
                <a:gd name="T17" fmla="*/ 42 h 107"/>
                <a:gd name="T18" fmla="*/ 112 w 112"/>
                <a:gd name="T19" fmla="*/ 38 h 107"/>
                <a:gd name="T20" fmla="*/ 110 w 112"/>
                <a:gd name="T21" fmla="*/ 3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7">
                  <a:moveTo>
                    <a:pt x="110" y="36"/>
                  </a:moveTo>
                  <a:cubicBezTo>
                    <a:pt x="109" y="34"/>
                    <a:pt x="108" y="34"/>
                    <a:pt x="107" y="33"/>
                  </a:cubicBezTo>
                  <a:cubicBezTo>
                    <a:pt x="57" y="5"/>
                    <a:pt x="57" y="5"/>
                    <a:pt x="57" y="5"/>
                  </a:cubicBezTo>
                  <a:cubicBezTo>
                    <a:pt x="49" y="0"/>
                    <a:pt x="39" y="0"/>
                    <a:pt x="30" y="5"/>
                  </a:cubicBezTo>
                  <a:cubicBezTo>
                    <a:pt x="0" y="21"/>
                    <a:pt x="0" y="21"/>
                    <a:pt x="0" y="21"/>
                  </a:cubicBezTo>
                  <a:cubicBezTo>
                    <a:pt x="0" y="107"/>
                    <a:pt x="0" y="107"/>
                    <a:pt x="0" y="107"/>
                  </a:cubicBezTo>
                  <a:cubicBezTo>
                    <a:pt x="5" y="107"/>
                    <a:pt x="9" y="106"/>
                    <a:pt x="12" y="104"/>
                  </a:cubicBezTo>
                  <a:cubicBezTo>
                    <a:pt x="107" y="51"/>
                    <a:pt x="107" y="51"/>
                    <a:pt x="107" y="51"/>
                  </a:cubicBezTo>
                  <a:cubicBezTo>
                    <a:pt x="111" y="49"/>
                    <a:pt x="112" y="46"/>
                    <a:pt x="112" y="42"/>
                  </a:cubicBezTo>
                  <a:cubicBezTo>
                    <a:pt x="112" y="38"/>
                    <a:pt x="112" y="38"/>
                    <a:pt x="112" y="38"/>
                  </a:cubicBezTo>
                  <a:lnTo>
                    <a:pt x="110"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1" name="ïšļïďé"/>
            <p:cNvSpPr/>
            <p:nvPr/>
          </p:nvSpPr>
          <p:spPr bwMode="auto">
            <a:xfrm>
              <a:off x="5186363" y="3981450"/>
              <a:ext cx="614363" cy="358775"/>
            </a:xfrm>
            <a:custGeom>
              <a:avLst/>
              <a:gdLst>
                <a:gd name="T0" fmla="*/ 8 w 186"/>
                <a:gd name="T1" fmla="*/ 58 h 109"/>
                <a:gd name="T2" fmla="*/ 102 w 186"/>
                <a:gd name="T3" fmla="*/ 5 h 109"/>
                <a:gd name="T4" fmla="*/ 129 w 186"/>
                <a:gd name="T5" fmla="*/ 5 h 109"/>
                <a:gd name="T6" fmla="*/ 179 w 186"/>
                <a:gd name="T7" fmla="*/ 33 h 109"/>
                <a:gd name="T8" fmla="*/ 179 w 186"/>
                <a:gd name="T9" fmla="*/ 52 h 109"/>
                <a:gd name="T10" fmla="*/ 84 w 186"/>
                <a:gd name="T11" fmla="*/ 104 h 109"/>
                <a:gd name="T12" fmla="*/ 58 w 186"/>
                <a:gd name="T13" fmla="*/ 104 h 109"/>
                <a:gd name="T14" fmla="*/ 8 w 186"/>
                <a:gd name="T15" fmla="*/ 76 h 109"/>
                <a:gd name="T16" fmla="*/ 8 w 186"/>
                <a:gd name="T17"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09">
                  <a:moveTo>
                    <a:pt x="8" y="58"/>
                  </a:moveTo>
                  <a:cubicBezTo>
                    <a:pt x="102" y="5"/>
                    <a:pt x="102" y="5"/>
                    <a:pt x="102" y="5"/>
                  </a:cubicBezTo>
                  <a:cubicBezTo>
                    <a:pt x="111" y="0"/>
                    <a:pt x="121" y="0"/>
                    <a:pt x="129" y="5"/>
                  </a:cubicBezTo>
                  <a:cubicBezTo>
                    <a:pt x="179" y="33"/>
                    <a:pt x="179" y="33"/>
                    <a:pt x="179" y="33"/>
                  </a:cubicBezTo>
                  <a:cubicBezTo>
                    <a:pt x="186" y="37"/>
                    <a:pt x="186" y="48"/>
                    <a:pt x="179" y="52"/>
                  </a:cubicBezTo>
                  <a:cubicBezTo>
                    <a:pt x="84" y="104"/>
                    <a:pt x="84" y="104"/>
                    <a:pt x="84" y="104"/>
                  </a:cubicBezTo>
                  <a:cubicBezTo>
                    <a:pt x="76" y="109"/>
                    <a:pt x="66" y="109"/>
                    <a:pt x="58" y="104"/>
                  </a:cubicBezTo>
                  <a:cubicBezTo>
                    <a:pt x="8" y="76"/>
                    <a:pt x="8" y="76"/>
                    <a:pt x="8" y="76"/>
                  </a:cubicBezTo>
                  <a:cubicBezTo>
                    <a:pt x="0" y="72"/>
                    <a:pt x="0" y="62"/>
                    <a:pt x="8" y="5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2" name="îsḻiḋè"/>
            <p:cNvSpPr/>
            <p:nvPr/>
          </p:nvSpPr>
          <p:spPr bwMode="auto">
            <a:xfrm>
              <a:off x="5434013" y="4303713"/>
              <a:ext cx="234950" cy="287338"/>
            </a:xfrm>
            <a:custGeom>
              <a:avLst/>
              <a:gdLst>
                <a:gd name="T0" fmla="*/ 6 w 71"/>
                <a:gd name="T1" fmla="*/ 36 h 87"/>
                <a:gd name="T2" fmla="*/ 3 w 71"/>
                <a:gd name="T3" fmla="*/ 38 h 87"/>
                <a:gd name="T4" fmla="*/ 0 w 71"/>
                <a:gd name="T5" fmla="*/ 42 h 87"/>
                <a:gd name="T6" fmla="*/ 0 w 71"/>
                <a:gd name="T7" fmla="*/ 46 h 87"/>
                <a:gd name="T8" fmla="*/ 6 w 71"/>
                <a:gd name="T9" fmla="*/ 55 h 87"/>
                <a:gd name="T10" fmla="*/ 56 w 71"/>
                <a:gd name="T11" fmla="*/ 83 h 87"/>
                <a:gd name="T12" fmla="*/ 71 w 71"/>
                <a:gd name="T13" fmla="*/ 87 h 87"/>
                <a:gd name="T14" fmla="*/ 71 w 71"/>
                <a:gd name="T15" fmla="*/ 0 h 87"/>
                <a:gd name="T16" fmla="*/ 6 w 71"/>
                <a:gd name="T17" fmla="*/ 3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87">
                  <a:moveTo>
                    <a:pt x="6" y="36"/>
                  </a:moveTo>
                  <a:cubicBezTo>
                    <a:pt x="5" y="37"/>
                    <a:pt x="4" y="38"/>
                    <a:pt x="3" y="38"/>
                  </a:cubicBezTo>
                  <a:cubicBezTo>
                    <a:pt x="0" y="42"/>
                    <a:pt x="0" y="42"/>
                    <a:pt x="0" y="42"/>
                  </a:cubicBezTo>
                  <a:cubicBezTo>
                    <a:pt x="0" y="46"/>
                    <a:pt x="0" y="46"/>
                    <a:pt x="0" y="46"/>
                  </a:cubicBezTo>
                  <a:cubicBezTo>
                    <a:pt x="0" y="49"/>
                    <a:pt x="2" y="53"/>
                    <a:pt x="6" y="55"/>
                  </a:cubicBezTo>
                  <a:cubicBezTo>
                    <a:pt x="56" y="83"/>
                    <a:pt x="56" y="83"/>
                    <a:pt x="56" y="83"/>
                  </a:cubicBezTo>
                  <a:cubicBezTo>
                    <a:pt x="61" y="86"/>
                    <a:pt x="66" y="87"/>
                    <a:pt x="71" y="87"/>
                  </a:cubicBezTo>
                  <a:cubicBezTo>
                    <a:pt x="71" y="0"/>
                    <a:pt x="71" y="0"/>
                    <a:pt x="71" y="0"/>
                  </a:cubicBezTo>
                  <a:lnTo>
                    <a:pt x="6"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3" name="ïslíḓe"/>
            <p:cNvSpPr/>
            <p:nvPr/>
          </p:nvSpPr>
          <p:spPr bwMode="auto">
            <a:xfrm>
              <a:off x="5668963" y="4235450"/>
              <a:ext cx="366713" cy="355600"/>
            </a:xfrm>
            <a:custGeom>
              <a:avLst/>
              <a:gdLst>
                <a:gd name="T0" fmla="*/ 109 w 111"/>
                <a:gd name="T1" fmla="*/ 36 h 108"/>
                <a:gd name="T2" fmla="*/ 106 w 111"/>
                <a:gd name="T3" fmla="*/ 33 h 108"/>
                <a:gd name="T4" fmla="*/ 56 w 111"/>
                <a:gd name="T5" fmla="*/ 5 h 108"/>
                <a:gd name="T6" fmla="*/ 30 w 111"/>
                <a:gd name="T7" fmla="*/ 5 h 108"/>
                <a:gd name="T8" fmla="*/ 0 w 111"/>
                <a:gd name="T9" fmla="*/ 21 h 108"/>
                <a:gd name="T10" fmla="*/ 0 w 111"/>
                <a:gd name="T11" fmla="*/ 108 h 108"/>
                <a:gd name="T12" fmla="*/ 12 w 111"/>
                <a:gd name="T13" fmla="*/ 104 h 108"/>
                <a:gd name="T14" fmla="*/ 106 w 111"/>
                <a:gd name="T15" fmla="*/ 52 h 108"/>
                <a:gd name="T16" fmla="*/ 111 w 111"/>
                <a:gd name="T17" fmla="*/ 42 h 108"/>
                <a:gd name="T18" fmla="*/ 111 w 111"/>
                <a:gd name="T19" fmla="*/ 38 h 108"/>
                <a:gd name="T20" fmla="*/ 109 w 111"/>
                <a:gd name="T21"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8">
                  <a:moveTo>
                    <a:pt x="109" y="36"/>
                  </a:moveTo>
                  <a:cubicBezTo>
                    <a:pt x="108" y="35"/>
                    <a:pt x="107" y="34"/>
                    <a:pt x="106" y="33"/>
                  </a:cubicBezTo>
                  <a:cubicBezTo>
                    <a:pt x="56" y="5"/>
                    <a:pt x="56" y="5"/>
                    <a:pt x="56" y="5"/>
                  </a:cubicBezTo>
                  <a:cubicBezTo>
                    <a:pt x="48" y="0"/>
                    <a:pt x="38" y="0"/>
                    <a:pt x="30" y="5"/>
                  </a:cubicBezTo>
                  <a:cubicBezTo>
                    <a:pt x="0" y="21"/>
                    <a:pt x="0" y="21"/>
                    <a:pt x="0" y="21"/>
                  </a:cubicBezTo>
                  <a:cubicBezTo>
                    <a:pt x="0" y="108"/>
                    <a:pt x="0" y="108"/>
                    <a:pt x="0" y="108"/>
                  </a:cubicBezTo>
                  <a:cubicBezTo>
                    <a:pt x="4" y="107"/>
                    <a:pt x="8" y="106"/>
                    <a:pt x="12" y="104"/>
                  </a:cubicBezTo>
                  <a:cubicBezTo>
                    <a:pt x="106" y="52"/>
                    <a:pt x="106" y="52"/>
                    <a:pt x="106" y="52"/>
                  </a:cubicBezTo>
                  <a:cubicBezTo>
                    <a:pt x="110" y="50"/>
                    <a:pt x="111" y="46"/>
                    <a:pt x="111" y="42"/>
                  </a:cubicBezTo>
                  <a:cubicBezTo>
                    <a:pt x="111" y="38"/>
                    <a:pt x="111" y="38"/>
                    <a:pt x="111" y="38"/>
                  </a:cubicBezTo>
                  <a:lnTo>
                    <a:pt x="109"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îṣlîḓê"/>
            <p:cNvSpPr/>
            <p:nvPr/>
          </p:nvSpPr>
          <p:spPr bwMode="auto">
            <a:xfrm>
              <a:off x="5427663" y="4221163"/>
              <a:ext cx="614363" cy="360363"/>
            </a:xfrm>
            <a:custGeom>
              <a:avLst/>
              <a:gdLst>
                <a:gd name="T0" fmla="*/ 8 w 186"/>
                <a:gd name="T1" fmla="*/ 58 h 109"/>
                <a:gd name="T2" fmla="*/ 103 w 186"/>
                <a:gd name="T3" fmla="*/ 5 h 109"/>
                <a:gd name="T4" fmla="*/ 129 w 186"/>
                <a:gd name="T5" fmla="*/ 5 h 109"/>
                <a:gd name="T6" fmla="*/ 179 w 186"/>
                <a:gd name="T7" fmla="*/ 33 h 109"/>
                <a:gd name="T8" fmla="*/ 179 w 186"/>
                <a:gd name="T9" fmla="*/ 52 h 109"/>
                <a:gd name="T10" fmla="*/ 85 w 186"/>
                <a:gd name="T11" fmla="*/ 105 h 109"/>
                <a:gd name="T12" fmla="*/ 58 w 186"/>
                <a:gd name="T13" fmla="*/ 105 h 109"/>
                <a:gd name="T14" fmla="*/ 8 w 186"/>
                <a:gd name="T15" fmla="*/ 77 h 109"/>
                <a:gd name="T16" fmla="*/ 8 w 186"/>
                <a:gd name="T17"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09">
                  <a:moveTo>
                    <a:pt x="8" y="58"/>
                  </a:moveTo>
                  <a:cubicBezTo>
                    <a:pt x="103" y="5"/>
                    <a:pt x="103" y="5"/>
                    <a:pt x="103" y="5"/>
                  </a:cubicBezTo>
                  <a:cubicBezTo>
                    <a:pt x="111" y="0"/>
                    <a:pt x="121" y="1"/>
                    <a:pt x="129" y="5"/>
                  </a:cubicBezTo>
                  <a:cubicBezTo>
                    <a:pt x="179" y="33"/>
                    <a:pt x="179" y="33"/>
                    <a:pt x="179" y="33"/>
                  </a:cubicBezTo>
                  <a:cubicBezTo>
                    <a:pt x="186" y="37"/>
                    <a:pt x="186" y="48"/>
                    <a:pt x="179" y="52"/>
                  </a:cubicBezTo>
                  <a:cubicBezTo>
                    <a:pt x="85" y="105"/>
                    <a:pt x="85" y="105"/>
                    <a:pt x="85" y="105"/>
                  </a:cubicBezTo>
                  <a:cubicBezTo>
                    <a:pt x="76" y="109"/>
                    <a:pt x="66" y="109"/>
                    <a:pt x="58" y="105"/>
                  </a:cubicBezTo>
                  <a:cubicBezTo>
                    <a:pt x="8" y="77"/>
                    <a:pt x="8" y="77"/>
                    <a:pt x="8" y="77"/>
                  </a:cubicBezTo>
                  <a:cubicBezTo>
                    <a:pt x="0" y="72"/>
                    <a:pt x="0" y="62"/>
                    <a:pt x="8" y="5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íṥľîḍè"/>
            <p:cNvSpPr/>
            <p:nvPr/>
          </p:nvSpPr>
          <p:spPr bwMode="auto">
            <a:xfrm>
              <a:off x="3711576" y="2698750"/>
              <a:ext cx="538163" cy="376238"/>
            </a:xfrm>
            <a:custGeom>
              <a:avLst/>
              <a:gdLst>
                <a:gd name="T0" fmla="*/ 0 w 339"/>
                <a:gd name="T1" fmla="*/ 237 h 237"/>
                <a:gd name="T2" fmla="*/ 339 w 339"/>
                <a:gd name="T3" fmla="*/ 48 h 237"/>
                <a:gd name="T4" fmla="*/ 339 w 339"/>
                <a:gd name="T5" fmla="*/ 0 h 237"/>
                <a:gd name="T6" fmla="*/ 0 w 339"/>
                <a:gd name="T7" fmla="*/ 189 h 237"/>
                <a:gd name="T8" fmla="*/ 0 w 339"/>
                <a:gd name="T9" fmla="*/ 237 h 237"/>
              </a:gdLst>
              <a:ahLst/>
              <a:cxnLst>
                <a:cxn ang="0">
                  <a:pos x="T0" y="T1"/>
                </a:cxn>
                <a:cxn ang="0">
                  <a:pos x="T2" y="T3"/>
                </a:cxn>
                <a:cxn ang="0">
                  <a:pos x="T4" y="T5"/>
                </a:cxn>
                <a:cxn ang="0">
                  <a:pos x="T6" y="T7"/>
                </a:cxn>
                <a:cxn ang="0">
                  <a:pos x="T8" y="T9"/>
                </a:cxn>
              </a:cxnLst>
              <a:rect l="0" t="0" r="r" b="b"/>
              <a:pathLst>
                <a:path w="339" h="237">
                  <a:moveTo>
                    <a:pt x="0" y="237"/>
                  </a:moveTo>
                  <a:lnTo>
                    <a:pt x="339" y="48"/>
                  </a:lnTo>
                  <a:lnTo>
                    <a:pt x="339" y="0"/>
                  </a:lnTo>
                  <a:lnTo>
                    <a:pt x="0" y="189"/>
                  </a:lnTo>
                  <a:lnTo>
                    <a:pt x="0" y="2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íṥḻïďé"/>
            <p:cNvSpPr/>
            <p:nvPr/>
          </p:nvSpPr>
          <p:spPr bwMode="auto">
            <a:xfrm>
              <a:off x="3760788" y="1844675"/>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7" name="îṡḻiḓè"/>
            <p:cNvSpPr/>
            <p:nvPr/>
          </p:nvSpPr>
          <p:spPr bwMode="auto">
            <a:xfrm>
              <a:off x="3760788" y="1884363"/>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8" name="iśļiďè"/>
            <p:cNvSpPr/>
            <p:nvPr/>
          </p:nvSpPr>
          <p:spPr bwMode="auto">
            <a:xfrm>
              <a:off x="3760788" y="1920875"/>
              <a:ext cx="192088" cy="112713"/>
            </a:xfrm>
            <a:custGeom>
              <a:avLst/>
              <a:gdLst>
                <a:gd name="T0" fmla="*/ 2 w 121"/>
                <a:gd name="T1" fmla="*/ 71 h 71"/>
                <a:gd name="T2" fmla="*/ 0 w 121"/>
                <a:gd name="T3" fmla="*/ 68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8"/>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9" name="íşlïḍê"/>
            <p:cNvSpPr/>
            <p:nvPr/>
          </p:nvSpPr>
          <p:spPr bwMode="auto">
            <a:xfrm>
              <a:off x="3760788" y="1960563"/>
              <a:ext cx="192088" cy="111125"/>
            </a:xfrm>
            <a:custGeom>
              <a:avLst/>
              <a:gdLst>
                <a:gd name="T0" fmla="*/ 2 w 121"/>
                <a:gd name="T1" fmla="*/ 70 h 70"/>
                <a:gd name="T2" fmla="*/ 0 w 121"/>
                <a:gd name="T3" fmla="*/ 68 h 70"/>
                <a:gd name="T4" fmla="*/ 121 w 121"/>
                <a:gd name="T5" fmla="*/ 0 h 70"/>
                <a:gd name="T6" fmla="*/ 121 w 121"/>
                <a:gd name="T7" fmla="*/ 2 h 70"/>
                <a:gd name="T8" fmla="*/ 2 w 121"/>
                <a:gd name="T9" fmla="*/ 70 h 70"/>
              </a:gdLst>
              <a:ahLst/>
              <a:cxnLst>
                <a:cxn ang="0">
                  <a:pos x="T0" y="T1"/>
                </a:cxn>
                <a:cxn ang="0">
                  <a:pos x="T2" y="T3"/>
                </a:cxn>
                <a:cxn ang="0">
                  <a:pos x="T4" y="T5"/>
                </a:cxn>
                <a:cxn ang="0">
                  <a:pos x="T6" y="T7"/>
                </a:cxn>
                <a:cxn ang="0">
                  <a:pos x="T8" y="T9"/>
                </a:cxn>
              </a:cxnLst>
              <a:rect l="0" t="0" r="r" b="b"/>
              <a:pathLst>
                <a:path w="121" h="70">
                  <a:moveTo>
                    <a:pt x="2" y="70"/>
                  </a:moveTo>
                  <a:lnTo>
                    <a:pt x="0" y="68"/>
                  </a:lnTo>
                  <a:lnTo>
                    <a:pt x="121" y="0"/>
                  </a:lnTo>
                  <a:lnTo>
                    <a:pt x="121" y="2"/>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0" name="í$1îḍè"/>
            <p:cNvSpPr/>
            <p:nvPr/>
          </p:nvSpPr>
          <p:spPr bwMode="auto">
            <a:xfrm>
              <a:off x="3760788" y="2530475"/>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1" name="íSḷîḓé"/>
            <p:cNvSpPr/>
            <p:nvPr/>
          </p:nvSpPr>
          <p:spPr bwMode="auto">
            <a:xfrm>
              <a:off x="3760788" y="2570163"/>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2" name="íşlïďè"/>
            <p:cNvSpPr/>
            <p:nvPr/>
          </p:nvSpPr>
          <p:spPr bwMode="auto">
            <a:xfrm>
              <a:off x="3760788" y="2606675"/>
              <a:ext cx="192088" cy="111125"/>
            </a:xfrm>
            <a:custGeom>
              <a:avLst/>
              <a:gdLst>
                <a:gd name="T0" fmla="*/ 2 w 121"/>
                <a:gd name="T1" fmla="*/ 70 h 70"/>
                <a:gd name="T2" fmla="*/ 0 w 121"/>
                <a:gd name="T3" fmla="*/ 68 h 70"/>
                <a:gd name="T4" fmla="*/ 121 w 121"/>
                <a:gd name="T5" fmla="*/ 0 h 70"/>
                <a:gd name="T6" fmla="*/ 121 w 121"/>
                <a:gd name="T7" fmla="*/ 2 h 70"/>
                <a:gd name="T8" fmla="*/ 2 w 121"/>
                <a:gd name="T9" fmla="*/ 70 h 70"/>
              </a:gdLst>
              <a:ahLst/>
              <a:cxnLst>
                <a:cxn ang="0">
                  <a:pos x="T0" y="T1"/>
                </a:cxn>
                <a:cxn ang="0">
                  <a:pos x="T2" y="T3"/>
                </a:cxn>
                <a:cxn ang="0">
                  <a:pos x="T4" y="T5"/>
                </a:cxn>
                <a:cxn ang="0">
                  <a:pos x="T6" y="T7"/>
                </a:cxn>
                <a:cxn ang="0">
                  <a:pos x="T8" y="T9"/>
                </a:cxn>
              </a:cxnLst>
              <a:rect l="0" t="0" r="r" b="b"/>
              <a:pathLst>
                <a:path w="121" h="70">
                  <a:moveTo>
                    <a:pt x="2" y="70"/>
                  </a:moveTo>
                  <a:lnTo>
                    <a:pt x="0" y="68"/>
                  </a:lnTo>
                  <a:lnTo>
                    <a:pt x="121" y="0"/>
                  </a:lnTo>
                  <a:lnTo>
                    <a:pt x="121" y="2"/>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3" name="iśḷïḑè"/>
            <p:cNvSpPr/>
            <p:nvPr/>
          </p:nvSpPr>
          <p:spPr bwMode="auto">
            <a:xfrm>
              <a:off x="3760788" y="2646363"/>
              <a:ext cx="192088" cy="111125"/>
            </a:xfrm>
            <a:custGeom>
              <a:avLst/>
              <a:gdLst>
                <a:gd name="T0" fmla="*/ 2 w 121"/>
                <a:gd name="T1" fmla="*/ 70 h 70"/>
                <a:gd name="T2" fmla="*/ 0 w 121"/>
                <a:gd name="T3" fmla="*/ 68 h 70"/>
                <a:gd name="T4" fmla="*/ 121 w 121"/>
                <a:gd name="T5" fmla="*/ 0 h 70"/>
                <a:gd name="T6" fmla="*/ 121 w 121"/>
                <a:gd name="T7" fmla="*/ 2 h 70"/>
                <a:gd name="T8" fmla="*/ 2 w 121"/>
                <a:gd name="T9" fmla="*/ 70 h 70"/>
              </a:gdLst>
              <a:ahLst/>
              <a:cxnLst>
                <a:cxn ang="0">
                  <a:pos x="T0" y="T1"/>
                </a:cxn>
                <a:cxn ang="0">
                  <a:pos x="T2" y="T3"/>
                </a:cxn>
                <a:cxn ang="0">
                  <a:pos x="T4" y="T5"/>
                </a:cxn>
                <a:cxn ang="0">
                  <a:pos x="T6" y="T7"/>
                </a:cxn>
                <a:cxn ang="0">
                  <a:pos x="T8" y="T9"/>
                </a:cxn>
              </a:cxnLst>
              <a:rect l="0" t="0" r="r" b="b"/>
              <a:pathLst>
                <a:path w="121" h="70">
                  <a:moveTo>
                    <a:pt x="2" y="70"/>
                  </a:moveTo>
                  <a:lnTo>
                    <a:pt x="0" y="68"/>
                  </a:lnTo>
                  <a:lnTo>
                    <a:pt x="121" y="0"/>
                  </a:lnTo>
                  <a:lnTo>
                    <a:pt x="121" y="2"/>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4" name="i$ļïḍè"/>
            <p:cNvSpPr/>
            <p:nvPr/>
          </p:nvSpPr>
          <p:spPr bwMode="auto">
            <a:xfrm>
              <a:off x="4027488" y="2105025"/>
              <a:ext cx="192088" cy="112713"/>
            </a:xfrm>
            <a:custGeom>
              <a:avLst/>
              <a:gdLst>
                <a:gd name="T0" fmla="*/ 3 w 121"/>
                <a:gd name="T1" fmla="*/ 71 h 71"/>
                <a:gd name="T2" fmla="*/ 0 w 121"/>
                <a:gd name="T3" fmla="*/ 69 h 71"/>
                <a:gd name="T4" fmla="*/ 119 w 121"/>
                <a:gd name="T5" fmla="*/ 0 h 71"/>
                <a:gd name="T6" fmla="*/ 121 w 121"/>
                <a:gd name="T7" fmla="*/ 2 h 71"/>
                <a:gd name="T8" fmla="*/ 3 w 121"/>
                <a:gd name="T9" fmla="*/ 71 h 71"/>
              </a:gdLst>
              <a:ahLst/>
              <a:cxnLst>
                <a:cxn ang="0">
                  <a:pos x="T0" y="T1"/>
                </a:cxn>
                <a:cxn ang="0">
                  <a:pos x="T2" y="T3"/>
                </a:cxn>
                <a:cxn ang="0">
                  <a:pos x="T4" y="T5"/>
                </a:cxn>
                <a:cxn ang="0">
                  <a:pos x="T6" y="T7"/>
                </a:cxn>
                <a:cxn ang="0">
                  <a:pos x="T8" y="T9"/>
                </a:cxn>
              </a:cxnLst>
              <a:rect l="0" t="0" r="r" b="b"/>
              <a:pathLst>
                <a:path w="121" h="71">
                  <a:moveTo>
                    <a:pt x="3" y="71"/>
                  </a:moveTo>
                  <a:lnTo>
                    <a:pt x="0" y="69"/>
                  </a:lnTo>
                  <a:lnTo>
                    <a:pt x="119" y="0"/>
                  </a:lnTo>
                  <a:lnTo>
                    <a:pt x="121" y="2"/>
                  </a:lnTo>
                  <a:lnTo>
                    <a:pt x="3"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5" name="iṡ1iḍé"/>
            <p:cNvSpPr/>
            <p:nvPr/>
          </p:nvSpPr>
          <p:spPr bwMode="auto">
            <a:xfrm>
              <a:off x="4027488" y="2144713"/>
              <a:ext cx="192088" cy="109538"/>
            </a:xfrm>
            <a:custGeom>
              <a:avLst/>
              <a:gdLst>
                <a:gd name="T0" fmla="*/ 3 w 121"/>
                <a:gd name="T1" fmla="*/ 69 h 69"/>
                <a:gd name="T2" fmla="*/ 0 w 121"/>
                <a:gd name="T3" fmla="*/ 67 h 69"/>
                <a:gd name="T4" fmla="*/ 119 w 121"/>
                <a:gd name="T5" fmla="*/ 0 h 69"/>
                <a:gd name="T6" fmla="*/ 121 w 121"/>
                <a:gd name="T7" fmla="*/ 2 h 69"/>
                <a:gd name="T8" fmla="*/ 3 w 121"/>
                <a:gd name="T9" fmla="*/ 69 h 69"/>
              </a:gdLst>
              <a:ahLst/>
              <a:cxnLst>
                <a:cxn ang="0">
                  <a:pos x="T0" y="T1"/>
                </a:cxn>
                <a:cxn ang="0">
                  <a:pos x="T2" y="T3"/>
                </a:cxn>
                <a:cxn ang="0">
                  <a:pos x="T4" y="T5"/>
                </a:cxn>
                <a:cxn ang="0">
                  <a:pos x="T6" y="T7"/>
                </a:cxn>
                <a:cxn ang="0">
                  <a:pos x="T8" y="T9"/>
                </a:cxn>
              </a:cxnLst>
              <a:rect l="0" t="0" r="r" b="b"/>
              <a:pathLst>
                <a:path w="121" h="69">
                  <a:moveTo>
                    <a:pt x="3" y="69"/>
                  </a:moveTo>
                  <a:lnTo>
                    <a:pt x="0" y="67"/>
                  </a:lnTo>
                  <a:lnTo>
                    <a:pt x="119" y="0"/>
                  </a:lnTo>
                  <a:lnTo>
                    <a:pt x="121" y="2"/>
                  </a:lnTo>
                  <a:lnTo>
                    <a:pt x="3" y="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6" name="íṧḻîďé"/>
            <p:cNvSpPr/>
            <p:nvPr/>
          </p:nvSpPr>
          <p:spPr bwMode="auto">
            <a:xfrm>
              <a:off x="4027488" y="2181225"/>
              <a:ext cx="192088" cy="112713"/>
            </a:xfrm>
            <a:custGeom>
              <a:avLst/>
              <a:gdLst>
                <a:gd name="T0" fmla="*/ 3 w 121"/>
                <a:gd name="T1" fmla="*/ 71 h 71"/>
                <a:gd name="T2" fmla="*/ 0 w 121"/>
                <a:gd name="T3" fmla="*/ 69 h 71"/>
                <a:gd name="T4" fmla="*/ 119 w 121"/>
                <a:gd name="T5" fmla="*/ 0 h 71"/>
                <a:gd name="T6" fmla="*/ 121 w 121"/>
                <a:gd name="T7" fmla="*/ 2 h 71"/>
                <a:gd name="T8" fmla="*/ 3 w 121"/>
                <a:gd name="T9" fmla="*/ 71 h 71"/>
              </a:gdLst>
              <a:ahLst/>
              <a:cxnLst>
                <a:cxn ang="0">
                  <a:pos x="T0" y="T1"/>
                </a:cxn>
                <a:cxn ang="0">
                  <a:pos x="T2" y="T3"/>
                </a:cxn>
                <a:cxn ang="0">
                  <a:pos x="T4" y="T5"/>
                </a:cxn>
                <a:cxn ang="0">
                  <a:pos x="T6" y="T7"/>
                </a:cxn>
                <a:cxn ang="0">
                  <a:pos x="T8" y="T9"/>
                </a:cxn>
              </a:cxnLst>
              <a:rect l="0" t="0" r="r" b="b"/>
              <a:pathLst>
                <a:path w="121" h="71">
                  <a:moveTo>
                    <a:pt x="3" y="71"/>
                  </a:moveTo>
                  <a:lnTo>
                    <a:pt x="0" y="69"/>
                  </a:lnTo>
                  <a:lnTo>
                    <a:pt x="119" y="0"/>
                  </a:lnTo>
                  <a:lnTo>
                    <a:pt x="121" y="2"/>
                  </a:lnTo>
                  <a:lnTo>
                    <a:pt x="3"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7" name="îṩļïďê"/>
            <p:cNvSpPr/>
            <p:nvPr/>
          </p:nvSpPr>
          <p:spPr bwMode="auto">
            <a:xfrm>
              <a:off x="4027488" y="2220913"/>
              <a:ext cx="192088" cy="112713"/>
            </a:xfrm>
            <a:custGeom>
              <a:avLst/>
              <a:gdLst>
                <a:gd name="T0" fmla="*/ 3 w 121"/>
                <a:gd name="T1" fmla="*/ 71 h 71"/>
                <a:gd name="T2" fmla="*/ 0 w 121"/>
                <a:gd name="T3" fmla="*/ 68 h 71"/>
                <a:gd name="T4" fmla="*/ 119 w 121"/>
                <a:gd name="T5" fmla="*/ 0 h 71"/>
                <a:gd name="T6" fmla="*/ 121 w 121"/>
                <a:gd name="T7" fmla="*/ 2 h 71"/>
                <a:gd name="T8" fmla="*/ 3 w 121"/>
                <a:gd name="T9" fmla="*/ 71 h 71"/>
              </a:gdLst>
              <a:ahLst/>
              <a:cxnLst>
                <a:cxn ang="0">
                  <a:pos x="T0" y="T1"/>
                </a:cxn>
                <a:cxn ang="0">
                  <a:pos x="T2" y="T3"/>
                </a:cxn>
                <a:cxn ang="0">
                  <a:pos x="T4" y="T5"/>
                </a:cxn>
                <a:cxn ang="0">
                  <a:pos x="T6" y="T7"/>
                </a:cxn>
                <a:cxn ang="0">
                  <a:pos x="T8" y="T9"/>
                </a:cxn>
              </a:cxnLst>
              <a:rect l="0" t="0" r="r" b="b"/>
              <a:pathLst>
                <a:path w="121" h="71">
                  <a:moveTo>
                    <a:pt x="3" y="71"/>
                  </a:moveTo>
                  <a:lnTo>
                    <a:pt x="0" y="68"/>
                  </a:lnTo>
                  <a:lnTo>
                    <a:pt x="119" y="0"/>
                  </a:lnTo>
                  <a:lnTo>
                    <a:pt x="121" y="2"/>
                  </a:lnTo>
                  <a:lnTo>
                    <a:pt x="3"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8" name="íṥ1ïḓe"/>
            <p:cNvSpPr/>
            <p:nvPr/>
          </p:nvSpPr>
          <p:spPr bwMode="auto">
            <a:xfrm>
              <a:off x="4699001" y="3236913"/>
              <a:ext cx="227013" cy="220663"/>
            </a:xfrm>
            <a:custGeom>
              <a:avLst/>
              <a:gdLst>
                <a:gd name="T0" fmla="*/ 34 w 69"/>
                <a:gd name="T1" fmla="*/ 14 h 67"/>
                <a:gd name="T2" fmla="*/ 26 w 69"/>
                <a:gd name="T3" fmla="*/ 32 h 67"/>
                <a:gd name="T4" fmla="*/ 4 w 69"/>
                <a:gd name="T5" fmla="*/ 55 h 67"/>
                <a:gd name="T6" fmla="*/ 37 w 69"/>
                <a:gd name="T7" fmla="*/ 59 h 67"/>
                <a:gd name="T8" fmla="*/ 65 w 69"/>
                <a:gd name="T9" fmla="*/ 40 h 67"/>
                <a:gd name="T10" fmla="*/ 64 w 69"/>
                <a:gd name="T11" fmla="*/ 9 h 67"/>
                <a:gd name="T12" fmla="*/ 34 w 69"/>
                <a:gd name="T13" fmla="*/ 14 h 67"/>
              </a:gdLst>
              <a:ahLst/>
              <a:cxnLst>
                <a:cxn ang="0">
                  <a:pos x="T0" y="T1"/>
                </a:cxn>
                <a:cxn ang="0">
                  <a:pos x="T2" y="T3"/>
                </a:cxn>
                <a:cxn ang="0">
                  <a:pos x="T4" y="T5"/>
                </a:cxn>
                <a:cxn ang="0">
                  <a:pos x="T6" y="T7"/>
                </a:cxn>
                <a:cxn ang="0">
                  <a:pos x="T8" y="T9"/>
                </a:cxn>
                <a:cxn ang="0">
                  <a:pos x="T10" y="T11"/>
                </a:cxn>
                <a:cxn ang="0">
                  <a:pos x="T12" y="T13"/>
                </a:cxn>
              </a:cxnLst>
              <a:rect l="0" t="0" r="r" b="b"/>
              <a:pathLst>
                <a:path w="69" h="67">
                  <a:moveTo>
                    <a:pt x="34" y="14"/>
                  </a:moveTo>
                  <a:cubicBezTo>
                    <a:pt x="34" y="14"/>
                    <a:pt x="34" y="28"/>
                    <a:pt x="26" y="32"/>
                  </a:cubicBezTo>
                  <a:cubicBezTo>
                    <a:pt x="19" y="36"/>
                    <a:pt x="0" y="49"/>
                    <a:pt x="4" y="55"/>
                  </a:cubicBezTo>
                  <a:cubicBezTo>
                    <a:pt x="8" y="61"/>
                    <a:pt x="22" y="67"/>
                    <a:pt x="37" y="59"/>
                  </a:cubicBezTo>
                  <a:cubicBezTo>
                    <a:pt x="52" y="51"/>
                    <a:pt x="61" y="43"/>
                    <a:pt x="65" y="40"/>
                  </a:cubicBezTo>
                  <a:cubicBezTo>
                    <a:pt x="69" y="38"/>
                    <a:pt x="65" y="17"/>
                    <a:pt x="64" y="9"/>
                  </a:cubicBezTo>
                  <a:cubicBezTo>
                    <a:pt x="63" y="0"/>
                    <a:pt x="34" y="14"/>
                    <a:pt x="34" y="14"/>
                  </a:cubicBez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9" name="iṥļîḑe"/>
            <p:cNvSpPr/>
            <p:nvPr/>
          </p:nvSpPr>
          <p:spPr bwMode="auto">
            <a:xfrm>
              <a:off x="4589463" y="2444750"/>
              <a:ext cx="220663" cy="731838"/>
            </a:xfrm>
            <a:custGeom>
              <a:avLst/>
              <a:gdLst>
                <a:gd name="T0" fmla="*/ 22 w 67"/>
                <a:gd name="T1" fmla="*/ 33 h 222"/>
                <a:gd name="T2" fmla="*/ 0 w 67"/>
                <a:gd name="T3" fmla="*/ 153 h 222"/>
                <a:gd name="T4" fmla="*/ 58 w 67"/>
                <a:gd name="T5" fmla="*/ 222 h 222"/>
                <a:gd name="T6" fmla="*/ 66 w 67"/>
                <a:gd name="T7" fmla="*/ 168 h 222"/>
                <a:gd name="T8" fmla="*/ 42 w 67"/>
                <a:gd name="T9" fmla="*/ 140 h 222"/>
                <a:gd name="T10" fmla="*/ 60 w 67"/>
                <a:gd name="T11" fmla="*/ 78 h 222"/>
                <a:gd name="T12" fmla="*/ 67 w 67"/>
                <a:gd name="T13" fmla="*/ 22 h 222"/>
                <a:gd name="T14" fmla="*/ 51 w 67"/>
                <a:gd name="T15" fmla="*/ 0 h 222"/>
                <a:gd name="T16" fmla="*/ 22 w 67"/>
                <a:gd name="T17" fmla="*/ 8 h 222"/>
                <a:gd name="T18" fmla="*/ 22 w 67"/>
                <a:gd name="T19" fmla="*/ 3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22">
                  <a:moveTo>
                    <a:pt x="22" y="33"/>
                  </a:moveTo>
                  <a:cubicBezTo>
                    <a:pt x="22" y="33"/>
                    <a:pt x="0" y="147"/>
                    <a:pt x="0" y="153"/>
                  </a:cubicBezTo>
                  <a:cubicBezTo>
                    <a:pt x="0" y="160"/>
                    <a:pt x="58" y="222"/>
                    <a:pt x="58" y="222"/>
                  </a:cubicBezTo>
                  <a:cubicBezTo>
                    <a:pt x="66" y="168"/>
                    <a:pt x="66" y="168"/>
                    <a:pt x="66" y="168"/>
                  </a:cubicBezTo>
                  <a:cubicBezTo>
                    <a:pt x="42" y="140"/>
                    <a:pt x="42" y="140"/>
                    <a:pt x="42" y="140"/>
                  </a:cubicBezTo>
                  <a:cubicBezTo>
                    <a:pt x="60" y="78"/>
                    <a:pt x="60" y="78"/>
                    <a:pt x="60" y="78"/>
                  </a:cubicBezTo>
                  <a:cubicBezTo>
                    <a:pt x="67" y="22"/>
                    <a:pt x="67" y="22"/>
                    <a:pt x="67" y="22"/>
                  </a:cubicBezTo>
                  <a:cubicBezTo>
                    <a:pt x="51" y="0"/>
                    <a:pt x="51" y="0"/>
                    <a:pt x="51" y="0"/>
                  </a:cubicBezTo>
                  <a:cubicBezTo>
                    <a:pt x="22" y="8"/>
                    <a:pt x="22" y="8"/>
                    <a:pt x="22" y="8"/>
                  </a:cubicBezTo>
                  <a:lnTo>
                    <a:pt x="22" y="33"/>
                  </a:lnTo>
                  <a:close/>
                </a:path>
              </a:pathLst>
            </a:custGeom>
            <a:solidFill>
              <a:srgbClr val="FFA0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0" name="ïṥḷíḑè"/>
            <p:cNvSpPr/>
            <p:nvPr/>
          </p:nvSpPr>
          <p:spPr bwMode="auto">
            <a:xfrm>
              <a:off x="4757738" y="2517775"/>
              <a:ext cx="171450" cy="804863"/>
            </a:xfrm>
            <a:custGeom>
              <a:avLst/>
              <a:gdLst>
                <a:gd name="T0" fmla="*/ 48 w 52"/>
                <a:gd name="T1" fmla="*/ 0 h 244"/>
                <a:gd name="T2" fmla="*/ 47 w 52"/>
                <a:gd name="T3" fmla="*/ 128 h 244"/>
                <a:gd name="T4" fmla="*/ 52 w 52"/>
                <a:gd name="T5" fmla="*/ 232 h 244"/>
                <a:gd name="T6" fmla="*/ 10 w 52"/>
                <a:gd name="T7" fmla="*/ 237 h 244"/>
                <a:gd name="T8" fmla="*/ 1 w 52"/>
                <a:gd name="T9" fmla="*/ 129 h 244"/>
                <a:gd name="T10" fmla="*/ 0 w 52"/>
                <a:gd name="T11" fmla="*/ 41 h 244"/>
                <a:gd name="T12" fmla="*/ 0 w 52"/>
                <a:gd name="T13" fmla="*/ 15 h 244"/>
                <a:gd name="T14" fmla="*/ 48 w 52"/>
                <a:gd name="T15" fmla="*/ 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244">
                  <a:moveTo>
                    <a:pt x="48" y="0"/>
                  </a:moveTo>
                  <a:cubicBezTo>
                    <a:pt x="48" y="0"/>
                    <a:pt x="47" y="113"/>
                    <a:pt x="47" y="128"/>
                  </a:cubicBezTo>
                  <a:cubicBezTo>
                    <a:pt x="47" y="143"/>
                    <a:pt x="52" y="232"/>
                    <a:pt x="52" y="232"/>
                  </a:cubicBezTo>
                  <a:cubicBezTo>
                    <a:pt x="52" y="232"/>
                    <a:pt x="46" y="244"/>
                    <a:pt x="10" y="237"/>
                  </a:cubicBezTo>
                  <a:cubicBezTo>
                    <a:pt x="1" y="129"/>
                    <a:pt x="1" y="129"/>
                    <a:pt x="1" y="129"/>
                  </a:cubicBezTo>
                  <a:cubicBezTo>
                    <a:pt x="0" y="41"/>
                    <a:pt x="0" y="41"/>
                    <a:pt x="0" y="41"/>
                  </a:cubicBezTo>
                  <a:cubicBezTo>
                    <a:pt x="0" y="15"/>
                    <a:pt x="0" y="15"/>
                    <a:pt x="0" y="15"/>
                  </a:cubicBezTo>
                  <a:lnTo>
                    <a:pt x="48" y="0"/>
                  </a:lnTo>
                  <a:close/>
                </a:path>
              </a:pathLst>
            </a:custGeom>
            <a:solidFill>
              <a:srgbClr val="FFAC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1" name="îśļíḋe"/>
            <p:cNvSpPr/>
            <p:nvPr/>
          </p:nvSpPr>
          <p:spPr bwMode="auto">
            <a:xfrm>
              <a:off x="4668838" y="2493963"/>
              <a:ext cx="122238" cy="60325"/>
            </a:xfrm>
            <a:custGeom>
              <a:avLst/>
              <a:gdLst>
                <a:gd name="T0" fmla="*/ 37 w 37"/>
                <a:gd name="T1" fmla="*/ 14 h 18"/>
                <a:gd name="T2" fmla="*/ 0 w 37"/>
                <a:gd name="T3" fmla="*/ 10 h 18"/>
                <a:gd name="T4" fmla="*/ 3 w 37"/>
                <a:gd name="T5" fmla="*/ 0 h 18"/>
                <a:gd name="T6" fmla="*/ 37 w 37"/>
                <a:gd name="T7" fmla="*/ 5 h 18"/>
                <a:gd name="T8" fmla="*/ 37 w 37"/>
                <a:gd name="T9" fmla="*/ 14 h 18"/>
              </a:gdLst>
              <a:ahLst/>
              <a:cxnLst>
                <a:cxn ang="0">
                  <a:pos x="T0" y="T1"/>
                </a:cxn>
                <a:cxn ang="0">
                  <a:pos x="T2" y="T3"/>
                </a:cxn>
                <a:cxn ang="0">
                  <a:pos x="T4" y="T5"/>
                </a:cxn>
                <a:cxn ang="0">
                  <a:pos x="T6" y="T7"/>
                </a:cxn>
                <a:cxn ang="0">
                  <a:pos x="T8" y="T9"/>
                </a:cxn>
              </a:cxnLst>
              <a:rect l="0" t="0" r="r" b="b"/>
              <a:pathLst>
                <a:path w="37" h="18">
                  <a:moveTo>
                    <a:pt x="37" y="14"/>
                  </a:moveTo>
                  <a:cubicBezTo>
                    <a:pt x="37" y="14"/>
                    <a:pt x="18" y="18"/>
                    <a:pt x="0" y="10"/>
                  </a:cubicBezTo>
                  <a:cubicBezTo>
                    <a:pt x="3" y="0"/>
                    <a:pt x="3" y="0"/>
                    <a:pt x="3" y="0"/>
                  </a:cubicBezTo>
                  <a:cubicBezTo>
                    <a:pt x="37" y="5"/>
                    <a:pt x="37" y="5"/>
                    <a:pt x="37" y="5"/>
                  </a:cubicBezTo>
                  <a:lnTo>
                    <a:pt x="37" y="14"/>
                  </a:lnTo>
                  <a:close/>
                </a:path>
              </a:pathLst>
            </a:custGeom>
            <a:solidFill>
              <a:srgbClr val="FFA0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2" name="íṣľide"/>
            <p:cNvSpPr/>
            <p:nvPr/>
          </p:nvSpPr>
          <p:spPr bwMode="auto">
            <a:xfrm>
              <a:off x="4959351" y="2576513"/>
              <a:ext cx="85725" cy="165100"/>
            </a:xfrm>
            <a:custGeom>
              <a:avLst/>
              <a:gdLst>
                <a:gd name="T0" fmla="*/ 25 w 26"/>
                <a:gd name="T1" fmla="*/ 8 h 50"/>
                <a:gd name="T2" fmla="*/ 25 w 26"/>
                <a:gd name="T3" fmla="*/ 24 h 50"/>
                <a:gd name="T4" fmla="*/ 19 w 26"/>
                <a:gd name="T5" fmla="*/ 45 h 50"/>
                <a:gd name="T6" fmla="*/ 5 w 26"/>
                <a:gd name="T7" fmla="*/ 48 h 50"/>
                <a:gd name="T8" fmla="*/ 9 w 26"/>
                <a:gd name="T9" fmla="*/ 34 h 50"/>
                <a:gd name="T10" fmla="*/ 9 w 26"/>
                <a:gd name="T11" fmla="*/ 21 h 50"/>
                <a:gd name="T12" fmla="*/ 7 w 26"/>
                <a:gd name="T13" fmla="*/ 25 h 50"/>
                <a:gd name="T14" fmla="*/ 4 w 26"/>
                <a:gd name="T15" fmla="*/ 32 h 50"/>
                <a:gd name="T16" fmla="*/ 4 w 26"/>
                <a:gd name="T17" fmla="*/ 33 h 50"/>
                <a:gd name="T18" fmla="*/ 3 w 26"/>
                <a:gd name="T19" fmla="*/ 33 h 50"/>
                <a:gd name="T20" fmla="*/ 2 w 26"/>
                <a:gd name="T21" fmla="*/ 22 h 50"/>
                <a:gd name="T22" fmla="*/ 8 w 26"/>
                <a:gd name="T23" fmla="*/ 0 h 50"/>
                <a:gd name="T24" fmla="*/ 25 w 26"/>
                <a:gd name="T2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50">
                  <a:moveTo>
                    <a:pt x="25" y="8"/>
                  </a:moveTo>
                  <a:cubicBezTo>
                    <a:pt x="25" y="8"/>
                    <a:pt x="25" y="20"/>
                    <a:pt x="25" y="24"/>
                  </a:cubicBezTo>
                  <a:cubicBezTo>
                    <a:pt x="26" y="34"/>
                    <a:pt x="22" y="43"/>
                    <a:pt x="19" y="45"/>
                  </a:cubicBezTo>
                  <a:cubicBezTo>
                    <a:pt x="15" y="48"/>
                    <a:pt x="8" y="50"/>
                    <a:pt x="5" y="48"/>
                  </a:cubicBezTo>
                  <a:cubicBezTo>
                    <a:pt x="3" y="47"/>
                    <a:pt x="8" y="38"/>
                    <a:pt x="9" y="34"/>
                  </a:cubicBezTo>
                  <a:cubicBezTo>
                    <a:pt x="11" y="24"/>
                    <a:pt x="9" y="21"/>
                    <a:pt x="9" y="21"/>
                  </a:cubicBezTo>
                  <a:cubicBezTo>
                    <a:pt x="7" y="25"/>
                    <a:pt x="7" y="25"/>
                    <a:pt x="7" y="25"/>
                  </a:cubicBezTo>
                  <a:cubicBezTo>
                    <a:pt x="6" y="27"/>
                    <a:pt x="5" y="30"/>
                    <a:pt x="4" y="32"/>
                  </a:cubicBezTo>
                  <a:cubicBezTo>
                    <a:pt x="4" y="33"/>
                    <a:pt x="4" y="33"/>
                    <a:pt x="4" y="33"/>
                  </a:cubicBezTo>
                  <a:cubicBezTo>
                    <a:pt x="3" y="33"/>
                    <a:pt x="3" y="33"/>
                    <a:pt x="3" y="33"/>
                  </a:cubicBezTo>
                  <a:cubicBezTo>
                    <a:pt x="0" y="31"/>
                    <a:pt x="1" y="25"/>
                    <a:pt x="2" y="22"/>
                  </a:cubicBezTo>
                  <a:cubicBezTo>
                    <a:pt x="4" y="19"/>
                    <a:pt x="8" y="0"/>
                    <a:pt x="8" y="0"/>
                  </a:cubicBezTo>
                  <a:lnTo>
                    <a:pt x="25" y="8"/>
                  </a:ln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3" name="ïśľîḑê"/>
            <p:cNvSpPr/>
            <p:nvPr/>
          </p:nvSpPr>
          <p:spPr bwMode="auto">
            <a:xfrm>
              <a:off x="4262438" y="2474913"/>
              <a:ext cx="131763" cy="128588"/>
            </a:xfrm>
            <a:custGeom>
              <a:avLst/>
              <a:gdLst>
                <a:gd name="T0" fmla="*/ 10 w 40"/>
                <a:gd name="T1" fmla="*/ 11 h 39"/>
                <a:gd name="T2" fmla="*/ 13 w 40"/>
                <a:gd name="T3" fmla="*/ 9 h 39"/>
                <a:gd name="T4" fmla="*/ 12 w 40"/>
                <a:gd name="T5" fmla="*/ 8 h 39"/>
                <a:gd name="T6" fmla="*/ 4 w 40"/>
                <a:gd name="T7" fmla="*/ 9 h 39"/>
                <a:gd name="T8" fmla="*/ 2 w 40"/>
                <a:gd name="T9" fmla="*/ 8 h 39"/>
                <a:gd name="T10" fmla="*/ 14 w 40"/>
                <a:gd name="T11" fmla="*/ 3 h 39"/>
                <a:gd name="T12" fmla="*/ 21 w 40"/>
                <a:gd name="T13" fmla="*/ 1 h 39"/>
                <a:gd name="T14" fmla="*/ 26 w 40"/>
                <a:gd name="T15" fmla="*/ 1 h 39"/>
                <a:gd name="T16" fmla="*/ 29 w 40"/>
                <a:gd name="T17" fmla="*/ 0 h 39"/>
                <a:gd name="T18" fmla="*/ 30 w 40"/>
                <a:gd name="T19" fmla="*/ 0 h 39"/>
                <a:gd name="T20" fmla="*/ 40 w 40"/>
                <a:gd name="T21" fmla="*/ 13 h 39"/>
                <a:gd name="T22" fmla="*/ 35 w 40"/>
                <a:gd name="T23" fmla="*/ 19 h 39"/>
                <a:gd name="T24" fmla="*/ 23 w 40"/>
                <a:gd name="T25" fmla="*/ 25 h 39"/>
                <a:gd name="T26" fmla="*/ 16 w 40"/>
                <a:gd name="T27" fmla="*/ 31 h 39"/>
                <a:gd name="T28" fmla="*/ 10 w 40"/>
                <a:gd name="T29" fmla="*/ 37 h 39"/>
                <a:gd name="T30" fmla="*/ 0 w 40"/>
                <a:gd name="T31" fmla="*/ 25 h 39"/>
                <a:gd name="T32" fmla="*/ 5 w 40"/>
                <a:gd name="T33" fmla="*/ 15 h 39"/>
                <a:gd name="T34" fmla="*/ 9 w 40"/>
                <a:gd name="T35" fmla="*/ 11 h 39"/>
                <a:gd name="T36" fmla="*/ 10 w 40"/>
                <a:gd name="T3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9">
                  <a:moveTo>
                    <a:pt x="10" y="11"/>
                  </a:moveTo>
                  <a:cubicBezTo>
                    <a:pt x="12" y="10"/>
                    <a:pt x="13" y="10"/>
                    <a:pt x="13" y="9"/>
                  </a:cubicBezTo>
                  <a:cubicBezTo>
                    <a:pt x="14" y="8"/>
                    <a:pt x="13" y="8"/>
                    <a:pt x="12" y="8"/>
                  </a:cubicBezTo>
                  <a:cubicBezTo>
                    <a:pt x="9" y="8"/>
                    <a:pt x="7" y="9"/>
                    <a:pt x="4" y="9"/>
                  </a:cubicBezTo>
                  <a:cubicBezTo>
                    <a:pt x="3" y="9"/>
                    <a:pt x="2" y="9"/>
                    <a:pt x="2" y="8"/>
                  </a:cubicBezTo>
                  <a:cubicBezTo>
                    <a:pt x="5" y="5"/>
                    <a:pt x="10" y="4"/>
                    <a:pt x="14" y="3"/>
                  </a:cubicBezTo>
                  <a:cubicBezTo>
                    <a:pt x="16" y="2"/>
                    <a:pt x="19" y="1"/>
                    <a:pt x="21" y="1"/>
                  </a:cubicBezTo>
                  <a:cubicBezTo>
                    <a:pt x="23" y="1"/>
                    <a:pt x="24" y="1"/>
                    <a:pt x="26" y="1"/>
                  </a:cubicBezTo>
                  <a:cubicBezTo>
                    <a:pt x="27" y="1"/>
                    <a:pt x="28" y="1"/>
                    <a:pt x="29" y="0"/>
                  </a:cubicBezTo>
                  <a:cubicBezTo>
                    <a:pt x="30" y="0"/>
                    <a:pt x="29" y="0"/>
                    <a:pt x="30" y="0"/>
                  </a:cubicBezTo>
                  <a:cubicBezTo>
                    <a:pt x="40" y="13"/>
                    <a:pt x="40" y="13"/>
                    <a:pt x="40" y="13"/>
                  </a:cubicBezTo>
                  <a:cubicBezTo>
                    <a:pt x="39" y="15"/>
                    <a:pt x="37" y="17"/>
                    <a:pt x="35" y="19"/>
                  </a:cubicBezTo>
                  <a:cubicBezTo>
                    <a:pt x="31" y="23"/>
                    <a:pt x="29" y="24"/>
                    <a:pt x="23" y="25"/>
                  </a:cubicBezTo>
                  <a:cubicBezTo>
                    <a:pt x="20" y="26"/>
                    <a:pt x="18" y="29"/>
                    <a:pt x="16" y="31"/>
                  </a:cubicBezTo>
                  <a:cubicBezTo>
                    <a:pt x="13" y="33"/>
                    <a:pt x="13" y="36"/>
                    <a:pt x="10" y="37"/>
                  </a:cubicBezTo>
                  <a:cubicBezTo>
                    <a:pt x="6" y="39"/>
                    <a:pt x="0" y="32"/>
                    <a:pt x="0" y="25"/>
                  </a:cubicBezTo>
                  <a:cubicBezTo>
                    <a:pt x="0" y="21"/>
                    <a:pt x="2" y="18"/>
                    <a:pt x="5" y="15"/>
                  </a:cubicBezTo>
                  <a:cubicBezTo>
                    <a:pt x="6" y="14"/>
                    <a:pt x="8" y="13"/>
                    <a:pt x="9" y="11"/>
                  </a:cubicBezTo>
                  <a:cubicBezTo>
                    <a:pt x="10" y="11"/>
                    <a:pt x="10" y="11"/>
                    <a:pt x="10" y="11"/>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4" name="í$ļiďê"/>
            <p:cNvSpPr/>
            <p:nvPr/>
          </p:nvSpPr>
          <p:spPr bwMode="auto">
            <a:xfrm>
              <a:off x="4968876" y="2563813"/>
              <a:ext cx="82550" cy="55563"/>
            </a:xfrm>
            <a:custGeom>
              <a:avLst/>
              <a:gdLst>
                <a:gd name="T0" fmla="*/ 25 w 25"/>
                <a:gd name="T1" fmla="*/ 6 h 17"/>
                <a:gd name="T2" fmla="*/ 25 w 25"/>
                <a:gd name="T3" fmla="*/ 16 h 17"/>
                <a:gd name="T4" fmla="*/ 0 w 25"/>
                <a:gd name="T5" fmla="*/ 11 h 17"/>
                <a:gd name="T6" fmla="*/ 0 w 25"/>
                <a:gd name="T7" fmla="*/ 0 h 17"/>
                <a:gd name="T8" fmla="*/ 25 w 25"/>
                <a:gd name="T9" fmla="*/ 6 h 17"/>
              </a:gdLst>
              <a:ahLst/>
              <a:cxnLst>
                <a:cxn ang="0">
                  <a:pos x="T0" y="T1"/>
                </a:cxn>
                <a:cxn ang="0">
                  <a:pos x="T2" y="T3"/>
                </a:cxn>
                <a:cxn ang="0">
                  <a:pos x="T4" y="T5"/>
                </a:cxn>
                <a:cxn ang="0">
                  <a:pos x="T6" y="T7"/>
                </a:cxn>
                <a:cxn ang="0">
                  <a:pos x="T8" y="T9"/>
                </a:cxn>
              </a:cxnLst>
              <a:rect l="0" t="0" r="r" b="b"/>
              <a:pathLst>
                <a:path w="25" h="17">
                  <a:moveTo>
                    <a:pt x="25" y="6"/>
                  </a:moveTo>
                  <a:cubicBezTo>
                    <a:pt x="25" y="16"/>
                    <a:pt x="25" y="16"/>
                    <a:pt x="25" y="16"/>
                  </a:cubicBezTo>
                  <a:cubicBezTo>
                    <a:pt x="25" y="16"/>
                    <a:pt x="10" y="17"/>
                    <a:pt x="0" y="11"/>
                  </a:cubicBezTo>
                  <a:cubicBezTo>
                    <a:pt x="0" y="0"/>
                    <a:pt x="0" y="0"/>
                    <a:pt x="0" y="0"/>
                  </a:cubicBezTo>
                  <a:lnTo>
                    <a:pt x="25" y="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5" name="išlïḓè"/>
            <p:cNvSpPr/>
            <p:nvPr/>
          </p:nvSpPr>
          <p:spPr bwMode="auto">
            <a:xfrm>
              <a:off x="4344988" y="2444750"/>
              <a:ext cx="69850" cy="98425"/>
            </a:xfrm>
            <a:custGeom>
              <a:avLst/>
              <a:gdLst>
                <a:gd name="T0" fmla="*/ 21 w 21"/>
                <a:gd name="T1" fmla="*/ 23 h 30"/>
                <a:gd name="T2" fmla="*/ 13 w 21"/>
                <a:gd name="T3" fmla="*/ 30 h 30"/>
                <a:gd name="T4" fmla="*/ 0 w 21"/>
                <a:gd name="T5" fmla="*/ 7 h 30"/>
                <a:gd name="T6" fmla="*/ 8 w 21"/>
                <a:gd name="T7" fmla="*/ 0 h 30"/>
                <a:gd name="T8" fmla="*/ 21 w 21"/>
                <a:gd name="T9" fmla="*/ 23 h 30"/>
              </a:gdLst>
              <a:ahLst/>
              <a:cxnLst>
                <a:cxn ang="0">
                  <a:pos x="T0" y="T1"/>
                </a:cxn>
                <a:cxn ang="0">
                  <a:pos x="T2" y="T3"/>
                </a:cxn>
                <a:cxn ang="0">
                  <a:pos x="T4" y="T5"/>
                </a:cxn>
                <a:cxn ang="0">
                  <a:pos x="T6" y="T7"/>
                </a:cxn>
                <a:cxn ang="0">
                  <a:pos x="T8" y="T9"/>
                </a:cxn>
              </a:cxnLst>
              <a:rect l="0" t="0" r="r" b="b"/>
              <a:pathLst>
                <a:path w="21" h="30">
                  <a:moveTo>
                    <a:pt x="21" y="23"/>
                  </a:moveTo>
                  <a:cubicBezTo>
                    <a:pt x="13" y="30"/>
                    <a:pt x="13" y="30"/>
                    <a:pt x="13" y="30"/>
                  </a:cubicBezTo>
                  <a:cubicBezTo>
                    <a:pt x="13" y="30"/>
                    <a:pt x="3" y="19"/>
                    <a:pt x="0" y="7"/>
                  </a:cubicBezTo>
                  <a:cubicBezTo>
                    <a:pt x="8" y="0"/>
                    <a:pt x="8" y="0"/>
                    <a:pt x="8" y="0"/>
                  </a:cubicBezTo>
                  <a:lnTo>
                    <a:pt x="21" y="23"/>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6" name="iṡḻiḍé"/>
            <p:cNvSpPr/>
            <p:nvPr/>
          </p:nvSpPr>
          <p:spPr bwMode="auto">
            <a:xfrm>
              <a:off x="4705351" y="1966913"/>
              <a:ext cx="119063" cy="76200"/>
            </a:xfrm>
            <a:custGeom>
              <a:avLst/>
              <a:gdLst>
                <a:gd name="T0" fmla="*/ 36 w 36"/>
                <a:gd name="T1" fmla="*/ 5 h 23"/>
                <a:gd name="T2" fmla="*/ 34 w 36"/>
                <a:gd name="T3" fmla="*/ 8 h 23"/>
                <a:gd name="T4" fmla="*/ 3 w 36"/>
                <a:gd name="T5" fmla="*/ 23 h 23"/>
                <a:gd name="T6" fmla="*/ 0 w 36"/>
                <a:gd name="T7" fmla="*/ 12 h 23"/>
                <a:gd name="T8" fmla="*/ 36 w 36"/>
                <a:gd name="T9" fmla="*/ 5 h 23"/>
              </a:gdLst>
              <a:ahLst/>
              <a:cxnLst>
                <a:cxn ang="0">
                  <a:pos x="T0" y="T1"/>
                </a:cxn>
                <a:cxn ang="0">
                  <a:pos x="T2" y="T3"/>
                </a:cxn>
                <a:cxn ang="0">
                  <a:pos x="T4" y="T5"/>
                </a:cxn>
                <a:cxn ang="0">
                  <a:pos x="T6" y="T7"/>
                </a:cxn>
                <a:cxn ang="0">
                  <a:pos x="T8" y="T9"/>
                </a:cxn>
              </a:cxnLst>
              <a:rect l="0" t="0" r="r" b="b"/>
              <a:pathLst>
                <a:path w="36" h="23">
                  <a:moveTo>
                    <a:pt x="36" y="5"/>
                  </a:moveTo>
                  <a:cubicBezTo>
                    <a:pt x="34" y="8"/>
                    <a:pt x="34" y="8"/>
                    <a:pt x="34" y="8"/>
                  </a:cubicBezTo>
                  <a:cubicBezTo>
                    <a:pt x="3" y="23"/>
                    <a:pt x="3" y="23"/>
                    <a:pt x="3" y="23"/>
                  </a:cubicBezTo>
                  <a:cubicBezTo>
                    <a:pt x="0" y="12"/>
                    <a:pt x="0" y="12"/>
                    <a:pt x="0" y="12"/>
                  </a:cubicBezTo>
                  <a:cubicBezTo>
                    <a:pt x="18" y="0"/>
                    <a:pt x="36" y="5"/>
                    <a:pt x="36" y="5"/>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7" name="íṧlïḍe"/>
            <p:cNvSpPr/>
            <p:nvPr/>
          </p:nvSpPr>
          <p:spPr bwMode="auto">
            <a:xfrm>
              <a:off x="4708526" y="1954213"/>
              <a:ext cx="115888" cy="128588"/>
            </a:xfrm>
            <a:custGeom>
              <a:avLst/>
              <a:gdLst>
                <a:gd name="T0" fmla="*/ 32 w 35"/>
                <a:gd name="T1" fmla="*/ 0 h 39"/>
                <a:gd name="T2" fmla="*/ 35 w 35"/>
                <a:gd name="T3" fmla="*/ 14 h 39"/>
                <a:gd name="T4" fmla="*/ 21 w 35"/>
                <a:gd name="T5" fmla="*/ 29 h 39"/>
                <a:gd name="T6" fmla="*/ 9 w 35"/>
                <a:gd name="T7" fmla="*/ 39 h 39"/>
                <a:gd name="T8" fmla="*/ 2 w 35"/>
                <a:gd name="T9" fmla="*/ 39 h 39"/>
                <a:gd name="T10" fmla="*/ 0 w 35"/>
                <a:gd name="T11" fmla="*/ 31 h 39"/>
                <a:gd name="T12" fmla="*/ 1 w 35"/>
                <a:gd name="T13" fmla="*/ 6 h 39"/>
                <a:gd name="T14" fmla="*/ 32 w 35"/>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9">
                  <a:moveTo>
                    <a:pt x="32" y="0"/>
                  </a:moveTo>
                  <a:cubicBezTo>
                    <a:pt x="32" y="0"/>
                    <a:pt x="33" y="6"/>
                    <a:pt x="35" y="14"/>
                  </a:cubicBezTo>
                  <a:cubicBezTo>
                    <a:pt x="21" y="29"/>
                    <a:pt x="21" y="29"/>
                    <a:pt x="21" y="29"/>
                  </a:cubicBezTo>
                  <a:cubicBezTo>
                    <a:pt x="9" y="39"/>
                    <a:pt x="9" y="39"/>
                    <a:pt x="9" y="39"/>
                  </a:cubicBezTo>
                  <a:cubicBezTo>
                    <a:pt x="2" y="39"/>
                    <a:pt x="2" y="39"/>
                    <a:pt x="2" y="39"/>
                  </a:cubicBezTo>
                  <a:cubicBezTo>
                    <a:pt x="0" y="31"/>
                    <a:pt x="0" y="31"/>
                    <a:pt x="0" y="31"/>
                  </a:cubicBezTo>
                  <a:cubicBezTo>
                    <a:pt x="0" y="31"/>
                    <a:pt x="3" y="13"/>
                    <a:pt x="1" y="6"/>
                  </a:cubicBezTo>
                  <a:lnTo>
                    <a:pt x="32" y="0"/>
                  </a:ln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8" name="îşľîḑe"/>
            <p:cNvSpPr/>
            <p:nvPr/>
          </p:nvSpPr>
          <p:spPr bwMode="auto">
            <a:xfrm>
              <a:off x="4357688" y="2036763"/>
              <a:ext cx="304800" cy="493713"/>
            </a:xfrm>
            <a:custGeom>
              <a:avLst/>
              <a:gdLst>
                <a:gd name="T0" fmla="*/ 85 w 92"/>
                <a:gd name="T1" fmla="*/ 0 h 150"/>
                <a:gd name="T2" fmla="*/ 57 w 92"/>
                <a:gd name="T3" fmla="*/ 80 h 150"/>
                <a:gd name="T4" fmla="*/ 0 w 92"/>
                <a:gd name="T5" fmla="*/ 126 h 150"/>
                <a:gd name="T6" fmla="*/ 15 w 92"/>
                <a:gd name="T7" fmla="*/ 150 h 150"/>
                <a:gd name="T8" fmla="*/ 74 w 92"/>
                <a:gd name="T9" fmla="*/ 108 h 150"/>
                <a:gd name="T10" fmla="*/ 84 w 92"/>
                <a:gd name="T11" fmla="*/ 92 h 150"/>
                <a:gd name="T12" fmla="*/ 92 w 92"/>
                <a:gd name="T13" fmla="*/ 26 h 150"/>
                <a:gd name="T14" fmla="*/ 85 w 92"/>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50">
                  <a:moveTo>
                    <a:pt x="85" y="0"/>
                  </a:moveTo>
                  <a:cubicBezTo>
                    <a:pt x="85" y="0"/>
                    <a:pt x="64" y="64"/>
                    <a:pt x="57" y="80"/>
                  </a:cubicBezTo>
                  <a:cubicBezTo>
                    <a:pt x="0" y="126"/>
                    <a:pt x="0" y="126"/>
                    <a:pt x="0" y="126"/>
                  </a:cubicBezTo>
                  <a:cubicBezTo>
                    <a:pt x="0" y="126"/>
                    <a:pt x="1" y="141"/>
                    <a:pt x="15" y="150"/>
                  </a:cubicBezTo>
                  <a:cubicBezTo>
                    <a:pt x="74" y="108"/>
                    <a:pt x="74" y="108"/>
                    <a:pt x="74" y="108"/>
                  </a:cubicBezTo>
                  <a:cubicBezTo>
                    <a:pt x="84" y="92"/>
                    <a:pt x="84" y="92"/>
                    <a:pt x="84" y="92"/>
                  </a:cubicBezTo>
                  <a:cubicBezTo>
                    <a:pt x="92" y="26"/>
                    <a:pt x="92" y="26"/>
                    <a:pt x="92" y="26"/>
                  </a:cubicBezTo>
                  <a:lnTo>
                    <a:pt x="85" y="0"/>
                  </a:ln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9" name="ïsḻïďè"/>
            <p:cNvSpPr/>
            <p:nvPr/>
          </p:nvSpPr>
          <p:spPr bwMode="auto">
            <a:xfrm>
              <a:off x="4662488" y="2003425"/>
              <a:ext cx="193675" cy="523875"/>
            </a:xfrm>
            <a:custGeom>
              <a:avLst/>
              <a:gdLst>
                <a:gd name="T0" fmla="*/ 39 w 59"/>
                <a:gd name="T1" fmla="*/ 156 h 159"/>
                <a:gd name="T2" fmla="*/ 5 w 59"/>
                <a:gd name="T3" fmla="*/ 151 h 159"/>
                <a:gd name="T4" fmla="*/ 0 w 59"/>
                <a:gd name="T5" fmla="*/ 10 h 159"/>
                <a:gd name="T6" fmla="*/ 17 w 59"/>
                <a:gd name="T7" fmla="*/ 14 h 159"/>
                <a:gd name="T8" fmla="*/ 33 w 59"/>
                <a:gd name="T9" fmla="*/ 11 h 159"/>
                <a:gd name="T10" fmla="*/ 52 w 59"/>
                <a:gd name="T11" fmla="*/ 0 h 159"/>
                <a:gd name="T12" fmla="*/ 59 w 59"/>
                <a:gd name="T13" fmla="*/ 10 h 159"/>
                <a:gd name="T14" fmla="*/ 49 w 59"/>
                <a:gd name="T15" fmla="*/ 118 h 159"/>
                <a:gd name="T16" fmla="*/ 39 w 59"/>
                <a:gd name="T17" fmla="*/ 15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9">
                  <a:moveTo>
                    <a:pt x="39" y="156"/>
                  </a:moveTo>
                  <a:cubicBezTo>
                    <a:pt x="39" y="156"/>
                    <a:pt x="24" y="159"/>
                    <a:pt x="5" y="151"/>
                  </a:cubicBezTo>
                  <a:cubicBezTo>
                    <a:pt x="0" y="10"/>
                    <a:pt x="0" y="10"/>
                    <a:pt x="0" y="10"/>
                  </a:cubicBezTo>
                  <a:cubicBezTo>
                    <a:pt x="17" y="14"/>
                    <a:pt x="17" y="14"/>
                    <a:pt x="17" y="14"/>
                  </a:cubicBezTo>
                  <a:cubicBezTo>
                    <a:pt x="33" y="11"/>
                    <a:pt x="33" y="11"/>
                    <a:pt x="33" y="11"/>
                  </a:cubicBezTo>
                  <a:cubicBezTo>
                    <a:pt x="52" y="0"/>
                    <a:pt x="52" y="0"/>
                    <a:pt x="52" y="0"/>
                  </a:cubicBezTo>
                  <a:cubicBezTo>
                    <a:pt x="59" y="10"/>
                    <a:pt x="59" y="10"/>
                    <a:pt x="59" y="10"/>
                  </a:cubicBezTo>
                  <a:cubicBezTo>
                    <a:pt x="49" y="118"/>
                    <a:pt x="49" y="118"/>
                    <a:pt x="49" y="118"/>
                  </a:cubicBezTo>
                  <a:lnTo>
                    <a:pt x="39" y="156"/>
                  </a:lnTo>
                  <a:close/>
                </a:path>
              </a:pathLst>
            </a:custGeom>
            <a:solidFill>
              <a:srgbClr val="40A6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0" name="ïṥlîḍè"/>
            <p:cNvSpPr/>
            <p:nvPr/>
          </p:nvSpPr>
          <p:spPr bwMode="auto">
            <a:xfrm>
              <a:off x="4625976" y="2012950"/>
              <a:ext cx="79375" cy="569913"/>
            </a:xfrm>
            <a:custGeom>
              <a:avLst/>
              <a:gdLst>
                <a:gd name="T0" fmla="*/ 22 w 24"/>
                <a:gd name="T1" fmla="*/ 29 h 173"/>
                <a:gd name="T2" fmla="*/ 19 w 24"/>
                <a:gd name="T3" fmla="*/ 173 h 173"/>
                <a:gd name="T4" fmla="*/ 6 w 24"/>
                <a:gd name="T5" fmla="*/ 166 h 173"/>
                <a:gd name="T6" fmla="*/ 4 w 24"/>
                <a:gd name="T7" fmla="*/ 7 h 173"/>
                <a:gd name="T8" fmla="*/ 24 w 24"/>
                <a:gd name="T9" fmla="*/ 0 h 173"/>
                <a:gd name="T10" fmla="*/ 23 w 24"/>
                <a:gd name="T11" fmla="*/ 6 h 173"/>
                <a:gd name="T12" fmla="*/ 22 w 24"/>
                <a:gd name="T13" fmla="*/ 29 h 173"/>
              </a:gdLst>
              <a:ahLst/>
              <a:cxnLst>
                <a:cxn ang="0">
                  <a:pos x="T0" y="T1"/>
                </a:cxn>
                <a:cxn ang="0">
                  <a:pos x="T2" y="T3"/>
                </a:cxn>
                <a:cxn ang="0">
                  <a:pos x="T4" y="T5"/>
                </a:cxn>
                <a:cxn ang="0">
                  <a:pos x="T6" y="T7"/>
                </a:cxn>
                <a:cxn ang="0">
                  <a:pos x="T8" y="T9"/>
                </a:cxn>
                <a:cxn ang="0">
                  <a:pos x="T10" y="T11"/>
                </a:cxn>
                <a:cxn ang="0">
                  <a:pos x="T12" y="T13"/>
                </a:cxn>
              </a:cxnLst>
              <a:rect l="0" t="0" r="r" b="b"/>
              <a:pathLst>
                <a:path w="24" h="173">
                  <a:moveTo>
                    <a:pt x="22" y="29"/>
                  </a:moveTo>
                  <a:cubicBezTo>
                    <a:pt x="22" y="29"/>
                    <a:pt x="17" y="96"/>
                    <a:pt x="19" y="173"/>
                  </a:cubicBezTo>
                  <a:cubicBezTo>
                    <a:pt x="19" y="173"/>
                    <a:pt x="11" y="171"/>
                    <a:pt x="6" y="166"/>
                  </a:cubicBezTo>
                  <a:cubicBezTo>
                    <a:pt x="6" y="166"/>
                    <a:pt x="0" y="71"/>
                    <a:pt x="4" y="7"/>
                  </a:cubicBezTo>
                  <a:cubicBezTo>
                    <a:pt x="24" y="0"/>
                    <a:pt x="24" y="0"/>
                    <a:pt x="24" y="0"/>
                  </a:cubicBezTo>
                  <a:cubicBezTo>
                    <a:pt x="23" y="6"/>
                    <a:pt x="23" y="6"/>
                    <a:pt x="23" y="6"/>
                  </a:cubicBezTo>
                  <a:lnTo>
                    <a:pt x="22" y="29"/>
                  </a:ln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1" name="ïṣḻidê"/>
            <p:cNvSpPr/>
            <p:nvPr/>
          </p:nvSpPr>
          <p:spPr bwMode="auto">
            <a:xfrm>
              <a:off x="4737101" y="1982788"/>
              <a:ext cx="100013" cy="100013"/>
            </a:xfrm>
            <a:custGeom>
              <a:avLst/>
              <a:gdLst>
                <a:gd name="T0" fmla="*/ 55 w 63"/>
                <a:gd name="T1" fmla="*/ 0 h 63"/>
                <a:gd name="T2" fmla="*/ 63 w 63"/>
                <a:gd name="T3" fmla="*/ 15 h 63"/>
                <a:gd name="T4" fmla="*/ 19 w 63"/>
                <a:gd name="T5" fmla="*/ 63 h 63"/>
                <a:gd name="T6" fmla="*/ 0 w 63"/>
                <a:gd name="T7" fmla="*/ 40 h 63"/>
                <a:gd name="T8" fmla="*/ 55 w 63"/>
                <a:gd name="T9" fmla="*/ 0 h 63"/>
              </a:gdLst>
              <a:ahLst/>
              <a:cxnLst>
                <a:cxn ang="0">
                  <a:pos x="T0" y="T1"/>
                </a:cxn>
                <a:cxn ang="0">
                  <a:pos x="T2" y="T3"/>
                </a:cxn>
                <a:cxn ang="0">
                  <a:pos x="T4" y="T5"/>
                </a:cxn>
                <a:cxn ang="0">
                  <a:pos x="T6" y="T7"/>
                </a:cxn>
                <a:cxn ang="0">
                  <a:pos x="T8" y="T9"/>
                </a:cxn>
              </a:cxnLst>
              <a:rect l="0" t="0" r="r" b="b"/>
              <a:pathLst>
                <a:path w="63" h="63">
                  <a:moveTo>
                    <a:pt x="55" y="0"/>
                  </a:moveTo>
                  <a:lnTo>
                    <a:pt x="63" y="15"/>
                  </a:lnTo>
                  <a:lnTo>
                    <a:pt x="19" y="63"/>
                  </a:lnTo>
                  <a:lnTo>
                    <a:pt x="0" y="40"/>
                  </a:lnTo>
                  <a:lnTo>
                    <a:pt x="55" y="0"/>
                  </a:lnTo>
                  <a:close/>
                </a:path>
              </a:pathLst>
            </a:custGeom>
            <a:solidFill>
              <a:srgbClr val="6EC7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2" name="íṧḻîḍé"/>
            <p:cNvSpPr/>
            <p:nvPr/>
          </p:nvSpPr>
          <p:spPr bwMode="auto">
            <a:xfrm>
              <a:off x="4760913" y="2006600"/>
              <a:ext cx="211138" cy="590550"/>
            </a:xfrm>
            <a:custGeom>
              <a:avLst/>
              <a:gdLst>
                <a:gd name="T0" fmla="*/ 64 w 64"/>
                <a:gd name="T1" fmla="*/ 22 h 179"/>
                <a:gd name="T2" fmla="*/ 23 w 64"/>
                <a:gd name="T3" fmla="*/ 0 h 179"/>
                <a:gd name="T4" fmla="*/ 6 w 64"/>
                <a:gd name="T5" fmla="*/ 179 h 179"/>
                <a:gd name="T6" fmla="*/ 52 w 64"/>
                <a:gd name="T7" fmla="*/ 169 h 179"/>
                <a:gd name="T8" fmla="*/ 64 w 64"/>
                <a:gd name="T9" fmla="*/ 22 h 179"/>
              </a:gdLst>
              <a:ahLst/>
              <a:cxnLst>
                <a:cxn ang="0">
                  <a:pos x="T0" y="T1"/>
                </a:cxn>
                <a:cxn ang="0">
                  <a:pos x="T2" y="T3"/>
                </a:cxn>
                <a:cxn ang="0">
                  <a:pos x="T4" y="T5"/>
                </a:cxn>
                <a:cxn ang="0">
                  <a:pos x="T6" y="T7"/>
                </a:cxn>
                <a:cxn ang="0">
                  <a:pos x="T8" y="T9"/>
                </a:cxn>
              </a:cxnLst>
              <a:rect l="0" t="0" r="r" b="b"/>
              <a:pathLst>
                <a:path w="64" h="179">
                  <a:moveTo>
                    <a:pt x="64" y="22"/>
                  </a:moveTo>
                  <a:cubicBezTo>
                    <a:pt x="64" y="22"/>
                    <a:pt x="54" y="11"/>
                    <a:pt x="23" y="0"/>
                  </a:cubicBezTo>
                  <a:cubicBezTo>
                    <a:pt x="23" y="0"/>
                    <a:pt x="0" y="38"/>
                    <a:pt x="6" y="179"/>
                  </a:cubicBezTo>
                  <a:cubicBezTo>
                    <a:pt x="6" y="179"/>
                    <a:pt x="46" y="174"/>
                    <a:pt x="52" y="169"/>
                  </a:cubicBezTo>
                  <a:cubicBezTo>
                    <a:pt x="52" y="169"/>
                    <a:pt x="49" y="57"/>
                    <a:pt x="64" y="22"/>
                  </a:cubicBez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3" name="îṥḷíḋe"/>
            <p:cNvSpPr/>
            <p:nvPr/>
          </p:nvSpPr>
          <p:spPr bwMode="auto">
            <a:xfrm>
              <a:off x="4648201" y="1725613"/>
              <a:ext cx="201613" cy="284163"/>
            </a:xfrm>
            <a:custGeom>
              <a:avLst/>
              <a:gdLst>
                <a:gd name="T0" fmla="*/ 57 w 61"/>
                <a:gd name="T1" fmla="*/ 57 h 86"/>
                <a:gd name="T2" fmla="*/ 31 w 61"/>
                <a:gd name="T3" fmla="*/ 84 h 86"/>
                <a:gd name="T4" fmla="*/ 3 w 61"/>
                <a:gd name="T5" fmla="*/ 34 h 86"/>
                <a:gd name="T6" fmla="*/ 41 w 61"/>
                <a:gd name="T7" fmla="*/ 10 h 86"/>
                <a:gd name="T8" fmla="*/ 57 w 61"/>
                <a:gd name="T9" fmla="*/ 57 h 86"/>
              </a:gdLst>
              <a:ahLst/>
              <a:cxnLst>
                <a:cxn ang="0">
                  <a:pos x="T0" y="T1"/>
                </a:cxn>
                <a:cxn ang="0">
                  <a:pos x="T2" y="T3"/>
                </a:cxn>
                <a:cxn ang="0">
                  <a:pos x="T4" y="T5"/>
                </a:cxn>
                <a:cxn ang="0">
                  <a:pos x="T6" y="T7"/>
                </a:cxn>
                <a:cxn ang="0">
                  <a:pos x="T8" y="T9"/>
                </a:cxn>
              </a:cxnLst>
              <a:rect l="0" t="0" r="r" b="b"/>
              <a:pathLst>
                <a:path w="61" h="86">
                  <a:moveTo>
                    <a:pt x="57" y="57"/>
                  </a:moveTo>
                  <a:cubicBezTo>
                    <a:pt x="57" y="57"/>
                    <a:pt x="54" y="82"/>
                    <a:pt x="31" y="84"/>
                  </a:cubicBezTo>
                  <a:cubicBezTo>
                    <a:pt x="4" y="86"/>
                    <a:pt x="0" y="51"/>
                    <a:pt x="3" y="34"/>
                  </a:cubicBezTo>
                  <a:cubicBezTo>
                    <a:pt x="5" y="19"/>
                    <a:pt x="22" y="0"/>
                    <a:pt x="41" y="10"/>
                  </a:cubicBezTo>
                  <a:cubicBezTo>
                    <a:pt x="55" y="18"/>
                    <a:pt x="61" y="34"/>
                    <a:pt x="57" y="57"/>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4" name="íṣlïďé"/>
            <p:cNvSpPr/>
            <p:nvPr/>
          </p:nvSpPr>
          <p:spPr bwMode="auto">
            <a:xfrm>
              <a:off x="4638676" y="1722438"/>
              <a:ext cx="234950" cy="241300"/>
            </a:xfrm>
            <a:custGeom>
              <a:avLst/>
              <a:gdLst>
                <a:gd name="T0" fmla="*/ 35 w 71"/>
                <a:gd name="T1" fmla="*/ 4 h 73"/>
                <a:gd name="T2" fmla="*/ 66 w 71"/>
                <a:gd name="T3" fmla="*/ 32 h 73"/>
                <a:gd name="T4" fmla="*/ 55 w 71"/>
                <a:gd name="T5" fmla="*/ 73 h 73"/>
                <a:gd name="T6" fmla="*/ 53 w 71"/>
                <a:gd name="T7" fmla="*/ 61 h 73"/>
                <a:gd name="T8" fmla="*/ 55 w 71"/>
                <a:gd name="T9" fmla="*/ 49 h 73"/>
                <a:gd name="T10" fmla="*/ 49 w 71"/>
                <a:gd name="T11" fmla="*/ 42 h 73"/>
                <a:gd name="T12" fmla="*/ 48 w 71"/>
                <a:gd name="T13" fmla="*/ 44 h 73"/>
                <a:gd name="T14" fmla="*/ 44 w 71"/>
                <a:gd name="T15" fmla="*/ 43 h 73"/>
                <a:gd name="T16" fmla="*/ 42 w 71"/>
                <a:gd name="T17" fmla="*/ 35 h 73"/>
                <a:gd name="T18" fmla="*/ 5 w 71"/>
                <a:gd name="T19" fmla="*/ 43 h 73"/>
                <a:gd name="T20" fmla="*/ 0 w 71"/>
                <a:gd name="T21" fmla="*/ 36 h 73"/>
                <a:gd name="T22" fmla="*/ 35 w 71"/>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73">
                  <a:moveTo>
                    <a:pt x="35" y="4"/>
                  </a:moveTo>
                  <a:cubicBezTo>
                    <a:pt x="35" y="4"/>
                    <a:pt x="59" y="4"/>
                    <a:pt x="66" y="32"/>
                  </a:cubicBezTo>
                  <a:cubicBezTo>
                    <a:pt x="66" y="32"/>
                    <a:pt x="71" y="56"/>
                    <a:pt x="55" y="73"/>
                  </a:cubicBezTo>
                  <a:cubicBezTo>
                    <a:pt x="55" y="73"/>
                    <a:pt x="54" y="63"/>
                    <a:pt x="53" y="61"/>
                  </a:cubicBezTo>
                  <a:cubicBezTo>
                    <a:pt x="51" y="59"/>
                    <a:pt x="56" y="53"/>
                    <a:pt x="55" y="49"/>
                  </a:cubicBezTo>
                  <a:cubicBezTo>
                    <a:pt x="55" y="46"/>
                    <a:pt x="54" y="39"/>
                    <a:pt x="49" y="42"/>
                  </a:cubicBezTo>
                  <a:cubicBezTo>
                    <a:pt x="48" y="44"/>
                    <a:pt x="48" y="44"/>
                    <a:pt x="48" y="44"/>
                  </a:cubicBezTo>
                  <a:cubicBezTo>
                    <a:pt x="47" y="46"/>
                    <a:pt x="44" y="45"/>
                    <a:pt x="44" y="43"/>
                  </a:cubicBezTo>
                  <a:cubicBezTo>
                    <a:pt x="44" y="40"/>
                    <a:pt x="44" y="37"/>
                    <a:pt x="42" y="35"/>
                  </a:cubicBezTo>
                  <a:cubicBezTo>
                    <a:pt x="39" y="30"/>
                    <a:pt x="23" y="46"/>
                    <a:pt x="5" y="43"/>
                  </a:cubicBezTo>
                  <a:cubicBezTo>
                    <a:pt x="5" y="43"/>
                    <a:pt x="0" y="44"/>
                    <a:pt x="0" y="36"/>
                  </a:cubicBezTo>
                  <a:cubicBezTo>
                    <a:pt x="0" y="36"/>
                    <a:pt x="4" y="0"/>
                    <a:pt x="35" y="4"/>
                  </a:cubicBez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5" name="ísľíḋê"/>
            <p:cNvSpPr/>
            <p:nvPr/>
          </p:nvSpPr>
          <p:spPr bwMode="auto">
            <a:xfrm>
              <a:off x="4699001" y="2006600"/>
              <a:ext cx="38100" cy="69850"/>
            </a:xfrm>
            <a:custGeom>
              <a:avLst/>
              <a:gdLst>
                <a:gd name="T0" fmla="*/ 24 w 24"/>
                <a:gd name="T1" fmla="*/ 25 h 44"/>
                <a:gd name="T2" fmla="*/ 0 w 24"/>
                <a:gd name="T3" fmla="*/ 44 h 44"/>
                <a:gd name="T4" fmla="*/ 4 w 24"/>
                <a:gd name="T5" fmla="*/ 0 h 44"/>
                <a:gd name="T6" fmla="*/ 24 w 24"/>
                <a:gd name="T7" fmla="*/ 25 h 44"/>
              </a:gdLst>
              <a:ahLst/>
              <a:cxnLst>
                <a:cxn ang="0">
                  <a:pos x="T0" y="T1"/>
                </a:cxn>
                <a:cxn ang="0">
                  <a:pos x="T2" y="T3"/>
                </a:cxn>
                <a:cxn ang="0">
                  <a:pos x="T4" y="T5"/>
                </a:cxn>
                <a:cxn ang="0">
                  <a:pos x="T6" y="T7"/>
                </a:cxn>
              </a:cxnLst>
              <a:rect l="0" t="0" r="r" b="b"/>
              <a:pathLst>
                <a:path w="24" h="44">
                  <a:moveTo>
                    <a:pt x="24" y="25"/>
                  </a:moveTo>
                  <a:lnTo>
                    <a:pt x="0" y="44"/>
                  </a:lnTo>
                  <a:lnTo>
                    <a:pt x="4" y="0"/>
                  </a:lnTo>
                  <a:lnTo>
                    <a:pt x="24" y="25"/>
                  </a:lnTo>
                  <a:close/>
                </a:path>
              </a:pathLst>
            </a:custGeom>
            <a:solidFill>
              <a:srgbClr val="6EC7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6" name="íŝľïďê"/>
            <p:cNvSpPr/>
            <p:nvPr/>
          </p:nvSpPr>
          <p:spPr bwMode="auto">
            <a:xfrm>
              <a:off x="4708526" y="2046288"/>
              <a:ext cx="52388" cy="46038"/>
            </a:xfrm>
            <a:custGeom>
              <a:avLst/>
              <a:gdLst>
                <a:gd name="T0" fmla="*/ 18 w 33"/>
                <a:gd name="T1" fmla="*/ 0 h 29"/>
                <a:gd name="T2" fmla="*/ 0 w 33"/>
                <a:gd name="T3" fmla="*/ 14 h 29"/>
                <a:gd name="T4" fmla="*/ 8 w 33"/>
                <a:gd name="T5" fmla="*/ 27 h 29"/>
                <a:gd name="T6" fmla="*/ 23 w 33"/>
                <a:gd name="T7" fmla="*/ 29 h 29"/>
                <a:gd name="T8" fmla="*/ 33 w 33"/>
                <a:gd name="T9" fmla="*/ 16 h 29"/>
                <a:gd name="T10" fmla="*/ 18 w 33"/>
                <a:gd name="T11" fmla="*/ 0 h 29"/>
              </a:gdLst>
              <a:ahLst/>
              <a:cxnLst>
                <a:cxn ang="0">
                  <a:pos x="T0" y="T1"/>
                </a:cxn>
                <a:cxn ang="0">
                  <a:pos x="T2" y="T3"/>
                </a:cxn>
                <a:cxn ang="0">
                  <a:pos x="T4" y="T5"/>
                </a:cxn>
                <a:cxn ang="0">
                  <a:pos x="T6" y="T7"/>
                </a:cxn>
                <a:cxn ang="0">
                  <a:pos x="T8" y="T9"/>
                </a:cxn>
                <a:cxn ang="0">
                  <a:pos x="T10" y="T11"/>
                </a:cxn>
              </a:cxnLst>
              <a:rect l="0" t="0" r="r" b="b"/>
              <a:pathLst>
                <a:path w="33" h="29">
                  <a:moveTo>
                    <a:pt x="18" y="0"/>
                  </a:moveTo>
                  <a:lnTo>
                    <a:pt x="0" y="14"/>
                  </a:lnTo>
                  <a:lnTo>
                    <a:pt x="8" y="27"/>
                  </a:lnTo>
                  <a:lnTo>
                    <a:pt x="23" y="29"/>
                  </a:lnTo>
                  <a:lnTo>
                    <a:pt x="33" y="16"/>
                  </a:lnTo>
                  <a:lnTo>
                    <a:pt x="18"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7" name="íŝḷîḋê"/>
            <p:cNvSpPr/>
            <p:nvPr/>
          </p:nvSpPr>
          <p:spPr bwMode="auto">
            <a:xfrm>
              <a:off x="4699001" y="2089150"/>
              <a:ext cx="52388" cy="352425"/>
            </a:xfrm>
            <a:custGeom>
              <a:avLst/>
              <a:gdLst>
                <a:gd name="T0" fmla="*/ 14 w 33"/>
                <a:gd name="T1" fmla="*/ 0 h 222"/>
                <a:gd name="T2" fmla="*/ 0 w 33"/>
                <a:gd name="T3" fmla="*/ 193 h 222"/>
                <a:gd name="T4" fmla="*/ 14 w 33"/>
                <a:gd name="T5" fmla="*/ 222 h 222"/>
                <a:gd name="T6" fmla="*/ 33 w 33"/>
                <a:gd name="T7" fmla="*/ 197 h 222"/>
                <a:gd name="T8" fmla="*/ 29 w 33"/>
                <a:gd name="T9" fmla="*/ 2 h 222"/>
                <a:gd name="T10" fmla="*/ 14 w 33"/>
                <a:gd name="T11" fmla="*/ 0 h 222"/>
              </a:gdLst>
              <a:ahLst/>
              <a:cxnLst>
                <a:cxn ang="0">
                  <a:pos x="T0" y="T1"/>
                </a:cxn>
                <a:cxn ang="0">
                  <a:pos x="T2" y="T3"/>
                </a:cxn>
                <a:cxn ang="0">
                  <a:pos x="T4" y="T5"/>
                </a:cxn>
                <a:cxn ang="0">
                  <a:pos x="T6" y="T7"/>
                </a:cxn>
                <a:cxn ang="0">
                  <a:pos x="T8" y="T9"/>
                </a:cxn>
                <a:cxn ang="0">
                  <a:pos x="T10" y="T11"/>
                </a:cxn>
              </a:cxnLst>
              <a:rect l="0" t="0" r="r" b="b"/>
              <a:pathLst>
                <a:path w="33" h="222">
                  <a:moveTo>
                    <a:pt x="14" y="0"/>
                  </a:moveTo>
                  <a:lnTo>
                    <a:pt x="0" y="193"/>
                  </a:lnTo>
                  <a:lnTo>
                    <a:pt x="14" y="222"/>
                  </a:lnTo>
                  <a:lnTo>
                    <a:pt x="33" y="197"/>
                  </a:lnTo>
                  <a:lnTo>
                    <a:pt x="29" y="2"/>
                  </a:lnTo>
                  <a:lnTo>
                    <a:pt x="14"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8" name="íSḷíḋè"/>
            <p:cNvSpPr/>
            <p:nvPr/>
          </p:nvSpPr>
          <p:spPr bwMode="auto">
            <a:xfrm>
              <a:off x="4889501" y="2190750"/>
              <a:ext cx="49213" cy="161925"/>
            </a:xfrm>
            <a:custGeom>
              <a:avLst/>
              <a:gdLst>
                <a:gd name="T0" fmla="*/ 0 w 31"/>
                <a:gd name="T1" fmla="*/ 0 h 102"/>
                <a:gd name="T2" fmla="*/ 27 w 31"/>
                <a:gd name="T3" fmla="*/ 102 h 102"/>
                <a:gd name="T4" fmla="*/ 31 w 31"/>
                <a:gd name="T5" fmla="*/ 58 h 102"/>
                <a:gd name="T6" fmla="*/ 0 w 31"/>
                <a:gd name="T7" fmla="*/ 0 h 102"/>
              </a:gdLst>
              <a:ahLst/>
              <a:cxnLst>
                <a:cxn ang="0">
                  <a:pos x="T0" y="T1"/>
                </a:cxn>
                <a:cxn ang="0">
                  <a:pos x="T2" y="T3"/>
                </a:cxn>
                <a:cxn ang="0">
                  <a:pos x="T4" y="T5"/>
                </a:cxn>
                <a:cxn ang="0">
                  <a:pos x="T6" y="T7"/>
                </a:cxn>
              </a:cxnLst>
              <a:rect l="0" t="0" r="r" b="b"/>
              <a:pathLst>
                <a:path w="31" h="102">
                  <a:moveTo>
                    <a:pt x="0" y="0"/>
                  </a:moveTo>
                  <a:lnTo>
                    <a:pt x="27" y="102"/>
                  </a:lnTo>
                  <a:lnTo>
                    <a:pt x="31" y="58"/>
                  </a:lnTo>
                  <a:lnTo>
                    <a:pt x="0" y="0"/>
                  </a:lnTo>
                  <a:close/>
                </a:path>
              </a:pathLst>
            </a:custGeom>
            <a:solidFill>
              <a:srgbClr val="FFC8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9" name="îṥliḋê"/>
            <p:cNvSpPr/>
            <p:nvPr/>
          </p:nvSpPr>
          <p:spPr bwMode="auto">
            <a:xfrm>
              <a:off x="4889501" y="2003425"/>
              <a:ext cx="165100" cy="596900"/>
            </a:xfrm>
            <a:custGeom>
              <a:avLst/>
              <a:gdLst>
                <a:gd name="T0" fmla="*/ 27 w 50"/>
                <a:gd name="T1" fmla="*/ 25 h 181"/>
                <a:gd name="T2" fmla="*/ 50 w 50"/>
                <a:gd name="T3" fmla="*/ 110 h 181"/>
                <a:gd name="T4" fmla="*/ 50 w 50"/>
                <a:gd name="T5" fmla="*/ 180 h 181"/>
                <a:gd name="T6" fmla="*/ 23 w 50"/>
                <a:gd name="T7" fmla="*/ 175 h 181"/>
                <a:gd name="T8" fmla="*/ 0 w 50"/>
                <a:gd name="T9" fmla="*/ 57 h 181"/>
                <a:gd name="T10" fmla="*/ 27 w 50"/>
                <a:gd name="T11" fmla="*/ 25 h 181"/>
              </a:gdLst>
              <a:ahLst/>
              <a:cxnLst>
                <a:cxn ang="0">
                  <a:pos x="T0" y="T1"/>
                </a:cxn>
                <a:cxn ang="0">
                  <a:pos x="T2" y="T3"/>
                </a:cxn>
                <a:cxn ang="0">
                  <a:pos x="T4" y="T5"/>
                </a:cxn>
                <a:cxn ang="0">
                  <a:pos x="T6" y="T7"/>
                </a:cxn>
                <a:cxn ang="0">
                  <a:pos x="T8" y="T9"/>
                </a:cxn>
                <a:cxn ang="0">
                  <a:pos x="T10" y="T11"/>
                </a:cxn>
              </a:cxnLst>
              <a:rect l="0" t="0" r="r" b="b"/>
              <a:pathLst>
                <a:path w="50" h="181">
                  <a:moveTo>
                    <a:pt x="27" y="25"/>
                  </a:moveTo>
                  <a:cubicBezTo>
                    <a:pt x="27" y="25"/>
                    <a:pt x="47" y="78"/>
                    <a:pt x="50" y="110"/>
                  </a:cubicBezTo>
                  <a:cubicBezTo>
                    <a:pt x="50" y="110"/>
                    <a:pt x="50" y="159"/>
                    <a:pt x="50" y="180"/>
                  </a:cubicBezTo>
                  <a:cubicBezTo>
                    <a:pt x="50" y="180"/>
                    <a:pt x="35" y="181"/>
                    <a:pt x="23" y="175"/>
                  </a:cubicBezTo>
                  <a:cubicBezTo>
                    <a:pt x="23" y="175"/>
                    <a:pt x="26" y="101"/>
                    <a:pt x="0" y="57"/>
                  </a:cubicBezTo>
                  <a:cubicBezTo>
                    <a:pt x="0" y="57"/>
                    <a:pt x="7" y="0"/>
                    <a:pt x="27" y="25"/>
                  </a:cubicBez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0" name="işḷiḓe"/>
            <p:cNvSpPr/>
            <p:nvPr/>
          </p:nvSpPr>
          <p:spPr bwMode="auto">
            <a:xfrm>
              <a:off x="4608513" y="1871663"/>
              <a:ext cx="168275" cy="98425"/>
            </a:xfrm>
            <a:custGeom>
              <a:avLst/>
              <a:gdLst>
                <a:gd name="T0" fmla="*/ 47 w 51"/>
                <a:gd name="T1" fmla="*/ 3 h 30"/>
                <a:gd name="T2" fmla="*/ 15 w 51"/>
                <a:gd name="T3" fmla="*/ 0 h 30"/>
                <a:gd name="T4" fmla="*/ 13 w 51"/>
                <a:gd name="T5" fmla="*/ 1 h 30"/>
                <a:gd name="T6" fmla="*/ 0 w 51"/>
                <a:gd name="T7" fmla="*/ 8 h 30"/>
                <a:gd name="T8" fmla="*/ 38 w 51"/>
                <a:gd name="T9" fmla="*/ 30 h 30"/>
                <a:gd name="T10" fmla="*/ 50 w 51"/>
                <a:gd name="T11" fmla="*/ 22 h 30"/>
                <a:gd name="T12" fmla="*/ 51 w 51"/>
                <a:gd name="T13" fmla="*/ 20 h 30"/>
                <a:gd name="T14" fmla="*/ 49 w 51"/>
                <a:gd name="T15" fmla="*/ 4 h 30"/>
                <a:gd name="T16" fmla="*/ 47 w 51"/>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0">
                  <a:moveTo>
                    <a:pt x="47" y="3"/>
                  </a:moveTo>
                  <a:cubicBezTo>
                    <a:pt x="27" y="6"/>
                    <a:pt x="18" y="3"/>
                    <a:pt x="15" y="0"/>
                  </a:cubicBezTo>
                  <a:cubicBezTo>
                    <a:pt x="14" y="0"/>
                    <a:pt x="13" y="0"/>
                    <a:pt x="13" y="1"/>
                  </a:cubicBezTo>
                  <a:cubicBezTo>
                    <a:pt x="0" y="8"/>
                    <a:pt x="0" y="8"/>
                    <a:pt x="0" y="8"/>
                  </a:cubicBezTo>
                  <a:cubicBezTo>
                    <a:pt x="38" y="30"/>
                    <a:pt x="38" y="30"/>
                    <a:pt x="38" y="30"/>
                  </a:cubicBezTo>
                  <a:cubicBezTo>
                    <a:pt x="50" y="22"/>
                    <a:pt x="50" y="22"/>
                    <a:pt x="50" y="22"/>
                  </a:cubicBezTo>
                  <a:cubicBezTo>
                    <a:pt x="51" y="22"/>
                    <a:pt x="51" y="21"/>
                    <a:pt x="51" y="20"/>
                  </a:cubicBezTo>
                  <a:cubicBezTo>
                    <a:pt x="49" y="4"/>
                    <a:pt x="49" y="4"/>
                    <a:pt x="49" y="4"/>
                  </a:cubicBezTo>
                  <a:cubicBezTo>
                    <a:pt x="48" y="4"/>
                    <a:pt x="48" y="3"/>
                    <a:pt x="47" y="3"/>
                  </a:cubicBez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1" name="íšļiḍé"/>
            <p:cNvSpPr/>
            <p:nvPr/>
          </p:nvSpPr>
          <p:spPr bwMode="auto">
            <a:xfrm>
              <a:off x="4605338" y="1893888"/>
              <a:ext cx="131763" cy="76200"/>
            </a:xfrm>
            <a:custGeom>
              <a:avLst/>
              <a:gdLst>
                <a:gd name="T0" fmla="*/ 35 w 40"/>
                <a:gd name="T1" fmla="*/ 4 h 23"/>
                <a:gd name="T2" fmla="*/ 2 w 40"/>
                <a:gd name="T3" fmla="*/ 0 h 23"/>
                <a:gd name="T4" fmla="*/ 1 w 40"/>
                <a:gd name="T5" fmla="*/ 2 h 23"/>
                <a:gd name="T6" fmla="*/ 3 w 40"/>
                <a:gd name="T7" fmla="*/ 18 h 23"/>
                <a:gd name="T8" fmla="*/ 5 w 40"/>
                <a:gd name="T9" fmla="*/ 19 h 23"/>
                <a:gd name="T10" fmla="*/ 38 w 40"/>
                <a:gd name="T11" fmla="*/ 23 h 23"/>
                <a:gd name="T12" fmla="*/ 39 w 40"/>
                <a:gd name="T13" fmla="*/ 22 h 23"/>
                <a:gd name="T14" fmla="*/ 38 w 40"/>
                <a:gd name="T15" fmla="*/ 6 h 23"/>
                <a:gd name="T16" fmla="*/ 35 w 40"/>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35" y="4"/>
                  </a:moveTo>
                  <a:cubicBezTo>
                    <a:pt x="2" y="0"/>
                    <a:pt x="2" y="0"/>
                    <a:pt x="2" y="0"/>
                  </a:cubicBezTo>
                  <a:cubicBezTo>
                    <a:pt x="1" y="0"/>
                    <a:pt x="0" y="1"/>
                    <a:pt x="1" y="2"/>
                  </a:cubicBezTo>
                  <a:cubicBezTo>
                    <a:pt x="3" y="18"/>
                    <a:pt x="3" y="18"/>
                    <a:pt x="3" y="18"/>
                  </a:cubicBezTo>
                  <a:cubicBezTo>
                    <a:pt x="3" y="19"/>
                    <a:pt x="4" y="19"/>
                    <a:pt x="5" y="19"/>
                  </a:cubicBezTo>
                  <a:cubicBezTo>
                    <a:pt x="38" y="23"/>
                    <a:pt x="38" y="23"/>
                    <a:pt x="38" y="23"/>
                  </a:cubicBezTo>
                  <a:cubicBezTo>
                    <a:pt x="39" y="23"/>
                    <a:pt x="40" y="23"/>
                    <a:pt x="39" y="22"/>
                  </a:cubicBezTo>
                  <a:cubicBezTo>
                    <a:pt x="38" y="6"/>
                    <a:pt x="38" y="6"/>
                    <a:pt x="38" y="6"/>
                  </a:cubicBezTo>
                  <a:cubicBezTo>
                    <a:pt x="37" y="5"/>
                    <a:pt x="37" y="4"/>
                    <a:pt x="35" y="4"/>
                  </a:cubicBez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2" name="íšļiďé"/>
            <p:cNvSpPr/>
            <p:nvPr/>
          </p:nvSpPr>
          <p:spPr bwMode="auto">
            <a:xfrm>
              <a:off x="4770438" y="1814513"/>
              <a:ext cx="88900" cy="100013"/>
            </a:xfrm>
            <a:custGeom>
              <a:avLst/>
              <a:gdLst>
                <a:gd name="T0" fmla="*/ 0 w 27"/>
                <a:gd name="T1" fmla="*/ 23 h 30"/>
                <a:gd name="T2" fmla="*/ 24 w 27"/>
                <a:gd name="T3" fmla="*/ 0 h 30"/>
                <a:gd name="T4" fmla="*/ 27 w 27"/>
                <a:gd name="T5" fmla="*/ 7 h 30"/>
                <a:gd name="T6" fmla="*/ 1 w 27"/>
                <a:gd name="T7" fmla="*/ 30 h 30"/>
                <a:gd name="T8" fmla="*/ 0 w 27"/>
                <a:gd name="T9" fmla="*/ 23 h 30"/>
              </a:gdLst>
              <a:ahLst/>
              <a:cxnLst>
                <a:cxn ang="0">
                  <a:pos x="T0" y="T1"/>
                </a:cxn>
                <a:cxn ang="0">
                  <a:pos x="T2" y="T3"/>
                </a:cxn>
                <a:cxn ang="0">
                  <a:pos x="T4" y="T5"/>
                </a:cxn>
                <a:cxn ang="0">
                  <a:pos x="T6" y="T7"/>
                </a:cxn>
                <a:cxn ang="0">
                  <a:pos x="T8" y="T9"/>
                </a:cxn>
              </a:cxnLst>
              <a:rect l="0" t="0" r="r" b="b"/>
              <a:pathLst>
                <a:path w="27" h="30">
                  <a:moveTo>
                    <a:pt x="0" y="23"/>
                  </a:moveTo>
                  <a:cubicBezTo>
                    <a:pt x="0" y="23"/>
                    <a:pt x="17" y="13"/>
                    <a:pt x="24" y="0"/>
                  </a:cubicBezTo>
                  <a:cubicBezTo>
                    <a:pt x="24" y="0"/>
                    <a:pt x="27" y="2"/>
                    <a:pt x="27" y="7"/>
                  </a:cubicBezTo>
                  <a:cubicBezTo>
                    <a:pt x="27" y="7"/>
                    <a:pt x="16" y="23"/>
                    <a:pt x="1" y="30"/>
                  </a:cubicBezTo>
                  <a:lnTo>
                    <a:pt x="0" y="23"/>
                  </a:lnTo>
                  <a:close/>
                </a:path>
              </a:pathLst>
            </a:custGeom>
            <a:solidFill>
              <a:srgbClr val="734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9801" name="副标题 2"/>
          <p:cNvSpPr>
            <a:spLocks noGrp="1"/>
          </p:cNvSpPr>
          <p:nvPr>
            <p:ph type="subTitle" idx="1"/>
          </p:nvPr>
        </p:nvSpPr>
        <p:spPr>
          <a:xfrm>
            <a:off x="842231" y="3209303"/>
            <a:ext cx="5441525" cy="558799"/>
          </a:xfrm>
        </p:spPr>
        <p:txBody>
          <a:bodyPr anchor="ctr">
            <a:normAutofit/>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802" name="标题 1"/>
          <p:cNvSpPr>
            <a:spLocks noGrp="1"/>
          </p:cNvSpPr>
          <p:nvPr>
            <p:ph type="ctrTitle" hasCustomPrompt="1"/>
          </p:nvPr>
        </p:nvSpPr>
        <p:spPr>
          <a:xfrm>
            <a:off x="842231" y="1907611"/>
            <a:ext cx="5441525" cy="1257932"/>
          </a:xfrm>
        </p:spPr>
        <p:txBody>
          <a:bodyPr anchor="b" anchorCtr="0">
            <a:normAutofit/>
          </a:bodyPr>
          <a:lstStyle>
            <a:lvl1pPr algn="l">
              <a:defRPr sz="4800">
                <a:solidFill>
                  <a:schemeClr val="bg2"/>
                </a:solidFill>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nvPr>
        </p:nvSpPr>
        <p:spPr>
          <a:xfrm>
            <a:off x="842232" y="3861101"/>
            <a:ext cx="1709379" cy="484664"/>
          </a:xfrm>
          <a:prstGeom prst="roundRect">
            <a:avLst>
              <a:gd name="adj" fmla="val 50000"/>
            </a:avLst>
          </a:prstGeom>
          <a:noFill/>
          <a:ln w="12700">
            <a:solidFill>
              <a:schemeClr val="accent1"/>
            </a:solidFill>
          </a:ln>
        </p:spPr>
        <p:txBody>
          <a:bodyPr vert="horz" tIns="0" bIns="0" anchor="ctr">
            <a:normAutofit/>
          </a:bodyPr>
          <a:lstStyle>
            <a:lvl1pPr marL="0" indent="0" algn="l">
              <a:buNone/>
              <a:defRPr sz="1800" b="0">
                <a:solidFill>
                  <a:schemeClr val="bg2"/>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nvPr>
        </p:nvSpPr>
        <p:spPr>
          <a:xfrm>
            <a:off x="842232" y="4396676"/>
            <a:ext cx="1709379" cy="484664"/>
          </a:xfrm>
          <a:prstGeom prst="roundRect">
            <a:avLst>
              <a:gd name="adj" fmla="val 50000"/>
            </a:avLst>
          </a:prstGeom>
          <a:ln w="12700">
            <a:solidFill>
              <a:schemeClr val="accent1"/>
            </a:solidFill>
          </a:ln>
        </p:spPr>
        <p:txBody>
          <a:bodyPr vert="horz" tIns="0" bIns="0" anchor="ctr">
            <a:normAutofit/>
          </a:bodyPr>
          <a:lstStyle>
            <a:lvl1pPr marL="0" indent="0" algn="l">
              <a:buNone/>
              <a:defRPr sz="18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4" name="日期占位符 3"/>
          <p:cNvSpPr>
            <a:spLocks noGrp="1"/>
          </p:cNvSpPr>
          <p:nvPr>
            <p:ph type="dt" sz="half" idx="12"/>
          </p:nvPr>
        </p:nvSpPr>
        <p:spPr/>
        <p:txBody>
          <a:bodyPr/>
          <a:lstStyle>
            <a:lvl1pPr>
              <a:defRPr>
                <a:solidFill>
                  <a:schemeClr val="bg1"/>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3"/>
          </p:nvPr>
        </p:nvSpPr>
        <p:spPr/>
        <p:txBody>
          <a:bodyPr/>
          <a:lstStyle>
            <a:lvl1pPr>
              <a:defRPr>
                <a:solidFill>
                  <a:schemeClr val="bg1"/>
                </a:solidFill>
              </a:defRPr>
            </a:lvl1pPr>
          </a:lstStyle>
          <a:p>
            <a:endParaRPr lang="zh-CN" altLang="en-US" dirty="0"/>
          </a:p>
        </p:txBody>
      </p:sp>
      <p:sp>
        <p:nvSpPr>
          <p:cNvPr id="173" name="灯片编号占位符 172"/>
          <p:cNvSpPr>
            <a:spLocks noGrp="1"/>
          </p:cNvSpPr>
          <p:nvPr>
            <p:ph type="sldNum" sz="quarter" idx="14"/>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lumMod val="85000"/>
                    <a:lumOff val="15000"/>
                  </a:schemeClr>
                </a:solidFill>
                <a:latin typeface="微软雅黑" panose="020B0503020204020204" pitchFamily="34" charset="-122"/>
                <a:ea typeface="微软雅黑" panose="020B0503020204020204" pitchFamily="34" charset="-122"/>
              </a:defRPr>
            </a:lvl1pPr>
            <a:lvl2pPr>
              <a:defRPr>
                <a:solidFill>
                  <a:schemeClr val="tx1">
                    <a:lumMod val="85000"/>
                    <a:lumOff val="15000"/>
                  </a:schemeClr>
                </a:solidFill>
                <a:latin typeface="微软雅黑" panose="020B0503020204020204" pitchFamily="34" charset="-122"/>
                <a:ea typeface="微软雅黑" panose="020B0503020204020204" pitchFamily="34" charset="-122"/>
              </a:defRPr>
            </a:lvl2pPr>
            <a:lvl3pPr>
              <a:defRPr>
                <a:solidFill>
                  <a:schemeClr val="tx1">
                    <a:lumMod val="85000"/>
                    <a:lumOff val="15000"/>
                  </a:schemeClr>
                </a:solidFill>
                <a:latin typeface="微软雅黑" panose="020B0503020204020204" pitchFamily="34" charset="-122"/>
                <a:ea typeface="微软雅黑" panose="020B0503020204020204" pitchFamily="34" charset="-122"/>
              </a:defRPr>
            </a:lvl3pPr>
            <a:lvl4pPr>
              <a:defRPr>
                <a:solidFill>
                  <a:schemeClr val="tx1">
                    <a:lumMod val="85000"/>
                    <a:lumOff val="15000"/>
                  </a:schemeClr>
                </a:solidFill>
                <a:latin typeface="微软雅黑" panose="020B0503020204020204" pitchFamily="34" charset="-122"/>
                <a:ea typeface="微软雅黑" panose="020B0503020204020204" pitchFamily="34" charset="-122"/>
              </a:defRPr>
            </a:lvl4pPr>
            <a:lvl5pPr>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grpSp>
        <p:nvGrpSpPr>
          <p:cNvPr id="5" name="97c07631-1d15-413a-96b5-06f39263cf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6236102" y="1585507"/>
            <a:ext cx="4856195" cy="4237464"/>
            <a:chOff x="3341688" y="1060450"/>
            <a:chExt cx="5432425" cy="4740275"/>
          </a:xfrm>
        </p:grpSpPr>
        <p:sp>
          <p:nvSpPr>
            <p:cNvPr id="7" name="íṧļíḑè"/>
            <p:cNvSpPr/>
            <p:nvPr/>
          </p:nvSpPr>
          <p:spPr bwMode="auto">
            <a:xfrm>
              <a:off x="3341688" y="1366044"/>
              <a:ext cx="704850" cy="1762125"/>
            </a:xfrm>
            <a:custGeom>
              <a:avLst/>
              <a:gdLst>
                <a:gd name="T0" fmla="*/ 0 w 444"/>
                <a:gd name="T1" fmla="*/ 1110 h 1110"/>
                <a:gd name="T2" fmla="*/ 444 w 444"/>
                <a:gd name="T3" fmla="*/ 864 h 1110"/>
                <a:gd name="T4" fmla="*/ 444 w 444"/>
                <a:gd name="T5" fmla="*/ 0 h 1110"/>
                <a:gd name="T6" fmla="*/ 0 w 444"/>
                <a:gd name="T7" fmla="*/ 246 h 1110"/>
                <a:gd name="T8" fmla="*/ 0 w 444"/>
                <a:gd name="T9" fmla="*/ 1110 h 1110"/>
              </a:gdLst>
              <a:ahLst/>
              <a:cxnLst>
                <a:cxn ang="0">
                  <a:pos x="T0" y="T1"/>
                </a:cxn>
                <a:cxn ang="0">
                  <a:pos x="T2" y="T3"/>
                </a:cxn>
                <a:cxn ang="0">
                  <a:pos x="T4" y="T5"/>
                </a:cxn>
                <a:cxn ang="0">
                  <a:pos x="T6" y="T7"/>
                </a:cxn>
                <a:cxn ang="0">
                  <a:pos x="T8" y="T9"/>
                </a:cxn>
              </a:cxnLst>
              <a:rect l="0" t="0" r="r" b="b"/>
              <a:pathLst>
                <a:path w="444" h="1110">
                  <a:moveTo>
                    <a:pt x="0" y="1110"/>
                  </a:moveTo>
                  <a:lnTo>
                    <a:pt x="444" y="864"/>
                  </a:lnTo>
                  <a:lnTo>
                    <a:pt x="444" y="0"/>
                  </a:lnTo>
                  <a:lnTo>
                    <a:pt x="0" y="246"/>
                  </a:lnTo>
                  <a:lnTo>
                    <a:pt x="0" y="1110"/>
                  </a:lnTo>
                  <a:close/>
                </a:path>
              </a:pathLst>
            </a:custGeom>
            <a:solidFill>
              <a:srgbClr val="FF7B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 name="ïṥľïdé"/>
            <p:cNvSpPr/>
            <p:nvPr/>
          </p:nvSpPr>
          <p:spPr bwMode="auto">
            <a:xfrm>
              <a:off x="3632201" y="1455738"/>
              <a:ext cx="696913" cy="1757363"/>
            </a:xfrm>
            <a:custGeom>
              <a:avLst/>
              <a:gdLst>
                <a:gd name="T0" fmla="*/ 0 w 439"/>
                <a:gd name="T1" fmla="*/ 1107 h 1107"/>
                <a:gd name="T2" fmla="*/ 439 w 439"/>
                <a:gd name="T3" fmla="*/ 862 h 1107"/>
                <a:gd name="T4" fmla="*/ 439 w 439"/>
                <a:gd name="T5" fmla="*/ 0 h 1107"/>
                <a:gd name="T6" fmla="*/ 0 w 439"/>
                <a:gd name="T7" fmla="*/ 245 h 1107"/>
                <a:gd name="T8" fmla="*/ 0 w 439"/>
                <a:gd name="T9" fmla="*/ 1107 h 1107"/>
              </a:gdLst>
              <a:ahLst/>
              <a:cxnLst>
                <a:cxn ang="0">
                  <a:pos x="T0" y="T1"/>
                </a:cxn>
                <a:cxn ang="0">
                  <a:pos x="T2" y="T3"/>
                </a:cxn>
                <a:cxn ang="0">
                  <a:pos x="T4" y="T5"/>
                </a:cxn>
                <a:cxn ang="0">
                  <a:pos x="T6" y="T7"/>
                </a:cxn>
                <a:cxn ang="0">
                  <a:pos x="T8" y="T9"/>
                </a:cxn>
              </a:cxnLst>
              <a:rect l="0" t="0" r="r" b="b"/>
              <a:pathLst>
                <a:path w="439" h="1107">
                  <a:moveTo>
                    <a:pt x="0" y="1107"/>
                  </a:moveTo>
                  <a:lnTo>
                    <a:pt x="439" y="862"/>
                  </a:lnTo>
                  <a:lnTo>
                    <a:pt x="439" y="0"/>
                  </a:lnTo>
                  <a:lnTo>
                    <a:pt x="0" y="245"/>
                  </a:lnTo>
                  <a:lnTo>
                    <a:pt x="0" y="1107"/>
                  </a:lnTo>
                  <a:close/>
                </a:path>
              </a:pathLst>
            </a:custGeom>
            <a:solidFill>
              <a:srgbClr val="506BD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í$1ídê"/>
            <p:cNvSpPr/>
            <p:nvPr/>
          </p:nvSpPr>
          <p:spPr bwMode="auto">
            <a:xfrm>
              <a:off x="3727452" y="2482850"/>
              <a:ext cx="260350" cy="320675"/>
            </a:xfrm>
            <a:custGeom>
              <a:avLst/>
              <a:gdLst>
                <a:gd name="T0" fmla="*/ 7 w 78"/>
                <a:gd name="T1" fmla="*/ 34 h 97"/>
                <a:gd name="T2" fmla="*/ 59 w 78"/>
                <a:gd name="T3" fmla="*/ 5 h 97"/>
                <a:gd name="T4" fmla="*/ 78 w 78"/>
                <a:gd name="T5" fmla="*/ 16 h 97"/>
                <a:gd name="T6" fmla="*/ 78 w 78"/>
                <a:gd name="T7" fmla="*/ 60 h 97"/>
                <a:gd name="T8" fmla="*/ 78 w 78"/>
                <a:gd name="T9" fmla="*/ 93 h 97"/>
                <a:gd name="T10" fmla="*/ 58 w 78"/>
                <a:gd name="T11" fmla="*/ 71 h 97"/>
                <a:gd name="T12" fmla="*/ 22 w 78"/>
                <a:gd name="T13" fmla="*/ 91 h 97"/>
                <a:gd name="T14" fmla="*/ 0 w 78"/>
                <a:gd name="T15" fmla="*/ 78 h 97"/>
                <a:gd name="T16" fmla="*/ 0 w 78"/>
                <a:gd name="T17" fmla="*/ 47 h 97"/>
                <a:gd name="T18" fmla="*/ 7 w 78"/>
                <a:gd name="T19"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97">
                  <a:moveTo>
                    <a:pt x="7" y="34"/>
                  </a:moveTo>
                  <a:cubicBezTo>
                    <a:pt x="59" y="5"/>
                    <a:pt x="59" y="5"/>
                    <a:pt x="59" y="5"/>
                  </a:cubicBezTo>
                  <a:cubicBezTo>
                    <a:pt x="68" y="0"/>
                    <a:pt x="78" y="6"/>
                    <a:pt x="78" y="16"/>
                  </a:cubicBezTo>
                  <a:cubicBezTo>
                    <a:pt x="78" y="60"/>
                    <a:pt x="78" y="60"/>
                    <a:pt x="78" y="60"/>
                  </a:cubicBezTo>
                  <a:cubicBezTo>
                    <a:pt x="78" y="93"/>
                    <a:pt x="78" y="93"/>
                    <a:pt x="78" y="93"/>
                  </a:cubicBezTo>
                  <a:cubicBezTo>
                    <a:pt x="58" y="71"/>
                    <a:pt x="58" y="71"/>
                    <a:pt x="58" y="71"/>
                  </a:cubicBezTo>
                  <a:cubicBezTo>
                    <a:pt x="22" y="91"/>
                    <a:pt x="22" y="91"/>
                    <a:pt x="22" y="91"/>
                  </a:cubicBezTo>
                  <a:cubicBezTo>
                    <a:pt x="12" y="97"/>
                    <a:pt x="0" y="90"/>
                    <a:pt x="0" y="78"/>
                  </a:cubicBezTo>
                  <a:cubicBezTo>
                    <a:pt x="0" y="47"/>
                    <a:pt x="0" y="47"/>
                    <a:pt x="0" y="47"/>
                  </a:cubicBezTo>
                  <a:cubicBezTo>
                    <a:pt x="0" y="41"/>
                    <a:pt x="3" y="36"/>
                    <a:pt x="7" y="34"/>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íś1iḋè"/>
            <p:cNvSpPr/>
            <p:nvPr/>
          </p:nvSpPr>
          <p:spPr bwMode="auto">
            <a:xfrm>
              <a:off x="3998913" y="2055019"/>
              <a:ext cx="260350" cy="390525"/>
            </a:xfrm>
            <a:custGeom>
              <a:avLst/>
              <a:gdLst>
                <a:gd name="T0" fmla="*/ 59 w 78"/>
                <a:gd name="T1" fmla="*/ 5 h 118"/>
                <a:gd name="T2" fmla="*/ 7 w 78"/>
                <a:gd name="T3" fmla="*/ 33 h 118"/>
                <a:gd name="T4" fmla="*/ 0 w 78"/>
                <a:gd name="T5" fmla="*/ 46 h 118"/>
                <a:gd name="T6" fmla="*/ 0 w 78"/>
                <a:gd name="T7" fmla="*/ 78 h 118"/>
                <a:gd name="T8" fmla="*/ 0 w 78"/>
                <a:gd name="T9" fmla="*/ 118 h 118"/>
                <a:gd name="T10" fmla="*/ 18 w 78"/>
                <a:gd name="T11" fmla="*/ 93 h 118"/>
                <a:gd name="T12" fmla="*/ 58 w 78"/>
                <a:gd name="T13" fmla="*/ 71 h 118"/>
                <a:gd name="T14" fmla="*/ 62 w 78"/>
                <a:gd name="T15" fmla="*/ 68 h 118"/>
                <a:gd name="T16" fmla="*/ 78 w 78"/>
                <a:gd name="T17" fmla="*/ 42 h 118"/>
                <a:gd name="T18" fmla="*/ 78 w 78"/>
                <a:gd name="T19" fmla="*/ 16 h 118"/>
                <a:gd name="T20" fmla="*/ 59 w 78"/>
                <a:gd name="T21"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18">
                  <a:moveTo>
                    <a:pt x="59" y="5"/>
                  </a:moveTo>
                  <a:cubicBezTo>
                    <a:pt x="7" y="33"/>
                    <a:pt x="7" y="33"/>
                    <a:pt x="7" y="33"/>
                  </a:cubicBezTo>
                  <a:cubicBezTo>
                    <a:pt x="3" y="36"/>
                    <a:pt x="0" y="41"/>
                    <a:pt x="0" y="46"/>
                  </a:cubicBezTo>
                  <a:cubicBezTo>
                    <a:pt x="0" y="78"/>
                    <a:pt x="0" y="78"/>
                    <a:pt x="0" y="78"/>
                  </a:cubicBezTo>
                  <a:cubicBezTo>
                    <a:pt x="0" y="118"/>
                    <a:pt x="0" y="118"/>
                    <a:pt x="0" y="118"/>
                  </a:cubicBezTo>
                  <a:cubicBezTo>
                    <a:pt x="18" y="93"/>
                    <a:pt x="18" y="93"/>
                    <a:pt x="18" y="93"/>
                  </a:cubicBezTo>
                  <a:cubicBezTo>
                    <a:pt x="58" y="71"/>
                    <a:pt x="58" y="71"/>
                    <a:pt x="58" y="71"/>
                  </a:cubicBezTo>
                  <a:cubicBezTo>
                    <a:pt x="62" y="68"/>
                    <a:pt x="62" y="68"/>
                    <a:pt x="62" y="68"/>
                  </a:cubicBezTo>
                  <a:cubicBezTo>
                    <a:pt x="72" y="63"/>
                    <a:pt x="78" y="53"/>
                    <a:pt x="78" y="42"/>
                  </a:cubicBezTo>
                  <a:cubicBezTo>
                    <a:pt x="78" y="16"/>
                    <a:pt x="78" y="16"/>
                    <a:pt x="78" y="16"/>
                  </a:cubicBezTo>
                  <a:cubicBezTo>
                    <a:pt x="78" y="6"/>
                    <a:pt x="67" y="0"/>
                    <a:pt x="59" y="5"/>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iŝḻiďê"/>
            <p:cNvSpPr/>
            <p:nvPr/>
          </p:nvSpPr>
          <p:spPr bwMode="auto">
            <a:xfrm>
              <a:off x="3723482" y="1791494"/>
              <a:ext cx="260350" cy="322263"/>
            </a:xfrm>
            <a:custGeom>
              <a:avLst/>
              <a:gdLst>
                <a:gd name="T0" fmla="*/ 7 w 78"/>
                <a:gd name="T1" fmla="*/ 34 h 97"/>
                <a:gd name="T2" fmla="*/ 59 w 78"/>
                <a:gd name="T3" fmla="*/ 5 h 97"/>
                <a:gd name="T4" fmla="*/ 78 w 78"/>
                <a:gd name="T5" fmla="*/ 16 h 97"/>
                <a:gd name="T6" fmla="*/ 78 w 78"/>
                <a:gd name="T7" fmla="*/ 60 h 97"/>
                <a:gd name="T8" fmla="*/ 78 w 78"/>
                <a:gd name="T9" fmla="*/ 93 h 97"/>
                <a:gd name="T10" fmla="*/ 58 w 78"/>
                <a:gd name="T11" fmla="*/ 71 h 97"/>
                <a:gd name="T12" fmla="*/ 22 w 78"/>
                <a:gd name="T13" fmla="*/ 91 h 97"/>
                <a:gd name="T14" fmla="*/ 0 w 78"/>
                <a:gd name="T15" fmla="*/ 78 h 97"/>
                <a:gd name="T16" fmla="*/ 0 w 78"/>
                <a:gd name="T17" fmla="*/ 47 h 97"/>
                <a:gd name="T18" fmla="*/ 7 w 78"/>
                <a:gd name="T19"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97">
                  <a:moveTo>
                    <a:pt x="7" y="34"/>
                  </a:moveTo>
                  <a:cubicBezTo>
                    <a:pt x="59" y="5"/>
                    <a:pt x="59" y="5"/>
                    <a:pt x="59" y="5"/>
                  </a:cubicBezTo>
                  <a:cubicBezTo>
                    <a:pt x="68" y="0"/>
                    <a:pt x="78" y="6"/>
                    <a:pt x="78" y="16"/>
                  </a:cubicBezTo>
                  <a:cubicBezTo>
                    <a:pt x="78" y="60"/>
                    <a:pt x="78" y="60"/>
                    <a:pt x="78" y="60"/>
                  </a:cubicBezTo>
                  <a:cubicBezTo>
                    <a:pt x="78" y="93"/>
                    <a:pt x="78" y="93"/>
                    <a:pt x="78" y="93"/>
                  </a:cubicBezTo>
                  <a:cubicBezTo>
                    <a:pt x="58" y="71"/>
                    <a:pt x="58" y="71"/>
                    <a:pt x="58" y="71"/>
                  </a:cubicBezTo>
                  <a:cubicBezTo>
                    <a:pt x="22" y="91"/>
                    <a:pt x="22" y="91"/>
                    <a:pt x="22" y="91"/>
                  </a:cubicBezTo>
                  <a:cubicBezTo>
                    <a:pt x="12" y="97"/>
                    <a:pt x="0" y="89"/>
                    <a:pt x="0" y="78"/>
                  </a:cubicBezTo>
                  <a:cubicBezTo>
                    <a:pt x="0" y="47"/>
                    <a:pt x="0" y="47"/>
                    <a:pt x="0" y="47"/>
                  </a:cubicBezTo>
                  <a:cubicBezTo>
                    <a:pt x="0" y="41"/>
                    <a:pt x="3" y="36"/>
                    <a:pt x="7" y="34"/>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iṥľïḑè"/>
            <p:cNvSpPr/>
            <p:nvPr/>
          </p:nvSpPr>
          <p:spPr bwMode="auto">
            <a:xfrm>
              <a:off x="3411538" y="3892550"/>
              <a:ext cx="5276850" cy="1908175"/>
            </a:xfrm>
            <a:custGeom>
              <a:avLst/>
              <a:gdLst>
                <a:gd name="T0" fmla="*/ 1532 w 1599"/>
                <a:gd name="T1" fmla="*/ 0 h 579"/>
                <a:gd name="T2" fmla="*/ 749 w 1599"/>
                <a:gd name="T3" fmla="*/ 449 h 579"/>
                <a:gd name="T4" fmla="*/ 701 w 1599"/>
                <a:gd name="T5" fmla="*/ 462 h 579"/>
                <a:gd name="T6" fmla="*/ 654 w 1599"/>
                <a:gd name="T7" fmla="*/ 449 h 579"/>
                <a:gd name="T8" fmla="*/ 75 w 1599"/>
                <a:gd name="T9" fmla="*/ 115 h 579"/>
                <a:gd name="T10" fmla="*/ 20 w 1599"/>
                <a:gd name="T11" fmla="*/ 146 h 579"/>
                <a:gd name="T12" fmla="*/ 20 w 1599"/>
                <a:gd name="T13" fmla="*/ 200 h 579"/>
                <a:gd name="T14" fmla="*/ 654 w 1599"/>
                <a:gd name="T15" fmla="*/ 566 h 579"/>
                <a:gd name="T16" fmla="*/ 701 w 1599"/>
                <a:gd name="T17" fmla="*/ 579 h 579"/>
                <a:gd name="T18" fmla="*/ 749 w 1599"/>
                <a:gd name="T19" fmla="*/ 566 h 579"/>
                <a:gd name="T20" fmla="*/ 1572 w 1599"/>
                <a:gd name="T21" fmla="*/ 93 h 579"/>
                <a:gd name="T22" fmla="*/ 1572 w 1599"/>
                <a:gd name="T23" fmla="*/ 23 h 579"/>
                <a:gd name="T24" fmla="*/ 1532 w 1599"/>
                <a:gd name="T25"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9" h="579">
                  <a:moveTo>
                    <a:pt x="1532" y="0"/>
                  </a:moveTo>
                  <a:cubicBezTo>
                    <a:pt x="749" y="449"/>
                    <a:pt x="749" y="449"/>
                    <a:pt x="749" y="449"/>
                  </a:cubicBezTo>
                  <a:cubicBezTo>
                    <a:pt x="734" y="458"/>
                    <a:pt x="718" y="462"/>
                    <a:pt x="701" y="462"/>
                  </a:cubicBezTo>
                  <a:cubicBezTo>
                    <a:pt x="685" y="462"/>
                    <a:pt x="668" y="458"/>
                    <a:pt x="654" y="449"/>
                  </a:cubicBezTo>
                  <a:cubicBezTo>
                    <a:pt x="75" y="115"/>
                    <a:pt x="75" y="115"/>
                    <a:pt x="75" y="115"/>
                  </a:cubicBezTo>
                  <a:cubicBezTo>
                    <a:pt x="20" y="146"/>
                    <a:pt x="20" y="146"/>
                    <a:pt x="20" y="146"/>
                  </a:cubicBezTo>
                  <a:cubicBezTo>
                    <a:pt x="0" y="158"/>
                    <a:pt x="0" y="188"/>
                    <a:pt x="20" y="200"/>
                  </a:cubicBezTo>
                  <a:cubicBezTo>
                    <a:pt x="654" y="566"/>
                    <a:pt x="654" y="566"/>
                    <a:pt x="654" y="566"/>
                  </a:cubicBezTo>
                  <a:cubicBezTo>
                    <a:pt x="668" y="575"/>
                    <a:pt x="685" y="579"/>
                    <a:pt x="701" y="579"/>
                  </a:cubicBezTo>
                  <a:cubicBezTo>
                    <a:pt x="718" y="579"/>
                    <a:pt x="734" y="575"/>
                    <a:pt x="749" y="566"/>
                  </a:cubicBezTo>
                  <a:cubicBezTo>
                    <a:pt x="1572" y="93"/>
                    <a:pt x="1572" y="93"/>
                    <a:pt x="1572" y="93"/>
                  </a:cubicBezTo>
                  <a:cubicBezTo>
                    <a:pt x="1599" y="78"/>
                    <a:pt x="1599" y="38"/>
                    <a:pt x="1572" y="23"/>
                  </a:cubicBezTo>
                  <a:cubicBezTo>
                    <a:pt x="1532" y="0"/>
                    <a:pt x="1532" y="0"/>
                    <a:pt x="1532" y="0"/>
                  </a:cubicBezTo>
                </a:path>
              </a:pathLst>
            </a:custGeom>
            <a:solidFill>
              <a:srgbClr val="2B3990">
                <a:alpha val="10000"/>
              </a:srgbClr>
            </a:solidFill>
            <a:ln>
              <a:noFill/>
            </a:ln>
          </p:spPr>
          <p:txBody>
            <a:bodyPr anchor="ctr"/>
            <a:lstStyle/>
            <a:p>
              <a:pPr algn="ctr"/>
            </a:p>
          </p:txBody>
        </p:sp>
        <p:sp>
          <p:nvSpPr>
            <p:cNvPr id="14" name="i$ḷîḓè"/>
            <p:cNvSpPr/>
            <p:nvPr/>
          </p:nvSpPr>
          <p:spPr bwMode="auto">
            <a:xfrm>
              <a:off x="3427413" y="2343150"/>
              <a:ext cx="5241925" cy="3084513"/>
            </a:xfrm>
            <a:custGeom>
              <a:avLst/>
              <a:gdLst>
                <a:gd name="T0" fmla="*/ 1540 w 1588"/>
                <a:gd name="T1" fmla="*/ 360 h 936"/>
                <a:gd name="T2" fmla="*/ 941 w 1588"/>
                <a:gd name="T3" fmla="*/ 15 h 936"/>
                <a:gd name="T4" fmla="*/ 859 w 1588"/>
                <a:gd name="T5" fmla="*/ 15 h 936"/>
                <a:gd name="T6" fmla="*/ 62 w 1588"/>
                <a:gd name="T7" fmla="*/ 473 h 936"/>
                <a:gd name="T8" fmla="*/ 0 w 1588"/>
                <a:gd name="T9" fmla="*/ 473 h 936"/>
                <a:gd name="T10" fmla="*/ 0 w 1588"/>
                <a:gd name="T11" fmla="*/ 527 h 936"/>
                <a:gd name="T12" fmla="*/ 0 w 1588"/>
                <a:gd name="T13" fmla="*/ 527 h 936"/>
                <a:gd name="T14" fmla="*/ 15 w 1588"/>
                <a:gd name="T15" fmla="*/ 554 h 936"/>
                <a:gd name="T16" fmla="*/ 649 w 1588"/>
                <a:gd name="T17" fmla="*/ 919 h 936"/>
                <a:gd name="T18" fmla="*/ 744 w 1588"/>
                <a:gd name="T19" fmla="*/ 919 h 936"/>
                <a:gd name="T20" fmla="*/ 1567 w 1588"/>
                <a:gd name="T21" fmla="*/ 446 h 936"/>
                <a:gd name="T22" fmla="*/ 1588 w 1588"/>
                <a:gd name="T23" fmla="*/ 414 h 936"/>
                <a:gd name="T24" fmla="*/ 1588 w 1588"/>
                <a:gd name="T25" fmla="*/ 414 h 936"/>
                <a:gd name="T26" fmla="*/ 1588 w 1588"/>
                <a:gd name="T27" fmla="*/ 360 h 936"/>
                <a:gd name="T28" fmla="*/ 1540 w 1588"/>
                <a:gd name="T29" fmla="*/ 36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88" h="936">
                  <a:moveTo>
                    <a:pt x="1540" y="360"/>
                  </a:moveTo>
                  <a:cubicBezTo>
                    <a:pt x="941" y="15"/>
                    <a:pt x="941" y="15"/>
                    <a:pt x="941" y="15"/>
                  </a:cubicBezTo>
                  <a:cubicBezTo>
                    <a:pt x="916" y="0"/>
                    <a:pt x="885" y="0"/>
                    <a:pt x="859" y="15"/>
                  </a:cubicBezTo>
                  <a:cubicBezTo>
                    <a:pt x="62" y="473"/>
                    <a:pt x="62" y="473"/>
                    <a:pt x="62" y="473"/>
                  </a:cubicBezTo>
                  <a:cubicBezTo>
                    <a:pt x="0" y="473"/>
                    <a:pt x="0" y="473"/>
                    <a:pt x="0" y="473"/>
                  </a:cubicBezTo>
                  <a:cubicBezTo>
                    <a:pt x="0" y="527"/>
                    <a:pt x="0" y="527"/>
                    <a:pt x="0" y="527"/>
                  </a:cubicBezTo>
                  <a:cubicBezTo>
                    <a:pt x="0" y="527"/>
                    <a:pt x="0" y="527"/>
                    <a:pt x="0" y="527"/>
                  </a:cubicBezTo>
                  <a:cubicBezTo>
                    <a:pt x="0" y="537"/>
                    <a:pt x="5" y="548"/>
                    <a:pt x="15" y="554"/>
                  </a:cubicBezTo>
                  <a:cubicBezTo>
                    <a:pt x="649" y="919"/>
                    <a:pt x="649" y="919"/>
                    <a:pt x="649" y="919"/>
                  </a:cubicBezTo>
                  <a:cubicBezTo>
                    <a:pt x="678" y="936"/>
                    <a:pt x="715" y="936"/>
                    <a:pt x="744" y="919"/>
                  </a:cubicBezTo>
                  <a:cubicBezTo>
                    <a:pt x="1567" y="446"/>
                    <a:pt x="1567" y="446"/>
                    <a:pt x="1567" y="446"/>
                  </a:cubicBezTo>
                  <a:cubicBezTo>
                    <a:pt x="1580" y="439"/>
                    <a:pt x="1587" y="426"/>
                    <a:pt x="1588" y="414"/>
                  </a:cubicBezTo>
                  <a:cubicBezTo>
                    <a:pt x="1588" y="414"/>
                    <a:pt x="1588" y="414"/>
                    <a:pt x="1588" y="414"/>
                  </a:cubicBezTo>
                  <a:cubicBezTo>
                    <a:pt x="1588" y="360"/>
                    <a:pt x="1588" y="360"/>
                    <a:pt x="1588" y="360"/>
                  </a:cubicBezTo>
                  <a:cubicBezTo>
                    <a:pt x="1540" y="360"/>
                    <a:pt x="1540" y="360"/>
                    <a:pt x="1540" y="360"/>
                  </a:cubicBezTo>
                </a:path>
              </a:pathLst>
            </a:custGeom>
            <a:solidFill>
              <a:srgbClr val="8CE2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í$ḷîdè"/>
            <p:cNvSpPr/>
            <p:nvPr/>
          </p:nvSpPr>
          <p:spPr bwMode="auto">
            <a:xfrm>
              <a:off x="3411538" y="2168525"/>
              <a:ext cx="5276850" cy="3084513"/>
            </a:xfrm>
            <a:custGeom>
              <a:avLst/>
              <a:gdLst>
                <a:gd name="T0" fmla="*/ 1572 w 1599"/>
                <a:gd name="T1" fmla="*/ 446 h 936"/>
                <a:gd name="T2" fmla="*/ 749 w 1599"/>
                <a:gd name="T3" fmla="*/ 919 h 936"/>
                <a:gd name="T4" fmla="*/ 654 w 1599"/>
                <a:gd name="T5" fmla="*/ 919 h 936"/>
                <a:gd name="T6" fmla="*/ 20 w 1599"/>
                <a:gd name="T7" fmla="*/ 554 h 936"/>
                <a:gd name="T8" fmla="*/ 20 w 1599"/>
                <a:gd name="T9" fmla="*/ 500 h 936"/>
                <a:gd name="T10" fmla="*/ 864 w 1599"/>
                <a:gd name="T11" fmla="*/ 15 h 936"/>
                <a:gd name="T12" fmla="*/ 946 w 1599"/>
                <a:gd name="T13" fmla="*/ 15 h 936"/>
                <a:gd name="T14" fmla="*/ 1572 w 1599"/>
                <a:gd name="T15" fmla="*/ 376 h 936"/>
                <a:gd name="T16" fmla="*/ 1572 w 1599"/>
                <a:gd name="T17" fmla="*/ 4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9" h="936">
                  <a:moveTo>
                    <a:pt x="1572" y="446"/>
                  </a:moveTo>
                  <a:cubicBezTo>
                    <a:pt x="749" y="919"/>
                    <a:pt x="749" y="919"/>
                    <a:pt x="749" y="919"/>
                  </a:cubicBezTo>
                  <a:cubicBezTo>
                    <a:pt x="720" y="936"/>
                    <a:pt x="683" y="936"/>
                    <a:pt x="654" y="919"/>
                  </a:cubicBezTo>
                  <a:cubicBezTo>
                    <a:pt x="20" y="554"/>
                    <a:pt x="20" y="554"/>
                    <a:pt x="20" y="554"/>
                  </a:cubicBezTo>
                  <a:cubicBezTo>
                    <a:pt x="0" y="542"/>
                    <a:pt x="0" y="512"/>
                    <a:pt x="20" y="500"/>
                  </a:cubicBezTo>
                  <a:cubicBezTo>
                    <a:pt x="864" y="15"/>
                    <a:pt x="864" y="15"/>
                    <a:pt x="864" y="15"/>
                  </a:cubicBezTo>
                  <a:cubicBezTo>
                    <a:pt x="890" y="0"/>
                    <a:pt x="921" y="0"/>
                    <a:pt x="946" y="15"/>
                  </a:cubicBezTo>
                  <a:cubicBezTo>
                    <a:pt x="1572" y="376"/>
                    <a:pt x="1572" y="376"/>
                    <a:pt x="1572" y="376"/>
                  </a:cubicBezTo>
                  <a:cubicBezTo>
                    <a:pt x="1599" y="392"/>
                    <a:pt x="1599" y="431"/>
                    <a:pt x="1572" y="446"/>
                  </a:cubicBezTo>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işľïḋè"/>
            <p:cNvSpPr/>
            <p:nvPr/>
          </p:nvSpPr>
          <p:spPr bwMode="auto">
            <a:xfrm>
              <a:off x="3787776" y="2282825"/>
              <a:ext cx="4713288" cy="2706688"/>
            </a:xfrm>
            <a:custGeom>
              <a:avLst/>
              <a:gdLst>
                <a:gd name="T0" fmla="*/ 2969 w 2969"/>
                <a:gd name="T1" fmla="*/ 762 h 1705"/>
                <a:gd name="T2" fmla="*/ 1320 w 2969"/>
                <a:gd name="T3" fmla="*/ 1705 h 1705"/>
                <a:gd name="T4" fmla="*/ 0 w 2969"/>
                <a:gd name="T5" fmla="*/ 943 h 1705"/>
                <a:gd name="T6" fmla="*/ 1646 w 2969"/>
                <a:gd name="T7" fmla="*/ 0 h 1705"/>
                <a:gd name="T8" fmla="*/ 2969 w 2969"/>
                <a:gd name="T9" fmla="*/ 762 h 1705"/>
              </a:gdLst>
              <a:ahLst/>
              <a:cxnLst>
                <a:cxn ang="0">
                  <a:pos x="T0" y="T1"/>
                </a:cxn>
                <a:cxn ang="0">
                  <a:pos x="T2" y="T3"/>
                </a:cxn>
                <a:cxn ang="0">
                  <a:pos x="T4" y="T5"/>
                </a:cxn>
                <a:cxn ang="0">
                  <a:pos x="T6" y="T7"/>
                </a:cxn>
                <a:cxn ang="0">
                  <a:pos x="T8" y="T9"/>
                </a:cxn>
              </a:cxnLst>
              <a:rect l="0" t="0" r="r" b="b"/>
              <a:pathLst>
                <a:path w="2969" h="1705">
                  <a:moveTo>
                    <a:pt x="2969" y="762"/>
                  </a:moveTo>
                  <a:lnTo>
                    <a:pt x="1320" y="1705"/>
                  </a:lnTo>
                  <a:lnTo>
                    <a:pt x="0" y="943"/>
                  </a:lnTo>
                  <a:lnTo>
                    <a:pt x="1646" y="0"/>
                  </a:lnTo>
                  <a:lnTo>
                    <a:pt x="2969" y="762"/>
                  </a:lnTo>
                  <a:close/>
                </a:path>
              </a:pathLst>
            </a:custGeom>
            <a:solidFill>
              <a:srgbClr val="F7931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8" name="ïṡļiḋê"/>
            <p:cNvSpPr/>
            <p:nvPr/>
          </p:nvSpPr>
          <p:spPr bwMode="auto">
            <a:xfrm>
              <a:off x="3787776" y="2282825"/>
              <a:ext cx="4713288" cy="2706688"/>
            </a:xfrm>
            <a:custGeom>
              <a:avLst/>
              <a:gdLst>
                <a:gd name="T0" fmla="*/ 2969 w 2969"/>
                <a:gd name="T1" fmla="*/ 762 h 1705"/>
                <a:gd name="T2" fmla="*/ 1320 w 2969"/>
                <a:gd name="T3" fmla="*/ 1705 h 1705"/>
                <a:gd name="T4" fmla="*/ 0 w 2969"/>
                <a:gd name="T5" fmla="*/ 943 h 1705"/>
                <a:gd name="T6" fmla="*/ 1646 w 2969"/>
                <a:gd name="T7" fmla="*/ 0 h 1705"/>
                <a:gd name="T8" fmla="*/ 2969 w 2969"/>
                <a:gd name="T9" fmla="*/ 762 h 1705"/>
              </a:gdLst>
              <a:ahLst/>
              <a:cxnLst>
                <a:cxn ang="0">
                  <a:pos x="T0" y="T1"/>
                </a:cxn>
                <a:cxn ang="0">
                  <a:pos x="T2" y="T3"/>
                </a:cxn>
                <a:cxn ang="0">
                  <a:pos x="T4" y="T5"/>
                </a:cxn>
                <a:cxn ang="0">
                  <a:pos x="T6" y="T7"/>
                </a:cxn>
                <a:cxn ang="0">
                  <a:pos x="T8" y="T9"/>
                </a:cxn>
              </a:cxnLst>
              <a:rect l="0" t="0" r="r" b="b"/>
              <a:pathLst>
                <a:path w="2969" h="1705">
                  <a:moveTo>
                    <a:pt x="2969" y="762"/>
                  </a:moveTo>
                  <a:lnTo>
                    <a:pt x="1320" y="1705"/>
                  </a:lnTo>
                  <a:lnTo>
                    <a:pt x="0" y="943"/>
                  </a:lnTo>
                  <a:lnTo>
                    <a:pt x="1646" y="0"/>
                  </a:lnTo>
                  <a:lnTo>
                    <a:pt x="2969" y="7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íṧļíḓé"/>
            <p:cNvSpPr/>
            <p:nvPr/>
          </p:nvSpPr>
          <p:spPr bwMode="auto">
            <a:xfrm>
              <a:off x="4486276" y="4376738"/>
              <a:ext cx="333375" cy="195263"/>
            </a:xfrm>
            <a:custGeom>
              <a:avLst/>
              <a:gdLst>
                <a:gd name="T0" fmla="*/ 18 w 101"/>
                <a:gd name="T1" fmla="*/ 11 h 59"/>
                <a:gd name="T2" fmla="*/ 83 w 101"/>
                <a:gd name="T3" fmla="*/ 11 h 59"/>
                <a:gd name="T4" fmla="*/ 83 w 101"/>
                <a:gd name="T5" fmla="*/ 48 h 59"/>
                <a:gd name="T6" fmla="*/ 18 w 101"/>
                <a:gd name="T7" fmla="*/ 48 h 59"/>
                <a:gd name="T8" fmla="*/ 18 w 101"/>
                <a:gd name="T9" fmla="*/ 11 h 59"/>
              </a:gdLst>
              <a:ahLst/>
              <a:cxnLst>
                <a:cxn ang="0">
                  <a:pos x="T0" y="T1"/>
                </a:cxn>
                <a:cxn ang="0">
                  <a:pos x="T2" y="T3"/>
                </a:cxn>
                <a:cxn ang="0">
                  <a:pos x="T4" y="T5"/>
                </a:cxn>
                <a:cxn ang="0">
                  <a:pos x="T6" y="T7"/>
                </a:cxn>
                <a:cxn ang="0">
                  <a:pos x="T8" y="T9"/>
                </a:cxn>
              </a:cxnLst>
              <a:rect l="0" t="0" r="r" b="b"/>
              <a:pathLst>
                <a:path w="101" h="59">
                  <a:moveTo>
                    <a:pt x="18" y="11"/>
                  </a:moveTo>
                  <a:cubicBezTo>
                    <a:pt x="36" y="0"/>
                    <a:pt x="65" y="0"/>
                    <a:pt x="83" y="11"/>
                  </a:cubicBezTo>
                  <a:cubicBezTo>
                    <a:pt x="101" y="21"/>
                    <a:pt x="101" y="38"/>
                    <a:pt x="83" y="48"/>
                  </a:cubicBezTo>
                  <a:cubicBezTo>
                    <a:pt x="65" y="59"/>
                    <a:pt x="36" y="59"/>
                    <a:pt x="18" y="48"/>
                  </a:cubicBezTo>
                  <a:cubicBezTo>
                    <a:pt x="0" y="38"/>
                    <a:pt x="0" y="21"/>
                    <a:pt x="18" y="11"/>
                  </a:cubicBezTo>
                  <a:close/>
                </a:path>
              </a:pathLst>
            </a:custGeom>
            <a:solidFill>
              <a:srgbClr val="8CBE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20" name="图片 19"/>
            <p:cNvPicPr>
              <a:picLocks noChangeAspect="1" noChangeArrowheads="1"/>
            </p:cNvPicPr>
            <p:nvPr/>
          </p:nvPicPr>
          <p:blipFill>
            <a:blip/>
            <a:srcRect/>
            <a:stretch>
              <a:fillRect/>
            </a:stretch>
          </p:blipFill>
          <p:spPr bwMode="auto">
            <a:xfrm>
              <a:off x="4552951" y="4400550"/>
              <a:ext cx="2079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íṥḷîḍê"/>
            <p:cNvSpPr/>
            <p:nvPr/>
          </p:nvSpPr>
          <p:spPr bwMode="auto">
            <a:xfrm>
              <a:off x="7893051" y="3714750"/>
              <a:ext cx="577850" cy="503238"/>
            </a:xfrm>
            <a:custGeom>
              <a:avLst/>
              <a:gdLst>
                <a:gd name="T0" fmla="*/ 364 w 364"/>
                <a:gd name="T1" fmla="*/ 0 h 317"/>
                <a:gd name="T2" fmla="*/ 0 w 364"/>
                <a:gd name="T3" fmla="*/ 207 h 317"/>
                <a:gd name="T4" fmla="*/ 0 w 364"/>
                <a:gd name="T5" fmla="*/ 317 h 317"/>
                <a:gd name="T6" fmla="*/ 364 w 364"/>
                <a:gd name="T7" fmla="*/ 110 h 317"/>
                <a:gd name="T8" fmla="*/ 364 w 364"/>
                <a:gd name="T9" fmla="*/ 0 h 317"/>
              </a:gdLst>
              <a:ahLst/>
              <a:cxnLst>
                <a:cxn ang="0">
                  <a:pos x="T0" y="T1"/>
                </a:cxn>
                <a:cxn ang="0">
                  <a:pos x="T2" y="T3"/>
                </a:cxn>
                <a:cxn ang="0">
                  <a:pos x="T4" y="T5"/>
                </a:cxn>
                <a:cxn ang="0">
                  <a:pos x="T6" y="T7"/>
                </a:cxn>
                <a:cxn ang="0">
                  <a:pos x="T8" y="T9"/>
                </a:cxn>
              </a:cxnLst>
              <a:rect l="0" t="0" r="r" b="b"/>
              <a:pathLst>
                <a:path w="364" h="317">
                  <a:moveTo>
                    <a:pt x="364" y="0"/>
                  </a:moveTo>
                  <a:lnTo>
                    <a:pt x="0" y="207"/>
                  </a:lnTo>
                  <a:lnTo>
                    <a:pt x="0" y="317"/>
                  </a:lnTo>
                  <a:lnTo>
                    <a:pt x="364" y="110"/>
                  </a:lnTo>
                  <a:lnTo>
                    <a:pt x="364"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 name="išļïḑê"/>
            <p:cNvSpPr/>
            <p:nvPr/>
          </p:nvSpPr>
          <p:spPr bwMode="auto">
            <a:xfrm>
              <a:off x="6067426" y="5075238"/>
              <a:ext cx="30163" cy="192088"/>
            </a:xfrm>
            <a:custGeom>
              <a:avLst/>
              <a:gdLst>
                <a:gd name="T0" fmla="*/ 19 w 19"/>
                <a:gd name="T1" fmla="*/ 0 h 121"/>
                <a:gd name="T2" fmla="*/ 19 w 19"/>
                <a:gd name="T3" fmla="*/ 110 h 121"/>
                <a:gd name="T4" fmla="*/ 2 w 19"/>
                <a:gd name="T5" fmla="*/ 121 h 121"/>
                <a:gd name="T6" fmla="*/ 0 w 19"/>
                <a:gd name="T7" fmla="*/ 11 h 121"/>
                <a:gd name="T8" fmla="*/ 19 w 19"/>
                <a:gd name="T9" fmla="*/ 0 h 121"/>
              </a:gdLst>
              <a:ahLst/>
              <a:cxnLst>
                <a:cxn ang="0">
                  <a:pos x="T0" y="T1"/>
                </a:cxn>
                <a:cxn ang="0">
                  <a:pos x="T2" y="T3"/>
                </a:cxn>
                <a:cxn ang="0">
                  <a:pos x="T4" y="T5"/>
                </a:cxn>
                <a:cxn ang="0">
                  <a:pos x="T6" y="T7"/>
                </a:cxn>
                <a:cxn ang="0">
                  <a:pos x="T8" y="T9"/>
                </a:cxn>
              </a:cxnLst>
              <a:rect l="0" t="0" r="r" b="b"/>
              <a:pathLst>
                <a:path w="19" h="121">
                  <a:moveTo>
                    <a:pt x="19" y="0"/>
                  </a:moveTo>
                  <a:lnTo>
                    <a:pt x="19" y="110"/>
                  </a:lnTo>
                  <a:lnTo>
                    <a:pt x="2" y="121"/>
                  </a:lnTo>
                  <a:lnTo>
                    <a:pt x="0" y="11"/>
                  </a:lnTo>
                  <a:lnTo>
                    <a:pt x="19"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 name="îśļîdê"/>
            <p:cNvSpPr/>
            <p:nvPr/>
          </p:nvSpPr>
          <p:spPr bwMode="auto">
            <a:xfrm>
              <a:off x="6583363" y="4781550"/>
              <a:ext cx="28575" cy="192088"/>
            </a:xfrm>
            <a:custGeom>
              <a:avLst/>
              <a:gdLst>
                <a:gd name="T0" fmla="*/ 18 w 18"/>
                <a:gd name="T1" fmla="*/ 0 h 121"/>
                <a:gd name="T2" fmla="*/ 18 w 18"/>
                <a:gd name="T3" fmla="*/ 111 h 121"/>
                <a:gd name="T4" fmla="*/ 0 w 18"/>
                <a:gd name="T5" fmla="*/ 121 h 121"/>
                <a:gd name="T6" fmla="*/ 0 w 18"/>
                <a:gd name="T7" fmla="*/ 11 h 121"/>
                <a:gd name="T8" fmla="*/ 18 w 18"/>
                <a:gd name="T9" fmla="*/ 0 h 121"/>
              </a:gdLst>
              <a:ahLst/>
              <a:cxnLst>
                <a:cxn ang="0">
                  <a:pos x="T0" y="T1"/>
                </a:cxn>
                <a:cxn ang="0">
                  <a:pos x="T2" y="T3"/>
                </a:cxn>
                <a:cxn ang="0">
                  <a:pos x="T4" y="T5"/>
                </a:cxn>
                <a:cxn ang="0">
                  <a:pos x="T6" y="T7"/>
                </a:cxn>
                <a:cxn ang="0">
                  <a:pos x="T8" y="T9"/>
                </a:cxn>
              </a:cxnLst>
              <a:rect l="0" t="0" r="r" b="b"/>
              <a:pathLst>
                <a:path w="18" h="121">
                  <a:moveTo>
                    <a:pt x="18" y="0"/>
                  </a:moveTo>
                  <a:lnTo>
                    <a:pt x="18" y="111"/>
                  </a:lnTo>
                  <a:lnTo>
                    <a:pt x="0" y="121"/>
                  </a:lnTo>
                  <a:lnTo>
                    <a:pt x="0" y="11"/>
                  </a:lnTo>
                  <a:lnTo>
                    <a:pt x="18"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íṩlïde"/>
            <p:cNvSpPr/>
            <p:nvPr/>
          </p:nvSpPr>
          <p:spPr bwMode="auto">
            <a:xfrm>
              <a:off x="7104063" y="4481513"/>
              <a:ext cx="30163" cy="192088"/>
            </a:xfrm>
            <a:custGeom>
              <a:avLst/>
              <a:gdLst>
                <a:gd name="T0" fmla="*/ 19 w 19"/>
                <a:gd name="T1" fmla="*/ 0 h 121"/>
                <a:gd name="T2" fmla="*/ 19 w 19"/>
                <a:gd name="T3" fmla="*/ 111 h 121"/>
                <a:gd name="T4" fmla="*/ 0 w 19"/>
                <a:gd name="T5" fmla="*/ 121 h 121"/>
                <a:gd name="T6" fmla="*/ 0 w 19"/>
                <a:gd name="T7" fmla="*/ 11 h 121"/>
                <a:gd name="T8" fmla="*/ 19 w 19"/>
                <a:gd name="T9" fmla="*/ 0 h 121"/>
              </a:gdLst>
              <a:ahLst/>
              <a:cxnLst>
                <a:cxn ang="0">
                  <a:pos x="T0" y="T1"/>
                </a:cxn>
                <a:cxn ang="0">
                  <a:pos x="T2" y="T3"/>
                </a:cxn>
                <a:cxn ang="0">
                  <a:pos x="T4" y="T5"/>
                </a:cxn>
                <a:cxn ang="0">
                  <a:pos x="T6" y="T7"/>
                </a:cxn>
                <a:cxn ang="0">
                  <a:pos x="T8" y="T9"/>
                </a:cxn>
              </a:cxnLst>
              <a:rect l="0" t="0" r="r" b="b"/>
              <a:pathLst>
                <a:path w="19" h="121">
                  <a:moveTo>
                    <a:pt x="19" y="0"/>
                  </a:moveTo>
                  <a:lnTo>
                    <a:pt x="19" y="111"/>
                  </a:lnTo>
                  <a:lnTo>
                    <a:pt x="0" y="121"/>
                  </a:lnTo>
                  <a:lnTo>
                    <a:pt x="0" y="11"/>
                  </a:lnTo>
                  <a:lnTo>
                    <a:pt x="19"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ïšḻïdê"/>
            <p:cNvSpPr/>
            <p:nvPr/>
          </p:nvSpPr>
          <p:spPr bwMode="auto">
            <a:xfrm>
              <a:off x="4837113" y="4808538"/>
              <a:ext cx="36513" cy="131763"/>
            </a:xfrm>
            <a:custGeom>
              <a:avLst/>
              <a:gdLst>
                <a:gd name="T0" fmla="*/ 23 w 23"/>
                <a:gd name="T1" fmla="*/ 15 h 83"/>
                <a:gd name="T2" fmla="*/ 23 w 23"/>
                <a:gd name="T3" fmla="*/ 83 h 83"/>
                <a:gd name="T4" fmla="*/ 0 w 23"/>
                <a:gd name="T5" fmla="*/ 69 h 83"/>
                <a:gd name="T6" fmla="*/ 0 w 23"/>
                <a:gd name="T7" fmla="*/ 0 h 83"/>
                <a:gd name="T8" fmla="*/ 23 w 23"/>
                <a:gd name="T9" fmla="*/ 15 h 83"/>
              </a:gdLst>
              <a:ahLst/>
              <a:cxnLst>
                <a:cxn ang="0">
                  <a:pos x="T0" y="T1"/>
                </a:cxn>
                <a:cxn ang="0">
                  <a:pos x="T2" y="T3"/>
                </a:cxn>
                <a:cxn ang="0">
                  <a:pos x="T4" y="T5"/>
                </a:cxn>
                <a:cxn ang="0">
                  <a:pos x="T6" y="T7"/>
                </a:cxn>
                <a:cxn ang="0">
                  <a:pos x="T8" y="T9"/>
                </a:cxn>
              </a:cxnLst>
              <a:rect l="0" t="0" r="r" b="b"/>
              <a:pathLst>
                <a:path w="23" h="83">
                  <a:moveTo>
                    <a:pt x="23" y="15"/>
                  </a:moveTo>
                  <a:lnTo>
                    <a:pt x="23" y="83"/>
                  </a:lnTo>
                  <a:lnTo>
                    <a:pt x="0" y="69"/>
                  </a:lnTo>
                  <a:lnTo>
                    <a:pt x="0" y="0"/>
                  </a:lnTo>
                  <a:lnTo>
                    <a:pt x="23" y="15"/>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îSľiḍé"/>
            <p:cNvSpPr/>
            <p:nvPr/>
          </p:nvSpPr>
          <p:spPr bwMode="auto">
            <a:xfrm>
              <a:off x="4902201" y="4848225"/>
              <a:ext cx="39688" cy="131763"/>
            </a:xfrm>
            <a:custGeom>
              <a:avLst/>
              <a:gdLst>
                <a:gd name="T0" fmla="*/ 25 w 25"/>
                <a:gd name="T1" fmla="*/ 83 h 83"/>
                <a:gd name="T2" fmla="*/ 0 w 25"/>
                <a:gd name="T3" fmla="*/ 69 h 83"/>
                <a:gd name="T4" fmla="*/ 0 w 25"/>
                <a:gd name="T5" fmla="*/ 0 h 83"/>
                <a:gd name="T6" fmla="*/ 25 w 25"/>
                <a:gd name="T7" fmla="*/ 15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69"/>
                  </a:lnTo>
                  <a:lnTo>
                    <a:pt x="0" y="0"/>
                  </a:lnTo>
                  <a:lnTo>
                    <a:pt x="25" y="15"/>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îṡļîḑè"/>
            <p:cNvSpPr/>
            <p:nvPr/>
          </p:nvSpPr>
          <p:spPr bwMode="auto">
            <a:xfrm>
              <a:off x="4972051" y="4887913"/>
              <a:ext cx="36513" cy="131763"/>
            </a:xfrm>
            <a:custGeom>
              <a:avLst/>
              <a:gdLst>
                <a:gd name="T0" fmla="*/ 23 w 23"/>
                <a:gd name="T1" fmla="*/ 83 h 83"/>
                <a:gd name="T2" fmla="*/ 0 w 23"/>
                <a:gd name="T3" fmla="*/ 68 h 83"/>
                <a:gd name="T4" fmla="*/ 0 w 23"/>
                <a:gd name="T5" fmla="*/ 0 h 83"/>
                <a:gd name="T6" fmla="*/ 23 w 23"/>
                <a:gd name="T7" fmla="*/ 14 h 83"/>
                <a:gd name="T8" fmla="*/ 23 w 23"/>
                <a:gd name="T9" fmla="*/ 83 h 83"/>
              </a:gdLst>
              <a:ahLst/>
              <a:cxnLst>
                <a:cxn ang="0">
                  <a:pos x="T0" y="T1"/>
                </a:cxn>
                <a:cxn ang="0">
                  <a:pos x="T2" y="T3"/>
                </a:cxn>
                <a:cxn ang="0">
                  <a:pos x="T4" y="T5"/>
                </a:cxn>
                <a:cxn ang="0">
                  <a:pos x="T6" y="T7"/>
                </a:cxn>
                <a:cxn ang="0">
                  <a:pos x="T8" y="T9"/>
                </a:cxn>
              </a:cxnLst>
              <a:rect l="0" t="0" r="r" b="b"/>
              <a:pathLst>
                <a:path w="23" h="83">
                  <a:moveTo>
                    <a:pt x="23" y="83"/>
                  </a:moveTo>
                  <a:lnTo>
                    <a:pt x="0" y="68"/>
                  </a:lnTo>
                  <a:lnTo>
                    <a:pt x="0" y="0"/>
                  </a:lnTo>
                  <a:lnTo>
                    <a:pt x="23" y="14"/>
                  </a:lnTo>
                  <a:lnTo>
                    <a:pt x="23"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ïSḷîḍe"/>
            <p:cNvSpPr/>
            <p:nvPr/>
          </p:nvSpPr>
          <p:spPr bwMode="auto">
            <a:xfrm>
              <a:off x="5038726" y="4927600"/>
              <a:ext cx="39688" cy="131763"/>
            </a:xfrm>
            <a:custGeom>
              <a:avLst/>
              <a:gdLst>
                <a:gd name="T0" fmla="*/ 25 w 25"/>
                <a:gd name="T1" fmla="*/ 83 h 83"/>
                <a:gd name="T2" fmla="*/ 0 w 25"/>
                <a:gd name="T3" fmla="*/ 68 h 83"/>
                <a:gd name="T4" fmla="*/ 0 w 25"/>
                <a:gd name="T5" fmla="*/ 0 h 83"/>
                <a:gd name="T6" fmla="*/ 25 w 25"/>
                <a:gd name="T7" fmla="*/ 12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68"/>
                  </a:lnTo>
                  <a:lnTo>
                    <a:pt x="0" y="0"/>
                  </a:lnTo>
                  <a:lnTo>
                    <a:pt x="25" y="12"/>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işḷîďè"/>
            <p:cNvSpPr/>
            <p:nvPr/>
          </p:nvSpPr>
          <p:spPr bwMode="auto">
            <a:xfrm>
              <a:off x="5106988" y="4967288"/>
              <a:ext cx="36513" cy="131763"/>
            </a:xfrm>
            <a:custGeom>
              <a:avLst/>
              <a:gdLst>
                <a:gd name="T0" fmla="*/ 23 w 23"/>
                <a:gd name="T1" fmla="*/ 83 h 83"/>
                <a:gd name="T2" fmla="*/ 0 w 23"/>
                <a:gd name="T3" fmla="*/ 68 h 83"/>
                <a:gd name="T4" fmla="*/ 0 w 23"/>
                <a:gd name="T5" fmla="*/ 0 h 83"/>
                <a:gd name="T6" fmla="*/ 23 w 23"/>
                <a:gd name="T7" fmla="*/ 12 h 83"/>
                <a:gd name="T8" fmla="*/ 23 w 23"/>
                <a:gd name="T9" fmla="*/ 83 h 83"/>
              </a:gdLst>
              <a:ahLst/>
              <a:cxnLst>
                <a:cxn ang="0">
                  <a:pos x="T0" y="T1"/>
                </a:cxn>
                <a:cxn ang="0">
                  <a:pos x="T2" y="T3"/>
                </a:cxn>
                <a:cxn ang="0">
                  <a:pos x="T4" y="T5"/>
                </a:cxn>
                <a:cxn ang="0">
                  <a:pos x="T6" y="T7"/>
                </a:cxn>
                <a:cxn ang="0">
                  <a:pos x="T8" y="T9"/>
                </a:cxn>
              </a:cxnLst>
              <a:rect l="0" t="0" r="r" b="b"/>
              <a:pathLst>
                <a:path w="23" h="83">
                  <a:moveTo>
                    <a:pt x="23" y="83"/>
                  </a:moveTo>
                  <a:lnTo>
                    <a:pt x="0" y="68"/>
                  </a:lnTo>
                  <a:lnTo>
                    <a:pt x="0" y="0"/>
                  </a:lnTo>
                  <a:lnTo>
                    <a:pt x="23" y="12"/>
                  </a:lnTo>
                  <a:lnTo>
                    <a:pt x="23"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śļîďé"/>
            <p:cNvSpPr/>
            <p:nvPr/>
          </p:nvSpPr>
          <p:spPr bwMode="auto">
            <a:xfrm>
              <a:off x="5173663" y="5003800"/>
              <a:ext cx="39688" cy="131763"/>
            </a:xfrm>
            <a:custGeom>
              <a:avLst/>
              <a:gdLst>
                <a:gd name="T0" fmla="*/ 25 w 25"/>
                <a:gd name="T1" fmla="*/ 83 h 83"/>
                <a:gd name="T2" fmla="*/ 0 w 25"/>
                <a:gd name="T3" fmla="*/ 70 h 83"/>
                <a:gd name="T4" fmla="*/ 0 w 25"/>
                <a:gd name="T5" fmla="*/ 0 h 83"/>
                <a:gd name="T6" fmla="*/ 25 w 25"/>
                <a:gd name="T7" fmla="*/ 14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70"/>
                  </a:lnTo>
                  <a:lnTo>
                    <a:pt x="0" y="0"/>
                  </a:lnTo>
                  <a:lnTo>
                    <a:pt x="25" y="14"/>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iśḻîdé"/>
            <p:cNvSpPr/>
            <p:nvPr/>
          </p:nvSpPr>
          <p:spPr bwMode="auto">
            <a:xfrm>
              <a:off x="5243513" y="5043488"/>
              <a:ext cx="34925" cy="131763"/>
            </a:xfrm>
            <a:custGeom>
              <a:avLst/>
              <a:gdLst>
                <a:gd name="T0" fmla="*/ 22 w 22"/>
                <a:gd name="T1" fmla="*/ 83 h 83"/>
                <a:gd name="T2" fmla="*/ 0 w 22"/>
                <a:gd name="T3" fmla="*/ 68 h 83"/>
                <a:gd name="T4" fmla="*/ 0 w 22"/>
                <a:gd name="T5" fmla="*/ 0 h 83"/>
                <a:gd name="T6" fmla="*/ 22 w 22"/>
                <a:gd name="T7" fmla="*/ 14 h 83"/>
                <a:gd name="T8" fmla="*/ 22 w 22"/>
                <a:gd name="T9" fmla="*/ 83 h 83"/>
              </a:gdLst>
              <a:ahLst/>
              <a:cxnLst>
                <a:cxn ang="0">
                  <a:pos x="T0" y="T1"/>
                </a:cxn>
                <a:cxn ang="0">
                  <a:pos x="T2" y="T3"/>
                </a:cxn>
                <a:cxn ang="0">
                  <a:pos x="T4" y="T5"/>
                </a:cxn>
                <a:cxn ang="0">
                  <a:pos x="T6" y="T7"/>
                </a:cxn>
                <a:cxn ang="0">
                  <a:pos x="T8" y="T9"/>
                </a:cxn>
              </a:cxnLst>
              <a:rect l="0" t="0" r="r" b="b"/>
              <a:pathLst>
                <a:path w="22" h="83">
                  <a:moveTo>
                    <a:pt x="22" y="83"/>
                  </a:moveTo>
                  <a:lnTo>
                    <a:pt x="0" y="68"/>
                  </a:lnTo>
                  <a:lnTo>
                    <a:pt x="0" y="0"/>
                  </a:lnTo>
                  <a:lnTo>
                    <a:pt x="22" y="14"/>
                  </a:lnTo>
                  <a:lnTo>
                    <a:pt x="22"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íṥḻiḓé"/>
            <p:cNvSpPr/>
            <p:nvPr/>
          </p:nvSpPr>
          <p:spPr bwMode="auto">
            <a:xfrm>
              <a:off x="5308601" y="5081588"/>
              <a:ext cx="39688" cy="133350"/>
            </a:xfrm>
            <a:custGeom>
              <a:avLst/>
              <a:gdLst>
                <a:gd name="T0" fmla="*/ 25 w 25"/>
                <a:gd name="T1" fmla="*/ 84 h 84"/>
                <a:gd name="T2" fmla="*/ 0 w 25"/>
                <a:gd name="T3" fmla="*/ 69 h 84"/>
                <a:gd name="T4" fmla="*/ 0 w 25"/>
                <a:gd name="T5" fmla="*/ 0 h 84"/>
                <a:gd name="T6" fmla="*/ 25 w 25"/>
                <a:gd name="T7" fmla="*/ 15 h 84"/>
                <a:gd name="T8" fmla="*/ 25 w 25"/>
                <a:gd name="T9" fmla="*/ 84 h 84"/>
              </a:gdLst>
              <a:ahLst/>
              <a:cxnLst>
                <a:cxn ang="0">
                  <a:pos x="T0" y="T1"/>
                </a:cxn>
                <a:cxn ang="0">
                  <a:pos x="T2" y="T3"/>
                </a:cxn>
                <a:cxn ang="0">
                  <a:pos x="T4" y="T5"/>
                </a:cxn>
                <a:cxn ang="0">
                  <a:pos x="T6" y="T7"/>
                </a:cxn>
                <a:cxn ang="0">
                  <a:pos x="T8" y="T9"/>
                </a:cxn>
              </a:cxnLst>
              <a:rect l="0" t="0" r="r" b="b"/>
              <a:pathLst>
                <a:path w="25" h="84">
                  <a:moveTo>
                    <a:pt x="25" y="84"/>
                  </a:moveTo>
                  <a:lnTo>
                    <a:pt x="0" y="69"/>
                  </a:lnTo>
                  <a:lnTo>
                    <a:pt x="0" y="0"/>
                  </a:lnTo>
                  <a:lnTo>
                    <a:pt x="25" y="15"/>
                  </a:lnTo>
                  <a:lnTo>
                    <a:pt x="25" y="84"/>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şḷïdê"/>
            <p:cNvSpPr/>
            <p:nvPr/>
          </p:nvSpPr>
          <p:spPr bwMode="auto">
            <a:xfrm>
              <a:off x="5378451" y="5121275"/>
              <a:ext cx="36513" cy="131763"/>
            </a:xfrm>
            <a:custGeom>
              <a:avLst/>
              <a:gdLst>
                <a:gd name="T0" fmla="*/ 23 w 23"/>
                <a:gd name="T1" fmla="*/ 83 h 83"/>
                <a:gd name="T2" fmla="*/ 0 w 23"/>
                <a:gd name="T3" fmla="*/ 69 h 83"/>
                <a:gd name="T4" fmla="*/ 0 w 23"/>
                <a:gd name="T5" fmla="*/ 0 h 83"/>
                <a:gd name="T6" fmla="*/ 23 w 23"/>
                <a:gd name="T7" fmla="*/ 15 h 83"/>
                <a:gd name="T8" fmla="*/ 23 w 23"/>
                <a:gd name="T9" fmla="*/ 83 h 83"/>
              </a:gdLst>
              <a:ahLst/>
              <a:cxnLst>
                <a:cxn ang="0">
                  <a:pos x="T0" y="T1"/>
                </a:cxn>
                <a:cxn ang="0">
                  <a:pos x="T2" y="T3"/>
                </a:cxn>
                <a:cxn ang="0">
                  <a:pos x="T4" y="T5"/>
                </a:cxn>
                <a:cxn ang="0">
                  <a:pos x="T6" y="T7"/>
                </a:cxn>
                <a:cxn ang="0">
                  <a:pos x="T8" y="T9"/>
                </a:cxn>
              </a:cxnLst>
              <a:rect l="0" t="0" r="r" b="b"/>
              <a:pathLst>
                <a:path w="23" h="83">
                  <a:moveTo>
                    <a:pt x="23" y="83"/>
                  </a:moveTo>
                  <a:lnTo>
                    <a:pt x="0" y="69"/>
                  </a:lnTo>
                  <a:lnTo>
                    <a:pt x="0" y="0"/>
                  </a:lnTo>
                  <a:lnTo>
                    <a:pt x="23" y="15"/>
                  </a:lnTo>
                  <a:lnTo>
                    <a:pt x="23"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ísľïḓe"/>
            <p:cNvSpPr/>
            <p:nvPr/>
          </p:nvSpPr>
          <p:spPr bwMode="auto">
            <a:xfrm>
              <a:off x="5443538" y="5160963"/>
              <a:ext cx="39688" cy="131763"/>
            </a:xfrm>
            <a:custGeom>
              <a:avLst/>
              <a:gdLst>
                <a:gd name="T0" fmla="*/ 25 w 25"/>
                <a:gd name="T1" fmla="*/ 83 h 83"/>
                <a:gd name="T2" fmla="*/ 0 w 25"/>
                <a:gd name="T3" fmla="*/ 69 h 83"/>
                <a:gd name="T4" fmla="*/ 0 w 25"/>
                <a:gd name="T5" fmla="*/ 0 h 83"/>
                <a:gd name="T6" fmla="*/ 25 w 25"/>
                <a:gd name="T7" fmla="*/ 13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69"/>
                  </a:lnTo>
                  <a:lnTo>
                    <a:pt x="0" y="0"/>
                  </a:lnTo>
                  <a:lnTo>
                    <a:pt x="25" y="13"/>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iş1iďe"/>
            <p:cNvSpPr/>
            <p:nvPr/>
          </p:nvSpPr>
          <p:spPr bwMode="auto">
            <a:xfrm>
              <a:off x="4476751" y="3482975"/>
              <a:ext cx="660400" cy="201613"/>
            </a:xfrm>
            <a:prstGeom prst="rect">
              <a:avLst/>
            </a:prstGeom>
            <a:solidFill>
              <a:srgbClr val="E98B1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6" name="i$ľiḑè"/>
            <p:cNvSpPr/>
            <p:nvPr/>
          </p:nvSpPr>
          <p:spPr bwMode="auto">
            <a:xfrm>
              <a:off x="6523038" y="1060450"/>
              <a:ext cx="825500" cy="2370138"/>
            </a:xfrm>
            <a:custGeom>
              <a:avLst/>
              <a:gdLst>
                <a:gd name="T0" fmla="*/ 26 w 250"/>
                <a:gd name="T1" fmla="*/ 107 h 719"/>
                <a:gd name="T2" fmla="*/ 206 w 250"/>
                <a:gd name="T3" fmla="*/ 3 h 719"/>
                <a:gd name="T4" fmla="*/ 221 w 250"/>
                <a:gd name="T5" fmla="*/ 3 h 719"/>
                <a:gd name="T6" fmla="*/ 221 w 250"/>
                <a:gd name="T7" fmla="*/ 3 h 719"/>
                <a:gd name="T8" fmla="*/ 222 w 250"/>
                <a:gd name="T9" fmla="*/ 3 h 719"/>
                <a:gd name="T10" fmla="*/ 222 w 250"/>
                <a:gd name="T11" fmla="*/ 3 h 719"/>
                <a:gd name="T12" fmla="*/ 250 w 250"/>
                <a:gd name="T13" fmla="*/ 20 h 719"/>
                <a:gd name="T14" fmla="*/ 229 w 250"/>
                <a:gd name="T15" fmla="*/ 95 h 719"/>
                <a:gd name="T16" fmla="*/ 229 w 250"/>
                <a:gd name="T17" fmla="*/ 565 h 719"/>
                <a:gd name="T18" fmla="*/ 204 w 250"/>
                <a:gd name="T19" fmla="*/ 609 h 719"/>
                <a:gd name="T20" fmla="*/ 51 w 250"/>
                <a:gd name="T21" fmla="*/ 697 h 719"/>
                <a:gd name="T22" fmla="*/ 43 w 250"/>
                <a:gd name="T23" fmla="*/ 719 h 719"/>
                <a:gd name="T24" fmla="*/ 14 w 250"/>
                <a:gd name="T25" fmla="*/ 703 h 719"/>
                <a:gd name="T26" fmla="*/ 14 w 250"/>
                <a:gd name="T27" fmla="*/ 703 h 719"/>
                <a:gd name="T28" fmla="*/ 0 w 250"/>
                <a:gd name="T29" fmla="*/ 679 h 719"/>
                <a:gd name="T30" fmla="*/ 0 w 250"/>
                <a:gd name="T31" fmla="*/ 153 h 719"/>
                <a:gd name="T32" fmla="*/ 26 w 250"/>
                <a:gd name="T33" fmla="*/ 107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719">
                  <a:moveTo>
                    <a:pt x="26" y="107"/>
                  </a:moveTo>
                  <a:cubicBezTo>
                    <a:pt x="206" y="3"/>
                    <a:pt x="206" y="3"/>
                    <a:pt x="206" y="3"/>
                  </a:cubicBezTo>
                  <a:cubicBezTo>
                    <a:pt x="211" y="0"/>
                    <a:pt x="217" y="1"/>
                    <a:pt x="221" y="3"/>
                  </a:cubicBezTo>
                  <a:cubicBezTo>
                    <a:pt x="221" y="3"/>
                    <a:pt x="221" y="3"/>
                    <a:pt x="221" y="3"/>
                  </a:cubicBezTo>
                  <a:cubicBezTo>
                    <a:pt x="222" y="3"/>
                    <a:pt x="222" y="3"/>
                    <a:pt x="222" y="3"/>
                  </a:cubicBezTo>
                  <a:cubicBezTo>
                    <a:pt x="222" y="3"/>
                    <a:pt x="222" y="3"/>
                    <a:pt x="222" y="3"/>
                  </a:cubicBezTo>
                  <a:cubicBezTo>
                    <a:pt x="250" y="20"/>
                    <a:pt x="250" y="20"/>
                    <a:pt x="250" y="20"/>
                  </a:cubicBezTo>
                  <a:cubicBezTo>
                    <a:pt x="229" y="95"/>
                    <a:pt x="229" y="95"/>
                    <a:pt x="229" y="95"/>
                  </a:cubicBezTo>
                  <a:cubicBezTo>
                    <a:pt x="229" y="565"/>
                    <a:pt x="229" y="565"/>
                    <a:pt x="229" y="565"/>
                  </a:cubicBezTo>
                  <a:cubicBezTo>
                    <a:pt x="229" y="583"/>
                    <a:pt x="220" y="600"/>
                    <a:pt x="204" y="609"/>
                  </a:cubicBezTo>
                  <a:cubicBezTo>
                    <a:pt x="51" y="697"/>
                    <a:pt x="51" y="697"/>
                    <a:pt x="51" y="697"/>
                  </a:cubicBezTo>
                  <a:cubicBezTo>
                    <a:pt x="43" y="719"/>
                    <a:pt x="43" y="719"/>
                    <a:pt x="43" y="719"/>
                  </a:cubicBezTo>
                  <a:cubicBezTo>
                    <a:pt x="14" y="703"/>
                    <a:pt x="14" y="703"/>
                    <a:pt x="14" y="703"/>
                  </a:cubicBezTo>
                  <a:cubicBezTo>
                    <a:pt x="14" y="703"/>
                    <a:pt x="14" y="703"/>
                    <a:pt x="14" y="703"/>
                  </a:cubicBezTo>
                  <a:cubicBezTo>
                    <a:pt x="6" y="698"/>
                    <a:pt x="0" y="689"/>
                    <a:pt x="0" y="679"/>
                  </a:cubicBezTo>
                  <a:cubicBezTo>
                    <a:pt x="0" y="153"/>
                    <a:pt x="0" y="153"/>
                    <a:pt x="0" y="153"/>
                  </a:cubicBezTo>
                  <a:cubicBezTo>
                    <a:pt x="0" y="134"/>
                    <a:pt x="10" y="117"/>
                    <a:pt x="26" y="107"/>
                  </a:cubicBezTo>
                  <a:close/>
                </a:path>
              </a:pathLst>
            </a:custGeom>
            <a:solidFill>
              <a:srgbClr val="8CE2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îsḻiḋê"/>
            <p:cNvSpPr/>
            <p:nvPr/>
          </p:nvSpPr>
          <p:spPr bwMode="auto">
            <a:xfrm>
              <a:off x="6619876" y="1106488"/>
              <a:ext cx="755650" cy="2360613"/>
            </a:xfrm>
            <a:custGeom>
              <a:avLst/>
              <a:gdLst>
                <a:gd name="T0" fmla="*/ 0 w 229"/>
                <a:gd name="T1" fmla="*/ 156 h 716"/>
                <a:gd name="T2" fmla="*/ 0 w 229"/>
                <a:gd name="T3" fmla="*/ 682 h 716"/>
                <a:gd name="T4" fmla="*/ 41 w 229"/>
                <a:gd name="T5" fmla="*/ 705 h 716"/>
                <a:gd name="T6" fmla="*/ 204 w 229"/>
                <a:gd name="T7" fmla="*/ 611 h 716"/>
                <a:gd name="T8" fmla="*/ 229 w 229"/>
                <a:gd name="T9" fmla="*/ 568 h 716"/>
                <a:gd name="T10" fmla="*/ 229 w 229"/>
                <a:gd name="T11" fmla="*/ 19 h 716"/>
                <a:gd name="T12" fmla="*/ 206 w 229"/>
                <a:gd name="T13" fmla="*/ 6 h 716"/>
                <a:gd name="T14" fmla="*/ 26 w 229"/>
                <a:gd name="T15" fmla="*/ 110 h 716"/>
                <a:gd name="T16" fmla="*/ 0 w 229"/>
                <a:gd name="T17" fmla="*/ 15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716">
                  <a:moveTo>
                    <a:pt x="0" y="156"/>
                  </a:moveTo>
                  <a:cubicBezTo>
                    <a:pt x="0" y="682"/>
                    <a:pt x="0" y="682"/>
                    <a:pt x="0" y="682"/>
                  </a:cubicBezTo>
                  <a:cubicBezTo>
                    <a:pt x="0" y="703"/>
                    <a:pt x="23" y="716"/>
                    <a:pt x="41" y="705"/>
                  </a:cubicBezTo>
                  <a:cubicBezTo>
                    <a:pt x="204" y="611"/>
                    <a:pt x="204" y="611"/>
                    <a:pt x="204" y="611"/>
                  </a:cubicBezTo>
                  <a:cubicBezTo>
                    <a:pt x="220" y="602"/>
                    <a:pt x="229" y="586"/>
                    <a:pt x="229" y="568"/>
                  </a:cubicBezTo>
                  <a:cubicBezTo>
                    <a:pt x="229" y="19"/>
                    <a:pt x="229" y="19"/>
                    <a:pt x="229" y="19"/>
                  </a:cubicBezTo>
                  <a:cubicBezTo>
                    <a:pt x="229" y="8"/>
                    <a:pt x="216" y="0"/>
                    <a:pt x="206" y="6"/>
                  </a:cubicBezTo>
                  <a:cubicBezTo>
                    <a:pt x="26" y="110"/>
                    <a:pt x="26" y="110"/>
                    <a:pt x="26" y="110"/>
                  </a:cubicBezTo>
                  <a:cubicBezTo>
                    <a:pt x="10" y="119"/>
                    <a:pt x="0" y="137"/>
                    <a:pt x="0" y="156"/>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s1ïḋe"/>
            <p:cNvSpPr/>
            <p:nvPr/>
          </p:nvSpPr>
          <p:spPr bwMode="auto">
            <a:xfrm>
              <a:off x="6654801" y="1265238"/>
              <a:ext cx="690563" cy="1974850"/>
            </a:xfrm>
            <a:custGeom>
              <a:avLst/>
              <a:gdLst>
                <a:gd name="T0" fmla="*/ 0 w 435"/>
                <a:gd name="T1" fmla="*/ 251 h 1244"/>
                <a:gd name="T2" fmla="*/ 0 w 435"/>
                <a:gd name="T3" fmla="*/ 1244 h 1244"/>
                <a:gd name="T4" fmla="*/ 435 w 435"/>
                <a:gd name="T5" fmla="*/ 992 h 1244"/>
                <a:gd name="T6" fmla="*/ 435 w 435"/>
                <a:gd name="T7" fmla="*/ 0 h 1244"/>
                <a:gd name="T8" fmla="*/ 0 w 435"/>
                <a:gd name="T9" fmla="*/ 251 h 1244"/>
              </a:gdLst>
              <a:ahLst/>
              <a:cxnLst>
                <a:cxn ang="0">
                  <a:pos x="T0" y="T1"/>
                </a:cxn>
                <a:cxn ang="0">
                  <a:pos x="T2" y="T3"/>
                </a:cxn>
                <a:cxn ang="0">
                  <a:pos x="T4" y="T5"/>
                </a:cxn>
                <a:cxn ang="0">
                  <a:pos x="T6" y="T7"/>
                </a:cxn>
                <a:cxn ang="0">
                  <a:pos x="T8" y="T9"/>
                </a:cxn>
              </a:cxnLst>
              <a:rect l="0" t="0" r="r" b="b"/>
              <a:pathLst>
                <a:path w="435" h="1244">
                  <a:moveTo>
                    <a:pt x="0" y="251"/>
                  </a:moveTo>
                  <a:lnTo>
                    <a:pt x="0" y="1244"/>
                  </a:lnTo>
                  <a:lnTo>
                    <a:pt x="435" y="992"/>
                  </a:lnTo>
                  <a:lnTo>
                    <a:pt x="435" y="0"/>
                  </a:lnTo>
                  <a:lnTo>
                    <a:pt x="0" y="251"/>
                  </a:lnTo>
                  <a:close/>
                </a:path>
              </a:pathLst>
            </a:custGeom>
            <a:gradFill>
              <a:gsLst>
                <a:gs pos="100000">
                  <a:srgbClr val="76BEF5"/>
                </a:gs>
                <a:gs pos="0">
                  <a:srgbClr val="6CCCE6"/>
                </a:gs>
              </a:gsLst>
              <a:lin ang="0" scaled="1"/>
            </a:gradFill>
            <a:ln>
              <a:noFill/>
            </a:ln>
          </p:spPr>
          <p:txBody>
            <a:bodyPr anchor="ctr"/>
            <a:lstStyle/>
            <a:p>
              <a:pPr algn="ctr"/>
            </a:p>
          </p:txBody>
        </p:sp>
        <p:sp>
          <p:nvSpPr>
            <p:cNvPr id="39" name="íś1îdé"/>
            <p:cNvSpPr/>
            <p:nvPr/>
          </p:nvSpPr>
          <p:spPr bwMode="auto">
            <a:xfrm>
              <a:off x="6877051" y="1308100"/>
              <a:ext cx="223838" cy="177800"/>
            </a:xfrm>
            <a:custGeom>
              <a:avLst/>
              <a:gdLst>
                <a:gd name="T0" fmla="*/ 16 w 141"/>
                <a:gd name="T1" fmla="*/ 58 h 112"/>
                <a:gd name="T2" fmla="*/ 0 w 141"/>
                <a:gd name="T3" fmla="*/ 112 h 112"/>
                <a:gd name="T4" fmla="*/ 141 w 141"/>
                <a:gd name="T5" fmla="*/ 31 h 112"/>
                <a:gd name="T6" fmla="*/ 116 w 141"/>
                <a:gd name="T7" fmla="*/ 0 h 112"/>
                <a:gd name="T8" fmla="*/ 16 w 141"/>
                <a:gd name="T9" fmla="*/ 58 h 112"/>
              </a:gdLst>
              <a:ahLst/>
              <a:cxnLst>
                <a:cxn ang="0">
                  <a:pos x="T0" y="T1"/>
                </a:cxn>
                <a:cxn ang="0">
                  <a:pos x="T2" y="T3"/>
                </a:cxn>
                <a:cxn ang="0">
                  <a:pos x="T4" y="T5"/>
                </a:cxn>
                <a:cxn ang="0">
                  <a:pos x="T6" y="T7"/>
                </a:cxn>
                <a:cxn ang="0">
                  <a:pos x="T8" y="T9"/>
                </a:cxn>
              </a:cxnLst>
              <a:rect l="0" t="0" r="r" b="b"/>
              <a:pathLst>
                <a:path w="141" h="112">
                  <a:moveTo>
                    <a:pt x="16" y="58"/>
                  </a:moveTo>
                  <a:lnTo>
                    <a:pt x="0" y="112"/>
                  </a:lnTo>
                  <a:lnTo>
                    <a:pt x="141" y="31"/>
                  </a:lnTo>
                  <a:lnTo>
                    <a:pt x="116" y="0"/>
                  </a:lnTo>
                  <a:lnTo>
                    <a:pt x="16" y="58"/>
                  </a:lnTo>
                  <a:close/>
                </a:path>
              </a:pathLst>
            </a:custGeom>
            <a:solidFill>
              <a:srgbClr val="8CBE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sľîḑe"/>
            <p:cNvSpPr/>
            <p:nvPr/>
          </p:nvSpPr>
          <p:spPr bwMode="auto">
            <a:xfrm>
              <a:off x="6981826" y="3051175"/>
              <a:ext cx="112713" cy="188913"/>
            </a:xfrm>
            <a:custGeom>
              <a:avLst/>
              <a:gdLst>
                <a:gd name="T0" fmla="*/ 0 w 34"/>
                <a:gd name="T1" fmla="*/ 23 h 57"/>
                <a:gd name="T2" fmla="*/ 0 w 34"/>
                <a:gd name="T3" fmla="*/ 52 h 57"/>
                <a:gd name="T4" fmla="*/ 7 w 34"/>
                <a:gd name="T5" fmla="*/ 56 h 57"/>
                <a:gd name="T6" fmla="*/ 29 w 34"/>
                <a:gd name="T7" fmla="*/ 42 h 57"/>
                <a:gd name="T8" fmla="*/ 34 w 34"/>
                <a:gd name="T9" fmla="*/ 35 h 57"/>
                <a:gd name="T10" fmla="*/ 34 w 34"/>
                <a:gd name="T11" fmla="*/ 3 h 57"/>
                <a:gd name="T12" fmla="*/ 30 w 34"/>
                <a:gd name="T13" fmla="*/ 1 h 57"/>
                <a:gd name="T14" fmla="*/ 4 w 34"/>
                <a:gd name="T15" fmla="*/ 15 h 57"/>
                <a:gd name="T16" fmla="*/ 0 w 34"/>
                <a:gd name="T17" fmla="*/ 2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7">
                  <a:moveTo>
                    <a:pt x="0" y="23"/>
                  </a:moveTo>
                  <a:cubicBezTo>
                    <a:pt x="0" y="52"/>
                    <a:pt x="0" y="52"/>
                    <a:pt x="0" y="52"/>
                  </a:cubicBezTo>
                  <a:cubicBezTo>
                    <a:pt x="0" y="55"/>
                    <a:pt x="4" y="57"/>
                    <a:pt x="7" y="56"/>
                  </a:cubicBezTo>
                  <a:cubicBezTo>
                    <a:pt x="29" y="42"/>
                    <a:pt x="29" y="42"/>
                    <a:pt x="29" y="42"/>
                  </a:cubicBezTo>
                  <a:cubicBezTo>
                    <a:pt x="32" y="41"/>
                    <a:pt x="34" y="38"/>
                    <a:pt x="34" y="35"/>
                  </a:cubicBezTo>
                  <a:cubicBezTo>
                    <a:pt x="34" y="3"/>
                    <a:pt x="34" y="3"/>
                    <a:pt x="34" y="3"/>
                  </a:cubicBezTo>
                  <a:cubicBezTo>
                    <a:pt x="34" y="1"/>
                    <a:pt x="32" y="0"/>
                    <a:pt x="30" y="1"/>
                  </a:cubicBezTo>
                  <a:cubicBezTo>
                    <a:pt x="4" y="15"/>
                    <a:pt x="4" y="15"/>
                    <a:pt x="4" y="15"/>
                  </a:cubicBezTo>
                  <a:cubicBezTo>
                    <a:pt x="2" y="17"/>
                    <a:pt x="0" y="20"/>
                    <a:pt x="0" y="23"/>
                  </a:cubicBezTo>
                  <a:close/>
                </a:path>
              </a:pathLst>
            </a:custGeom>
            <a:solidFill>
              <a:srgbClr val="8CBE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îśļîdé"/>
            <p:cNvSpPr/>
            <p:nvPr/>
          </p:nvSpPr>
          <p:spPr bwMode="auto">
            <a:xfrm>
              <a:off x="6697663" y="1624013"/>
              <a:ext cx="130175" cy="88900"/>
            </a:xfrm>
            <a:custGeom>
              <a:avLst/>
              <a:gdLst>
                <a:gd name="T0" fmla="*/ 0 w 82"/>
                <a:gd name="T1" fmla="*/ 48 h 56"/>
                <a:gd name="T2" fmla="*/ 0 w 82"/>
                <a:gd name="T3" fmla="*/ 56 h 56"/>
                <a:gd name="T4" fmla="*/ 82 w 82"/>
                <a:gd name="T5" fmla="*/ 8 h 56"/>
                <a:gd name="T6" fmla="*/ 82 w 82"/>
                <a:gd name="T7" fmla="*/ 0 h 56"/>
                <a:gd name="T8" fmla="*/ 0 w 82"/>
                <a:gd name="T9" fmla="*/ 48 h 56"/>
              </a:gdLst>
              <a:ahLst/>
              <a:cxnLst>
                <a:cxn ang="0">
                  <a:pos x="T0" y="T1"/>
                </a:cxn>
                <a:cxn ang="0">
                  <a:pos x="T2" y="T3"/>
                </a:cxn>
                <a:cxn ang="0">
                  <a:pos x="T4" y="T5"/>
                </a:cxn>
                <a:cxn ang="0">
                  <a:pos x="T6" y="T7"/>
                </a:cxn>
                <a:cxn ang="0">
                  <a:pos x="T8" y="T9"/>
                </a:cxn>
              </a:cxnLst>
              <a:rect l="0" t="0" r="r" b="b"/>
              <a:pathLst>
                <a:path w="82" h="56">
                  <a:moveTo>
                    <a:pt x="0" y="48"/>
                  </a:moveTo>
                  <a:lnTo>
                    <a:pt x="0" y="56"/>
                  </a:lnTo>
                  <a:lnTo>
                    <a:pt x="82" y="8"/>
                  </a:lnTo>
                  <a:lnTo>
                    <a:pt x="82" y="0"/>
                  </a:lnTo>
                  <a:lnTo>
                    <a:pt x="0" y="4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íṡľíḍe"/>
            <p:cNvSpPr/>
            <p:nvPr/>
          </p:nvSpPr>
          <p:spPr bwMode="auto">
            <a:xfrm>
              <a:off x="6697663" y="1654175"/>
              <a:ext cx="130175" cy="88900"/>
            </a:xfrm>
            <a:custGeom>
              <a:avLst/>
              <a:gdLst>
                <a:gd name="T0" fmla="*/ 0 w 82"/>
                <a:gd name="T1" fmla="*/ 56 h 56"/>
                <a:gd name="T2" fmla="*/ 82 w 82"/>
                <a:gd name="T3" fmla="*/ 8 h 56"/>
                <a:gd name="T4" fmla="*/ 82 w 82"/>
                <a:gd name="T5" fmla="*/ 0 h 56"/>
                <a:gd name="T6" fmla="*/ 0 w 82"/>
                <a:gd name="T7" fmla="*/ 47 h 56"/>
                <a:gd name="T8" fmla="*/ 0 w 82"/>
                <a:gd name="T9" fmla="*/ 56 h 56"/>
              </a:gdLst>
              <a:ahLst/>
              <a:cxnLst>
                <a:cxn ang="0">
                  <a:pos x="T0" y="T1"/>
                </a:cxn>
                <a:cxn ang="0">
                  <a:pos x="T2" y="T3"/>
                </a:cxn>
                <a:cxn ang="0">
                  <a:pos x="T4" y="T5"/>
                </a:cxn>
                <a:cxn ang="0">
                  <a:pos x="T6" y="T7"/>
                </a:cxn>
                <a:cxn ang="0">
                  <a:pos x="T8" y="T9"/>
                </a:cxn>
              </a:cxnLst>
              <a:rect l="0" t="0" r="r" b="b"/>
              <a:pathLst>
                <a:path w="82" h="56">
                  <a:moveTo>
                    <a:pt x="0" y="56"/>
                  </a:moveTo>
                  <a:lnTo>
                    <a:pt x="82" y="8"/>
                  </a:lnTo>
                  <a:lnTo>
                    <a:pt x="82" y="0"/>
                  </a:lnTo>
                  <a:lnTo>
                    <a:pt x="0" y="47"/>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isḻîḓé"/>
            <p:cNvSpPr/>
            <p:nvPr/>
          </p:nvSpPr>
          <p:spPr bwMode="auto">
            <a:xfrm>
              <a:off x="6697663" y="1706563"/>
              <a:ext cx="93663" cy="65088"/>
            </a:xfrm>
            <a:custGeom>
              <a:avLst/>
              <a:gdLst>
                <a:gd name="T0" fmla="*/ 59 w 59"/>
                <a:gd name="T1" fmla="*/ 0 h 41"/>
                <a:gd name="T2" fmla="*/ 0 w 59"/>
                <a:gd name="T3" fmla="*/ 33 h 41"/>
                <a:gd name="T4" fmla="*/ 0 w 59"/>
                <a:gd name="T5" fmla="*/ 41 h 41"/>
                <a:gd name="T6" fmla="*/ 59 w 59"/>
                <a:gd name="T7" fmla="*/ 8 h 41"/>
                <a:gd name="T8" fmla="*/ 59 w 59"/>
                <a:gd name="T9" fmla="*/ 0 h 41"/>
              </a:gdLst>
              <a:ahLst/>
              <a:cxnLst>
                <a:cxn ang="0">
                  <a:pos x="T0" y="T1"/>
                </a:cxn>
                <a:cxn ang="0">
                  <a:pos x="T2" y="T3"/>
                </a:cxn>
                <a:cxn ang="0">
                  <a:pos x="T4" y="T5"/>
                </a:cxn>
                <a:cxn ang="0">
                  <a:pos x="T6" y="T7"/>
                </a:cxn>
                <a:cxn ang="0">
                  <a:pos x="T8" y="T9"/>
                </a:cxn>
              </a:cxnLst>
              <a:rect l="0" t="0" r="r" b="b"/>
              <a:pathLst>
                <a:path w="59" h="41">
                  <a:moveTo>
                    <a:pt x="59" y="0"/>
                  </a:moveTo>
                  <a:lnTo>
                    <a:pt x="0" y="33"/>
                  </a:lnTo>
                  <a:lnTo>
                    <a:pt x="0" y="41"/>
                  </a:lnTo>
                  <a:lnTo>
                    <a:pt x="59" y="8"/>
                  </a:lnTo>
                  <a:lnTo>
                    <a:pt x="59"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i$ḷiḓé"/>
            <p:cNvSpPr/>
            <p:nvPr/>
          </p:nvSpPr>
          <p:spPr bwMode="auto">
            <a:xfrm>
              <a:off x="6697663" y="1743075"/>
              <a:ext cx="130175" cy="92075"/>
            </a:xfrm>
            <a:custGeom>
              <a:avLst/>
              <a:gdLst>
                <a:gd name="T0" fmla="*/ 0 w 82"/>
                <a:gd name="T1" fmla="*/ 58 h 58"/>
                <a:gd name="T2" fmla="*/ 82 w 82"/>
                <a:gd name="T3" fmla="*/ 10 h 58"/>
                <a:gd name="T4" fmla="*/ 82 w 82"/>
                <a:gd name="T5" fmla="*/ 0 h 58"/>
                <a:gd name="T6" fmla="*/ 0 w 82"/>
                <a:gd name="T7" fmla="*/ 48 h 58"/>
                <a:gd name="T8" fmla="*/ 0 w 82"/>
                <a:gd name="T9" fmla="*/ 58 h 58"/>
              </a:gdLst>
              <a:ahLst/>
              <a:cxnLst>
                <a:cxn ang="0">
                  <a:pos x="T0" y="T1"/>
                </a:cxn>
                <a:cxn ang="0">
                  <a:pos x="T2" y="T3"/>
                </a:cxn>
                <a:cxn ang="0">
                  <a:pos x="T4" y="T5"/>
                </a:cxn>
                <a:cxn ang="0">
                  <a:pos x="T6" y="T7"/>
                </a:cxn>
                <a:cxn ang="0">
                  <a:pos x="T8" y="T9"/>
                </a:cxn>
              </a:cxnLst>
              <a:rect l="0" t="0" r="r" b="b"/>
              <a:pathLst>
                <a:path w="82" h="58">
                  <a:moveTo>
                    <a:pt x="0" y="58"/>
                  </a:moveTo>
                  <a:lnTo>
                    <a:pt x="82" y="10"/>
                  </a:lnTo>
                  <a:lnTo>
                    <a:pt x="82" y="0"/>
                  </a:lnTo>
                  <a:lnTo>
                    <a:pt x="0" y="48"/>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ṩ1îďè"/>
            <p:cNvSpPr/>
            <p:nvPr/>
          </p:nvSpPr>
          <p:spPr bwMode="auto">
            <a:xfrm>
              <a:off x="6697663" y="1722438"/>
              <a:ext cx="112713" cy="82550"/>
            </a:xfrm>
            <a:custGeom>
              <a:avLst/>
              <a:gdLst>
                <a:gd name="T0" fmla="*/ 71 w 71"/>
                <a:gd name="T1" fmla="*/ 0 h 52"/>
                <a:gd name="T2" fmla="*/ 0 w 71"/>
                <a:gd name="T3" fmla="*/ 42 h 52"/>
                <a:gd name="T4" fmla="*/ 0 w 71"/>
                <a:gd name="T5" fmla="*/ 52 h 52"/>
                <a:gd name="T6" fmla="*/ 71 w 71"/>
                <a:gd name="T7" fmla="*/ 11 h 52"/>
                <a:gd name="T8" fmla="*/ 71 w 71"/>
                <a:gd name="T9" fmla="*/ 0 h 52"/>
              </a:gdLst>
              <a:ahLst/>
              <a:cxnLst>
                <a:cxn ang="0">
                  <a:pos x="T0" y="T1"/>
                </a:cxn>
                <a:cxn ang="0">
                  <a:pos x="T2" y="T3"/>
                </a:cxn>
                <a:cxn ang="0">
                  <a:pos x="T4" y="T5"/>
                </a:cxn>
                <a:cxn ang="0">
                  <a:pos x="T6" y="T7"/>
                </a:cxn>
                <a:cxn ang="0">
                  <a:pos x="T8" y="T9"/>
                </a:cxn>
              </a:cxnLst>
              <a:rect l="0" t="0" r="r" b="b"/>
              <a:pathLst>
                <a:path w="71" h="52">
                  <a:moveTo>
                    <a:pt x="71" y="0"/>
                  </a:moveTo>
                  <a:lnTo>
                    <a:pt x="0" y="42"/>
                  </a:lnTo>
                  <a:lnTo>
                    <a:pt x="0" y="52"/>
                  </a:lnTo>
                  <a:lnTo>
                    <a:pt x="71" y="11"/>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ïṧļîḓê"/>
            <p:cNvSpPr/>
            <p:nvPr/>
          </p:nvSpPr>
          <p:spPr bwMode="auto">
            <a:xfrm>
              <a:off x="6697663" y="1804988"/>
              <a:ext cx="76200" cy="60325"/>
            </a:xfrm>
            <a:custGeom>
              <a:avLst/>
              <a:gdLst>
                <a:gd name="T0" fmla="*/ 0 w 48"/>
                <a:gd name="T1" fmla="*/ 38 h 38"/>
                <a:gd name="T2" fmla="*/ 48 w 48"/>
                <a:gd name="T3" fmla="*/ 9 h 38"/>
                <a:gd name="T4" fmla="*/ 48 w 48"/>
                <a:gd name="T5" fmla="*/ 0 h 38"/>
                <a:gd name="T6" fmla="*/ 0 w 48"/>
                <a:gd name="T7" fmla="*/ 27 h 38"/>
                <a:gd name="T8" fmla="*/ 0 w 48"/>
                <a:gd name="T9" fmla="*/ 38 h 38"/>
              </a:gdLst>
              <a:ahLst/>
              <a:cxnLst>
                <a:cxn ang="0">
                  <a:pos x="T0" y="T1"/>
                </a:cxn>
                <a:cxn ang="0">
                  <a:pos x="T2" y="T3"/>
                </a:cxn>
                <a:cxn ang="0">
                  <a:pos x="T4" y="T5"/>
                </a:cxn>
                <a:cxn ang="0">
                  <a:pos x="T6" y="T7"/>
                </a:cxn>
                <a:cxn ang="0">
                  <a:pos x="T8" y="T9"/>
                </a:cxn>
              </a:cxnLst>
              <a:rect l="0" t="0" r="r" b="b"/>
              <a:pathLst>
                <a:path w="48" h="38">
                  <a:moveTo>
                    <a:pt x="0" y="38"/>
                  </a:moveTo>
                  <a:lnTo>
                    <a:pt x="48" y="9"/>
                  </a:lnTo>
                  <a:lnTo>
                    <a:pt x="48" y="0"/>
                  </a:lnTo>
                  <a:lnTo>
                    <a:pt x="0" y="27"/>
                  </a:lnTo>
                  <a:lnTo>
                    <a:pt x="0" y="3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iṩ1îḓê"/>
            <p:cNvSpPr/>
            <p:nvPr/>
          </p:nvSpPr>
          <p:spPr bwMode="auto">
            <a:xfrm>
              <a:off x="6889751" y="2778125"/>
              <a:ext cx="128588" cy="92075"/>
            </a:xfrm>
            <a:custGeom>
              <a:avLst/>
              <a:gdLst>
                <a:gd name="T0" fmla="*/ 0 w 81"/>
                <a:gd name="T1" fmla="*/ 48 h 58"/>
                <a:gd name="T2" fmla="*/ 0 w 81"/>
                <a:gd name="T3" fmla="*/ 58 h 58"/>
                <a:gd name="T4" fmla="*/ 81 w 81"/>
                <a:gd name="T5" fmla="*/ 10 h 58"/>
                <a:gd name="T6" fmla="*/ 81 w 81"/>
                <a:gd name="T7" fmla="*/ 0 h 58"/>
                <a:gd name="T8" fmla="*/ 0 w 81"/>
                <a:gd name="T9" fmla="*/ 48 h 58"/>
              </a:gdLst>
              <a:ahLst/>
              <a:cxnLst>
                <a:cxn ang="0">
                  <a:pos x="T0" y="T1"/>
                </a:cxn>
                <a:cxn ang="0">
                  <a:pos x="T2" y="T3"/>
                </a:cxn>
                <a:cxn ang="0">
                  <a:pos x="T4" y="T5"/>
                </a:cxn>
                <a:cxn ang="0">
                  <a:pos x="T6" y="T7"/>
                </a:cxn>
                <a:cxn ang="0">
                  <a:pos x="T8" y="T9"/>
                </a:cxn>
              </a:cxnLst>
              <a:rect l="0" t="0" r="r" b="b"/>
              <a:pathLst>
                <a:path w="81" h="58">
                  <a:moveTo>
                    <a:pt x="0" y="48"/>
                  </a:moveTo>
                  <a:lnTo>
                    <a:pt x="0" y="58"/>
                  </a:lnTo>
                  <a:lnTo>
                    <a:pt x="81" y="10"/>
                  </a:lnTo>
                  <a:lnTo>
                    <a:pt x="81" y="0"/>
                  </a:lnTo>
                  <a:lnTo>
                    <a:pt x="0" y="4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îSḻiḍê"/>
            <p:cNvSpPr/>
            <p:nvPr/>
          </p:nvSpPr>
          <p:spPr bwMode="auto">
            <a:xfrm>
              <a:off x="6889751" y="2808288"/>
              <a:ext cx="128588" cy="92075"/>
            </a:xfrm>
            <a:custGeom>
              <a:avLst/>
              <a:gdLst>
                <a:gd name="T0" fmla="*/ 0 w 81"/>
                <a:gd name="T1" fmla="*/ 58 h 58"/>
                <a:gd name="T2" fmla="*/ 81 w 81"/>
                <a:gd name="T3" fmla="*/ 10 h 58"/>
                <a:gd name="T4" fmla="*/ 81 w 81"/>
                <a:gd name="T5" fmla="*/ 0 h 58"/>
                <a:gd name="T6" fmla="*/ 0 w 81"/>
                <a:gd name="T7" fmla="*/ 47 h 58"/>
                <a:gd name="T8" fmla="*/ 0 w 81"/>
                <a:gd name="T9" fmla="*/ 58 h 58"/>
              </a:gdLst>
              <a:ahLst/>
              <a:cxnLst>
                <a:cxn ang="0">
                  <a:pos x="T0" y="T1"/>
                </a:cxn>
                <a:cxn ang="0">
                  <a:pos x="T2" y="T3"/>
                </a:cxn>
                <a:cxn ang="0">
                  <a:pos x="T4" y="T5"/>
                </a:cxn>
                <a:cxn ang="0">
                  <a:pos x="T6" y="T7"/>
                </a:cxn>
                <a:cxn ang="0">
                  <a:pos x="T8" y="T9"/>
                </a:cxn>
              </a:cxnLst>
              <a:rect l="0" t="0" r="r" b="b"/>
              <a:pathLst>
                <a:path w="81" h="58">
                  <a:moveTo>
                    <a:pt x="0" y="58"/>
                  </a:moveTo>
                  <a:lnTo>
                    <a:pt x="81" y="10"/>
                  </a:lnTo>
                  <a:lnTo>
                    <a:pt x="81" y="0"/>
                  </a:lnTo>
                  <a:lnTo>
                    <a:pt x="0" y="47"/>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ïṡľïḓè"/>
            <p:cNvSpPr/>
            <p:nvPr/>
          </p:nvSpPr>
          <p:spPr bwMode="auto">
            <a:xfrm>
              <a:off x="6889751" y="2860675"/>
              <a:ext cx="92075" cy="68263"/>
            </a:xfrm>
            <a:custGeom>
              <a:avLst/>
              <a:gdLst>
                <a:gd name="T0" fmla="*/ 58 w 58"/>
                <a:gd name="T1" fmla="*/ 0 h 43"/>
                <a:gd name="T2" fmla="*/ 0 w 58"/>
                <a:gd name="T3" fmla="*/ 33 h 43"/>
                <a:gd name="T4" fmla="*/ 0 w 58"/>
                <a:gd name="T5" fmla="*/ 43 h 43"/>
                <a:gd name="T6" fmla="*/ 58 w 58"/>
                <a:gd name="T7" fmla="*/ 10 h 43"/>
                <a:gd name="T8" fmla="*/ 58 w 58"/>
                <a:gd name="T9" fmla="*/ 0 h 43"/>
              </a:gdLst>
              <a:ahLst/>
              <a:cxnLst>
                <a:cxn ang="0">
                  <a:pos x="T0" y="T1"/>
                </a:cxn>
                <a:cxn ang="0">
                  <a:pos x="T2" y="T3"/>
                </a:cxn>
                <a:cxn ang="0">
                  <a:pos x="T4" y="T5"/>
                </a:cxn>
                <a:cxn ang="0">
                  <a:pos x="T6" y="T7"/>
                </a:cxn>
                <a:cxn ang="0">
                  <a:pos x="T8" y="T9"/>
                </a:cxn>
              </a:cxnLst>
              <a:rect l="0" t="0" r="r" b="b"/>
              <a:pathLst>
                <a:path w="58" h="43">
                  <a:moveTo>
                    <a:pt x="58" y="0"/>
                  </a:moveTo>
                  <a:lnTo>
                    <a:pt x="0" y="33"/>
                  </a:lnTo>
                  <a:lnTo>
                    <a:pt x="0" y="43"/>
                  </a:lnTo>
                  <a:lnTo>
                    <a:pt x="58" y="10"/>
                  </a:lnTo>
                  <a:lnTo>
                    <a:pt x="58"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ṩļiḓé"/>
            <p:cNvSpPr/>
            <p:nvPr/>
          </p:nvSpPr>
          <p:spPr bwMode="auto">
            <a:xfrm>
              <a:off x="6889751" y="2900363"/>
              <a:ext cx="128588" cy="88900"/>
            </a:xfrm>
            <a:custGeom>
              <a:avLst/>
              <a:gdLst>
                <a:gd name="T0" fmla="*/ 0 w 81"/>
                <a:gd name="T1" fmla="*/ 56 h 56"/>
                <a:gd name="T2" fmla="*/ 81 w 81"/>
                <a:gd name="T3" fmla="*/ 8 h 56"/>
                <a:gd name="T4" fmla="*/ 81 w 81"/>
                <a:gd name="T5" fmla="*/ 0 h 56"/>
                <a:gd name="T6" fmla="*/ 0 w 81"/>
                <a:gd name="T7" fmla="*/ 47 h 56"/>
                <a:gd name="T8" fmla="*/ 0 w 81"/>
                <a:gd name="T9" fmla="*/ 56 h 56"/>
              </a:gdLst>
              <a:ahLst/>
              <a:cxnLst>
                <a:cxn ang="0">
                  <a:pos x="T0" y="T1"/>
                </a:cxn>
                <a:cxn ang="0">
                  <a:pos x="T2" y="T3"/>
                </a:cxn>
                <a:cxn ang="0">
                  <a:pos x="T4" y="T5"/>
                </a:cxn>
                <a:cxn ang="0">
                  <a:pos x="T6" y="T7"/>
                </a:cxn>
                <a:cxn ang="0">
                  <a:pos x="T8" y="T9"/>
                </a:cxn>
              </a:cxnLst>
              <a:rect l="0" t="0" r="r" b="b"/>
              <a:pathLst>
                <a:path w="81" h="56">
                  <a:moveTo>
                    <a:pt x="0" y="56"/>
                  </a:moveTo>
                  <a:lnTo>
                    <a:pt x="81" y="8"/>
                  </a:lnTo>
                  <a:lnTo>
                    <a:pt x="81" y="0"/>
                  </a:lnTo>
                  <a:lnTo>
                    <a:pt x="0" y="47"/>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îṥľiḑé"/>
            <p:cNvSpPr/>
            <p:nvPr/>
          </p:nvSpPr>
          <p:spPr bwMode="auto">
            <a:xfrm>
              <a:off x="6889751" y="2879725"/>
              <a:ext cx="112713" cy="79375"/>
            </a:xfrm>
            <a:custGeom>
              <a:avLst/>
              <a:gdLst>
                <a:gd name="T0" fmla="*/ 71 w 71"/>
                <a:gd name="T1" fmla="*/ 0 h 50"/>
                <a:gd name="T2" fmla="*/ 0 w 71"/>
                <a:gd name="T3" fmla="*/ 42 h 50"/>
                <a:gd name="T4" fmla="*/ 0 w 71"/>
                <a:gd name="T5" fmla="*/ 50 h 50"/>
                <a:gd name="T6" fmla="*/ 71 w 71"/>
                <a:gd name="T7" fmla="*/ 9 h 50"/>
                <a:gd name="T8" fmla="*/ 71 w 71"/>
                <a:gd name="T9" fmla="*/ 0 h 50"/>
              </a:gdLst>
              <a:ahLst/>
              <a:cxnLst>
                <a:cxn ang="0">
                  <a:pos x="T0" y="T1"/>
                </a:cxn>
                <a:cxn ang="0">
                  <a:pos x="T2" y="T3"/>
                </a:cxn>
                <a:cxn ang="0">
                  <a:pos x="T4" y="T5"/>
                </a:cxn>
                <a:cxn ang="0">
                  <a:pos x="T6" y="T7"/>
                </a:cxn>
                <a:cxn ang="0">
                  <a:pos x="T8" y="T9"/>
                </a:cxn>
              </a:cxnLst>
              <a:rect l="0" t="0" r="r" b="b"/>
              <a:pathLst>
                <a:path w="71" h="50">
                  <a:moveTo>
                    <a:pt x="71" y="0"/>
                  </a:moveTo>
                  <a:lnTo>
                    <a:pt x="0" y="42"/>
                  </a:lnTo>
                  <a:lnTo>
                    <a:pt x="0" y="50"/>
                  </a:lnTo>
                  <a:lnTo>
                    <a:pt x="71" y="9"/>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îṡľiḑè"/>
            <p:cNvSpPr/>
            <p:nvPr/>
          </p:nvSpPr>
          <p:spPr bwMode="auto">
            <a:xfrm>
              <a:off x="6889751" y="2959100"/>
              <a:ext cx="76200" cy="58738"/>
            </a:xfrm>
            <a:custGeom>
              <a:avLst/>
              <a:gdLst>
                <a:gd name="T0" fmla="*/ 0 w 48"/>
                <a:gd name="T1" fmla="*/ 37 h 37"/>
                <a:gd name="T2" fmla="*/ 48 w 48"/>
                <a:gd name="T3" fmla="*/ 10 h 37"/>
                <a:gd name="T4" fmla="*/ 48 w 48"/>
                <a:gd name="T5" fmla="*/ 0 h 37"/>
                <a:gd name="T6" fmla="*/ 0 w 48"/>
                <a:gd name="T7" fmla="*/ 29 h 37"/>
                <a:gd name="T8" fmla="*/ 0 w 48"/>
                <a:gd name="T9" fmla="*/ 37 h 37"/>
              </a:gdLst>
              <a:ahLst/>
              <a:cxnLst>
                <a:cxn ang="0">
                  <a:pos x="T0" y="T1"/>
                </a:cxn>
                <a:cxn ang="0">
                  <a:pos x="T2" y="T3"/>
                </a:cxn>
                <a:cxn ang="0">
                  <a:pos x="T4" y="T5"/>
                </a:cxn>
                <a:cxn ang="0">
                  <a:pos x="T6" y="T7"/>
                </a:cxn>
                <a:cxn ang="0">
                  <a:pos x="T8" y="T9"/>
                </a:cxn>
              </a:cxnLst>
              <a:rect l="0" t="0" r="r" b="b"/>
              <a:pathLst>
                <a:path w="48" h="37">
                  <a:moveTo>
                    <a:pt x="0" y="37"/>
                  </a:moveTo>
                  <a:lnTo>
                    <a:pt x="48" y="10"/>
                  </a:lnTo>
                  <a:lnTo>
                    <a:pt x="48" y="0"/>
                  </a:lnTo>
                  <a:lnTo>
                    <a:pt x="0" y="29"/>
                  </a:lnTo>
                  <a:lnTo>
                    <a:pt x="0" y="3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îṥļïḍé"/>
            <p:cNvSpPr/>
            <p:nvPr/>
          </p:nvSpPr>
          <p:spPr bwMode="auto">
            <a:xfrm>
              <a:off x="7073901" y="2679700"/>
              <a:ext cx="133350" cy="88900"/>
            </a:xfrm>
            <a:custGeom>
              <a:avLst/>
              <a:gdLst>
                <a:gd name="T0" fmla="*/ 0 w 84"/>
                <a:gd name="T1" fmla="*/ 47 h 56"/>
                <a:gd name="T2" fmla="*/ 0 w 84"/>
                <a:gd name="T3" fmla="*/ 56 h 56"/>
                <a:gd name="T4" fmla="*/ 84 w 84"/>
                <a:gd name="T5" fmla="*/ 8 h 56"/>
                <a:gd name="T6" fmla="*/ 84 w 84"/>
                <a:gd name="T7" fmla="*/ 0 h 56"/>
                <a:gd name="T8" fmla="*/ 0 w 84"/>
                <a:gd name="T9" fmla="*/ 47 h 56"/>
              </a:gdLst>
              <a:ahLst/>
              <a:cxnLst>
                <a:cxn ang="0">
                  <a:pos x="T0" y="T1"/>
                </a:cxn>
                <a:cxn ang="0">
                  <a:pos x="T2" y="T3"/>
                </a:cxn>
                <a:cxn ang="0">
                  <a:pos x="T4" y="T5"/>
                </a:cxn>
                <a:cxn ang="0">
                  <a:pos x="T6" y="T7"/>
                </a:cxn>
                <a:cxn ang="0">
                  <a:pos x="T8" y="T9"/>
                </a:cxn>
              </a:cxnLst>
              <a:rect l="0" t="0" r="r" b="b"/>
              <a:pathLst>
                <a:path w="84" h="56">
                  <a:moveTo>
                    <a:pt x="0" y="47"/>
                  </a:moveTo>
                  <a:lnTo>
                    <a:pt x="0" y="56"/>
                  </a:lnTo>
                  <a:lnTo>
                    <a:pt x="84" y="8"/>
                  </a:lnTo>
                  <a:lnTo>
                    <a:pt x="84" y="0"/>
                  </a:lnTo>
                  <a:lnTo>
                    <a:pt x="0" y="4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ïšḻiďé"/>
            <p:cNvSpPr/>
            <p:nvPr/>
          </p:nvSpPr>
          <p:spPr bwMode="auto">
            <a:xfrm>
              <a:off x="7073901" y="2708275"/>
              <a:ext cx="133350" cy="88900"/>
            </a:xfrm>
            <a:custGeom>
              <a:avLst/>
              <a:gdLst>
                <a:gd name="T0" fmla="*/ 0 w 84"/>
                <a:gd name="T1" fmla="*/ 56 h 56"/>
                <a:gd name="T2" fmla="*/ 84 w 84"/>
                <a:gd name="T3" fmla="*/ 9 h 56"/>
                <a:gd name="T4" fmla="*/ 84 w 84"/>
                <a:gd name="T5" fmla="*/ 0 h 56"/>
                <a:gd name="T6" fmla="*/ 0 w 84"/>
                <a:gd name="T7" fmla="*/ 48 h 56"/>
                <a:gd name="T8" fmla="*/ 0 w 84"/>
                <a:gd name="T9" fmla="*/ 56 h 56"/>
              </a:gdLst>
              <a:ahLst/>
              <a:cxnLst>
                <a:cxn ang="0">
                  <a:pos x="T0" y="T1"/>
                </a:cxn>
                <a:cxn ang="0">
                  <a:pos x="T2" y="T3"/>
                </a:cxn>
                <a:cxn ang="0">
                  <a:pos x="T4" y="T5"/>
                </a:cxn>
                <a:cxn ang="0">
                  <a:pos x="T6" y="T7"/>
                </a:cxn>
                <a:cxn ang="0">
                  <a:pos x="T8" y="T9"/>
                </a:cxn>
              </a:cxnLst>
              <a:rect l="0" t="0" r="r" b="b"/>
              <a:pathLst>
                <a:path w="84" h="56">
                  <a:moveTo>
                    <a:pt x="0" y="56"/>
                  </a:moveTo>
                  <a:lnTo>
                    <a:pt x="84" y="9"/>
                  </a:lnTo>
                  <a:lnTo>
                    <a:pt x="84" y="0"/>
                  </a:lnTo>
                  <a:lnTo>
                    <a:pt x="0" y="48"/>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ïS1iḋe"/>
            <p:cNvSpPr/>
            <p:nvPr/>
          </p:nvSpPr>
          <p:spPr bwMode="auto">
            <a:xfrm>
              <a:off x="7073901" y="2760663"/>
              <a:ext cx="93663" cy="66675"/>
            </a:xfrm>
            <a:custGeom>
              <a:avLst/>
              <a:gdLst>
                <a:gd name="T0" fmla="*/ 59 w 59"/>
                <a:gd name="T1" fmla="*/ 0 h 42"/>
                <a:gd name="T2" fmla="*/ 0 w 59"/>
                <a:gd name="T3" fmla="*/ 34 h 42"/>
                <a:gd name="T4" fmla="*/ 0 w 59"/>
                <a:gd name="T5" fmla="*/ 42 h 42"/>
                <a:gd name="T6" fmla="*/ 59 w 59"/>
                <a:gd name="T7" fmla="*/ 9 h 42"/>
                <a:gd name="T8" fmla="*/ 59 w 59"/>
                <a:gd name="T9" fmla="*/ 0 h 42"/>
              </a:gdLst>
              <a:ahLst/>
              <a:cxnLst>
                <a:cxn ang="0">
                  <a:pos x="T0" y="T1"/>
                </a:cxn>
                <a:cxn ang="0">
                  <a:pos x="T2" y="T3"/>
                </a:cxn>
                <a:cxn ang="0">
                  <a:pos x="T4" y="T5"/>
                </a:cxn>
                <a:cxn ang="0">
                  <a:pos x="T6" y="T7"/>
                </a:cxn>
                <a:cxn ang="0">
                  <a:pos x="T8" y="T9"/>
                </a:cxn>
              </a:cxnLst>
              <a:rect l="0" t="0" r="r" b="b"/>
              <a:pathLst>
                <a:path w="59" h="42">
                  <a:moveTo>
                    <a:pt x="59" y="0"/>
                  </a:moveTo>
                  <a:lnTo>
                    <a:pt x="0" y="34"/>
                  </a:lnTo>
                  <a:lnTo>
                    <a:pt x="0" y="42"/>
                  </a:lnTo>
                  <a:lnTo>
                    <a:pt x="59" y="9"/>
                  </a:lnTo>
                  <a:lnTo>
                    <a:pt x="59"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sļíďe"/>
            <p:cNvSpPr/>
            <p:nvPr/>
          </p:nvSpPr>
          <p:spPr bwMode="auto">
            <a:xfrm>
              <a:off x="7073901" y="2797175"/>
              <a:ext cx="133350" cy="92075"/>
            </a:xfrm>
            <a:custGeom>
              <a:avLst/>
              <a:gdLst>
                <a:gd name="T0" fmla="*/ 0 w 84"/>
                <a:gd name="T1" fmla="*/ 58 h 58"/>
                <a:gd name="T2" fmla="*/ 84 w 84"/>
                <a:gd name="T3" fmla="*/ 11 h 58"/>
                <a:gd name="T4" fmla="*/ 84 w 84"/>
                <a:gd name="T5" fmla="*/ 0 h 58"/>
                <a:gd name="T6" fmla="*/ 0 w 84"/>
                <a:gd name="T7" fmla="*/ 48 h 58"/>
                <a:gd name="T8" fmla="*/ 0 w 84"/>
                <a:gd name="T9" fmla="*/ 58 h 58"/>
              </a:gdLst>
              <a:ahLst/>
              <a:cxnLst>
                <a:cxn ang="0">
                  <a:pos x="T0" y="T1"/>
                </a:cxn>
                <a:cxn ang="0">
                  <a:pos x="T2" y="T3"/>
                </a:cxn>
                <a:cxn ang="0">
                  <a:pos x="T4" y="T5"/>
                </a:cxn>
                <a:cxn ang="0">
                  <a:pos x="T6" y="T7"/>
                </a:cxn>
                <a:cxn ang="0">
                  <a:pos x="T8" y="T9"/>
                </a:cxn>
              </a:cxnLst>
              <a:rect l="0" t="0" r="r" b="b"/>
              <a:pathLst>
                <a:path w="84" h="58">
                  <a:moveTo>
                    <a:pt x="0" y="58"/>
                  </a:moveTo>
                  <a:lnTo>
                    <a:pt x="84" y="11"/>
                  </a:lnTo>
                  <a:lnTo>
                    <a:pt x="84" y="0"/>
                  </a:lnTo>
                  <a:lnTo>
                    <a:pt x="0" y="48"/>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íṩľiḑe"/>
            <p:cNvSpPr/>
            <p:nvPr/>
          </p:nvSpPr>
          <p:spPr bwMode="auto">
            <a:xfrm>
              <a:off x="7073901" y="2778125"/>
              <a:ext cx="112713" cy="82550"/>
            </a:xfrm>
            <a:custGeom>
              <a:avLst/>
              <a:gdLst>
                <a:gd name="T0" fmla="*/ 71 w 71"/>
                <a:gd name="T1" fmla="*/ 0 h 52"/>
                <a:gd name="T2" fmla="*/ 0 w 71"/>
                <a:gd name="T3" fmla="*/ 41 h 52"/>
                <a:gd name="T4" fmla="*/ 0 w 71"/>
                <a:gd name="T5" fmla="*/ 52 h 52"/>
                <a:gd name="T6" fmla="*/ 71 w 71"/>
                <a:gd name="T7" fmla="*/ 10 h 52"/>
                <a:gd name="T8" fmla="*/ 71 w 71"/>
                <a:gd name="T9" fmla="*/ 0 h 52"/>
              </a:gdLst>
              <a:ahLst/>
              <a:cxnLst>
                <a:cxn ang="0">
                  <a:pos x="T0" y="T1"/>
                </a:cxn>
                <a:cxn ang="0">
                  <a:pos x="T2" y="T3"/>
                </a:cxn>
                <a:cxn ang="0">
                  <a:pos x="T4" y="T5"/>
                </a:cxn>
                <a:cxn ang="0">
                  <a:pos x="T6" y="T7"/>
                </a:cxn>
                <a:cxn ang="0">
                  <a:pos x="T8" y="T9"/>
                </a:cxn>
              </a:cxnLst>
              <a:rect l="0" t="0" r="r" b="b"/>
              <a:pathLst>
                <a:path w="71" h="52">
                  <a:moveTo>
                    <a:pt x="71" y="0"/>
                  </a:moveTo>
                  <a:lnTo>
                    <a:pt x="0" y="41"/>
                  </a:lnTo>
                  <a:lnTo>
                    <a:pt x="0" y="52"/>
                  </a:lnTo>
                  <a:lnTo>
                    <a:pt x="71" y="10"/>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îŝḻiḋe"/>
            <p:cNvSpPr/>
            <p:nvPr/>
          </p:nvSpPr>
          <p:spPr bwMode="auto">
            <a:xfrm>
              <a:off x="7073901" y="2860675"/>
              <a:ext cx="79375" cy="58738"/>
            </a:xfrm>
            <a:custGeom>
              <a:avLst/>
              <a:gdLst>
                <a:gd name="T0" fmla="*/ 0 w 50"/>
                <a:gd name="T1" fmla="*/ 37 h 37"/>
                <a:gd name="T2" fmla="*/ 50 w 50"/>
                <a:gd name="T3" fmla="*/ 8 h 37"/>
                <a:gd name="T4" fmla="*/ 50 w 50"/>
                <a:gd name="T5" fmla="*/ 0 h 37"/>
                <a:gd name="T6" fmla="*/ 0 w 50"/>
                <a:gd name="T7" fmla="*/ 29 h 37"/>
                <a:gd name="T8" fmla="*/ 0 w 50"/>
                <a:gd name="T9" fmla="*/ 37 h 37"/>
              </a:gdLst>
              <a:ahLst/>
              <a:cxnLst>
                <a:cxn ang="0">
                  <a:pos x="T0" y="T1"/>
                </a:cxn>
                <a:cxn ang="0">
                  <a:pos x="T2" y="T3"/>
                </a:cxn>
                <a:cxn ang="0">
                  <a:pos x="T4" y="T5"/>
                </a:cxn>
                <a:cxn ang="0">
                  <a:pos x="T6" y="T7"/>
                </a:cxn>
                <a:cxn ang="0">
                  <a:pos x="T8" y="T9"/>
                </a:cxn>
              </a:cxnLst>
              <a:rect l="0" t="0" r="r" b="b"/>
              <a:pathLst>
                <a:path w="50" h="37">
                  <a:moveTo>
                    <a:pt x="0" y="37"/>
                  </a:moveTo>
                  <a:lnTo>
                    <a:pt x="50" y="8"/>
                  </a:lnTo>
                  <a:lnTo>
                    <a:pt x="50" y="0"/>
                  </a:lnTo>
                  <a:lnTo>
                    <a:pt x="0" y="29"/>
                  </a:lnTo>
                  <a:lnTo>
                    <a:pt x="0" y="3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ïṣ1ïḋê"/>
            <p:cNvSpPr/>
            <p:nvPr/>
          </p:nvSpPr>
          <p:spPr bwMode="auto">
            <a:xfrm>
              <a:off x="6697663" y="2882900"/>
              <a:ext cx="130175" cy="92075"/>
            </a:xfrm>
            <a:custGeom>
              <a:avLst/>
              <a:gdLst>
                <a:gd name="T0" fmla="*/ 0 w 82"/>
                <a:gd name="T1" fmla="*/ 48 h 58"/>
                <a:gd name="T2" fmla="*/ 0 w 82"/>
                <a:gd name="T3" fmla="*/ 58 h 58"/>
                <a:gd name="T4" fmla="*/ 82 w 82"/>
                <a:gd name="T5" fmla="*/ 11 h 58"/>
                <a:gd name="T6" fmla="*/ 82 w 82"/>
                <a:gd name="T7" fmla="*/ 0 h 58"/>
                <a:gd name="T8" fmla="*/ 0 w 82"/>
                <a:gd name="T9" fmla="*/ 48 h 58"/>
              </a:gdLst>
              <a:ahLst/>
              <a:cxnLst>
                <a:cxn ang="0">
                  <a:pos x="T0" y="T1"/>
                </a:cxn>
                <a:cxn ang="0">
                  <a:pos x="T2" y="T3"/>
                </a:cxn>
                <a:cxn ang="0">
                  <a:pos x="T4" y="T5"/>
                </a:cxn>
                <a:cxn ang="0">
                  <a:pos x="T6" y="T7"/>
                </a:cxn>
                <a:cxn ang="0">
                  <a:pos x="T8" y="T9"/>
                </a:cxn>
              </a:cxnLst>
              <a:rect l="0" t="0" r="r" b="b"/>
              <a:pathLst>
                <a:path w="82" h="58">
                  <a:moveTo>
                    <a:pt x="0" y="48"/>
                  </a:moveTo>
                  <a:lnTo>
                    <a:pt x="0" y="58"/>
                  </a:lnTo>
                  <a:lnTo>
                    <a:pt x="82" y="11"/>
                  </a:lnTo>
                  <a:lnTo>
                    <a:pt x="82" y="0"/>
                  </a:lnTo>
                  <a:lnTo>
                    <a:pt x="0" y="4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îṩļïḋé"/>
            <p:cNvSpPr/>
            <p:nvPr/>
          </p:nvSpPr>
          <p:spPr bwMode="auto">
            <a:xfrm>
              <a:off x="6697663" y="2913063"/>
              <a:ext cx="130175" cy="92075"/>
            </a:xfrm>
            <a:custGeom>
              <a:avLst/>
              <a:gdLst>
                <a:gd name="T0" fmla="*/ 0 w 82"/>
                <a:gd name="T1" fmla="*/ 58 h 58"/>
                <a:gd name="T2" fmla="*/ 82 w 82"/>
                <a:gd name="T3" fmla="*/ 10 h 58"/>
                <a:gd name="T4" fmla="*/ 82 w 82"/>
                <a:gd name="T5" fmla="*/ 0 h 58"/>
                <a:gd name="T6" fmla="*/ 0 w 82"/>
                <a:gd name="T7" fmla="*/ 48 h 58"/>
                <a:gd name="T8" fmla="*/ 0 w 82"/>
                <a:gd name="T9" fmla="*/ 58 h 58"/>
              </a:gdLst>
              <a:ahLst/>
              <a:cxnLst>
                <a:cxn ang="0">
                  <a:pos x="T0" y="T1"/>
                </a:cxn>
                <a:cxn ang="0">
                  <a:pos x="T2" y="T3"/>
                </a:cxn>
                <a:cxn ang="0">
                  <a:pos x="T4" y="T5"/>
                </a:cxn>
                <a:cxn ang="0">
                  <a:pos x="T6" y="T7"/>
                </a:cxn>
                <a:cxn ang="0">
                  <a:pos x="T8" y="T9"/>
                </a:cxn>
              </a:cxnLst>
              <a:rect l="0" t="0" r="r" b="b"/>
              <a:pathLst>
                <a:path w="82" h="58">
                  <a:moveTo>
                    <a:pt x="0" y="58"/>
                  </a:moveTo>
                  <a:lnTo>
                    <a:pt x="82" y="10"/>
                  </a:lnTo>
                  <a:lnTo>
                    <a:pt x="82" y="0"/>
                  </a:lnTo>
                  <a:lnTo>
                    <a:pt x="0" y="48"/>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ś1iḓè"/>
            <p:cNvSpPr/>
            <p:nvPr/>
          </p:nvSpPr>
          <p:spPr bwMode="auto">
            <a:xfrm>
              <a:off x="6697663" y="2965450"/>
              <a:ext cx="93663" cy="69850"/>
            </a:xfrm>
            <a:custGeom>
              <a:avLst/>
              <a:gdLst>
                <a:gd name="T0" fmla="*/ 59 w 59"/>
                <a:gd name="T1" fmla="*/ 0 h 44"/>
                <a:gd name="T2" fmla="*/ 0 w 59"/>
                <a:gd name="T3" fmla="*/ 36 h 44"/>
                <a:gd name="T4" fmla="*/ 0 w 59"/>
                <a:gd name="T5" fmla="*/ 44 h 44"/>
                <a:gd name="T6" fmla="*/ 59 w 59"/>
                <a:gd name="T7" fmla="*/ 11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0" y="36"/>
                  </a:lnTo>
                  <a:lnTo>
                    <a:pt x="0" y="44"/>
                  </a:lnTo>
                  <a:lnTo>
                    <a:pt x="59" y="11"/>
                  </a:lnTo>
                  <a:lnTo>
                    <a:pt x="59"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ļíḍê"/>
            <p:cNvSpPr/>
            <p:nvPr/>
          </p:nvSpPr>
          <p:spPr bwMode="auto">
            <a:xfrm>
              <a:off x="6697663" y="3005138"/>
              <a:ext cx="130175" cy="88900"/>
            </a:xfrm>
            <a:custGeom>
              <a:avLst/>
              <a:gdLst>
                <a:gd name="T0" fmla="*/ 0 w 82"/>
                <a:gd name="T1" fmla="*/ 56 h 56"/>
                <a:gd name="T2" fmla="*/ 82 w 82"/>
                <a:gd name="T3" fmla="*/ 8 h 56"/>
                <a:gd name="T4" fmla="*/ 82 w 82"/>
                <a:gd name="T5" fmla="*/ 0 h 56"/>
                <a:gd name="T6" fmla="*/ 0 w 82"/>
                <a:gd name="T7" fmla="*/ 48 h 56"/>
                <a:gd name="T8" fmla="*/ 0 w 82"/>
                <a:gd name="T9" fmla="*/ 56 h 56"/>
              </a:gdLst>
              <a:ahLst/>
              <a:cxnLst>
                <a:cxn ang="0">
                  <a:pos x="T0" y="T1"/>
                </a:cxn>
                <a:cxn ang="0">
                  <a:pos x="T2" y="T3"/>
                </a:cxn>
                <a:cxn ang="0">
                  <a:pos x="T4" y="T5"/>
                </a:cxn>
                <a:cxn ang="0">
                  <a:pos x="T6" y="T7"/>
                </a:cxn>
                <a:cxn ang="0">
                  <a:pos x="T8" y="T9"/>
                </a:cxn>
              </a:cxnLst>
              <a:rect l="0" t="0" r="r" b="b"/>
              <a:pathLst>
                <a:path w="82" h="56">
                  <a:moveTo>
                    <a:pt x="0" y="56"/>
                  </a:moveTo>
                  <a:lnTo>
                    <a:pt x="82" y="8"/>
                  </a:lnTo>
                  <a:lnTo>
                    <a:pt x="82" y="0"/>
                  </a:lnTo>
                  <a:lnTo>
                    <a:pt x="0" y="48"/>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íṣlïḑè"/>
            <p:cNvSpPr/>
            <p:nvPr/>
          </p:nvSpPr>
          <p:spPr bwMode="auto">
            <a:xfrm>
              <a:off x="6697663" y="2986088"/>
              <a:ext cx="112713" cy="79375"/>
            </a:xfrm>
            <a:custGeom>
              <a:avLst/>
              <a:gdLst>
                <a:gd name="T0" fmla="*/ 71 w 71"/>
                <a:gd name="T1" fmla="*/ 0 h 50"/>
                <a:gd name="T2" fmla="*/ 0 w 71"/>
                <a:gd name="T3" fmla="*/ 41 h 50"/>
                <a:gd name="T4" fmla="*/ 0 w 71"/>
                <a:gd name="T5" fmla="*/ 50 h 50"/>
                <a:gd name="T6" fmla="*/ 71 w 71"/>
                <a:gd name="T7" fmla="*/ 8 h 50"/>
                <a:gd name="T8" fmla="*/ 71 w 71"/>
                <a:gd name="T9" fmla="*/ 0 h 50"/>
              </a:gdLst>
              <a:ahLst/>
              <a:cxnLst>
                <a:cxn ang="0">
                  <a:pos x="T0" y="T1"/>
                </a:cxn>
                <a:cxn ang="0">
                  <a:pos x="T2" y="T3"/>
                </a:cxn>
                <a:cxn ang="0">
                  <a:pos x="T4" y="T5"/>
                </a:cxn>
                <a:cxn ang="0">
                  <a:pos x="T6" y="T7"/>
                </a:cxn>
                <a:cxn ang="0">
                  <a:pos x="T8" y="T9"/>
                </a:cxn>
              </a:cxnLst>
              <a:rect l="0" t="0" r="r" b="b"/>
              <a:pathLst>
                <a:path w="71" h="50">
                  <a:moveTo>
                    <a:pt x="71" y="0"/>
                  </a:moveTo>
                  <a:lnTo>
                    <a:pt x="0" y="41"/>
                  </a:lnTo>
                  <a:lnTo>
                    <a:pt x="0" y="50"/>
                  </a:lnTo>
                  <a:lnTo>
                    <a:pt x="71" y="8"/>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îṣḷïḍé"/>
            <p:cNvSpPr/>
            <p:nvPr/>
          </p:nvSpPr>
          <p:spPr bwMode="auto">
            <a:xfrm>
              <a:off x="6697663" y="3065463"/>
              <a:ext cx="76200" cy="61913"/>
            </a:xfrm>
            <a:custGeom>
              <a:avLst/>
              <a:gdLst>
                <a:gd name="T0" fmla="*/ 0 w 48"/>
                <a:gd name="T1" fmla="*/ 39 h 39"/>
                <a:gd name="T2" fmla="*/ 48 w 48"/>
                <a:gd name="T3" fmla="*/ 10 h 39"/>
                <a:gd name="T4" fmla="*/ 48 w 48"/>
                <a:gd name="T5" fmla="*/ 0 h 39"/>
                <a:gd name="T6" fmla="*/ 0 w 48"/>
                <a:gd name="T7" fmla="*/ 29 h 39"/>
                <a:gd name="T8" fmla="*/ 0 w 48"/>
                <a:gd name="T9" fmla="*/ 39 h 39"/>
              </a:gdLst>
              <a:ahLst/>
              <a:cxnLst>
                <a:cxn ang="0">
                  <a:pos x="T0" y="T1"/>
                </a:cxn>
                <a:cxn ang="0">
                  <a:pos x="T2" y="T3"/>
                </a:cxn>
                <a:cxn ang="0">
                  <a:pos x="T4" y="T5"/>
                </a:cxn>
                <a:cxn ang="0">
                  <a:pos x="T6" y="T7"/>
                </a:cxn>
                <a:cxn ang="0">
                  <a:pos x="T8" y="T9"/>
                </a:cxn>
              </a:cxnLst>
              <a:rect l="0" t="0" r="r" b="b"/>
              <a:pathLst>
                <a:path w="48" h="39">
                  <a:moveTo>
                    <a:pt x="0" y="39"/>
                  </a:moveTo>
                  <a:lnTo>
                    <a:pt x="48" y="10"/>
                  </a:lnTo>
                  <a:lnTo>
                    <a:pt x="48" y="0"/>
                  </a:lnTo>
                  <a:lnTo>
                    <a:pt x="0" y="29"/>
                  </a:lnTo>
                  <a:lnTo>
                    <a:pt x="0" y="3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iṣḻîḓé"/>
            <p:cNvSpPr/>
            <p:nvPr/>
          </p:nvSpPr>
          <p:spPr bwMode="auto">
            <a:xfrm>
              <a:off x="6800851" y="1890713"/>
              <a:ext cx="442913" cy="762000"/>
            </a:xfrm>
            <a:custGeom>
              <a:avLst/>
              <a:gdLst>
                <a:gd name="T0" fmla="*/ 53 w 134"/>
                <a:gd name="T1" fmla="*/ 15 h 231"/>
                <a:gd name="T2" fmla="*/ 96 w 134"/>
                <a:gd name="T3" fmla="*/ 2 h 231"/>
                <a:gd name="T4" fmla="*/ 120 w 134"/>
                <a:gd name="T5" fmla="*/ 44 h 231"/>
                <a:gd name="T6" fmla="*/ 121 w 134"/>
                <a:gd name="T7" fmla="*/ 59 h 231"/>
                <a:gd name="T8" fmla="*/ 132 w 134"/>
                <a:gd name="T9" fmla="*/ 72 h 231"/>
                <a:gd name="T10" fmla="*/ 125 w 134"/>
                <a:gd name="T11" fmla="*/ 84 h 231"/>
                <a:gd name="T12" fmla="*/ 125 w 134"/>
                <a:gd name="T13" fmla="*/ 92 h 231"/>
                <a:gd name="T14" fmla="*/ 121 w 134"/>
                <a:gd name="T15" fmla="*/ 101 h 231"/>
                <a:gd name="T16" fmla="*/ 121 w 134"/>
                <a:gd name="T17" fmla="*/ 108 h 231"/>
                <a:gd name="T18" fmla="*/ 118 w 134"/>
                <a:gd name="T19" fmla="*/ 115 h 231"/>
                <a:gd name="T20" fmla="*/ 103 w 134"/>
                <a:gd name="T21" fmla="*/ 140 h 231"/>
                <a:gd name="T22" fmla="*/ 90 w 134"/>
                <a:gd name="T23" fmla="*/ 147 h 231"/>
                <a:gd name="T24" fmla="*/ 89 w 134"/>
                <a:gd name="T25" fmla="*/ 148 h 231"/>
                <a:gd name="T26" fmla="*/ 73 w 134"/>
                <a:gd name="T27" fmla="*/ 190 h 231"/>
                <a:gd name="T28" fmla="*/ 3 w 134"/>
                <a:gd name="T29" fmla="*/ 231 h 231"/>
                <a:gd name="T30" fmla="*/ 13 w 134"/>
                <a:gd name="T31" fmla="*/ 139 h 231"/>
                <a:gd name="T32" fmla="*/ 1 w 134"/>
                <a:gd name="T33" fmla="*/ 106 h 231"/>
                <a:gd name="T34" fmla="*/ 28 w 134"/>
                <a:gd name="T35" fmla="*/ 35 h 231"/>
                <a:gd name="T36" fmla="*/ 53 w 134"/>
                <a:gd name="T37" fmla="*/ 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231">
                  <a:moveTo>
                    <a:pt x="53" y="15"/>
                  </a:moveTo>
                  <a:cubicBezTo>
                    <a:pt x="76" y="1"/>
                    <a:pt x="95" y="2"/>
                    <a:pt x="96" y="2"/>
                  </a:cubicBezTo>
                  <a:cubicBezTo>
                    <a:pt x="119" y="0"/>
                    <a:pt x="122" y="34"/>
                    <a:pt x="120" y="44"/>
                  </a:cubicBezTo>
                  <a:cubicBezTo>
                    <a:pt x="118" y="55"/>
                    <a:pt x="120" y="57"/>
                    <a:pt x="121" y="59"/>
                  </a:cubicBezTo>
                  <a:cubicBezTo>
                    <a:pt x="122" y="61"/>
                    <a:pt x="129" y="68"/>
                    <a:pt x="132" y="72"/>
                  </a:cubicBezTo>
                  <a:cubicBezTo>
                    <a:pt x="134" y="75"/>
                    <a:pt x="127" y="82"/>
                    <a:pt x="125" y="84"/>
                  </a:cubicBezTo>
                  <a:cubicBezTo>
                    <a:pt x="123" y="87"/>
                    <a:pt x="124" y="90"/>
                    <a:pt x="125" y="92"/>
                  </a:cubicBezTo>
                  <a:cubicBezTo>
                    <a:pt x="126" y="95"/>
                    <a:pt x="121" y="101"/>
                    <a:pt x="121" y="101"/>
                  </a:cubicBezTo>
                  <a:cubicBezTo>
                    <a:pt x="123" y="103"/>
                    <a:pt x="122" y="106"/>
                    <a:pt x="121" y="108"/>
                  </a:cubicBezTo>
                  <a:cubicBezTo>
                    <a:pt x="121" y="110"/>
                    <a:pt x="118" y="115"/>
                    <a:pt x="118" y="115"/>
                  </a:cubicBezTo>
                  <a:cubicBezTo>
                    <a:pt x="119" y="129"/>
                    <a:pt x="113" y="135"/>
                    <a:pt x="103" y="140"/>
                  </a:cubicBezTo>
                  <a:cubicBezTo>
                    <a:pt x="99" y="143"/>
                    <a:pt x="95" y="145"/>
                    <a:pt x="90" y="147"/>
                  </a:cubicBezTo>
                  <a:cubicBezTo>
                    <a:pt x="89" y="148"/>
                    <a:pt x="89" y="148"/>
                    <a:pt x="89" y="148"/>
                  </a:cubicBezTo>
                  <a:cubicBezTo>
                    <a:pt x="74" y="157"/>
                    <a:pt x="73" y="188"/>
                    <a:pt x="73" y="190"/>
                  </a:cubicBezTo>
                  <a:cubicBezTo>
                    <a:pt x="3" y="231"/>
                    <a:pt x="3" y="231"/>
                    <a:pt x="3" y="231"/>
                  </a:cubicBezTo>
                  <a:cubicBezTo>
                    <a:pt x="28" y="170"/>
                    <a:pt x="13" y="141"/>
                    <a:pt x="13" y="139"/>
                  </a:cubicBezTo>
                  <a:cubicBezTo>
                    <a:pt x="0" y="129"/>
                    <a:pt x="1" y="107"/>
                    <a:pt x="1" y="106"/>
                  </a:cubicBezTo>
                  <a:cubicBezTo>
                    <a:pt x="2" y="65"/>
                    <a:pt x="27" y="37"/>
                    <a:pt x="28" y="35"/>
                  </a:cubicBezTo>
                  <a:cubicBezTo>
                    <a:pt x="36" y="26"/>
                    <a:pt x="45" y="19"/>
                    <a:pt x="53" y="15"/>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îṣlïḑè"/>
            <p:cNvSpPr/>
            <p:nvPr/>
          </p:nvSpPr>
          <p:spPr bwMode="auto">
            <a:xfrm>
              <a:off x="8672513" y="2962275"/>
              <a:ext cx="101600" cy="119063"/>
            </a:xfrm>
            <a:custGeom>
              <a:avLst/>
              <a:gdLst>
                <a:gd name="T0" fmla="*/ 24 w 31"/>
                <a:gd name="T1" fmla="*/ 8 h 36"/>
                <a:gd name="T2" fmla="*/ 12 w 31"/>
                <a:gd name="T3" fmla="*/ 7 h 36"/>
                <a:gd name="T4" fmla="*/ 0 w 31"/>
                <a:gd name="T5" fmla="*/ 22 h 36"/>
                <a:gd name="T6" fmla="*/ 11 w 31"/>
                <a:gd name="T7" fmla="*/ 36 h 36"/>
                <a:gd name="T8" fmla="*/ 24 w 31"/>
                <a:gd name="T9" fmla="*/ 8 h 36"/>
              </a:gdLst>
              <a:ahLst/>
              <a:cxnLst>
                <a:cxn ang="0">
                  <a:pos x="T0" y="T1"/>
                </a:cxn>
                <a:cxn ang="0">
                  <a:pos x="T2" y="T3"/>
                </a:cxn>
                <a:cxn ang="0">
                  <a:pos x="T4" y="T5"/>
                </a:cxn>
                <a:cxn ang="0">
                  <a:pos x="T6" y="T7"/>
                </a:cxn>
                <a:cxn ang="0">
                  <a:pos x="T8" y="T9"/>
                </a:cxn>
              </a:cxnLst>
              <a:rect l="0" t="0" r="r" b="b"/>
              <a:pathLst>
                <a:path w="31" h="36">
                  <a:moveTo>
                    <a:pt x="24" y="8"/>
                  </a:moveTo>
                  <a:cubicBezTo>
                    <a:pt x="18" y="0"/>
                    <a:pt x="12" y="7"/>
                    <a:pt x="12" y="7"/>
                  </a:cubicBezTo>
                  <a:cubicBezTo>
                    <a:pt x="4" y="4"/>
                    <a:pt x="0" y="22"/>
                    <a:pt x="0" y="22"/>
                  </a:cubicBezTo>
                  <a:cubicBezTo>
                    <a:pt x="11" y="36"/>
                    <a:pt x="11" y="36"/>
                    <a:pt x="11" y="36"/>
                  </a:cubicBezTo>
                  <a:cubicBezTo>
                    <a:pt x="31" y="31"/>
                    <a:pt x="30" y="16"/>
                    <a:pt x="24" y="8"/>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ïṩ1îḑe"/>
            <p:cNvSpPr/>
            <p:nvPr/>
          </p:nvSpPr>
          <p:spPr bwMode="auto">
            <a:xfrm>
              <a:off x="7666038" y="2974975"/>
              <a:ext cx="101600" cy="115888"/>
            </a:xfrm>
            <a:custGeom>
              <a:avLst/>
              <a:gdLst>
                <a:gd name="T0" fmla="*/ 9 w 31"/>
                <a:gd name="T1" fmla="*/ 7 h 35"/>
                <a:gd name="T2" fmla="*/ 21 w 31"/>
                <a:gd name="T3" fmla="*/ 7 h 35"/>
                <a:gd name="T4" fmla="*/ 31 w 31"/>
                <a:gd name="T5" fmla="*/ 23 h 35"/>
                <a:gd name="T6" fmla="*/ 18 w 31"/>
                <a:gd name="T7" fmla="*/ 35 h 35"/>
                <a:gd name="T8" fmla="*/ 9 w 31"/>
                <a:gd name="T9" fmla="*/ 7 h 35"/>
              </a:gdLst>
              <a:ahLst/>
              <a:cxnLst>
                <a:cxn ang="0">
                  <a:pos x="T0" y="T1"/>
                </a:cxn>
                <a:cxn ang="0">
                  <a:pos x="T2" y="T3"/>
                </a:cxn>
                <a:cxn ang="0">
                  <a:pos x="T4" y="T5"/>
                </a:cxn>
                <a:cxn ang="0">
                  <a:pos x="T6" y="T7"/>
                </a:cxn>
                <a:cxn ang="0">
                  <a:pos x="T8" y="T9"/>
                </a:cxn>
              </a:cxnLst>
              <a:rect l="0" t="0" r="r" b="b"/>
              <a:pathLst>
                <a:path w="31" h="35">
                  <a:moveTo>
                    <a:pt x="9" y="7"/>
                  </a:moveTo>
                  <a:cubicBezTo>
                    <a:pt x="16" y="0"/>
                    <a:pt x="21" y="7"/>
                    <a:pt x="21" y="7"/>
                  </a:cubicBezTo>
                  <a:cubicBezTo>
                    <a:pt x="29" y="5"/>
                    <a:pt x="31" y="23"/>
                    <a:pt x="31" y="23"/>
                  </a:cubicBezTo>
                  <a:cubicBezTo>
                    <a:pt x="18" y="35"/>
                    <a:pt x="18" y="35"/>
                    <a:pt x="18" y="35"/>
                  </a:cubicBezTo>
                  <a:cubicBezTo>
                    <a:pt x="0" y="28"/>
                    <a:pt x="3" y="15"/>
                    <a:pt x="9" y="7"/>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îṩliḍé"/>
            <p:cNvSpPr/>
            <p:nvPr/>
          </p:nvSpPr>
          <p:spPr bwMode="auto">
            <a:xfrm>
              <a:off x="8329613" y="3017838"/>
              <a:ext cx="385763" cy="250825"/>
            </a:xfrm>
            <a:custGeom>
              <a:avLst/>
              <a:gdLst>
                <a:gd name="T0" fmla="*/ 1 w 117"/>
                <a:gd name="T1" fmla="*/ 38 h 76"/>
                <a:gd name="T2" fmla="*/ 104 w 117"/>
                <a:gd name="T3" fmla="*/ 0 h 76"/>
                <a:gd name="T4" fmla="*/ 117 w 117"/>
                <a:gd name="T5" fmla="*/ 19 h 76"/>
                <a:gd name="T6" fmla="*/ 0 w 117"/>
                <a:gd name="T7" fmla="*/ 70 h 76"/>
                <a:gd name="T8" fmla="*/ 1 w 117"/>
                <a:gd name="T9" fmla="*/ 38 h 76"/>
              </a:gdLst>
              <a:ahLst/>
              <a:cxnLst>
                <a:cxn ang="0">
                  <a:pos x="T0" y="T1"/>
                </a:cxn>
                <a:cxn ang="0">
                  <a:pos x="T2" y="T3"/>
                </a:cxn>
                <a:cxn ang="0">
                  <a:pos x="T4" y="T5"/>
                </a:cxn>
                <a:cxn ang="0">
                  <a:pos x="T6" y="T7"/>
                </a:cxn>
                <a:cxn ang="0">
                  <a:pos x="T8" y="T9"/>
                </a:cxn>
              </a:cxnLst>
              <a:rect l="0" t="0" r="r" b="b"/>
              <a:pathLst>
                <a:path w="117" h="76">
                  <a:moveTo>
                    <a:pt x="1" y="38"/>
                  </a:moveTo>
                  <a:cubicBezTo>
                    <a:pt x="1" y="38"/>
                    <a:pt x="63" y="44"/>
                    <a:pt x="104" y="0"/>
                  </a:cubicBezTo>
                  <a:cubicBezTo>
                    <a:pt x="117" y="19"/>
                    <a:pt x="117" y="19"/>
                    <a:pt x="117" y="19"/>
                  </a:cubicBezTo>
                  <a:cubicBezTo>
                    <a:pt x="117" y="19"/>
                    <a:pt x="75" y="76"/>
                    <a:pt x="0" y="70"/>
                  </a:cubicBezTo>
                  <a:lnTo>
                    <a:pt x="1" y="38"/>
                  </a:lnTo>
                  <a:close/>
                </a:path>
              </a:pathLst>
            </a:custGeom>
            <a:solidFill>
              <a:srgbClr val="0087E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îṧḻidé"/>
            <p:cNvSpPr/>
            <p:nvPr/>
          </p:nvSpPr>
          <p:spPr bwMode="auto">
            <a:xfrm>
              <a:off x="8507413" y="3990975"/>
              <a:ext cx="174625" cy="161925"/>
            </a:xfrm>
            <a:custGeom>
              <a:avLst/>
              <a:gdLst>
                <a:gd name="T0" fmla="*/ 27 w 53"/>
                <a:gd name="T1" fmla="*/ 4 h 49"/>
                <a:gd name="T2" fmla="*/ 35 w 53"/>
                <a:gd name="T3" fmla="*/ 20 h 49"/>
                <a:gd name="T4" fmla="*/ 50 w 53"/>
                <a:gd name="T5" fmla="*/ 37 h 49"/>
                <a:gd name="T6" fmla="*/ 30 w 53"/>
                <a:gd name="T7" fmla="*/ 42 h 49"/>
                <a:gd name="T8" fmla="*/ 6 w 53"/>
                <a:gd name="T9" fmla="*/ 33 h 49"/>
                <a:gd name="T10" fmla="*/ 3 w 53"/>
                <a:gd name="T11" fmla="*/ 10 h 49"/>
                <a:gd name="T12" fmla="*/ 27 w 53"/>
                <a:gd name="T13" fmla="*/ 4 h 49"/>
              </a:gdLst>
              <a:ahLst/>
              <a:cxnLst>
                <a:cxn ang="0">
                  <a:pos x="T0" y="T1"/>
                </a:cxn>
                <a:cxn ang="0">
                  <a:pos x="T2" y="T3"/>
                </a:cxn>
                <a:cxn ang="0">
                  <a:pos x="T4" y="T5"/>
                </a:cxn>
                <a:cxn ang="0">
                  <a:pos x="T6" y="T7"/>
                </a:cxn>
                <a:cxn ang="0">
                  <a:pos x="T8" y="T9"/>
                </a:cxn>
                <a:cxn ang="0">
                  <a:pos x="T10" y="T11"/>
                </a:cxn>
                <a:cxn ang="0">
                  <a:pos x="T12" y="T13"/>
                </a:cxn>
              </a:cxnLst>
              <a:rect l="0" t="0" r="r" b="b"/>
              <a:pathLst>
                <a:path w="53" h="49">
                  <a:moveTo>
                    <a:pt x="27" y="4"/>
                  </a:moveTo>
                  <a:cubicBezTo>
                    <a:pt x="27" y="4"/>
                    <a:pt x="28" y="17"/>
                    <a:pt x="35" y="20"/>
                  </a:cubicBezTo>
                  <a:cubicBezTo>
                    <a:pt x="42" y="22"/>
                    <a:pt x="53" y="25"/>
                    <a:pt x="50" y="37"/>
                  </a:cubicBezTo>
                  <a:cubicBezTo>
                    <a:pt x="47" y="49"/>
                    <a:pt x="33" y="44"/>
                    <a:pt x="30" y="42"/>
                  </a:cubicBezTo>
                  <a:cubicBezTo>
                    <a:pt x="27" y="41"/>
                    <a:pt x="12" y="35"/>
                    <a:pt x="6" y="33"/>
                  </a:cubicBezTo>
                  <a:cubicBezTo>
                    <a:pt x="0" y="31"/>
                    <a:pt x="1" y="20"/>
                    <a:pt x="3" y="10"/>
                  </a:cubicBezTo>
                  <a:cubicBezTo>
                    <a:pt x="5" y="0"/>
                    <a:pt x="27" y="4"/>
                    <a:pt x="27" y="4"/>
                  </a:cubicBez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ïṧḷíďe"/>
            <p:cNvSpPr/>
            <p:nvPr/>
          </p:nvSpPr>
          <p:spPr bwMode="auto">
            <a:xfrm>
              <a:off x="8361363" y="4054475"/>
              <a:ext cx="192088" cy="150813"/>
            </a:xfrm>
            <a:custGeom>
              <a:avLst/>
              <a:gdLst>
                <a:gd name="T0" fmla="*/ 28 w 58"/>
                <a:gd name="T1" fmla="*/ 3 h 46"/>
                <a:gd name="T2" fmla="*/ 36 w 58"/>
                <a:gd name="T3" fmla="*/ 18 h 46"/>
                <a:gd name="T4" fmla="*/ 51 w 58"/>
                <a:gd name="T5" fmla="*/ 36 h 46"/>
                <a:gd name="T6" fmla="*/ 31 w 58"/>
                <a:gd name="T7" fmla="*/ 41 h 46"/>
                <a:gd name="T8" fmla="*/ 5 w 58"/>
                <a:gd name="T9" fmla="*/ 32 h 46"/>
                <a:gd name="T10" fmla="*/ 2 w 58"/>
                <a:gd name="T11" fmla="*/ 10 h 46"/>
                <a:gd name="T12" fmla="*/ 28 w 58"/>
                <a:gd name="T13" fmla="*/ 3 h 46"/>
              </a:gdLst>
              <a:ahLst/>
              <a:cxnLst>
                <a:cxn ang="0">
                  <a:pos x="T0" y="T1"/>
                </a:cxn>
                <a:cxn ang="0">
                  <a:pos x="T2" y="T3"/>
                </a:cxn>
                <a:cxn ang="0">
                  <a:pos x="T4" y="T5"/>
                </a:cxn>
                <a:cxn ang="0">
                  <a:pos x="T6" y="T7"/>
                </a:cxn>
                <a:cxn ang="0">
                  <a:pos x="T8" y="T9"/>
                </a:cxn>
                <a:cxn ang="0">
                  <a:pos x="T10" y="T11"/>
                </a:cxn>
                <a:cxn ang="0">
                  <a:pos x="T12" y="T13"/>
                </a:cxn>
              </a:cxnLst>
              <a:rect l="0" t="0" r="r" b="b"/>
              <a:pathLst>
                <a:path w="58" h="46">
                  <a:moveTo>
                    <a:pt x="28" y="3"/>
                  </a:moveTo>
                  <a:cubicBezTo>
                    <a:pt x="28" y="3"/>
                    <a:pt x="29" y="16"/>
                    <a:pt x="36" y="18"/>
                  </a:cubicBezTo>
                  <a:cubicBezTo>
                    <a:pt x="43" y="20"/>
                    <a:pt x="58" y="26"/>
                    <a:pt x="51" y="36"/>
                  </a:cubicBezTo>
                  <a:cubicBezTo>
                    <a:pt x="45" y="46"/>
                    <a:pt x="34" y="43"/>
                    <a:pt x="31" y="41"/>
                  </a:cubicBezTo>
                  <a:cubicBezTo>
                    <a:pt x="28" y="40"/>
                    <a:pt x="11" y="34"/>
                    <a:pt x="5" y="32"/>
                  </a:cubicBezTo>
                  <a:cubicBezTo>
                    <a:pt x="0" y="29"/>
                    <a:pt x="0" y="20"/>
                    <a:pt x="2" y="10"/>
                  </a:cubicBezTo>
                  <a:cubicBezTo>
                    <a:pt x="5" y="0"/>
                    <a:pt x="28" y="3"/>
                    <a:pt x="28" y="3"/>
                  </a:cubicBez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íšľïḓé"/>
            <p:cNvSpPr/>
            <p:nvPr/>
          </p:nvSpPr>
          <p:spPr bwMode="auto">
            <a:xfrm>
              <a:off x="8204201" y="3525838"/>
              <a:ext cx="415925" cy="531813"/>
            </a:xfrm>
            <a:custGeom>
              <a:avLst/>
              <a:gdLst>
                <a:gd name="T0" fmla="*/ 41 w 126"/>
                <a:gd name="T1" fmla="*/ 0 h 161"/>
                <a:gd name="T2" fmla="*/ 115 w 126"/>
                <a:gd name="T3" fmla="*/ 54 h 161"/>
                <a:gd name="T4" fmla="*/ 124 w 126"/>
                <a:gd name="T5" fmla="*/ 147 h 161"/>
                <a:gd name="T6" fmla="*/ 90 w 126"/>
                <a:gd name="T7" fmla="*/ 156 h 161"/>
                <a:gd name="T8" fmla="*/ 80 w 126"/>
                <a:gd name="T9" fmla="*/ 67 h 161"/>
                <a:gd name="T10" fmla="*/ 6 w 126"/>
                <a:gd name="T11" fmla="*/ 28 h 161"/>
                <a:gd name="T12" fmla="*/ 0 w 126"/>
                <a:gd name="T13" fmla="*/ 3 h 161"/>
                <a:gd name="T14" fmla="*/ 41 w 126"/>
                <a:gd name="T15" fmla="*/ 0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61">
                  <a:moveTo>
                    <a:pt x="41" y="0"/>
                  </a:moveTo>
                  <a:cubicBezTo>
                    <a:pt x="41" y="0"/>
                    <a:pt x="87" y="26"/>
                    <a:pt x="115" y="54"/>
                  </a:cubicBezTo>
                  <a:cubicBezTo>
                    <a:pt x="115" y="54"/>
                    <a:pt x="126" y="107"/>
                    <a:pt x="124" y="147"/>
                  </a:cubicBezTo>
                  <a:cubicBezTo>
                    <a:pt x="124" y="147"/>
                    <a:pt x="114" y="161"/>
                    <a:pt x="90" y="156"/>
                  </a:cubicBezTo>
                  <a:cubicBezTo>
                    <a:pt x="80" y="67"/>
                    <a:pt x="80" y="67"/>
                    <a:pt x="80" y="67"/>
                  </a:cubicBezTo>
                  <a:cubicBezTo>
                    <a:pt x="6" y="28"/>
                    <a:pt x="6" y="28"/>
                    <a:pt x="6" y="28"/>
                  </a:cubicBezTo>
                  <a:cubicBezTo>
                    <a:pt x="0" y="3"/>
                    <a:pt x="0" y="3"/>
                    <a:pt x="0" y="3"/>
                  </a:cubicBezTo>
                  <a:lnTo>
                    <a:pt x="41" y="0"/>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îṥ1ïďe"/>
            <p:cNvSpPr/>
            <p:nvPr/>
          </p:nvSpPr>
          <p:spPr bwMode="auto">
            <a:xfrm>
              <a:off x="8078788" y="3565525"/>
              <a:ext cx="401638" cy="560388"/>
            </a:xfrm>
            <a:custGeom>
              <a:avLst/>
              <a:gdLst>
                <a:gd name="T0" fmla="*/ 38 w 122"/>
                <a:gd name="T1" fmla="*/ 0 h 170"/>
                <a:gd name="T2" fmla="*/ 112 w 122"/>
                <a:gd name="T3" fmla="*/ 58 h 170"/>
                <a:gd name="T4" fmla="*/ 120 w 122"/>
                <a:gd name="T5" fmla="*/ 155 h 170"/>
                <a:gd name="T6" fmla="*/ 83 w 122"/>
                <a:gd name="T7" fmla="*/ 161 h 170"/>
                <a:gd name="T8" fmla="*/ 72 w 122"/>
                <a:gd name="T9" fmla="*/ 75 h 170"/>
                <a:gd name="T10" fmla="*/ 13 w 122"/>
                <a:gd name="T11" fmla="*/ 44 h 170"/>
                <a:gd name="T12" fmla="*/ 4 w 122"/>
                <a:gd name="T13" fmla="*/ 4 h 170"/>
                <a:gd name="T14" fmla="*/ 38 w 122"/>
                <a:gd name="T15" fmla="*/ 0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70">
                  <a:moveTo>
                    <a:pt x="38" y="0"/>
                  </a:moveTo>
                  <a:cubicBezTo>
                    <a:pt x="38" y="0"/>
                    <a:pt x="105" y="47"/>
                    <a:pt x="112" y="58"/>
                  </a:cubicBezTo>
                  <a:cubicBezTo>
                    <a:pt x="112" y="58"/>
                    <a:pt x="122" y="125"/>
                    <a:pt x="120" y="155"/>
                  </a:cubicBezTo>
                  <a:cubicBezTo>
                    <a:pt x="120" y="155"/>
                    <a:pt x="101" y="170"/>
                    <a:pt x="83" y="161"/>
                  </a:cubicBezTo>
                  <a:cubicBezTo>
                    <a:pt x="83" y="161"/>
                    <a:pt x="73" y="83"/>
                    <a:pt x="72" y="75"/>
                  </a:cubicBezTo>
                  <a:cubicBezTo>
                    <a:pt x="72" y="75"/>
                    <a:pt x="21" y="53"/>
                    <a:pt x="13" y="44"/>
                  </a:cubicBezTo>
                  <a:cubicBezTo>
                    <a:pt x="5" y="35"/>
                    <a:pt x="0" y="11"/>
                    <a:pt x="4" y="4"/>
                  </a:cubicBezTo>
                  <a:lnTo>
                    <a:pt x="38" y="0"/>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í$1ïdê"/>
            <p:cNvSpPr/>
            <p:nvPr/>
          </p:nvSpPr>
          <p:spPr bwMode="auto">
            <a:xfrm>
              <a:off x="8156576" y="3103563"/>
              <a:ext cx="119063" cy="96838"/>
            </a:xfrm>
            <a:custGeom>
              <a:avLst/>
              <a:gdLst>
                <a:gd name="T0" fmla="*/ 2 w 36"/>
                <a:gd name="T1" fmla="*/ 0 h 29"/>
                <a:gd name="T2" fmla="*/ 0 w 36"/>
                <a:gd name="T3" fmla="*/ 16 h 29"/>
                <a:gd name="T4" fmla="*/ 17 w 36"/>
                <a:gd name="T5" fmla="*/ 28 h 29"/>
                <a:gd name="T6" fmla="*/ 36 w 36"/>
                <a:gd name="T7" fmla="*/ 19 h 29"/>
                <a:gd name="T8" fmla="*/ 36 w 36"/>
                <a:gd name="T9" fmla="*/ 6 h 29"/>
                <a:gd name="T10" fmla="*/ 2 w 36"/>
                <a:gd name="T11" fmla="*/ 0 h 29"/>
              </a:gdLst>
              <a:ahLst/>
              <a:cxnLst>
                <a:cxn ang="0">
                  <a:pos x="T0" y="T1"/>
                </a:cxn>
                <a:cxn ang="0">
                  <a:pos x="T2" y="T3"/>
                </a:cxn>
                <a:cxn ang="0">
                  <a:pos x="T4" y="T5"/>
                </a:cxn>
                <a:cxn ang="0">
                  <a:pos x="T6" y="T7"/>
                </a:cxn>
                <a:cxn ang="0">
                  <a:pos x="T8" y="T9"/>
                </a:cxn>
                <a:cxn ang="0">
                  <a:pos x="T10" y="T11"/>
                </a:cxn>
              </a:cxnLst>
              <a:rect l="0" t="0" r="r" b="b"/>
              <a:pathLst>
                <a:path w="36" h="29">
                  <a:moveTo>
                    <a:pt x="2" y="0"/>
                  </a:moveTo>
                  <a:cubicBezTo>
                    <a:pt x="0" y="16"/>
                    <a:pt x="0" y="16"/>
                    <a:pt x="0" y="16"/>
                  </a:cubicBezTo>
                  <a:cubicBezTo>
                    <a:pt x="0" y="16"/>
                    <a:pt x="3" y="26"/>
                    <a:pt x="17" y="28"/>
                  </a:cubicBezTo>
                  <a:cubicBezTo>
                    <a:pt x="31" y="29"/>
                    <a:pt x="36" y="19"/>
                    <a:pt x="36" y="19"/>
                  </a:cubicBezTo>
                  <a:cubicBezTo>
                    <a:pt x="36" y="6"/>
                    <a:pt x="36" y="6"/>
                    <a:pt x="36" y="6"/>
                  </a:cubicBezTo>
                  <a:lnTo>
                    <a:pt x="2" y="0"/>
                  </a:ln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íslíde"/>
            <p:cNvSpPr/>
            <p:nvPr/>
          </p:nvSpPr>
          <p:spPr bwMode="auto">
            <a:xfrm>
              <a:off x="8058151" y="3136900"/>
              <a:ext cx="287338" cy="468313"/>
            </a:xfrm>
            <a:custGeom>
              <a:avLst/>
              <a:gdLst>
                <a:gd name="T0" fmla="*/ 30 w 87"/>
                <a:gd name="T1" fmla="*/ 6 h 142"/>
                <a:gd name="T2" fmla="*/ 0 w 87"/>
                <a:gd name="T3" fmla="*/ 15 h 142"/>
                <a:gd name="T4" fmla="*/ 10 w 87"/>
                <a:gd name="T5" fmla="*/ 134 h 142"/>
                <a:gd name="T6" fmla="*/ 87 w 87"/>
                <a:gd name="T7" fmla="*/ 118 h 142"/>
                <a:gd name="T8" fmla="*/ 83 w 87"/>
                <a:gd name="T9" fmla="*/ 2 h 142"/>
                <a:gd name="T10" fmla="*/ 66 w 87"/>
                <a:gd name="T11" fmla="*/ 2 h 142"/>
                <a:gd name="T12" fmla="*/ 30 w 87"/>
                <a:gd name="T13" fmla="*/ 6 h 142"/>
              </a:gdLst>
              <a:ahLst/>
              <a:cxnLst>
                <a:cxn ang="0">
                  <a:pos x="T0" y="T1"/>
                </a:cxn>
                <a:cxn ang="0">
                  <a:pos x="T2" y="T3"/>
                </a:cxn>
                <a:cxn ang="0">
                  <a:pos x="T4" y="T5"/>
                </a:cxn>
                <a:cxn ang="0">
                  <a:pos x="T6" y="T7"/>
                </a:cxn>
                <a:cxn ang="0">
                  <a:pos x="T8" y="T9"/>
                </a:cxn>
                <a:cxn ang="0">
                  <a:pos x="T10" y="T11"/>
                </a:cxn>
                <a:cxn ang="0">
                  <a:pos x="T12" y="T13"/>
                </a:cxn>
              </a:cxnLst>
              <a:rect l="0" t="0" r="r" b="b"/>
              <a:pathLst>
                <a:path w="87" h="142">
                  <a:moveTo>
                    <a:pt x="30" y="6"/>
                  </a:moveTo>
                  <a:cubicBezTo>
                    <a:pt x="30" y="6"/>
                    <a:pt x="21" y="8"/>
                    <a:pt x="0" y="15"/>
                  </a:cubicBezTo>
                  <a:cubicBezTo>
                    <a:pt x="0" y="15"/>
                    <a:pt x="0" y="72"/>
                    <a:pt x="10" y="134"/>
                  </a:cubicBezTo>
                  <a:cubicBezTo>
                    <a:pt x="10" y="134"/>
                    <a:pt x="53" y="142"/>
                    <a:pt x="87" y="118"/>
                  </a:cubicBezTo>
                  <a:cubicBezTo>
                    <a:pt x="87" y="118"/>
                    <a:pt x="87" y="41"/>
                    <a:pt x="83" y="2"/>
                  </a:cubicBezTo>
                  <a:cubicBezTo>
                    <a:pt x="83" y="2"/>
                    <a:pt x="74" y="0"/>
                    <a:pt x="66" y="2"/>
                  </a:cubicBezTo>
                  <a:lnTo>
                    <a:pt x="30" y="6"/>
                  </a:lnTo>
                  <a:close/>
                </a:path>
              </a:pathLst>
            </a:custGeom>
            <a:solidFill>
              <a:srgbClr val="506BD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îṡľîdê"/>
            <p:cNvSpPr/>
            <p:nvPr/>
          </p:nvSpPr>
          <p:spPr bwMode="auto">
            <a:xfrm>
              <a:off x="8134351" y="2897188"/>
              <a:ext cx="195263" cy="266700"/>
            </a:xfrm>
            <a:custGeom>
              <a:avLst/>
              <a:gdLst>
                <a:gd name="T0" fmla="*/ 5 w 59"/>
                <a:gd name="T1" fmla="*/ 57 h 81"/>
                <a:gd name="T2" fmla="*/ 33 w 59"/>
                <a:gd name="T3" fmla="*/ 81 h 81"/>
                <a:gd name="T4" fmla="*/ 55 w 59"/>
                <a:gd name="T5" fmla="*/ 32 h 81"/>
                <a:gd name="T6" fmla="*/ 17 w 59"/>
                <a:gd name="T7" fmla="*/ 11 h 81"/>
                <a:gd name="T8" fmla="*/ 5 w 59"/>
                <a:gd name="T9" fmla="*/ 57 h 81"/>
              </a:gdLst>
              <a:ahLst/>
              <a:cxnLst>
                <a:cxn ang="0">
                  <a:pos x="T0" y="T1"/>
                </a:cxn>
                <a:cxn ang="0">
                  <a:pos x="T2" y="T3"/>
                </a:cxn>
                <a:cxn ang="0">
                  <a:pos x="T4" y="T5"/>
                </a:cxn>
                <a:cxn ang="0">
                  <a:pos x="T6" y="T7"/>
                </a:cxn>
                <a:cxn ang="0">
                  <a:pos x="T8" y="T9"/>
                </a:cxn>
              </a:cxnLst>
              <a:rect l="0" t="0" r="r" b="b"/>
              <a:pathLst>
                <a:path w="59" h="81">
                  <a:moveTo>
                    <a:pt x="5" y="57"/>
                  </a:moveTo>
                  <a:cubicBezTo>
                    <a:pt x="5" y="57"/>
                    <a:pt x="10" y="81"/>
                    <a:pt x="33" y="81"/>
                  </a:cubicBezTo>
                  <a:cubicBezTo>
                    <a:pt x="58" y="80"/>
                    <a:pt x="59" y="47"/>
                    <a:pt x="55" y="32"/>
                  </a:cubicBezTo>
                  <a:cubicBezTo>
                    <a:pt x="52" y="17"/>
                    <a:pt x="34" y="0"/>
                    <a:pt x="17" y="11"/>
                  </a:cubicBezTo>
                  <a:cubicBezTo>
                    <a:pt x="4" y="20"/>
                    <a:pt x="0" y="35"/>
                    <a:pt x="5" y="57"/>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íṥľïdé"/>
            <p:cNvSpPr/>
            <p:nvPr/>
          </p:nvSpPr>
          <p:spPr bwMode="auto">
            <a:xfrm>
              <a:off x="8116888" y="2889250"/>
              <a:ext cx="215900" cy="241300"/>
            </a:xfrm>
            <a:custGeom>
              <a:avLst/>
              <a:gdLst>
                <a:gd name="T0" fmla="*/ 30 w 65"/>
                <a:gd name="T1" fmla="*/ 6 h 73"/>
                <a:gd name="T2" fmla="*/ 3 w 65"/>
                <a:gd name="T3" fmla="*/ 35 h 73"/>
                <a:gd name="T4" fmla="*/ 17 w 65"/>
                <a:gd name="T5" fmla="*/ 73 h 73"/>
                <a:gd name="T6" fmla="*/ 18 w 65"/>
                <a:gd name="T7" fmla="*/ 62 h 73"/>
                <a:gd name="T8" fmla="*/ 14 w 65"/>
                <a:gd name="T9" fmla="*/ 51 h 73"/>
                <a:gd name="T10" fmla="*/ 19 w 65"/>
                <a:gd name="T11" fmla="*/ 44 h 73"/>
                <a:gd name="T12" fmla="*/ 21 w 65"/>
                <a:gd name="T13" fmla="*/ 45 h 73"/>
                <a:gd name="T14" fmla="*/ 24 w 65"/>
                <a:gd name="T15" fmla="*/ 44 h 73"/>
                <a:gd name="T16" fmla="*/ 25 w 65"/>
                <a:gd name="T17" fmla="*/ 36 h 73"/>
                <a:gd name="T18" fmla="*/ 61 w 65"/>
                <a:gd name="T19" fmla="*/ 36 h 73"/>
                <a:gd name="T20" fmla="*/ 64 w 65"/>
                <a:gd name="T21" fmla="*/ 26 h 73"/>
                <a:gd name="T22" fmla="*/ 30 w 65"/>
                <a:gd name="T23"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73">
                  <a:moveTo>
                    <a:pt x="30" y="6"/>
                  </a:moveTo>
                  <a:cubicBezTo>
                    <a:pt x="30" y="6"/>
                    <a:pt x="8" y="7"/>
                    <a:pt x="3" y="35"/>
                  </a:cubicBezTo>
                  <a:cubicBezTo>
                    <a:pt x="3" y="35"/>
                    <a:pt x="0" y="58"/>
                    <a:pt x="17" y="73"/>
                  </a:cubicBezTo>
                  <a:cubicBezTo>
                    <a:pt x="17" y="73"/>
                    <a:pt x="16" y="63"/>
                    <a:pt x="18" y="62"/>
                  </a:cubicBezTo>
                  <a:cubicBezTo>
                    <a:pt x="19" y="60"/>
                    <a:pt x="14" y="54"/>
                    <a:pt x="14" y="51"/>
                  </a:cubicBezTo>
                  <a:cubicBezTo>
                    <a:pt x="15" y="47"/>
                    <a:pt x="15" y="40"/>
                    <a:pt x="19" y="44"/>
                  </a:cubicBezTo>
                  <a:cubicBezTo>
                    <a:pt x="21" y="45"/>
                    <a:pt x="21" y="45"/>
                    <a:pt x="21" y="45"/>
                  </a:cubicBezTo>
                  <a:cubicBezTo>
                    <a:pt x="22" y="47"/>
                    <a:pt x="25" y="45"/>
                    <a:pt x="24" y="44"/>
                  </a:cubicBezTo>
                  <a:cubicBezTo>
                    <a:pt x="24" y="41"/>
                    <a:pt x="24" y="38"/>
                    <a:pt x="25" y="36"/>
                  </a:cubicBezTo>
                  <a:cubicBezTo>
                    <a:pt x="28" y="31"/>
                    <a:pt x="44" y="39"/>
                    <a:pt x="61" y="36"/>
                  </a:cubicBezTo>
                  <a:cubicBezTo>
                    <a:pt x="61" y="36"/>
                    <a:pt x="65" y="32"/>
                    <a:pt x="64" y="26"/>
                  </a:cubicBezTo>
                  <a:cubicBezTo>
                    <a:pt x="64" y="26"/>
                    <a:pt x="59" y="0"/>
                    <a:pt x="30" y="6"/>
                  </a:cubicBez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îŝḷîḋê"/>
            <p:cNvSpPr/>
            <p:nvPr/>
          </p:nvSpPr>
          <p:spPr bwMode="auto">
            <a:xfrm>
              <a:off x="8174038" y="3143250"/>
              <a:ext cx="101600" cy="60325"/>
            </a:xfrm>
            <a:custGeom>
              <a:avLst/>
              <a:gdLst>
                <a:gd name="T0" fmla="*/ 2 w 64"/>
                <a:gd name="T1" fmla="*/ 0 h 38"/>
                <a:gd name="T2" fmla="*/ 33 w 64"/>
                <a:gd name="T3" fmla="*/ 7 h 38"/>
                <a:gd name="T4" fmla="*/ 64 w 64"/>
                <a:gd name="T5" fmla="*/ 17 h 38"/>
                <a:gd name="T6" fmla="*/ 62 w 64"/>
                <a:gd name="T7" fmla="*/ 32 h 38"/>
                <a:gd name="T8" fmla="*/ 48 w 64"/>
                <a:gd name="T9" fmla="*/ 38 h 38"/>
                <a:gd name="T10" fmla="*/ 16 w 64"/>
                <a:gd name="T11" fmla="*/ 25 h 38"/>
                <a:gd name="T12" fmla="*/ 0 w 64"/>
                <a:gd name="T13" fmla="*/ 7 h 38"/>
                <a:gd name="T14" fmla="*/ 2 w 6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38">
                  <a:moveTo>
                    <a:pt x="2" y="0"/>
                  </a:moveTo>
                  <a:lnTo>
                    <a:pt x="33" y="7"/>
                  </a:lnTo>
                  <a:lnTo>
                    <a:pt x="64" y="17"/>
                  </a:lnTo>
                  <a:lnTo>
                    <a:pt x="62" y="32"/>
                  </a:lnTo>
                  <a:lnTo>
                    <a:pt x="48" y="38"/>
                  </a:lnTo>
                  <a:lnTo>
                    <a:pt x="16" y="25"/>
                  </a:lnTo>
                  <a:lnTo>
                    <a:pt x="0" y="7"/>
                  </a:lnTo>
                  <a:lnTo>
                    <a:pt x="2" y="0"/>
                  </a:ln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îṣḻïďê"/>
            <p:cNvSpPr/>
            <p:nvPr/>
          </p:nvSpPr>
          <p:spPr bwMode="auto">
            <a:xfrm>
              <a:off x="8147051" y="3140075"/>
              <a:ext cx="103188" cy="92075"/>
            </a:xfrm>
            <a:custGeom>
              <a:avLst/>
              <a:gdLst>
                <a:gd name="T0" fmla="*/ 9 w 65"/>
                <a:gd name="T1" fmla="*/ 0 h 58"/>
                <a:gd name="T2" fmla="*/ 0 w 65"/>
                <a:gd name="T3" fmla="*/ 11 h 58"/>
                <a:gd name="T4" fmla="*/ 50 w 65"/>
                <a:gd name="T5" fmla="*/ 58 h 58"/>
                <a:gd name="T6" fmla="*/ 65 w 65"/>
                <a:gd name="T7" fmla="*/ 40 h 58"/>
                <a:gd name="T8" fmla="*/ 9 w 65"/>
                <a:gd name="T9" fmla="*/ 0 h 58"/>
              </a:gdLst>
              <a:ahLst/>
              <a:cxnLst>
                <a:cxn ang="0">
                  <a:pos x="T0" y="T1"/>
                </a:cxn>
                <a:cxn ang="0">
                  <a:pos x="T2" y="T3"/>
                </a:cxn>
                <a:cxn ang="0">
                  <a:pos x="T4" y="T5"/>
                </a:cxn>
                <a:cxn ang="0">
                  <a:pos x="T6" y="T7"/>
                </a:cxn>
                <a:cxn ang="0">
                  <a:pos x="T8" y="T9"/>
                </a:cxn>
              </a:cxnLst>
              <a:rect l="0" t="0" r="r" b="b"/>
              <a:pathLst>
                <a:path w="65" h="58">
                  <a:moveTo>
                    <a:pt x="9" y="0"/>
                  </a:moveTo>
                  <a:lnTo>
                    <a:pt x="0" y="11"/>
                  </a:lnTo>
                  <a:lnTo>
                    <a:pt x="50" y="58"/>
                  </a:lnTo>
                  <a:lnTo>
                    <a:pt x="65" y="40"/>
                  </a:lnTo>
                  <a:lnTo>
                    <a:pt x="9"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íşļïdê"/>
            <p:cNvSpPr/>
            <p:nvPr/>
          </p:nvSpPr>
          <p:spPr bwMode="auto">
            <a:xfrm>
              <a:off x="8250238" y="3143250"/>
              <a:ext cx="42863" cy="85725"/>
            </a:xfrm>
            <a:custGeom>
              <a:avLst/>
              <a:gdLst>
                <a:gd name="T0" fmla="*/ 0 w 27"/>
                <a:gd name="T1" fmla="*/ 38 h 54"/>
                <a:gd name="T2" fmla="*/ 18 w 27"/>
                <a:gd name="T3" fmla="*/ 54 h 54"/>
                <a:gd name="T4" fmla="*/ 27 w 27"/>
                <a:gd name="T5" fmla="*/ 0 h 54"/>
                <a:gd name="T6" fmla="*/ 0 w 27"/>
                <a:gd name="T7" fmla="*/ 38 h 54"/>
              </a:gdLst>
              <a:ahLst/>
              <a:cxnLst>
                <a:cxn ang="0">
                  <a:pos x="T0" y="T1"/>
                </a:cxn>
                <a:cxn ang="0">
                  <a:pos x="T2" y="T3"/>
                </a:cxn>
                <a:cxn ang="0">
                  <a:pos x="T4" y="T5"/>
                </a:cxn>
                <a:cxn ang="0">
                  <a:pos x="T6" y="T7"/>
                </a:cxn>
              </a:cxnLst>
              <a:rect l="0" t="0" r="r" b="b"/>
              <a:pathLst>
                <a:path w="27" h="54">
                  <a:moveTo>
                    <a:pt x="0" y="38"/>
                  </a:moveTo>
                  <a:lnTo>
                    <a:pt x="18" y="54"/>
                  </a:lnTo>
                  <a:lnTo>
                    <a:pt x="27" y="0"/>
                  </a:lnTo>
                  <a:lnTo>
                    <a:pt x="0" y="38"/>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ïSḷíḍè"/>
            <p:cNvSpPr/>
            <p:nvPr/>
          </p:nvSpPr>
          <p:spPr bwMode="auto">
            <a:xfrm>
              <a:off x="8177213" y="3032125"/>
              <a:ext cx="141288" cy="153988"/>
            </a:xfrm>
            <a:custGeom>
              <a:avLst/>
              <a:gdLst>
                <a:gd name="T0" fmla="*/ 6 w 43"/>
                <a:gd name="T1" fmla="*/ 1 h 47"/>
                <a:gd name="T2" fmla="*/ 11 w 43"/>
                <a:gd name="T3" fmla="*/ 30 h 47"/>
                <a:gd name="T4" fmla="*/ 37 w 43"/>
                <a:gd name="T5" fmla="*/ 31 h 47"/>
                <a:gd name="T6" fmla="*/ 38 w 43"/>
                <a:gd name="T7" fmla="*/ 43 h 47"/>
                <a:gd name="T8" fmla="*/ 6 w 43"/>
                <a:gd name="T9" fmla="*/ 41 h 47"/>
                <a:gd name="T10" fmla="*/ 3 w 43"/>
                <a:gd name="T11" fmla="*/ 2 h 47"/>
                <a:gd name="T12" fmla="*/ 5 w 43"/>
                <a:gd name="T13" fmla="*/ 0 h 47"/>
                <a:gd name="T14" fmla="*/ 6 w 43"/>
                <a:gd name="T15" fmla="*/ 1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7">
                  <a:moveTo>
                    <a:pt x="6" y="1"/>
                  </a:moveTo>
                  <a:cubicBezTo>
                    <a:pt x="6" y="1"/>
                    <a:pt x="3" y="24"/>
                    <a:pt x="11" y="30"/>
                  </a:cubicBezTo>
                  <a:cubicBezTo>
                    <a:pt x="11" y="30"/>
                    <a:pt x="23" y="37"/>
                    <a:pt x="37" y="31"/>
                  </a:cubicBezTo>
                  <a:cubicBezTo>
                    <a:pt x="37" y="31"/>
                    <a:pt x="43" y="38"/>
                    <a:pt x="38" y="43"/>
                  </a:cubicBezTo>
                  <a:cubicBezTo>
                    <a:pt x="33" y="47"/>
                    <a:pt x="11" y="46"/>
                    <a:pt x="6" y="41"/>
                  </a:cubicBezTo>
                  <a:cubicBezTo>
                    <a:pt x="1" y="36"/>
                    <a:pt x="0" y="12"/>
                    <a:pt x="3" y="2"/>
                  </a:cubicBezTo>
                  <a:cubicBezTo>
                    <a:pt x="5" y="0"/>
                    <a:pt x="5" y="0"/>
                    <a:pt x="5" y="0"/>
                  </a:cubicBezTo>
                  <a:lnTo>
                    <a:pt x="6" y="1"/>
                  </a:ln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íSľiḑè"/>
            <p:cNvSpPr/>
            <p:nvPr/>
          </p:nvSpPr>
          <p:spPr bwMode="auto">
            <a:xfrm>
              <a:off x="8199438" y="3014663"/>
              <a:ext cx="173038" cy="100013"/>
            </a:xfrm>
            <a:custGeom>
              <a:avLst/>
              <a:gdLst>
                <a:gd name="T0" fmla="*/ 5 w 52"/>
                <a:gd name="T1" fmla="*/ 3 h 30"/>
                <a:gd name="T2" fmla="*/ 36 w 52"/>
                <a:gd name="T3" fmla="*/ 0 h 30"/>
                <a:gd name="T4" fmla="*/ 39 w 52"/>
                <a:gd name="T5" fmla="*/ 1 h 30"/>
                <a:gd name="T6" fmla="*/ 52 w 52"/>
                <a:gd name="T7" fmla="*/ 8 h 30"/>
                <a:gd name="T8" fmla="*/ 13 w 52"/>
                <a:gd name="T9" fmla="*/ 30 h 30"/>
                <a:gd name="T10" fmla="*/ 1 w 52"/>
                <a:gd name="T11" fmla="*/ 22 h 30"/>
                <a:gd name="T12" fmla="*/ 1 w 52"/>
                <a:gd name="T13" fmla="*/ 20 h 30"/>
                <a:gd name="T14" fmla="*/ 3 w 52"/>
                <a:gd name="T15" fmla="*/ 4 h 30"/>
                <a:gd name="T16" fmla="*/ 5 w 52"/>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0">
                  <a:moveTo>
                    <a:pt x="5" y="3"/>
                  </a:moveTo>
                  <a:cubicBezTo>
                    <a:pt x="24" y="6"/>
                    <a:pt x="33" y="3"/>
                    <a:pt x="36" y="0"/>
                  </a:cubicBezTo>
                  <a:cubicBezTo>
                    <a:pt x="37" y="0"/>
                    <a:pt x="38" y="0"/>
                    <a:pt x="39" y="1"/>
                  </a:cubicBezTo>
                  <a:cubicBezTo>
                    <a:pt x="52" y="8"/>
                    <a:pt x="52" y="8"/>
                    <a:pt x="52" y="8"/>
                  </a:cubicBezTo>
                  <a:cubicBezTo>
                    <a:pt x="13" y="30"/>
                    <a:pt x="13" y="30"/>
                    <a:pt x="13" y="30"/>
                  </a:cubicBezTo>
                  <a:cubicBezTo>
                    <a:pt x="1" y="22"/>
                    <a:pt x="1" y="22"/>
                    <a:pt x="1" y="22"/>
                  </a:cubicBezTo>
                  <a:cubicBezTo>
                    <a:pt x="1" y="22"/>
                    <a:pt x="0" y="21"/>
                    <a:pt x="1" y="20"/>
                  </a:cubicBezTo>
                  <a:cubicBezTo>
                    <a:pt x="3" y="4"/>
                    <a:pt x="3" y="4"/>
                    <a:pt x="3" y="4"/>
                  </a:cubicBezTo>
                  <a:cubicBezTo>
                    <a:pt x="3" y="4"/>
                    <a:pt x="4" y="3"/>
                    <a:pt x="5" y="3"/>
                  </a:cubicBez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îś1ídè"/>
            <p:cNvSpPr/>
            <p:nvPr/>
          </p:nvSpPr>
          <p:spPr bwMode="auto">
            <a:xfrm>
              <a:off x="8242301" y="3038475"/>
              <a:ext cx="130175" cy="79375"/>
            </a:xfrm>
            <a:custGeom>
              <a:avLst/>
              <a:gdLst>
                <a:gd name="T0" fmla="*/ 4 w 39"/>
                <a:gd name="T1" fmla="*/ 4 h 24"/>
                <a:gd name="T2" fmla="*/ 37 w 39"/>
                <a:gd name="T3" fmla="*/ 0 h 24"/>
                <a:gd name="T4" fmla="*/ 39 w 39"/>
                <a:gd name="T5" fmla="*/ 2 h 24"/>
                <a:gd name="T6" fmla="*/ 37 w 39"/>
                <a:gd name="T7" fmla="*/ 18 h 24"/>
                <a:gd name="T8" fmla="*/ 35 w 39"/>
                <a:gd name="T9" fmla="*/ 19 h 24"/>
                <a:gd name="T10" fmla="*/ 2 w 39"/>
                <a:gd name="T11" fmla="*/ 23 h 24"/>
                <a:gd name="T12" fmla="*/ 0 w 39"/>
                <a:gd name="T13" fmla="*/ 22 h 24"/>
                <a:gd name="T14" fmla="*/ 2 w 39"/>
                <a:gd name="T15" fmla="*/ 6 h 24"/>
                <a:gd name="T16" fmla="*/ 4 w 39"/>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4" y="4"/>
                  </a:moveTo>
                  <a:cubicBezTo>
                    <a:pt x="37" y="0"/>
                    <a:pt x="37" y="0"/>
                    <a:pt x="37" y="0"/>
                  </a:cubicBezTo>
                  <a:cubicBezTo>
                    <a:pt x="38" y="0"/>
                    <a:pt x="39" y="1"/>
                    <a:pt x="39" y="2"/>
                  </a:cubicBezTo>
                  <a:cubicBezTo>
                    <a:pt x="37" y="18"/>
                    <a:pt x="37" y="18"/>
                    <a:pt x="37" y="18"/>
                  </a:cubicBezTo>
                  <a:cubicBezTo>
                    <a:pt x="36" y="19"/>
                    <a:pt x="36" y="19"/>
                    <a:pt x="35" y="19"/>
                  </a:cubicBezTo>
                  <a:cubicBezTo>
                    <a:pt x="2" y="23"/>
                    <a:pt x="2" y="23"/>
                    <a:pt x="2" y="23"/>
                  </a:cubicBezTo>
                  <a:cubicBezTo>
                    <a:pt x="1" y="24"/>
                    <a:pt x="0" y="23"/>
                    <a:pt x="0" y="22"/>
                  </a:cubicBezTo>
                  <a:cubicBezTo>
                    <a:pt x="2" y="6"/>
                    <a:pt x="2" y="6"/>
                    <a:pt x="2" y="6"/>
                  </a:cubicBezTo>
                  <a:cubicBezTo>
                    <a:pt x="2" y="5"/>
                    <a:pt x="3" y="4"/>
                    <a:pt x="4" y="4"/>
                  </a:cubicBez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išḷíďé"/>
            <p:cNvSpPr/>
            <p:nvPr/>
          </p:nvSpPr>
          <p:spPr bwMode="auto">
            <a:xfrm>
              <a:off x="8128001" y="2971800"/>
              <a:ext cx="79375" cy="85725"/>
            </a:xfrm>
            <a:custGeom>
              <a:avLst/>
              <a:gdLst>
                <a:gd name="T0" fmla="*/ 24 w 24"/>
                <a:gd name="T1" fmla="*/ 19 h 26"/>
                <a:gd name="T2" fmla="*/ 3 w 24"/>
                <a:gd name="T3" fmla="*/ 0 h 26"/>
                <a:gd name="T4" fmla="*/ 1 w 24"/>
                <a:gd name="T5" fmla="*/ 7 h 26"/>
                <a:gd name="T6" fmla="*/ 24 w 24"/>
                <a:gd name="T7" fmla="*/ 26 h 26"/>
                <a:gd name="T8" fmla="*/ 24 w 24"/>
                <a:gd name="T9" fmla="*/ 19 h 26"/>
              </a:gdLst>
              <a:ahLst/>
              <a:cxnLst>
                <a:cxn ang="0">
                  <a:pos x="T0" y="T1"/>
                </a:cxn>
                <a:cxn ang="0">
                  <a:pos x="T2" y="T3"/>
                </a:cxn>
                <a:cxn ang="0">
                  <a:pos x="T4" y="T5"/>
                </a:cxn>
                <a:cxn ang="0">
                  <a:pos x="T6" y="T7"/>
                </a:cxn>
                <a:cxn ang="0">
                  <a:pos x="T8" y="T9"/>
                </a:cxn>
              </a:cxnLst>
              <a:rect l="0" t="0" r="r" b="b"/>
              <a:pathLst>
                <a:path w="24" h="26">
                  <a:moveTo>
                    <a:pt x="24" y="19"/>
                  </a:moveTo>
                  <a:cubicBezTo>
                    <a:pt x="24" y="19"/>
                    <a:pt x="10" y="13"/>
                    <a:pt x="3" y="0"/>
                  </a:cubicBezTo>
                  <a:cubicBezTo>
                    <a:pt x="3" y="0"/>
                    <a:pt x="0" y="2"/>
                    <a:pt x="1" y="7"/>
                  </a:cubicBezTo>
                  <a:cubicBezTo>
                    <a:pt x="1" y="7"/>
                    <a:pt x="8" y="19"/>
                    <a:pt x="24" y="26"/>
                  </a:cubicBezTo>
                  <a:lnTo>
                    <a:pt x="24" y="19"/>
                  </a:lnTo>
                  <a:close/>
                </a:path>
              </a:pathLst>
            </a:custGeom>
            <a:solidFill>
              <a:srgbClr val="734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iṧľîḋe"/>
            <p:cNvSpPr/>
            <p:nvPr/>
          </p:nvSpPr>
          <p:spPr bwMode="auto">
            <a:xfrm>
              <a:off x="7721601" y="3038475"/>
              <a:ext cx="385763" cy="273050"/>
            </a:xfrm>
            <a:custGeom>
              <a:avLst/>
              <a:gdLst>
                <a:gd name="T0" fmla="*/ 102 w 117"/>
                <a:gd name="T1" fmla="*/ 45 h 83"/>
                <a:gd name="T2" fmla="*/ 14 w 117"/>
                <a:gd name="T3" fmla="*/ 0 h 83"/>
                <a:gd name="T4" fmla="*/ 0 w 117"/>
                <a:gd name="T5" fmla="*/ 17 h 83"/>
                <a:gd name="T6" fmla="*/ 105 w 117"/>
                <a:gd name="T7" fmla="*/ 82 h 83"/>
                <a:gd name="T8" fmla="*/ 102 w 117"/>
                <a:gd name="T9" fmla="*/ 45 h 83"/>
              </a:gdLst>
              <a:ahLst/>
              <a:cxnLst>
                <a:cxn ang="0">
                  <a:pos x="T0" y="T1"/>
                </a:cxn>
                <a:cxn ang="0">
                  <a:pos x="T2" y="T3"/>
                </a:cxn>
                <a:cxn ang="0">
                  <a:pos x="T4" y="T5"/>
                </a:cxn>
                <a:cxn ang="0">
                  <a:pos x="T6" y="T7"/>
                </a:cxn>
                <a:cxn ang="0">
                  <a:pos x="T8" y="T9"/>
                </a:cxn>
              </a:cxnLst>
              <a:rect l="0" t="0" r="r" b="b"/>
              <a:pathLst>
                <a:path w="117" h="83">
                  <a:moveTo>
                    <a:pt x="102" y="45"/>
                  </a:moveTo>
                  <a:cubicBezTo>
                    <a:pt x="102" y="45"/>
                    <a:pt x="58" y="55"/>
                    <a:pt x="14" y="0"/>
                  </a:cubicBezTo>
                  <a:cubicBezTo>
                    <a:pt x="14" y="0"/>
                    <a:pt x="5" y="1"/>
                    <a:pt x="0" y="17"/>
                  </a:cubicBezTo>
                  <a:cubicBezTo>
                    <a:pt x="0" y="17"/>
                    <a:pt x="30" y="83"/>
                    <a:pt x="105" y="82"/>
                  </a:cubicBezTo>
                  <a:cubicBezTo>
                    <a:pt x="105" y="82"/>
                    <a:pt x="117" y="54"/>
                    <a:pt x="102" y="45"/>
                  </a:cubicBezTo>
                  <a:close/>
                </a:path>
              </a:pathLst>
            </a:custGeom>
            <a:solidFill>
              <a:srgbClr val="0087E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iṣľîde"/>
            <p:cNvSpPr/>
            <p:nvPr/>
          </p:nvSpPr>
          <p:spPr bwMode="auto">
            <a:xfrm>
              <a:off x="5430838" y="3663950"/>
              <a:ext cx="1101725" cy="650875"/>
            </a:xfrm>
            <a:custGeom>
              <a:avLst/>
              <a:gdLst>
                <a:gd name="T0" fmla="*/ 175 w 334"/>
                <a:gd name="T1" fmla="*/ 0 h 197"/>
                <a:gd name="T2" fmla="*/ 171 w 334"/>
                <a:gd name="T3" fmla="*/ 1 h 197"/>
                <a:gd name="T4" fmla="*/ 33 w 334"/>
                <a:gd name="T5" fmla="*/ 81 h 197"/>
                <a:gd name="T6" fmla="*/ 2 w 334"/>
                <a:gd name="T7" fmla="*/ 99 h 197"/>
                <a:gd name="T8" fmla="*/ 2 w 334"/>
                <a:gd name="T9" fmla="*/ 106 h 197"/>
                <a:gd name="T10" fmla="*/ 7 w 334"/>
                <a:gd name="T11" fmla="*/ 109 h 197"/>
                <a:gd name="T12" fmla="*/ 157 w 334"/>
                <a:gd name="T13" fmla="*/ 196 h 197"/>
                <a:gd name="T14" fmla="*/ 161 w 334"/>
                <a:gd name="T15" fmla="*/ 197 h 197"/>
                <a:gd name="T16" fmla="*/ 165 w 334"/>
                <a:gd name="T17" fmla="*/ 196 h 197"/>
                <a:gd name="T18" fmla="*/ 310 w 334"/>
                <a:gd name="T19" fmla="*/ 112 h 197"/>
                <a:gd name="T20" fmla="*/ 329 w 334"/>
                <a:gd name="T21" fmla="*/ 101 h 197"/>
                <a:gd name="T22" fmla="*/ 329 w 334"/>
                <a:gd name="T23" fmla="*/ 88 h 197"/>
                <a:gd name="T24" fmla="*/ 329 w 334"/>
                <a:gd name="T25" fmla="*/ 88 h 197"/>
                <a:gd name="T26" fmla="*/ 178 w 334"/>
                <a:gd name="T27" fmla="*/ 1 h 197"/>
                <a:gd name="T28" fmla="*/ 175 w 334"/>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197">
                  <a:moveTo>
                    <a:pt x="175" y="0"/>
                  </a:moveTo>
                  <a:cubicBezTo>
                    <a:pt x="174" y="0"/>
                    <a:pt x="172" y="1"/>
                    <a:pt x="171" y="1"/>
                  </a:cubicBezTo>
                  <a:cubicBezTo>
                    <a:pt x="33" y="81"/>
                    <a:pt x="33" y="81"/>
                    <a:pt x="33" y="81"/>
                  </a:cubicBezTo>
                  <a:cubicBezTo>
                    <a:pt x="2" y="99"/>
                    <a:pt x="2" y="99"/>
                    <a:pt x="2" y="99"/>
                  </a:cubicBezTo>
                  <a:cubicBezTo>
                    <a:pt x="0" y="101"/>
                    <a:pt x="0" y="104"/>
                    <a:pt x="2" y="106"/>
                  </a:cubicBezTo>
                  <a:cubicBezTo>
                    <a:pt x="7" y="109"/>
                    <a:pt x="7" y="109"/>
                    <a:pt x="7" y="109"/>
                  </a:cubicBezTo>
                  <a:cubicBezTo>
                    <a:pt x="157" y="196"/>
                    <a:pt x="157" y="196"/>
                    <a:pt x="157" y="196"/>
                  </a:cubicBezTo>
                  <a:cubicBezTo>
                    <a:pt x="158" y="196"/>
                    <a:pt x="160" y="197"/>
                    <a:pt x="161" y="197"/>
                  </a:cubicBezTo>
                  <a:cubicBezTo>
                    <a:pt x="162" y="197"/>
                    <a:pt x="164" y="196"/>
                    <a:pt x="165" y="196"/>
                  </a:cubicBezTo>
                  <a:cubicBezTo>
                    <a:pt x="310" y="112"/>
                    <a:pt x="310" y="112"/>
                    <a:pt x="310" y="112"/>
                  </a:cubicBezTo>
                  <a:cubicBezTo>
                    <a:pt x="329" y="101"/>
                    <a:pt x="329" y="101"/>
                    <a:pt x="329" y="101"/>
                  </a:cubicBezTo>
                  <a:cubicBezTo>
                    <a:pt x="334" y="98"/>
                    <a:pt x="334" y="91"/>
                    <a:pt x="329" y="88"/>
                  </a:cubicBezTo>
                  <a:cubicBezTo>
                    <a:pt x="329" y="88"/>
                    <a:pt x="329" y="88"/>
                    <a:pt x="329" y="88"/>
                  </a:cubicBezTo>
                  <a:cubicBezTo>
                    <a:pt x="178" y="1"/>
                    <a:pt x="178" y="1"/>
                    <a:pt x="178" y="1"/>
                  </a:cubicBezTo>
                  <a:cubicBezTo>
                    <a:pt x="177" y="1"/>
                    <a:pt x="176" y="0"/>
                    <a:pt x="175" y="0"/>
                  </a:cubicBezTo>
                </a:path>
              </a:pathLst>
            </a:custGeom>
            <a:solidFill>
              <a:srgbClr val="2A2111">
                <a:alpha val="10000"/>
              </a:srgbClr>
            </a:solidFill>
            <a:ln>
              <a:noFill/>
            </a:ln>
          </p:spPr>
          <p:txBody>
            <a:bodyPr anchor="ctr"/>
            <a:lstStyle/>
            <a:p>
              <a:pPr algn="ctr"/>
            </a:p>
          </p:txBody>
        </p:sp>
        <p:sp>
          <p:nvSpPr>
            <p:cNvPr id="86" name="ïśľíḋè"/>
            <p:cNvSpPr/>
            <p:nvPr/>
          </p:nvSpPr>
          <p:spPr bwMode="auto">
            <a:xfrm>
              <a:off x="5387976" y="3463925"/>
              <a:ext cx="1095375" cy="481013"/>
            </a:xfrm>
            <a:custGeom>
              <a:avLst/>
              <a:gdLst>
                <a:gd name="T0" fmla="*/ 323 w 332"/>
                <a:gd name="T1" fmla="*/ 1 h 146"/>
                <a:gd name="T2" fmla="*/ 299 w 332"/>
                <a:gd name="T3" fmla="*/ 16 h 146"/>
                <a:gd name="T4" fmla="*/ 288 w 332"/>
                <a:gd name="T5" fmla="*/ 26 h 146"/>
                <a:gd name="T6" fmla="*/ 38 w 332"/>
                <a:gd name="T7" fmla="*/ 21 h 146"/>
                <a:gd name="T8" fmla="*/ 31 w 332"/>
                <a:gd name="T9" fmla="*/ 14 h 146"/>
                <a:gd name="T10" fmla="*/ 0 w 332"/>
                <a:gd name="T11" fmla="*/ 8 h 146"/>
                <a:gd name="T12" fmla="*/ 0 w 332"/>
                <a:gd name="T13" fmla="*/ 51 h 146"/>
                <a:gd name="T14" fmla="*/ 2 w 332"/>
                <a:gd name="T15" fmla="*/ 55 h 146"/>
                <a:gd name="T16" fmla="*/ 7 w 332"/>
                <a:gd name="T17" fmla="*/ 58 h 146"/>
                <a:gd name="T18" fmla="*/ 157 w 332"/>
                <a:gd name="T19" fmla="*/ 145 h 146"/>
                <a:gd name="T20" fmla="*/ 164 w 332"/>
                <a:gd name="T21" fmla="*/ 145 h 146"/>
                <a:gd name="T22" fmla="*/ 310 w 332"/>
                <a:gd name="T23" fmla="*/ 61 h 146"/>
                <a:gd name="T24" fmla="*/ 329 w 332"/>
                <a:gd name="T25" fmla="*/ 50 h 146"/>
                <a:gd name="T26" fmla="*/ 332 w 332"/>
                <a:gd name="T27" fmla="*/ 43 h 146"/>
                <a:gd name="T28" fmla="*/ 332 w 332"/>
                <a:gd name="T29" fmla="*/ 43 h 146"/>
                <a:gd name="T30" fmla="*/ 332 w 332"/>
                <a:gd name="T31" fmla="*/ 0 h 146"/>
                <a:gd name="T32" fmla="*/ 323 w 332"/>
                <a:gd name="T33"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146">
                  <a:moveTo>
                    <a:pt x="323" y="1"/>
                  </a:moveTo>
                  <a:cubicBezTo>
                    <a:pt x="299" y="16"/>
                    <a:pt x="299" y="16"/>
                    <a:pt x="299" y="16"/>
                  </a:cubicBezTo>
                  <a:cubicBezTo>
                    <a:pt x="288" y="26"/>
                    <a:pt x="288" y="26"/>
                    <a:pt x="288" y="26"/>
                  </a:cubicBezTo>
                  <a:cubicBezTo>
                    <a:pt x="38" y="21"/>
                    <a:pt x="38" y="21"/>
                    <a:pt x="38" y="21"/>
                  </a:cubicBezTo>
                  <a:cubicBezTo>
                    <a:pt x="31" y="14"/>
                    <a:pt x="31" y="14"/>
                    <a:pt x="31" y="14"/>
                  </a:cubicBezTo>
                  <a:cubicBezTo>
                    <a:pt x="0" y="8"/>
                    <a:pt x="0" y="8"/>
                    <a:pt x="0" y="8"/>
                  </a:cubicBezTo>
                  <a:cubicBezTo>
                    <a:pt x="0" y="51"/>
                    <a:pt x="0" y="51"/>
                    <a:pt x="0" y="51"/>
                  </a:cubicBezTo>
                  <a:cubicBezTo>
                    <a:pt x="0" y="53"/>
                    <a:pt x="1" y="54"/>
                    <a:pt x="2" y="55"/>
                  </a:cubicBezTo>
                  <a:cubicBezTo>
                    <a:pt x="7" y="58"/>
                    <a:pt x="7" y="58"/>
                    <a:pt x="7" y="58"/>
                  </a:cubicBezTo>
                  <a:cubicBezTo>
                    <a:pt x="157" y="145"/>
                    <a:pt x="157" y="145"/>
                    <a:pt x="157" y="145"/>
                  </a:cubicBezTo>
                  <a:cubicBezTo>
                    <a:pt x="159" y="146"/>
                    <a:pt x="162" y="146"/>
                    <a:pt x="164" y="145"/>
                  </a:cubicBezTo>
                  <a:cubicBezTo>
                    <a:pt x="310" y="61"/>
                    <a:pt x="310" y="61"/>
                    <a:pt x="310" y="61"/>
                  </a:cubicBezTo>
                  <a:cubicBezTo>
                    <a:pt x="329" y="50"/>
                    <a:pt x="329" y="50"/>
                    <a:pt x="329" y="50"/>
                  </a:cubicBezTo>
                  <a:cubicBezTo>
                    <a:pt x="331" y="48"/>
                    <a:pt x="332" y="46"/>
                    <a:pt x="332" y="43"/>
                  </a:cubicBezTo>
                  <a:cubicBezTo>
                    <a:pt x="332" y="43"/>
                    <a:pt x="332" y="43"/>
                    <a:pt x="332" y="43"/>
                  </a:cubicBezTo>
                  <a:cubicBezTo>
                    <a:pt x="332" y="0"/>
                    <a:pt x="332" y="0"/>
                    <a:pt x="332" y="0"/>
                  </a:cubicBezTo>
                  <a:lnTo>
                    <a:pt x="323" y="1"/>
                  </a:lnTo>
                  <a:close/>
                </a:path>
              </a:pathLst>
            </a:custGeom>
            <a:gradFill>
              <a:gsLst>
                <a:gs pos="0">
                  <a:srgbClr val="76BEF5"/>
                </a:gs>
                <a:gs pos="100000">
                  <a:srgbClr val="89DCFD"/>
                </a:gs>
                <a:gs pos="40000">
                  <a:srgbClr val="81CFFA"/>
                </a:gs>
              </a:gsLst>
              <a:lin ang="0" scaled="1"/>
            </a:gradFill>
            <a:ln>
              <a:noFill/>
            </a:ln>
          </p:spPr>
          <p:txBody>
            <a:bodyPr anchor="ctr"/>
            <a:lstStyle/>
            <a:p>
              <a:pPr algn="ctr"/>
            </a:p>
          </p:txBody>
        </p:sp>
        <p:sp>
          <p:nvSpPr>
            <p:cNvPr id="87" name="íś1íḋé"/>
            <p:cNvSpPr/>
            <p:nvPr/>
          </p:nvSpPr>
          <p:spPr bwMode="auto">
            <a:xfrm>
              <a:off x="5384801" y="3154363"/>
              <a:ext cx="1101725" cy="646113"/>
            </a:xfrm>
            <a:custGeom>
              <a:avLst/>
              <a:gdLst>
                <a:gd name="T0" fmla="*/ 330 w 334"/>
                <a:gd name="T1" fmla="*/ 88 h 196"/>
                <a:gd name="T2" fmla="*/ 329 w 334"/>
                <a:gd name="T3" fmla="*/ 88 h 196"/>
                <a:gd name="T4" fmla="*/ 179 w 334"/>
                <a:gd name="T5" fmla="*/ 1 h 196"/>
                <a:gd name="T6" fmla="*/ 172 w 334"/>
                <a:gd name="T7" fmla="*/ 1 h 196"/>
                <a:gd name="T8" fmla="*/ 34 w 334"/>
                <a:gd name="T9" fmla="*/ 81 h 196"/>
                <a:gd name="T10" fmla="*/ 3 w 334"/>
                <a:gd name="T11" fmla="*/ 98 h 196"/>
                <a:gd name="T12" fmla="*/ 3 w 334"/>
                <a:gd name="T13" fmla="*/ 105 h 196"/>
                <a:gd name="T14" fmla="*/ 8 w 334"/>
                <a:gd name="T15" fmla="*/ 108 h 196"/>
                <a:gd name="T16" fmla="*/ 158 w 334"/>
                <a:gd name="T17" fmla="*/ 195 h 196"/>
                <a:gd name="T18" fmla="*/ 165 w 334"/>
                <a:gd name="T19" fmla="*/ 195 h 196"/>
                <a:gd name="T20" fmla="*/ 311 w 334"/>
                <a:gd name="T21" fmla="*/ 111 h 196"/>
                <a:gd name="T22" fmla="*/ 330 w 334"/>
                <a:gd name="T23" fmla="*/ 100 h 196"/>
                <a:gd name="T24" fmla="*/ 330 w 334"/>
                <a:gd name="T25" fmla="*/ 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4" h="196">
                  <a:moveTo>
                    <a:pt x="330" y="88"/>
                  </a:moveTo>
                  <a:cubicBezTo>
                    <a:pt x="329" y="88"/>
                    <a:pt x="329" y="88"/>
                    <a:pt x="329" y="88"/>
                  </a:cubicBezTo>
                  <a:cubicBezTo>
                    <a:pt x="179" y="1"/>
                    <a:pt x="179" y="1"/>
                    <a:pt x="179" y="1"/>
                  </a:cubicBezTo>
                  <a:cubicBezTo>
                    <a:pt x="177" y="0"/>
                    <a:pt x="174" y="0"/>
                    <a:pt x="172" y="1"/>
                  </a:cubicBezTo>
                  <a:cubicBezTo>
                    <a:pt x="34" y="81"/>
                    <a:pt x="34" y="81"/>
                    <a:pt x="34" y="81"/>
                  </a:cubicBezTo>
                  <a:cubicBezTo>
                    <a:pt x="3" y="98"/>
                    <a:pt x="3" y="98"/>
                    <a:pt x="3" y="98"/>
                  </a:cubicBezTo>
                  <a:cubicBezTo>
                    <a:pt x="0" y="100"/>
                    <a:pt x="0" y="104"/>
                    <a:pt x="3" y="105"/>
                  </a:cubicBezTo>
                  <a:cubicBezTo>
                    <a:pt x="8" y="108"/>
                    <a:pt x="8" y="108"/>
                    <a:pt x="8" y="108"/>
                  </a:cubicBezTo>
                  <a:cubicBezTo>
                    <a:pt x="158" y="195"/>
                    <a:pt x="158" y="195"/>
                    <a:pt x="158" y="195"/>
                  </a:cubicBezTo>
                  <a:cubicBezTo>
                    <a:pt x="160" y="196"/>
                    <a:pt x="163" y="196"/>
                    <a:pt x="165" y="195"/>
                  </a:cubicBezTo>
                  <a:cubicBezTo>
                    <a:pt x="311" y="111"/>
                    <a:pt x="311" y="111"/>
                    <a:pt x="311" y="111"/>
                  </a:cubicBezTo>
                  <a:cubicBezTo>
                    <a:pt x="330" y="100"/>
                    <a:pt x="330" y="100"/>
                    <a:pt x="330" y="100"/>
                  </a:cubicBezTo>
                  <a:cubicBezTo>
                    <a:pt x="334" y="97"/>
                    <a:pt x="334" y="91"/>
                    <a:pt x="330" y="8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8" name="ïsḷiḑè"/>
            <p:cNvSpPr/>
            <p:nvPr/>
          </p:nvSpPr>
          <p:spPr bwMode="auto">
            <a:xfrm>
              <a:off x="5110163" y="1739900"/>
              <a:ext cx="977900" cy="1192213"/>
            </a:xfrm>
            <a:custGeom>
              <a:avLst/>
              <a:gdLst>
                <a:gd name="T0" fmla="*/ 0 w 616"/>
                <a:gd name="T1" fmla="*/ 355 h 751"/>
                <a:gd name="T2" fmla="*/ 0 w 616"/>
                <a:gd name="T3" fmla="*/ 751 h 751"/>
                <a:gd name="T4" fmla="*/ 616 w 616"/>
                <a:gd name="T5" fmla="*/ 396 h 751"/>
                <a:gd name="T6" fmla="*/ 616 w 616"/>
                <a:gd name="T7" fmla="*/ 0 h 751"/>
                <a:gd name="T8" fmla="*/ 0 w 616"/>
                <a:gd name="T9" fmla="*/ 355 h 751"/>
              </a:gdLst>
              <a:ahLst/>
              <a:cxnLst>
                <a:cxn ang="0">
                  <a:pos x="T0" y="T1"/>
                </a:cxn>
                <a:cxn ang="0">
                  <a:pos x="T2" y="T3"/>
                </a:cxn>
                <a:cxn ang="0">
                  <a:pos x="T4" y="T5"/>
                </a:cxn>
                <a:cxn ang="0">
                  <a:pos x="T6" y="T7"/>
                </a:cxn>
                <a:cxn ang="0">
                  <a:pos x="T8" y="T9"/>
                </a:cxn>
              </a:cxnLst>
              <a:rect l="0" t="0" r="r" b="b"/>
              <a:pathLst>
                <a:path w="616" h="751">
                  <a:moveTo>
                    <a:pt x="0" y="355"/>
                  </a:moveTo>
                  <a:lnTo>
                    <a:pt x="0" y="751"/>
                  </a:lnTo>
                  <a:lnTo>
                    <a:pt x="616" y="396"/>
                  </a:lnTo>
                  <a:lnTo>
                    <a:pt x="616" y="0"/>
                  </a:lnTo>
                  <a:lnTo>
                    <a:pt x="0" y="355"/>
                  </a:lnTo>
                  <a:close/>
                </a:path>
              </a:pathLst>
            </a:custGeom>
            <a:solidFill>
              <a:srgbClr val="47DE8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9" name="iṥlídé"/>
            <p:cNvSpPr/>
            <p:nvPr/>
          </p:nvSpPr>
          <p:spPr bwMode="auto">
            <a:xfrm>
              <a:off x="5837238" y="1822450"/>
              <a:ext cx="207963" cy="144463"/>
            </a:xfrm>
            <a:custGeom>
              <a:avLst/>
              <a:gdLst>
                <a:gd name="T0" fmla="*/ 0 w 131"/>
                <a:gd name="T1" fmla="*/ 91 h 91"/>
                <a:gd name="T2" fmla="*/ 0 w 131"/>
                <a:gd name="T3" fmla="*/ 76 h 91"/>
                <a:gd name="T4" fmla="*/ 131 w 131"/>
                <a:gd name="T5" fmla="*/ 0 h 91"/>
                <a:gd name="T6" fmla="*/ 131 w 131"/>
                <a:gd name="T7" fmla="*/ 14 h 91"/>
                <a:gd name="T8" fmla="*/ 0 w 131"/>
                <a:gd name="T9" fmla="*/ 91 h 91"/>
              </a:gdLst>
              <a:ahLst/>
              <a:cxnLst>
                <a:cxn ang="0">
                  <a:pos x="T0" y="T1"/>
                </a:cxn>
                <a:cxn ang="0">
                  <a:pos x="T2" y="T3"/>
                </a:cxn>
                <a:cxn ang="0">
                  <a:pos x="T4" y="T5"/>
                </a:cxn>
                <a:cxn ang="0">
                  <a:pos x="T6" y="T7"/>
                </a:cxn>
                <a:cxn ang="0">
                  <a:pos x="T8" y="T9"/>
                </a:cxn>
              </a:cxnLst>
              <a:rect l="0" t="0" r="r" b="b"/>
              <a:pathLst>
                <a:path w="131" h="91">
                  <a:moveTo>
                    <a:pt x="0" y="91"/>
                  </a:moveTo>
                  <a:lnTo>
                    <a:pt x="0" y="76"/>
                  </a:lnTo>
                  <a:lnTo>
                    <a:pt x="131" y="0"/>
                  </a:lnTo>
                  <a:lnTo>
                    <a:pt x="131" y="14"/>
                  </a:lnTo>
                  <a:lnTo>
                    <a:pt x="0" y="91"/>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0" name="ïṧḷídê"/>
            <p:cNvSpPr/>
            <p:nvPr/>
          </p:nvSpPr>
          <p:spPr bwMode="auto">
            <a:xfrm>
              <a:off x="5837238" y="1868488"/>
              <a:ext cx="207963" cy="141288"/>
            </a:xfrm>
            <a:custGeom>
              <a:avLst/>
              <a:gdLst>
                <a:gd name="T0" fmla="*/ 0 w 131"/>
                <a:gd name="T1" fmla="*/ 89 h 89"/>
                <a:gd name="T2" fmla="*/ 0 w 131"/>
                <a:gd name="T3" fmla="*/ 74 h 89"/>
                <a:gd name="T4" fmla="*/ 131 w 131"/>
                <a:gd name="T5" fmla="*/ 0 h 89"/>
                <a:gd name="T6" fmla="*/ 131 w 131"/>
                <a:gd name="T7" fmla="*/ 14 h 89"/>
                <a:gd name="T8" fmla="*/ 0 w 131"/>
                <a:gd name="T9" fmla="*/ 89 h 89"/>
              </a:gdLst>
              <a:ahLst/>
              <a:cxnLst>
                <a:cxn ang="0">
                  <a:pos x="T0" y="T1"/>
                </a:cxn>
                <a:cxn ang="0">
                  <a:pos x="T2" y="T3"/>
                </a:cxn>
                <a:cxn ang="0">
                  <a:pos x="T4" y="T5"/>
                </a:cxn>
                <a:cxn ang="0">
                  <a:pos x="T6" y="T7"/>
                </a:cxn>
                <a:cxn ang="0">
                  <a:pos x="T8" y="T9"/>
                </a:cxn>
              </a:cxnLst>
              <a:rect l="0" t="0" r="r" b="b"/>
              <a:pathLst>
                <a:path w="131" h="89">
                  <a:moveTo>
                    <a:pt x="0" y="89"/>
                  </a:moveTo>
                  <a:lnTo>
                    <a:pt x="0" y="74"/>
                  </a:lnTo>
                  <a:lnTo>
                    <a:pt x="131" y="0"/>
                  </a:lnTo>
                  <a:lnTo>
                    <a:pt x="131" y="14"/>
                  </a:lnTo>
                  <a:lnTo>
                    <a:pt x="0" y="8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1" name="ïşliḍê"/>
            <p:cNvSpPr/>
            <p:nvPr/>
          </p:nvSpPr>
          <p:spPr bwMode="auto">
            <a:xfrm>
              <a:off x="5837238" y="1911350"/>
              <a:ext cx="207963" cy="141288"/>
            </a:xfrm>
            <a:custGeom>
              <a:avLst/>
              <a:gdLst>
                <a:gd name="T0" fmla="*/ 0 w 131"/>
                <a:gd name="T1" fmla="*/ 89 h 89"/>
                <a:gd name="T2" fmla="*/ 0 w 131"/>
                <a:gd name="T3" fmla="*/ 74 h 89"/>
                <a:gd name="T4" fmla="*/ 131 w 131"/>
                <a:gd name="T5" fmla="*/ 0 h 89"/>
                <a:gd name="T6" fmla="*/ 131 w 131"/>
                <a:gd name="T7" fmla="*/ 14 h 89"/>
                <a:gd name="T8" fmla="*/ 0 w 131"/>
                <a:gd name="T9" fmla="*/ 89 h 89"/>
              </a:gdLst>
              <a:ahLst/>
              <a:cxnLst>
                <a:cxn ang="0">
                  <a:pos x="T0" y="T1"/>
                </a:cxn>
                <a:cxn ang="0">
                  <a:pos x="T2" y="T3"/>
                </a:cxn>
                <a:cxn ang="0">
                  <a:pos x="T4" y="T5"/>
                </a:cxn>
                <a:cxn ang="0">
                  <a:pos x="T6" y="T7"/>
                </a:cxn>
                <a:cxn ang="0">
                  <a:pos x="T8" y="T9"/>
                </a:cxn>
              </a:cxnLst>
              <a:rect l="0" t="0" r="r" b="b"/>
              <a:pathLst>
                <a:path w="131" h="89">
                  <a:moveTo>
                    <a:pt x="0" y="89"/>
                  </a:moveTo>
                  <a:lnTo>
                    <a:pt x="0" y="74"/>
                  </a:lnTo>
                  <a:lnTo>
                    <a:pt x="131" y="0"/>
                  </a:lnTo>
                  <a:lnTo>
                    <a:pt x="131" y="14"/>
                  </a:lnTo>
                  <a:lnTo>
                    <a:pt x="0" y="8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2" name="iṧļîďé"/>
            <p:cNvSpPr/>
            <p:nvPr/>
          </p:nvSpPr>
          <p:spPr bwMode="auto">
            <a:xfrm>
              <a:off x="5513388" y="2009775"/>
              <a:ext cx="207963" cy="144463"/>
            </a:xfrm>
            <a:custGeom>
              <a:avLst/>
              <a:gdLst>
                <a:gd name="T0" fmla="*/ 131 w 131"/>
                <a:gd name="T1" fmla="*/ 0 h 91"/>
                <a:gd name="T2" fmla="*/ 131 w 131"/>
                <a:gd name="T3" fmla="*/ 15 h 91"/>
                <a:gd name="T4" fmla="*/ 0 w 131"/>
                <a:gd name="T5" fmla="*/ 91 h 91"/>
                <a:gd name="T6" fmla="*/ 0 w 131"/>
                <a:gd name="T7" fmla="*/ 77 h 91"/>
                <a:gd name="T8" fmla="*/ 131 w 131"/>
                <a:gd name="T9" fmla="*/ 0 h 91"/>
              </a:gdLst>
              <a:ahLst/>
              <a:cxnLst>
                <a:cxn ang="0">
                  <a:pos x="T0" y="T1"/>
                </a:cxn>
                <a:cxn ang="0">
                  <a:pos x="T2" y="T3"/>
                </a:cxn>
                <a:cxn ang="0">
                  <a:pos x="T4" y="T5"/>
                </a:cxn>
                <a:cxn ang="0">
                  <a:pos x="T6" y="T7"/>
                </a:cxn>
                <a:cxn ang="0">
                  <a:pos x="T8" y="T9"/>
                </a:cxn>
              </a:cxnLst>
              <a:rect l="0" t="0" r="r" b="b"/>
              <a:pathLst>
                <a:path w="131" h="91">
                  <a:moveTo>
                    <a:pt x="131" y="0"/>
                  </a:moveTo>
                  <a:lnTo>
                    <a:pt x="131" y="15"/>
                  </a:lnTo>
                  <a:lnTo>
                    <a:pt x="0" y="91"/>
                  </a:lnTo>
                  <a:lnTo>
                    <a:pt x="0" y="77"/>
                  </a:lnTo>
                  <a:lnTo>
                    <a:pt x="13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3" name="íŝļïḑe"/>
            <p:cNvSpPr/>
            <p:nvPr/>
          </p:nvSpPr>
          <p:spPr bwMode="auto">
            <a:xfrm>
              <a:off x="5513388" y="2055813"/>
              <a:ext cx="207963" cy="141288"/>
            </a:xfrm>
            <a:custGeom>
              <a:avLst/>
              <a:gdLst>
                <a:gd name="T0" fmla="*/ 131 w 131"/>
                <a:gd name="T1" fmla="*/ 15 h 89"/>
                <a:gd name="T2" fmla="*/ 0 w 131"/>
                <a:gd name="T3" fmla="*/ 89 h 89"/>
                <a:gd name="T4" fmla="*/ 0 w 131"/>
                <a:gd name="T5" fmla="*/ 75 h 89"/>
                <a:gd name="T6" fmla="*/ 131 w 131"/>
                <a:gd name="T7" fmla="*/ 0 h 89"/>
                <a:gd name="T8" fmla="*/ 131 w 131"/>
                <a:gd name="T9" fmla="*/ 15 h 89"/>
              </a:gdLst>
              <a:ahLst/>
              <a:cxnLst>
                <a:cxn ang="0">
                  <a:pos x="T0" y="T1"/>
                </a:cxn>
                <a:cxn ang="0">
                  <a:pos x="T2" y="T3"/>
                </a:cxn>
                <a:cxn ang="0">
                  <a:pos x="T4" y="T5"/>
                </a:cxn>
                <a:cxn ang="0">
                  <a:pos x="T6" y="T7"/>
                </a:cxn>
                <a:cxn ang="0">
                  <a:pos x="T8" y="T9"/>
                </a:cxn>
              </a:cxnLst>
              <a:rect l="0" t="0" r="r" b="b"/>
              <a:pathLst>
                <a:path w="131" h="89">
                  <a:moveTo>
                    <a:pt x="131" y="15"/>
                  </a:moveTo>
                  <a:lnTo>
                    <a:pt x="0" y="89"/>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4" name="iSḻiḑé"/>
            <p:cNvSpPr/>
            <p:nvPr/>
          </p:nvSpPr>
          <p:spPr bwMode="auto">
            <a:xfrm>
              <a:off x="5513388" y="2098675"/>
              <a:ext cx="207963" cy="141288"/>
            </a:xfrm>
            <a:custGeom>
              <a:avLst/>
              <a:gdLst>
                <a:gd name="T0" fmla="*/ 131 w 131"/>
                <a:gd name="T1" fmla="*/ 15 h 89"/>
                <a:gd name="T2" fmla="*/ 0 w 131"/>
                <a:gd name="T3" fmla="*/ 89 h 89"/>
                <a:gd name="T4" fmla="*/ 0 w 131"/>
                <a:gd name="T5" fmla="*/ 75 h 89"/>
                <a:gd name="T6" fmla="*/ 131 w 131"/>
                <a:gd name="T7" fmla="*/ 0 h 89"/>
                <a:gd name="T8" fmla="*/ 131 w 131"/>
                <a:gd name="T9" fmla="*/ 15 h 89"/>
              </a:gdLst>
              <a:ahLst/>
              <a:cxnLst>
                <a:cxn ang="0">
                  <a:pos x="T0" y="T1"/>
                </a:cxn>
                <a:cxn ang="0">
                  <a:pos x="T2" y="T3"/>
                </a:cxn>
                <a:cxn ang="0">
                  <a:pos x="T4" y="T5"/>
                </a:cxn>
                <a:cxn ang="0">
                  <a:pos x="T6" y="T7"/>
                </a:cxn>
                <a:cxn ang="0">
                  <a:pos x="T8" y="T9"/>
                </a:cxn>
              </a:cxnLst>
              <a:rect l="0" t="0" r="r" b="b"/>
              <a:pathLst>
                <a:path w="131" h="89">
                  <a:moveTo>
                    <a:pt x="131" y="15"/>
                  </a:moveTo>
                  <a:lnTo>
                    <a:pt x="0" y="89"/>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5" name="ïŝlïḑè"/>
            <p:cNvSpPr/>
            <p:nvPr/>
          </p:nvSpPr>
          <p:spPr bwMode="auto">
            <a:xfrm>
              <a:off x="5513388" y="2211388"/>
              <a:ext cx="207963" cy="141288"/>
            </a:xfrm>
            <a:custGeom>
              <a:avLst/>
              <a:gdLst>
                <a:gd name="T0" fmla="*/ 131 w 131"/>
                <a:gd name="T1" fmla="*/ 14 h 89"/>
                <a:gd name="T2" fmla="*/ 0 w 131"/>
                <a:gd name="T3" fmla="*/ 89 h 89"/>
                <a:gd name="T4" fmla="*/ 0 w 131"/>
                <a:gd name="T5" fmla="*/ 74 h 89"/>
                <a:gd name="T6" fmla="*/ 131 w 131"/>
                <a:gd name="T7" fmla="*/ 0 h 89"/>
                <a:gd name="T8" fmla="*/ 131 w 131"/>
                <a:gd name="T9" fmla="*/ 14 h 89"/>
              </a:gdLst>
              <a:ahLst/>
              <a:cxnLst>
                <a:cxn ang="0">
                  <a:pos x="T0" y="T1"/>
                </a:cxn>
                <a:cxn ang="0">
                  <a:pos x="T2" y="T3"/>
                </a:cxn>
                <a:cxn ang="0">
                  <a:pos x="T4" y="T5"/>
                </a:cxn>
                <a:cxn ang="0">
                  <a:pos x="T6" y="T7"/>
                </a:cxn>
                <a:cxn ang="0">
                  <a:pos x="T8" y="T9"/>
                </a:cxn>
              </a:cxnLst>
              <a:rect l="0" t="0" r="r" b="b"/>
              <a:pathLst>
                <a:path w="131" h="89">
                  <a:moveTo>
                    <a:pt x="131" y="14"/>
                  </a:moveTo>
                  <a:lnTo>
                    <a:pt x="0" y="89"/>
                  </a:lnTo>
                  <a:lnTo>
                    <a:pt x="0" y="74"/>
                  </a:lnTo>
                  <a:lnTo>
                    <a:pt x="131" y="0"/>
                  </a:lnTo>
                  <a:lnTo>
                    <a:pt x="131" y="14"/>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6" name="îşliḍè"/>
            <p:cNvSpPr/>
            <p:nvPr/>
          </p:nvSpPr>
          <p:spPr bwMode="auto">
            <a:xfrm>
              <a:off x="5513388" y="2254250"/>
              <a:ext cx="207963" cy="141288"/>
            </a:xfrm>
            <a:custGeom>
              <a:avLst/>
              <a:gdLst>
                <a:gd name="T0" fmla="*/ 131 w 131"/>
                <a:gd name="T1" fmla="*/ 14 h 89"/>
                <a:gd name="T2" fmla="*/ 0 w 131"/>
                <a:gd name="T3" fmla="*/ 89 h 89"/>
                <a:gd name="T4" fmla="*/ 0 w 131"/>
                <a:gd name="T5" fmla="*/ 74 h 89"/>
                <a:gd name="T6" fmla="*/ 131 w 131"/>
                <a:gd name="T7" fmla="*/ 0 h 89"/>
                <a:gd name="T8" fmla="*/ 131 w 131"/>
                <a:gd name="T9" fmla="*/ 14 h 89"/>
              </a:gdLst>
              <a:ahLst/>
              <a:cxnLst>
                <a:cxn ang="0">
                  <a:pos x="T0" y="T1"/>
                </a:cxn>
                <a:cxn ang="0">
                  <a:pos x="T2" y="T3"/>
                </a:cxn>
                <a:cxn ang="0">
                  <a:pos x="T4" y="T5"/>
                </a:cxn>
                <a:cxn ang="0">
                  <a:pos x="T6" y="T7"/>
                </a:cxn>
                <a:cxn ang="0">
                  <a:pos x="T8" y="T9"/>
                </a:cxn>
              </a:cxnLst>
              <a:rect l="0" t="0" r="r" b="b"/>
              <a:pathLst>
                <a:path w="131" h="89">
                  <a:moveTo>
                    <a:pt x="131" y="14"/>
                  </a:moveTo>
                  <a:lnTo>
                    <a:pt x="0" y="89"/>
                  </a:lnTo>
                  <a:lnTo>
                    <a:pt x="0" y="74"/>
                  </a:lnTo>
                  <a:lnTo>
                    <a:pt x="131" y="0"/>
                  </a:lnTo>
                  <a:lnTo>
                    <a:pt x="131" y="14"/>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7" name="íṧḷïdê"/>
            <p:cNvSpPr/>
            <p:nvPr/>
          </p:nvSpPr>
          <p:spPr bwMode="auto">
            <a:xfrm>
              <a:off x="5513388" y="2300288"/>
              <a:ext cx="207963" cy="141288"/>
            </a:xfrm>
            <a:custGeom>
              <a:avLst/>
              <a:gdLst>
                <a:gd name="T0" fmla="*/ 131 w 131"/>
                <a:gd name="T1" fmla="*/ 14 h 89"/>
                <a:gd name="T2" fmla="*/ 0 w 131"/>
                <a:gd name="T3" fmla="*/ 89 h 89"/>
                <a:gd name="T4" fmla="*/ 0 w 131"/>
                <a:gd name="T5" fmla="*/ 75 h 89"/>
                <a:gd name="T6" fmla="*/ 131 w 131"/>
                <a:gd name="T7" fmla="*/ 0 h 89"/>
                <a:gd name="T8" fmla="*/ 131 w 131"/>
                <a:gd name="T9" fmla="*/ 14 h 89"/>
              </a:gdLst>
              <a:ahLst/>
              <a:cxnLst>
                <a:cxn ang="0">
                  <a:pos x="T0" y="T1"/>
                </a:cxn>
                <a:cxn ang="0">
                  <a:pos x="T2" y="T3"/>
                </a:cxn>
                <a:cxn ang="0">
                  <a:pos x="T4" y="T5"/>
                </a:cxn>
                <a:cxn ang="0">
                  <a:pos x="T6" y="T7"/>
                </a:cxn>
                <a:cxn ang="0">
                  <a:pos x="T8" y="T9"/>
                </a:cxn>
              </a:cxnLst>
              <a:rect l="0" t="0" r="r" b="b"/>
              <a:pathLst>
                <a:path w="131" h="89">
                  <a:moveTo>
                    <a:pt x="131" y="14"/>
                  </a:moveTo>
                  <a:lnTo>
                    <a:pt x="0" y="89"/>
                  </a:lnTo>
                  <a:lnTo>
                    <a:pt x="0" y="75"/>
                  </a:lnTo>
                  <a:lnTo>
                    <a:pt x="131" y="0"/>
                  </a:lnTo>
                  <a:lnTo>
                    <a:pt x="131" y="14"/>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8" name="îṩļîďè"/>
            <p:cNvSpPr/>
            <p:nvPr/>
          </p:nvSpPr>
          <p:spPr bwMode="auto">
            <a:xfrm>
              <a:off x="5513388" y="2408238"/>
              <a:ext cx="207963" cy="142875"/>
            </a:xfrm>
            <a:custGeom>
              <a:avLst/>
              <a:gdLst>
                <a:gd name="T0" fmla="*/ 131 w 131"/>
                <a:gd name="T1" fmla="*/ 15 h 90"/>
                <a:gd name="T2" fmla="*/ 0 w 131"/>
                <a:gd name="T3" fmla="*/ 90 h 90"/>
                <a:gd name="T4" fmla="*/ 0 w 131"/>
                <a:gd name="T5" fmla="*/ 75 h 90"/>
                <a:gd name="T6" fmla="*/ 131 w 131"/>
                <a:gd name="T7" fmla="*/ 0 h 90"/>
                <a:gd name="T8" fmla="*/ 131 w 131"/>
                <a:gd name="T9" fmla="*/ 15 h 90"/>
              </a:gdLst>
              <a:ahLst/>
              <a:cxnLst>
                <a:cxn ang="0">
                  <a:pos x="T0" y="T1"/>
                </a:cxn>
                <a:cxn ang="0">
                  <a:pos x="T2" y="T3"/>
                </a:cxn>
                <a:cxn ang="0">
                  <a:pos x="T4" y="T5"/>
                </a:cxn>
                <a:cxn ang="0">
                  <a:pos x="T6" y="T7"/>
                </a:cxn>
                <a:cxn ang="0">
                  <a:pos x="T8" y="T9"/>
                </a:cxn>
              </a:cxnLst>
              <a:rect l="0" t="0" r="r" b="b"/>
              <a:pathLst>
                <a:path w="131" h="90">
                  <a:moveTo>
                    <a:pt x="131" y="15"/>
                  </a:moveTo>
                  <a:lnTo>
                    <a:pt x="0" y="90"/>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9" name="is1îḋê"/>
            <p:cNvSpPr/>
            <p:nvPr/>
          </p:nvSpPr>
          <p:spPr bwMode="auto">
            <a:xfrm>
              <a:off x="5513388" y="2454275"/>
              <a:ext cx="207963" cy="142875"/>
            </a:xfrm>
            <a:custGeom>
              <a:avLst/>
              <a:gdLst>
                <a:gd name="T0" fmla="*/ 131 w 131"/>
                <a:gd name="T1" fmla="*/ 15 h 90"/>
                <a:gd name="T2" fmla="*/ 0 w 131"/>
                <a:gd name="T3" fmla="*/ 90 h 90"/>
                <a:gd name="T4" fmla="*/ 0 w 131"/>
                <a:gd name="T5" fmla="*/ 75 h 90"/>
                <a:gd name="T6" fmla="*/ 131 w 131"/>
                <a:gd name="T7" fmla="*/ 0 h 90"/>
                <a:gd name="T8" fmla="*/ 131 w 131"/>
                <a:gd name="T9" fmla="*/ 15 h 90"/>
              </a:gdLst>
              <a:ahLst/>
              <a:cxnLst>
                <a:cxn ang="0">
                  <a:pos x="T0" y="T1"/>
                </a:cxn>
                <a:cxn ang="0">
                  <a:pos x="T2" y="T3"/>
                </a:cxn>
                <a:cxn ang="0">
                  <a:pos x="T4" y="T5"/>
                </a:cxn>
                <a:cxn ang="0">
                  <a:pos x="T6" y="T7"/>
                </a:cxn>
                <a:cxn ang="0">
                  <a:pos x="T8" y="T9"/>
                </a:cxn>
              </a:cxnLst>
              <a:rect l="0" t="0" r="r" b="b"/>
              <a:pathLst>
                <a:path w="131" h="90">
                  <a:moveTo>
                    <a:pt x="131" y="15"/>
                  </a:moveTo>
                  <a:lnTo>
                    <a:pt x="0" y="90"/>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0" name="ïšlîḋé"/>
            <p:cNvSpPr/>
            <p:nvPr/>
          </p:nvSpPr>
          <p:spPr bwMode="auto">
            <a:xfrm>
              <a:off x="5513388" y="2497138"/>
              <a:ext cx="207963" cy="142875"/>
            </a:xfrm>
            <a:custGeom>
              <a:avLst/>
              <a:gdLst>
                <a:gd name="T0" fmla="*/ 131 w 131"/>
                <a:gd name="T1" fmla="*/ 15 h 90"/>
                <a:gd name="T2" fmla="*/ 0 w 131"/>
                <a:gd name="T3" fmla="*/ 90 h 90"/>
                <a:gd name="T4" fmla="*/ 0 w 131"/>
                <a:gd name="T5" fmla="*/ 75 h 90"/>
                <a:gd name="T6" fmla="*/ 131 w 131"/>
                <a:gd name="T7" fmla="*/ 0 h 90"/>
                <a:gd name="T8" fmla="*/ 131 w 131"/>
                <a:gd name="T9" fmla="*/ 15 h 90"/>
              </a:gdLst>
              <a:ahLst/>
              <a:cxnLst>
                <a:cxn ang="0">
                  <a:pos x="T0" y="T1"/>
                </a:cxn>
                <a:cxn ang="0">
                  <a:pos x="T2" y="T3"/>
                </a:cxn>
                <a:cxn ang="0">
                  <a:pos x="T4" y="T5"/>
                </a:cxn>
                <a:cxn ang="0">
                  <a:pos x="T6" y="T7"/>
                </a:cxn>
                <a:cxn ang="0">
                  <a:pos x="T8" y="T9"/>
                </a:cxn>
              </a:cxnLst>
              <a:rect l="0" t="0" r="r" b="b"/>
              <a:pathLst>
                <a:path w="131" h="90">
                  <a:moveTo>
                    <a:pt x="131" y="15"/>
                  </a:moveTo>
                  <a:lnTo>
                    <a:pt x="0" y="90"/>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1" name="î$liďê"/>
            <p:cNvSpPr/>
            <p:nvPr/>
          </p:nvSpPr>
          <p:spPr bwMode="auto">
            <a:xfrm>
              <a:off x="5837238" y="1957388"/>
              <a:ext cx="207963" cy="141288"/>
            </a:xfrm>
            <a:custGeom>
              <a:avLst/>
              <a:gdLst>
                <a:gd name="T0" fmla="*/ 0 w 131"/>
                <a:gd name="T1" fmla="*/ 89 h 89"/>
                <a:gd name="T2" fmla="*/ 0 w 131"/>
                <a:gd name="T3" fmla="*/ 75 h 89"/>
                <a:gd name="T4" fmla="*/ 131 w 131"/>
                <a:gd name="T5" fmla="*/ 0 h 89"/>
                <a:gd name="T6" fmla="*/ 131 w 131"/>
                <a:gd name="T7" fmla="*/ 14 h 89"/>
                <a:gd name="T8" fmla="*/ 0 w 131"/>
                <a:gd name="T9" fmla="*/ 89 h 89"/>
              </a:gdLst>
              <a:ahLst/>
              <a:cxnLst>
                <a:cxn ang="0">
                  <a:pos x="T0" y="T1"/>
                </a:cxn>
                <a:cxn ang="0">
                  <a:pos x="T2" y="T3"/>
                </a:cxn>
                <a:cxn ang="0">
                  <a:pos x="T4" y="T5"/>
                </a:cxn>
                <a:cxn ang="0">
                  <a:pos x="T6" y="T7"/>
                </a:cxn>
                <a:cxn ang="0">
                  <a:pos x="T8" y="T9"/>
                </a:cxn>
              </a:cxnLst>
              <a:rect l="0" t="0" r="r" b="b"/>
              <a:pathLst>
                <a:path w="131" h="89">
                  <a:moveTo>
                    <a:pt x="0" y="89"/>
                  </a:moveTo>
                  <a:lnTo>
                    <a:pt x="0" y="75"/>
                  </a:lnTo>
                  <a:lnTo>
                    <a:pt x="131" y="0"/>
                  </a:lnTo>
                  <a:lnTo>
                    <a:pt x="131" y="14"/>
                  </a:lnTo>
                  <a:lnTo>
                    <a:pt x="0" y="8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2" name="í$liḋê"/>
            <p:cNvSpPr/>
            <p:nvPr/>
          </p:nvSpPr>
          <p:spPr bwMode="auto">
            <a:xfrm>
              <a:off x="5360988" y="2444750"/>
              <a:ext cx="73025" cy="280988"/>
            </a:xfrm>
            <a:custGeom>
              <a:avLst/>
              <a:gdLst>
                <a:gd name="T0" fmla="*/ 0 w 46"/>
                <a:gd name="T1" fmla="*/ 27 h 177"/>
                <a:gd name="T2" fmla="*/ 46 w 46"/>
                <a:gd name="T3" fmla="*/ 0 h 177"/>
                <a:gd name="T4" fmla="*/ 46 w 46"/>
                <a:gd name="T5" fmla="*/ 152 h 177"/>
                <a:gd name="T6" fmla="*/ 0 w 46"/>
                <a:gd name="T7" fmla="*/ 177 h 177"/>
                <a:gd name="T8" fmla="*/ 0 w 46"/>
                <a:gd name="T9" fmla="*/ 27 h 177"/>
              </a:gdLst>
              <a:ahLst/>
              <a:cxnLst>
                <a:cxn ang="0">
                  <a:pos x="T0" y="T1"/>
                </a:cxn>
                <a:cxn ang="0">
                  <a:pos x="T2" y="T3"/>
                </a:cxn>
                <a:cxn ang="0">
                  <a:pos x="T4" y="T5"/>
                </a:cxn>
                <a:cxn ang="0">
                  <a:pos x="T6" y="T7"/>
                </a:cxn>
                <a:cxn ang="0">
                  <a:pos x="T8" y="T9"/>
                </a:cxn>
              </a:cxnLst>
              <a:rect l="0" t="0" r="r" b="b"/>
              <a:pathLst>
                <a:path w="46" h="177">
                  <a:moveTo>
                    <a:pt x="0" y="27"/>
                  </a:moveTo>
                  <a:lnTo>
                    <a:pt x="46" y="0"/>
                  </a:lnTo>
                  <a:lnTo>
                    <a:pt x="46" y="152"/>
                  </a:lnTo>
                  <a:lnTo>
                    <a:pt x="0" y="177"/>
                  </a:lnTo>
                  <a:lnTo>
                    <a:pt x="0" y="2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3" name="íśḻiḍe"/>
            <p:cNvSpPr/>
            <p:nvPr/>
          </p:nvSpPr>
          <p:spPr bwMode="auto">
            <a:xfrm>
              <a:off x="5262563" y="2371725"/>
              <a:ext cx="73025" cy="409575"/>
            </a:xfrm>
            <a:custGeom>
              <a:avLst/>
              <a:gdLst>
                <a:gd name="T0" fmla="*/ 0 w 46"/>
                <a:gd name="T1" fmla="*/ 25 h 258"/>
                <a:gd name="T2" fmla="*/ 46 w 46"/>
                <a:gd name="T3" fmla="*/ 0 h 258"/>
                <a:gd name="T4" fmla="*/ 46 w 46"/>
                <a:gd name="T5" fmla="*/ 233 h 258"/>
                <a:gd name="T6" fmla="*/ 0 w 46"/>
                <a:gd name="T7" fmla="*/ 258 h 258"/>
                <a:gd name="T8" fmla="*/ 0 w 46"/>
                <a:gd name="T9" fmla="*/ 25 h 258"/>
              </a:gdLst>
              <a:ahLst/>
              <a:cxnLst>
                <a:cxn ang="0">
                  <a:pos x="T0" y="T1"/>
                </a:cxn>
                <a:cxn ang="0">
                  <a:pos x="T2" y="T3"/>
                </a:cxn>
                <a:cxn ang="0">
                  <a:pos x="T4" y="T5"/>
                </a:cxn>
                <a:cxn ang="0">
                  <a:pos x="T6" y="T7"/>
                </a:cxn>
                <a:cxn ang="0">
                  <a:pos x="T8" y="T9"/>
                </a:cxn>
              </a:cxnLst>
              <a:rect l="0" t="0" r="r" b="b"/>
              <a:pathLst>
                <a:path w="46" h="258">
                  <a:moveTo>
                    <a:pt x="0" y="25"/>
                  </a:moveTo>
                  <a:lnTo>
                    <a:pt x="46" y="0"/>
                  </a:lnTo>
                  <a:lnTo>
                    <a:pt x="46" y="233"/>
                  </a:lnTo>
                  <a:lnTo>
                    <a:pt x="0" y="258"/>
                  </a:lnTo>
                  <a:lnTo>
                    <a:pt x="0" y="2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4" name="ïśḻîḓè"/>
            <p:cNvSpPr/>
            <p:nvPr/>
          </p:nvSpPr>
          <p:spPr bwMode="auto">
            <a:xfrm>
              <a:off x="5167313" y="2297113"/>
              <a:ext cx="71438" cy="539750"/>
            </a:xfrm>
            <a:custGeom>
              <a:avLst/>
              <a:gdLst>
                <a:gd name="T0" fmla="*/ 0 w 45"/>
                <a:gd name="T1" fmla="*/ 27 h 340"/>
                <a:gd name="T2" fmla="*/ 45 w 45"/>
                <a:gd name="T3" fmla="*/ 0 h 340"/>
                <a:gd name="T4" fmla="*/ 45 w 45"/>
                <a:gd name="T5" fmla="*/ 315 h 340"/>
                <a:gd name="T6" fmla="*/ 0 w 45"/>
                <a:gd name="T7" fmla="*/ 340 h 340"/>
                <a:gd name="T8" fmla="*/ 0 w 45"/>
                <a:gd name="T9" fmla="*/ 27 h 340"/>
              </a:gdLst>
              <a:ahLst/>
              <a:cxnLst>
                <a:cxn ang="0">
                  <a:pos x="T0" y="T1"/>
                </a:cxn>
                <a:cxn ang="0">
                  <a:pos x="T2" y="T3"/>
                </a:cxn>
                <a:cxn ang="0">
                  <a:pos x="T4" y="T5"/>
                </a:cxn>
                <a:cxn ang="0">
                  <a:pos x="T6" y="T7"/>
                </a:cxn>
                <a:cxn ang="0">
                  <a:pos x="T8" y="T9"/>
                </a:cxn>
              </a:cxnLst>
              <a:rect l="0" t="0" r="r" b="b"/>
              <a:pathLst>
                <a:path w="45" h="340">
                  <a:moveTo>
                    <a:pt x="0" y="27"/>
                  </a:moveTo>
                  <a:lnTo>
                    <a:pt x="45" y="0"/>
                  </a:lnTo>
                  <a:lnTo>
                    <a:pt x="45" y="315"/>
                  </a:lnTo>
                  <a:lnTo>
                    <a:pt x="0" y="340"/>
                  </a:lnTo>
                  <a:lnTo>
                    <a:pt x="0" y="2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5" name="íṧḷíḋé"/>
            <p:cNvSpPr/>
            <p:nvPr/>
          </p:nvSpPr>
          <p:spPr bwMode="auto">
            <a:xfrm>
              <a:off x="5813426" y="2085975"/>
              <a:ext cx="231775" cy="336550"/>
            </a:xfrm>
            <a:custGeom>
              <a:avLst/>
              <a:gdLst>
                <a:gd name="T0" fmla="*/ 33 w 70"/>
                <a:gd name="T1" fmla="*/ 53 h 102"/>
                <a:gd name="T2" fmla="*/ 33 w 70"/>
                <a:gd name="T3" fmla="*/ 12 h 102"/>
                <a:gd name="T4" fmla="*/ 35 w 70"/>
                <a:gd name="T5" fmla="*/ 11 h 102"/>
                <a:gd name="T6" fmla="*/ 70 w 70"/>
                <a:gd name="T7" fmla="*/ 31 h 102"/>
                <a:gd name="T8" fmla="*/ 35 w 70"/>
                <a:gd name="T9" fmla="*/ 91 h 102"/>
                <a:gd name="T10" fmla="*/ 0 w 70"/>
                <a:gd name="T11" fmla="*/ 71 h 102"/>
                <a:gd name="T12" fmla="*/ 0 w 70"/>
                <a:gd name="T13" fmla="*/ 70 h 102"/>
                <a:gd name="T14" fmla="*/ 33 w 70"/>
                <a:gd name="T15" fmla="*/ 53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02">
                  <a:moveTo>
                    <a:pt x="33" y="53"/>
                  </a:moveTo>
                  <a:cubicBezTo>
                    <a:pt x="33" y="12"/>
                    <a:pt x="33" y="12"/>
                    <a:pt x="33" y="12"/>
                  </a:cubicBezTo>
                  <a:cubicBezTo>
                    <a:pt x="33" y="12"/>
                    <a:pt x="34" y="11"/>
                    <a:pt x="35" y="11"/>
                  </a:cubicBezTo>
                  <a:cubicBezTo>
                    <a:pt x="54" y="0"/>
                    <a:pt x="70" y="9"/>
                    <a:pt x="70" y="31"/>
                  </a:cubicBezTo>
                  <a:cubicBezTo>
                    <a:pt x="70" y="53"/>
                    <a:pt x="54" y="80"/>
                    <a:pt x="35" y="91"/>
                  </a:cubicBezTo>
                  <a:cubicBezTo>
                    <a:pt x="16" y="102"/>
                    <a:pt x="0" y="93"/>
                    <a:pt x="0" y="71"/>
                  </a:cubicBezTo>
                  <a:cubicBezTo>
                    <a:pt x="0" y="70"/>
                    <a:pt x="0" y="70"/>
                    <a:pt x="0" y="70"/>
                  </a:cubicBezTo>
                  <a:lnTo>
                    <a:pt x="33" y="53"/>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6" name="išļïḋê"/>
            <p:cNvSpPr/>
            <p:nvPr/>
          </p:nvSpPr>
          <p:spPr bwMode="auto">
            <a:xfrm>
              <a:off x="5103813" y="1722438"/>
              <a:ext cx="990600" cy="1223963"/>
            </a:xfrm>
            <a:custGeom>
              <a:avLst/>
              <a:gdLst>
                <a:gd name="T0" fmla="*/ 2 w 624"/>
                <a:gd name="T1" fmla="*/ 362 h 771"/>
                <a:gd name="T2" fmla="*/ 0 w 624"/>
                <a:gd name="T3" fmla="*/ 362 h 771"/>
                <a:gd name="T4" fmla="*/ 0 w 624"/>
                <a:gd name="T5" fmla="*/ 771 h 771"/>
                <a:gd name="T6" fmla="*/ 622 w 624"/>
                <a:gd name="T7" fmla="*/ 412 h 771"/>
                <a:gd name="T8" fmla="*/ 624 w 624"/>
                <a:gd name="T9" fmla="*/ 409 h 771"/>
                <a:gd name="T10" fmla="*/ 624 w 624"/>
                <a:gd name="T11" fmla="*/ 0 h 771"/>
                <a:gd name="T12" fmla="*/ 2 w 624"/>
                <a:gd name="T13" fmla="*/ 362 h 771"/>
                <a:gd name="T14" fmla="*/ 614 w 624"/>
                <a:gd name="T15" fmla="*/ 405 h 771"/>
                <a:gd name="T16" fmla="*/ 9 w 624"/>
                <a:gd name="T17" fmla="*/ 754 h 771"/>
                <a:gd name="T18" fmla="*/ 9 w 624"/>
                <a:gd name="T19" fmla="*/ 368 h 771"/>
                <a:gd name="T20" fmla="*/ 614 w 624"/>
                <a:gd name="T21" fmla="*/ 19 h 771"/>
                <a:gd name="T22" fmla="*/ 614 w 624"/>
                <a:gd name="T23" fmla="*/ 405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4" h="771">
                  <a:moveTo>
                    <a:pt x="2" y="362"/>
                  </a:moveTo>
                  <a:lnTo>
                    <a:pt x="0" y="362"/>
                  </a:lnTo>
                  <a:lnTo>
                    <a:pt x="0" y="771"/>
                  </a:lnTo>
                  <a:lnTo>
                    <a:pt x="622" y="412"/>
                  </a:lnTo>
                  <a:lnTo>
                    <a:pt x="624" y="409"/>
                  </a:lnTo>
                  <a:lnTo>
                    <a:pt x="624" y="0"/>
                  </a:lnTo>
                  <a:lnTo>
                    <a:pt x="2" y="362"/>
                  </a:lnTo>
                  <a:close/>
                  <a:moveTo>
                    <a:pt x="614" y="405"/>
                  </a:moveTo>
                  <a:lnTo>
                    <a:pt x="9" y="754"/>
                  </a:lnTo>
                  <a:lnTo>
                    <a:pt x="9" y="368"/>
                  </a:lnTo>
                  <a:lnTo>
                    <a:pt x="614" y="19"/>
                  </a:lnTo>
                  <a:lnTo>
                    <a:pt x="614" y="40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7" name="îṥļîḋé"/>
            <p:cNvSpPr/>
            <p:nvPr/>
          </p:nvSpPr>
          <p:spPr bwMode="auto">
            <a:xfrm>
              <a:off x="5810251" y="2065338"/>
              <a:ext cx="66675" cy="69850"/>
            </a:xfrm>
            <a:custGeom>
              <a:avLst/>
              <a:gdLst>
                <a:gd name="T0" fmla="*/ 0 w 42"/>
                <a:gd name="T1" fmla="*/ 13 h 44"/>
                <a:gd name="T2" fmla="*/ 38 w 42"/>
                <a:gd name="T3" fmla="*/ 0 h 44"/>
                <a:gd name="T4" fmla="*/ 42 w 42"/>
                <a:gd name="T5" fmla="*/ 21 h 44"/>
                <a:gd name="T6" fmla="*/ 27 w 42"/>
                <a:gd name="T7" fmla="*/ 44 h 44"/>
                <a:gd name="T8" fmla="*/ 0 w 42"/>
                <a:gd name="T9" fmla="*/ 13 h 44"/>
              </a:gdLst>
              <a:ahLst/>
              <a:cxnLst>
                <a:cxn ang="0">
                  <a:pos x="T0" y="T1"/>
                </a:cxn>
                <a:cxn ang="0">
                  <a:pos x="T2" y="T3"/>
                </a:cxn>
                <a:cxn ang="0">
                  <a:pos x="T4" y="T5"/>
                </a:cxn>
                <a:cxn ang="0">
                  <a:pos x="T6" y="T7"/>
                </a:cxn>
                <a:cxn ang="0">
                  <a:pos x="T8" y="T9"/>
                </a:cxn>
              </a:cxnLst>
              <a:rect l="0" t="0" r="r" b="b"/>
              <a:pathLst>
                <a:path w="42" h="44">
                  <a:moveTo>
                    <a:pt x="0" y="13"/>
                  </a:moveTo>
                  <a:lnTo>
                    <a:pt x="38" y="0"/>
                  </a:lnTo>
                  <a:lnTo>
                    <a:pt x="42" y="21"/>
                  </a:lnTo>
                  <a:lnTo>
                    <a:pt x="27" y="44"/>
                  </a:lnTo>
                  <a:lnTo>
                    <a:pt x="0" y="13"/>
                  </a:ln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8" name="išḷiḋê"/>
            <p:cNvSpPr/>
            <p:nvPr/>
          </p:nvSpPr>
          <p:spPr bwMode="auto">
            <a:xfrm>
              <a:off x="5810251" y="2065338"/>
              <a:ext cx="52388" cy="20638"/>
            </a:xfrm>
            <a:custGeom>
              <a:avLst/>
              <a:gdLst>
                <a:gd name="T0" fmla="*/ 4 w 33"/>
                <a:gd name="T1" fmla="*/ 13 h 13"/>
                <a:gd name="T2" fmla="*/ 33 w 33"/>
                <a:gd name="T3" fmla="*/ 4 h 13"/>
                <a:gd name="T4" fmla="*/ 33 w 33"/>
                <a:gd name="T5" fmla="*/ 0 h 13"/>
                <a:gd name="T6" fmla="*/ 0 w 33"/>
                <a:gd name="T7" fmla="*/ 13 h 13"/>
                <a:gd name="T8" fmla="*/ 4 w 33"/>
                <a:gd name="T9" fmla="*/ 13 h 13"/>
              </a:gdLst>
              <a:ahLst/>
              <a:cxnLst>
                <a:cxn ang="0">
                  <a:pos x="T0" y="T1"/>
                </a:cxn>
                <a:cxn ang="0">
                  <a:pos x="T2" y="T3"/>
                </a:cxn>
                <a:cxn ang="0">
                  <a:pos x="T4" y="T5"/>
                </a:cxn>
                <a:cxn ang="0">
                  <a:pos x="T6" y="T7"/>
                </a:cxn>
                <a:cxn ang="0">
                  <a:pos x="T8" y="T9"/>
                </a:cxn>
              </a:cxnLst>
              <a:rect l="0" t="0" r="r" b="b"/>
              <a:pathLst>
                <a:path w="33" h="13">
                  <a:moveTo>
                    <a:pt x="4" y="13"/>
                  </a:moveTo>
                  <a:lnTo>
                    <a:pt x="33" y="4"/>
                  </a:lnTo>
                  <a:lnTo>
                    <a:pt x="33" y="0"/>
                  </a:lnTo>
                  <a:lnTo>
                    <a:pt x="0" y="13"/>
                  </a:lnTo>
                  <a:lnTo>
                    <a:pt x="4" y="13"/>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9" name="išľiḑê"/>
            <p:cNvSpPr/>
            <p:nvPr/>
          </p:nvSpPr>
          <p:spPr bwMode="auto">
            <a:xfrm>
              <a:off x="6094413" y="2247900"/>
              <a:ext cx="95250" cy="166688"/>
            </a:xfrm>
            <a:custGeom>
              <a:avLst/>
              <a:gdLst>
                <a:gd name="T0" fmla="*/ 0 w 29"/>
                <a:gd name="T1" fmla="*/ 0 h 51"/>
                <a:gd name="T2" fmla="*/ 0 w 29"/>
                <a:gd name="T3" fmla="*/ 51 h 51"/>
                <a:gd name="T4" fmla="*/ 0 w 29"/>
                <a:gd name="T5" fmla="*/ 0 h 51"/>
              </a:gdLst>
              <a:ahLst/>
              <a:cxnLst>
                <a:cxn ang="0">
                  <a:pos x="T0" y="T1"/>
                </a:cxn>
                <a:cxn ang="0">
                  <a:pos x="T2" y="T3"/>
                </a:cxn>
                <a:cxn ang="0">
                  <a:pos x="T4" y="T5"/>
                </a:cxn>
              </a:cxnLst>
              <a:rect l="0" t="0" r="r" b="b"/>
              <a:pathLst>
                <a:path w="29" h="51">
                  <a:moveTo>
                    <a:pt x="0" y="0"/>
                  </a:moveTo>
                  <a:cubicBezTo>
                    <a:pt x="0" y="0"/>
                    <a:pt x="29" y="13"/>
                    <a:pt x="0" y="51"/>
                  </a:cubicBezTo>
                  <a:lnTo>
                    <a:pt x="0" y="0"/>
                  </a:lnTo>
                  <a:close/>
                </a:path>
              </a:pathLst>
            </a:custGeom>
            <a:solidFill>
              <a:srgbClr val="FE86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0" name="ïşľïḓe"/>
            <p:cNvSpPr/>
            <p:nvPr/>
          </p:nvSpPr>
          <p:spPr bwMode="auto">
            <a:xfrm>
              <a:off x="5913438" y="3371850"/>
              <a:ext cx="214313" cy="117475"/>
            </a:xfrm>
            <a:custGeom>
              <a:avLst/>
              <a:gdLst>
                <a:gd name="T0" fmla="*/ 40 w 65"/>
                <a:gd name="T1" fmla="*/ 6 h 36"/>
                <a:gd name="T2" fmla="*/ 29 w 65"/>
                <a:gd name="T3" fmla="*/ 6 h 36"/>
                <a:gd name="T4" fmla="*/ 16 w 65"/>
                <a:gd name="T5" fmla="*/ 1 h 36"/>
                <a:gd name="T6" fmla="*/ 8 w 65"/>
                <a:gd name="T7" fmla="*/ 1 h 36"/>
                <a:gd name="T8" fmla="*/ 2 w 65"/>
                <a:gd name="T9" fmla="*/ 5 h 36"/>
                <a:gd name="T10" fmla="*/ 6 w 65"/>
                <a:gd name="T11" fmla="*/ 18 h 36"/>
                <a:gd name="T12" fmla="*/ 44 w 65"/>
                <a:gd name="T13" fmla="*/ 36 h 36"/>
                <a:gd name="T14" fmla="*/ 64 w 65"/>
                <a:gd name="T15" fmla="*/ 34 h 36"/>
                <a:gd name="T16" fmla="*/ 62 w 65"/>
                <a:gd name="T17" fmla="*/ 7 h 36"/>
                <a:gd name="T18" fmla="*/ 40 w 65"/>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6">
                  <a:moveTo>
                    <a:pt x="40" y="6"/>
                  </a:moveTo>
                  <a:cubicBezTo>
                    <a:pt x="40" y="6"/>
                    <a:pt x="36" y="10"/>
                    <a:pt x="29" y="6"/>
                  </a:cubicBezTo>
                  <a:cubicBezTo>
                    <a:pt x="25" y="3"/>
                    <a:pt x="21" y="2"/>
                    <a:pt x="16" y="1"/>
                  </a:cubicBezTo>
                  <a:cubicBezTo>
                    <a:pt x="14" y="1"/>
                    <a:pt x="11" y="0"/>
                    <a:pt x="8" y="1"/>
                  </a:cubicBezTo>
                  <a:cubicBezTo>
                    <a:pt x="6" y="2"/>
                    <a:pt x="3" y="3"/>
                    <a:pt x="2" y="5"/>
                  </a:cubicBezTo>
                  <a:cubicBezTo>
                    <a:pt x="0" y="10"/>
                    <a:pt x="2" y="15"/>
                    <a:pt x="6" y="18"/>
                  </a:cubicBezTo>
                  <a:cubicBezTo>
                    <a:pt x="17" y="27"/>
                    <a:pt x="30" y="34"/>
                    <a:pt x="44" y="36"/>
                  </a:cubicBezTo>
                  <a:cubicBezTo>
                    <a:pt x="50" y="36"/>
                    <a:pt x="58" y="36"/>
                    <a:pt x="64" y="34"/>
                  </a:cubicBezTo>
                  <a:cubicBezTo>
                    <a:pt x="64" y="34"/>
                    <a:pt x="65" y="10"/>
                    <a:pt x="62" y="7"/>
                  </a:cubicBezTo>
                  <a:lnTo>
                    <a:pt x="40" y="6"/>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1" name="is1îdè"/>
            <p:cNvSpPr/>
            <p:nvPr/>
          </p:nvSpPr>
          <p:spPr bwMode="auto">
            <a:xfrm>
              <a:off x="5975351" y="2668588"/>
              <a:ext cx="155575" cy="755650"/>
            </a:xfrm>
            <a:custGeom>
              <a:avLst/>
              <a:gdLst>
                <a:gd name="T0" fmla="*/ 33 w 47"/>
                <a:gd name="T1" fmla="*/ 0 h 229"/>
                <a:gd name="T2" fmla="*/ 40 w 47"/>
                <a:gd name="T3" fmla="*/ 53 h 229"/>
                <a:gd name="T4" fmla="*/ 47 w 47"/>
                <a:gd name="T5" fmla="*/ 218 h 229"/>
                <a:gd name="T6" fmla="*/ 9 w 47"/>
                <a:gd name="T7" fmla="*/ 225 h 229"/>
                <a:gd name="T8" fmla="*/ 0 w 47"/>
                <a:gd name="T9" fmla="*/ 2 h 229"/>
                <a:gd name="T10" fmla="*/ 33 w 47"/>
                <a:gd name="T11" fmla="*/ 0 h 229"/>
              </a:gdLst>
              <a:ahLst/>
              <a:cxnLst>
                <a:cxn ang="0">
                  <a:pos x="T0" y="T1"/>
                </a:cxn>
                <a:cxn ang="0">
                  <a:pos x="T2" y="T3"/>
                </a:cxn>
                <a:cxn ang="0">
                  <a:pos x="T4" y="T5"/>
                </a:cxn>
                <a:cxn ang="0">
                  <a:pos x="T6" y="T7"/>
                </a:cxn>
                <a:cxn ang="0">
                  <a:pos x="T8" y="T9"/>
                </a:cxn>
                <a:cxn ang="0">
                  <a:pos x="T10" y="T11"/>
                </a:cxn>
              </a:cxnLst>
              <a:rect l="0" t="0" r="r" b="b"/>
              <a:pathLst>
                <a:path w="47" h="229">
                  <a:moveTo>
                    <a:pt x="33" y="0"/>
                  </a:moveTo>
                  <a:cubicBezTo>
                    <a:pt x="33" y="0"/>
                    <a:pt x="41" y="30"/>
                    <a:pt x="40" y="53"/>
                  </a:cubicBezTo>
                  <a:cubicBezTo>
                    <a:pt x="47" y="218"/>
                    <a:pt x="47" y="218"/>
                    <a:pt x="47" y="218"/>
                  </a:cubicBezTo>
                  <a:cubicBezTo>
                    <a:pt x="47" y="218"/>
                    <a:pt x="34" y="229"/>
                    <a:pt x="9" y="225"/>
                  </a:cubicBezTo>
                  <a:cubicBezTo>
                    <a:pt x="0" y="2"/>
                    <a:pt x="0" y="2"/>
                    <a:pt x="0" y="2"/>
                  </a:cubicBezTo>
                  <a:lnTo>
                    <a:pt x="33" y="0"/>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2" name="íṩḻiḍê"/>
            <p:cNvSpPr/>
            <p:nvPr/>
          </p:nvSpPr>
          <p:spPr bwMode="auto">
            <a:xfrm>
              <a:off x="5737226" y="3421063"/>
              <a:ext cx="215900" cy="114300"/>
            </a:xfrm>
            <a:custGeom>
              <a:avLst/>
              <a:gdLst>
                <a:gd name="T0" fmla="*/ 40 w 65"/>
                <a:gd name="T1" fmla="*/ 5 h 35"/>
                <a:gd name="T2" fmla="*/ 30 w 65"/>
                <a:gd name="T3" fmla="*/ 5 h 35"/>
                <a:gd name="T4" fmla="*/ 17 w 65"/>
                <a:gd name="T5" fmla="*/ 0 h 35"/>
                <a:gd name="T6" fmla="*/ 9 w 65"/>
                <a:gd name="T7" fmla="*/ 0 h 35"/>
                <a:gd name="T8" fmla="*/ 3 w 65"/>
                <a:gd name="T9" fmla="*/ 4 h 35"/>
                <a:gd name="T10" fmla="*/ 7 w 65"/>
                <a:gd name="T11" fmla="*/ 17 h 35"/>
                <a:gd name="T12" fmla="*/ 45 w 65"/>
                <a:gd name="T13" fmla="*/ 35 h 35"/>
                <a:gd name="T14" fmla="*/ 64 w 65"/>
                <a:gd name="T15" fmla="*/ 33 h 35"/>
                <a:gd name="T16" fmla="*/ 63 w 65"/>
                <a:gd name="T17" fmla="*/ 6 h 35"/>
                <a:gd name="T18" fmla="*/ 40 w 65"/>
                <a:gd name="T19"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5">
                  <a:moveTo>
                    <a:pt x="40" y="5"/>
                  </a:moveTo>
                  <a:cubicBezTo>
                    <a:pt x="40" y="5"/>
                    <a:pt x="36" y="9"/>
                    <a:pt x="30" y="5"/>
                  </a:cubicBezTo>
                  <a:cubicBezTo>
                    <a:pt x="26" y="3"/>
                    <a:pt x="22" y="1"/>
                    <a:pt x="17" y="0"/>
                  </a:cubicBezTo>
                  <a:cubicBezTo>
                    <a:pt x="14" y="0"/>
                    <a:pt x="12" y="0"/>
                    <a:pt x="9" y="0"/>
                  </a:cubicBezTo>
                  <a:cubicBezTo>
                    <a:pt x="7" y="1"/>
                    <a:pt x="3" y="2"/>
                    <a:pt x="3" y="4"/>
                  </a:cubicBezTo>
                  <a:cubicBezTo>
                    <a:pt x="0" y="9"/>
                    <a:pt x="3" y="14"/>
                    <a:pt x="7" y="17"/>
                  </a:cubicBezTo>
                  <a:cubicBezTo>
                    <a:pt x="18" y="27"/>
                    <a:pt x="31" y="34"/>
                    <a:pt x="45" y="35"/>
                  </a:cubicBezTo>
                  <a:cubicBezTo>
                    <a:pt x="51" y="35"/>
                    <a:pt x="59" y="35"/>
                    <a:pt x="64" y="33"/>
                  </a:cubicBezTo>
                  <a:cubicBezTo>
                    <a:pt x="64" y="33"/>
                    <a:pt x="65" y="9"/>
                    <a:pt x="63" y="6"/>
                  </a:cubicBezTo>
                  <a:lnTo>
                    <a:pt x="40" y="5"/>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3" name="îṡ1íḑê"/>
            <p:cNvSpPr/>
            <p:nvPr/>
          </p:nvSpPr>
          <p:spPr bwMode="auto">
            <a:xfrm>
              <a:off x="5830888" y="2662238"/>
              <a:ext cx="180975" cy="811213"/>
            </a:xfrm>
            <a:custGeom>
              <a:avLst/>
              <a:gdLst>
                <a:gd name="T0" fmla="*/ 51 w 55"/>
                <a:gd name="T1" fmla="*/ 0 h 246"/>
                <a:gd name="T2" fmla="*/ 49 w 55"/>
                <a:gd name="T3" fmla="*/ 47 h 246"/>
                <a:gd name="T4" fmla="*/ 38 w 55"/>
                <a:gd name="T5" fmla="*/ 239 h 246"/>
                <a:gd name="T6" fmla="*/ 0 w 55"/>
                <a:gd name="T7" fmla="*/ 239 h 246"/>
                <a:gd name="T8" fmla="*/ 5 w 55"/>
                <a:gd name="T9" fmla="*/ 11 h 246"/>
                <a:gd name="T10" fmla="*/ 51 w 55"/>
                <a:gd name="T11" fmla="*/ 0 h 246"/>
              </a:gdLst>
              <a:ahLst/>
              <a:cxnLst>
                <a:cxn ang="0">
                  <a:pos x="T0" y="T1"/>
                </a:cxn>
                <a:cxn ang="0">
                  <a:pos x="T2" y="T3"/>
                </a:cxn>
                <a:cxn ang="0">
                  <a:pos x="T4" y="T5"/>
                </a:cxn>
                <a:cxn ang="0">
                  <a:pos x="T6" y="T7"/>
                </a:cxn>
                <a:cxn ang="0">
                  <a:pos x="T8" y="T9"/>
                </a:cxn>
                <a:cxn ang="0">
                  <a:pos x="T10" y="T11"/>
                </a:cxn>
              </a:cxnLst>
              <a:rect l="0" t="0" r="r" b="b"/>
              <a:pathLst>
                <a:path w="55" h="246">
                  <a:moveTo>
                    <a:pt x="51" y="0"/>
                  </a:moveTo>
                  <a:cubicBezTo>
                    <a:pt x="51" y="0"/>
                    <a:pt x="55" y="19"/>
                    <a:pt x="49" y="47"/>
                  </a:cubicBezTo>
                  <a:cubicBezTo>
                    <a:pt x="38" y="239"/>
                    <a:pt x="38" y="239"/>
                    <a:pt x="38" y="239"/>
                  </a:cubicBezTo>
                  <a:cubicBezTo>
                    <a:pt x="38" y="239"/>
                    <a:pt x="21" y="246"/>
                    <a:pt x="0" y="239"/>
                  </a:cubicBezTo>
                  <a:cubicBezTo>
                    <a:pt x="5" y="11"/>
                    <a:pt x="5" y="11"/>
                    <a:pt x="5" y="11"/>
                  </a:cubicBezTo>
                  <a:lnTo>
                    <a:pt x="51" y="0"/>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îsļïḋè"/>
            <p:cNvSpPr/>
            <p:nvPr/>
          </p:nvSpPr>
          <p:spPr bwMode="auto">
            <a:xfrm>
              <a:off x="5840413" y="2230438"/>
              <a:ext cx="284163" cy="504825"/>
            </a:xfrm>
            <a:custGeom>
              <a:avLst/>
              <a:gdLst>
                <a:gd name="T0" fmla="*/ 0 w 86"/>
                <a:gd name="T1" fmla="*/ 136 h 153"/>
                <a:gd name="T2" fmla="*/ 4 w 86"/>
                <a:gd name="T3" fmla="*/ 101 h 153"/>
                <a:gd name="T4" fmla="*/ 4 w 86"/>
                <a:gd name="T5" fmla="*/ 23 h 153"/>
                <a:gd name="T6" fmla="*/ 26 w 86"/>
                <a:gd name="T7" fmla="*/ 8 h 153"/>
                <a:gd name="T8" fmla="*/ 59 w 86"/>
                <a:gd name="T9" fmla="*/ 0 h 153"/>
                <a:gd name="T10" fmla="*/ 71 w 86"/>
                <a:gd name="T11" fmla="*/ 3 h 153"/>
                <a:gd name="T12" fmla="*/ 82 w 86"/>
                <a:gd name="T13" fmla="*/ 13 h 153"/>
                <a:gd name="T14" fmla="*/ 83 w 86"/>
                <a:gd name="T15" fmla="*/ 49 h 153"/>
                <a:gd name="T16" fmla="*/ 78 w 86"/>
                <a:gd name="T17" fmla="*/ 87 h 153"/>
                <a:gd name="T18" fmla="*/ 77 w 86"/>
                <a:gd name="T19" fmla="*/ 128 h 153"/>
                <a:gd name="T20" fmla="*/ 74 w 86"/>
                <a:gd name="T21" fmla="*/ 133 h 153"/>
                <a:gd name="T22" fmla="*/ 6 w 86"/>
                <a:gd name="T23" fmla="*/ 147 h 153"/>
                <a:gd name="T24" fmla="*/ 0 w 86"/>
                <a:gd name="T25" fmla="*/ 13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3">
                  <a:moveTo>
                    <a:pt x="0" y="136"/>
                  </a:moveTo>
                  <a:cubicBezTo>
                    <a:pt x="0" y="130"/>
                    <a:pt x="4" y="101"/>
                    <a:pt x="4" y="101"/>
                  </a:cubicBezTo>
                  <a:cubicBezTo>
                    <a:pt x="3" y="62"/>
                    <a:pt x="4" y="23"/>
                    <a:pt x="4" y="23"/>
                  </a:cubicBezTo>
                  <a:cubicBezTo>
                    <a:pt x="26" y="8"/>
                    <a:pt x="26" y="8"/>
                    <a:pt x="26" y="8"/>
                  </a:cubicBezTo>
                  <a:cubicBezTo>
                    <a:pt x="59" y="0"/>
                    <a:pt x="59" y="0"/>
                    <a:pt x="59" y="0"/>
                  </a:cubicBezTo>
                  <a:cubicBezTo>
                    <a:pt x="71" y="3"/>
                    <a:pt x="71" y="3"/>
                    <a:pt x="71" y="3"/>
                  </a:cubicBezTo>
                  <a:cubicBezTo>
                    <a:pt x="77" y="4"/>
                    <a:pt x="81" y="8"/>
                    <a:pt x="82" y="13"/>
                  </a:cubicBezTo>
                  <a:cubicBezTo>
                    <a:pt x="84" y="22"/>
                    <a:pt x="86" y="37"/>
                    <a:pt x="83" y="49"/>
                  </a:cubicBezTo>
                  <a:cubicBezTo>
                    <a:pt x="81" y="57"/>
                    <a:pt x="80" y="72"/>
                    <a:pt x="78" y="87"/>
                  </a:cubicBezTo>
                  <a:cubicBezTo>
                    <a:pt x="78" y="88"/>
                    <a:pt x="76" y="117"/>
                    <a:pt x="77" y="128"/>
                  </a:cubicBezTo>
                  <a:cubicBezTo>
                    <a:pt x="77" y="128"/>
                    <a:pt x="77" y="131"/>
                    <a:pt x="74" y="133"/>
                  </a:cubicBezTo>
                  <a:cubicBezTo>
                    <a:pt x="53" y="153"/>
                    <a:pt x="6" y="147"/>
                    <a:pt x="6" y="147"/>
                  </a:cubicBezTo>
                  <a:cubicBezTo>
                    <a:pt x="1" y="146"/>
                    <a:pt x="0" y="140"/>
                    <a:pt x="0" y="136"/>
                  </a:cubicBezTo>
                  <a:close/>
                </a:path>
              </a:pathLst>
            </a:custGeom>
            <a:solidFill>
              <a:srgbClr val="FE5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iSlîdè"/>
            <p:cNvSpPr/>
            <p:nvPr/>
          </p:nvSpPr>
          <p:spPr bwMode="auto">
            <a:xfrm>
              <a:off x="5549901" y="2432050"/>
              <a:ext cx="119063" cy="73025"/>
            </a:xfrm>
            <a:custGeom>
              <a:avLst/>
              <a:gdLst>
                <a:gd name="T0" fmla="*/ 10 w 36"/>
                <a:gd name="T1" fmla="*/ 6 h 22"/>
                <a:gd name="T2" fmla="*/ 22 w 36"/>
                <a:gd name="T3" fmla="*/ 5 h 22"/>
                <a:gd name="T4" fmla="*/ 18 w 36"/>
                <a:gd name="T5" fmla="*/ 2 h 22"/>
                <a:gd name="T6" fmla="*/ 17 w 36"/>
                <a:gd name="T7" fmla="*/ 0 h 22"/>
                <a:gd name="T8" fmla="*/ 28 w 36"/>
                <a:gd name="T9" fmla="*/ 4 h 22"/>
                <a:gd name="T10" fmla="*/ 35 w 36"/>
                <a:gd name="T11" fmla="*/ 8 h 22"/>
                <a:gd name="T12" fmla="*/ 35 w 36"/>
                <a:gd name="T13" fmla="*/ 9 h 22"/>
                <a:gd name="T14" fmla="*/ 36 w 36"/>
                <a:gd name="T15" fmla="*/ 9 h 22"/>
                <a:gd name="T16" fmla="*/ 28 w 36"/>
                <a:gd name="T17" fmla="*/ 22 h 22"/>
                <a:gd name="T18" fmla="*/ 16 w 36"/>
                <a:gd name="T19" fmla="*/ 17 h 22"/>
                <a:gd name="T20" fmla="*/ 5 w 36"/>
                <a:gd name="T21" fmla="*/ 18 h 22"/>
                <a:gd name="T22" fmla="*/ 1 w 36"/>
                <a:gd name="T23" fmla="*/ 12 h 22"/>
                <a:gd name="T24" fmla="*/ 10 w 36"/>
                <a:gd name="T25"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2">
                  <a:moveTo>
                    <a:pt x="10" y="6"/>
                  </a:moveTo>
                  <a:cubicBezTo>
                    <a:pt x="13" y="4"/>
                    <a:pt x="16" y="5"/>
                    <a:pt x="22" y="5"/>
                  </a:cubicBezTo>
                  <a:cubicBezTo>
                    <a:pt x="21" y="4"/>
                    <a:pt x="19" y="3"/>
                    <a:pt x="18" y="2"/>
                  </a:cubicBezTo>
                  <a:cubicBezTo>
                    <a:pt x="15" y="1"/>
                    <a:pt x="17" y="0"/>
                    <a:pt x="17" y="0"/>
                  </a:cubicBezTo>
                  <a:cubicBezTo>
                    <a:pt x="18" y="0"/>
                    <a:pt x="26" y="2"/>
                    <a:pt x="28" y="4"/>
                  </a:cubicBezTo>
                  <a:cubicBezTo>
                    <a:pt x="30" y="6"/>
                    <a:pt x="35" y="8"/>
                    <a:pt x="35" y="8"/>
                  </a:cubicBezTo>
                  <a:cubicBezTo>
                    <a:pt x="35" y="9"/>
                    <a:pt x="35" y="9"/>
                    <a:pt x="35" y="9"/>
                  </a:cubicBezTo>
                  <a:cubicBezTo>
                    <a:pt x="36" y="9"/>
                    <a:pt x="36" y="9"/>
                    <a:pt x="36" y="9"/>
                  </a:cubicBezTo>
                  <a:cubicBezTo>
                    <a:pt x="36" y="9"/>
                    <a:pt x="31" y="21"/>
                    <a:pt x="28" y="22"/>
                  </a:cubicBezTo>
                  <a:cubicBezTo>
                    <a:pt x="25" y="22"/>
                    <a:pt x="20" y="17"/>
                    <a:pt x="16" y="17"/>
                  </a:cubicBezTo>
                  <a:cubicBezTo>
                    <a:pt x="12" y="16"/>
                    <a:pt x="8" y="19"/>
                    <a:pt x="5" y="18"/>
                  </a:cubicBezTo>
                  <a:cubicBezTo>
                    <a:pt x="2" y="18"/>
                    <a:pt x="1" y="14"/>
                    <a:pt x="1" y="12"/>
                  </a:cubicBezTo>
                  <a:cubicBezTo>
                    <a:pt x="0" y="10"/>
                    <a:pt x="6" y="7"/>
                    <a:pt x="10" y="6"/>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6" name="íšḷíḍe"/>
            <p:cNvSpPr/>
            <p:nvPr/>
          </p:nvSpPr>
          <p:spPr bwMode="auto">
            <a:xfrm>
              <a:off x="5635626" y="2306638"/>
              <a:ext cx="280988" cy="279400"/>
            </a:xfrm>
            <a:custGeom>
              <a:avLst/>
              <a:gdLst>
                <a:gd name="T0" fmla="*/ 9 w 85"/>
                <a:gd name="T1" fmla="*/ 45 h 85"/>
                <a:gd name="T2" fmla="*/ 45 w 85"/>
                <a:gd name="T3" fmla="*/ 56 h 85"/>
                <a:gd name="T4" fmla="*/ 53 w 85"/>
                <a:gd name="T5" fmla="*/ 13 h 85"/>
                <a:gd name="T6" fmla="*/ 66 w 85"/>
                <a:gd name="T7" fmla="*/ 0 h 85"/>
                <a:gd name="T8" fmla="*/ 79 w 85"/>
                <a:gd name="T9" fmla="*/ 23 h 85"/>
                <a:gd name="T10" fmla="*/ 64 w 85"/>
                <a:gd name="T11" fmla="*/ 74 h 85"/>
                <a:gd name="T12" fmla="*/ 48 w 85"/>
                <a:gd name="T13" fmla="*/ 82 h 85"/>
                <a:gd name="T14" fmla="*/ 0 w 85"/>
                <a:gd name="T15" fmla="*/ 62 h 85"/>
                <a:gd name="T16" fmla="*/ 9 w 85"/>
                <a:gd name="T17" fmla="*/ 4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85">
                  <a:moveTo>
                    <a:pt x="9" y="45"/>
                  </a:moveTo>
                  <a:cubicBezTo>
                    <a:pt x="45" y="56"/>
                    <a:pt x="45" y="56"/>
                    <a:pt x="45" y="56"/>
                  </a:cubicBezTo>
                  <a:cubicBezTo>
                    <a:pt x="45" y="56"/>
                    <a:pt x="51" y="21"/>
                    <a:pt x="53" y="13"/>
                  </a:cubicBezTo>
                  <a:cubicBezTo>
                    <a:pt x="54" y="6"/>
                    <a:pt x="66" y="0"/>
                    <a:pt x="66" y="0"/>
                  </a:cubicBezTo>
                  <a:cubicBezTo>
                    <a:pt x="85" y="9"/>
                    <a:pt x="79" y="23"/>
                    <a:pt x="79" y="23"/>
                  </a:cubicBezTo>
                  <a:cubicBezTo>
                    <a:pt x="64" y="74"/>
                    <a:pt x="64" y="74"/>
                    <a:pt x="64" y="74"/>
                  </a:cubicBezTo>
                  <a:cubicBezTo>
                    <a:pt x="62" y="81"/>
                    <a:pt x="54" y="85"/>
                    <a:pt x="48" y="82"/>
                  </a:cubicBezTo>
                  <a:cubicBezTo>
                    <a:pt x="0" y="62"/>
                    <a:pt x="0" y="62"/>
                    <a:pt x="0" y="62"/>
                  </a:cubicBezTo>
                  <a:cubicBezTo>
                    <a:pt x="0" y="47"/>
                    <a:pt x="9" y="45"/>
                    <a:pt x="9" y="45"/>
                  </a:cubicBezTo>
                  <a:close/>
                </a:path>
              </a:pathLst>
            </a:custGeom>
            <a:solidFill>
              <a:srgbClr val="FE86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7" name="îṣḻíďê"/>
            <p:cNvSpPr/>
            <p:nvPr/>
          </p:nvSpPr>
          <p:spPr bwMode="auto">
            <a:xfrm>
              <a:off x="5846763" y="1993900"/>
              <a:ext cx="231775" cy="257175"/>
            </a:xfrm>
            <a:custGeom>
              <a:avLst/>
              <a:gdLst>
                <a:gd name="T0" fmla="*/ 53 w 70"/>
                <a:gd name="T1" fmla="*/ 2 h 78"/>
                <a:gd name="T2" fmla="*/ 26 w 70"/>
                <a:gd name="T3" fmla="*/ 2 h 78"/>
                <a:gd name="T4" fmla="*/ 4 w 70"/>
                <a:gd name="T5" fmla="*/ 27 h 78"/>
                <a:gd name="T6" fmla="*/ 7 w 70"/>
                <a:gd name="T7" fmla="*/ 71 h 78"/>
                <a:gd name="T8" fmla="*/ 28 w 70"/>
                <a:gd name="T9" fmla="*/ 75 h 78"/>
                <a:gd name="T10" fmla="*/ 54 w 70"/>
                <a:gd name="T11" fmla="*/ 63 h 78"/>
                <a:gd name="T12" fmla="*/ 69 w 70"/>
                <a:gd name="T13" fmla="*/ 29 h 78"/>
                <a:gd name="T14" fmla="*/ 53 w 70"/>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53" y="2"/>
                  </a:moveTo>
                  <a:cubicBezTo>
                    <a:pt x="45" y="0"/>
                    <a:pt x="34" y="0"/>
                    <a:pt x="26" y="2"/>
                  </a:cubicBezTo>
                  <a:cubicBezTo>
                    <a:pt x="14" y="6"/>
                    <a:pt x="7" y="14"/>
                    <a:pt x="4" y="27"/>
                  </a:cubicBezTo>
                  <a:cubicBezTo>
                    <a:pt x="0" y="39"/>
                    <a:pt x="0" y="59"/>
                    <a:pt x="7" y="71"/>
                  </a:cubicBezTo>
                  <a:cubicBezTo>
                    <a:pt x="11" y="78"/>
                    <a:pt x="21" y="76"/>
                    <a:pt x="28" y="75"/>
                  </a:cubicBezTo>
                  <a:cubicBezTo>
                    <a:pt x="36" y="72"/>
                    <a:pt x="47" y="69"/>
                    <a:pt x="54" y="63"/>
                  </a:cubicBezTo>
                  <a:cubicBezTo>
                    <a:pt x="64" y="56"/>
                    <a:pt x="69" y="40"/>
                    <a:pt x="69" y="29"/>
                  </a:cubicBezTo>
                  <a:cubicBezTo>
                    <a:pt x="70" y="19"/>
                    <a:pt x="65" y="4"/>
                    <a:pt x="53" y="2"/>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iSľîḍe"/>
            <p:cNvSpPr/>
            <p:nvPr/>
          </p:nvSpPr>
          <p:spPr bwMode="auto">
            <a:xfrm>
              <a:off x="5922963" y="2190750"/>
              <a:ext cx="112713" cy="76200"/>
            </a:xfrm>
            <a:custGeom>
              <a:avLst/>
              <a:gdLst>
                <a:gd name="T0" fmla="*/ 34 w 34"/>
                <a:gd name="T1" fmla="*/ 0 h 23"/>
                <a:gd name="T2" fmla="*/ 31 w 34"/>
                <a:gd name="T3" fmla="*/ 3 h 23"/>
                <a:gd name="T4" fmla="*/ 5 w 34"/>
                <a:gd name="T5" fmla="*/ 15 h 23"/>
                <a:gd name="T6" fmla="*/ 0 w 34"/>
                <a:gd name="T7" fmla="*/ 15 h 23"/>
                <a:gd name="T8" fmla="*/ 1 w 34"/>
                <a:gd name="T9" fmla="*/ 20 h 23"/>
                <a:gd name="T10" fmla="*/ 25 w 34"/>
                <a:gd name="T11" fmla="*/ 20 h 23"/>
                <a:gd name="T12" fmla="*/ 34 w 34"/>
                <a:gd name="T13" fmla="*/ 12 h 23"/>
                <a:gd name="T14" fmla="*/ 34 w 34"/>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3">
                  <a:moveTo>
                    <a:pt x="34" y="0"/>
                  </a:moveTo>
                  <a:cubicBezTo>
                    <a:pt x="33" y="2"/>
                    <a:pt x="32" y="3"/>
                    <a:pt x="31" y="3"/>
                  </a:cubicBezTo>
                  <a:cubicBezTo>
                    <a:pt x="24" y="9"/>
                    <a:pt x="13" y="12"/>
                    <a:pt x="5" y="15"/>
                  </a:cubicBezTo>
                  <a:cubicBezTo>
                    <a:pt x="3" y="15"/>
                    <a:pt x="2" y="15"/>
                    <a:pt x="0" y="15"/>
                  </a:cubicBezTo>
                  <a:cubicBezTo>
                    <a:pt x="1" y="20"/>
                    <a:pt x="1" y="20"/>
                    <a:pt x="1" y="20"/>
                  </a:cubicBezTo>
                  <a:cubicBezTo>
                    <a:pt x="10" y="23"/>
                    <a:pt x="19" y="22"/>
                    <a:pt x="25" y="20"/>
                  </a:cubicBezTo>
                  <a:cubicBezTo>
                    <a:pt x="30" y="19"/>
                    <a:pt x="34" y="17"/>
                    <a:pt x="34" y="12"/>
                  </a:cubicBezTo>
                  <a:cubicBezTo>
                    <a:pt x="34" y="0"/>
                    <a:pt x="34" y="0"/>
                    <a:pt x="34" y="0"/>
                  </a:cubicBez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ïṣľîḋé"/>
            <p:cNvSpPr/>
            <p:nvPr/>
          </p:nvSpPr>
          <p:spPr bwMode="auto">
            <a:xfrm>
              <a:off x="5827713" y="1982788"/>
              <a:ext cx="250825" cy="241300"/>
            </a:xfrm>
            <a:custGeom>
              <a:avLst/>
              <a:gdLst>
                <a:gd name="T0" fmla="*/ 4 w 76"/>
                <a:gd name="T1" fmla="*/ 5 h 73"/>
                <a:gd name="T2" fmla="*/ 29 w 76"/>
                <a:gd name="T3" fmla="*/ 3 h 73"/>
                <a:gd name="T4" fmla="*/ 65 w 76"/>
                <a:gd name="T5" fmla="*/ 7 h 73"/>
                <a:gd name="T6" fmla="*/ 75 w 76"/>
                <a:gd name="T7" fmla="*/ 32 h 73"/>
                <a:gd name="T8" fmla="*/ 60 w 76"/>
                <a:gd name="T9" fmla="*/ 66 h 73"/>
                <a:gd name="T10" fmla="*/ 47 w 76"/>
                <a:gd name="T11" fmla="*/ 73 h 73"/>
                <a:gd name="T12" fmla="*/ 35 w 76"/>
                <a:gd name="T13" fmla="*/ 64 h 73"/>
                <a:gd name="T14" fmla="*/ 38 w 76"/>
                <a:gd name="T15" fmla="*/ 46 h 73"/>
                <a:gd name="T16" fmla="*/ 31 w 76"/>
                <a:gd name="T17" fmla="*/ 52 h 73"/>
                <a:gd name="T18" fmla="*/ 26 w 76"/>
                <a:gd name="T19" fmla="*/ 43 h 73"/>
                <a:gd name="T20" fmla="*/ 26 w 76"/>
                <a:gd name="T21" fmla="*/ 33 h 73"/>
                <a:gd name="T22" fmla="*/ 10 w 76"/>
                <a:gd name="T23" fmla="*/ 28 h 73"/>
                <a:gd name="T24" fmla="*/ 4 w 76"/>
                <a:gd name="T25"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3">
                  <a:moveTo>
                    <a:pt x="4" y="5"/>
                  </a:moveTo>
                  <a:cubicBezTo>
                    <a:pt x="4" y="5"/>
                    <a:pt x="14" y="9"/>
                    <a:pt x="29" y="3"/>
                  </a:cubicBezTo>
                  <a:cubicBezTo>
                    <a:pt x="37" y="0"/>
                    <a:pt x="59" y="0"/>
                    <a:pt x="65" y="7"/>
                  </a:cubicBezTo>
                  <a:cubicBezTo>
                    <a:pt x="72" y="12"/>
                    <a:pt x="76" y="24"/>
                    <a:pt x="75" y="32"/>
                  </a:cubicBezTo>
                  <a:cubicBezTo>
                    <a:pt x="75" y="43"/>
                    <a:pt x="70" y="59"/>
                    <a:pt x="60" y="66"/>
                  </a:cubicBezTo>
                  <a:cubicBezTo>
                    <a:pt x="55" y="70"/>
                    <a:pt x="54" y="71"/>
                    <a:pt x="47" y="73"/>
                  </a:cubicBezTo>
                  <a:cubicBezTo>
                    <a:pt x="45" y="72"/>
                    <a:pt x="35" y="64"/>
                    <a:pt x="35" y="64"/>
                  </a:cubicBezTo>
                  <a:cubicBezTo>
                    <a:pt x="39" y="62"/>
                    <a:pt x="42" y="48"/>
                    <a:pt x="38" y="46"/>
                  </a:cubicBezTo>
                  <a:cubicBezTo>
                    <a:pt x="34" y="44"/>
                    <a:pt x="31" y="52"/>
                    <a:pt x="31" y="52"/>
                  </a:cubicBezTo>
                  <a:cubicBezTo>
                    <a:pt x="28" y="51"/>
                    <a:pt x="24" y="48"/>
                    <a:pt x="26" y="43"/>
                  </a:cubicBezTo>
                  <a:cubicBezTo>
                    <a:pt x="29" y="38"/>
                    <a:pt x="26" y="33"/>
                    <a:pt x="26" y="33"/>
                  </a:cubicBezTo>
                  <a:cubicBezTo>
                    <a:pt x="19" y="33"/>
                    <a:pt x="13" y="29"/>
                    <a:pt x="10" y="28"/>
                  </a:cubicBezTo>
                  <a:cubicBezTo>
                    <a:pt x="10" y="28"/>
                    <a:pt x="0" y="21"/>
                    <a:pt x="4" y="5"/>
                  </a:cubicBez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îṡḻîḍe"/>
            <p:cNvSpPr/>
            <p:nvPr/>
          </p:nvSpPr>
          <p:spPr bwMode="auto">
            <a:xfrm>
              <a:off x="5810251" y="2085975"/>
              <a:ext cx="66675" cy="85725"/>
            </a:xfrm>
            <a:custGeom>
              <a:avLst/>
              <a:gdLst>
                <a:gd name="T0" fmla="*/ 0 w 20"/>
                <a:gd name="T1" fmla="*/ 0 h 26"/>
                <a:gd name="T2" fmla="*/ 18 w 20"/>
                <a:gd name="T3" fmla="*/ 4 h 26"/>
                <a:gd name="T4" fmla="*/ 20 w 20"/>
                <a:gd name="T5" fmla="*/ 7 h 26"/>
                <a:gd name="T6" fmla="*/ 19 w 20"/>
                <a:gd name="T7" fmla="*/ 23 h 26"/>
                <a:gd name="T8" fmla="*/ 16 w 20"/>
                <a:gd name="T9" fmla="*/ 25 h 26"/>
                <a:gd name="T10" fmla="*/ 1 w 20"/>
                <a:gd name="T11" fmla="*/ 21 h 26"/>
                <a:gd name="T12" fmla="*/ 0 w 2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0" h="26">
                  <a:moveTo>
                    <a:pt x="0" y="0"/>
                  </a:moveTo>
                  <a:cubicBezTo>
                    <a:pt x="18" y="4"/>
                    <a:pt x="18" y="4"/>
                    <a:pt x="18" y="4"/>
                  </a:cubicBezTo>
                  <a:cubicBezTo>
                    <a:pt x="19" y="4"/>
                    <a:pt x="20" y="5"/>
                    <a:pt x="20" y="7"/>
                  </a:cubicBezTo>
                  <a:cubicBezTo>
                    <a:pt x="19" y="23"/>
                    <a:pt x="19" y="23"/>
                    <a:pt x="19" y="23"/>
                  </a:cubicBezTo>
                  <a:cubicBezTo>
                    <a:pt x="19" y="25"/>
                    <a:pt x="18" y="26"/>
                    <a:pt x="16" y="25"/>
                  </a:cubicBezTo>
                  <a:cubicBezTo>
                    <a:pt x="1" y="21"/>
                    <a:pt x="1" y="21"/>
                    <a:pt x="1" y="21"/>
                  </a:cubicBezTo>
                  <a:lnTo>
                    <a:pt x="0" y="0"/>
                  </a:ln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1" name="iŝľîḑé"/>
            <p:cNvSpPr/>
            <p:nvPr/>
          </p:nvSpPr>
          <p:spPr bwMode="auto">
            <a:xfrm>
              <a:off x="5810251" y="2085975"/>
              <a:ext cx="9525" cy="71438"/>
            </a:xfrm>
            <a:custGeom>
              <a:avLst/>
              <a:gdLst>
                <a:gd name="T0" fmla="*/ 0 w 6"/>
                <a:gd name="T1" fmla="*/ 0 h 45"/>
                <a:gd name="T2" fmla="*/ 4 w 6"/>
                <a:gd name="T3" fmla="*/ 0 h 45"/>
                <a:gd name="T4" fmla="*/ 6 w 6"/>
                <a:gd name="T5" fmla="*/ 45 h 45"/>
                <a:gd name="T6" fmla="*/ 2 w 6"/>
                <a:gd name="T7" fmla="*/ 43 h 45"/>
                <a:gd name="T8" fmla="*/ 0 w 6"/>
                <a:gd name="T9" fmla="*/ 0 h 45"/>
              </a:gdLst>
              <a:ahLst/>
              <a:cxnLst>
                <a:cxn ang="0">
                  <a:pos x="T0" y="T1"/>
                </a:cxn>
                <a:cxn ang="0">
                  <a:pos x="T2" y="T3"/>
                </a:cxn>
                <a:cxn ang="0">
                  <a:pos x="T4" y="T5"/>
                </a:cxn>
                <a:cxn ang="0">
                  <a:pos x="T6" y="T7"/>
                </a:cxn>
                <a:cxn ang="0">
                  <a:pos x="T8" y="T9"/>
                </a:cxn>
              </a:cxnLst>
              <a:rect l="0" t="0" r="r" b="b"/>
              <a:pathLst>
                <a:path w="6" h="45">
                  <a:moveTo>
                    <a:pt x="0" y="0"/>
                  </a:moveTo>
                  <a:lnTo>
                    <a:pt x="4" y="0"/>
                  </a:lnTo>
                  <a:lnTo>
                    <a:pt x="6" y="45"/>
                  </a:lnTo>
                  <a:lnTo>
                    <a:pt x="2" y="43"/>
                  </a:lnTo>
                  <a:lnTo>
                    <a:pt x="0" y="0"/>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2" name="iśḻiḓê"/>
            <p:cNvSpPr/>
            <p:nvPr/>
          </p:nvSpPr>
          <p:spPr bwMode="auto">
            <a:xfrm>
              <a:off x="5870576" y="2076450"/>
              <a:ext cx="217488" cy="80963"/>
            </a:xfrm>
            <a:custGeom>
              <a:avLst/>
              <a:gdLst>
                <a:gd name="T0" fmla="*/ 0 w 66"/>
                <a:gd name="T1" fmla="*/ 13 h 25"/>
                <a:gd name="T2" fmla="*/ 62 w 66"/>
                <a:gd name="T3" fmla="*/ 0 h 25"/>
                <a:gd name="T4" fmla="*/ 62 w 66"/>
                <a:gd name="T5" fmla="*/ 10 h 25"/>
                <a:gd name="T6" fmla="*/ 0 w 66"/>
                <a:gd name="T7" fmla="*/ 21 h 25"/>
                <a:gd name="T8" fmla="*/ 0 w 66"/>
                <a:gd name="T9" fmla="*/ 13 h 25"/>
              </a:gdLst>
              <a:ahLst/>
              <a:cxnLst>
                <a:cxn ang="0">
                  <a:pos x="T0" y="T1"/>
                </a:cxn>
                <a:cxn ang="0">
                  <a:pos x="T2" y="T3"/>
                </a:cxn>
                <a:cxn ang="0">
                  <a:pos x="T4" y="T5"/>
                </a:cxn>
                <a:cxn ang="0">
                  <a:pos x="T6" y="T7"/>
                </a:cxn>
                <a:cxn ang="0">
                  <a:pos x="T8" y="T9"/>
                </a:cxn>
              </a:cxnLst>
              <a:rect l="0" t="0" r="r" b="b"/>
              <a:pathLst>
                <a:path w="66" h="25">
                  <a:moveTo>
                    <a:pt x="0" y="13"/>
                  </a:moveTo>
                  <a:cubicBezTo>
                    <a:pt x="0" y="13"/>
                    <a:pt x="43" y="16"/>
                    <a:pt x="62" y="0"/>
                  </a:cubicBezTo>
                  <a:cubicBezTo>
                    <a:pt x="62" y="0"/>
                    <a:pt x="66" y="5"/>
                    <a:pt x="62" y="10"/>
                  </a:cubicBezTo>
                  <a:cubicBezTo>
                    <a:pt x="62" y="10"/>
                    <a:pt x="37" y="25"/>
                    <a:pt x="0" y="21"/>
                  </a:cubicBezTo>
                  <a:lnTo>
                    <a:pt x="0" y="13"/>
                  </a:lnTo>
                  <a:close/>
                </a:path>
              </a:pathLst>
            </a:custGeom>
            <a:solidFill>
              <a:srgbClr val="734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ï$lîḓe"/>
            <p:cNvSpPr/>
            <p:nvPr/>
          </p:nvSpPr>
          <p:spPr bwMode="auto">
            <a:xfrm>
              <a:off x="3549651" y="2979738"/>
              <a:ext cx="908050" cy="1109663"/>
            </a:xfrm>
            <a:custGeom>
              <a:avLst/>
              <a:gdLst>
                <a:gd name="T0" fmla="*/ 22 w 275"/>
                <a:gd name="T1" fmla="*/ 141 h 337"/>
                <a:gd name="T2" fmla="*/ 12 w 275"/>
                <a:gd name="T3" fmla="*/ 148 h 337"/>
                <a:gd name="T4" fmla="*/ 0 w 275"/>
                <a:gd name="T5" fmla="*/ 161 h 337"/>
                <a:gd name="T6" fmla="*/ 0 w 275"/>
                <a:gd name="T7" fmla="*/ 177 h 337"/>
                <a:gd name="T8" fmla="*/ 0 w 275"/>
                <a:gd name="T9" fmla="*/ 177 h 337"/>
                <a:gd name="T10" fmla="*/ 22 w 275"/>
                <a:gd name="T11" fmla="*/ 214 h 337"/>
                <a:gd name="T12" fmla="*/ 219 w 275"/>
                <a:gd name="T13" fmla="*/ 323 h 337"/>
                <a:gd name="T14" fmla="*/ 275 w 275"/>
                <a:gd name="T15" fmla="*/ 337 h 337"/>
                <a:gd name="T16" fmla="*/ 275 w 275"/>
                <a:gd name="T17" fmla="*/ 0 h 337"/>
                <a:gd name="T18" fmla="*/ 22 w 275"/>
                <a:gd name="T19" fmla="*/ 14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337">
                  <a:moveTo>
                    <a:pt x="22" y="141"/>
                  </a:moveTo>
                  <a:cubicBezTo>
                    <a:pt x="18" y="143"/>
                    <a:pt x="15" y="145"/>
                    <a:pt x="12" y="148"/>
                  </a:cubicBezTo>
                  <a:cubicBezTo>
                    <a:pt x="0" y="161"/>
                    <a:pt x="0" y="161"/>
                    <a:pt x="0" y="161"/>
                  </a:cubicBezTo>
                  <a:cubicBezTo>
                    <a:pt x="0" y="177"/>
                    <a:pt x="0" y="177"/>
                    <a:pt x="0" y="177"/>
                  </a:cubicBezTo>
                  <a:cubicBezTo>
                    <a:pt x="0" y="177"/>
                    <a:pt x="0" y="177"/>
                    <a:pt x="0" y="177"/>
                  </a:cubicBezTo>
                  <a:cubicBezTo>
                    <a:pt x="0" y="192"/>
                    <a:pt x="8" y="206"/>
                    <a:pt x="22" y="214"/>
                  </a:cubicBezTo>
                  <a:cubicBezTo>
                    <a:pt x="219" y="323"/>
                    <a:pt x="219" y="323"/>
                    <a:pt x="219" y="323"/>
                  </a:cubicBezTo>
                  <a:cubicBezTo>
                    <a:pt x="236" y="333"/>
                    <a:pt x="255" y="337"/>
                    <a:pt x="275" y="337"/>
                  </a:cubicBezTo>
                  <a:cubicBezTo>
                    <a:pt x="275" y="0"/>
                    <a:pt x="275" y="0"/>
                    <a:pt x="275" y="0"/>
                  </a:cubicBezTo>
                  <a:lnTo>
                    <a:pt x="22" y="141"/>
                  </a:lnTo>
                  <a:close/>
                </a:path>
              </a:pathLst>
            </a:custGeom>
            <a:gradFill>
              <a:gsLst>
                <a:gs pos="0">
                  <a:srgbClr val="6CCCE6"/>
                </a:gs>
                <a:gs pos="100000">
                  <a:srgbClr val="4F9ECF"/>
                </a:gs>
              </a:gsLst>
              <a:lin ang="0" scaled="1"/>
            </a:gradFill>
            <a:ln>
              <a:noFill/>
            </a:ln>
          </p:spPr>
          <p:txBody>
            <a:bodyPr anchor="ctr"/>
            <a:lstStyle/>
            <a:p>
              <a:pPr algn="ctr"/>
            </a:p>
          </p:txBody>
        </p:sp>
        <p:sp>
          <p:nvSpPr>
            <p:cNvPr id="124" name="ïŝļiḓè"/>
            <p:cNvSpPr/>
            <p:nvPr/>
          </p:nvSpPr>
          <p:spPr bwMode="auto">
            <a:xfrm>
              <a:off x="4457701" y="2705100"/>
              <a:ext cx="1441450" cy="1384300"/>
            </a:xfrm>
            <a:custGeom>
              <a:avLst/>
              <a:gdLst>
                <a:gd name="T0" fmla="*/ 428 w 437"/>
                <a:gd name="T1" fmla="*/ 139 h 420"/>
                <a:gd name="T2" fmla="*/ 415 w 437"/>
                <a:gd name="T3" fmla="*/ 128 h 420"/>
                <a:gd name="T4" fmla="*/ 220 w 437"/>
                <a:gd name="T5" fmla="*/ 18 h 420"/>
                <a:gd name="T6" fmla="*/ 117 w 437"/>
                <a:gd name="T7" fmla="*/ 18 h 420"/>
                <a:gd name="T8" fmla="*/ 0 w 437"/>
                <a:gd name="T9" fmla="*/ 83 h 420"/>
                <a:gd name="T10" fmla="*/ 0 w 437"/>
                <a:gd name="T11" fmla="*/ 420 h 420"/>
                <a:gd name="T12" fmla="*/ 47 w 437"/>
                <a:gd name="T13" fmla="*/ 406 h 420"/>
                <a:gd name="T14" fmla="*/ 415 w 437"/>
                <a:gd name="T15" fmla="*/ 201 h 420"/>
                <a:gd name="T16" fmla="*/ 437 w 437"/>
                <a:gd name="T17" fmla="*/ 164 h 420"/>
                <a:gd name="T18" fmla="*/ 437 w 437"/>
                <a:gd name="T19" fmla="*/ 149 h 420"/>
                <a:gd name="T20" fmla="*/ 428 w 437"/>
                <a:gd name="T21" fmla="*/ 13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420">
                  <a:moveTo>
                    <a:pt x="428" y="139"/>
                  </a:moveTo>
                  <a:cubicBezTo>
                    <a:pt x="425" y="135"/>
                    <a:pt x="420" y="131"/>
                    <a:pt x="415" y="128"/>
                  </a:cubicBezTo>
                  <a:cubicBezTo>
                    <a:pt x="220" y="18"/>
                    <a:pt x="220" y="18"/>
                    <a:pt x="220" y="18"/>
                  </a:cubicBezTo>
                  <a:cubicBezTo>
                    <a:pt x="188" y="0"/>
                    <a:pt x="149" y="0"/>
                    <a:pt x="117" y="18"/>
                  </a:cubicBezTo>
                  <a:cubicBezTo>
                    <a:pt x="0" y="83"/>
                    <a:pt x="0" y="83"/>
                    <a:pt x="0" y="83"/>
                  </a:cubicBezTo>
                  <a:cubicBezTo>
                    <a:pt x="0" y="420"/>
                    <a:pt x="0" y="420"/>
                    <a:pt x="0" y="420"/>
                  </a:cubicBezTo>
                  <a:cubicBezTo>
                    <a:pt x="16" y="419"/>
                    <a:pt x="32" y="414"/>
                    <a:pt x="47" y="406"/>
                  </a:cubicBezTo>
                  <a:cubicBezTo>
                    <a:pt x="415" y="201"/>
                    <a:pt x="415" y="201"/>
                    <a:pt x="415" y="201"/>
                  </a:cubicBezTo>
                  <a:cubicBezTo>
                    <a:pt x="430" y="193"/>
                    <a:pt x="437" y="178"/>
                    <a:pt x="437" y="164"/>
                  </a:cubicBezTo>
                  <a:cubicBezTo>
                    <a:pt x="437" y="149"/>
                    <a:pt x="437" y="149"/>
                    <a:pt x="437" y="149"/>
                  </a:cubicBezTo>
                  <a:lnTo>
                    <a:pt x="428" y="139"/>
                  </a:lnTo>
                  <a:close/>
                </a:path>
              </a:pathLst>
            </a:custGeom>
            <a:gradFill>
              <a:gsLst>
                <a:gs pos="100000">
                  <a:srgbClr val="224099"/>
                </a:gs>
                <a:gs pos="0">
                  <a:srgbClr val="3A73B6"/>
                </a:gs>
              </a:gsLst>
              <a:lin ang="0" scaled="1"/>
            </a:gradFill>
            <a:ln>
              <a:noFill/>
            </a:ln>
          </p:spPr>
          <p:txBody>
            <a:bodyPr anchor="ctr"/>
            <a:lstStyle/>
            <a:p>
              <a:pPr algn="ctr"/>
            </a:p>
          </p:txBody>
        </p:sp>
        <p:sp>
          <p:nvSpPr>
            <p:cNvPr id="125" name="išḷiḓe"/>
            <p:cNvSpPr/>
            <p:nvPr/>
          </p:nvSpPr>
          <p:spPr bwMode="auto">
            <a:xfrm>
              <a:off x="3525838" y="2659063"/>
              <a:ext cx="2397125" cy="1398588"/>
            </a:xfrm>
            <a:custGeom>
              <a:avLst/>
              <a:gdLst>
                <a:gd name="T0" fmla="*/ 29 w 726"/>
                <a:gd name="T1" fmla="*/ 224 h 424"/>
                <a:gd name="T2" fmla="*/ 399 w 726"/>
                <a:gd name="T3" fmla="*/ 18 h 424"/>
                <a:gd name="T4" fmla="*/ 502 w 726"/>
                <a:gd name="T5" fmla="*/ 18 h 424"/>
                <a:gd name="T6" fmla="*/ 697 w 726"/>
                <a:gd name="T7" fmla="*/ 128 h 424"/>
                <a:gd name="T8" fmla="*/ 697 w 726"/>
                <a:gd name="T9" fmla="*/ 201 h 424"/>
                <a:gd name="T10" fmla="*/ 329 w 726"/>
                <a:gd name="T11" fmla="*/ 406 h 424"/>
                <a:gd name="T12" fmla="*/ 226 w 726"/>
                <a:gd name="T13" fmla="*/ 406 h 424"/>
                <a:gd name="T14" fmla="*/ 29 w 726"/>
                <a:gd name="T15" fmla="*/ 297 h 424"/>
                <a:gd name="T16" fmla="*/ 29 w 726"/>
                <a:gd name="T17" fmla="*/ 22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424">
                  <a:moveTo>
                    <a:pt x="29" y="224"/>
                  </a:moveTo>
                  <a:cubicBezTo>
                    <a:pt x="399" y="18"/>
                    <a:pt x="399" y="18"/>
                    <a:pt x="399" y="18"/>
                  </a:cubicBezTo>
                  <a:cubicBezTo>
                    <a:pt x="431" y="0"/>
                    <a:pt x="470" y="0"/>
                    <a:pt x="502" y="18"/>
                  </a:cubicBezTo>
                  <a:cubicBezTo>
                    <a:pt x="697" y="128"/>
                    <a:pt x="697" y="128"/>
                    <a:pt x="697" y="128"/>
                  </a:cubicBezTo>
                  <a:cubicBezTo>
                    <a:pt x="726" y="144"/>
                    <a:pt x="726" y="185"/>
                    <a:pt x="697" y="201"/>
                  </a:cubicBezTo>
                  <a:cubicBezTo>
                    <a:pt x="329" y="406"/>
                    <a:pt x="329" y="406"/>
                    <a:pt x="329" y="406"/>
                  </a:cubicBezTo>
                  <a:cubicBezTo>
                    <a:pt x="297" y="424"/>
                    <a:pt x="258" y="424"/>
                    <a:pt x="226" y="406"/>
                  </a:cubicBezTo>
                  <a:cubicBezTo>
                    <a:pt x="29" y="297"/>
                    <a:pt x="29" y="297"/>
                    <a:pt x="29" y="297"/>
                  </a:cubicBezTo>
                  <a:cubicBezTo>
                    <a:pt x="0" y="281"/>
                    <a:pt x="0" y="240"/>
                    <a:pt x="29" y="2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6" name="işlïḋe"/>
            <p:cNvSpPr/>
            <p:nvPr/>
          </p:nvSpPr>
          <p:spPr bwMode="auto">
            <a:xfrm>
              <a:off x="4953001" y="3822700"/>
              <a:ext cx="230188" cy="284163"/>
            </a:xfrm>
            <a:custGeom>
              <a:avLst/>
              <a:gdLst>
                <a:gd name="T0" fmla="*/ 5 w 70"/>
                <a:gd name="T1" fmla="*/ 36 h 86"/>
                <a:gd name="T2" fmla="*/ 3 w 70"/>
                <a:gd name="T3" fmla="*/ 38 h 86"/>
                <a:gd name="T4" fmla="*/ 0 w 70"/>
                <a:gd name="T5" fmla="*/ 41 h 86"/>
                <a:gd name="T6" fmla="*/ 0 w 70"/>
                <a:gd name="T7" fmla="*/ 46 h 86"/>
                <a:gd name="T8" fmla="*/ 5 w 70"/>
                <a:gd name="T9" fmla="*/ 55 h 86"/>
                <a:gd name="T10" fmla="*/ 56 w 70"/>
                <a:gd name="T11" fmla="*/ 83 h 86"/>
                <a:gd name="T12" fmla="*/ 70 w 70"/>
                <a:gd name="T13" fmla="*/ 86 h 86"/>
                <a:gd name="T14" fmla="*/ 70 w 70"/>
                <a:gd name="T15" fmla="*/ 0 h 86"/>
                <a:gd name="T16" fmla="*/ 5 w 70"/>
                <a:gd name="T17"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6">
                  <a:moveTo>
                    <a:pt x="5" y="36"/>
                  </a:moveTo>
                  <a:cubicBezTo>
                    <a:pt x="5" y="37"/>
                    <a:pt x="4" y="37"/>
                    <a:pt x="3" y="38"/>
                  </a:cubicBezTo>
                  <a:cubicBezTo>
                    <a:pt x="0" y="41"/>
                    <a:pt x="0" y="41"/>
                    <a:pt x="0" y="41"/>
                  </a:cubicBezTo>
                  <a:cubicBezTo>
                    <a:pt x="0" y="46"/>
                    <a:pt x="0" y="46"/>
                    <a:pt x="0" y="46"/>
                  </a:cubicBezTo>
                  <a:cubicBezTo>
                    <a:pt x="0" y="49"/>
                    <a:pt x="2" y="53"/>
                    <a:pt x="5" y="55"/>
                  </a:cubicBezTo>
                  <a:cubicBezTo>
                    <a:pt x="56" y="83"/>
                    <a:pt x="56" y="83"/>
                    <a:pt x="56" y="83"/>
                  </a:cubicBezTo>
                  <a:cubicBezTo>
                    <a:pt x="60" y="85"/>
                    <a:pt x="65" y="86"/>
                    <a:pt x="70" y="86"/>
                  </a:cubicBezTo>
                  <a:cubicBezTo>
                    <a:pt x="70" y="0"/>
                    <a:pt x="70" y="0"/>
                    <a:pt x="70" y="0"/>
                  </a:cubicBezTo>
                  <a:lnTo>
                    <a:pt x="5"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7" name="íṩľïḍe"/>
            <p:cNvSpPr/>
            <p:nvPr/>
          </p:nvSpPr>
          <p:spPr bwMode="auto">
            <a:xfrm>
              <a:off x="5183188" y="3754438"/>
              <a:ext cx="369888" cy="352425"/>
            </a:xfrm>
            <a:custGeom>
              <a:avLst/>
              <a:gdLst>
                <a:gd name="T0" fmla="*/ 110 w 112"/>
                <a:gd name="T1" fmla="*/ 35 h 107"/>
                <a:gd name="T2" fmla="*/ 107 w 112"/>
                <a:gd name="T3" fmla="*/ 33 h 107"/>
                <a:gd name="T4" fmla="*/ 57 w 112"/>
                <a:gd name="T5" fmla="*/ 4 h 107"/>
                <a:gd name="T6" fmla="*/ 30 w 112"/>
                <a:gd name="T7" fmla="*/ 4 h 107"/>
                <a:gd name="T8" fmla="*/ 0 w 112"/>
                <a:gd name="T9" fmla="*/ 21 h 107"/>
                <a:gd name="T10" fmla="*/ 0 w 112"/>
                <a:gd name="T11" fmla="*/ 107 h 107"/>
                <a:gd name="T12" fmla="*/ 12 w 112"/>
                <a:gd name="T13" fmla="*/ 104 h 107"/>
                <a:gd name="T14" fmla="*/ 107 w 112"/>
                <a:gd name="T15" fmla="*/ 51 h 107"/>
                <a:gd name="T16" fmla="*/ 112 w 112"/>
                <a:gd name="T17" fmla="*/ 42 h 107"/>
                <a:gd name="T18" fmla="*/ 112 w 112"/>
                <a:gd name="T19" fmla="*/ 38 h 107"/>
                <a:gd name="T20" fmla="*/ 110 w 112"/>
                <a:gd name="T21" fmla="*/ 3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7">
                  <a:moveTo>
                    <a:pt x="110" y="35"/>
                  </a:moveTo>
                  <a:cubicBezTo>
                    <a:pt x="109" y="34"/>
                    <a:pt x="108" y="33"/>
                    <a:pt x="107" y="33"/>
                  </a:cubicBezTo>
                  <a:cubicBezTo>
                    <a:pt x="57" y="4"/>
                    <a:pt x="57" y="4"/>
                    <a:pt x="57" y="4"/>
                  </a:cubicBezTo>
                  <a:cubicBezTo>
                    <a:pt x="48" y="0"/>
                    <a:pt x="38" y="0"/>
                    <a:pt x="30" y="4"/>
                  </a:cubicBezTo>
                  <a:cubicBezTo>
                    <a:pt x="0" y="21"/>
                    <a:pt x="0" y="21"/>
                    <a:pt x="0" y="21"/>
                  </a:cubicBezTo>
                  <a:cubicBezTo>
                    <a:pt x="0" y="107"/>
                    <a:pt x="0" y="107"/>
                    <a:pt x="0" y="107"/>
                  </a:cubicBezTo>
                  <a:cubicBezTo>
                    <a:pt x="4" y="107"/>
                    <a:pt x="8" y="106"/>
                    <a:pt x="12" y="104"/>
                  </a:cubicBezTo>
                  <a:cubicBezTo>
                    <a:pt x="107" y="51"/>
                    <a:pt x="107" y="51"/>
                    <a:pt x="107" y="51"/>
                  </a:cubicBezTo>
                  <a:cubicBezTo>
                    <a:pt x="110" y="49"/>
                    <a:pt x="112" y="45"/>
                    <a:pt x="112" y="42"/>
                  </a:cubicBezTo>
                  <a:cubicBezTo>
                    <a:pt x="112" y="38"/>
                    <a:pt x="112" y="38"/>
                    <a:pt x="112" y="38"/>
                  </a:cubicBezTo>
                  <a:lnTo>
                    <a:pt x="110" y="3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8" name="íṧḻíḑê"/>
            <p:cNvSpPr/>
            <p:nvPr/>
          </p:nvSpPr>
          <p:spPr bwMode="auto">
            <a:xfrm>
              <a:off x="4945063" y="3740150"/>
              <a:ext cx="614363" cy="360363"/>
            </a:xfrm>
            <a:custGeom>
              <a:avLst/>
              <a:gdLst>
                <a:gd name="T0" fmla="*/ 7 w 186"/>
                <a:gd name="T1" fmla="*/ 58 h 109"/>
                <a:gd name="T2" fmla="*/ 102 w 186"/>
                <a:gd name="T3" fmla="*/ 5 h 109"/>
                <a:gd name="T4" fmla="*/ 129 w 186"/>
                <a:gd name="T5" fmla="*/ 5 h 109"/>
                <a:gd name="T6" fmla="*/ 179 w 186"/>
                <a:gd name="T7" fmla="*/ 33 h 109"/>
                <a:gd name="T8" fmla="*/ 179 w 186"/>
                <a:gd name="T9" fmla="*/ 52 h 109"/>
                <a:gd name="T10" fmla="*/ 84 w 186"/>
                <a:gd name="T11" fmla="*/ 104 h 109"/>
                <a:gd name="T12" fmla="*/ 58 w 186"/>
                <a:gd name="T13" fmla="*/ 104 h 109"/>
                <a:gd name="T14" fmla="*/ 7 w 186"/>
                <a:gd name="T15" fmla="*/ 76 h 109"/>
                <a:gd name="T16" fmla="*/ 7 w 186"/>
                <a:gd name="T17"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09">
                  <a:moveTo>
                    <a:pt x="7" y="58"/>
                  </a:moveTo>
                  <a:cubicBezTo>
                    <a:pt x="102" y="5"/>
                    <a:pt x="102" y="5"/>
                    <a:pt x="102" y="5"/>
                  </a:cubicBezTo>
                  <a:cubicBezTo>
                    <a:pt x="110" y="0"/>
                    <a:pt x="120" y="0"/>
                    <a:pt x="129" y="5"/>
                  </a:cubicBezTo>
                  <a:cubicBezTo>
                    <a:pt x="179" y="33"/>
                    <a:pt x="179" y="33"/>
                    <a:pt x="179" y="33"/>
                  </a:cubicBezTo>
                  <a:cubicBezTo>
                    <a:pt x="186" y="37"/>
                    <a:pt x="186" y="48"/>
                    <a:pt x="179" y="52"/>
                  </a:cubicBezTo>
                  <a:cubicBezTo>
                    <a:pt x="84" y="104"/>
                    <a:pt x="84" y="104"/>
                    <a:pt x="84" y="104"/>
                  </a:cubicBezTo>
                  <a:cubicBezTo>
                    <a:pt x="76" y="109"/>
                    <a:pt x="66" y="109"/>
                    <a:pt x="58" y="104"/>
                  </a:cubicBezTo>
                  <a:cubicBezTo>
                    <a:pt x="7" y="76"/>
                    <a:pt x="7" y="76"/>
                    <a:pt x="7" y="76"/>
                  </a:cubicBezTo>
                  <a:cubicBezTo>
                    <a:pt x="0" y="72"/>
                    <a:pt x="0" y="62"/>
                    <a:pt x="7" y="5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9" name="íšļîḑé"/>
            <p:cNvSpPr/>
            <p:nvPr/>
          </p:nvSpPr>
          <p:spPr bwMode="auto">
            <a:xfrm>
              <a:off x="5192713" y="4064000"/>
              <a:ext cx="231775" cy="285750"/>
            </a:xfrm>
            <a:custGeom>
              <a:avLst/>
              <a:gdLst>
                <a:gd name="T0" fmla="*/ 6 w 70"/>
                <a:gd name="T1" fmla="*/ 36 h 87"/>
                <a:gd name="T2" fmla="*/ 3 w 70"/>
                <a:gd name="T3" fmla="*/ 38 h 87"/>
                <a:gd name="T4" fmla="*/ 0 w 70"/>
                <a:gd name="T5" fmla="*/ 41 h 87"/>
                <a:gd name="T6" fmla="*/ 0 w 70"/>
                <a:gd name="T7" fmla="*/ 46 h 87"/>
                <a:gd name="T8" fmla="*/ 6 w 70"/>
                <a:gd name="T9" fmla="*/ 55 h 87"/>
                <a:gd name="T10" fmla="*/ 56 w 70"/>
                <a:gd name="T11" fmla="*/ 83 h 87"/>
                <a:gd name="T12" fmla="*/ 70 w 70"/>
                <a:gd name="T13" fmla="*/ 86 h 87"/>
                <a:gd name="T14" fmla="*/ 70 w 70"/>
                <a:gd name="T15" fmla="*/ 0 h 87"/>
                <a:gd name="T16" fmla="*/ 6 w 70"/>
                <a:gd name="T17" fmla="*/ 3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7">
                  <a:moveTo>
                    <a:pt x="6" y="36"/>
                  </a:moveTo>
                  <a:cubicBezTo>
                    <a:pt x="5" y="37"/>
                    <a:pt x="4" y="37"/>
                    <a:pt x="3" y="38"/>
                  </a:cubicBezTo>
                  <a:cubicBezTo>
                    <a:pt x="0" y="41"/>
                    <a:pt x="0" y="41"/>
                    <a:pt x="0" y="41"/>
                  </a:cubicBezTo>
                  <a:cubicBezTo>
                    <a:pt x="0" y="46"/>
                    <a:pt x="0" y="46"/>
                    <a:pt x="0" y="46"/>
                  </a:cubicBezTo>
                  <a:cubicBezTo>
                    <a:pt x="0" y="49"/>
                    <a:pt x="2" y="53"/>
                    <a:pt x="6" y="55"/>
                  </a:cubicBezTo>
                  <a:cubicBezTo>
                    <a:pt x="56" y="83"/>
                    <a:pt x="56" y="83"/>
                    <a:pt x="56" y="83"/>
                  </a:cubicBezTo>
                  <a:cubicBezTo>
                    <a:pt x="61" y="85"/>
                    <a:pt x="65" y="87"/>
                    <a:pt x="70" y="86"/>
                  </a:cubicBezTo>
                  <a:cubicBezTo>
                    <a:pt x="70" y="0"/>
                    <a:pt x="70" y="0"/>
                    <a:pt x="70" y="0"/>
                  </a:cubicBezTo>
                  <a:lnTo>
                    <a:pt x="6"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íSḻïḍé"/>
            <p:cNvSpPr/>
            <p:nvPr/>
          </p:nvSpPr>
          <p:spPr bwMode="auto">
            <a:xfrm>
              <a:off x="5424488" y="3994150"/>
              <a:ext cx="369888" cy="352425"/>
            </a:xfrm>
            <a:custGeom>
              <a:avLst/>
              <a:gdLst>
                <a:gd name="T0" fmla="*/ 110 w 112"/>
                <a:gd name="T1" fmla="*/ 36 h 107"/>
                <a:gd name="T2" fmla="*/ 107 w 112"/>
                <a:gd name="T3" fmla="*/ 33 h 107"/>
                <a:gd name="T4" fmla="*/ 57 w 112"/>
                <a:gd name="T5" fmla="*/ 5 h 107"/>
                <a:gd name="T6" fmla="*/ 30 w 112"/>
                <a:gd name="T7" fmla="*/ 5 h 107"/>
                <a:gd name="T8" fmla="*/ 0 w 112"/>
                <a:gd name="T9" fmla="*/ 21 h 107"/>
                <a:gd name="T10" fmla="*/ 0 w 112"/>
                <a:gd name="T11" fmla="*/ 107 h 107"/>
                <a:gd name="T12" fmla="*/ 12 w 112"/>
                <a:gd name="T13" fmla="*/ 104 h 107"/>
                <a:gd name="T14" fmla="*/ 107 w 112"/>
                <a:gd name="T15" fmla="*/ 51 h 107"/>
                <a:gd name="T16" fmla="*/ 112 w 112"/>
                <a:gd name="T17" fmla="*/ 42 h 107"/>
                <a:gd name="T18" fmla="*/ 112 w 112"/>
                <a:gd name="T19" fmla="*/ 38 h 107"/>
                <a:gd name="T20" fmla="*/ 110 w 112"/>
                <a:gd name="T21" fmla="*/ 3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7">
                  <a:moveTo>
                    <a:pt x="110" y="36"/>
                  </a:moveTo>
                  <a:cubicBezTo>
                    <a:pt x="109" y="34"/>
                    <a:pt x="108" y="34"/>
                    <a:pt x="107" y="33"/>
                  </a:cubicBezTo>
                  <a:cubicBezTo>
                    <a:pt x="57" y="5"/>
                    <a:pt x="57" y="5"/>
                    <a:pt x="57" y="5"/>
                  </a:cubicBezTo>
                  <a:cubicBezTo>
                    <a:pt x="49" y="0"/>
                    <a:pt x="39" y="0"/>
                    <a:pt x="30" y="5"/>
                  </a:cubicBezTo>
                  <a:cubicBezTo>
                    <a:pt x="0" y="21"/>
                    <a:pt x="0" y="21"/>
                    <a:pt x="0" y="21"/>
                  </a:cubicBezTo>
                  <a:cubicBezTo>
                    <a:pt x="0" y="107"/>
                    <a:pt x="0" y="107"/>
                    <a:pt x="0" y="107"/>
                  </a:cubicBezTo>
                  <a:cubicBezTo>
                    <a:pt x="5" y="107"/>
                    <a:pt x="9" y="106"/>
                    <a:pt x="12" y="104"/>
                  </a:cubicBezTo>
                  <a:cubicBezTo>
                    <a:pt x="107" y="51"/>
                    <a:pt x="107" y="51"/>
                    <a:pt x="107" y="51"/>
                  </a:cubicBezTo>
                  <a:cubicBezTo>
                    <a:pt x="111" y="49"/>
                    <a:pt x="112" y="46"/>
                    <a:pt x="112" y="42"/>
                  </a:cubicBezTo>
                  <a:cubicBezTo>
                    <a:pt x="112" y="38"/>
                    <a:pt x="112" y="38"/>
                    <a:pt x="112" y="38"/>
                  </a:cubicBezTo>
                  <a:lnTo>
                    <a:pt x="110"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1" name="ïšļïďé"/>
            <p:cNvSpPr/>
            <p:nvPr/>
          </p:nvSpPr>
          <p:spPr bwMode="auto">
            <a:xfrm>
              <a:off x="5186363" y="3981450"/>
              <a:ext cx="614363" cy="358775"/>
            </a:xfrm>
            <a:custGeom>
              <a:avLst/>
              <a:gdLst>
                <a:gd name="T0" fmla="*/ 8 w 186"/>
                <a:gd name="T1" fmla="*/ 58 h 109"/>
                <a:gd name="T2" fmla="*/ 102 w 186"/>
                <a:gd name="T3" fmla="*/ 5 h 109"/>
                <a:gd name="T4" fmla="*/ 129 w 186"/>
                <a:gd name="T5" fmla="*/ 5 h 109"/>
                <a:gd name="T6" fmla="*/ 179 w 186"/>
                <a:gd name="T7" fmla="*/ 33 h 109"/>
                <a:gd name="T8" fmla="*/ 179 w 186"/>
                <a:gd name="T9" fmla="*/ 52 h 109"/>
                <a:gd name="T10" fmla="*/ 84 w 186"/>
                <a:gd name="T11" fmla="*/ 104 h 109"/>
                <a:gd name="T12" fmla="*/ 58 w 186"/>
                <a:gd name="T13" fmla="*/ 104 h 109"/>
                <a:gd name="T14" fmla="*/ 8 w 186"/>
                <a:gd name="T15" fmla="*/ 76 h 109"/>
                <a:gd name="T16" fmla="*/ 8 w 186"/>
                <a:gd name="T17"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09">
                  <a:moveTo>
                    <a:pt x="8" y="58"/>
                  </a:moveTo>
                  <a:cubicBezTo>
                    <a:pt x="102" y="5"/>
                    <a:pt x="102" y="5"/>
                    <a:pt x="102" y="5"/>
                  </a:cubicBezTo>
                  <a:cubicBezTo>
                    <a:pt x="111" y="0"/>
                    <a:pt x="121" y="0"/>
                    <a:pt x="129" y="5"/>
                  </a:cubicBezTo>
                  <a:cubicBezTo>
                    <a:pt x="179" y="33"/>
                    <a:pt x="179" y="33"/>
                    <a:pt x="179" y="33"/>
                  </a:cubicBezTo>
                  <a:cubicBezTo>
                    <a:pt x="186" y="37"/>
                    <a:pt x="186" y="48"/>
                    <a:pt x="179" y="52"/>
                  </a:cubicBezTo>
                  <a:cubicBezTo>
                    <a:pt x="84" y="104"/>
                    <a:pt x="84" y="104"/>
                    <a:pt x="84" y="104"/>
                  </a:cubicBezTo>
                  <a:cubicBezTo>
                    <a:pt x="76" y="109"/>
                    <a:pt x="66" y="109"/>
                    <a:pt x="58" y="104"/>
                  </a:cubicBezTo>
                  <a:cubicBezTo>
                    <a:pt x="8" y="76"/>
                    <a:pt x="8" y="76"/>
                    <a:pt x="8" y="76"/>
                  </a:cubicBezTo>
                  <a:cubicBezTo>
                    <a:pt x="0" y="72"/>
                    <a:pt x="0" y="62"/>
                    <a:pt x="8" y="5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2" name="îsḻiḋè"/>
            <p:cNvSpPr/>
            <p:nvPr/>
          </p:nvSpPr>
          <p:spPr bwMode="auto">
            <a:xfrm>
              <a:off x="5434013" y="4303713"/>
              <a:ext cx="234950" cy="287338"/>
            </a:xfrm>
            <a:custGeom>
              <a:avLst/>
              <a:gdLst>
                <a:gd name="T0" fmla="*/ 6 w 71"/>
                <a:gd name="T1" fmla="*/ 36 h 87"/>
                <a:gd name="T2" fmla="*/ 3 w 71"/>
                <a:gd name="T3" fmla="*/ 38 h 87"/>
                <a:gd name="T4" fmla="*/ 0 w 71"/>
                <a:gd name="T5" fmla="*/ 42 h 87"/>
                <a:gd name="T6" fmla="*/ 0 w 71"/>
                <a:gd name="T7" fmla="*/ 46 h 87"/>
                <a:gd name="T8" fmla="*/ 6 w 71"/>
                <a:gd name="T9" fmla="*/ 55 h 87"/>
                <a:gd name="T10" fmla="*/ 56 w 71"/>
                <a:gd name="T11" fmla="*/ 83 h 87"/>
                <a:gd name="T12" fmla="*/ 71 w 71"/>
                <a:gd name="T13" fmla="*/ 87 h 87"/>
                <a:gd name="T14" fmla="*/ 71 w 71"/>
                <a:gd name="T15" fmla="*/ 0 h 87"/>
                <a:gd name="T16" fmla="*/ 6 w 71"/>
                <a:gd name="T17" fmla="*/ 3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87">
                  <a:moveTo>
                    <a:pt x="6" y="36"/>
                  </a:moveTo>
                  <a:cubicBezTo>
                    <a:pt x="5" y="37"/>
                    <a:pt x="4" y="38"/>
                    <a:pt x="3" y="38"/>
                  </a:cubicBezTo>
                  <a:cubicBezTo>
                    <a:pt x="0" y="42"/>
                    <a:pt x="0" y="42"/>
                    <a:pt x="0" y="42"/>
                  </a:cubicBezTo>
                  <a:cubicBezTo>
                    <a:pt x="0" y="46"/>
                    <a:pt x="0" y="46"/>
                    <a:pt x="0" y="46"/>
                  </a:cubicBezTo>
                  <a:cubicBezTo>
                    <a:pt x="0" y="49"/>
                    <a:pt x="2" y="53"/>
                    <a:pt x="6" y="55"/>
                  </a:cubicBezTo>
                  <a:cubicBezTo>
                    <a:pt x="56" y="83"/>
                    <a:pt x="56" y="83"/>
                    <a:pt x="56" y="83"/>
                  </a:cubicBezTo>
                  <a:cubicBezTo>
                    <a:pt x="61" y="86"/>
                    <a:pt x="66" y="87"/>
                    <a:pt x="71" y="87"/>
                  </a:cubicBezTo>
                  <a:cubicBezTo>
                    <a:pt x="71" y="0"/>
                    <a:pt x="71" y="0"/>
                    <a:pt x="71" y="0"/>
                  </a:cubicBezTo>
                  <a:lnTo>
                    <a:pt x="6"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3" name="ïslíḓe"/>
            <p:cNvSpPr/>
            <p:nvPr/>
          </p:nvSpPr>
          <p:spPr bwMode="auto">
            <a:xfrm>
              <a:off x="5668963" y="4235450"/>
              <a:ext cx="366713" cy="355600"/>
            </a:xfrm>
            <a:custGeom>
              <a:avLst/>
              <a:gdLst>
                <a:gd name="T0" fmla="*/ 109 w 111"/>
                <a:gd name="T1" fmla="*/ 36 h 108"/>
                <a:gd name="T2" fmla="*/ 106 w 111"/>
                <a:gd name="T3" fmla="*/ 33 h 108"/>
                <a:gd name="T4" fmla="*/ 56 w 111"/>
                <a:gd name="T5" fmla="*/ 5 h 108"/>
                <a:gd name="T6" fmla="*/ 30 w 111"/>
                <a:gd name="T7" fmla="*/ 5 h 108"/>
                <a:gd name="T8" fmla="*/ 0 w 111"/>
                <a:gd name="T9" fmla="*/ 21 h 108"/>
                <a:gd name="T10" fmla="*/ 0 w 111"/>
                <a:gd name="T11" fmla="*/ 108 h 108"/>
                <a:gd name="T12" fmla="*/ 12 w 111"/>
                <a:gd name="T13" fmla="*/ 104 h 108"/>
                <a:gd name="T14" fmla="*/ 106 w 111"/>
                <a:gd name="T15" fmla="*/ 52 h 108"/>
                <a:gd name="T16" fmla="*/ 111 w 111"/>
                <a:gd name="T17" fmla="*/ 42 h 108"/>
                <a:gd name="T18" fmla="*/ 111 w 111"/>
                <a:gd name="T19" fmla="*/ 38 h 108"/>
                <a:gd name="T20" fmla="*/ 109 w 111"/>
                <a:gd name="T21"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8">
                  <a:moveTo>
                    <a:pt x="109" y="36"/>
                  </a:moveTo>
                  <a:cubicBezTo>
                    <a:pt x="108" y="35"/>
                    <a:pt x="107" y="34"/>
                    <a:pt x="106" y="33"/>
                  </a:cubicBezTo>
                  <a:cubicBezTo>
                    <a:pt x="56" y="5"/>
                    <a:pt x="56" y="5"/>
                    <a:pt x="56" y="5"/>
                  </a:cubicBezTo>
                  <a:cubicBezTo>
                    <a:pt x="48" y="0"/>
                    <a:pt x="38" y="0"/>
                    <a:pt x="30" y="5"/>
                  </a:cubicBezTo>
                  <a:cubicBezTo>
                    <a:pt x="0" y="21"/>
                    <a:pt x="0" y="21"/>
                    <a:pt x="0" y="21"/>
                  </a:cubicBezTo>
                  <a:cubicBezTo>
                    <a:pt x="0" y="108"/>
                    <a:pt x="0" y="108"/>
                    <a:pt x="0" y="108"/>
                  </a:cubicBezTo>
                  <a:cubicBezTo>
                    <a:pt x="4" y="107"/>
                    <a:pt x="8" y="106"/>
                    <a:pt x="12" y="104"/>
                  </a:cubicBezTo>
                  <a:cubicBezTo>
                    <a:pt x="106" y="52"/>
                    <a:pt x="106" y="52"/>
                    <a:pt x="106" y="52"/>
                  </a:cubicBezTo>
                  <a:cubicBezTo>
                    <a:pt x="110" y="50"/>
                    <a:pt x="111" y="46"/>
                    <a:pt x="111" y="42"/>
                  </a:cubicBezTo>
                  <a:cubicBezTo>
                    <a:pt x="111" y="38"/>
                    <a:pt x="111" y="38"/>
                    <a:pt x="111" y="38"/>
                  </a:cubicBezTo>
                  <a:lnTo>
                    <a:pt x="109"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îṣlîḓê"/>
            <p:cNvSpPr/>
            <p:nvPr/>
          </p:nvSpPr>
          <p:spPr bwMode="auto">
            <a:xfrm>
              <a:off x="5427663" y="4221163"/>
              <a:ext cx="614363" cy="360363"/>
            </a:xfrm>
            <a:custGeom>
              <a:avLst/>
              <a:gdLst>
                <a:gd name="T0" fmla="*/ 8 w 186"/>
                <a:gd name="T1" fmla="*/ 58 h 109"/>
                <a:gd name="T2" fmla="*/ 103 w 186"/>
                <a:gd name="T3" fmla="*/ 5 h 109"/>
                <a:gd name="T4" fmla="*/ 129 w 186"/>
                <a:gd name="T5" fmla="*/ 5 h 109"/>
                <a:gd name="T6" fmla="*/ 179 w 186"/>
                <a:gd name="T7" fmla="*/ 33 h 109"/>
                <a:gd name="T8" fmla="*/ 179 w 186"/>
                <a:gd name="T9" fmla="*/ 52 h 109"/>
                <a:gd name="T10" fmla="*/ 85 w 186"/>
                <a:gd name="T11" fmla="*/ 105 h 109"/>
                <a:gd name="T12" fmla="*/ 58 w 186"/>
                <a:gd name="T13" fmla="*/ 105 h 109"/>
                <a:gd name="T14" fmla="*/ 8 w 186"/>
                <a:gd name="T15" fmla="*/ 77 h 109"/>
                <a:gd name="T16" fmla="*/ 8 w 186"/>
                <a:gd name="T17"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09">
                  <a:moveTo>
                    <a:pt x="8" y="58"/>
                  </a:moveTo>
                  <a:cubicBezTo>
                    <a:pt x="103" y="5"/>
                    <a:pt x="103" y="5"/>
                    <a:pt x="103" y="5"/>
                  </a:cubicBezTo>
                  <a:cubicBezTo>
                    <a:pt x="111" y="0"/>
                    <a:pt x="121" y="1"/>
                    <a:pt x="129" y="5"/>
                  </a:cubicBezTo>
                  <a:cubicBezTo>
                    <a:pt x="179" y="33"/>
                    <a:pt x="179" y="33"/>
                    <a:pt x="179" y="33"/>
                  </a:cubicBezTo>
                  <a:cubicBezTo>
                    <a:pt x="186" y="37"/>
                    <a:pt x="186" y="48"/>
                    <a:pt x="179" y="52"/>
                  </a:cubicBezTo>
                  <a:cubicBezTo>
                    <a:pt x="85" y="105"/>
                    <a:pt x="85" y="105"/>
                    <a:pt x="85" y="105"/>
                  </a:cubicBezTo>
                  <a:cubicBezTo>
                    <a:pt x="76" y="109"/>
                    <a:pt x="66" y="109"/>
                    <a:pt x="58" y="105"/>
                  </a:cubicBezTo>
                  <a:cubicBezTo>
                    <a:pt x="8" y="77"/>
                    <a:pt x="8" y="77"/>
                    <a:pt x="8" y="77"/>
                  </a:cubicBezTo>
                  <a:cubicBezTo>
                    <a:pt x="0" y="72"/>
                    <a:pt x="0" y="62"/>
                    <a:pt x="8" y="5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íṥľîḍè"/>
            <p:cNvSpPr/>
            <p:nvPr/>
          </p:nvSpPr>
          <p:spPr bwMode="auto">
            <a:xfrm>
              <a:off x="3711576" y="2698750"/>
              <a:ext cx="538163" cy="376238"/>
            </a:xfrm>
            <a:custGeom>
              <a:avLst/>
              <a:gdLst>
                <a:gd name="T0" fmla="*/ 0 w 339"/>
                <a:gd name="T1" fmla="*/ 237 h 237"/>
                <a:gd name="T2" fmla="*/ 339 w 339"/>
                <a:gd name="T3" fmla="*/ 48 h 237"/>
                <a:gd name="T4" fmla="*/ 339 w 339"/>
                <a:gd name="T5" fmla="*/ 0 h 237"/>
                <a:gd name="T6" fmla="*/ 0 w 339"/>
                <a:gd name="T7" fmla="*/ 189 h 237"/>
                <a:gd name="T8" fmla="*/ 0 w 339"/>
                <a:gd name="T9" fmla="*/ 237 h 237"/>
              </a:gdLst>
              <a:ahLst/>
              <a:cxnLst>
                <a:cxn ang="0">
                  <a:pos x="T0" y="T1"/>
                </a:cxn>
                <a:cxn ang="0">
                  <a:pos x="T2" y="T3"/>
                </a:cxn>
                <a:cxn ang="0">
                  <a:pos x="T4" y="T5"/>
                </a:cxn>
                <a:cxn ang="0">
                  <a:pos x="T6" y="T7"/>
                </a:cxn>
                <a:cxn ang="0">
                  <a:pos x="T8" y="T9"/>
                </a:cxn>
              </a:cxnLst>
              <a:rect l="0" t="0" r="r" b="b"/>
              <a:pathLst>
                <a:path w="339" h="237">
                  <a:moveTo>
                    <a:pt x="0" y="237"/>
                  </a:moveTo>
                  <a:lnTo>
                    <a:pt x="339" y="48"/>
                  </a:lnTo>
                  <a:lnTo>
                    <a:pt x="339" y="0"/>
                  </a:lnTo>
                  <a:lnTo>
                    <a:pt x="0" y="189"/>
                  </a:lnTo>
                  <a:lnTo>
                    <a:pt x="0" y="2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íṥḻïďé"/>
            <p:cNvSpPr/>
            <p:nvPr/>
          </p:nvSpPr>
          <p:spPr bwMode="auto">
            <a:xfrm>
              <a:off x="3760788" y="1844675"/>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7" name="îṡḻiḓè"/>
            <p:cNvSpPr/>
            <p:nvPr/>
          </p:nvSpPr>
          <p:spPr bwMode="auto">
            <a:xfrm>
              <a:off x="3760788" y="1884363"/>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8" name="iśļiďè"/>
            <p:cNvSpPr/>
            <p:nvPr/>
          </p:nvSpPr>
          <p:spPr bwMode="auto">
            <a:xfrm>
              <a:off x="3760788" y="1920875"/>
              <a:ext cx="192088" cy="112713"/>
            </a:xfrm>
            <a:custGeom>
              <a:avLst/>
              <a:gdLst>
                <a:gd name="T0" fmla="*/ 2 w 121"/>
                <a:gd name="T1" fmla="*/ 71 h 71"/>
                <a:gd name="T2" fmla="*/ 0 w 121"/>
                <a:gd name="T3" fmla="*/ 68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8"/>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9" name="íşlïḍê"/>
            <p:cNvSpPr/>
            <p:nvPr/>
          </p:nvSpPr>
          <p:spPr bwMode="auto">
            <a:xfrm>
              <a:off x="3760788" y="1960563"/>
              <a:ext cx="192088" cy="111125"/>
            </a:xfrm>
            <a:custGeom>
              <a:avLst/>
              <a:gdLst>
                <a:gd name="T0" fmla="*/ 2 w 121"/>
                <a:gd name="T1" fmla="*/ 70 h 70"/>
                <a:gd name="T2" fmla="*/ 0 w 121"/>
                <a:gd name="T3" fmla="*/ 68 h 70"/>
                <a:gd name="T4" fmla="*/ 121 w 121"/>
                <a:gd name="T5" fmla="*/ 0 h 70"/>
                <a:gd name="T6" fmla="*/ 121 w 121"/>
                <a:gd name="T7" fmla="*/ 2 h 70"/>
                <a:gd name="T8" fmla="*/ 2 w 121"/>
                <a:gd name="T9" fmla="*/ 70 h 70"/>
              </a:gdLst>
              <a:ahLst/>
              <a:cxnLst>
                <a:cxn ang="0">
                  <a:pos x="T0" y="T1"/>
                </a:cxn>
                <a:cxn ang="0">
                  <a:pos x="T2" y="T3"/>
                </a:cxn>
                <a:cxn ang="0">
                  <a:pos x="T4" y="T5"/>
                </a:cxn>
                <a:cxn ang="0">
                  <a:pos x="T6" y="T7"/>
                </a:cxn>
                <a:cxn ang="0">
                  <a:pos x="T8" y="T9"/>
                </a:cxn>
              </a:cxnLst>
              <a:rect l="0" t="0" r="r" b="b"/>
              <a:pathLst>
                <a:path w="121" h="70">
                  <a:moveTo>
                    <a:pt x="2" y="70"/>
                  </a:moveTo>
                  <a:lnTo>
                    <a:pt x="0" y="68"/>
                  </a:lnTo>
                  <a:lnTo>
                    <a:pt x="121" y="0"/>
                  </a:lnTo>
                  <a:lnTo>
                    <a:pt x="121" y="2"/>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0" name="í$1îḍè"/>
            <p:cNvSpPr/>
            <p:nvPr/>
          </p:nvSpPr>
          <p:spPr bwMode="auto">
            <a:xfrm>
              <a:off x="3760788" y="2530475"/>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1" name="íSḷîḓé"/>
            <p:cNvSpPr/>
            <p:nvPr/>
          </p:nvSpPr>
          <p:spPr bwMode="auto">
            <a:xfrm>
              <a:off x="3760788" y="2570163"/>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2" name="íşlïďè"/>
            <p:cNvSpPr/>
            <p:nvPr/>
          </p:nvSpPr>
          <p:spPr bwMode="auto">
            <a:xfrm>
              <a:off x="3760788" y="2606675"/>
              <a:ext cx="192088" cy="111125"/>
            </a:xfrm>
            <a:custGeom>
              <a:avLst/>
              <a:gdLst>
                <a:gd name="T0" fmla="*/ 2 w 121"/>
                <a:gd name="T1" fmla="*/ 70 h 70"/>
                <a:gd name="T2" fmla="*/ 0 w 121"/>
                <a:gd name="T3" fmla="*/ 68 h 70"/>
                <a:gd name="T4" fmla="*/ 121 w 121"/>
                <a:gd name="T5" fmla="*/ 0 h 70"/>
                <a:gd name="T6" fmla="*/ 121 w 121"/>
                <a:gd name="T7" fmla="*/ 2 h 70"/>
                <a:gd name="T8" fmla="*/ 2 w 121"/>
                <a:gd name="T9" fmla="*/ 70 h 70"/>
              </a:gdLst>
              <a:ahLst/>
              <a:cxnLst>
                <a:cxn ang="0">
                  <a:pos x="T0" y="T1"/>
                </a:cxn>
                <a:cxn ang="0">
                  <a:pos x="T2" y="T3"/>
                </a:cxn>
                <a:cxn ang="0">
                  <a:pos x="T4" y="T5"/>
                </a:cxn>
                <a:cxn ang="0">
                  <a:pos x="T6" y="T7"/>
                </a:cxn>
                <a:cxn ang="0">
                  <a:pos x="T8" y="T9"/>
                </a:cxn>
              </a:cxnLst>
              <a:rect l="0" t="0" r="r" b="b"/>
              <a:pathLst>
                <a:path w="121" h="70">
                  <a:moveTo>
                    <a:pt x="2" y="70"/>
                  </a:moveTo>
                  <a:lnTo>
                    <a:pt x="0" y="68"/>
                  </a:lnTo>
                  <a:lnTo>
                    <a:pt x="121" y="0"/>
                  </a:lnTo>
                  <a:lnTo>
                    <a:pt x="121" y="2"/>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3" name="iśḷïḑè"/>
            <p:cNvSpPr/>
            <p:nvPr/>
          </p:nvSpPr>
          <p:spPr bwMode="auto">
            <a:xfrm>
              <a:off x="3760788" y="2646363"/>
              <a:ext cx="192088" cy="111125"/>
            </a:xfrm>
            <a:custGeom>
              <a:avLst/>
              <a:gdLst>
                <a:gd name="T0" fmla="*/ 2 w 121"/>
                <a:gd name="T1" fmla="*/ 70 h 70"/>
                <a:gd name="T2" fmla="*/ 0 w 121"/>
                <a:gd name="T3" fmla="*/ 68 h 70"/>
                <a:gd name="T4" fmla="*/ 121 w 121"/>
                <a:gd name="T5" fmla="*/ 0 h 70"/>
                <a:gd name="T6" fmla="*/ 121 w 121"/>
                <a:gd name="T7" fmla="*/ 2 h 70"/>
                <a:gd name="T8" fmla="*/ 2 w 121"/>
                <a:gd name="T9" fmla="*/ 70 h 70"/>
              </a:gdLst>
              <a:ahLst/>
              <a:cxnLst>
                <a:cxn ang="0">
                  <a:pos x="T0" y="T1"/>
                </a:cxn>
                <a:cxn ang="0">
                  <a:pos x="T2" y="T3"/>
                </a:cxn>
                <a:cxn ang="0">
                  <a:pos x="T4" y="T5"/>
                </a:cxn>
                <a:cxn ang="0">
                  <a:pos x="T6" y="T7"/>
                </a:cxn>
                <a:cxn ang="0">
                  <a:pos x="T8" y="T9"/>
                </a:cxn>
              </a:cxnLst>
              <a:rect l="0" t="0" r="r" b="b"/>
              <a:pathLst>
                <a:path w="121" h="70">
                  <a:moveTo>
                    <a:pt x="2" y="70"/>
                  </a:moveTo>
                  <a:lnTo>
                    <a:pt x="0" y="68"/>
                  </a:lnTo>
                  <a:lnTo>
                    <a:pt x="121" y="0"/>
                  </a:lnTo>
                  <a:lnTo>
                    <a:pt x="121" y="2"/>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4" name="i$ļïḍè"/>
            <p:cNvSpPr/>
            <p:nvPr/>
          </p:nvSpPr>
          <p:spPr bwMode="auto">
            <a:xfrm>
              <a:off x="4027488" y="2105025"/>
              <a:ext cx="192088" cy="112713"/>
            </a:xfrm>
            <a:custGeom>
              <a:avLst/>
              <a:gdLst>
                <a:gd name="T0" fmla="*/ 3 w 121"/>
                <a:gd name="T1" fmla="*/ 71 h 71"/>
                <a:gd name="T2" fmla="*/ 0 w 121"/>
                <a:gd name="T3" fmla="*/ 69 h 71"/>
                <a:gd name="T4" fmla="*/ 119 w 121"/>
                <a:gd name="T5" fmla="*/ 0 h 71"/>
                <a:gd name="T6" fmla="*/ 121 w 121"/>
                <a:gd name="T7" fmla="*/ 2 h 71"/>
                <a:gd name="T8" fmla="*/ 3 w 121"/>
                <a:gd name="T9" fmla="*/ 71 h 71"/>
              </a:gdLst>
              <a:ahLst/>
              <a:cxnLst>
                <a:cxn ang="0">
                  <a:pos x="T0" y="T1"/>
                </a:cxn>
                <a:cxn ang="0">
                  <a:pos x="T2" y="T3"/>
                </a:cxn>
                <a:cxn ang="0">
                  <a:pos x="T4" y="T5"/>
                </a:cxn>
                <a:cxn ang="0">
                  <a:pos x="T6" y="T7"/>
                </a:cxn>
                <a:cxn ang="0">
                  <a:pos x="T8" y="T9"/>
                </a:cxn>
              </a:cxnLst>
              <a:rect l="0" t="0" r="r" b="b"/>
              <a:pathLst>
                <a:path w="121" h="71">
                  <a:moveTo>
                    <a:pt x="3" y="71"/>
                  </a:moveTo>
                  <a:lnTo>
                    <a:pt x="0" y="69"/>
                  </a:lnTo>
                  <a:lnTo>
                    <a:pt x="119" y="0"/>
                  </a:lnTo>
                  <a:lnTo>
                    <a:pt x="121" y="2"/>
                  </a:lnTo>
                  <a:lnTo>
                    <a:pt x="3"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5" name="iṡ1iḍé"/>
            <p:cNvSpPr/>
            <p:nvPr/>
          </p:nvSpPr>
          <p:spPr bwMode="auto">
            <a:xfrm>
              <a:off x="4027488" y="2144713"/>
              <a:ext cx="192088" cy="109538"/>
            </a:xfrm>
            <a:custGeom>
              <a:avLst/>
              <a:gdLst>
                <a:gd name="T0" fmla="*/ 3 w 121"/>
                <a:gd name="T1" fmla="*/ 69 h 69"/>
                <a:gd name="T2" fmla="*/ 0 w 121"/>
                <a:gd name="T3" fmla="*/ 67 h 69"/>
                <a:gd name="T4" fmla="*/ 119 w 121"/>
                <a:gd name="T5" fmla="*/ 0 h 69"/>
                <a:gd name="T6" fmla="*/ 121 w 121"/>
                <a:gd name="T7" fmla="*/ 2 h 69"/>
                <a:gd name="T8" fmla="*/ 3 w 121"/>
                <a:gd name="T9" fmla="*/ 69 h 69"/>
              </a:gdLst>
              <a:ahLst/>
              <a:cxnLst>
                <a:cxn ang="0">
                  <a:pos x="T0" y="T1"/>
                </a:cxn>
                <a:cxn ang="0">
                  <a:pos x="T2" y="T3"/>
                </a:cxn>
                <a:cxn ang="0">
                  <a:pos x="T4" y="T5"/>
                </a:cxn>
                <a:cxn ang="0">
                  <a:pos x="T6" y="T7"/>
                </a:cxn>
                <a:cxn ang="0">
                  <a:pos x="T8" y="T9"/>
                </a:cxn>
              </a:cxnLst>
              <a:rect l="0" t="0" r="r" b="b"/>
              <a:pathLst>
                <a:path w="121" h="69">
                  <a:moveTo>
                    <a:pt x="3" y="69"/>
                  </a:moveTo>
                  <a:lnTo>
                    <a:pt x="0" y="67"/>
                  </a:lnTo>
                  <a:lnTo>
                    <a:pt x="119" y="0"/>
                  </a:lnTo>
                  <a:lnTo>
                    <a:pt x="121" y="2"/>
                  </a:lnTo>
                  <a:lnTo>
                    <a:pt x="3" y="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6" name="íṧḻîďé"/>
            <p:cNvSpPr/>
            <p:nvPr/>
          </p:nvSpPr>
          <p:spPr bwMode="auto">
            <a:xfrm>
              <a:off x="4027488" y="2181225"/>
              <a:ext cx="192088" cy="112713"/>
            </a:xfrm>
            <a:custGeom>
              <a:avLst/>
              <a:gdLst>
                <a:gd name="T0" fmla="*/ 3 w 121"/>
                <a:gd name="T1" fmla="*/ 71 h 71"/>
                <a:gd name="T2" fmla="*/ 0 w 121"/>
                <a:gd name="T3" fmla="*/ 69 h 71"/>
                <a:gd name="T4" fmla="*/ 119 w 121"/>
                <a:gd name="T5" fmla="*/ 0 h 71"/>
                <a:gd name="T6" fmla="*/ 121 w 121"/>
                <a:gd name="T7" fmla="*/ 2 h 71"/>
                <a:gd name="T8" fmla="*/ 3 w 121"/>
                <a:gd name="T9" fmla="*/ 71 h 71"/>
              </a:gdLst>
              <a:ahLst/>
              <a:cxnLst>
                <a:cxn ang="0">
                  <a:pos x="T0" y="T1"/>
                </a:cxn>
                <a:cxn ang="0">
                  <a:pos x="T2" y="T3"/>
                </a:cxn>
                <a:cxn ang="0">
                  <a:pos x="T4" y="T5"/>
                </a:cxn>
                <a:cxn ang="0">
                  <a:pos x="T6" y="T7"/>
                </a:cxn>
                <a:cxn ang="0">
                  <a:pos x="T8" y="T9"/>
                </a:cxn>
              </a:cxnLst>
              <a:rect l="0" t="0" r="r" b="b"/>
              <a:pathLst>
                <a:path w="121" h="71">
                  <a:moveTo>
                    <a:pt x="3" y="71"/>
                  </a:moveTo>
                  <a:lnTo>
                    <a:pt x="0" y="69"/>
                  </a:lnTo>
                  <a:lnTo>
                    <a:pt x="119" y="0"/>
                  </a:lnTo>
                  <a:lnTo>
                    <a:pt x="121" y="2"/>
                  </a:lnTo>
                  <a:lnTo>
                    <a:pt x="3"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7" name="îṩļïďê"/>
            <p:cNvSpPr/>
            <p:nvPr/>
          </p:nvSpPr>
          <p:spPr bwMode="auto">
            <a:xfrm>
              <a:off x="4027488" y="2220913"/>
              <a:ext cx="192088" cy="112713"/>
            </a:xfrm>
            <a:custGeom>
              <a:avLst/>
              <a:gdLst>
                <a:gd name="T0" fmla="*/ 3 w 121"/>
                <a:gd name="T1" fmla="*/ 71 h 71"/>
                <a:gd name="T2" fmla="*/ 0 w 121"/>
                <a:gd name="T3" fmla="*/ 68 h 71"/>
                <a:gd name="T4" fmla="*/ 119 w 121"/>
                <a:gd name="T5" fmla="*/ 0 h 71"/>
                <a:gd name="T6" fmla="*/ 121 w 121"/>
                <a:gd name="T7" fmla="*/ 2 h 71"/>
                <a:gd name="T8" fmla="*/ 3 w 121"/>
                <a:gd name="T9" fmla="*/ 71 h 71"/>
              </a:gdLst>
              <a:ahLst/>
              <a:cxnLst>
                <a:cxn ang="0">
                  <a:pos x="T0" y="T1"/>
                </a:cxn>
                <a:cxn ang="0">
                  <a:pos x="T2" y="T3"/>
                </a:cxn>
                <a:cxn ang="0">
                  <a:pos x="T4" y="T5"/>
                </a:cxn>
                <a:cxn ang="0">
                  <a:pos x="T6" y="T7"/>
                </a:cxn>
                <a:cxn ang="0">
                  <a:pos x="T8" y="T9"/>
                </a:cxn>
              </a:cxnLst>
              <a:rect l="0" t="0" r="r" b="b"/>
              <a:pathLst>
                <a:path w="121" h="71">
                  <a:moveTo>
                    <a:pt x="3" y="71"/>
                  </a:moveTo>
                  <a:lnTo>
                    <a:pt x="0" y="68"/>
                  </a:lnTo>
                  <a:lnTo>
                    <a:pt x="119" y="0"/>
                  </a:lnTo>
                  <a:lnTo>
                    <a:pt x="121" y="2"/>
                  </a:lnTo>
                  <a:lnTo>
                    <a:pt x="3"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8" name="íṥ1ïḓe"/>
            <p:cNvSpPr/>
            <p:nvPr/>
          </p:nvSpPr>
          <p:spPr bwMode="auto">
            <a:xfrm>
              <a:off x="4699001" y="3236913"/>
              <a:ext cx="227013" cy="220663"/>
            </a:xfrm>
            <a:custGeom>
              <a:avLst/>
              <a:gdLst>
                <a:gd name="T0" fmla="*/ 34 w 69"/>
                <a:gd name="T1" fmla="*/ 14 h 67"/>
                <a:gd name="T2" fmla="*/ 26 w 69"/>
                <a:gd name="T3" fmla="*/ 32 h 67"/>
                <a:gd name="T4" fmla="*/ 4 w 69"/>
                <a:gd name="T5" fmla="*/ 55 h 67"/>
                <a:gd name="T6" fmla="*/ 37 w 69"/>
                <a:gd name="T7" fmla="*/ 59 h 67"/>
                <a:gd name="T8" fmla="*/ 65 w 69"/>
                <a:gd name="T9" fmla="*/ 40 h 67"/>
                <a:gd name="T10" fmla="*/ 64 w 69"/>
                <a:gd name="T11" fmla="*/ 9 h 67"/>
                <a:gd name="T12" fmla="*/ 34 w 69"/>
                <a:gd name="T13" fmla="*/ 14 h 67"/>
              </a:gdLst>
              <a:ahLst/>
              <a:cxnLst>
                <a:cxn ang="0">
                  <a:pos x="T0" y="T1"/>
                </a:cxn>
                <a:cxn ang="0">
                  <a:pos x="T2" y="T3"/>
                </a:cxn>
                <a:cxn ang="0">
                  <a:pos x="T4" y="T5"/>
                </a:cxn>
                <a:cxn ang="0">
                  <a:pos x="T6" y="T7"/>
                </a:cxn>
                <a:cxn ang="0">
                  <a:pos x="T8" y="T9"/>
                </a:cxn>
                <a:cxn ang="0">
                  <a:pos x="T10" y="T11"/>
                </a:cxn>
                <a:cxn ang="0">
                  <a:pos x="T12" y="T13"/>
                </a:cxn>
              </a:cxnLst>
              <a:rect l="0" t="0" r="r" b="b"/>
              <a:pathLst>
                <a:path w="69" h="67">
                  <a:moveTo>
                    <a:pt x="34" y="14"/>
                  </a:moveTo>
                  <a:cubicBezTo>
                    <a:pt x="34" y="14"/>
                    <a:pt x="34" y="28"/>
                    <a:pt x="26" y="32"/>
                  </a:cubicBezTo>
                  <a:cubicBezTo>
                    <a:pt x="19" y="36"/>
                    <a:pt x="0" y="49"/>
                    <a:pt x="4" y="55"/>
                  </a:cubicBezTo>
                  <a:cubicBezTo>
                    <a:pt x="8" y="61"/>
                    <a:pt x="22" y="67"/>
                    <a:pt x="37" y="59"/>
                  </a:cubicBezTo>
                  <a:cubicBezTo>
                    <a:pt x="52" y="51"/>
                    <a:pt x="61" y="43"/>
                    <a:pt x="65" y="40"/>
                  </a:cubicBezTo>
                  <a:cubicBezTo>
                    <a:pt x="69" y="38"/>
                    <a:pt x="65" y="17"/>
                    <a:pt x="64" y="9"/>
                  </a:cubicBezTo>
                  <a:cubicBezTo>
                    <a:pt x="63" y="0"/>
                    <a:pt x="34" y="14"/>
                    <a:pt x="34" y="14"/>
                  </a:cubicBez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9" name="iṥļîḑe"/>
            <p:cNvSpPr/>
            <p:nvPr/>
          </p:nvSpPr>
          <p:spPr bwMode="auto">
            <a:xfrm>
              <a:off x="4589463" y="2444750"/>
              <a:ext cx="220663" cy="731838"/>
            </a:xfrm>
            <a:custGeom>
              <a:avLst/>
              <a:gdLst>
                <a:gd name="T0" fmla="*/ 22 w 67"/>
                <a:gd name="T1" fmla="*/ 33 h 222"/>
                <a:gd name="T2" fmla="*/ 0 w 67"/>
                <a:gd name="T3" fmla="*/ 153 h 222"/>
                <a:gd name="T4" fmla="*/ 58 w 67"/>
                <a:gd name="T5" fmla="*/ 222 h 222"/>
                <a:gd name="T6" fmla="*/ 66 w 67"/>
                <a:gd name="T7" fmla="*/ 168 h 222"/>
                <a:gd name="T8" fmla="*/ 42 w 67"/>
                <a:gd name="T9" fmla="*/ 140 h 222"/>
                <a:gd name="T10" fmla="*/ 60 w 67"/>
                <a:gd name="T11" fmla="*/ 78 h 222"/>
                <a:gd name="T12" fmla="*/ 67 w 67"/>
                <a:gd name="T13" fmla="*/ 22 h 222"/>
                <a:gd name="T14" fmla="*/ 51 w 67"/>
                <a:gd name="T15" fmla="*/ 0 h 222"/>
                <a:gd name="T16" fmla="*/ 22 w 67"/>
                <a:gd name="T17" fmla="*/ 8 h 222"/>
                <a:gd name="T18" fmla="*/ 22 w 67"/>
                <a:gd name="T19" fmla="*/ 3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22">
                  <a:moveTo>
                    <a:pt x="22" y="33"/>
                  </a:moveTo>
                  <a:cubicBezTo>
                    <a:pt x="22" y="33"/>
                    <a:pt x="0" y="147"/>
                    <a:pt x="0" y="153"/>
                  </a:cubicBezTo>
                  <a:cubicBezTo>
                    <a:pt x="0" y="160"/>
                    <a:pt x="58" y="222"/>
                    <a:pt x="58" y="222"/>
                  </a:cubicBezTo>
                  <a:cubicBezTo>
                    <a:pt x="66" y="168"/>
                    <a:pt x="66" y="168"/>
                    <a:pt x="66" y="168"/>
                  </a:cubicBezTo>
                  <a:cubicBezTo>
                    <a:pt x="42" y="140"/>
                    <a:pt x="42" y="140"/>
                    <a:pt x="42" y="140"/>
                  </a:cubicBezTo>
                  <a:cubicBezTo>
                    <a:pt x="60" y="78"/>
                    <a:pt x="60" y="78"/>
                    <a:pt x="60" y="78"/>
                  </a:cubicBezTo>
                  <a:cubicBezTo>
                    <a:pt x="67" y="22"/>
                    <a:pt x="67" y="22"/>
                    <a:pt x="67" y="22"/>
                  </a:cubicBezTo>
                  <a:cubicBezTo>
                    <a:pt x="51" y="0"/>
                    <a:pt x="51" y="0"/>
                    <a:pt x="51" y="0"/>
                  </a:cubicBezTo>
                  <a:cubicBezTo>
                    <a:pt x="22" y="8"/>
                    <a:pt x="22" y="8"/>
                    <a:pt x="22" y="8"/>
                  </a:cubicBezTo>
                  <a:lnTo>
                    <a:pt x="22" y="33"/>
                  </a:lnTo>
                  <a:close/>
                </a:path>
              </a:pathLst>
            </a:custGeom>
            <a:solidFill>
              <a:srgbClr val="FFA0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0" name="ïṥḷíḑè"/>
            <p:cNvSpPr/>
            <p:nvPr/>
          </p:nvSpPr>
          <p:spPr bwMode="auto">
            <a:xfrm>
              <a:off x="4757738" y="2517775"/>
              <a:ext cx="171450" cy="804863"/>
            </a:xfrm>
            <a:custGeom>
              <a:avLst/>
              <a:gdLst>
                <a:gd name="T0" fmla="*/ 48 w 52"/>
                <a:gd name="T1" fmla="*/ 0 h 244"/>
                <a:gd name="T2" fmla="*/ 47 w 52"/>
                <a:gd name="T3" fmla="*/ 128 h 244"/>
                <a:gd name="T4" fmla="*/ 52 w 52"/>
                <a:gd name="T5" fmla="*/ 232 h 244"/>
                <a:gd name="T6" fmla="*/ 10 w 52"/>
                <a:gd name="T7" fmla="*/ 237 h 244"/>
                <a:gd name="T8" fmla="*/ 1 w 52"/>
                <a:gd name="T9" fmla="*/ 129 h 244"/>
                <a:gd name="T10" fmla="*/ 0 w 52"/>
                <a:gd name="T11" fmla="*/ 41 h 244"/>
                <a:gd name="T12" fmla="*/ 0 w 52"/>
                <a:gd name="T13" fmla="*/ 15 h 244"/>
                <a:gd name="T14" fmla="*/ 48 w 52"/>
                <a:gd name="T15" fmla="*/ 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244">
                  <a:moveTo>
                    <a:pt x="48" y="0"/>
                  </a:moveTo>
                  <a:cubicBezTo>
                    <a:pt x="48" y="0"/>
                    <a:pt x="47" y="113"/>
                    <a:pt x="47" y="128"/>
                  </a:cubicBezTo>
                  <a:cubicBezTo>
                    <a:pt x="47" y="143"/>
                    <a:pt x="52" y="232"/>
                    <a:pt x="52" y="232"/>
                  </a:cubicBezTo>
                  <a:cubicBezTo>
                    <a:pt x="52" y="232"/>
                    <a:pt x="46" y="244"/>
                    <a:pt x="10" y="237"/>
                  </a:cubicBezTo>
                  <a:cubicBezTo>
                    <a:pt x="1" y="129"/>
                    <a:pt x="1" y="129"/>
                    <a:pt x="1" y="129"/>
                  </a:cubicBezTo>
                  <a:cubicBezTo>
                    <a:pt x="0" y="41"/>
                    <a:pt x="0" y="41"/>
                    <a:pt x="0" y="41"/>
                  </a:cubicBezTo>
                  <a:cubicBezTo>
                    <a:pt x="0" y="15"/>
                    <a:pt x="0" y="15"/>
                    <a:pt x="0" y="15"/>
                  </a:cubicBezTo>
                  <a:lnTo>
                    <a:pt x="48" y="0"/>
                  </a:lnTo>
                  <a:close/>
                </a:path>
              </a:pathLst>
            </a:custGeom>
            <a:solidFill>
              <a:srgbClr val="FFAC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1" name="îśļíḋe"/>
            <p:cNvSpPr/>
            <p:nvPr/>
          </p:nvSpPr>
          <p:spPr bwMode="auto">
            <a:xfrm>
              <a:off x="4668838" y="2493963"/>
              <a:ext cx="122238" cy="60325"/>
            </a:xfrm>
            <a:custGeom>
              <a:avLst/>
              <a:gdLst>
                <a:gd name="T0" fmla="*/ 37 w 37"/>
                <a:gd name="T1" fmla="*/ 14 h 18"/>
                <a:gd name="T2" fmla="*/ 0 w 37"/>
                <a:gd name="T3" fmla="*/ 10 h 18"/>
                <a:gd name="T4" fmla="*/ 3 w 37"/>
                <a:gd name="T5" fmla="*/ 0 h 18"/>
                <a:gd name="T6" fmla="*/ 37 w 37"/>
                <a:gd name="T7" fmla="*/ 5 h 18"/>
                <a:gd name="T8" fmla="*/ 37 w 37"/>
                <a:gd name="T9" fmla="*/ 14 h 18"/>
              </a:gdLst>
              <a:ahLst/>
              <a:cxnLst>
                <a:cxn ang="0">
                  <a:pos x="T0" y="T1"/>
                </a:cxn>
                <a:cxn ang="0">
                  <a:pos x="T2" y="T3"/>
                </a:cxn>
                <a:cxn ang="0">
                  <a:pos x="T4" y="T5"/>
                </a:cxn>
                <a:cxn ang="0">
                  <a:pos x="T6" y="T7"/>
                </a:cxn>
                <a:cxn ang="0">
                  <a:pos x="T8" y="T9"/>
                </a:cxn>
              </a:cxnLst>
              <a:rect l="0" t="0" r="r" b="b"/>
              <a:pathLst>
                <a:path w="37" h="18">
                  <a:moveTo>
                    <a:pt x="37" y="14"/>
                  </a:moveTo>
                  <a:cubicBezTo>
                    <a:pt x="37" y="14"/>
                    <a:pt x="18" y="18"/>
                    <a:pt x="0" y="10"/>
                  </a:cubicBezTo>
                  <a:cubicBezTo>
                    <a:pt x="3" y="0"/>
                    <a:pt x="3" y="0"/>
                    <a:pt x="3" y="0"/>
                  </a:cubicBezTo>
                  <a:cubicBezTo>
                    <a:pt x="37" y="5"/>
                    <a:pt x="37" y="5"/>
                    <a:pt x="37" y="5"/>
                  </a:cubicBezTo>
                  <a:lnTo>
                    <a:pt x="37" y="14"/>
                  </a:lnTo>
                  <a:close/>
                </a:path>
              </a:pathLst>
            </a:custGeom>
            <a:solidFill>
              <a:srgbClr val="FFA0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2" name="íṣľide"/>
            <p:cNvSpPr/>
            <p:nvPr/>
          </p:nvSpPr>
          <p:spPr bwMode="auto">
            <a:xfrm>
              <a:off x="4959351" y="2576513"/>
              <a:ext cx="85725" cy="165100"/>
            </a:xfrm>
            <a:custGeom>
              <a:avLst/>
              <a:gdLst>
                <a:gd name="T0" fmla="*/ 25 w 26"/>
                <a:gd name="T1" fmla="*/ 8 h 50"/>
                <a:gd name="T2" fmla="*/ 25 w 26"/>
                <a:gd name="T3" fmla="*/ 24 h 50"/>
                <a:gd name="T4" fmla="*/ 19 w 26"/>
                <a:gd name="T5" fmla="*/ 45 h 50"/>
                <a:gd name="T6" fmla="*/ 5 w 26"/>
                <a:gd name="T7" fmla="*/ 48 h 50"/>
                <a:gd name="T8" fmla="*/ 9 w 26"/>
                <a:gd name="T9" fmla="*/ 34 h 50"/>
                <a:gd name="T10" fmla="*/ 9 w 26"/>
                <a:gd name="T11" fmla="*/ 21 h 50"/>
                <a:gd name="T12" fmla="*/ 7 w 26"/>
                <a:gd name="T13" fmla="*/ 25 h 50"/>
                <a:gd name="T14" fmla="*/ 4 w 26"/>
                <a:gd name="T15" fmla="*/ 32 h 50"/>
                <a:gd name="T16" fmla="*/ 4 w 26"/>
                <a:gd name="T17" fmla="*/ 33 h 50"/>
                <a:gd name="T18" fmla="*/ 3 w 26"/>
                <a:gd name="T19" fmla="*/ 33 h 50"/>
                <a:gd name="T20" fmla="*/ 2 w 26"/>
                <a:gd name="T21" fmla="*/ 22 h 50"/>
                <a:gd name="T22" fmla="*/ 8 w 26"/>
                <a:gd name="T23" fmla="*/ 0 h 50"/>
                <a:gd name="T24" fmla="*/ 25 w 26"/>
                <a:gd name="T2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50">
                  <a:moveTo>
                    <a:pt x="25" y="8"/>
                  </a:moveTo>
                  <a:cubicBezTo>
                    <a:pt x="25" y="8"/>
                    <a:pt x="25" y="20"/>
                    <a:pt x="25" y="24"/>
                  </a:cubicBezTo>
                  <a:cubicBezTo>
                    <a:pt x="26" y="34"/>
                    <a:pt x="22" y="43"/>
                    <a:pt x="19" y="45"/>
                  </a:cubicBezTo>
                  <a:cubicBezTo>
                    <a:pt x="15" y="48"/>
                    <a:pt x="8" y="50"/>
                    <a:pt x="5" y="48"/>
                  </a:cubicBezTo>
                  <a:cubicBezTo>
                    <a:pt x="3" y="47"/>
                    <a:pt x="8" y="38"/>
                    <a:pt x="9" y="34"/>
                  </a:cubicBezTo>
                  <a:cubicBezTo>
                    <a:pt x="11" y="24"/>
                    <a:pt x="9" y="21"/>
                    <a:pt x="9" y="21"/>
                  </a:cubicBezTo>
                  <a:cubicBezTo>
                    <a:pt x="7" y="25"/>
                    <a:pt x="7" y="25"/>
                    <a:pt x="7" y="25"/>
                  </a:cubicBezTo>
                  <a:cubicBezTo>
                    <a:pt x="6" y="27"/>
                    <a:pt x="5" y="30"/>
                    <a:pt x="4" y="32"/>
                  </a:cubicBezTo>
                  <a:cubicBezTo>
                    <a:pt x="4" y="33"/>
                    <a:pt x="4" y="33"/>
                    <a:pt x="4" y="33"/>
                  </a:cubicBezTo>
                  <a:cubicBezTo>
                    <a:pt x="3" y="33"/>
                    <a:pt x="3" y="33"/>
                    <a:pt x="3" y="33"/>
                  </a:cubicBezTo>
                  <a:cubicBezTo>
                    <a:pt x="0" y="31"/>
                    <a:pt x="1" y="25"/>
                    <a:pt x="2" y="22"/>
                  </a:cubicBezTo>
                  <a:cubicBezTo>
                    <a:pt x="4" y="19"/>
                    <a:pt x="8" y="0"/>
                    <a:pt x="8" y="0"/>
                  </a:cubicBezTo>
                  <a:lnTo>
                    <a:pt x="25" y="8"/>
                  </a:ln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3" name="ïśľîḑê"/>
            <p:cNvSpPr/>
            <p:nvPr/>
          </p:nvSpPr>
          <p:spPr bwMode="auto">
            <a:xfrm>
              <a:off x="4262438" y="2474913"/>
              <a:ext cx="131763" cy="128588"/>
            </a:xfrm>
            <a:custGeom>
              <a:avLst/>
              <a:gdLst>
                <a:gd name="T0" fmla="*/ 10 w 40"/>
                <a:gd name="T1" fmla="*/ 11 h 39"/>
                <a:gd name="T2" fmla="*/ 13 w 40"/>
                <a:gd name="T3" fmla="*/ 9 h 39"/>
                <a:gd name="T4" fmla="*/ 12 w 40"/>
                <a:gd name="T5" fmla="*/ 8 h 39"/>
                <a:gd name="T6" fmla="*/ 4 w 40"/>
                <a:gd name="T7" fmla="*/ 9 h 39"/>
                <a:gd name="T8" fmla="*/ 2 w 40"/>
                <a:gd name="T9" fmla="*/ 8 h 39"/>
                <a:gd name="T10" fmla="*/ 14 w 40"/>
                <a:gd name="T11" fmla="*/ 3 h 39"/>
                <a:gd name="T12" fmla="*/ 21 w 40"/>
                <a:gd name="T13" fmla="*/ 1 h 39"/>
                <a:gd name="T14" fmla="*/ 26 w 40"/>
                <a:gd name="T15" fmla="*/ 1 h 39"/>
                <a:gd name="T16" fmla="*/ 29 w 40"/>
                <a:gd name="T17" fmla="*/ 0 h 39"/>
                <a:gd name="T18" fmla="*/ 30 w 40"/>
                <a:gd name="T19" fmla="*/ 0 h 39"/>
                <a:gd name="T20" fmla="*/ 40 w 40"/>
                <a:gd name="T21" fmla="*/ 13 h 39"/>
                <a:gd name="T22" fmla="*/ 35 w 40"/>
                <a:gd name="T23" fmla="*/ 19 h 39"/>
                <a:gd name="T24" fmla="*/ 23 w 40"/>
                <a:gd name="T25" fmla="*/ 25 h 39"/>
                <a:gd name="T26" fmla="*/ 16 w 40"/>
                <a:gd name="T27" fmla="*/ 31 h 39"/>
                <a:gd name="T28" fmla="*/ 10 w 40"/>
                <a:gd name="T29" fmla="*/ 37 h 39"/>
                <a:gd name="T30" fmla="*/ 0 w 40"/>
                <a:gd name="T31" fmla="*/ 25 h 39"/>
                <a:gd name="T32" fmla="*/ 5 w 40"/>
                <a:gd name="T33" fmla="*/ 15 h 39"/>
                <a:gd name="T34" fmla="*/ 9 w 40"/>
                <a:gd name="T35" fmla="*/ 11 h 39"/>
                <a:gd name="T36" fmla="*/ 10 w 40"/>
                <a:gd name="T3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9">
                  <a:moveTo>
                    <a:pt x="10" y="11"/>
                  </a:moveTo>
                  <a:cubicBezTo>
                    <a:pt x="12" y="10"/>
                    <a:pt x="13" y="10"/>
                    <a:pt x="13" y="9"/>
                  </a:cubicBezTo>
                  <a:cubicBezTo>
                    <a:pt x="14" y="8"/>
                    <a:pt x="13" y="8"/>
                    <a:pt x="12" y="8"/>
                  </a:cubicBezTo>
                  <a:cubicBezTo>
                    <a:pt x="9" y="8"/>
                    <a:pt x="7" y="9"/>
                    <a:pt x="4" y="9"/>
                  </a:cubicBezTo>
                  <a:cubicBezTo>
                    <a:pt x="3" y="9"/>
                    <a:pt x="2" y="9"/>
                    <a:pt x="2" y="8"/>
                  </a:cubicBezTo>
                  <a:cubicBezTo>
                    <a:pt x="5" y="5"/>
                    <a:pt x="10" y="4"/>
                    <a:pt x="14" y="3"/>
                  </a:cubicBezTo>
                  <a:cubicBezTo>
                    <a:pt x="16" y="2"/>
                    <a:pt x="19" y="1"/>
                    <a:pt x="21" y="1"/>
                  </a:cubicBezTo>
                  <a:cubicBezTo>
                    <a:pt x="23" y="1"/>
                    <a:pt x="24" y="1"/>
                    <a:pt x="26" y="1"/>
                  </a:cubicBezTo>
                  <a:cubicBezTo>
                    <a:pt x="27" y="1"/>
                    <a:pt x="28" y="1"/>
                    <a:pt x="29" y="0"/>
                  </a:cubicBezTo>
                  <a:cubicBezTo>
                    <a:pt x="30" y="0"/>
                    <a:pt x="29" y="0"/>
                    <a:pt x="30" y="0"/>
                  </a:cubicBezTo>
                  <a:cubicBezTo>
                    <a:pt x="40" y="13"/>
                    <a:pt x="40" y="13"/>
                    <a:pt x="40" y="13"/>
                  </a:cubicBezTo>
                  <a:cubicBezTo>
                    <a:pt x="39" y="15"/>
                    <a:pt x="37" y="17"/>
                    <a:pt x="35" y="19"/>
                  </a:cubicBezTo>
                  <a:cubicBezTo>
                    <a:pt x="31" y="23"/>
                    <a:pt x="29" y="24"/>
                    <a:pt x="23" y="25"/>
                  </a:cubicBezTo>
                  <a:cubicBezTo>
                    <a:pt x="20" y="26"/>
                    <a:pt x="18" y="29"/>
                    <a:pt x="16" y="31"/>
                  </a:cubicBezTo>
                  <a:cubicBezTo>
                    <a:pt x="13" y="33"/>
                    <a:pt x="13" y="36"/>
                    <a:pt x="10" y="37"/>
                  </a:cubicBezTo>
                  <a:cubicBezTo>
                    <a:pt x="6" y="39"/>
                    <a:pt x="0" y="32"/>
                    <a:pt x="0" y="25"/>
                  </a:cubicBezTo>
                  <a:cubicBezTo>
                    <a:pt x="0" y="21"/>
                    <a:pt x="2" y="18"/>
                    <a:pt x="5" y="15"/>
                  </a:cubicBezTo>
                  <a:cubicBezTo>
                    <a:pt x="6" y="14"/>
                    <a:pt x="8" y="13"/>
                    <a:pt x="9" y="11"/>
                  </a:cubicBezTo>
                  <a:cubicBezTo>
                    <a:pt x="10" y="11"/>
                    <a:pt x="10" y="11"/>
                    <a:pt x="10" y="11"/>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4" name="í$ļiďê"/>
            <p:cNvSpPr/>
            <p:nvPr/>
          </p:nvSpPr>
          <p:spPr bwMode="auto">
            <a:xfrm>
              <a:off x="4968876" y="2563813"/>
              <a:ext cx="82550" cy="55563"/>
            </a:xfrm>
            <a:custGeom>
              <a:avLst/>
              <a:gdLst>
                <a:gd name="T0" fmla="*/ 25 w 25"/>
                <a:gd name="T1" fmla="*/ 6 h 17"/>
                <a:gd name="T2" fmla="*/ 25 w 25"/>
                <a:gd name="T3" fmla="*/ 16 h 17"/>
                <a:gd name="T4" fmla="*/ 0 w 25"/>
                <a:gd name="T5" fmla="*/ 11 h 17"/>
                <a:gd name="T6" fmla="*/ 0 w 25"/>
                <a:gd name="T7" fmla="*/ 0 h 17"/>
                <a:gd name="T8" fmla="*/ 25 w 25"/>
                <a:gd name="T9" fmla="*/ 6 h 17"/>
              </a:gdLst>
              <a:ahLst/>
              <a:cxnLst>
                <a:cxn ang="0">
                  <a:pos x="T0" y="T1"/>
                </a:cxn>
                <a:cxn ang="0">
                  <a:pos x="T2" y="T3"/>
                </a:cxn>
                <a:cxn ang="0">
                  <a:pos x="T4" y="T5"/>
                </a:cxn>
                <a:cxn ang="0">
                  <a:pos x="T6" y="T7"/>
                </a:cxn>
                <a:cxn ang="0">
                  <a:pos x="T8" y="T9"/>
                </a:cxn>
              </a:cxnLst>
              <a:rect l="0" t="0" r="r" b="b"/>
              <a:pathLst>
                <a:path w="25" h="17">
                  <a:moveTo>
                    <a:pt x="25" y="6"/>
                  </a:moveTo>
                  <a:cubicBezTo>
                    <a:pt x="25" y="16"/>
                    <a:pt x="25" y="16"/>
                    <a:pt x="25" y="16"/>
                  </a:cubicBezTo>
                  <a:cubicBezTo>
                    <a:pt x="25" y="16"/>
                    <a:pt x="10" y="17"/>
                    <a:pt x="0" y="11"/>
                  </a:cubicBezTo>
                  <a:cubicBezTo>
                    <a:pt x="0" y="0"/>
                    <a:pt x="0" y="0"/>
                    <a:pt x="0" y="0"/>
                  </a:cubicBezTo>
                  <a:lnTo>
                    <a:pt x="25" y="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5" name="išlïḓè"/>
            <p:cNvSpPr/>
            <p:nvPr/>
          </p:nvSpPr>
          <p:spPr bwMode="auto">
            <a:xfrm>
              <a:off x="4344988" y="2444750"/>
              <a:ext cx="69850" cy="98425"/>
            </a:xfrm>
            <a:custGeom>
              <a:avLst/>
              <a:gdLst>
                <a:gd name="T0" fmla="*/ 21 w 21"/>
                <a:gd name="T1" fmla="*/ 23 h 30"/>
                <a:gd name="T2" fmla="*/ 13 w 21"/>
                <a:gd name="T3" fmla="*/ 30 h 30"/>
                <a:gd name="T4" fmla="*/ 0 w 21"/>
                <a:gd name="T5" fmla="*/ 7 h 30"/>
                <a:gd name="T6" fmla="*/ 8 w 21"/>
                <a:gd name="T7" fmla="*/ 0 h 30"/>
                <a:gd name="T8" fmla="*/ 21 w 21"/>
                <a:gd name="T9" fmla="*/ 23 h 30"/>
              </a:gdLst>
              <a:ahLst/>
              <a:cxnLst>
                <a:cxn ang="0">
                  <a:pos x="T0" y="T1"/>
                </a:cxn>
                <a:cxn ang="0">
                  <a:pos x="T2" y="T3"/>
                </a:cxn>
                <a:cxn ang="0">
                  <a:pos x="T4" y="T5"/>
                </a:cxn>
                <a:cxn ang="0">
                  <a:pos x="T6" y="T7"/>
                </a:cxn>
                <a:cxn ang="0">
                  <a:pos x="T8" y="T9"/>
                </a:cxn>
              </a:cxnLst>
              <a:rect l="0" t="0" r="r" b="b"/>
              <a:pathLst>
                <a:path w="21" h="30">
                  <a:moveTo>
                    <a:pt x="21" y="23"/>
                  </a:moveTo>
                  <a:cubicBezTo>
                    <a:pt x="13" y="30"/>
                    <a:pt x="13" y="30"/>
                    <a:pt x="13" y="30"/>
                  </a:cubicBezTo>
                  <a:cubicBezTo>
                    <a:pt x="13" y="30"/>
                    <a:pt x="3" y="19"/>
                    <a:pt x="0" y="7"/>
                  </a:cubicBezTo>
                  <a:cubicBezTo>
                    <a:pt x="8" y="0"/>
                    <a:pt x="8" y="0"/>
                    <a:pt x="8" y="0"/>
                  </a:cubicBezTo>
                  <a:lnTo>
                    <a:pt x="21" y="23"/>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6" name="iṡḻiḍé"/>
            <p:cNvSpPr/>
            <p:nvPr/>
          </p:nvSpPr>
          <p:spPr bwMode="auto">
            <a:xfrm>
              <a:off x="4705351" y="1966913"/>
              <a:ext cx="119063" cy="76200"/>
            </a:xfrm>
            <a:custGeom>
              <a:avLst/>
              <a:gdLst>
                <a:gd name="T0" fmla="*/ 36 w 36"/>
                <a:gd name="T1" fmla="*/ 5 h 23"/>
                <a:gd name="T2" fmla="*/ 34 w 36"/>
                <a:gd name="T3" fmla="*/ 8 h 23"/>
                <a:gd name="T4" fmla="*/ 3 w 36"/>
                <a:gd name="T5" fmla="*/ 23 h 23"/>
                <a:gd name="T6" fmla="*/ 0 w 36"/>
                <a:gd name="T7" fmla="*/ 12 h 23"/>
                <a:gd name="T8" fmla="*/ 36 w 36"/>
                <a:gd name="T9" fmla="*/ 5 h 23"/>
              </a:gdLst>
              <a:ahLst/>
              <a:cxnLst>
                <a:cxn ang="0">
                  <a:pos x="T0" y="T1"/>
                </a:cxn>
                <a:cxn ang="0">
                  <a:pos x="T2" y="T3"/>
                </a:cxn>
                <a:cxn ang="0">
                  <a:pos x="T4" y="T5"/>
                </a:cxn>
                <a:cxn ang="0">
                  <a:pos x="T6" y="T7"/>
                </a:cxn>
                <a:cxn ang="0">
                  <a:pos x="T8" y="T9"/>
                </a:cxn>
              </a:cxnLst>
              <a:rect l="0" t="0" r="r" b="b"/>
              <a:pathLst>
                <a:path w="36" h="23">
                  <a:moveTo>
                    <a:pt x="36" y="5"/>
                  </a:moveTo>
                  <a:cubicBezTo>
                    <a:pt x="34" y="8"/>
                    <a:pt x="34" y="8"/>
                    <a:pt x="34" y="8"/>
                  </a:cubicBezTo>
                  <a:cubicBezTo>
                    <a:pt x="3" y="23"/>
                    <a:pt x="3" y="23"/>
                    <a:pt x="3" y="23"/>
                  </a:cubicBezTo>
                  <a:cubicBezTo>
                    <a:pt x="0" y="12"/>
                    <a:pt x="0" y="12"/>
                    <a:pt x="0" y="12"/>
                  </a:cubicBezTo>
                  <a:cubicBezTo>
                    <a:pt x="18" y="0"/>
                    <a:pt x="36" y="5"/>
                    <a:pt x="36" y="5"/>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7" name="íṧlïḍe"/>
            <p:cNvSpPr/>
            <p:nvPr/>
          </p:nvSpPr>
          <p:spPr bwMode="auto">
            <a:xfrm>
              <a:off x="4708526" y="1954213"/>
              <a:ext cx="115888" cy="128588"/>
            </a:xfrm>
            <a:custGeom>
              <a:avLst/>
              <a:gdLst>
                <a:gd name="T0" fmla="*/ 32 w 35"/>
                <a:gd name="T1" fmla="*/ 0 h 39"/>
                <a:gd name="T2" fmla="*/ 35 w 35"/>
                <a:gd name="T3" fmla="*/ 14 h 39"/>
                <a:gd name="T4" fmla="*/ 21 w 35"/>
                <a:gd name="T5" fmla="*/ 29 h 39"/>
                <a:gd name="T6" fmla="*/ 9 w 35"/>
                <a:gd name="T7" fmla="*/ 39 h 39"/>
                <a:gd name="T8" fmla="*/ 2 w 35"/>
                <a:gd name="T9" fmla="*/ 39 h 39"/>
                <a:gd name="T10" fmla="*/ 0 w 35"/>
                <a:gd name="T11" fmla="*/ 31 h 39"/>
                <a:gd name="T12" fmla="*/ 1 w 35"/>
                <a:gd name="T13" fmla="*/ 6 h 39"/>
                <a:gd name="T14" fmla="*/ 32 w 35"/>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9">
                  <a:moveTo>
                    <a:pt x="32" y="0"/>
                  </a:moveTo>
                  <a:cubicBezTo>
                    <a:pt x="32" y="0"/>
                    <a:pt x="33" y="6"/>
                    <a:pt x="35" y="14"/>
                  </a:cubicBezTo>
                  <a:cubicBezTo>
                    <a:pt x="21" y="29"/>
                    <a:pt x="21" y="29"/>
                    <a:pt x="21" y="29"/>
                  </a:cubicBezTo>
                  <a:cubicBezTo>
                    <a:pt x="9" y="39"/>
                    <a:pt x="9" y="39"/>
                    <a:pt x="9" y="39"/>
                  </a:cubicBezTo>
                  <a:cubicBezTo>
                    <a:pt x="2" y="39"/>
                    <a:pt x="2" y="39"/>
                    <a:pt x="2" y="39"/>
                  </a:cubicBezTo>
                  <a:cubicBezTo>
                    <a:pt x="0" y="31"/>
                    <a:pt x="0" y="31"/>
                    <a:pt x="0" y="31"/>
                  </a:cubicBezTo>
                  <a:cubicBezTo>
                    <a:pt x="0" y="31"/>
                    <a:pt x="3" y="13"/>
                    <a:pt x="1" y="6"/>
                  </a:cubicBezTo>
                  <a:lnTo>
                    <a:pt x="32" y="0"/>
                  </a:ln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8" name="îşľîḑe"/>
            <p:cNvSpPr/>
            <p:nvPr/>
          </p:nvSpPr>
          <p:spPr bwMode="auto">
            <a:xfrm>
              <a:off x="4357688" y="2036763"/>
              <a:ext cx="304800" cy="493713"/>
            </a:xfrm>
            <a:custGeom>
              <a:avLst/>
              <a:gdLst>
                <a:gd name="T0" fmla="*/ 85 w 92"/>
                <a:gd name="T1" fmla="*/ 0 h 150"/>
                <a:gd name="T2" fmla="*/ 57 w 92"/>
                <a:gd name="T3" fmla="*/ 80 h 150"/>
                <a:gd name="T4" fmla="*/ 0 w 92"/>
                <a:gd name="T5" fmla="*/ 126 h 150"/>
                <a:gd name="T6" fmla="*/ 15 w 92"/>
                <a:gd name="T7" fmla="*/ 150 h 150"/>
                <a:gd name="T8" fmla="*/ 74 w 92"/>
                <a:gd name="T9" fmla="*/ 108 h 150"/>
                <a:gd name="T10" fmla="*/ 84 w 92"/>
                <a:gd name="T11" fmla="*/ 92 h 150"/>
                <a:gd name="T12" fmla="*/ 92 w 92"/>
                <a:gd name="T13" fmla="*/ 26 h 150"/>
                <a:gd name="T14" fmla="*/ 85 w 92"/>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50">
                  <a:moveTo>
                    <a:pt x="85" y="0"/>
                  </a:moveTo>
                  <a:cubicBezTo>
                    <a:pt x="85" y="0"/>
                    <a:pt x="64" y="64"/>
                    <a:pt x="57" y="80"/>
                  </a:cubicBezTo>
                  <a:cubicBezTo>
                    <a:pt x="0" y="126"/>
                    <a:pt x="0" y="126"/>
                    <a:pt x="0" y="126"/>
                  </a:cubicBezTo>
                  <a:cubicBezTo>
                    <a:pt x="0" y="126"/>
                    <a:pt x="1" y="141"/>
                    <a:pt x="15" y="150"/>
                  </a:cubicBezTo>
                  <a:cubicBezTo>
                    <a:pt x="74" y="108"/>
                    <a:pt x="74" y="108"/>
                    <a:pt x="74" y="108"/>
                  </a:cubicBezTo>
                  <a:cubicBezTo>
                    <a:pt x="84" y="92"/>
                    <a:pt x="84" y="92"/>
                    <a:pt x="84" y="92"/>
                  </a:cubicBezTo>
                  <a:cubicBezTo>
                    <a:pt x="92" y="26"/>
                    <a:pt x="92" y="26"/>
                    <a:pt x="92" y="26"/>
                  </a:cubicBezTo>
                  <a:lnTo>
                    <a:pt x="85" y="0"/>
                  </a:ln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9" name="ïsḻïďè"/>
            <p:cNvSpPr/>
            <p:nvPr/>
          </p:nvSpPr>
          <p:spPr bwMode="auto">
            <a:xfrm>
              <a:off x="4662488" y="2003425"/>
              <a:ext cx="193675" cy="523875"/>
            </a:xfrm>
            <a:custGeom>
              <a:avLst/>
              <a:gdLst>
                <a:gd name="T0" fmla="*/ 39 w 59"/>
                <a:gd name="T1" fmla="*/ 156 h 159"/>
                <a:gd name="T2" fmla="*/ 5 w 59"/>
                <a:gd name="T3" fmla="*/ 151 h 159"/>
                <a:gd name="T4" fmla="*/ 0 w 59"/>
                <a:gd name="T5" fmla="*/ 10 h 159"/>
                <a:gd name="T6" fmla="*/ 17 w 59"/>
                <a:gd name="T7" fmla="*/ 14 h 159"/>
                <a:gd name="T8" fmla="*/ 33 w 59"/>
                <a:gd name="T9" fmla="*/ 11 h 159"/>
                <a:gd name="T10" fmla="*/ 52 w 59"/>
                <a:gd name="T11" fmla="*/ 0 h 159"/>
                <a:gd name="T12" fmla="*/ 59 w 59"/>
                <a:gd name="T13" fmla="*/ 10 h 159"/>
                <a:gd name="T14" fmla="*/ 49 w 59"/>
                <a:gd name="T15" fmla="*/ 118 h 159"/>
                <a:gd name="T16" fmla="*/ 39 w 59"/>
                <a:gd name="T17" fmla="*/ 15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9">
                  <a:moveTo>
                    <a:pt x="39" y="156"/>
                  </a:moveTo>
                  <a:cubicBezTo>
                    <a:pt x="39" y="156"/>
                    <a:pt x="24" y="159"/>
                    <a:pt x="5" y="151"/>
                  </a:cubicBezTo>
                  <a:cubicBezTo>
                    <a:pt x="0" y="10"/>
                    <a:pt x="0" y="10"/>
                    <a:pt x="0" y="10"/>
                  </a:cubicBezTo>
                  <a:cubicBezTo>
                    <a:pt x="17" y="14"/>
                    <a:pt x="17" y="14"/>
                    <a:pt x="17" y="14"/>
                  </a:cubicBezTo>
                  <a:cubicBezTo>
                    <a:pt x="33" y="11"/>
                    <a:pt x="33" y="11"/>
                    <a:pt x="33" y="11"/>
                  </a:cubicBezTo>
                  <a:cubicBezTo>
                    <a:pt x="52" y="0"/>
                    <a:pt x="52" y="0"/>
                    <a:pt x="52" y="0"/>
                  </a:cubicBezTo>
                  <a:cubicBezTo>
                    <a:pt x="59" y="10"/>
                    <a:pt x="59" y="10"/>
                    <a:pt x="59" y="10"/>
                  </a:cubicBezTo>
                  <a:cubicBezTo>
                    <a:pt x="49" y="118"/>
                    <a:pt x="49" y="118"/>
                    <a:pt x="49" y="118"/>
                  </a:cubicBezTo>
                  <a:lnTo>
                    <a:pt x="39" y="156"/>
                  </a:lnTo>
                  <a:close/>
                </a:path>
              </a:pathLst>
            </a:custGeom>
            <a:solidFill>
              <a:srgbClr val="40A6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0" name="ïṥlîḍè"/>
            <p:cNvSpPr/>
            <p:nvPr/>
          </p:nvSpPr>
          <p:spPr bwMode="auto">
            <a:xfrm>
              <a:off x="4625976" y="2012950"/>
              <a:ext cx="79375" cy="569913"/>
            </a:xfrm>
            <a:custGeom>
              <a:avLst/>
              <a:gdLst>
                <a:gd name="T0" fmla="*/ 22 w 24"/>
                <a:gd name="T1" fmla="*/ 29 h 173"/>
                <a:gd name="T2" fmla="*/ 19 w 24"/>
                <a:gd name="T3" fmla="*/ 173 h 173"/>
                <a:gd name="T4" fmla="*/ 6 w 24"/>
                <a:gd name="T5" fmla="*/ 166 h 173"/>
                <a:gd name="T6" fmla="*/ 4 w 24"/>
                <a:gd name="T7" fmla="*/ 7 h 173"/>
                <a:gd name="T8" fmla="*/ 24 w 24"/>
                <a:gd name="T9" fmla="*/ 0 h 173"/>
                <a:gd name="T10" fmla="*/ 23 w 24"/>
                <a:gd name="T11" fmla="*/ 6 h 173"/>
                <a:gd name="T12" fmla="*/ 22 w 24"/>
                <a:gd name="T13" fmla="*/ 29 h 173"/>
              </a:gdLst>
              <a:ahLst/>
              <a:cxnLst>
                <a:cxn ang="0">
                  <a:pos x="T0" y="T1"/>
                </a:cxn>
                <a:cxn ang="0">
                  <a:pos x="T2" y="T3"/>
                </a:cxn>
                <a:cxn ang="0">
                  <a:pos x="T4" y="T5"/>
                </a:cxn>
                <a:cxn ang="0">
                  <a:pos x="T6" y="T7"/>
                </a:cxn>
                <a:cxn ang="0">
                  <a:pos x="T8" y="T9"/>
                </a:cxn>
                <a:cxn ang="0">
                  <a:pos x="T10" y="T11"/>
                </a:cxn>
                <a:cxn ang="0">
                  <a:pos x="T12" y="T13"/>
                </a:cxn>
              </a:cxnLst>
              <a:rect l="0" t="0" r="r" b="b"/>
              <a:pathLst>
                <a:path w="24" h="173">
                  <a:moveTo>
                    <a:pt x="22" y="29"/>
                  </a:moveTo>
                  <a:cubicBezTo>
                    <a:pt x="22" y="29"/>
                    <a:pt x="17" y="96"/>
                    <a:pt x="19" y="173"/>
                  </a:cubicBezTo>
                  <a:cubicBezTo>
                    <a:pt x="19" y="173"/>
                    <a:pt x="11" y="171"/>
                    <a:pt x="6" y="166"/>
                  </a:cubicBezTo>
                  <a:cubicBezTo>
                    <a:pt x="6" y="166"/>
                    <a:pt x="0" y="71"/>
                    <a:pt x="4" y="7"/>
                  </a:cubicBezTo>
                  <a:cubicBezTo>
                    <a:pt x="24" y="0"/>
                    <a:pt x="24" y="0"/>
                    <a:pt x="24" y="0"/>
                  </a:cubicBezTo>
                  <a:cubicBezTo>
                    <a:pt x="23" y="6"/>
                    <a:pt x="23" y="6"/>
                    <a:pt x="23" y="6"/>
                  </a:cubicBezTo>
                  <a:lnTo>
                    <a:pt x="22" y="29"/>
                  </a:ln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1" name="ïṣḻidê"/>
            <p:cNvSpPr/>
            <p:nvPr/>
          </p:nvSpPr>
          <p:spPr bwMode="auto">
            <a:xfrm>
              <a:off x="4737101" y="1982788"/>
              <a:ext cx="100013" cy="100013"/>
            </a:xfrm>
            <a:custGeom>
              <a:avLst/>
              <a:gdLst>
                <a:gd name="T0" fmla="*/ 55 w 63"/>
                <a:gd name="T1" fmla="*/ 0 h 63"/>
                <a:gd name="T2" fmla="*/ 63 w 63"/>
                <a:gd name="T3" fmla="*/ 15 h 63"/>
                <a:gd name="T4" fmla="*/ 19 w 63"/>
                <a:gd name="T5" fmla="*/ 63 h 63"/>
                <a:gd name="T6" fmla="*/ 0 w 63"/>
                <a:gd name="T7" fmla="*/ 40 h 63"/>
                <a:gd name="T8" fmla="*/ 55 w 63"/>
                <a:gd name="T9" fmla="*/ 0 h 63"/>
              </a:gdLst>
              <a:ahLst/>
              <a:cxnLst>
                <a:cxn ang="0">
                  <a:pos x="T0" y="T1"/>
                </a:cxn>
                <a:cxn ang="0">
                  <a:pos x="T2" y="T3"/>
                </a:cxn>
                <a:cxn ang="0">
                  <a:pos x="T4" y="T5"/>
                </a:cxn>
                <a:cxn ang="0">
                  <a:pos x="T6" y="T7"/>
                </a:cxn>
                <a:cxn ang="0">
                  <a:pos x="T8" y="T9"/>
                </a:cxn>
              </a:cxnLst>
              <a:rect l="0" t="0" r="r" b="b"/>
              <a:pathLst>
                <a:path w="63" h="63">
                  <a:moveTo>
                    <a:pt x="55" y="0"/>
                  </a:moveTo>
                  <a:lnTo>
                    <a:pt x="63" y="15"/>
                  </a:lnTo>
                  <a:lnTo>
                    <a:pt x="19" y="63"/>
                  </a:lnTo>
                  <a:lnTo>
                    <a:pt x="0" y="40"/>
                  </a:lnTo>
                  <a:lnTo>
                    <a:pt x="55" y="0"/>
                  </a:lnTo>
                  <a:close/>
                </a:path>
              </a:pathLst>
            </a:custGeom>
            <a:solidFill>
              <a:srgbClr val="6EC7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2" name="íṧḻîḍé"/>
            <p:cNvSpPr/>
            <p:nvPr/>
          </p:nvSpPr>
          <p:spPr bwMode="auto">
            <a:xfrm>
              <a:off x="4760913" y="2006600"/>
              <a:ext cx="211138" cy="590550"/>
            </a:xfrm>
            <a:custGeom>
              <a:avLst/>
              <a:gdLst>
                <a:gd name="T0" fmla="*/ 64 w 64"/>
                <a:gd name="T1" fmla="*/ 22 h 179"/>
                <a:gd name="T2" fmla="*/ 23 w 64"/>
                <a:gd name="T3" fmla="*/ 0 h 179"/>
                <a:gd name="T4" fmla="*/ 6 w 64"/>
                <a:gd name="T5" fmla="*/ 179 h 179"/>
                <a:gd name="T6" fmla="*/ 52 w 64"/>
                <a:gd name="T7" fmla="*/ 169 h 179"/>
                <a:gd name="T8" fmla="*/ 64 w 64"/>
                <a:gd name="T9" fmla="*/ 22 h 179"/>
              </a:gdLst>
              <a:ahLst/>
              <a:cxnLst>
                <a:cxn ang="0">
                  <a:pos x="T0" y="T1"/>
                </a:cxn>
                <a:cxn ang="0">
                  <a:pos x="T2" y="T3"/>
                </a:cxn>
                <a:cxn ang="0">
                  <a:pos x="T4" y="T5"/>
                </a:cxn>
                <a:cxn ang="0">
                  <a:pos x="T6" y="T7"/>
                </a:cxn>
                <a:cxn ang="0">
                  <a:pos x="T8" y="T9"/>
                </a:cxn>
              </a:cxnLst>
              <a:rect l="0" t="0" r="r" b="b"/>
              <a:pathLst>
                <a:path w="64" h="179">
                  <a:moveTo>
                    <a:pt x="64" y="22"/>
                  </a:moveTo>
                  <a:cubicBezTo>
                    <a:pt x="64" y="22"/>
                    <a:pt x="54" y="11"/>
                    <a:pt x="23" y="0"/>
                  </a:cubicBezTo>
                  <a:cubicBezTo>
                    <a:pt x="23" y="0"/>
                    <a:pt x="0" y="38"/>
                    <a:pt x="6" y="179"/>
                  </a:cubicBezTo>
                  <a:cubicBezTo>
                    <a:pt x="6" y="179"/>
                    <a:pt x="46" y="174"/>
                    <a:pt x="52" y="169"/>
                  </a:cubicBezTo>
                  <a:cubicBezTo>
                    <a:pt x="52" y="169"/>
                    <a:pt x="49" y="57"/>
                    <a:pt x="64" y="22"/>
                  </a:cubicBez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3" name="îṥḷíḋe"/>
            <p:cNvSpPr/>
            <p:nvPr/>
          </p:nvSpPr>
          <p:spPr bwMode="auto">
            <a:xfrm>
              <a:off x="4648201" y="1725613"/>
              <a:ext cx="201613" cy="284163"/>
            </a:xfrm>
            <a:custGeom>
              <a:avLst/>
              <a:gdLst>
                <a:gd name="T0" fmla="*/ 57 w 61"/>
                <a:gd name="T1" fmla="*/ 57 h 86"/>
                <a:gd name="T2" fmla="*/ 31 w 61"/>
                <a:gd name="T3" fmla="*/ 84 h 86"/>
                <a:gd name="T4" fmla="*/ 3 w 61"/>
                <a:gd name="T5" fmla="*/ 34 h 86"/>
                <a:gd name="T6" fmla="*/ 41 w 61"/>
                <a:gd name="T7" fmla="*/ 10 h 86"/>
                <a:gd name="T8" fmla="*/ 57 w 61"/>
                <a:gd name="T9" fmla="*/ 57 h 86"/>
              </a:gdLst>
              <a:ahLst/>
              <a:cxnLst>
                <a:cxn ang="0">
                  <a:pos x="T0" y="T1"/>
                </a:cxn>
                <a:cxn ang="0">
                  <a:pos x="T2" y="T3"/>
                </a:cxn>
                <a:cxn ang="0">
                  <a:pos x="T4" y="T5"/>
                </a:cxn>
                <a:cxn ang="0">
                  <a:pos x="T6" y="T7"/>
                </a:cxn>
                <a:cxn ang="0">
                  <a:pos x="T8" y="T9"/>
                </a:cxn>
              </a:cxnLst>
              <a:rect l="0" t="0" r="r" b="b"/>
              <a:pathLst>
                <a:path w="61" h="86">
                  <a:moveTo>
                    <a:pt x="57" y="57"/>
                  </a:moveTo>
                  <a:cubicBezTo>
                    <a:pt x="57" y="57"/>
                    <a:pt x="54" y="82"/>
                    <a:pt x="31" y="84"/>
                  </a:cubicBezTo>
                  <a:cubicBezTo>
                    <a:pt x="4" y="86"/>
                    <a:pt x="0" y="51"/>
                    <a:pt x="3" y="34"/>
                  </a:cubicBezTo>
                  <a:cubicBezTo>
                    <a:pt x="5" y="19"/>
                    <a:pt x="22" y="0"/>
                    <a:pt x="41" y="10"/>
                  </a:cubicBezTo>
                  <a:cubicBezTo>
                    <a:pt x="55" y="18"/>
                    <a:pt x="61" y="34"/>
                    <a:pt x="57" y="57"/>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4" name="íṣlïďé"/>
            <p:cNvSpPr/>
            <p:nvPr/>
          </p:nvSpPr>
          <p:spPr bwMode="auto">
            <a:xfrm>
              <a:off x="4638676" y="1722438"/>
              <a:ext cx="234950" cy="241300"/>
            </a:xfrm>
            <a:custGeom>
              <a:avLst/>
              <a:gdLst>
                <a:gd name="T0" fmla="*/ 35 w 71"/>
                <a:gd name="T1" fmla="*/ 4 h 73"/>
                <a:gd name="T2" fmla="*/ 66 w 71"/>
                <a:gd name="T3" fmla="*/ 32 h 73"/>
                <a:gd name="T4" fmla="*/ 55 w 71"/>
                <a:gd name="T5" fmla="*/ 73 h 73"/>
                <a:gd name="T6" fmla="*/ 53 w 71"/>
                <a:gd name="T7" fmla="*/ 61 h 73"/>
                <a:gd name="T8" fmla="*/ 55 w 71"/>
                <a:gd name="T9" fmla="*/ 49 h 73"/>
                <a:gd name="T10" fmla="*/ 49 w 71"/>
                <a:gd name="T11" fmla="*/ 42 h 73"/>
                <a:gd name="T12" fmla="*/ 48 w 71"/>
                <a:gd name="T13" fmla="*/ 44 h 73"/>
                <a:gd name="T14" fmla="*/ 44 w 71"/>
                <a:gd name="T15" fmla="*/ 43 h 73"/>
                <a:gd name="T16" fmla="*/ 42 w 71"/>
                <a:gd name="T17" fmla="*/ 35 h 73"/>
                <a:gd name="T18" fmla="*/ 5 w 71"/>
                <a:gd name="T19" fmla="*/ 43 h 73"/>
                <a:gd name="T20" fmla="*/ 0 w 71"/>
                <a:gd name="T21" fmla="*/ 36 h 73"/>
                <a:gd name="T22" fmla="*/ 35 w 71"/>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73">
                  <a:moveTo>
                    <a:pt x="35" y="4"/>
                  </a:moveTo>
                  <a:cubicBezTo>
                    <a:pt x="35" y="4"/>
                    <a:pt x="59" y="4"/>
                    <a:pt x="66" y="32"/>
                  </a:cubicBezTo>
                  <a:cubicBezTo>
                    <a:pt x="66" y="32"/>
                    <a:pt x="71" y="56"/>
                    <a:pt x="55" y="73"/>
                  </a:cubicBezTo>
                  <a:cubicBezTo>
                    <a:pt x="55" y="73"/>
                    <a:pt x="54" y="63"/>
                    <a:pt x="53" y="61"/>
                  </a:cubicBezTo>
                  <a:cubicBezTo>
                    <a:pt x="51" y="59"/>
                    <a:pt x="56" y="53"/>
                    <a:pt x="55" y="49"/>
                  </a:cubicBezTo>
                  <a:cubicBezTo>
                    <a:pt x="55" y="46"/>
                    <a:pt x="54" y="39"/>
                    <a:pt x="49" y="42"/>
                  </a:cubicBezTo>
                  <a:cubicBezTo>
                    <a:pt x="48" y="44"/>
                    <a:pt x="48" y="44"/>
                    <a:pt x="48" y="44"/>
                  </a:cubicBezTo>
                  <a:cubicBezTo>
                    <a:pt x="47" y="46"/>
                    <a:pt x="44" y="45"/>
                    <a:pt x="44" y="43"/>
                  </a:cubicBezTo>
                  <a:cubicBezTo>
                    <a:pt x="44" y="40"/>
                    <a:pt x="44" y="37"/>
                    <a:pt x="42" y="35"/>
                  </a:cubicBezTo>
                  <a:cubicBezTo>
                    <a:pt x="39" y="30"/>
                    <a:pt x="23" y="46"/>
                    <a:pt x="5" y="43"/>
                  </a:cubicBezTo>
                  <a:cubicBezTo>
                    <a:pt x="5" y="43"/>
                    <a:pt x="0" y="44"/>
                    <a:pt x="0" y="36"/>
                  </a:cubicBezTo>
                  <a:cubicBezTo>
                    <a:pt x="0" y="36"/>
                    <a:pt x="4" y="0"/>
                    <a:pt x="35" y="4"/>
                  </a:cubicBez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5" name="ísľíḋê"/>
            <p:cNvSpPr/>
            <p:nvPr/>
          </p:nvSpPr>
          <p:spPr bwMode="auto">
            <a:xfrm>
              <a:off x="4699001" y="2006600"/>
              <a:ext cx="38100" cy="69850"/>
            </a:xfrm>
            <a:custGeom>
              <a:avLst/>
              <a:gdLst>
                <a:gd name="T0" fmla="*/ 24 w 24"/>
                <a:gd name="T1" fmla="*/ 25 h 44"/>
                <a:gd name="T2" fmla="*/ 0 w 24"/>
                <a:gd name="T3" fmla="*/ 44 h 44"/>
                <a:gd name="T4" fmla="*/ 4 w 24"/>
                <a:gd name="T5" fmla="*/ 0 h 44"/>
                <a:gd name="T6" fmla="*/ 24 w 24"/>
                <a:gd name="T7" fmla="*/ 25 h 44"/>
              </a:gdLst>
              <a:ahLst/>
              <a:cxnLst>
                <a:cxn ang="0">
                  <a:pos x="T0" y="T1"/>
                </a:cxn>
                <a:cxn ang="0">
                  <a:pos x="T2" y="T3"/>
                </a:cxn>
                <a:cxn ang="0">
                  <a:pos x="T4" y="T5"/>
                </a:cxn>
                <a:cxn ang="0">
                  <a:pos x="T6" y="T7"/>
                </a:cxn>
              </a:cxnLst>
              <a:rect l="0" t="0" r="r" b="b"/>
              <a:pathLst>
                <a:path w="24" h="44">
                  <a:moveTo>
                    <a:pt x="24" y="25"/>
                  </a:moveTo>
                  <a:lnTo>
                    <a:pt x="0" y="44"/>
                  </a:lnTo>
                  <a:lnTo>
                    <a:pt x="4" y="0"/>
                  </a:lnTo>
                  <a:lnTo>
                    <a:pt x="24" y="25"/>
                  </a:lnTo>
                  <a:close/>
                </a:path>
              </a:pathLst>
            </a:custGeom>
            <a:solidFill>
              <a:srgbClr val="6EC7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6" name="íŝľïďê"/>
            <p:cNvSpPr/>
            <p:nvPr/>
          </p:nvSpPr>
          <p:spPr bwMode="auto">
            <a:xfrm>
              <a:off x="4708526" y="2046288"/>
              <a:ext cx="52388" cy="46038"/>
            </a:xfrm>
            <a:custGeom>
              <a:avLst/>
              <a:gdLst>
                <a:gd name="T0" fmla="*/ 18 w 33"/>
                <a:gd name="T1" fmla="*/ 0 h 29"/>
                <a:gd name="T2" fmla="*/ 0 w 33"/>
                <a:gd name="T3" fmla="*/ 14 h 29"/>
                <a:gd name="T4" fmla="*/ 8 w 33"/>
                <a:gd name="T5" fmla="*/ 27 h 29"/>
                <a:gd name="T6" fmla="*/ 23 w 33"/>
                <a:gd name="T7" fmla="*/ 29 h 29"/>
                <a:gd name="T8" fmla="*/ 33 w 33"/>
                <a:gd name="T9" fmla="*/ 16 h 29"/>
                <a:gd name="T10" fmla="*/ 18 w 33"/>
                <a:gd name="T11" fmla="*/ 0 h 29"/>
              </a:gdLst>
              <a:ahLst/>
              <a:cxnLst>
                <a:cxn ang="0">
                  <a:pos x="T0" y="T1"/>
                </a:cxn>
                <a:cxn ang="0">
                  <a:pos x="T2" y="T3"/>
                </a:cxn>
                <a:cxn ang="0">
                  <a:pos x="T4" y="T5"/>
                </a:cxn>
                <a:cxn ang="0">
                  <a:pos x="T6" y="T7"/>
                </a:cxn>
                <a:cxn ang="0">
                  <a:pos x="T8" y="T9"/>
                </a:cxn>
                <a:cxn ang="0">
                  <a:pos x="T10" y="T11"/>
                </a:cxn>
              </a:cxnLst>
              <a:rect l="0" t="0" r="r" b="b"/>
              <a:pathLst>
                <a:path w="33" h="29">
                  <a:moveTo>
                    <a:pt x="18" y="0"/>
                  </a:moveTo>
                  <a:lnTo>
                    <a:pt x="0" y="14"/>
                  </a:lnTo>
                  <a:lnTo>
                    <a:pt x="8" y="27"/>
                  </a:lnTo>
                  <a:lnTo>
                    <a:pt x="23" y="29"/>
                  </a:lnTo>
                  <a:lnTo>
                    <a:pt x="33" y="16"/>
                  </a:lnTo>
                  <a:lnTo>
                    <a:pt x="18"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7" name="íŝḷîḋê"/>
            <p:cNvSpPr/>
            <p:nvPr/>
          </p:nvSpPr>
          <p:spPr bwMode="auto">
            <a:xfrm>
              <a:off x="4699001" y="2089150"/>
              <a:ext cx="52388" cy="352425"/>
            </a:xfrm>
            <a:custGeom>
              <a:avLst/>
              <a:gdLst>
                <a:gd name="T0" fmla="*/ 14 w 33"/>
                <a:gd name="T1" fmla="*/ 0 h 222"/>
                <a:gd name="T2" fmla="*/ 0 w 33"/>
                <a:gd name="T3" fmla="*/ 193 h 222"/>
                <a:gd name="T4" fmla="*/ 14 w 33"/>
                <a:gd name="T5" fmla="*/ 222 h 222"/>
                <a:gd name="T6" fmla="*/ 33 w 33"/>
                <a:gd name="T7" fmla="*/ 197 h 222"/>
                <a:gd name="T8" fmla="*/ 29 w 33"/>
                <a:gd name="T9" fmla="*/ 2 h 222"/>
                <a:gd name="T10" fmla="*/ 14 w 33"/>
                <a:gd name="T11" fmla="*/ 0 h 222"/>
              </a:gdLst>
              <a:ahLst/>
              <a:cxnLst>
                <a:cxn ang="0">
                  <a:pos x="T0" y="T1"/>
                </a:cxn>
                <a:cxn ang="0">
                  <a:pos x="T2" y="T3"/>
                </a:cxn>
                <a:cxn ang="0">
                  <a:pos x="T4" y="T5"/>
                </a:cxn>
                <a:cxn ang="0">
                  <a:pos x="T6" y="T7"/>
                </a:cxn>
                <a:cxn ang="0">
                  <a:pos x="T8" y="T9"/>
                </a:cxn>
                <a:cxn ang="0">
                  <a:pos x="T10" y="T11"/>
                </a:cxn>
              </a:cxnLst>
              <a:rect l="0" t="0" r="r" b="b"/>
              <a:pathLst>
                <a:path w="33" h="222">
                  <a:moveTo>
                    <a:pt x="14" y="0"/>
                  </a:moveTo>
                  <a:lnTo>
                    <a:pt x="0" y="193"/>
                  </a:lnTo>
                  <a:lnTo>
                    <a:pt x="14" y="222"/>
                  </a:lnTo>
                  <a:lnTo>
                    <a:pt x="33" y="197"/>
                  </a:lnTo>
                  <a:lnTo>
                    <a:pt x="29" y="2"/>
                  </a:lnTo>
                  <a:lnTo>
                    <a:pt x="14"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8" name="íSḷíḋè"/>
            <p:cNvSpPr/>
            <p:nvPr/>
          </p:nvSpPr>
          <p:spPr bwMode="auto">
            <a:xfrm>
              <a:off x="4889501" y="2190750"/>
              <a:ext cx="49213" cy="161925"/>
            </a:xfrm>
            <a:custGeom>
              <a:avLst/>
              <a:gdLst>
                <a:gd name="T0" fmla="*/ 0 w 31"/>
                <a:gd name="T1" fmla="*/ 0 h 102"/>
                <a:gd name="T2" fmla="*/ 27 w 31"/>
                <a:gd name="T3" fmla="*/ 102 h 102"/>
                <a:gd name="T4" fmla="*/ 31 w 31"/>
                <a:gd name="T5" fmla="*/ 58 h 102"/>
                <a:gd name="T6" fmla="*/ 0 w 31"/>
                <a:gd name="T7" fmla="*/ 0 h 102"/>
              </a:gdLst>
              <a:ahLst/>
              <a:cxnLst>
                <a:cxn ang="0">
                  <a:pos x="T0" y="T1"/>
                </a:cxn>
                <a:cxn ang="0">
                  <a:pos x="T2" y="T3"/>
                </a:cxn>
                <a:cxn ang="0">
                  <a:pos x="T4" y="T5"/>
                </a:cxn>
                <a:cxn ang="0">
                  <a:pos x="T6" y="T7"/>
                </a:cxn>
              </a:cxnLst>
              <a:rect l="0" t="0" r="r" b="b"/>
              <a:pathLst>
                <a:path w="31" h="102">
                  <a:moveTo>
                    <a:pt x="0" y="0"/>
                  </a:moveTo>
                  <a:lnTo>
                    <a:pt x="27" y="102"/>
                  </a:lnTo>
                  <a:lnTo>
                    <a:pt x="31" y="58"/>
                  </a:lnTo>
                  <a:lnTo>
                    <a:pt x="0" y="0"/>
                  </a:lnTo>
                  <a:close/>
                </a:path>
              </a:pathLst>
            </a:custGeom>
            <a:solidFill>
              <a:srgbClr val="FFC8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9" name="îṥliḋê"/>
            <p:cNvSpPr/>
            <p:nvPr/>
          </p:nvSpPr>
          <p:spPr bwMode="auto">
            <a:xfrm>
              <a:off x="4889501" y="2003425"/>
              <a:ext cx="165100" cy="596900"/>
            </a:xfrm>
            <a:custGeom>
              <a:avLst/>
              <a:gdLst>
                <a:gd name="T0" fmla="*/ 27 w 50"/>
                <a:gd name="T1" fmla="*/ 25 h 181"/>
                <a:gd name="T2" fmla="*/ 50 w 50"/>
                <a:gd name="T3" fmla="*/ 110 h 181"/>
                <a:gd name="T4" fmla="*/ 50 w 50"/>
                <a:gd name="T5" fmla="*/ 180 h 181"/>
                <a:gd name="T6" fmla="*/ 23 w 50"/>
                <a:gd name="T7" fmla="*/ 175 h 181"/>
                <a:gd name="T8" fmla="*/ 0 w 50"/>
                <a:gd name="T9" fmla="*/ 57 h 181"/>
                <a:gd name="T10" fmla="*/ 27 w 50"/>
                <a:gd name="T11" fmla="*/ 25 h 181"/>
              </a:gdLst>
              <a:ahLst/>
              <a:cxnLst>
                <a:cxn ang="0">
                  <a:pos x="T0" y="T1"/>
                </a:cxn>
                <a:cxn ang="0">
                  <a:pos x="T2" y="T3"/>
                </a:cxn>
                <a:cxn ang="0">
                  <a:pos x="T4" y="T5"/>
                </a:cxn>
                <a:cxn ang="0">
                  <a:pos x="T6" y="T7"/>
                </a:cxn>
                <a:cxn ang="0">
                  <a:pos x="T8" y="T9"/>
                </a:cxn>
                <a:cxn ang="0">
                  <a:pos x="T10" y="T11"/>
                </a:cxn>
              </a:cxnLst>
              <a:rect l="0" t="0" r="r" b="b"/>
              <a:pathLst>
                <a:path w="50" h="181">
                  <a:moveTo>
                    <a:pt x="27" y="25"/>
                  </a:moveTo>
                  <a:cubicBezTo>
                    <a:pt x="27" y="25"/>
                    <a:pt x="47" y="78"/>
                    <a:pt x="50" y="110"/>
                  </a:cubicBezTo>
                  <a:cubicBezTo>
                    <a:pt x="50" y="110"/>
                    <a:pt x="50" y="159"/>
                    <a:pt x="50" y="180"/>
                  </a:cubicBezTo>
                  <a:cubicBezTo>
                    <a:pt x="50" y="180"/>
                    <a:pt x="35" y="181"/>
                    <a:pt x="23" y="175"/>
                  </a:cubicBezTo>
                  <a:cubicBezTo>
                    <a:pt x="23" y="175"/>
                    <a:pt x="26" y="101"/>
                    <a:pt x="0" y="57"/>
                  </a:cubicBezTo>
                  <a:cubicBezTo>
                    <a:pt x="0" y="57"/>
                    <a:pt x="7" y="0"/>
                    <a:pt x="27" y="25"/>
                  </a:cubicBez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0" name="işḷiḓe"/>
            <p:cNvSpPr/>
            <p:nvPr/>
          </p:nvSpPr>
          <p:spPr bwMode="auto">
            <a:xfrm>
              <a:off x="4608513" y="1871663"/>
              <a:ext cx="168275" cy="98425"/>
            </a:xfrm>
            <a:custGeom>
              <a:avLst/>
              <a:gdLst>
                <a:gd name="T0" fmla="*/ 47 w 51"/>
                <a:gd name="T1" fmla="*/ 3 h 30"/>
                <a:gd name="T2" fmla="*/ 15 w 51"/>
                <a:gd name="T3" fmla="*/ 0 h 30"/>
                <a:gd name="T4" fmla="*/ 13 w 51"/>
                <a:gd name="T5" fmla="*/ 1 h 30"/>
                <a:gd name="T6" fmla="*/ 0 w 51"/>
                <a:gd name="T7" fmla="*/ 8 h 30"/>
                <a:gd name="T8" fmla="*/ 38 w 51"/>
                <a:gd name="T9" fmla="*/ 30 h 30"/>
                <a:gd name="T10" fmla="*/ 50 w 51"/>
                <a:gd name="T11" fmla="*/ 22 h 30"/>
                <a:gd name="T12" fmla="*/ 51 w 51"/>
                <a:gd name="T13" fmla="*/ 20 h 30"/>
                <a:gd name="T14" fmla="*/ 49 w 51"/>
                <a:gd name="T15" fmla="*/ 4 h 30"/>
                <a:gd name="T16" fmla="*/ 47 w 51"/>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0">
                  <a:moveTo>
                    <a:pt x="47" y="3"/>
                  </a:moveTo>
                  <a:cubicBezTo>
                    <a:pt x="27" y="6"/>
                    <a:pt x="18" y="3"/>
                    <a:pt x="15" y="0"/>
                  </a:cubicBezTo>
                  <a:cubicBezTo>
                    <a:pt x="14" y="0"/>
                    <a:pt x="13" y="0"/>
                    <a:pt x="13" y="1"/>
                  </a:cubicBezTo>
                  <a:cubicBezTo>
                    <a:pt x="0" y="8"/>
                    <a:pt x="0" y="8"/>
                    <a:pt x="0" y="8"/>
                  </a:cubicBezTo>
                  <a:cubicBezTo>
                    <a:pt x="38" y="30"/>
                    <a:pt x="38" y="30"/>
                    <a:pt x="38" y="30"/>
                  </a:cubicBezTo>
                  <a:cubicBezTo>
                    <a:pt x="50" y="22"/>
                    <a:pt x="50" y="22"/>
                    <a:pt x="50" y="22"/>
                  </a:cubicBezTo>
                  <a:cubicBezTo>
                    <a:pt x="51" y="22"/>
                    <a:pt x="51" y="21"/>
                    <a:pt x="51" y="20"/>
                  </a:cubicBezTo>
                  <a:cubicBezTo>
                    <a:pt x="49" y="4"/>
                    <a:pt x="49" y="4"/>
                    <a:pt x="49" y="4"/>
                  </a:cubicBezTo>
                  <a:cubicBezTo>
                    <a:pt x="48" y="4"/>
                    <a:pt x="48" y="3"/>
                    <a:pt x="47" y="3"/>
                  </a:cubicBez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1" name="íšļiḍé"/>
            <p:cNvSpPr/>
            <p:nvPr/>
          </p:nvSpPr>
          <p:spPr bwMode="auto">
            <a:xfrm>
              <a:off x="4605338" y="1893888"/>
              <a:ext cx="131763" cy="76200"/>
            </a:xfrm>
            <a:custGeom>
              <a:avLst/>
              <a:gdLst>
                <a:gd name="T0" fmla="*/ 35 w 40"/>
                <a:gd name="T1" fmla="*/ 4 h 23"/>
                <a:gd name="T2" fmla="*/ 2 w 40"/>
                <a:gd name="T3" fmla="*/ 0 h 23"/>
                <a:gd name="T4" fmla="*/ 1 w 40"/>
                <a:gd name="T5" fmla="*/ 2 h 23"/>
                <a:gd name="T6" fmla="*/ 3 w 40"/>
                <a:gd name="T7" fmla="*/ 18 h 23"/>
                <a:gd name="T8" fmla="*/ 5 w 40"/>
                <a:gd name="T9" fmla="*/ 19 h 23"/>
                <a:gd name="T10" fmla="*/ 38 w 40"/>
                <a:gd name="T11" fmla="*/ 23 h 23"/>
                <a:gd name="T12" fmla="*/ 39 w 40"/>
                <a:gd name="T13" fmla="*/ 22 h 23"/>
                <a:gd name="T14" fmla="*/ 38 w 40"/>
                <a:gd name="T15" fmla="*/ 6 h 23"/>
                <a:gd name="T16" fmla="*/ 35 w 40"/>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35" y="4"/>
                  </a:moveTo>
                  <a:cubicBezTo>
                    <a:pt x="2" y="0"/>
                    <a:pt x="2" y="0"/>
                    <a:pt x="2" y="0"/>
                  </a:cubicBezTo>
                  <a:cubicBezTo>
                    <a:pt x="1" y="0"/>
                    <a:pt x="0" y="1"/>
                    <a:pt x="1" y="2"/>
                  </a:cubicBezTo>
                  <a:cubicBezTo>
                    <a:pt x="3" y="18"/>
                    <a:pt x="3" y="18"/>
                    <a:pt x="3" y="18"/>
                  </a:cubicBezTo>
                  <a:cubicBezTo>
                    <a:pt x="3" y="19"/>
                    <a:pt x="4" y="19"/>
                    <a:pt x="5" y="19"/>
                  </a:cubicBezTo>
                  <a:cubicBezTo>
                    <a:pt x="38" y="23"/>
                    <a:pt x="38" y="23"/>
                    <a:pt x="38" y="23"/>
                  </a:cubicBezTo>
                  <a:cubicBezTo>
                    <a:pt x="39" y="23"/>
                    <a:pt x="40" y="23"/>
                    <a:pt x="39" y="22"/>
                  </a:cubicBezTo>
                  <a:cubicBezTo>
                    <a:pt x="38" y="6"/>
                    <a:pt x="38" y="6"/>
                    <a:pt x="38" y="6"/>
                  </a:cubicBezTo>
                  <a:cubicBezTo>
                    <a:pt x="37" y="5"/>
                    <a:pt x="37" y="4"/>
                    <a:pt x="35" y="4"/>
                  </a:cubicBez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2" name="íšļiďé"/>
            <p:cNvSpPr/>
            <p:nvPr/>
          </p:nvSpPr>
          <p:spPr bwMode="auto">
            <a:xfrm>
              <a:off x="4770438" y="1814513"/>
              <a:ext cx="88900" cy="100013"/>
            </a:xfrm>
            <a:custGeom>
              <a:avLst/>
              <a:gdLst>
                <a:gd name="T0" fmla="*/ 0 w 27"/>
                <a:gd name="T1" fmla="*/ 23 h 30"/>
                <a:gd name="T2" fmla="*/ 24 w 27"/>
                <a:gd name="T3" fmla="*/ 0 h 30"/>
                <a:gd name="T4" fmla="*/ 27 w 27"/>
                <a:gd name="T5" fmla="*/ 7 h 30"/>
                <a:gd name="T6" fmla="*/ 1 w 27"/>
                <a:gd name="T7" fmla="*/ 30 h 30"/>
                <a:gd name="T8" fmla="*/ 0 w 27"/>
                <a:gd name="T9" fmla="*/ 23 h 30"/>
              </a:gdLst>
              <a:ahLst/>
              <a:cxnLst>
                <a:cxn ang="0">
                  <a:pos x="T0" y="T1"/>
                </a:cxn>
                <a:cxn ang="0">
                  <a:pos x="T2" y="T3"/>
                </a:cxn>
                <a:cxn ang="0">
                  <a:pos x="T4" y="T5"/>
                </a:cxn>
                <a:cxn ang="0">
                  <a:pos x="T6" y="T7"/>
                </a:cxn>
                <a:cxn ang="0">
                  <a:pos x="T8" y="T9"/>
                </a:cxn>
              </a:cxnLst>
              <a:rect l="0" t="0" r="r" b="b"/>
              <a:pathLst>
                <a:path w="27" h="30">
                  <a:moveTo>
                    <a:pt x="0" y="23"/>
                  </a:moveTo>
                  <a:cubicBezTo>
                    <a:pt x="0" y="23"/>
                    <a:pt x="17" y="13"/>
                    <a:pt x="24" y="0"/>
                  </a:cubicBezTo>
                  <a:cubicBezTo>
                    <a:pt x="24" y="0"/>
                    <a:pt x="27" y="2"/>
                    <a:pt x="27" y="7"/>
                  </a:cubicBezTo>
                  <a:cubicBezTo>
                    <a:pt x="27" y="7"/>
                    <a:pt x="16" y="23"/>
                    <a:pt x="1" y="30"/>
                  </a:cubicBezTo>
                  <a:lnTo>
                    <a:pt x="0" y="23"/>
                  </a:lnTo>
                  <a:close/>
                </a:path>
              </a:pathLst>
            </a:custGeom>
            <a:solidFill>
              <a:srgbClr val="734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13" name="标题 1"/>
          <p:cNvSpPr>
            <a:spLocks noGrp="1"/>
          </p:cNvSpPr>
          <p:nvPr>
            <p:ph type="ctrTitle" hasCustomPrompt="1"/>
          </p:nvPr>
        </p:nvSpPr>
        <p:spPr>
          <a:xfrm>
            <a:off x="955787" y="2576046"/>
            <a:ext cx="5232066" cy="1621509"/>
          </a:xfrm>
        </p:spPr>
        <p:txBody>
          <a:bodyPr lIns="90000" tIns="46800" rIns="90000" anchor="ctr" anchorCtr="0">
            <a:normAutofit/>
          </a:bodyPr>
          <a:lstStyle>
            <a:lvl1pPr marL="0" indent="0" algn="ctr">
              <a:buFont typeface="Arial" panose="020B0604020202020204" pitchFamily="34" charset="0"/>
              <a:buNone/>
              <a:defRPr sz="9200">
                <a:solidFill>
                  <a:schemeClr val="bg1"/>
                </a:solidFill>
              </a:defRPr>
            </a:lvl1pPr>
          </a:lstStyle>
          <a:p>
            <a:r>
              <a:rPr lang="zh-CN" altLang="en-US" dirty="0"/>
              <a:t>编辑标题</a:t>
            </a:r>
            <a:endParaRPr lang="zh-CN" altLang="en-US" dirty="0"/>
          </a:p>
        </p:txBody>
      </p:sp>
      <p:sp>
        <p:nvSpPr>
          <p:cNvPr id="2" name="日期占位符 1"/>
          <p:cNvSpPr>
            <a:spLocks noGrp="1"/>
          </p:cNvSpPr>
          <p:nvPr>
            <p:ph type="dt" sz="half" idx="10"/>
          </p:nvPr>
        </p:nvSpPr>
        <p:spPr/>
        <p:txBody>
          <a:bodyPr/>
          <a:lstStyle>
            <a:lvl1pPr>
              <a:defRPr>
                <a:solidFill>
                  <a:schemeClr val="bg1"/>
                </a:solidFill>
              </a:defRPr>
            </a:lvl1p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nvPr>
        </p:nvSpPr>
        <p:spPr/>
        <p:txBody>
          <a:bodyPr/>
          <a:lstStyle>
            <a:lvl1pPr>
              <a:defRPr>
                <a:solidFill>
                  <a:schemeClr val="bg1"/>
                </a:solidFill>
              </a:defRPr>
            </a:lvl1pPr>
          </a:lstStyle>
          <a:p>
            <a:endParaRPr lang="zh-CN" altLang="en-US" dirty="0"/>
          </a:p>
        </p:txBody>
      </p:sp>
      <p:sp>
        <p:nvSpPr>
          <p:cNvPr id="4" name="灯片编号占位符 3"/>
          <p:cNvSpPr>
            <a:spLocks noGrp="1"/>
          </p:cNvSpPr>
          <p:nvPr>
            <p:ph type="sldNum" sz="quarter" idx="12"/>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任意多边形: 形状 6"/>
          <p:cNvSpPr/>
          <p:nvPr/>
        </p:nvSpPr>
        <p:spPr>
          <a:xfrm flipH="1" flipV="1">
            <a:off x="10686282" y="135"/>
            <a:ext cx="1509952" cy="1166813"/>
          </a:xfrm>
          <a:custGeom>
            <a:avLst/>
            <a:gdLst>
              <a:gd name="connsiteX0" fmla="*/ 1559288 w 3816260"/>
              <a:gd name="connsiteY0" fmla="*/ 0 h 2949009"/>
              <a:gd name="connsiteX1" fmla="*/ 3816260 w 3816260"/>
              <a:gd name="connsiteY1" fmla="*/ 2256972 h 2949009"/>
              <a:gd name="connsiteX2" fmla="*/ 3714791 w 3816260"/>
              <a:gd name="connsiteY2" fmla="*/ 2928127 h 2949009"/>
              <a:gd name="connsiteX3" fmla="*/ 3707148 w 3816260"/>
              <a:gd name="connsiteY3" fmla="*/ 2949009 h 2949009"/>
              <a:gd name="connsiteX4" fmla="*/ 0 w 3816260"/>
              <a:gd name="connsiteY4" fmla="*/ 2949009 h 2949009"/>
              <a:gd name="connsiteX5" fmla="*/ 0 w 3816260"/>
              <a:gd name="connsiteY5" fmla="*/ 627759 h 2949009"/>
              <a:gd name="connsiteX6" fmla="*/ 123644 w 3816260"/>
              <a:gd name="connsiteY6" fmla="*/ 515383 h 2949009"/>
              <a:gd name="connsiteX7" fmla="*/ 1559288 w 3816260"/>
              <a:gd name="connsiteY7" fmla="*/ 0 h 294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6260" h="2949009">
                <a:moveTo>
                  <a:pt x="1559288" y="0"/>
                </a:moveTo>
                <a:cubicBezTo>
                  <a:pt x="2805779" y="0"/>
                  <a:pt x="3816260" y="1010481"/>
                  <a:pt x="3816260" y="2256972"/>
                </a:cubicBezTo>
                <a:cubicBezTo>
                  <a:pt x="3816260" y="2490689"/>
                  <a:pt x="3780735" y="2716109"/>
                  <a:pt x="3714791" y="2928127"/>
                </a:cubicBezTo>
                <a:lnTo>
                  <a:pt x="3707148" y="2949009"/>
                </a:lnTo>
                <a:lnTo>
                  <a:pt x="0" y="2949009"/>
                </a:lnTo>
                <a:lnTo>
                  <a:pt x="0" y="627759"/>
                </a:lnTo>
                <a:lnTo>
                  <a:pt x="123644" y="515383"/>
                </a:lnTo>
                <a:cubicBezTo>
                  <a:pt x="513782" y="193413"/>
                  <a:pt x="1013948" y="0"/>
                  <a:pt x="1559288" y="0"/>
                </a:cubicBezTo>
                <a:close/>
              </a:path>
            </a:pathLst>
          </a:custGeom>
          <a:gradFill>
            <a:gsLst>
              <a:gs pos="0">
                <a:schemeClr val="accent3">
                  <a:alpha val="50000"/>
                </a:schemeClr>
              </a:gs>
              <a:gs pos="100000">
                <a:schemeClr val="accent4">
                  <a:alpha val="70000"/>
                </a:schemeClr>
              </a:gs>
            </a:gsLst>
            <a:lin ang="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0" y="5007378"/>
            <a:ext cx="2394857" cy="1850622"/>
          </a:xfrm>
          <a:custGeom>
            <a:avLst/>
            <a:gdLst>
              <a:gd name="connsiteX0" fmla="*/ 1559288 w 3816260"/>
              <a:gd name="connsiteY0" fmla="*/ 0 h 2949009"/>
              <a:gd name="connsiteX1" fmla="*/ 3816260 w 3816260"/>
              <a:gd name="connsiteY1" fmla="*/ 2256972 h 2949009"/>
              <a:gd name="connsiteX2" fmla="*/ 3714791 w 3816260"/>
              <a:gd name="connsiteY2" fmla="*/ 2928127 h 2949009"/>
              <a:gd name="connsiteX3" fmla="*/ 3707148 w 3816260"/>
              <a:gd name="connsiteY3" fmla="*/ 2949009 h 2949009"/>
              <a:gd name="connsiteX4" fmla="*/ 0 w 3816260"/>
              <a:gd name="connsiteY4" fmla="*/ 2949009 h 2949009"/>
              <a:gd name="connsiteX5" fmla="*/ 0 w 3816260"/>
              <a:gd name="connsiteY5" fmla="*/ 627759 h 2949009"/>
              <a:gd name="connsiteX6" fmla="*/ 123644 w 3816260"/>
              <a:gd name="connsiteY6" fmla="*/ 515383 h 2949009"/>
              <a:gd name="connsiteX7" fmla="*/ 1559288 w 3816260"/>
              <a:gd name="connsiteY7" fmla="*/ 0 h 294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6260" h="2949009">
                <a:moveTo>
                  <a:pt x="1559288" y="0"/>
                </a:moveTo>
                <a:cubicBezTo>
                  <a:pt x="2805779" y="0"/>
                  <a:pt x="3816260" y="1010481"/>
                  <a:pt x="3816260" y="2256972"/>
                </a:cubicBezTo>
                <a:cubicBezTo>
                  <a:pt x="3816260" y="2490689"/>
                  <a:pt x="3780735" y="2716109"/>
                  <a:pt x="3714791" y="2928127"/>
                </a:cubicBezTo>
                <a:lnTo>
                  <a:pt x="3707148" y="2949009"/>
                </a:lnTo>
                <a:lnTo>
                  <a:pt x="0" y="2949009"/>
                </a:lnTo>
                <a:lnTo>
                  <a:pt x="0" y="627759"/>
                </a:lnTo>
                <a:lnTo>
                  <a:pt x="123644" y="515383"/>
                </a:lnTo>
                <a:cubicBezTo>
                  <a:pt x="513782" y="193413"/>
                  <a:pt x="1013948" y="0"/>
                  <a:pt x="1559288" y="0"/>
                </a:cubicBezTo>
                <a:close/>
              </a:path>
            </a:pathLst>
          </a:custGeom>
          <a:gradFill>
            <a:gsLst>
              <a:gs pos="0">
                <a:schemeClr val="accent3">
                  <a:alpha val="50000"/>
                </a:schemeClr>
              </a:gs>
              <a:gs pos="100000">
                <a:schemeClr val="accent4">
                  <a:alpha val="57000"/>
                </a:schemeClr>
              </a:gs>
            </a:gsLst>
            <a:lin ang="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4" name="任意多边形: 形状 3"/>
          <p:cNvSpPr/>
          <p:nvPr/>
        </p:nvSpPr>
        <p:spPr>
          <a:xfrm flipH="1" flipV="1">
            <a:off x="8762470" y="136"/>
            <a:ext cx="3433765" cy="2653437"/>
          </a:xfrm>
          <a:custGeom>
            <a:avLst/>
            <a:gdLst>
              <a:gd name="connsiteX0" fmla="*/ 1559288 w 3816260"/>
              <a:gd name="connsiteY0" fmla="*/ 0 h 2949009"/>
              <a:gd name="connsiteX1" fmla="*/ 3816260 w 3816260"/>
              <a:gd name="connsiteY1" fmla="*/ 2256972 h 2949009"/>
              <a:gd name="connsiteX2" fmla="*/ 3714791 w 3816260"/>
              <a:gd name="connsiteY2" fmla="*/ 2928127 h 2949009"/>
              <a:gd name="connsiteX3" fmla="*/ 3707148 w 3816260"/>
              <a:gd name="connsiteY3" fmla="*/ 2949009 h 2949009"/>
              <a:gd name="connsiteX4" fmla="*/ 0 w 3816260"/>
              <a:gd name="connsiteY4" fmla="*/ 2949009 h 2949009"/>
              <a:gd name="connsiteX5" fmla="*/ 0 w 3816260"/>
              <a:gd name="connsiteY5" fmla="*/ 627759 h 2949009"/>
              <a:gd name="connsiteX6" fmla="*/ 123644 w 3816260"/>
              <a:gd name="connsiteY6" fmla="*/ 515383 h 2949009"/>
              <a:gd name="connsiteX7" fmla="*/ 1559288 w 3816260"/>
              <a:gd name="connsiteY7" fmla="*/ 0 h 294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6260" h="2949009">
                <a:moveTo>
                  <a:pt x="1559288" y="0"/>
                </a:moveTo>
                <a:cubicBezTo>
                  <a:pt x="2805779" y="0"/>
                  <a:pt x="3816260" y="1010481"/>
                  <a:pt x="3816260" y="2256972"/>
                </a:cubicBezTo>
                <a:cubicBezTo>
                  <a:pt x="3816260" y="2490689"/>
                  <a:pt x="3780735" y="2716109"/>
                  <a:pt x="3714791" y="2928127"/>
                </a:cubicBezTo>
                <a:lnTo>
                  <a:pt x="3707148" y="2949009"/>
                </a:lnTo>
                <a:lnTo>
                  <a:pt x="0" y="2949009"/>
                </a:lnTo>
                <a:lnTo>
                  <a:pt x="0" y="627759"/>
                </a:lnTo>
                <a:lnTo>
                  <a:pt x="123644" y="515383"/>
                </a:lnTo>
                <a:cubicBezTo>
                  <a:pt x="513782" y="193413"/>
                  <a:pt x="1013948" y="0"/>
                  <a:pt x="1559288" y="0"/>
                </a:cubicBezTo>
                <a:close/>
              </a:path>
            </a:pathLst>
          </a:custGeom>
          <a:gradFill>
            <a:gsLst>
              <a:gs pos="0">
                <a:schemeClr val="accent3">
                  <a:alpha val="50000"/>
                </a:schemeClr>
              </a:gs>
              <a:gs pos="100000">
                <a:schemeClr val="accent4">
                  <a:alpha val="70000"/>
                </a:schemeClr>
              </a:gs>
            </a:gsLst>
            <a:lin ang="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p:nvSpPr>
        <p:spPr>
          <a:xfrm>
            <a:off x="0" y="3562314"/>
            <a:ext cx="4264889" cy="3295686"/>
          </a:xfrm>
          <a:custGeom>
            <a:avLst/>
            <a:gdLst>
              <a:gd name="connsiteX0" fmla="*/ 1559288 w 3816260"/>
              <a:gd name="connsiteY0" fmla="*/ 0 h 2949009"/>
              <a:gd name="connsiteX1" fmla="*/ 3816260 w 3816260"/>
              <a:gd name="connsiteY1" fmla="*/ 2256972 h 2949009"/>
              <a:gd name="connsiteX2" fmla="*/ 3714791 w 3816260"/>
              <a:gd name="connsiteY2" fmla="*/ 2928127 h 2949009"/>
              <a:gd name="connsiteX3" fmla="*/ 3707148 w 3816260"/>
              <a:gd name="connsiteY3" fmla="*/ 2949009 h 2949009"/>
              <a:gd name="connsiteX4" fmla="*/ 0 w 3816260"/>
              <a:gd name="connsiteY4" fmla="*/ 2949009 h 2949009"/>
              <a:gd name="connsiteX5" fmla="*/ 0 w 3816260"/>
              <a:gd name="connsiteY5" fmla="*/ 627759 h 2949009"/>
              <a:gd name="connsiteX6" fmla="*/ 123644 w 3816260"/>
              <a:gd name="connsiteY6" fmla="*/ 515383 h 2949009"/>
              <a:gd name="connsiteX7" fmla="*/ 1559288 w 3816260"/>
              <a:gd name="connsiteY7" fmla="*/ 0 h 294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6260" h="2949009">
                <a:moveTo>
                  <a:pt x="1559288" y="0"/>
                </a:moveTo>
                <a:cubicBezTo>
                  <a:pt x="2805779" y="0"/>
                  <a:pt x="3816260" y="1010481"/>
                  <a:pt x="3816260" y="2256972"/>
                </a:cubicBezTo>
                <a:cubicBezTo>
                  <a:pt x="3816260" y="2490689"/>
                  <a:pt x="3780735" y="2716109"/>
                  <a:pt x="3714791" y="2928127"/>
                </a:cubicBezTo>
                <a:lnTo>
                  <a:pt x="3707148" y="2949009"/>
                </a:lnTo>
                <a:lnTo>
                  <a:pt x="0" y="2949009"/>
                </a:lnTo>
                <a:lnTo>
                  <a:pt x="0" y="627759"/>
                </a:lnTo>
                <a:lnTo>
                  <a:pt x="123644" y="515383"/>
                </a:lnTo>
                <a:cubicBezTo>
                  <a:pt x="513782" y="193413"/>
                  <a:pt x="1013948" y="0"/>
                  <a:pt x="1559288" y="0"/>
                </a:cubicBezTo>
                <a:close/>
              </a:path>
            </a:pathLst>
          </a:custGeom>
          <a:gradFill>
            <a:gsLst>
              <a:gs pos="0">
                <a:schemeClr val="accent3">
                  <a:alpha val="50000"/>
                </a:schemeClr>
              </a:gs>
              <a:gs pos="100000">
                <a:schemeClr val="accent4">
                  <a:alpha val="57000"/>
                </a:schemeClr>
              </a:gs>
            </a:gsLst>
            <a:lin ang="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hasCustomPrompt="1"/>
          </p:nvPr>
        </p:nvSpPr>
        <p:spPr>
          <a:xfrm>
            <a:off x="5702139" y="3476903"/>
            <a:ext cx="5993472" cy="852874"/>
          </a:xfrm>
        </p:spPr>
        <p:txBody>
          <a:bodyPr anchor="b">
            <a:normAutofit/>
          </a:bodyPr>
          <a:lstStyle>
            <a:lvl1pPr algn="l">
              <a:defRPr sz="5000" b="1">
                <a:solidFill>
                  <a:schemeClr val="tx1">
                    <a:lumMod val="85000"/>
                    <a:lumOff val="15000"/>
                  </a:schemeClr>
                </a:solidFill>
              </a:defRPr>
            </a:lvl1pPr>
          </a:lstStyle>
          <a:p>
            <a:r>
              <a:rPr lang="zh-CN" altLang="en-US" dirty="0"/>
              <a:t>单击此处编辑标题</a:t>
            </a:r>
            <a:endParaRPr lang="zh-CN" altLang="en-US" dirty="0"/>
          </a:p>
        </p:txBody>
      </p:sp>
      <p:sp>
        <p:nvSpPr>
          <p:cNvPr id="21" name="文本占位符 2"/>
          <p:cNvSpPr>
            <a:spLocks noGrp="1"/>
          </p:cNvSpPr>
          <p:nvPr>
            <p:ph type="body" idx="1"/>
          </p:nvPr>
        </p:nvSpPr>
        <p:spPr>
          <a:xfrm>
            <a:off x="5703255" y="4367710"/>
            <a:ext cx="5993472" cy="782745"/>
          </a:xfrm>
        </p:spPr>
        <p:txBody>
          <a:bodyPr anchor="t">
            <a:normAutofit/>
          </a:bodyPr>
          <a:lstStyle>
            <a:lvl1pPr marL="0" indent="0" algn="l">
              <a:lnSpc>
                <a:spcPct val="100000"/>
              </a:lnSpc>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grpSp>
        <p:nvGrpSpPr>
          <p:cNvPr id="7" name="97c07631-1d15-413a-96b5-06f39263cf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900058" y="1657350"/>
            <a:ext cx="4476280" cy="3905955"/>
            <a:chOff x="3341688" y="1060450"/>
            <a:chExt cx="5432425" cy="4740275"/>
          </a:xfrm>
        </p:grpSpPr>
        <p:sp>
          <p:nvSpPr>
            <p:cNvPr id="8" name="íṧļíḑè"/>
            <p:cNvSpPr/>
            <p:nvPr/>
          </p:nvSpPr>
          <p:spPr bwMode="auto">
            <a:xfrm>
              <a:off x="3341688" y="1366044"/>
              <a:ext cx="704850" cy="1762125"/>
            </a:xfrm>
            <a:custGeom>
              <a:avLst/>
              <a:gdLst>
                <a:gd name="T0" fmla="*/ 0 w 444"/>
                <a:gd name="T1" fmla="*/ 1110 h 1110"/>
                <a:gd name="T2" fmla="*/ 444 w 444"/>
                <a:gd name="T3" fmla="*/ 864 h 1110"/>
                <a:gd name="T4" fmla="*/ 444 w 444"/>
                <a:gd name="T5" fmla="*/ 0 h 1110"/>
                <a:gd name="T6" fmla="*/ 0 w 444"/>
                <a:gd name="T7" fmla="*/ 246 h 1110"/>
                <a:gd name="T8" fmla="*/ 0 w 444"/>
                <a:gd name="T9" fmla="*/ 1110 h 1110"/>
              </a:gdLst>
              <a:ahLst/>
              <a:cxnLst>
                <a:cxn ang="0">
                  <a:pos x="T0" y="T1"/>
                </a:cxn>
                <a:cxn ang="0">
                  <a:pos x="T2" y="T3"/>
                </a:cxn>
                <a:cxn ang="0">
                  <a:pos x="T4" y="T5"/>
                </a:cxn>
                <a:cxn ang="0">
                  <a:pos x="T6" y="T7"/>
                </a:cxn>
                <a:cxn ang="0">
                  <a:pos x="T8" y="T9"/>
                </a:cxn>
              </a:cxnLst>
              <a:rect l="0" t="0" r="r" b="b"/>
              <a:pathLst>
                <a:path w="444" h="1110">
                  <a:moveTo>
                    <a:pt x="0" y="1110"/>
                  </a:moveTo>
                  <a:lnTo>
                    <a:pt x="444" y="864"/>
                  </a:lnTo>
                  <a:lnTo>
                    <a:pt x="444" y="0"/>
                  </a:lnTo>
                  <a:lnTo>
                    <a:pt x="0" y="246"/>
                  </a:lnTo>
                  <a:lnTo>
                    <a:pt x="0" y="1110"/>
                  </a:lnTo>
                  <a:close/>
                </a:path>
              </a:pathLst>
            </a:custGeom>
            <a:solidFill>
              <a:srgbClr val="FF7B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ïṥľïdé"/>
            <p:cNvSpPr/>
            <p:nvPr/>
          </p:nvSpPr>
          <p:spPr bwMode="auto">
            <a:xfrm>
              <a:off x="3632201" y="1455738"/>
              <a:ext cx="696913" cy="1757363"/>
            </a:xfrm>
            <a:custGeom>
              <a:avLst/>
              <a:gdLst>
                <a:gd name="T0" fmla="*/ 0 w 439"/>
                <a:gd name="T1" fmla="*/ 1107 h 1107"/>
                <a:gd name="T2" fmla="*/ 439 w 439"/>
                <a:gd name="T3" fmla="*/ 862 h 1107"/>
                <a:gd name="T4" fmla="*/ 439 w 439"/>
                <a:gd name="T5" fmla="*/ 0 h 1107"/>
                <a:gd name="T6" fmla="*/ 0 w 439"/>
                <a:gd name="T7" fmla="*/ 245 h 1107"/>
                <a:gd name="T8" fmla="*/ 0 w 439"/>
                <a:gd name="T9" fmla="*/ 1107 h 1107"/>
              </a:gdLst>
              <a:ahLst/>
              <a:cxnLst>
                <a:cxn ang="0">
                  <a:pos x="T0" y="T1"/>
                </a:cxn>
                <a:cxn ang="0">
                  <a:pos x="T2" y="T3"/>
                </a:cxn>
                <a:cxn ang="0">
                  <a:pos x="T4" y="T5"/>
                </a:cxn>
                <a:cxn ang="0">
                  <a:pos x="T6" y="T7"/>
                </a:cxn>
                <a:cxn ang="0">
                  <a:pos x="T8" y="T9"/>
                </a:cxn>
              </a:cxnLst>
              <a:rect l="0" t="0" r="r" b="b"/>
              <a:pathLst>
                <a:path w="439" h="1107">
                  <a:moveTo>
                    <a:pt x="0" y="1107"/>
                  </a:moveTo>
                  <a:lnTo>
                    <a:pt x="439" y="862"/>
                  </a:lnTo>
                  <a:lnTo>
                    <a:pt x="439" y="0"/>
                  </a:lnTo>
                  <a:lnTo>
                    <a:pt x="0" y="245"/>
                  </a:lnTo>
                  <a:lnTo>
                    <a:pt x="0" y="1107"/>
                  </a:lnTo>
                  <a:close/>
                </a:path>
              </a:pathLst>
            </a:custGeom>
            <a:solidFill>
              <a:srgbClr val="506BD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í$1ídê"/>
            <p:cNvSpPr/>
            <p:nvPr/>
          </p:nvSpPr>
          <p:spPr bwMode="auto">
            <a:xfrm>
              <a:off x="3727452" y="2482850"/>
              <a:ext cx="260350" cy="320675"/>
            </a:xfrm>
            <a:custGeom>
              <a:avLst/>
              <a:gdLst>
                <a:gd name="T0" fmla="*/ 7 w 78"/>
                <a:gd name="T1" fmla="*/ 34 h 97"/>
                <a:gd name="T2" fmla="*/ 59 w 78"/>
                <a:gd name="T3" fmla="*/ 5 h 97"/>
                <a:gd name="T4" fmla="*/ 78 w 78"/>
                <a:gd name="T5" fmla="*/ 16 h 97"/>
                <a:gd name="T6" fmla="*/ 78 w 78"/>
                <a:gd name="T7" fmla="*/ 60 h 97"/>
                <a:gd name="T8" fmla="*/ 78 w 78"/>
                <a:gd name="T9" fmla="*/ 93 h 97"/>
                <a:gd name="T10" fmla="*/ 58 w 78"/>
                <a:gd name="T11" fmla="*/ 71 h 97"/>
                <a:gd name="T12" fmla="*/ 22 w 78"/>
                <a:gd name="T13" fmla="*/ 91 h 97"/>
                <a:gd name="T14" fmla="*/ 0 w 78"/>
                <a:gd name="T15" fmla="*/ 78 h 97"/>
                <a:gd name="T16" fmla="*/ 0 w 78"/>
                <a:gd name="T17" fmla="*/ 47 h 97"/>
                <a:gd name="T18" fmla="*/ 7 w 78"/>
                <a:gd name="T19"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97">
                  <a:moveTo>
                    <a:pt x="7" y="34"/>
                  </a:moveTo>
                  <a:cubicBezTo>
                    <a:pt x="59" y="5"/>
                    <a:pt x="59" y="5"/>
                    <a:pt x="59" y="5"/>
                  </a:cubicBezTo>
                  <a:cubicBezTo>
                    <a:pt x="68" y="0"/>
                    <a:pt x="78" y="6"/>
                    <a:pt x="78" y="16"/>
                  </a:cubicBezTo>
                  <a:cubicBezTo>
                    <a:pt x="78" y="60"/>
                    <a:pt x="78" y="60"/>
                    <a:pt x="78" y="60"/>
                  </a:cubicBezTo>
                  <a:cubicBezTo>
                    <a:pt x="78" y="93"/>
                    <a:pt x="78" y="93"/>
                    <a:pt x="78" y="93"/>
                  </a:cubicBezTo>
                  <a:cubicBezTo>
                    <a:pt x="58" y="71"/>
                    <a:pt x="58" y="71"/>
                    <a:pt x="58" y="71"/>
                  </a:cubicBezTo>
                  <a:cubicBezTo>
                    <a:pt x="22" y="91"/>
                    <a:pt x="22" y="91"/>
                    <a:pt x="22" y="91"/>
                  </a:cubicBezTo>
                  <a:cubicBezTo>
                    <a:pt x="12" y="97"/>
                    <a:pt x="0" y="90"/>
                    <a:pt x="0" y="78"/>
                  </a:cubicBezTo>
                  <a:cubicBezTo>
                    <a:pt x="0" y="47"/>
                    <a:pt x="0" y="47"/>
                    <a:pt x="0" y="47"/>
                  </a:cubicBezTo>
                  <a:cubicBezTo>
                    <a:pt x="0" y="41"/>
                    <a:pt x="3" y="36"/>
                    <a:pt x="7" y="34"/>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 name="íś1iḋè"/>
            <p:cNvSpPr/>
            <p:nvPr/>
          </p:nvSpPr>
          <p:spPr bwMode="auto">
            <a:xfrm>
              <a:off x="3998913" y="2055019"/>
              <a:ext cx="260350" cy="390525"/>
            </a:xfrm>
            <a:custGeom>
              <a:avLst/>
              <a:gdLst>
                <a:gd name="T0" fmla="*/ 59 w 78"/>
                <a:gd name="T1" fmla="*/ 5 h 118"/>
                <a:gd name="T2" fmla="*/ 7 w 78"/>
                <a:gd name="T3" fmla="*/ 33 h 118"/>
                <a:gd name="T4" fmla="*/ 0 w 78"/>
                <a:gd name="T5" fmla="*/ 46 h 118"/>
                <a:gd name="T6" fmla="*/ 0 w 78"/>
                <a:gd name="T7" fmla="*/ 78 h 118"/>
                <a:gd name="T8" fmla="*/ 0 w 78"/>
                <a:gd name="T9" fmla="*/ 118 h 118"/>
                <a:gd name="T10" fmla="*/ 18 w 78"/>
                <a:gd name="T11" fmla="*/ 93 h 118"/>
                <a:gd name="T12" fmla="*/ 58 w 78"/>
                <a:gd name="T13" fmla="*/ 71 h 118"/>
                <a:gd name="T14" fmla="*/ 62 w 78"/>
                <a:gd name="T15" fmla="*/ 68 h 118"/>
                <a:gd name="T16" fmla="*/ 78 w 78"/>
                <a:gd name="T17" fmla="*/ 42 h 118"/>
                <a:gd name="T18" fmla="*/ 78 w 78"/>
                <a:gd name="T19" fmla="*/ 16 h 118"/>
                <a:gd name="T20" fmla="*/ 59 w 78"/>
                <a:gd name="T21" fmla="*/ 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18">
                  <a:moveTo>
                    <a:pt x="59" y="5"/>
                  </a:moveTo>
                  <a:cubicBezTo>
                    <a:pt x="7" y="33"/>
                    <a:pt x="7" y="33"/>
                    <a:pt x="7" y="33"/>
                  </a:cubicBezTo>
                  <a:cubicBezTo>
                    <a:pt x="3" y="36"/>
                    <a:pt x="0" y="41"/>
                    <a:pt x="0" y="46"/>
                  </a:cubicBezTo>
                  <a:cubicBezTo>
                    <a:pt x="0" y="78"/>
                    <a:pt x="0" y="78"/>
                    <a:pt x="0" y="78"/>
                  </a:cubicBezTo>
                  <a:cubicBezTo>
                    <a:pt x="0" y="118"/>
                    <a:pt x="0" y="118"/>
                    <a:pt x="0" y="118"/>
                  </a:cubicBezTo>
                  <a:cubicBezTo>
                    <a:pt x="18" y="93"/>
                    <a:pt x="18" y="93"/>
                    <a:pt x="18" y="93"/>
                  </a:cubicBezTo>
                  <a:cubicBezTo>
                    <a:pt x="58" y="71"/>
                    <a:pt x="58" y="71"/>
                    <a:pt x="58" y="71"/>
                  </a:cubicBezTo>
                  <a:cubicBezTo>
                    <a:pt x="62" y="68"/>
                    <a:pt x="62" y="68"/>
                    <a:pt x="62" y="68"/>
                  </a:cubicBezTo>
                  <a:cubicBezTo>
                    <a:pt x="72" y="63"/>
                    <a:pt x="78" y="53"/>
                    <a:pt x="78" y="42"/>
                  </a:cubicBezTo>
                  <a:cubicBezTo>
                    <a:pt x="78" y="16"/>
                    <a:pt x="78" y="16"/>
                    <a:pt x="78" y="16"/>
                  </a:cubicBezTo>
                  <a:cubicBezTo>
                    <a:pt x="78" y="6"/>
                    <a:pt x="67" y="0"/>
                    <a:pt x="59" y="5"/>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 name="iŝḻiďê"/>
            <p:cNvSpPr/>
            <p:nvPr/>
          </p:nvSpPr>
          <p:spPr bwMode="auto">
            <a:xfrm>
              <a:off x="3723482" y="1791494"/>
              <a:ext cx="260350" cy="322263"/>
            </a:xfrm>
            <a:custGeom>
              <a:avLst/>
              <a:gdLst>
                <a:gd name="T0" fmla="*/ 7 w 78"/>
                <a:gd name="T1" fmla="*/ 34 h 97"/>
                <a:gd name="T2" fmla="*/ 59 w 78"/>
                <a:gd name="T3" fmla="*/ 5 h 97"/>
                <a:gd name="T4" fmla="*/ 78 w 78"/>
                <a:gd name="T5" fmla="*/ 16 h 97"/>
                <a:gd name="T6" fmla="*/ 78 w 78"/>
                <a:gd name="T7" fmla="*/ 60 h 97"/>
                <a:gd name="T8" fmla="*/ 78 w 78"/>
                <a:gd name="T9" fmla="*/ 93 h 97"/>
                <a:gd name="T10" fmla="*/ 58 w 78"/>
                <a:gd name="T11" fmla="*/ 71 h 97"/>
                <a:gd name="T12" fmla="*/ 22 w 78"/>
                <a:gd name="T13" fmla="*/ 91 h 97"/>
                <a:gd name="T14" fmla="*/ 0 w 78"/>
                <a:gd name="T15" fmla="*/ 78 h 97"/>
                <a:gd name="T16" fmla="*/ 0 w 78"/>
                <a:gd name="T17" fmla="*/ 47 h 97"/>
                <a:gd name="T18" fmla="*/ 7 w 78"/>
                <a:gd name="T19"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97">
                  <a:moveTo>
                    <a:pt x="7" y="34"/>
                  </a:moveTo>
                  <a:cubicBezTo>
                    <a:pt x="59" y="5"/>
                    <a:pt x="59" y="5"/>
                    <a:pt x="59" y="5"/>
                  </a:cubicBezTo>
                  <a:cubicBezTo>
                    <a:pt x="68" y="0"/>
                    <a:pt x="78" y="6"/>
                    <a:pt x="78" y="16"/>
                  </a:cubicBezTo>
                  <a:cubicBezTo>
                    <a:pt x="78" y="60"/>
                    <a:pt x="78" y="60"/>
                    <a:pt x="78" y="60"/>
                  </a:cubicBezTo>
                  <a:cubicBezTo>
                    <a:pt x="78" y="93"/>
                    <a:pt x="78" y="93"/>
                    <a:pt x="78" y="93"/>
                  </a:cubicBezTo>
                  <a:cubicBezTo>
                    <a:pt x="58" y="71"/>
                    <a:pt x="58" y="71"/>
                    <a:pt x="58" y="71"/>
                  </a:cubicBezTo>
                  <a:cubicBezTo>
                    <a:pt x="22" y="91"/>
                    <a:pt x="22" y="91"/>
                    <a:pt x="22" y="91"/>
                  </a:cubicBezTo>
                  <a:cubicBezTo>
                    <a:pt x="12" y="97"/>
                    <a:pt x="0" y="89"/>
                    <a:pt x="0" y="78"/>
                  </a:cubicBezTo>
                  <a:cubicBezTo>
                    <a:pt x="0" y="47"/>
                    <a:pt x="0" y="47"/>
                    <a:pt x="0" y="47"/>
                  </a:cubicBezTo>
                  <a:cubicBezTo>
                    <a:pt x="0" y="41"/>
                    <a:pt x="3" y="36"/>
                    <a:pt x="7" y="34"/>
                  </a:cubicBezTo>
                  <a:close/>
                </a:path>
              </a:pathLst>
            </a:custGeom>
            <a:solidFill>
              <a:srgbClr val="FBB03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iṥľïḑè"/>
            <p:cNvSpPr/>
            <p:nvPr/>
          </p:nvSpPr>
          <p:spPr bwMode="auto">
            <a:xfrm>
              <a:off x="3411538" y="3892550"/>
              <a:ext cx="5276850" cy="1908175"/>
            </a:xfrm>
            <a:custGeom>
              <a:avLst/>
              <a:gdLst>
                <a:gd name="T0" fmla="*/ 1532 w 1599"/>
                <a:gd name="T1" fmla="*/ 0 h 579"/>
                <a:gd name="T2" fmla="*/ 749 w 1599"/>
                <a:gd name="T3" fmla="*/ 449 h 579"/>
                <a:gd name="T4" fmla="*/ 701 w 1599"/>
                <a:gd name="T5" fmla="*/ 462 h 579"/>
                <a:gd name="T6" fmla="*/ 654 w 1599"/>
                <a:gd name="T7" fmla="*/ 449 h 579"/>
                <a:gd name="T8" fmla="*/ 75 w 1599"/>
                <a:gd name="T9" fmla="*/ 115 h 579"/>
                <a:gd name="T10" fmla="*/ 20 w 1599"/>
                <a:gd name="T11" fmla="*/ 146 h 579"/>
                <a:gd name="T12" fmla="*/ 20 w 1599"/>
                <a:gd name="T13" fmla="*/ 200 h 579"/>
                <a:gd name="T14" fmla="*/ 654 w 1599"/>
                <a:gd name="T15" fmla="*/ 566 h 579"/>
                <a:gd name="T16" fmla="*/ 701 w 1599"/>
                <a:gd name="T17" fmla="*/ 579 h 579"/>
                <a:gd name="T18" fmla="*/ 749 w 1599"/>
                <a:gd name="T19" fmla="*/ 566 h 579"/>
                <a:gd name="T20" fmla="*/ 1572 w 1599"/>
                <a:gd name="T21" fmla="*/ 93 h 579"/>
                <a:gd name="T22" fmla="*/ 1572 w 1599"/>
                <a:gd name="T23" fmla="*/ 23 h 579"/>
                <a:gd name="T24" fmla="*/ 1532 w 1599"/>
                <a:gd name="T25"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9" h="579">
                  <a:moveTo>
                    <a:pt x="1532" y="0"/>
                  </a:moveTo>
                  <a:cubicBezTo>
                    <a:pt x="749" y="449"/>
                    <a:pt x="749" y="449"/>
                    <a:pt x="749" y="449"/>
                  </a:cubicBezTo>
                  <a:cubicBezTo>
                    <a:pt x="734" y="458"/>
                    <a:pt x="718" y="462"/>
                    <a:pt x="701" y="462"/>
                  </a:cubicBezTo>
                  <a:cubicBezTo>
                    <a:pt x="685" y="462"/>
                    <a:pt x="668" y="458"/>
                    <a:pt x="654" y="449"/>
                  </a:cubicBezTo>
                  <a:cubicBezTo>
                    <a:pt x="75" y="115"/>
                    <a:pt x="75" y="115"/>
                    <a:pt x="75" y="115"/>
                  </a:cubicBezTo>
                  <a:cubicBezTo>
                    <a:pt x="20" y="146"/>
                    <a:pt x="20" y="146"/>
                    <a:pt x="20" y="146"/>
                  </a:cubicBezTo>
                  <a:cubicBezTo>
                    <a:pt x="0" y="158"/>
                    <a:pt x="0" y="188"/>
                    <a:pt x="20" y="200"/>
                  </a:cubicBezTo>
                  <a:cubicBezTo>
                    <a:pt x="654" y="566"/>
                    <a:pt x="654" y="566"/>
                    <a:pt x="654" y="566"/>
                  </a:cubicBezTo>
                  <a:cubicBezTo>
                    <a:pt x="668" y="575"/>
                    <a:pt x="685" y="579"/>
                    <a:pt x="701" y="579"/>
                  </a:cubicBezTo>
                  <a:cubicBezTo>
                    <a:pt x="718" y="579"/>
                    <a:pt x="734" y="575"/>
                    <a:pt x="749" y="566"/>
                  </a:cubicBezTo>
                  <a:cubicBezTo>
                    <a:pt x="1572" y="93"/>
                    <a:pt x="1572" y="93"/>
                    <a:pt x="1572" y="93"/>
                  </a:cubicBezTo>
                  <a:cubicBezTo>
                    <a:pt x="1599" y="78"/>
                    <a:pt x="1599" y="38"/>
                    <a:pt x="1572" y="23"/>
                  </a:cubicBezTo>
                  <a:cubicBezTo>
                    <a:pt x="1532" y="0"/>
                    <a:pt x="1532" y="0"/>
                    <a:pt x="1532" y="0"/>
                  </a:cubicBezTo>
                </a:path>
              </a:pathLst>
            </a:custGeom>
            <a:solidFill>
              <a:srgbClr val="2B3990">
                <a:alpha val="10000"/>
              </a:srgbClr>
            </a:solidFill>
            <a:ln>
              <a:noFill/>
            </a:ln>
          </p:spPr>
          <p:txBody>
            <a:bodyPr anchor="ctr"/>
            <a:lstStyle/>
            <a:p>
              <a:pPr algn="ctr"/>
            </a:p>
          </p:txBody>
        </p:sp>
        <p:sp>
          <p:nvSpPr>
            <p:cNvPr id="14" name="i$ḷîḓè"/>
            <p:cNvSpPr/>
            <p:nvPr/>
          </p:nvSpPr>
          <p:spPr bwMode="auto">
            <a:xfrm>
              <a:off x="3427413" y="2343150"/>
              <a:ext cx="5241925" cy="3084513"/>
            </a:xfrm>
            <a:custGeom>
              <a:avLst/>
              <a:gdLst>
                <a:gd name="T0" fmla="*/ 1540 w 1588"/>
                <a:gd name="T1" fmla="*/ 360 h 936"/>
                <a:gd name="T2" fmla="*/ 941 w 1588"/>
                <a:gd name="T3" fmla="*/ 15 h 936"/>
                <a:gd name="T4" fmla="*/ 859 w 1588"/>
                <a:gd name="T5" fmla="*/ 15 h 936"/>
                <a:gd name="T6" fmla="*/ 62 w 1588"/>
                <a:gd name="T7" fmla="*/ 473 h 936"/>
                <a:gd name="T8" fmla="*/ 0 w 1588"/>
                <a:gd name="T9" fmla="*/ 473 h 936"/>
                <a:gd name="T10" fmla="*/ 0 w 1588"/>
                <a:gd name="T11" fmla="*/ 527 h 936"/>
                <a:gd name="T12" fmla="*/ 0 w 1588"/>
                <a:gd name="T13" fmla="*/ 527 h 936"/>
                <a:gd name="T14" fmla="*/ 15 w 1588"/>
                <a:gd name="T15" fmla="*/ 554 h 936"/>
                <a:gd name="T16" fmla="*/ 649 w 1588"/>
                <a:gd name="T17" fmla="*/ 919 h 936"/>
                <a:gd name="T18" fmla="*/ 744 w 1588"/>
                <a:gd name="T19" fmla="*/ 919 h 936"/>
                <a:gd name="T20" fmla="*/ 1567 w 1588"/>
                <a:gd name="T21" fmla="*/ 446 h 936"/>
                <a:gd name="T22" fmla="*/ 1588 w 1588"/>
                <a:gd name="T23" fmla="*/ 414 h 936"/>
                <a:gd name="T24" fmla="*/ 1588 w 1588"/>
                <a:gd name="T25" fmla="*/ 414 h 936"/>
                <a:gd name="T26" fmla="*/ 1588 w 1588"/>
                <a:gd name="T27" fmla="*/ 360 h 936"/>
                <a:gd name="T28" fmla="*/ 1540 w 1588"/>
                <a:gd name="T29" fmla="*/ 36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88" h="936">
                  <a:moveTo>
                    <a:pt x="1540" y="360"/>
                  </a:moveTo>
                  <a:cubicBezTo>
                    <a:pt x="941" y="15"/>
                    <a:pt x="941" y="15"/>
                    <a:pt x="941" y="15"/>
                  </a:cubicBezTo>
                  <a:cubicBezTo>
                    <a:pt x="916" y="0"/>
                    <a:pt x="885" y="0"/>
                    <a:pt x="859" y="15"/>
                  </a:cubicBezTo>
                  <a:cubicBezTo>
                    <a:pt x="62" y="473"/>
                    <a:pt x="62" y="473"/>
                    <a:pt x="62" y="473"/>
                  </a:cubicBezTo>
                  <a:cubicBezTo>
                    <a:pt x="0" y="473"/>
                    <a:pt x="0" y="473"/>
                    <a:pt x="0" y="473"/>
                  </a:cubicBezTo>
                  <a:cubicBezTo>
                    <a:pt x="0" y="527"/>
                    <a:pt x="0" y="527"/>
                    <a:pt x="0" y="527"/>
                  </a:cubicBezTo>
                  <a:cubicBezTo>
                    <a:pt x="0" y="527"/>
                    <a:pt x="0" y="527"/>
                    <a:pt x="0" y="527"/>
                  </a:cubicBezTo>
                  <a:cubicBezTo>
                    <a:pt x="0" y="537"/>
                    <a:pt x="5" y="548"/>
                    <a:pt x="15" y="554"/>
                  </a:cubicBezTo>
                  <a:cubicBezTo>
                    <a:pt x="649" y="919"/>
                    <a:pt x="649" y="919"/>
                    <a:pt x="649" y="919"/>
                  </a:cubicBezTo>
                  <a:cubicBezTo>
                    <a:pt x="678" y="936"/>
                    <a:pt x="715" y="936"/>
                    <a:pt x="744" y="919"/>
                  </a:cubicBezTo>
                  <a:cubicBezTo>
                    <a:pt x="1567" y="446"/>
                    <a:pt x="1567" y="446"/>
                    <a:pt x="1567" y="446"/>
                  </a:cubicBezTo>
                  <a:cubicBezTo>
                    <a:pt x="1580" y="439"/>
                    <a:pt x="1587" y="426"/>
                    <a:pt x="1588" y="414"/>
                  </a:cubicBezTo>
                  <a:cubicBezTo>
                    <a:pt x="1588" y="414"/>
                    <a:pt x="1588" y="414"/>
                    <a:pt x="1588" y="414"/>
                  </a:cubicBezTo>
                  <a:cubicBezTo>
                    <a:pt x="1588" y="360"/>
                    <a:pt x="1588" y="360"/>
                    <a:pt x="1588" y="360"/>
                  </a:cubicBezTo>
                  <a:cubicBezTo>
                    <a:pt x="1540" y="360"/>
                    <a:pt x="1540" y="360"/>
                    <a:pt x="1540" y="360"/>
                  </a:cubicBezTo>
                </a:path>
              </a:pathLst>
            </a:custGeom>
            <a:solidFill>
              <a:srgbClr val="8CE2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 name="í$ḷîdè"/>
            <p:cNvSpPr/>
            <p:nvPr/>
          </p:nvSpPr>
          <p:spPr bwMode="auto">
            <a:xfrm>
              <a:off x="3411538" y="2168525"/>
              <a:ext cx="5276850" cy="3084513"/>
            </a:xfrm>
            <a:custGeom>
              <a:avLst/>
              <a:gdLst>
                <a:gd name="T0" fmla="*/ 1572 w 1599"/>
                <a:gd name="T1" fmla="*/ 446 h 936"/>
                <a:gd name="T2" fmla="*/ 749 w 1599"/>
                <a:gd name="T3" fmla="*/ 919 h 936"/>
                <a:gd name="T4" fmla="*/ 654 w 1599"/>
                <a:gd name="T5" fmla="*/ 919 h 936"/>
                <a:gd name="T6" fmla="*/ 20 w 1599"/>
                <a:gd name="T7" fmla="*/ 554 h 936"/>
                <a:gd name="T8" fmla="*/ 20 w 1599"/>
                <a:gd name="T9" fmla="*/ 500 h 936"/>
                <a:gd name="T10" fmla="*/ 864 w 1599"/>
                <a:gd name="T11" fmla="*/ 15 h 936"/>
                <a:gd name="T12" fmla="*/ 946 w 1599"/>
                <a:gd name="T13" fmla="*/ 15 h 936"/>
                <a:gd name="T14" fmla="*/ 1572 w 1599"/>
                <a:gd name="T15" fmla="*/ 376 h 936"/>
                <a:gd name="T16" fmla="*/ 1572 w 1599"/>
                <a:gd name="T17" fmla="*/ 4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9" h="936">
                  <a:moveTo>
                    <a:pt x="1572" y="446"/>
                  </a:moveTo>
                  <a:cubicBezTo>
                    <a:pt x="749" y="919"/>
                    <a:pt x="749" y="919"/>
                    <a:pt x="749" y="919"/>
                  </a:cubicBezTo>
                  <a:cubicBezTo>
                    <a:pt x="720" y="936"/>
                    <a:pt x="683" y="936"/>
                    <a:pt x="654" y="919"/>
                  </a:cubicBezTo>
                  <a:cubicBezTo>
                    <a:pt x="20" y="554"/>
                    <a:pt x="20" y="554"/>
                    <a:pt x="20" y="554"/>
                  </a:cubicBezTo>
                  <a:cubicBezTo>
                    <a:pt x="0" y="542"/>
                    <a:pt x="0" y="512"/>
                    <a:pt x="20" y="500"/>
                  </a:cubicBezTo>
                  <a:cubicBezTo>
                    <a:pt x="864" y="15"/>
                    <a:pt x="864" y="15"/>
                    <a:pt x="864" y="15"/>
                  </a:cubicBezTo>
                  <a:cubicBezTo>
                    <a:pt x="890" y="0"/>
                    <a:pt x="921" y="0"/>
                    <a:pt x="946" y="15"/>
                  </a:cubicBezTo>
                  <a:cubicBezTo>
                    <a:pt x="1572" y="376"/>
                    <a:pt x="1572" y="376"/>
                    <a:pt x="1572" y="376"/>
                  </a:cubicBezTo>
                  <a:cubicBezTo>
                    <a:pt x="1599" y="392"/>
                    <a:pt x="1599" y="431"/>
                    <a:pt x="1572" y="446"/>
                  </a:cubicBezTo>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işľïḋè"/>
            <p:cNvSpPr/>
            <p:nvPr/>
          </p:nvSpPr>
          <p:spPr bwMode="auto">
            <a:xfrm>
              <a:off x="3787776" y="2282825"/>
              <a:ext cx="4713288" cy="2706688"/>
            </a:xfrm>
            <a:custGeom>
              <a:avLst/>
              <a:gdLst>
                <a:gd name="T0" fmla="*/ 2969 w 2969"/>
                <a:gd name="T1" fmla="*/ 762 h 1705"/>
                <a:gd name="T2" fmla="*/ 1320 w 2969"/>
                <a:gd name="T3" fmla="*/ 1705 h 1705"/>
                <a:gd name="T4" fmla="*/ 0 w 2969"/>
                <a:gd name="T5" fmla="*/ 943 h 1705"/>
                <a:gd name="T6" fmla="*/ 1646 w 2969"/>
                <a:gd name="T7" fmla="*/ 0 h 1705"/>
                <a:gd name="T8" fmla="*/ 2969 w 2969"/>
                <a:gd name="T9" fmla="*/ 762 h 1705"/>
              </a:gdLst>
              <a:ahLst/>
              <a:cxnLst>
                <a:cxn ang="0">
                  <a:pos x="T0" y="T1"/>
                </a:cxn>
                <a:cxn ang="0">
                  <a:pos x="T2" y="T3"/>
                </a:cxn>
                <a:cxn ang="0">
                  <a:pos x="T4" y="T5"/>
                </a:cxn>
                <a:cxn ang="0">
                  <a:pos x="T6" y="T7"/>
                </a:cxn>
                <a:cxn ang="0">
                  <a:pos x="T8" y="T9"/>
                </a:cxn>
              </a:cxnLst>
              <a:rect l="0" t="0" r="r" b="b"/>
              <a:pathLst>
                <a:path w="2969" h="1705">
                  <a:moveTo>
                    <a:pt x="2969" y="762"/>
                  </a:moveTo>
                  <a:lnTo>
                    <a:pt x="1320" y="1705"/>
                  </a:lnTo>
                  <a:lnTo>
                    <a:pt x="0" y="943"/>
                  </a:lnTo>
                  <a:lnTo>
                    <a:pt x="1646" y="0"/>
                  </a:lnTo>
                  <a:lnTo>
                    <a:pt x="2969" y="762"/>
                  </a:lnTo>
                  <a:close/>
                </a:path>
              </a:pathLst>
            </a:custGeom>
            <a:solidFill>
              <a:srgbClr val="F7931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ïṡļiḋê"/>
            <p:cNvSpPr/>
            <p:nvPr/>
          </p:nvSpPr>
          <p:spPr bwMode="auto">
            <a:xfrm>
              <a:off x="3787776" y="2282825"/>
              <a:ext cx="4713288" cy="2706688"/>
            </a:xfrm>
            <a:custGeom>
              <a:avLst/>
              <a:gdLst>
                <a:gd name="T0" fmla="*/ 2969 w 2969"/>
                <a:gd name="T1" fmla="*/ 762 h 1705"/>
                <a:gd name="T2" fmla="*/ 1320 w 2969"/>
                <a:gd name="T3" fmla="*/ 1705 h 1705"/>
                <a:gd name="T4" fmla="*/ 0 w 2969"/>
                <a:gd name="T5" fmla="*/ 943 h 1705"/>
                <a:gd name="T6" fmla="*/ 1646 w 2969"/>
                <a:gd name="T7" fmla="*/ 0 h 1705"/>
                <a:gd name="T8" fmla="*/ 2969 w 2969"/>
                <a:gd name="T9" fmla="*/ 762 h 1705"/>
              </a:gdLst>
              <a:ahLst/>
              <a:cxnLst>
                <a:cxn ang="0">
                  <a:pos x="T0" y="T1"/>
                </a:cxn>
                <a:cxn ang="0">
                  <a:pos x="T2" y="T3"/>
                </a:cxn>
                <a:cxn ang="0">
                  <a:pos x="T4" y="T5"/>
                </a:cxn>
                <a:cxn ang="0">
                  <a:pos x="T6" y="T7"/>
                </a:cxn>
                <a:cxn ang="0">
                  <a:pos x="T8" y="T9"/>
                </a:cxn>
              </a:cxnLst>
              <a:rect l="0" t="0" r="r" b="b"/>
              <a:pathLst>
                <a:path w="2969" h="1705">
                  <a:moveTo>
                    <a:pt x="2969" y="762"/>
                  </a:moveTo>
                  <a:lnTo>
                    <a:pt x="1320" y="1705"/>
                  </a:lnTo>
                  <a:lnTo>
                    <a:pt x="0" y="943"/>
                  </a:lnTo>
                  <a:lnTo>
                    <a:pt x="1646" y="0"/>
                  </a:lnTo>
                  <a:lnTo>
                    <a:pt x="2969" y="7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8" name="íṧļíḓé"/>
            <p:cNvSpPr/>
            <p:nvPr/>
          </p:nvSpPr>
          <p:spPr bwMode="auto">
            <a:xfrm>
              <a:off x="4486276" y="4376738"/>
              <a:ext cx="333375" cy="195263"/>
            </a:xfrm>
            <a:custGeom>
              <a:avLst/>
              <a:gdLst>
                <a:gd name="T0" fmla="*/ 18 w 101"/>
                <a:gd name="T1" fmla="*/ 11 h 59"/>
                <a:gd name="T2" fmla="*/ 83 w 101"/>
                <a:gd name="T3" fmla="*/ 11 h 59"/>
                <a:gd name="T4" fmla="*/ 83 w 101"/>
                <a:gd name="T5" fmla="*/ 48 h 59"/>
                <a:gd name="T6" fmla="*/ 18 w 101"/>
                <a:gd name="T7" fmla="*/ 48 h 59"/>
                <a:gd name="T8" fmla="*/ 18 w 101"/>
                <a:gd name="T9" fmla="*/ 11 h 59"/>
              </a:gdLst>
              <a:ahLst/>
              <a:cxnLst>
                <a:cxn ang="0">
                  <a:pos x="T0" y="T1"/>
                </a:cxn>
                <a:cxn ang="0">
                  <a:pos x="T2" y="T3"/>
                </a:cxn>
                <a:cxn ang="0">
                  <a:pos x="T4" y="T5"/>
                </a:cxn>
                <a:cxn ang="0">
                  <a:pos x="T6" y="T7"/>
                </a:cxn>
                <a:cxn ang="0">
                  <a:pos x="T8" y="T9"/>
                </a:cxn>
              </a:cxnLst>
              <a:rect l="0" t="0" r="r" b="b"/>
              <a:pathLst>
                <a:path w="101" h="59">
                  <a:moveTo>
                    <a:pt x="18" y="11"/>
                  </a:moveTo>
                  <a:cubicBezTo>
                    <a:pt x="36" y="0"/>
                    <a:pt x="65" y="0"/>
                    <a:pt x="83" y="11"/>
                  </a:cubicBezTo>
                  <a:cubicBezTo>
                    <a:pt x="101" y="21"/>
                    <a:pt x="101" y="38"/>
                    <a:pt x="83" y="48"/>
                  </a:cubicBezTo>
                  <a:cubicBezTo>
                    <a:pt x="65" y="59"/>
                    <a:pt x="36" y="59"/>
                    <a:pt x="18" y="48"/>
                  </a:cubicBezTo>
                  <a:cubicBezTo>
                    <a:pt x="0" y="38"/>
                    <a:pt x="0" y="21"/>
                    <a:pt x="18" y="11"/>
                  </a:cubicBezTo>
                  <a:close/>
                </a:path>
              </a:pathLst>
            </a:custGeom>
            <a:solidFill>
              <a:srgbClr val="8CBE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pic>
          <p:nvPicPr>
            <p:cNvPr id="19" name="图片 18"/>
            <p:cNvPicPr>
              <a:picLocks noChangeAspect="1" noChangeArrowheads="1"/>
            </p:cNvPicPr>
            <p:nvPr/>
          </p:nvPicPr>
          <p:blipFill>
            <a:blip/>
            <a:srcRect/>
            <a:stretch>
              <a:fillRect/>
            </a:stretch>
          </p:blipFill>
          <p:spPr bwMode="auto">
            <a:xfrm>
              <a:off x="4552951" y="4400550"/>
              <a:ext cx="2079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íṥḷîḍê"/>
            <p:cNvSpPr/>
            <p:nvPr/>
          </p:nvSpPr>
          <p:spPr bwMode="auto">
            <a:xfrm>
              <a:off x="7893051" y="3714750"/>
              <a:ext cx="577850" cy="503238"/>
            </a:xfrm>
            <a:custGeom>
              <a:avLst/>
              <a:gdLst>
                <a:gd name="T0" fmla="*/ 364 w 364"/>
                <a:gd name="T1" fmla="*/ 0 h 317"/>
                <a:gd name="T2" fmla="*/ 0 w 364"/>
                <a:gd name="T3" fmla="*/ 207 h 317"/>
                <a:gd name="T4" fmla="*/ 0 w 364"/>
                <a:gd name="T5" fmla="*/ 317 h 317"/>
                <a:gd name="T6" fmla="*/ 364 w 364"/>
                <a:gd name="T7" fmla="*/ 110 h 317"/>
                <a:gd name="T8" fmla="*/ 364 w 364"/>
                <a:gd name="T9" fmla="*/ 0 h 317"/>
              </a:gdLst>
              <a:ahLst/>
              <a:cxnLst>
                <a:cxn ang="0">
                  <a:pos x="T0" y="T1"/>
                </a:cxn>
                <a:cxn ang="0">
                  <a:pos x="T2" y="T3"/>
                </a:cxn>
                <a:cxn ang="0">
                  <a:pos x="T4" y="T5"/>
                </a:cxn>
                <a:cxn ang="0">
                  <a:pos x="T6" y="T7"/>
                </a:cxn>
                <a:cxn ang="0">
                  <a:pos x="T8" y="T9"/>
                </a:cxn>
              </a:cxnLst>
              <a:rect l="0" t="0" r="r" b="b"/>
              <a:pathLst>
                <a:path w="364" h="317">
                  <a:moveTo>
                    <a:pt x="364" y="0"/>
                  </a:moveTo>
                  <a:lnTo>
                    <a:pt x="0" y="207"/>
                  </a:lnTo>
                  <a:lnTo>
                    <a:pt x="0" y="317"/>
                  </a:lnTo>
                  <a:lnTo>
                    <a:pt x="364" y="110"/>
                  </a:lnTo>
                  <a:lnTo>
                    <a:pt x="364"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 name="išļïḑê"/>
            <p:cNvSpPr/>
            <p:nvPr/>
          </p:nvSpPr>
          <p:spPr bwMode="auto">
            <a:xfrm>
              <a:off x="6067426" y="5075238"/>
              <a:ext cx="30163" cy="192088"/>
            </a:xfrm>
            <a:custGeom>
              <a:avLst/>
              <a:gdLst>
                <a:gd name="T0" fmla="*/ 19 w 19"/>
                <a:gd name="T1" fmla="*/ 0 h 121"/>
                <a:gd name="T2" fmla="*/ 19 w 19"/>
                <a:gd name="T3" fmla="*/ 110 h 121"/>
                <a:gd name="T4" fmla="*/ 2 w 19"/>
                <a:gd name="T5" fmla="*/ 121 h 121"/>
                <a:gd name="T6" fmla="*/ 0 w 19"/>
                <a:gd name="T7" fmla="*/ 11 h 121"/>
                <a:gd name="T8" fmla="*/ 19 w 19"/>
                <a:gd name="T9" fmla="*/ 0 h 121"/>
              </a:gdLst>
              <a:ahLst/>
              <a:cxnLst>
                <a:cxn ang="0">
                  <a:pos x="T0" y="T1"/>
                </a:cxn>
                <a:cxn ang="0">
                  <a:pos x="T2" y="T3"/>
                </a:cxn>
                <a:cxn ang="0">
                  <a:pos x="T4" y="T5"/>
                </a:cxn>
                <a:cxn ang="0">
                  <a:pos x="T6" y="T7"/>
                </a:cxn>
                <a:cxn ang="0">
                  <a:pos x="T8" y="T9"/>
                </a:cxn>
              </a:cxnLst>
              <a:rect l="0" t="0" r="r" b="b"/>
              <a:pathLst>
                <a:path w="19" h="121">
                  <a:moveTo>
                    <a:pt x="19" y="0"/>
                  </a:moveTo>
                  <a:lnTo>
                    <a:pt x="19" y="110"/>
                  </a:lnTo>
                  <a:lnTo>
                    <a:pt x="2" y="121"/>
                  </a:lnTo>
                  <a:lnTo>
                    <a:pt x="0" y="11"/>
                  </a:lnTo>
                  <a:lnTo>
                    <a:pt x="19"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îśļîdê"/>
            <p:cNvSpPr/>
            <p:nvPr/>
          </p:nvSpPr>
          <p:spPr bwMode="auto">
            <a:xfrm>
              <a:off x="6583363" y="4781550"/>
              <a:ext cx="28575" cy="192088"/>
            </a:xfrm>
            <a:custGeom>
              <a:avLst/>
              <a:gdLst>
                <a:gd name="T0" fmla="*/ 18 w 18"/>
                <a:gd name="T1" fmla="*/ 0 h 121"/>
                <a:gd name="T2" fmla="*/ 18 w 18"/>
                <a:gd name="T3" fmla="*/ 111 h 121"/>
                <a:gd name="T4" fmla="*/ 0 w 18"/>
                <a:gd name="T5" fmla="*/ 121 h 121"/>
                <a:gd name="T6" fmla="*/ 0 w 18"/>
                <a:gd name="T7" fmla="*/ 11 h 121"/>
                <a:gd name="T8" fmla="*/ 18 w 18"/>
                <a:gd name="T9" fmla="*/ 0 h 121"/>
              </a:gdLst>
              <a:ahLst/>
              <a:cxnLst>
                <a:cxn ang="0">
                  <a:pos x="T0" y="T1"/>
                </a:cxn>
                <a:cxn ang="0">
                  <a:pos x="T2" y="T3"/>
                </a:cxn>
                <a:cxn ang="0">
                  <a:pos x="T4" y="T5"/>
                </a:cxn>
                <a:cxn ang="0">
                  <a:pos x="T6" y="T7"/>
                </a:cxn>
                <a:cxn ang="0">
                  <a:pos x="T8" y="T9"/>
                </a:cxn>
              </a:cxnLst>
              <a:rect l="0" t="0" r="r" b="b"/>
              <a:pathLst>
                <a:path w="18" h="121">
                  <a:moveTo>
                    <a:pt x="18" y="0"/>
                  </a:moveTo>
                  <a:lnTo>
                    <a:pt x="18" y="111"/>
                  </a:lnTo>
                  <a:lnTo>
                    <a:pt x="0" y="121"/>
                  </a:lnTo>
                  <a:lnTo>
                    <a:pt x="0" y="11"/>
                  </a:lnTo>
                  <a:lnTo>
                    <a:pt x="18"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íṩlïde"/>
            <p:cNvSpPr/>
            <p:nvPr/>
          </p:nvSpPr>
          <p:spPr bwMode="auto">
            <a:xfrm>
              <a:off x="7104063" y="4481513"/>
              <a:ext cx="30163" cy="192088"/>
            </a:xfrm>
            <a:custGeom>
              <a:avLst/>
              <a:gdLst>
                <a:gd name="T0" fmla="*/ 19 w 19"/>
                <a:gd name="T1" fmla="*/ 0 h 121"/>
                <a:gd name="T2" fmla="*/ 19 w 19"/>
                <a:gd name="T3" fmla="*/ 111 h 121"/>
                <a:gd name="T4" fmla="*/ 0 w 19"/>
                <a:gd name="T5" fmla="*/ 121 h 121"/>
                <a:gd name="T6" fmla="*/ 0 w 19"/>
                <a:gd name="T7" fmla="*/ 11 h 121"/>
                <a:gd name="T8" fmla="*/ 19 w 19"/>
                <a:gd name="T9" fmla="*/ 0 h 121"/>
              </a:gdLst>
              <a:ahLst/>
              <a:cxnLst>
                <a:cxn ang="0">
                  <a:pos x="T0" y="T1"/>
                </a:cxn>
                <a:cxn ang="0">
                  <a:pos x="T2" y="T3"/>
                </a:cxn>
                <a:cxn ang="0">
                  <a:pos x="T4" y="T5"/>
                </a:cxn>
                <a:cxn ang="0">
                  <a:pos x="T6" y="T7"/>
                </a:cxn>
                <a:cxn ang="0">
                  <a:pos x="T8" y="T9"/>
                </a:cxn>
              </a:cxnLst>
              <a:rect l="0" t="0" r="r" b="b"/>
              <a:pathLst>
                <a:path w="19" h="121">
                  <a:moveTo>
                    <a:pt x="19" y="0"/>
                  </a:moveTo>
                  <a:lnTo>
                    <a:pt x="19" y="111"/>
                  </a:lnTo>
                  <a:lnTo>
                    <a:pt x="0" y="121"/>
                  </a:lnTo>
                  <a:lnTo>
                    <a:pt x="0" y="11"/>
                  </a:lnTo>
                  <a:lnTo>
                    <a:pt x="19" y="0"/>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ïšḻïdê"/>
            <p:cNvSpPr/>
            <p:nvPr/>
          </p:nvSpPr>
          <p:spPr bwMode="auto">
            <a:xfrm>
              <a:off x="4837113" y="4808538"/>
              <a:ext cx="36513" cy="131763"/>
            </a:xfrm>
            <a:custGeom>
              <a:avLst/>
              <a:gdLst>
                <a:gd name="T0" fmla="*/ 23 w 23"/>
                <a:gd name="T1" fmla="*/ 15 h 83"/>
                <a:gd name="T2" fmla="*/ 23 w 23"/>
                <a:gd name="T3" fmla="*/ 83 h 83"/>
                <a:gd name="T4" fmla="*/ 0 w 23"/>
                <a:gd name="T5" fmla="*/ 69 h 83"/>
                <a:gd name="T6" fmla="*/ 0 w 23"/>
                <a:gd name="T7" fmla="*/ 0 h 83"/>
                <a:gd name="T8" fmla="*/ 23 w 23"/>
                <a:gd name="T9" fmla="*/ 15 h 83"/>
              </a:gdLst>
              <a:ahLst/>
              <a:cxnLst>
                <a:cxn ang="0">
                  <a:pos x="T0" y="T1"/>
                </a:cxn>
                <a:cxn ang="0">
                  <a:pos x="T2" y="T3"/>
                </a:cxn>
                <a:cxn ang="0">
                  <a:pos x="T4" y="T5"/>
                </a:cxn>
                <a:cxn ang="0">
                  <a:pos x="T6" y="T7"/>
                </a:cxn>
                <a:cxn ang="0">
                  <a:pos x="T8" y="T9"/>
                </a:cxn>
              </a:cxnLst>
              <a:rect l="0" t="0" r="r" b="b"/>
              <a:pathLst>
                <a:path w="23" h="83">
                  <a:moveTo>
                    <a:pt x="23" y="15"/>
                  </a:moveTo>
                  <a:lnTo>
                    <a:pt x="23" y="83"/>
                  </a:lnTo>
                  <a:lnTo>
                    <a:pt x="0" y="69"/>
                  </a:lnTo>
                  <a:lnTo>
                    <a:pt x="0" y="0"/>
                  </a:lnTo>
                  <a:lnTo>
                    <a:pt x="23" y="15"/>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îSľiḍé"/>
            <p:cNvSpPr/>
            <p:nvPr/>
          </p:nvSpPr>
          <p:spPr bwMode="auto">
            <a:xfrm>
              <a:off x="4902201" y="4848225"/>
              <a:ext cx="39688" cy="131763"/>
            </a:xfrm>
            <a:custGeom>
              <a:avLst/>
              <a:gdLst>
                <a:gd name="T0" fmla="*/ 25 w 25"/>
                <a:gd name="T1" fmla="*/ 83 h 83"/>
                <a:gd name="T2" fmla="*/ 0 w 25"/>
                <a:gd name="T3" fmla="*/ 69 h 83"/>
                <a:gd name="T4" fmla="*/ 0 w 25"/>
                <a:gd name="T5" fmla="*/ 0 h 83"/>
                <a:gd name="T6" fmla="*/ 25 w 25"/>
                <a:gd name="T7" fmla="*/ 15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69"/>
                  </a:lnTo>
                  <a:lnTo>
                    <a:pt x="0" y="0"/>
                  </a:lnTo>
                  <a:lnTo>
                    <a:pt x="25" y="15"/>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ṡļîḑè"/>
            <p:cNvSpPr/>
            <p:nvPr/>
          </p:nvSpPr>
          <p:spPr bwMode="auto">
            <a:xfrm>
              <a:off x="4972051" y="4887913"/>
              <a:ext cx="36513" cy="131763"/>
            </a:xfrm>
            <a:custGeom>
              <a:avLst/>
              <a:gdLst>
                <a:gd name="T0" fmla="*/ 23 w 23"/>
                <a:gd name="T1" fmla="*/ 83 h 83"/>
                <a:gd name="T2" fmla="*/ 0 w 23"/>
                <a:gd name="T3" fmla="*/ 68 h 83"/>
                <a:gd name="T4" fmla="*/ 0 w 23"/>
                <a:gd name="T5" fmla="*/ 0 h 83"/>
                <a:gd name="T6" fmla="*/ 23 w 23"/>
                <a:gd name="T7" fmla="*/ 14 h 83"/>
                <a:gd name="T8" fmla="*/ 23 w 23"/>
                <a:gd name="T9" fmla="*/ 83 h 83"/>
              </a:gdLst>
              <a:ahLst/>
              <a:cxnLst>
                <a:cxn ang="0">
                  <a:pos x="T0" y="T1"/>
                </a:cxn>
                <a:cxn ang="0">
                  <a:pos x="T2" y="T3"/>
                </a:cxn>
                <a:cxn ang="0">
                  <a:pos x="T4" y="T5"/>
                </a:cxn>
                <a:cxn ang="0">
                  <a:pos x="T6" y="T7"/>
                </a:cxn>
                <a:cxn ang="0">
                  <a:pos x="T8" y="T9"/>
                </a:cxn>
              </a:cxnLst>
              <a:rect l="0" t="0" r="r" b="b"/>
              <a:pathLst>
                <a:path w="23" h="83">
                  <a:moveTo>
                    <a:pt x="23" y="83"/>
                  </a:moveTo>
                  <a:lnTo>
                    <a:pt x="0" y="68"/>
                  </a:lnTo>
                  <a:lnTo>
                    <a:pt x="0" y="0"/>
                  </a:lnTo>
                  <a:lnTo>
                    <a:pt x="23" y="14"/>
                  </a:lnTo>
                  <a:lnTo>
                    <a:pt x="23"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ïSḷîḍe"/>
            <p:cNvSpPr/>
            <p:nvPr/>
          </p:nvSpPr>
          <p:spPr bwMode="auto">
            <a:xfrm>
              <a:off x="5038726" y="4927600"/>
              <a:ext cx="39688" cy="131763"/>
            </a:xfrm>
            <a:custGeom>
              <a:avLst/>
              <a:gdLst>
                <a:gd name="T0" fmla="*/ 25 w 25"/>
                <a:gd name="T1" fmla="*/ 83 h 83"/>
                <a:gd name="T2" fmla="*/ 0 w 25"/>
                <a:gd name="T3" fmla="*/ 68 h 83"/>
                <a:gd name="T4" fmla="*/ 0 w 25"/>
                <a:gd name="T5" fmla="*/ 0 h 83"/>
                <a:gd name="T6" fmla="*/ 25 w 25"/>
                <a:gd name="T7" fmla="*/ 12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68"/>
                  </a:lnTo>
                  <a:lnTo>
                    <a:pt x="0" y="0"/>
                  </a:lnTo>
                  <a:lnTo>
                    <a:pt x="25" y="12"/>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şḷîďè"/>
            <p:cNvSpPr/>
            <p:nvPr/>
          </p:nvSpPr>
          <p:spPr bwMode="auto">
            <a:xfrm>
              <a:off x="5106988" y="4967288"/>
              <a:ext cx="36513" cy="131763"/>
            </a:xfrm>
            <a:custGeom>
              <a:avLst/>
              <a:gdLst>
                <a:gd name="T0" fmla="*/ 23 w 23"/>
                <a:gd name="T1" fmla="*/ 83 h 83"/>
                <a:gd name="T2" fmla="*/ 0 w 23"/>
                <a:gd name="T3" fmla="*/ 68 h 83"/>
                <a:gd name="T4" fmla="*/ 0 w 23"/>
                <a:gd name="T5" fmla="*/ 0 h 83"/>
                <a:gd name="T6" fmla="*/ 23 w 23"/>
                <a:gd name="T7" fmla="*/ 12 h 83"/>
                <a:gd name="T8" fmla="*/ 23 w 23"/>
                <a:gd name="T9" fmla="*/ 83 h 83"/>
              </a:gdLst>
              <a:ahLst/>
              <a:cxnLst>
                <a:cxn ang="0">
                  <a:pos x="T0" y="T1"/>
                </a:cxn>
                <a:cxn ang="0">
                  <a:pos x="T2" y="T3"/>
                </a:cxn>
                <a:cxn ang="0">
                  <a:pos x="T4" y="T5"/>
                </a:cxn>
                <a:cxn ang="0">
                  <a:pos x="T6" y="T7"/>
                </a:cxn>
                <a:cxn ang="0">
                  <a:pos x="T8" y="T9"/>
                </a:cxn>
              </a:cxnLst>
              <a:rect l="0" t="0" r="r" b="b"/>
              <a:pathLst>
                <a:path w="23" h="83">
                  <a:moveTo>
                    <a:pt x="23" y="83"/>
                  </a:moveTo>
                  <a:lnTo>
                    <a:pt x="0" y="68"/>
                  </a:lnTo>
                  <a:lnTo>
                    <a:pt x="0" y="0"/>
                  </a:lnTo>
                  <a:lnTo>
                    <a:pt x="23" y="12"/>
                  </a:lnTo>
                  <a:lnTo>
                    <a:pt x="23"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iśļîďé"/>
            <p:cNvSpPr/>
            <p:nvPr/>
          </p:nvSpPr>
          <p:spPr bwMode="auto">
            <a:xfrm>
              <a:off x="5173663" y="5003800"/>
              <a:ext cx="39688" cy="131763"/>
            </a:xfrm>
            <a:custGeom>
              <a:avLst/>
              <a:gdLst>
                <a:gd name="T0" fmla="*/ 25 w 25"/>
                <a:gd name="T1" fmla="*/ 83 h 83"/>
                <a:gd name="T2" fmla="*/ 0 w 25"/>
                <a:gd name="T3" fmla="*/ 70 h 83"/>
                <a:gd name="T4" fmla="*/ 0 w 25"/>
                <a:gd name="T5" fmla="*/ 0 h 83"/>
                <a:gd name="T6" fmla="*/ 25 w 25"/>
                <a:gd name="T7" fmla="*/ 14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70"/>
                  </a:lnTo>
                  <a:lnTo>
                    <a:pt x="0" y="0"/>
                  </a:lnTo>
                  <a:lnTo>
                    <a:pt x="25" y="14"/>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śḻîdé"/>
            <p:cNvSpPr/>
            <p:nvPr/>
          </p:nvSpPr>
          <p:spPr bwMode="auto">
            <a:xfrm>
              <a:off x="5243513" y="5043488"/>
              <a:ext cx="34925" cy="131763"/>
            </a:xfrm>
            <a:custGeom>
              <a:avLst/>
              <a:gdLst>
                <a:gd name="T0" fmla="*/ 22 w 22"/>
                <a:gd name="T1" fmla="*/ 83 h 83"/>
                <a:gd name="T2" fmla="*/ 0 w 22"/>
                <a:gd name="T3" fmla="*/ 68 h 83"/>
                <a:gd name="T4" fmla="*/ 0 w 22"/>
                <a:gd name="T5" fmla="*/ 0 h 83"/>
                <a:gd name="T6" fmla="*/ 22 w 22"/>
                <a:gd name="T7" fmla="*/ 14 h 83"/>
                <a:gd name="T8" fmla="*/ 22 w 22"/>
                <a:gd name="T9" fmla="*/ 83 h 83"/>
              </a:gdLst>
              <a:ahLst/>
              <a:cxnLst>
                <a:cxn ang="0">
                  <a:pos x="T0" y="T1"/>
                </a:cxn>
                <a:cxn ang="0">
                  <a:pos x="T2" y="T3"/>
                </a:cxn>
                <a:cxn ang="0">
                  <a:pos x="T4" y="T5"/>
                </a:cxn>
                <a:cxn ang="0">
                  <a:pos x="T6" y="T7"/>
                </a:cxn>
                <a:cxn ang="0">
                  <a:pos x="T8" y="T9"/>
                </a:cxn>
              </a:cxnLst>
              <a:rect l="0" t="0" r="r" b="b"/>
              <a:pathLst>
                <a:path w="22" h="83">
                  <a:moveTo>
                    <a:pt x="22" y="83"/>
                  </a:moveTo>
                  <a:lnTo>
                    <a:pt x="0" y="68"/>
                  </a:lnTo>
                  <a:lnTo>
                    <a:pt x="0" y="0"/>
                  </a:lnTo>
                  <a:lnTo>
                    <a:pt x="22" y="14"/>
                  </a:lnTo>
                  <a:lnTo>
                    <a:pt x="22"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ṥḻiḓé"/>
            <p:cNvSpPr/>
            <p:nvPr/>
          </p:nvSpPr>
          <p:spPr bwMode="auto">
            <a:xfrm>
              <a:off x="5308601" y="5081588"/>
              <a:ext cx="39688" cy="133350"/>
            </a:xfrm>
            <a:custGeom>
              <a:avLst/>
              <a:gdLst>
                <a:gd name="T0" fmla="*/ 25 w 25"/>
                <a:gd name="T1" fmla="*/ 84 h 84"/>
                <a:gd name="T2" fmla="*/ 0 w 25"/>
                <a:gd name="T3" fmla="*/ 69 h 84"/>
                <a:gd name="T4" fmla="*/ 0 w 25"/>
                <a:gd name="T5" fmla="*/ 0 h 84"/>
                <a:gd name="T6" fmla="*/ 25 w 25"/>
                <a:gd name="T7" fmla="*/ 15 h 84"/>
                <a:gd name="T8" fmla="*/ 25 w 25"/>
                <a:gd name="T9" fmla="*/ 84 h 84"/>
              </a:gdLst>
              <a:ahLst/>
              <a:cxnLst>
                <a:cxn ang="0">
                  <a:pos x="T0" y="T1"/>
                </a:cxn>
                <a:cxn ang="0">
                  <a:pos x="T2" y="T3"/>
                </a:cxn>
                <a:cxn ang="0">
                  <a:pos x="T4" y="T5"/>
                </a:cxn>
                <a:cxn ang="0">
                  <a:pos x="T6" y="T7"/>
                </a:cxn>
                <a:cxn ang="0">
                  <a:pos x="T8" y="T9"/>
                </a:cxn>
              </a:cxnLst>
              <a:rect l="0" t="0" r="r" b="b"/>
              <a:pathLst>
                <a:path w="25" h="84">
                  <a:moveTo>
                    <a:pt x="25" y="84"/>
                  </a:moveTo>
                  <a:lnTo>
                    <a:pt x="0" y="69"/>
                  </a:lnTo>
                  <a:lnTo>
                    <a:pt x="0" y="0"/>
                  </a:lnTo>
                  <a:lnTo>
                    <a:pt x="25" y="15"/>
                  </a:lnTo>
                  <a:lnTo>
                    <a:pt x="25" y="84"/>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íşḷïdê"/>
            <p:cNvSpPr/>
            <p:nvPr/>
          </p:nvSpPr>
          <p:spPr bwMode="auto">
            <a:xfrm>
              <a:off x="5378451" y="5121275"/>
              <a:ext cx="36513" cy="131763"/>
            </a:xfrm>
            <a:custGeom>
              <a:avLst/>
              <a:gdLst>
                <a:gd name="T0" fmla="*/ 23 w 23"/>
                <a:gd name="T1" fmla="*/ 83 h 83"/>
                <a:gd name="T2" fmla="*/ 0 w 23"/>
                <a:gd name="T3" fmla="*/ 69 h 83"/>
                <a:gd name="T4" fmla="*/ 0 w 23"/>
                <a:gd name="T5" fmla="*/ 0 h 83"/>
                <a:gd name="T6" fmla="*/ 23 w 23"/>
                <a:gd name="T7" fmla="*/ 15 h 83"/>
                <a:gd name="T8" fmla="*/ 23 w 23"/>
                <a:gd name="T9" fmla="*/ 83 h 83"/>
              </a:gdLst>
              <a:ahLst/>
              <a:cxnLst>
                <a:cxn ang="0">
                  <a:pos x="T0" y="T1"/>
                </a:cxn>
                <a:cxn ang="0">
                  <a:pos x="T2" y="T3"/>
                </a:cxn>
                <a:cxn ang="0">
                  <a:pos x="T4" y="T5"/>
                </a:cxn>
                <a:cxn ang="0">
                  <a:pos x="T6" y="T7"/>
                </a:cxn>
                <a:cxn ang="0">
                  <a:pos x="T8" y="T9"/>
                </a:cxn>
              </a:cxnLst>
              <a:rect l="0" t="0" r="r" b="b"/>
              <a:pathLst>
                <a:path w="23" h="83">
                  <a:moveTo>
                    <a:pt x="23" y="83"/>
                  </a:moveTo>
                  <a:lnTo>
                    <a:pt x="0" y="69"/>
                  </a:lnTo>
                  <a:lnTo>
                    <a:pt x="0" y="0"/>
                  </a:lnTo>
                  <a:lnTo>
                    <a:pt x="23" y="15"/>
                  </a:lnTo>
                  <a:lnTo>
                    <a:pt x="23"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ísľïḓe"/>
            <p:cNvSpPr/>
            <p:nvPr/>
          </p:nvSpPr>
          <p:spPr bwMode="auto">
            <a:xfrm>
              <a:off x="5443538" y="5160963"/>
              <a:ext cx="39688" cy="131763"/>
            </a:xfrm>
            <a:custGeom>
              <a:avLst/>
              <a:gdLst>
                <a:gd name="T0" fmla="*/ 25 w 25"/>
                <a:gd name="T1" fmla="*/ 83 h 83"/>
                <a:gd name="T2" fmla="*/ 0 w 25"/>
                <a:gd name="T3" fmla="*/ 69 h 83"/>
                <a:gd name="T4" fmla="*/ 0 w 25"/>
                <a:gd name="T5" fmla="*/ 0 h 83"/>
                <a:gd name="T6" fmla="*/ 25 w 25"/>
                <a:gd name="T7" fmla="*/ 13 h 83"/>
                <a:gd name="T8" fmla="*/ 25 w 25"/>
                <a:gd name="T9" fmla="*/ 83 h 83"/>
              </a:gdLst>
              <a:ahLst/>
              <a:cxnLst>
                <a:cxn ang="0">
                  <a:pos x="T0" y="T1"/>
                </a:cxn>
                <a:cxn ang="0">
                  <a:pos x="T2" y="T3"/>
                </a:cxn>
                <a:cxn ang="0">
                  <a:pos x="T4" y="T5"/>
                </a:cxn>
                <a:cxn ang="0">
                  <a:pos x="T6" y="T7"/>
                </a:cxn>
                <a:cxn ang="0">
                  <a:pos x="T8" y="T9"/>
                </a:cxn>
              </a:cxnLst>
              <a:rect l="0" t="0" r="r" b="b"/>
              <a:pathLst>
                <a:path w="25" h="83">
                  <a:moveTo>
                    <a:pt x="25" y="83"/>
                  </a:moveTo>
                  <a:lnTo>
                    <a:pt x="0" y="69"/>
                  </a:lnTo>
                  <a:lnTo>
                    <a:pt x="0" y="0"/>
                  </a:lnTo>
                  <a:lnTo>
                    <a:pt x="25" y="13"/>
                  </a:lnTo>
                  <a:lnTo>
                    <a:pt x="25" y="83"/>
                  </a:lnTo>
                  <a:close/>
                </a:path>
              </a:pathLst>
            </a:custGeom>
            <a:solidFill>
              <a:srgbClr val="6AA5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iş1iďe"/>
            <p:cNvSpPr/>
            <p:nvPr/>
          </p:nvSpPr>
          <p:spPr bwMode="auto">
            <a:xfrm>
              <a:off x="4476751" y="3482975"/>
              <a:ext cx="660400" cy="201613"/>
            </a:xfrm>
            <a:prstGeom prst="rect">
              <a:avLst/>
            </a:prstGeom>
            <a:solidFill>
              <a:srgbClr val="E98B1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7" name="i$ľiḑè"/>
            <p:cNvSpPr/>
            <p:nvPr/>
          </p:nvSpPr>
          <p:spPr bwMode="auto">
            <a:xfrm>
              <a:off x="6523038" y="1060450"/>
              <a:ext cx="825500" cy="2370138"/>
            </a:xfrm>
            <a:custGeom>
              <a:avLst/>
              <a:gdLst>
                <a:gd name="T0" fmla="*/ 26 w 250"/>
                <a:gd name="T1" fmla="*/ 107 h 719"/>
                <a:gd name="T2" fmla="*/ 206 w 250"/>
                <a:gd name="T3" fmla="*/ 3 h 719"/>
                <a:gd name="T4" fmla="*/ 221 w 250"/>
                <a:gd name="T5" fmla="*/ 3 h 719"/>
                <a:gd name="T6" fmla="*/ 221 w 250"/>
                <a:gd name="T7" fmla="*/ 3 h 719"/>
                <a:gd name="T8" fmla="*/ 222 w 250"/>
                <a:gd name="T9" fmla="*/ 3 h 719"/>
                <a:gd name="T10" fmla="*/ 222 w 250"/>
                <a:gd name="T11" fmla="*/ 3 h 719"/>
                <a:gd name="T12" fmla="*/ 250 w 250"/>
                <a:gd name="T13" fmla="*/ 20 h 719"/>
                <a:gd name="T14" fmla="*/ 229 w 250"/>
                <a:gd name="T15" fmla="*/ 95 h 719"/>
                <a:gd name="T16" fmla="*/ 229 w 250"/>
                <a:gd name="T17" fmla="*/ 565 h 719"/>
                <a:gd name="T18" fmla="*/ 204 w 250"/>
                <a:gd name="T19" fmla="*/ 609 h 719"/>
                <a:gd name="T20" fmla="*/ 51 w 250"/>
                <a:gd name="T21" fmla="*/ 697 h 719"/>
                <a:gd name="T22" fmla="*/ 43 w 250"/>
                <a:gd name="T23" fmla="*/ 719 h 719"/>
                <a:gd name="T24" fmla="*/ 14 w 250"/>
                <a:gd name="T25" fmla="*/ 703 h 719"/>
                <a:gd name="T26" fmla="*/ 14 w 250"/>
                <a:gd name="T27" fmla="*/ 703 h 719"/>
                <a:gd name="T28" fmla="*/ 0 w 250"/>
                <a:gd name="T29" fmla="*/ 679 h 719"/>
                <a:gd name="T30" fmla="*/ 0 w 250"/>
                <a:gd name="T31" fmla="*/ 153 h 719"/>
                <a:gd name="T32" fmla="*/ 26 w 250"/>
                <a:gd name="T33" fmla="*/ 107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719">
                  <a:moveTo>
                    <a:pt x="26" y="107"/>
                  </a:moveTo>
                  <a:cubicBezTo>
                    <a:pt x="206" y="3"/>
                    <a:pt x="206" y="3"/>
                    <a:pt x="206" y="3"/>
                  </a:cubicBezTo>
                  <a:cubicBezTo>
                    <a:pt x="211" y="0"/>
                    <a:pt x="217" y="1"/>
                    <a:pt x="221" y="3"/>
                  </a:cubicBezTo>
                  <a:cubicBezTo>
                    <a:pt x="221" y="3"/>
                    <a:pt x="221" y="3"/>
                    <a:pt x="221" y="3"/>
                  </a:cubicBezTo>
                  <a:cubicBezTo>
                    <a:pt x="222" y="3"/>
                    <a:pt x="222" y="3"/>
                    <a:pt x="222" y="3"/>
                  </a:cubicBezTo>
                  <a:cubicBezTo>
                    <a:pt x="222" y="3"/>
                    <a:pt x="222" y="3"/>
                    <a:pt x="222" y="3"/>
                  </a:cubicBezTo>
                  <a:cubicBezTo>
                    <a:pt x="250" y="20"/>
                    <a:pt x="250" y="20"/>
                    <a:pt x="250" y="20"/>
                  </a:cubicBezTo>
                  <a:cubicBezTo>
                    <a:pt x="229" y="95"/>
                    <a:pt x="229" y="95"/>
                    <a:pt x="229" y="95"/>
                  </a:cubicBezTo>
                  <a:cubicBezTo>
                    <a:pt x="229" y="565"/>
                    <a:pt x="229" y="565"/>
                    <a:pt x="229" y="565"/>
                  </a:cubicBezTo>
                  <a:cubicBezTo>
                    <a:pt x="229" y="583"/>
                    <a:pt x="220" y="600"/>
                    <a:pt x="204" y="609"/>
                  </a:cubicBezTo>
                  <a:cubicBezTo>
                    <a:pt x="51" y="697"/>
                    <a:pt x="51" y="697"/>
                    <a:pt x="51" y="697"/>
                  </a:cubicBezTo>
                  <a:cubicBezTo>
                    <a:pt x="43" y="719"/>
                    <a:pt x="43" y="719"/>
                    <a:pt x="43" y="719"/>
                  </a:cubicBezTo>
                  <a:cubicBezTo>
                    <a:pt x="14" y="703"/>
                    <a:pt x="14" y="703"/>
                    <a:pt x="14" y="703"/>
                  </a:cubicBezTo>
                  <a:cubicBezTo>
                    <a:pt x="14" y="703"/>
                    <a:pt x="14" y="703"/>
                    <a:pt x="14" y="703"/>
                  </a:cubicBezTo>
                  <a:cubicBezTo>
                    <a:pt x="6" y="698"/>
                    <a:pt x="0" y="689"/>
                    <a:pt x="0" y="679"/>
                  </a:cubicBezTo>
                  <a:cubicBezTo>
                    <a:pt x="0" y="153"/>
                    <a:pt x="0" y="153"/>
                    <a:pt x="0" y="153"/>
                  </a:cubicBezTo>
                  <a:cubicBezTo>
                    <a:pt x="0" y="134"/>
                    <a:pt x="10" y="117"/>
                    <a:pt x="26" y="107"/>
                  </a:cubicBezTo>
                  <a:close/>
                </a:path>
              </a:pathLst>
            </a:custGeom>
            <a:solidFill>
              <a:srgbClr val="8CE2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îsḻiḋê"/>
            <p:cNvSpPr/>
            <p:nvPr/>
          </p:nvSpPr>
          <p:spPr bwMode="auto">
            <a:xfrm>
              <a:off x="6619876" y="1106488"/>
              <a:ext cx="755650" cy="2360613"/>
            </a:xfrm>
            <a:custGeom>
              <a:avLst/>
              <a:gdLst>
                <a:gd name="T0" fmla="*/ 0 w 229"/>
                <a:gd name="T1" fmla="*/ 156 h 716"/>
                <a:gd name="T2" fmla="*/ 0 w 229"/>
                <a:gd name="T3" fmla="*/ 682 h 716"/>
                <a:gd name="T4" fmla="*/ 41 w 229"/>
                <a:gd name="T5" fmla="*/ 705 h 716"/>
                <a:gd name="T6" fmla="*/ 204 w 229"/>
                <a:gd name="T7" fmla="*/ 611 h 716"/>
                <a:gd name="T8" fmla="*/ 229 w 229"/>
                <a:gd name="T9" fmla="*/ 568 h 716"/>
                <a:gd name="T10" fmla="*/ 229 w 229"/>
                <a:gd name="T11" fmla="*/ 19 h 716"/>
                <a:gd name="T12" fmla="*/ 206 w 229"/>
                <a:gd name="T13" fmla="*/ 6 h 716"/>
                <a:gd name="T14" fmla="*/ 26 w 229"/>
                <a:gd name="T15" fmla="*/ 110 h 716"/>
                <a:gd name="T16" fmla="*/ 0 w 229"/>
                <a:gd name="T17" fmla="*/ 15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716">
                  <a:moveTo>
                    <a:pt x="0" y="156"/>
                  </a:moveTo>
                  <a:cubicBezTo>
                    <a:pt x="0" y="682"/>
                    <a:pt x="0" y="682"/>
                    <a:pt x="0" y="682"/>
                  </a:cubicBezTo>
                  <a:cubicBezTo>
                    <a:pt x="0" y="703"/>
                    <a:pt x="23" y="716"/>
                    <a:pt x="41" y="705"/>
                  </a:cubicBezTo>
                  <a:cubicBezTo>
                    <a:pt x="204" y="611"/>
                    <a:pt x="204" y="611"/>
                    <a:pt x="204" y="611"/>
                  </a:cubicBezTo>
                  <a:cubicBezTo>
                    <a:pt x="220" y="602"/>
                    <a:pt x="229" y="586"/>
                    <a:pt x="229" y="568"/>
                  </a:cubicBezTo>
                  <a:cubicBezTo>
                    <a:pt x="229" y="19"/>
                    <a:pt x="229" y="19"/>
                    <a:pt x="229" y="19"/>
                  </a:cubicBezTo>
                  <a:cubicBezTo>
                    <a:pt x="229" y="8"/>
                    <a:pt x="216" y="0"/>
                    <a:pt x="206" y="6"/>
                  </a:cubicBezTo>
                  <a:cubicBezTo>
                    <a:pt x="26" y="110"/>
                    <a:pt x="26" y="110"/>
                    <a:pt x="26" y="110"/>
                  </a:cubicBezTo>
                  <a:cubicBezTo>
                    <a:pt x="10" y="119"/>
                    <a:pt x="0" y="137"/>
                    <a:pt x="0" y="156"/>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is1ïḋe"/>
            <p:cNvSpPr/>
            <p:nvPr/>
          </p:nvSpPr>
          <p:spPr bwMode="auto">
            <a:xfrm>
              <a:off x="6654801" y="1265238"/>
              <a:ext cx="690563" cy="1974850"/>
            </a:xfrm>
            <a:custGeom>
              <a:avLst/>
              <a:gdLst>
                <a:gd name="T0" fmla="*/ 0 w 435"/>
                <a:gd name="T1" fmla="*/ 251 h 1244"/>
                <a:gd name="T2" fmla="*/ 0 w 435"/>
                <a:gd name="T3" fmla="*/ 1244 h 1244"/>
                <a:gd name="T4" fmla="*/ 435 w 435"/>
                <a:gd name="T5" fmla="*/ 992 h 1244"/>
                <a:gd name="T6" fmla="*/ 435 w 435"/>
                <a:gd name="T7" fmla="*/ 0 h 1244"/>
                <a:gd name="T8" fmla="*/ 0 w 435"/>
                <a:gd name="T9" fmla="*/ 251 h 1244"/>
              </a:gdLst>
              <a:ahLst/>
              <a:cxnLst>
                <a:cxn ang="0">
                  <a:pos x="T0" y="T1"/>
                </a:cxn>
                <a:cxn ang="0">
                  <a:pos x="T2" y="T3"/>
                </a:cxn>
                <a:cxn ang="0">
                  <a:pos x="T4" y="T5"/>
                </a:cxn>
                <a:cxn ang="0">
                  <a:pos x="T6" y="T7"/>
                </a:cxn>
                <a:cxn ang="0">
                  <a:pos x="T8" y="T9"/>
                </a:cxn>
              </a:cxnLst>
              <a:rect l="0" t="0" r="r" b="b"/>
              <a:pathLst>
                <a:path w="435" h="1244">
                  <a:moveTo>
                    <a:pt x="0" y="251"/>
                  </a:moveTo>
                  <a:lnTo>
                    <a:pt x="0" y="1244"/>
                  </a:lnTo>
                  <a:lnTo>
                    <a:pt x="435" y="992"/>
                  </a:lnTo>
                  <a:lnTo>
                    <a:pt x="435" y="0"/>
                  </a:lnTo>
                  <a:lnTo>
                    <a:pt x="0" y="251"/>
                  </a:lnTo>
                  <a:close/>
                </a:path>
              </a:pathLst>
            </a:custGeom>
            <a:gradFill>
              <a:gsLst>
                <a:gs pos="100000">
                  <a:srgbClr val="76BEF5"/>
                </a:gs>
                <a:gs pos="0">
                  <a:srgbClr val="6CCCE6"/>
                </a:gs>
              </a:gsLst>
              <a:lin ang="0" scaled="1"/>
            </a:gradFill>
            <a:ln>
              <a:noFill/>
            </a:ln>
          </p:spPr>
          <p:txBody>
            <a:bodyPr anchor="ctr"/>
            <a:lstStyle/>
            <a:p>
              <a:pPr algn="ctr"/>
            </a:p>
          </p:txBody>
        </p:sp>
        <p:sp>
          <p:nvSpPr>
            <p:cNvPr id="40" name="íś1îdé"/>
            <p:cNvSpPr/>
            <p:nvPr/>
          </p:nvSpPr>
          <p:spPr bwMode="auto">
            <a:xfrm>
              <a:off x="6877051" y="1308100"/>
              <a:ext cx="223838" cy="177800"/>
            </a:xfrm>
            <a:custGeom>
              <a:avLst/>
              <a:gdLst>
                <a:gd name="T0" fmla="*/ 16 w 141"/>
                <a:gd name="T1" fmla="*/ 58 h 112"/>
                <a:gd name="T2" fmla="*/ 0 w 141"/>
                <a:gd name="T3" fmla="*/ 112 h 112"/>
                <a:gd name="T4" fmla="*/ 141 w 141"/>
                <a:gd name="T5" fmla="*/ 31 h 112"/>
                <a:gd name="T6" fmla="*/ 116 w 141"/>
                <a:gd name="T7" fmla="*/ 0 h 112"/>
                <a:gd name="T8" fmla="*/ 16 w 141"/>
                <a:gd name="T9" fmla="*/ 58 h 112"/>
              </a:gdLst>
              <a:ahLst/>
              <a:cxnLst>
                <a:cxn ang="0">
                  <a:pos x="T0" y="T1"/>
                </a:cxn>
                <a:cxn ang="0">
                  <a:pos x="T2" y="T3"/>
                </a:cxn>
                <a:cxn ang="0">
                  <a:pos x="T4" y="T5"/>
                </a:cxn>
                <a:cxn ang="0">
                  <a:pos x="T6" y="T7"/>
                </a:cxn>
                <a:cxn ang="0">
                  <a:pos x="T8" y="T9"/>
                </a:cxn>
              </a:cxnLst>
              <a:rect l="0" t="0" r="r" b="b"/>
              <a:pathLst>
                <a:path w="141" h="112">
                  <a:moveTo>
                    <a:pt x="16" y="58"/>
                  </a:moveTo>
                  <a:lnTo>
                    <a:pt x="0" y="112"/>
                  </a:lnTo>
                  <a:lnTo>
                    <a:pt x="141" y="31"/>
                  </a:lnTo>
                  <a:lnTo>
                    <a:pt x="116" y="0"/>
                  </a:lnTo>
                  <a:lnTo>
                    <a:pt x="16" y="58"/>
                  </a:lnTo>
                  <a:close/>
                </a:path>
              </a:pathLst>
            </a:custGeom>
            <a:solidFill>
              <a:srgbClr val="8CBE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isľîḑe"/>
            <p:cNvSpPr/>
            <p:nvPr/>
          </p:nvSpPr>
          <p:spPr bwMode="auto">
            <a:xfrm>
              <a:off x="6981826" y="3051175"/>
              <a:ext cx="112713" cy="188913"/>
            </a:xfrm>
            <a:custGeom>
              <a:avLst/>
              <a:gdLst>
                <a:gd name="T0" fmla="*/ 0 w 34"/>
                <a:gd name="T1" fmla="*/ 23 h 57"/>
                <a:gd name="T2" fmla="*/ 0 w 34"/>
                <a:gd name="T3" fmla="*/ 52 h 57"/>
                <a:gd name="T4" fmla="*/ 7 w 34"/>
                <a:gd name="T5" fmla="*/ 56 h 57"/>
                <a:gd name="T6" fmla="*/ 29 w 34"/>
                <a:gd name="T7" fmla="*/ 42 h 57"/>
                <a:gd name="T8" fmla="*/ 34 w 34"/>
                <a:gd name="T9" fmla="*/ 35 h 57"/>
                <a:gd name="T10" fmla="*/ 34 w 34"/>
                <a:gd name="T11" fmla="*/ 3 h 57"/>
                <a:gd name="T12" fmla="*/ 30 w 34"/>
                <a:gd name="T13" fmla="*/ 1 h 57"/>
                <a:gd name="T14" fmla="*/ 4 w 34"/>
                <a:gd name="T15" fmla="*/ 15 h 57"/>
                <a:gd name="T16" fmla="*/ 0 w 34"/>
                <a:gd name="T17" fmla="*/ 2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7">
                  <a:moveTo>
                    <a:pt x="0" y="23"/>
                  </a:moveTo>
                  <a:cubicBezTo>
                    <a:pt x="0" y="52"/>
                    <a:pt x="0" y="52"/>
                    <a:pt x="0" y="52"/>
                  </a:cubicBezTo>
                  <a:cubicBezTo>
                    <a:pt x="0" y="55"/>
                    <a:pt x="4" y="57"/>
                    <a:pt x="7" y="56"/>
                  </a:cubicBezTo>
                  <a:cubicBezTo>
                    <a:pt x="29" y="42"/>
                    <a:pt x="29" y="42"/>
                    <a:pt x="29" y="42"/>
                  </a:cubicBezTo>
                  <a:cubicBezTo>
                    <a:pt x="32" y="41"/>
                    <a:pt x="34" y="38"/>
                    <a:pt x="34" y="35"/>
                  </a:cubicBezTo>
                  <a:cubicBezTo>
                    <a:pt x="34" y="3"/>
                    <a:pt x="34" y="3"/>
                    <a:pt x="34" y="3"/>
                  </a:cubicBezTo>
                  <a:cubicBezTo>
                    <a:pt x="34" y="1"/>
                    <a:pt x="32" y="0"/>
                    <a:pt x="30" y="1"/>
                  </a:cubicBezTo>
                  <a:cubicBezTo>
                    <a:pt x="4" y="15"/>
                    <a:pt x="4" y="15"/>
                    <a:pt x="4" y="15"/>
                  </a:cubicBezTo>
                  <a:cubicBezTo>
                    <a:pt x="2" y="17"/>
                    <a:pt x="0" y="20"/>
                    <a:pt x="0" y="23"/>
                  </a:cubicBezTo>
                  <a:close/>
                </a:path>
              </a:pathLst>
            </a:custGeom>
            <a:solidFill>
              <a:srgbClr val="8CBE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îśļîdé"/>
            <p:cNvSpPr/>
            <p:nvPr/>
          </p:nvSpPr>
          <p:spPr bwMode="auto">
            <a:xfrm>
              <a:off x="6697663" y="1624013"/>
              <a:ext cx="130175" cy="88900"/>
            </a:xfrm>
            <a:custGeom>
              <a:avLst/>
              <a:gdLst>
                <a:gd name="T0" fmla="*/ 0 w 82"/>
                <a:gd name="T1" fmla="*/ 48 h 56"/>
                <a:gd name="T2" fmla="*/ 0 w 82"/>
                <a:gd name="T3" fmla="*/ 56 h 56"/>
                <a:gd name="T4" fmla="*/ 82 w 82"/>
                <a:gd name="T5" fmla="*/ 8 h 56"/>
                <a:gd name="T6" fmla="*/ 82 w 82"/>
                <a:gd name="T7" fmla="*/ 0 h 56"/>
                <a:gd name="T8" fmla="*/ 0 w 82"/>
                <a:gd name="T9" fmla="*/ 48 h 56"/>
              </a:gdLst>
              <a:ahLst/>
              <a:cxnLst>
                <a:cxn ang="0">
                  <a:pos x="T0" y="T1"/>
                </a:cxn>
                <a:cxn ang="0">
                  <a:pos x="T2" y="T3"/>
                </a:cxn>
                <a:cxn ang="0">
                  <a:pos x="T4" y="T5"/>
                </a:cxn>
                <a:cxn ang="0">
                  <a:pos x="T6" y="T7"/>
                </a:cxn>
                <a:cxn ang="0">
                  <a:pos x="T8" y="T9"/>
                </a:cxn>
              </a:cxnLst>
              <a:rect l="0" t="0" r="r" b="b"/>
              <a:pathLst>
                <a:path w="82" h="56">
                  <a:moveTo>
                    <a:pt x="0" y="48"/>
                  </a:moveTo>
                  <a:lnTo>
                    <a:pt x="0" y="56"/>
                  </a:lnTo>
                  <a:lnTo>
                    <a:pt x="82" y="8"/>
                  </a:lnTo>
                  <a:lnTo>
                    <a:pt x="82" y="0"/>
                  </a:lnTo>
                  <a:lnTo>
                    <a:pt x="0" y="4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íṡľíḍe"/>
            <p:cNvSpPr/>
            <p:nvPr/>
          </p:nvSpPr>
          <p:spPr bwMode="auto">
            <a:xfrm>
              <a:off x="6697663" y="1654175"/>
              <a:ext cx="130175" cy="88900"/>
            </a:xfrm>
            <a:custGeom>
              <a:avLst/>
              <a:gdLst>
                <a:gd name="T0" fmla="*/ 0 w 82"/>
                <a:gd name="T1" fmla="*/ 56 h 56"/>
                <a:gd name="T2" fmla="*/ 82 w 82"/>
                <a:gd name="T3" fmla="*/ 8 h 56"/>
                <a:gd name="T4" fmla="*/ 82 w 82"/>
                <a:gd name="T5" fmla="*/ 0 h 56"/>
                <a:gd name="T6" fmla="*/ 0 w 82"/>
                <a:gd name="T7" fmla="*/ 47 h 56"/>
                <a:gd name="T8" fmla="*/ 0 w 82"/>
                <a:gd name="T9" fmla="*/ 56 h 56"/>
              </a:gdLst>
              <a:ahLst/>
              <a:cxnLst>
                <a:cxn ang="0">
                  <a:pos x="T0" y="T1"/>
                </a:cxn>
                <a:cxn ang="0">
                  <a:pos x="T2" y="T3"/>
                </a:cxn>
                <a:cxn ang="0">
                  <a:pos x="T4" y="T5"/>
                </a:cxn>
                <a:cxn ang="0">
                  <a:pos x="T6" y="T7"/>
                </a:cxn>
                <a:cxn ang="0">
                  <a:pos x="T8" y="T9"/>
                </a:cxn>
              </a:cxnLst>
              <a:rect l="0" t="0" r="r" b="b"/>
              <a:pathLst>
                <a:path w="82" h="56">
                  <a:moveTo>
                    <a:pt x="0" y="56"/>
                  </a:moveTo>
                  <a:lnTo>
                    <a:pt x="82" y="8"/>
                  </a:lnTo>
                  <a:lnTo>
                    <a:pt x="82" y="0"/>
                  </a:lnTo>
                  <a:lnTo>
                    <a:pt x="0" y="47"/>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isḻîḓé"/>
            <p:cNvSpPr/>
            <p:nvPr/>
          </p:nvSpPr>
          <p:spPr bwMode="auto">
            <a:xfrm>
              <a:off x="6697663" y="1706563"/>
              <a:ext cx="93663" cy="65088"/>
            </a:xfrm>
            <a:custGeom>
              <a:avLst/>
              <a:gdLst>
                <a:gd name="T0" fmla="*/ 59 w 59"/>
                <a:gd name="T1" fmla="*/ 0 h 41"/>
                <a:gd name="T2" fmla="*/ 0 w 59"/>
                <a:gd name="T3" fmla="*/ 33 h 41"/>
                <a:gd name="T4" fmla="*/ 0 w 59"/>
                <a:gd name="T5" fmla="*/ 41 h 41"/>
                <a:gd name="T6" fmla="*/ 59 w 59"/>
                <a:gd name="T7" fmla="*/ 8 h 41"/>
                <a:gd name="T8" fmla="*/ 59 w 59"/>
                <a:gd name="T9" fmla="*/ 0 h 41"/>
              </a:gdLst>
              <a:ahLst/>
              <a:cxnLst>
                <a:cxn ang="0">
                  <a:pos x="T0" y="T1"/>
                </a:cxn>
                <a:cxn ang="0">
                  <a:pos x="T2" y="T3"/>
                </a:cxn>
                <a:cxn ang="0">
                  <a:pos x="T4" y="T5"/>
                </a:cxn>
                <a:cxn ang="0">
                  <a:pos x="T6" y="T7"/>
                </a:cxn>
                <a:cxn ang="0">
                  <a:pos x="T8" y="T9"/>
                </a:cxn>
              </a:cxnLst>
              <a:rect l="0" t="0" r="r" b="b"/>
              <a:pathLst>
                <a:path w="59" h="41">
                  <a:moveTo>
                    <a:pt x="59" y="0"/>
                  </a:moveTo>
                  <a:lnTo>
                    <a:pt x="0" y="33"/>
                  </a:lnTo>
                  <a:lnTo>
                    <a:pt x="0" y="41"/>
                  </a:lnTo>
                  <a:lnTo>
                    <a:pt x="59" y="8"/>
                  </a:lnTo>
                  <a:lnTo>
                    <a:pt x="59"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i$ḷiḓé"/>
            <p:cNvSpPr/>
            <p:nvPr/>
          </p:nvSpPr>
          <p:spPr bwMode="auto">
            <a:xfrm>
              <a:off x="6697663" y="1743075"/>
              <a:ext cx="130175" cy="92075"/>
            </a:xfrm>
            <a:custGeom>
              <a:avLst/>
              <a:gdLst>
                <a:gd name="T0" fmla="*/ 0 w 82"/>
                <a:gd name="T1" fmla="*/ 58 h 58"/>
                <a:gd name="T2" fmla="*/ 82 w 82"/>
                <a:gd name="T3" fmla="*/ 10 h 58"/>
                <a:gd name="T4" fmla="*/ 82 w 82"/>
                <a:gd name="T5" fmla="*/ 0 h 58"/>
                <a:gd name="T6" fmla="*/ 0 w 82"/>
                <a:gd name="T7" fmla="*/ 48 h 58"/>
                <a:gd name="T8" fmla="*/ 0 w 82"/>
                <a:gd name="T9" fmla="*/ 58 h 58"/>
              </a:gdLst>
              <a:ahLst/>
              <a:cxnLst>
                <a:cxn ang="0">
                  <a:pos x="T0" y="T1"/>
                </a:cxn>
                <a:cxn ang="0">
                  <a:pos x="T2" y="T3"/>
                </a:cxn>
                <a:cxn ang="0">
                  <a:pos x="T4" y="T5"/>
                </a:cxn>
                <a:cxn ang="0">
                  <a:pos x="T6" y="T7"/>
                </a:cxn>
                <a:cxn ang="0">
                  <a:pos x="T8" y="T9"/>
                </a:cxn>
              </a:cxnLst>
              <a:rect l="0" t="0" r="r" b="b"/>
              <a:pathLst>
                <a:path w="82" h="58">
                  <a:moveTo>
                    <a:pt x="0" y="58"/>
                  </a:moveTo>
                  <a:lnTo>
                    <a:pt x="82" y="10"/>
                  </a:lnTo>
                  <a:lnTo>
                    <a:pt x="82" y="0"/>
                  </a:lnTo>
                  <a:lnTo>
                    <a:pt x="0" y="48"/>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ïṩ1îďè"/>
            <p:cNvSpPr/>
            <p:nvPr/>
          </p:nvSpPr>
          <p:spPr bwMode="auto">
            <a:xfrm>
              <a:off x="6697663" y="1722438"/>
              <a:ext cx="112713" cy="82550"/>
            </a:xfrm>
            <a:custGeom>
              <a:avLst/>
              <a:gdLst>
                <a:gd name="T0" fmla="*/ 71 w 71"/>
                <a:gd name="T1" fmla="*/ 0 h 52"/>
                <a:gd name="T2" fmla="*/ 0 w 71"/>
                <a:gd name="T3" fmla="*/ 42 h 52"/>
                <a:gd name="T4" fmla="*/ 0 w 71"/>
                <a:gd name="T5" fmla="*/ 52 h 52"/>
                <a:gd name="T6" fmla="*/ 71 w 71"/>
                <a:gd name="T7" fmla="*/ 11 h 52"/>
                <a:gd name="T8" fmla="*/ 71 w 71"/>
                <a:gd name="T9" fmla="*/ 0 h 52"/>
              </a:gdLst>
              <a:ahLst/>
              <a:cxnLst>
                <a:cxn ang="0">
                  <a:pos x="T0" y="T1"/>
                </a:cxn>
                <a:cxn ang="0">
                  <a:pos x="T2" y="T3"/>
                </a:cxn>
                <a:cxn ang="0">
                  <a:pos x="T4" y="T5"/>
                </a:cxn>
                <a:cxn ang="0">
                  <a:pos x="T6" y="T7"/>
                </a:cxn>
                <a:cxn ang="0">
                  <a:pos x="T8" y="T9"/>
                </a:cxn>
              </a:cxnLst>
              <a:rect l="0" t="0" r="r" b="b"/>
              <a:pathLst>
                <a:path w="71" h="52">
                  <a:moveTo>
                    <a:pt x="71" y="0"/>
                  </a:moveTo>
                  <a:lnTo>
                    <a:pt x="0" y="42"/>
                  </a:lnTo>
                  <a:lnTo>
                    <a:pt x="0" y="52"/>
                  </a:lnTo>
                  <a:lnTo>
                    <a:pt x="71" y="11"/>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ïṧļîḓê"/>
            <p:cNvSpPr/>
            <p:nvPr/>
          </p:nvSpPr>
          <p:spPr bwMode="auto">
            <a:xfrm>
              <a:off x="6697663" y="1804988"/>
              <a:ext cx="76200" cy="60325"/>
            </a:xfrm>
            <a:custGeom>
              <a:avLst/>
              <a:gdLst>
                <a:gd name="T0" fmla="*/ 0 w 48"/>
                <a:gd name="T1" fmla="*/ 38 h 38"/>
                <a:gd name="T2" fmla="*/ 48 w 48"/>
                <a:gd name="T3" fmla="*/ 9 h 38"/>
                <a:gd name="T4" fmla="*/ 48 w 48"/>
                <a:gd name="T5" fmla="*/ 0 h 38"/>
                <a:gd name="T6" fmla="*/ 0 w 48"/>
                <a:gd name="T7" fmla="*/ 27 h 38"/>
                <a:gd name="T8" fmla="*/ 0 w 48"/>
                <a:gd name="T9" fmla="*/ 38 h 38"/>
              </a:gdLst>
              <a:ahLst/>
              <a:cxnLst>
                <a:cxn ang="0">
                  <a:pos x="T0" y="T1"/>
                </a:cxn>
                <a:cxn ang="0">
                  <a:pos x="T2" y="T3"/>
                </a:cxn>
                <a:cxn ang="0">
                  <a:pos x="T4" y="T5"/>
                </a:cxn>
                <a:cxn ang="0">
                  <a:pos x="T6" y="T7"/>
                </a:cxn>
                <a:cxn ang="0">
                  <a:pos x="T8" y="T9"/>
                </a:cxn>
              </a:cxnLst>
              <a:rect l="0" t="0" r="r" b="b"/>
              <a:pathLst>
                <a:path w="48" h="38">
                  <a:moveTo>
                    <a:pt x="0" y="38"/>
                  </a:moveTo>
                  <a:lnTo>
                    <a:pt x="48" y="9"/>
                  </a:lnTo>
                  <a:lnTo>
                    <a:pt x="48" y="0"/>
                  </a:lnTo>
                  <a:lnTo>
                    <a:pt x="0" y="27"/>
                  </a:lnTo>
                  <a:lnTo>
                    <a:pt x="0" y="3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iṩ1îḓê"/>
            <p:cNvSpPr/>
            <p:nvPr/>
          </p:nvSpPr>
          <p:spPr bwMode="auto">
            <a:xfrm>
              <a:off x="6889751" y="2778125"/>
              <a:ext cx="128588" cy="92075"/>
            </a:xfrm>
            <a:custGeom>
              <a:avLst/>
              <a:gdLst>
                <a:gd name="T0" fmla="*/ 0 w 81"/>
                <a:gd name="T1" fmla="*/ 48 h 58"/>
                <a:gd name="T2" fmla="*/ 0 w 81"/>
                <a:gd name="T3" fmla="*/ 58 h 58"/>
                <a:gd name="T4" fmla="*/ 81 w 81"/>
                <a:gd name="T5" fmla="*/ 10 h 58"/>
                <a:gd name="T6" fmla="*/ 81 w 81"/>
                <a:gd name="T7" fmla="*/ 0 h 58"/>
                <a:gd name="T8" fmla="*/ 0 w 81"/>
                <a:gd name="T9" fmla="*/ 48 h 58"/>
              </a:gdLst>
              <a:ahLst/>
              <a:cxnLst>
                <a:cxn ang="0">
                  <a:pos x="T0" y="T1"/>
                </a:cxn>
                <a:cxn ang="0">
                  <a:pos x="T2" y="T3"/>
                </a:cxn>
                <a:cxn ang="0">
                  <a:pos x="T4" y="T5"/>
                </a:cxn>
                <a:cxn ang="0">
                  <a:pos x="T6" y="T7"/>
                </a:cxn>
                <a:cxn ang="0">
                  <a:pos x="T8" y="T9"/>
                </a:cxn>
              </a:cxnLst>
              <a:rect l="0" t="0" r="r" b="b"/>
              <a:pathLst>
                <a:path w="81" h="58">
                  <a:moveTo>
                    <a:pt x="0" y="48"/>
                  </a:moveTo>
                  <a:lnTo>
                    <a:pt x="0" y="58"/>
                  </a:lnTo>
                  <a:lnTo>
                    <a:pt x="81" y="10"/>
                  </a:lnTo>
                  <a:lnTo>
                    <a:pt x="81" y="0"/>
                  </a:lnTo>
                  <a:lnTo>
                    <a:pt x="0" y="4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îSḻiḍê"/>
            <p:cNvSpPr/>
            <p:nvPr/>
          </p:nvSpPr>
          <p:spPr bwMode="auto">
            <a:xfrm>
              <a:off x="6889751" y="2808288"/>
              <a:ext cx="128588" cy="92075"/>
            </a:xfrm>
            <a:custGeom>
              <a:avLst/>
              <a:gdLst>
                <a:gd name="T0" fmla="*/ 0 w 81"/>
                <a:gd name="T1" fmla="*/ 58 h 58"/>
                <a:gd name="T2" fmla="*/ 81 w 81"/>
                <a:gd name="T3" fmla="*/ 10 h 58"/>
                <a:gd name="T4" fmla="*/ 81 w 81"/>
                <a:gd name="T5" fmla="*/ 0 h 58"/>
                <a:gd name="T6" fmla="*/ 0 w 81"/>
                <a:gd name="T7" fmla="*/ 47 h 58"/>
                <a:gd name="T8" fmla="*/ 0 w 81"/>
                <a:gd name="T9" fmla="*/ 58 h 58"/>
              </a:gdLst>
              <a:ahLst/>
              <a:cxnLst>
                <a:cxn ang="0">
                  <a:pos x="T0" y="T1"/>
                </a:cxn>
                <a:cxn ang="0">
                  <a:pos x="T2" y="T3"/>
                </a:cxn>
                <a:cxn ang="0">
                  <a:pos x="T4" y="T5"/>
                </a:cxn>
                <a:cxn ang="0">
                  <a:pos x="T6" y="T7"/>
                </a:cxn>
                <a:cxn ang="0">
                  <a:pos x="T8" y="T9"/>
                </a:cxn>
              </a:cxnLst>
              <a:rect l="0" t="0" r="r" b="b"/>
              <a:pathLst>
                <a:path w="81" h="58">
                  <a:moveTo>
                    <a:pt x="0" y="58"/>
                  </a:moveTo>
                  <a:lnTo>
                    <a:pt x="81" y="10"/>
                  </a:lnTo>
                  <a:lnTo>
                    <a:pt x="81" y="0"/>
                  </a:lnTo>
                  <a:lnTo>
                    <a:pt x="0" y="47"/>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ïṡľïḓè"/>
            <p:cNvSpPr/>
            <p:nvPr/>
          </p:nvSpPr>
          <p:spPr bwMode="auto">
            <a:xfrm>
              <a:off x="6889751" y="2860675"/>
              <a:ext cx="92075" cy="68263"/>
            </a:xfrm>
            <a:custGeom>
              <a:avLst/>
              <a:gdLst>
                <a:gd name="T0" fmla="*/ 58 w 58"/>
                <a:gd name="T1" fmla="*/ 0 h 43"/>
                <a:gd name="T2" fmla="*/ 0 w 58"/>
                <a:gd name="T3" fmla="*/ 33 h 43"/>
                <a:gd name="T4" fmla="*/ 0 w 58"/>
                <a:gd name="T5" fmla="*/ 43 h 43"/>
                <a:gd name="T6" fmla="*/ 58 w 58"/>
                <a:gd name="T7" fmla="*/ 10 h 43"/>
                <a:gd name="T8" fmla="*/ 58 w 58"/>
                <a:gd name="T9" fmla="*/ 0 h 43"/>
              </a:gdLst>
              <a:ahLst/>
              <a:cxnLst>
                <a:cxn ang="0">
                  <a:pos x="T0" y="T1"/>
                </a:cxn>
                <a:cxn ang="0">
                  <a:pos x="T2" y="T3"/>
                </a:cxn>
                <a:cxn ang="0">
                  <a:pos x="T4" y="T5"/>
                </a:cxn>
                <a:cxn ang="0">
                  <a:pos x="T6" y="T7"/>
                </a:cxn>
                <a:cxn ang="0">
                  <a:pos x="T8" y="T9"/>
                </a:cxn>
              </a:cxnLst>
              <a:rect l="0" t="0" r="r" b="b"/>
              <a:pathLst>
                <a:path w="58" h="43">
                  <a:moveTo>
                    <a:pt x="58" y="0"/>
                  </a:moveTo>
                  <a:lnTo>
                    <a:pt x="0" y="33"/>
                  </a:lnTo>
                  <a:lnTo>
                    <a:pt x="0" y="43"/>
                  </a:lnTo>
                  <a:lnTo>
                    <a:pt x="58" y="10"/>
                  </a:lnTo>
                  <a:lnTo>
                    <a:pt x="58"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ṩļiḓé"/>
            <p:cNvSpPr/>
            <p:nvPr/>
          </p:nvSpPr>
          <p:spPr bwMode="auto">
            <a:xfrm>
              <a:off x="6889751" y="2900363"/>
              <a:ext cx="128588" cy="88900"/>
            </a:xfrm>
            <a:custGeom>
              <a:avLst/>
              <a:gdLst>
                <a:gd name="T0" fmla="*/ 0 w 81"/>
                <a:gd name="T1" fmla="*/ 56 h 56"/>
                <a:gd name="T2" fmla="*/ 81 w 81"/>
                <a:gd name="T3" fmla="*/ 8 h 56"/>
                <a:gd name="T4" fmla="*/ 81 w 81"/>
                <a:gd name="T5" fmla="*/ 0 h 56"/>
                <a:gd name="T6" fmla="*/ 0 w 81"/>
                <a:gd name="T7" fmla="*/ 47 h 56"/>
                <a:gd name="T8" fmla="*/ 0 w 81"/>
                <a:gd name="T9" fmla="*/ 56 h 56"/>
              </a:gdLst>
              <a:ahLst/>
              <a:cxnLst>
                <a:cxn ang="0">
                  <a:pos x="T0" y="T1"/>
                </a:cxn>
                <a:cxn ang="0">
                  <a:pos x="T2" y="T3"/>
                </a:cxn>
                <a:cxn ang="0">
                  <a:pos x="T4" y="T5"/>
                </a:cxn>
                <a:cxn ang="0">
                  <a:pos x="T6" y="T7"/>
                </a:cxn>
                <a:cxn ang="0">
                  <a:pos x="T8" y="T9"/>
                </a:cxn>
              </a:cxnLst>
              <a:rect l="0" t="0" r="r" b="b"/>
              <a:pathLst>
                <a:path w="81" h="56">
                  <a:moveTo>
                    <a:pt x="0" y="56"/>
                  </a:moveTo>
                  <a:lnTo>
                    <a:pt x="81" y="8"/>
                  </a:lnTo>
                  <a:lnTo>
                    <a:pt x="81" y="0"/>
                  </a:lnTo>
                  <a:lnTo>
                    <a:pt x="0" y="47"/>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îṥľiḑé"/>
            <p:cNvSpPr/>
            <p:nvPr/>
          </p:nvSpPr>
          <p:spPr bwMode="auto">
            <a:xfrm>
              <a:off x="6889751" y="2879725"/>
              <a:ext cx="112713" cy="79375"/>
            </a:xfrm>
            <a:custGeom>
              <a:avLst/>
              <a:gdLst>
                <a:gd name="T0" fmla="*/ 71 w 71"/>
                <a:gd name="T1" fmla="*/ 0 h 50"/>
                <a:gd name="T2" fmla="*/ 0 w 71"/>
                <a:gd name="T3" fmla="*/ 42 h 50"/>
                <a:gd name="T4" fmla="*/ 0 w 71"/>
                <a:gd name="T5" fmla="*/ 50 h 50"/>
                <a:gd name="T6" fmla="*/ 71 w 71"/>
                <a:gd name="T7" fmla="*/ 9 h 50"/>
                <a:gd name="T8" fmla="*/ 71 w 71"/>
                <a:gd name="T9" fmla="*/ 0 h 50"/>
              </a:gdLst>
              <a:ahLst/>
              <a:cxnLst>
                <a:cxn ang="0">
                  <a:pos x="T0" y="T1"/>
                </a:cxn>
                <a:cxn ang="0">
                  <a:pos x="T2" y="T3"/>
                </a:cxn>
                <a:cxn ang="0">
                  <a:pos x="T4" y="T5"/>
                </a:cxn>
                <a:cxn ang="0">
                  <a:pos x="T6" y="T7"/>
                </a:cxn>
                <a:cxn ang="0">
                  <a:pos x="T8" y="T9"/>
                </a:cxn>
              </a:cxnLst>
              <a:rect l="0" t="0" r="r" b="b"/>
              <a:pathLst>
                <a:path w="71" h="50">
                  <a:moveTo>
                    <a:pt x="71" y="0"/>
                  </a:moveTo>
                  <a:lnTo>
                    <a:pt x="0" y="42"/>
                  </a:lnTo>
                  <a:lnTo>
                    <a:pt x="0" y="50"/>
                  </a:lnTo>
                  <a:lnTo>
                    <a:pt x="71" y="9"/>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îṡľiḑè"/>
            <p:cNvSpPr/>
            <p:nvPr/>
          </p:nvSpPr>
          <p:spPr bwMode="auto">
            <a:xfrm>
              <a:off x="6889751" y="2959100"/>
              <a:ext cx="76200" cy="58738"/>
            </a:xfrm>
            <a:custGeom>
              <a:avLst/>
              <a:gdLst>
                <a:gd name="T0" fmla="*/ 0 w 48"/>
                <a:gd name="T1" fmla="*/ 37 h 37"/>
                <a:gd name="T2" fmla="*/ 48 w 48"/>
                <a:gd name="T3" fmla="*/ 10 h 37"/>
                <a:gd name="T4" fmla="*/ 48 w 48"/>
                <a:gd name="T5" fmla="*/ 0 h 37"/>
                <a:gd name="T6" fmla="*/ 0 w 48"/>
                <a:gd name="T7" fmla="*/ 29 h 37"/>
                <a:gd name="T8" fmla="*/ 0 w 48"/>
                <a:gd name="T9" fmla="*/ 37 h 37"/>
              </a:gdLst>
              <a:ahLst/>
              <a:cxnLst>
                <a:cxn ang="0">
                  <a:pos x="T0" y="T1"/>
                </a:cxn>
                <a:cxn ang="0">
                  <a:pos x="T2" y="T3"/>
                </a:cxn>
                <a:cxn ang="0">
                  <a:pos x="T4" y="T5"/>
                </a:cxn>
                <a:cxn ang="0">
                  <a:pos x="T6" y="T7"/>
                </a:cxn>
                <a:cxn ang="0">
                  <a:pos x="T8" y="T9"/>
                </a:cxn>
              </a:cxnLst>
              <a:rect l="0" t="0" r="r" b="b"/>
              <a:pathLst>
                <a:path w="48" h="37">
                  <a:moveTo>
                    <a:pt x="0" y="37"/>
                  </a:moveTo>
                  <a:lnTo>
                    <a:pt x="48" y="10"/>
                  </a:lnTo>
                  <a:lnTo>
                    <a:pt x="48" y="0"/>
                  </a:lnTo>
                  <a:lnTo>
                    <a:pt x="0" y="29"/>
                  </a:lnTo>
                  <a:lnTo>
                    <a:pt x="0" y="3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îṥļïḍé"/>
            <p:cNvSpPr/>
            <p:nvPr/>
          </p:nvSpPr>
          <p:spPr bwMode="auto">
            <a:xfrm>
              <a:off x="7073901" y="2679700"/>
              <a:ext cx="133350" cy="88900"/>
            </a:xfrm>
            <a:custGeom>
              <a:avLst/>
              <a:gdLst>
                <a:gd name="T0" fmla="*/ 0 w 84"/>
                <a:gd name="T1" fmla="*/ 47 h 56"/>
                <a:gd name="T2" fmla="*/ 0 w 84"/>
                <a:gd name="T3" fmla="*/ 56 h 56"/>
                <a:gd name="T4" fmla="*/ 84 w 84"/>
                <a:gd name="T5" fmla="*/ 8 h 56"/>
                <a:gd name="T6" fmla="*/ 84 w 84"/>
                <a:gd name="T7" fmla="*/ 0 h 56"/>
                <a:gd name="T8" fmla="*/ 0 w 84"/>
                <a:gd name="T9" fmla="*/ 47 h 56"/>
              </a:gdLst>
              <a:ahLst/>
              <a:cxnLst>
                <a:cxn ang="0">
                  <a:pos x="T0" y="T1"/>
                </a:cxn>
                <a:cxn ang="0">
                  <a:pos x="T2" y="T3"/>
                </a:cxn>
                <a:cxn ang="0">
                  <a:pos x="T4" y="T5"/>
                </a:cxn>
                <a:cxn ang="0">
                  <a:pos x="T6" y="T7"/>
                </a:cxn>
                <a:cxn ang="0">
                  <a:pos x="T8" y="T9"/>
                </a:cxn>
              </a:cxnLst>
              <a:rect l="0" t="0" r="r" b="b"/>
              <a:pathLst>
                <a:path w="84" h="56">
                  <a:moveTo>
                    <a:pt x="0" y="47"/>
                  </a:moveTo>
                  <a:lnTo>
                    <a:pt x="0" y="56"/>
                  </a:lnTo>
                  <a:lnTo>
                    <a:pt x="84" y="8"/>
                  </a:lnTo>
                  <a:lnTo>
                    <a:pt x="84" y="0"/>
                  </a:lnTo>
                  <a:lnTo>
                    <a:pt x="0" y="4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ïšḻiďé"/>
            <p:cNvSpPr/>
            <p:nvPr/>
          </p:nvSpPr>
          <p:spPr bwMode="auto">
            <a:xfrm>
              <a:off x="7073901" y="2708275"/>
              <a:ext cx="133350" cy="88900"/>
            </a:xfrm>
            <a:custGeom>
              <a:avLst/>
              <a:gdLst>
                <a:gd name="T0" fmla="*/ 0 w 84"/>
                <a:gd name="T1" fmla="*/ 56 h 56"/>
                <a:gd name="T2" fmla="*/ 84 w 84"/>
                <a:gd name="T3" fmla="*/ 9 h 56"/>
                <a:gd name="T4" fmla="*/ 84 w 84"/>
                <a:gd name="T5" fmla="*/ 0 h 56"/>
                <a:gd name="T6" fmla="*/ 0 w 84"/>
                <a:gd name="T7" fmla="*/ 48 h 56"/>
                <a:gd name="T8" fmla="*/ 0 w 84"/>
                <a:gd name="T9" fmla="*/ 56 h 56"/>
              </a:gdLst>
              <a:ahLst/>
              <a:cxnLst>
                <a:cxn ang="0">
                  <a:pos x="T0" y="T1"/>
                </a:cxn>
                <a:cxn ang="0">
                  <a:pos x="T2" y="T3"/>
                </a:cxn>
                <a:cxn ang="0">
                  <a:pos x="T4" y="T5"/>
                </a:cxn>
                <a:cxn ang="0">
                  <a:pos x="T6" y="T7"/>
                </a:cxn>
                <a:cxn ang="0">
                  <a:pos x="T8" y="T9"/>
                </a:cxn>
              </a:cxnLst>
              <a:rect l="0" t="0" r="r" b="b"/>
              <a:pathLst>
                <a:path w="84" h="56">
                  <a:moveTo>
                    <a:pt x="0" y="56"/>
                  </a:moveTo>
                  <a:lnTo>
                    <a:pt x="84" y="9"/>
                  </a:lnTo>
                  <a:lnTo>
                    <a:pt x="84" y="0"/>
                  </a:lnTo>
                  <a:lnTo>
                    <a:pt x="0" y="48"/>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ïS1iḋe"/>
            <p:cNvSpPr/>
            <p:nvPr/>
          </p:nvSpPr>
          <p:spPr bwMode="auto">
            <a:xfrm>
              <a:off x="7073901" y="2760663"/>
              <a:ext cx="93663" cy="66675"/>
            </a:xfrm>
            <a:custGeom>
              <a:avLst/>
              <a:gdLst>
                <a:gd name="T0" fmla="*/ 59 w 59"/>
                <a:gd name="T1" fmla="*/ 0 h 42"/>
                <a:gd name="T2" fmla="*/ 0 w 59"/>
                <a:gd name="T3" fmla="*/ 34 h 42"/>
                <a:gd name="T4" fmla="*/ 0 w 59"/>
                <a:gd name="T5" fmla="*/ 42 h 42"/>
                <a:gd name="T6" fmla="*/ 59 w 59"/>
                <a:gd name="T7" fmla="*/ 9 h 42"/>
                <a:gd name="T8" fmla="*/ 59 w 59"/>
                <a:gd name="T9" fmla="*/ 0 h 42"/>
              </a:gdLst>
              <a:ahLst/>
              <a:cxnLst>
                <a:cxn ang="0">
                  <a:pos x="T0" y="T1"/>
                </a:cxn>
                <a:cxn ang="0">
                  <a:pos x="T2" y="T3"/>
                </a:cxn>
                <a:cxn ang="0">
                  <a:pos x="T4" y="T5"/>
                </a:cxn>
                <a:cxn ang="0">
                  <a:pos x="T6" y="T7"/>
                </a:cxn>
                <a:cxn ang="0">
                  <a:pos x="T8" y="T9"/>
                </a:cxn>
              </a:cxnLst>
              <a:rect l="0" t="0" r="r" b="b"/>
              <a:pathLst>
                <a:path w="59" h="42">
                  <a:moveTo>
                    <a:pt x="59" y="0"/>
                  </a:moveTo>
                  <a:lnTo>
                    <a:pt x="0" y="34"/>
                  </a:lnTo>
                  <a:lnTo>
                    <a:pt x="0" y="42"/>
                  </a:lnTo>
                  <a:lnTo>
                    <a:pt x="59" y="9"/>
                  </a:lnTo>
                  <a:lnTo>
                    <a:pt x="59"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ísļíďe"/>
            <p:cNvSpPr/>
            <p:nvPr/>
          </p:nvSpPr>
          <p:spPr bwMode="auto">
            <a:xfrm>
              <a:off x="7073901" y="2797175"/>
              <a:ext cx="133350" cy="92075"/>
            </a:xfrm>
            <a:custGeom>
              <a:avLst/>
              <a:gdLst>
                <a:gd name="T0" fmla="*/ 0 w 84"/>
                <a:gd name="T1" fmla="*/ 58 h 58"/>
                <a:gd name="T2" fmla="*/ 84 w 84"/>
                <a:gd name="T3" fmla="*/ 11 h 58"/>
                <a:gd name="T4" fmla="*/ 84 w 84"/>
                <a:gd name="T5" fmla="*/ 0 h 58"/>
                <a:gd name="T6" fmla="*/ 0 w 84"/>
                <a:gd name="T7" fmla="*/ 48 h 58"/>
                <a:gd name="T8" fmla="*/ 0 w 84"/>
                <a:gd name="T9" fmla="*/ 58 h 58"/>
              </a:gdLst>
              <a:ahLst/>
              <a:cxnLst>
                <a:cxn ang="0">
                  <a:pos x="T0" y="T1"/>
                </a:cxn>
                <a:cxn ang="0">
                  <a:pos x="T2" y="T3"/>
                </a:cxn>
                <a:cxn ang="0">
                  <a:pos x="T4" y="T5"/>
                </a:cxn>
                <a:cxn ang="0">
                  <a:pos x="T6" y="T7"/>
                </a:cxn>
                <a:cxn ang="0">
                  <a:pos x="T8" y="T9"/>
                </a:cxn>
              </a:cxnLst>
              <a:rect l="0" t="0" r="r" b="b"/>
              <a:pathLst>
                <a:path w="84" h="58">
                  <a:moveTo>
                    <a:pt x="0" y="58"/>
                  </a:moveTo>
                  <a:lnTo>
                    <a:pt x="84" y="11"/>
                  </a:lnTo>
                  <a:lnTo>
                    <a:pt x="84" y="0"/>
                  </a:lnTo>
                  <a:lnTo>
                    <a:pt x="0" y="48"/>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íṩľiḑe"/>
            <p:cNvSpPr/>
            <p:nvPr/>
          </p:nvSpPr>
          <p:spPr bwMode="auto">
            <a:xfrm>
              <a:off x="7073901" y="2778125"/>
              <a:ext cx="112713" cy="82550"/>
            </a:xfrm>
            <a:custGeom>
              <a:avLst/>
              <a:gdLst>
                <a:gd name="T0" fmla="*/ 71 w 71"/>
                <a:gd name="T1" fmla="*/ 0 h 52"/>
                <a:gd name="T2" fmla="*/ 0 w 71"/>
                <a:gd name="T3" fmla="*/ 41 h 52"/>
                <a:gd name="T4" fmla="*/ 0 w 71"/>
                <a:gd name="T5" fmla="*/ 52 h 52"/>
                <a:gd name="T6" fmla="*/ 71 w 71"/>
                <a:gd name="T7" fmla="*/ 10 h 52"/>
                <a:gd name="T8" fmla="*/ 71 w 71"/>
                <a:gd name="T9" fmla="*/ 0 h 52"/>
              </a:gdLst>
              <a:ahLst/>
              <a:cxnLst>
                <a:cxn ang="0">
                  <a:pos x="T0" y="T1"/>
                </a:cxn>
                <a:cxn ang="0">
                  <a:pos x="T2" y="T3"/>
                </a:cxn>
                <a:cxn ang="0">
                  <a:pos x="T4" y="T5"/>
                </a:cxn>
                <a:cxn ang="0">
                  <a:pos x="T6" y="T7"/>
                </a:cxn>
                <a:cxn ang="0">
                  <a:pos x="T8" y="T9"/>
                </a:cxn>
              </a:cxnLst>
              <a:rect l="0" t="0" r="r" b="b"/>
              <a:pathLst>
                <a:path w="71" h="52">
                  <a:moveTo>
                    <a:pt x="71" y="0"/>
                  </a:moveTo>
                  <a:lnTo>
                    <a:pt x="0" y="41"/>
                  </a:lnTo>
                  <a:lnTo>
                    <a:pt x="0" y="52"/>
                  </a:lnTo>
                  <a:lnTo>
                    <a:pt x="71" y="10"/>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ŝḻiḋe"/>
            <p:cNvSpPr/>
            <p:nvPr/>
          </p:nvSpPr>
          <p:spPr bwMode="auto">
            <a:xfrm>
              <a:off x="7073901" y="2860675"/>
              <a:ext cx="79375" cy="58738"/>
            </a:xfrm>
            <a:custGeom>
              <a:avLst/>
              <a:gdLst>
                <a:gd name="T0" fmla="*/ 0 w 50"/>
                <a:gd name="T1" fmla="*/ 37 h 37"/>
                <a:gd name="T2" fmla="*/ 50 w 50"/>
                <a:gd name="T3" fmla="*/ 8 h 37"/>
                <a:gd name="T4" fmla="*/ 50 w 50"/>
                <a:gd name="T5" fmla="*/ 0 h 37"/>
                <a:gd name="T6" fmla="*/ 0 w 50"/>
                <a:gd name="T7" fmla="*/ 29 h 37"/>
                <a:gd name="T8" fmla="*/ 0 w 50"/>
                <a:gd name="T9" fmla="*/ 37 h 37"/>
              </a:gdLst>
              <a:ahLst/>
              <a:cxnLst>
                <a:cxn ang="0">
                  <a:pos x="T0" y="T1"/>
                </a:cxn>
                <a:cxn ang="0">
                  <a:pos x="T2" y="T3"/>
                </a:cxn>
                <a:cxn ang="0">
                  <a:pos x="T4" y="T5"/>
                </a:cxn>
                <a:cxn ang="0">
                  <a:pos x="T6" y="T7"/>
                </a:cxn>
                <a:cxn ang="0">
                  <a:pos x="T8" y="T9"/>
                </a:cxn>
              </a:cxnLst>
              <a:rect l="0" t="0" r="r" b="b"/>
              <a:pathLst>
                <a:path w="50" h="37">
                  <a:moveTo>
                    <a:pt x="0" y="37"/>
                  </a:moveTo>
                  <a:lnTo>
                    <a:pt x="50" y="8"/>
                  </a:lnTo>
                  <a:lnTo>
                    <a:pt x="50" y="0"/>
                  </a:lnTo>
                  <a:lnTo>
                    <a:pt x="0" y="29"/>
                  </a:lnTo>
                  <a:lnTo>
                    <a:pt x="0" y="3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ïṣ1ïḋê"/>
            <p:cNvSpPr/>
            <p:nvPr/>
          </p:nvSpPr>
          <p:spPr bwMode="auto">
            <a:xfrm>
              <a:off x="6697663" y="2882900"/>
              <a:ext cx="130175" cy="92075"/>
            </a:xfrm>
            <a:custGeom>
              <a:avLst/>
              <a:gdLst>
                <a:gd name="T0" fmla="*/ 0 w 82"/>
                <a:gd name="T1" fmla="*/ 48 h 58"/>
                <a:gd name="T2" fmla="*/ 0 w 82"/>
                <a:gd name="T3" fmla="*/ 58 h 58"/>
                <a:gd name="T4" fmla="*/ 82 w 82"/>
                <a:gd name="T5" fmla="*/ 11 h 58"/>
                <a:gd name="T6" fmla="*/ 82 w 82"/>
                <a:gd name="T7" fmla="*/ 0 h 58"/>
                <a:gd name="T8" fmla="*/ 0 w 82"/>
                <a:gd name="T9" fmla="*/ 48 h 58"/>
              </a:gdLst>
              <a:ahLst/>
              <a:cxnLst>
                <a:cxn ang="0">
                  <a:pos x="T0" y="T1"/>
                </a:cxn>
                <a:cxn ang="0">
                  <a:pos x="T2" y="T3"/>
                </a:cxn>
                <a:cxn ang="0">
                  <a:pos x="T4" y="T5"/>
                </a:cxn>
                <a:cxn ang="0">
                  <a:pos x="T6" y="T7"/>
                </a:cxn>
                <a:cxn ang="0">
                  <a:pos x="T8" y="T9"/>
                </a:cxn>
              </a:cxnLst>
              <a:rect l="0" t="0" r="r" b="b"/>
              <a:pathLst>
                <a:path w="82" h="58">
                  <a:moveTo>
                    <a:pt x="0" y="48"/>
                  </a:moveTo>
                  <a:lnTo>
                    <a:pt x="0" y="58"/>
                  </a:lnTo>
                  <a:lnTo>
                    <a:pt x="82" y="11"/>
                  </a:lnTo>
                  <a:lnTo>
                    <a:pt x="82" y="0"/>
                  </a:lnTo>
                  <a:lnTo>
                    <a:pt x="0" y="4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îṩļïḋé"/>
            <p:cNvSpPr/>
            <p:nvPr/>
          </p:nvSpPr>
          <p:spPr bwMode="auto">
            <a:xfrm>
              <a:off x="6697663" y="2913063"/>
              <a:ext cx="130175" cy="92075"/>
            </a:xfrm>
            <a:custGeom>
              <a:avLst/>
              <a:gdLst>
                <a:gd name="T0" fmla="*/ 0 w 82"/>
                <a:gd name="T1" fmla="*/ 58 h 58"/>
                <a:gd name="T2" fmla="*/ 82 w 82"/>
                <a:gd name="T3" fmla="*/ 10 h 58"/>
                <a:gd name="T4" fmla="*/ 82 w 82"/>
                <a:gd name="T5" fmla="*/ 0 h 58"/>
                <a:gd name="T6" fmla="*/ 0 w 82"/>
                <a:gd name="T7" fmla="*/ 48 h 58"/>
                <a:gd name="T8" fmla="*/ 0 w 82"/>
                <a:gd name="T9" fmla="*/ 58 h 58"/>
              </a:gdLst>
              <a:ahLst/>
              <a:cxnLst>
                <a:cxn ang="0">
                  <a:pos x="T0" y="T1"/>
                </a:cxn>
                <a:cxn ang="0">
                  <a:pos x="T2" y="T3"/>
                </a:cxn>
                <a:cxn ang="0">
                  <a:pos x="T4" y="T5"/>
                </a:cxn>
                <a:cxn ang="0">
                  <a:pos x="T6" y="T7"/>
                </a:cxn>
                <a:cxn ang="0">
                  <a:pos x="T8" y="T9"/>
                </a:cxn>
              </a:cxnLst>
              <a:rect l="0" t="0" r="r" b="b"/>
              <a:pathLst>
                <a:path w="82" h="58">
                  <a:moveTo>
                    <a:pt x="0" y="58"/>
                  </a:moveTo>
                  <a:lnTo>
                    <a:pt x="82" y="10"/>
                  </a:lnTo>
                  <a:lnTo>
                    <a:pt x="82" y="0"/>
                  </a:lnTo>
                  <a:lnTo>
                    <a:pt x="0" y="48"/>
                  </a:lnTo>
                  <a:lnTo>
                    <a:pt x="0" y="58"/>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îś1iḓè"/>
            <p:cNvSpPr/>
            <p:nvPr/>
          </p:nvSpPr>
          <p:spPr bwMode="auto">
            <a:xfrm>
              <a:off x="6697663" y="2965450"/>
              <a:ext cx="93663" cy="69850"/>
            </a:xfrm>
            <a:custGeom>
              <a:avLst/>
              <a:gdLst>
                <a:gd name="T0" fmla="*/ 59 w 59"/>
                <a:gd name="T1" fmla="*/ 0 h 44"/>
                <a:gd name="T2" fmla="*/ 0 w 59"/>
                <a:gd name="T3" fmla="*/ 36 h 44"/>
                <a:gd name="T4" fmla="*/ 0 w 59"/>
                <a:gd name="T5" fmla="*/ 44 h 44"/>
                <a:gd name="T6" fmla="*/ 59 w 59"/>
                <a:gd name="T7" fmla="*/ 11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0" y="36"/>
                  </a:lnTo>
                  <a:lnTo>
                    <a:pt x="0" y="44"/>
                  </a:lnTo>
                  <a:lnTo>
                    <a:pt x="59" y="11"/>
                  </a:lnTo>
                  <a:lnTo>
                    <a:pt x="59"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î$ļíḍê"/>
            <p:cNvSpPr/>
            <p:nvPr/>
          </p:nvSpPr>
          <p:spPr bwMode="auto">
            <a:xfrm>
              <a:off x="6697663" y="3005138"/>
              <a:ext cx="130175" cy="88900"/>
            </a:xfrm>
            <a:custGeom>
              <a:avLst/>
              <a:gdLst>
                <a:gd name="T0" fmla="*/ 0 w 82"/>
                <a:gd name="T1" fmla="*/ 56 h 56"/>
                <a:gd name="T2" fmla="*/ 82 w 82"/>
                <a:gd name="T3" fmla="*/ 8 h 56"/>
                <a:gd name="T4" fmla="*/ 82 w 82"/>
                <a:gd name="T5" fmla="*/ 0 h 56"/>
                <a:gd name="T6" fmla="*/ 0 w 82"/>
                <a:gd name="T7" fmla="*/ 48 h 56"/>
                <a:gd name="T8" fmla="*/ 0 w 82"/>
                <a:gd name="T9" fmla="*/ 56 h 56"/>
              </a:gdLst>
              <a:ahLst/>
              <a:cxnLst>
                <a:cxn ang="0">
                  <a:pos x="T0" y="T1"/>
                </a:cxn>
                <a:cxn ang="0">
                  <a:pos x="T2" y="T3"/>
                </a:cxn>
                <a:cxn ang="0">
                  <a:pos x="T4" y="T5"/>
                </a:cxn>
                <a:cxn ang="0">
                  <a:pos x="T6" y="T7"/>
                </a:cxn>
                <a:cxn ang="0">
                  <a:pos x="T8" y="T9"/>
                </a:cxn>
              </a:cxnLst>
              <a:rect l="0" t="0" r="r" b="b"/>
              <a:pathLst>
                <a:path w="82" h="56">
                  <a:moveTo>
                    <a:pt x="0" y="56"/>
                  </a:moveTo>
                  <a:lnTo>
                    <a:pt x="82" y="8"/>
                  </a:lnTo>
                  <a:lnTo>
                    <a:pt x="82" y="0"/>
                  </a:lnTo>
                  <a:lnTo>
                    <a:pt x="0" y="48"/>
                  </a:lnTo>
                  <a:lnTo>
                    <a:pt x="0" y="5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íṣlïḑè"/>
            <p:cNvSpPr/>
            <p:nvPr/>
          </p:nvSpPr>
          <p:spPr bwMode="auto">
            <a:xfrm>
              <a:off x="6697663" y="2986088"/>
              <a:ext cx="112713" cy="79375"/>
            </a:xfrm>
            <a:custGeom>
              <a:avLst/>
              <a:gdLst>
                <a:gd name="T0" fmla="*/ 71 w 71"/>
                <a:gd name="T1" fmla="*/ 0 h 50"/>
                <a:gd name="T2" fmla="*/ 0 w 71"/>
                <a:gd name="T3" fmla="*/ 41 h 50"/>
                <a:gd name="T4" fmla="*/ 0 w 71"/>
                <a:gd name="T5" fmla="*/ 50 h 50"/>
                <a:gd name="T6" fmla="*/ 71 w 71"/>
                <a:gd name="T7" fmla="*/ 8 h 50"/>
                <a:gd name="T8" fmla="*/ 71 w 71"/>
                <a:gd name="T9" fmla="*/ 0 h 50"/>
              </a:gdLst>
              <a:ahLst/>
              <a:cxnLst>
                <a:cxn ang="0">
                  <a:pos x="T0" y="T1"/>
                </a:cxn>
                <a:cxn ang="0">
                  <a:pos x="T2" y="T3"/>
                </a:cxn>
                <a:cxn ang="0">
                  <a:pos x="T4" y="T5"/>
                </a:cxn>
                <a:cxn ang="0">
                  <a:pos x="T6" y="T7"/>
                </a:cxn>
                <a:cxn ang="0">
                  <a:pos x="T8" y="T9"/>
                </a:cxn>
              </a:cxnLst>
              <a:rect l="0" t="0" r="r" b="b"/>
              <a:pathLst>
                <a:path w="71" h="50">
                  <a:moveTo>
                    <a:pt x="71" y="0"/>
                  </a:moveTo>
                  <a:lnTo>
                    <a:pt x="0" y="41"/>
                  </a:lnTo>
                  <a:lnTo>
                    <a:pt x="0" y="50"/>
                  </a:lnTo>
                  <a:lnTo>
                    <a:pt x="71" y="8"/>
                  </a:lnTo>
                  <a:lnTo>
                    <a:pt x="7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îṣḷïḍé"/>
            <p:cNvSpPr/>
            <p:nvPr/>
          </p:nvSpPr>
          <p:spPr bwMode="auto">
            <a:xfrm>
              <a:off x="6697663" y="3065463"/>
              <a:ext cx="76200" cy="61913"/>
            </a:xfrm>
            <a:custGeom>
              <a:avLst/>
              <a:gdLst>
                <a:gd name="T0" fmla="*/ 0 w 48"/>
                <a:gd name="T1" fmla="*/ 39 h 39"/>
                <a:gd name="T2" fmla="*/ 48 w 48"/>
                <a:gd name="T3" fmla="*/ 10 h 39"/>
                <a:gd name="T4" fmla="*/ 48 w 48"/>
                <a:gd name="T5" fmla="*/ 0 h 39"/>
                <a:gd name="T6" fmla="*/ 0 w 48"/>
                <a:gd name="T7" fmla="*/ 29 h 39"/>
                <a:gd name="T8" fmla="*/ 0 w 48"/>
                <a:gd name="T9" fmla="*/ 39 h 39"/>
              </a:gdLst>
              <a:ahLst/>
              <a:cxnLst>
                <a:cxn ang="0">
                  <a:pos x="T0" y="T1"/>
                </a:cxn>
                <a:cxn ang="0">
                  <a:pos x="T2" y="T3"/>
                </a:cxn>
                <a:cxn ang="0">
                  <a:pos x="T4" y="T5"/>
                </a:cxn>
                <a:cxn ang="0">
                  <a:pos x="T6" y="T7"/>
                </a:cxn>
                <a:cxn ang="0">
                  <a:pos x="T8" y="T9"/>
                </a:cxn>
              </a:cxnLst>
              <a:rect l="0" t="0" r="r" b="b"/>
              <a:pathLst>
                <a:path w="48" h="39">
                  <a:moveTo>
                    <a:pt x="0" y="39"/>
                  </a:moveTo>
                  <a:lnTo>
                    <a:pt x="48" y="10"/>
                  </a:lnTo>
                  <a:lnTo>
                    <a:pt x="48" y="0"/>
                  </a:lnTo>
                  <a:lnTo>
                    <a:pt x="0" y="29"/>
                  </a:lnTo>
                  <a:lnTo>
                    <a:pt x="0" y="3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iṣḻîḓé"/>
            <p:cNvSpPr/>
            <p:nvPr/>
          </p:nvSpPr>
          <p:spPr bwMode="auto">
            <a:xfrm>
              <a:off x="6800851" y="1890713"/>
              <a:ext cx="442913" cy="762000"/>
            </a:xfrm>
            <a:custGeom>
              <a:avLst/>
              <a:gdLst>
                <a:gd name="T0" fmla="*/ 53 w 134"/>
                <a:gd name="T1" fmla="*/ 15 h 231"/>
                <a:gd name="T2" fmla="*/ 96 w 134"/>
                <a:gd name="T3" fmla="*/ 2 h 231"/>
                <a:gd name="T4" fmla="*/ 120 w 134"/>
                <a:gd name="T5" fmla="*/ 44 h 231"/>
                <a:gd name="T6" fmla="*/ 121 w 134"/>
                <a:gd name="T7" fmla="*/ 59 h 231"/>
                <a:gd name="T8" fmla="*/ 132 w 134"/>
                <a:gd name="T9" fmla="*/ 72 h 231"/>
                <a:gd name="T10" fmla="*/ 125 w 134"/>
                <a:gd name="T11" fmla="*/ 84 h 231"/>
                <a:gd name="T12" fmla="*/ 125 w 134"/>
                <a:gd name="T13" fmla="*/ 92 h 231"/>
                <a:gd name="T14" fmla="*/ 121 w 134"/>
                <a:gd name="T15" fmla="*/ 101 h 231"/>
                <a:gd name="T16" fmla="*/ 121 w 134"/>
                <a:gd name="T17" fmla="*/ 108 h 231"/>
                <a:gd name="T18" fmla="*/ 118 w 134"/>
                <a:gd name="T19" fmla="*/ 115 h 231"/>
                <a:gd name="T20" fmla="*/ 103 w 134"/>
                <a:gd name="T21" fmla="*/ 140 h 231"/>
                <a:gd name="T22" fmla="*/ 90 w 134"/>
                <a:gd name="T23" fmla="*/ 147 h 231"/>
                <a:gd name="T24" fmla="*/ 89 w 134"/>
                <a:gd name="T25" fmla="*/ 148 h 231"/>
                <a:gd name="T26" fmla="*/ 73 w 134"/>
                <a:gd name="T27" fmla="*/ 190 h 231"/>
                <a:gd name="T28" fmla="*/ 3 w 134"/>
                <a:gd name="T29" fmla="*/ 231 h 231"/>
                <a:gd name="T30" fmla="*/ 13 w 134"/>
                <a:gd name="T31" fmla="*/ 139 h 231"/>
                <a:gd name="T32" fmla="*/ 1 w 134"/>
                <a:gd name="T33" fmla="*/ 106 h 231"/>
                <a:gd name="T34" fmla="*/ 28 w 134"/>
                <a:gd name="T35" fmla="*/ 35 h 231"/>
                <a:gd name="T36" fmla="*/ 53 w 134"/>
                <a:gd name="T37" fmla="*/ 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231">
                  <a:moveTo>
                    <a:pt x="53" y="15"/>
                  </a:moveTo>
                  <a:cubicBezTo>
                    <a:pt x="76" y="1"/>
                    <a:pt x="95" y="2"/>
                    <a:pt x="96" y="2"/>
                  </a:cubicBezTo>
                  <a:cubicBezTo>
                    <a:pt x="119" y="0"/>
                    <a:pt x="122" y="34"/>
                    <a:pt x="120" y="44"/>
                  </a:cubicBezTo>
                  <a:cubicBezTo>
                    <a:pt x="118" y="55"/>
                    <a:pt x="120" y="57"/>
                    <a:pt x="121" y="59"/>
                  </a:cubicBezTo>
                  <a:cubicBezTo>
                    <a:pt x="122" y="61"/>
                    <a:pt x="129" y="68"/>
                    <a:pt x="132" y="72"/>
                  </a:cubicBezTo>
                  <a:cubicBezTo>
                    <a:pt x="134" y="75"/>
                    <a:pt x="127" y="82"/>
                    <a:pt x="125" y="84"/>
                  </a:cubicBezTo>
                  <a:cubicBezTo>
                    <a:pt x="123" y="87"/>
                    <a:pt x="124" y="90"/>
                    <a:pt x="125" y="92"/>
                  </a:cubicBezTo>
                  <a:cubicBezTo>
                    <a:pt x="126" y="95"/>
                    <a:pt x="121" y="101"/>
                    <a:pt x="121" y="101"/>
                  </a:cubicBezTo>
                  <a:cubicBezTo>
                    <a:pt x="123" y="103"/>
                    <a:pt x="122" y="106"/>
                    <a:pt x="121" y="108"/>
                  </a:cubicBezTo>
                  <a:cubicBezTo>
                    <a:pt x="121" y="110"/>
                    <a:pt x="118" y="115"/>
                    <a:pt x="118" y="115"/>
                  </a:cubicBezTo>
                  <a:cubicBezTo>
                    <a:pt x="119" y="129"/>
                    <a:pt x="113" y="135"/>
                    <a:pt x="103" y="140"/>
                  </a:cubicBezTo>
                  <a:cubicBezTo>
                    <a:pt x="99" y="143"/>
                    <a:pt x="95" y="145"/>
                    <a:pt x="90" y="147"/>
                  </a:cubicBezTo>
                  <a:cubicBezTo>
                    <a:pt x="89" y="148"/>
                    <a:pt x="89" y="148"/>
                    <a:pt x="89" y="148"/>
                  </a:cubicBezTo>
                  <a:cubicBezTo>
                    <a:pt x="74" y="157"/>
                    <a:pt x="73" y="188"/>
                    <a:pt x="73" y="190"/>
                  </a:cubicBezTo>
                  <a:cubicBezTo>
                    <a:pt x="3" y="231"/>
                    <a:pt x="3" y="231"/>
                    <a:pt x="3" y="231"/>
                  </a:cubicBezTo>
                  <a:cubicBezTo>
                    <a:pt x="28" y="170"/>
                    <a:pt x="13" y="141"/>
                    <a:pt x="13" y="139"/>
                  </a:cubicBezTo>
                  <a:cubicBezTo>
                    <a:pt x="0" y="129"/>
                    <a:pt x="1" y="107"/>
                    <a:pt x="1" y="106"/>
                  </a:cubicBezTo>
                  <a:cubicBezTo>
                    <a:pt x="2" y="65"/>
                    <a:pt x="27" y="37"/>
                    <a:pt x="28" y="35"/>
                  </a:cubicBezTo>
                  <a:cubicBezTo>
                    <a:pt x="36" y="26"/>
                    <a:pt x="45" y="19"/>
                    <a:pt x="53" y="15"/>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îṣlïḑè"/>
            <p:cNvSpPr/>
            <p:nvPr/>
          </p:nvSpPr>
          <p:spPr bwMode="auto">
            <a:xfrm>
              <a:off x="8672513" y="2962275"/>
              <a:ext cx="101600" cy="119063"/>
            </a:xfrm>
            <a:custGeom>
              <a:avLst/>
              <a:gdLst>
                <a:gd name="T0" fmla="*/ 24 w 31"/>
                <a:gd name="T1" fmla="*/ 8 h 36"/>
                <a:gd name="T2" fmla="*/ 12 w 31"/>
                <a:gd name="T3" fmla="*/ 7 h 36"/>
                <a:gd name="T4" fmla="*/ 0 w 31"/>
                <a:gd name="T5" fmla="*/ 22 h 36"/>
                <a:gd name="T6" fmla="*/ 11 w 31"/>
                <a:gd name="T7" fmla="*/ 36 h 36"/>
                <a:gd name="T8" fmla="*/ 24 w 31"/>
                <a:gd name="T9" fmla="*/ 8 h 36"/>
              </a:gdLst>
              <a:ahLst/>
              <a:cxnLst>
                <a:cxn ang="0">
                  <a:pos x="T0" y="T1"/>
                </a:cxn>
                <a:cxn ang="0">
                  <a:pos x="T2" y="T3"/>
                </a:cxn>
                <a:cxn ang="0">
                  <a:pos x="T4" y="T5"/>
                </a:cxn>
                <a:cxn ang="0">
                  <a:pos x="T6" y="T7"/>
                </a:cxn>
                <a:cxn ang="0">
                  <a:pos x="T8" y="T9"/>
                </a:cxn>
              </a:cxnLst>
              <a:rect l="0" t="0" r="r" b="b"/>
              <a:pathLst>
                <a:path w="31" h="36">
                  <a:moveTo>
                    <a:pt x="24" y="8"/>
                  </a:moveTo>
                  <a:cubicBezTo>
                    <a:pt x="18" y="0"/>
                    <a:pt x="12" y="7"/>
                    <a:pt x="12" y="7"/>
                  </a:cubicBezTo>
                  <a:cubicBezTo>
                    <a:pt x="4" y="4"/>
                    <a:pt x="0" y="22"/>
                    <a:pt x="0" y="22"/>
                  </a:cubicBezTo>
                  <a:cubicBezTo>
                    <a:pt x="11" y="36"/>
                    <a:pt x="11" y="36"/>
                    <a:pt x="11" y="36"/>
                  </a:cubicBezTo>
                  <a:cubicBezTo>
                    <a:pt x="31" y="31"/>
                    <a:pt x="30" y="16"/>
                    <a:pt x="24" y="8"/>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ïṩ1îḑe"/>
            <p:cNvSpPr/>
            <p:nvPr/>
          </p:nvSpPr>
          <p:spPr bwMode="auto">
            <a:xfrm>
              <a:off x="7666038" y="2974975"/>
              <a:ext cx="101600" cy="115888"/>
            </a:xfrm>
            <a:custGeom>
              <a:avLst/>
              <a:gdLst>
                <a:gd name="T0" fmla="*/ 9 w 31"/>
                <a:gd name="T1" fmla="*/ 7 h 35"/>
                <a:gd name="T2" fmla="*/ 21 w 31"/>
                <a:gd name="T3" fmla="*/ 7 h 35"/>
                <a:gd name="T4" fmla="*/ 31 w 31"/>
                <a:gd name="T5" fmla="*/ 23 h 35"/>
                <a:gd name="T6" fmla="*/ 18 w 31"/>
                <a:gd name="T7" fmla="*/ 35 h 35"/>
                <a:gd name="T8" fmla="*/ 9 w 31"/>
                <a:gd name="T9" fmla="*/ 7 h 35"/>
              </a:gdLst>
              <a:ahLst/>
              <a:cxnLst>
                <a:cxn ang="0">
                  <a:pos x="T0" y="T1"/>
                </a:cxn>
                <a:cxn ang="0">
                  <a:pos x="T2" y="T3"/>
                </a:cxn>
                <a:cxn ang="0">
                  <a:pos x="T4" y="T5"/>
                </a:cxn>
                <a:cxn ang="0">
                  <a:pos x="T6" y="T7"/>
                </a:cxn>
                <a:cxn ang="0">
                  <a:pos x="T8" y="T9"/>
                </a:cxn>
              </a:cxnLst>
              <a:rect l="0" t="0" r="r" b="b"/>
              <a:pathLst>
                <a:path w="31" h="35">
                  <a:moveTo>
                    <a:pt x="9" y="7"/>
                  </a:moveTo>
                  <a:cubicBezTo>
                    <a:pt x="16" y="0"/>
                    <a:pt x="21" y="7"/>
                    <a:pt x="21" y="7"/>
                  </a:cubicBezTo>
                  <a:cubicBezTo>
                    <a:pt x="29" y="5"/>
                    <a:pt x="31" y="23"/>
                    <a:pt x="31" y="23"/>
                  </a:cubicBezTo>
                  <a:cubicBezTo>
                    <a:pt x="18" y="35"/>
                    <a:pt x="18" y="35"/>
                    <a:pt x="18" y="35"/>
                  </a:cubicBezTo>
                  <a:cubicBezTo>
                    <a:pt x="0" y="28"/>
                    <a:pt x="3" y="15"/>
                    <a:pt x="9" y="7"/>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îṩliḍé"/>
            <p:cNvSpPr/>
            <p:nvPr/>
          </p:nvSpPr>
          <p:spPr bwMode="auto">
            <a:xfrm>
              <a:off x="8329613" y="3017838"/>
              <a:ext cx="385763" cy="250825"/>
            </a:xfrm>
            <a:custGeom>
              <a:avLst/>
              <a:gdLst>
                <a:gd name="T0" fmla="*/ 1 w 117"/>
                <a:gd name="T1" fmla="*/ 38 h 76"/>
                <a:gd name="T2" fmla="*/ 104 w 117"/>
                <a:gd name="T3" fmla="*/ 0 h 76"/>
                <a:gd name="T4" fmla="*/ 117 w 117"/>
                <a:gd name="T5" fmla="*/ 19 h 76"/>
                <a:gd name="T6" fmla="*/ 0 w 117"/>
                <a:gd name="T7" fmla="*/ 70 h 76"/>
                <a:gd name="T8" fmla="*/ 1 w 117"/>
                <a:gd name="T9" fmla="*/ 38 h 76"/>
              </a:gdLst>
              <a:ahLst/>
              <a:cxnLst>
                <a:cxn ang="0">
                  <a:pos x="T0" y="T1"/>
                </a:cxn>
                <a:cxn ang="0">
                  <a:pos x="T2" y="T3"/>
                </a:cxn>
                <a:cxn ang="0">
                  <a:pos x="T4" y="T5"/>
                </a:cxn>
                <a:cxn ang="0">
                  <a:pos x="T6" y="T7"/>
                </a:cxn>
                <a:cxn ang="0">
                  <a:pos x="T8" y="T9"/>
                </a:cxn>
              </a:cxnLst>
              <a:rect l="0" t="0" r="r" b="b"/>
              <a:pathLst>
                <a:path w="117" h="76">
                  <a:moveTo>
                    <a:pt x="1" y="38"/>
                  </a:moveTo>
                  <a:cubicBezTo>
                    <a:pt x="1" y="38"/>
                    <a:pt x="63" y="44"/>
                    <a:pt x="104" y="0"/>
                  </a:cubicBezTo>
                  <a:cubicBezTo>
                    <a:pt x="117" y="19"/>
                    <a:pt x="117" y="19"/>
                    <a:pt x="117" y="19"/>
                  </a:cubicBezTo>
                  <a:cubicBezTo>
                    <a:pt x="117" y="19"/>
                    <a:pt x="75" y="76"/>
                    <a:pt x="0" y="70"/>
                  </a:cubicBezTo>
                  <a:lnTo>
                    <a:pt x="1" y="38"/>
                  </a:lnTo>
                  <a:close/>
                </a:path>
              </a:pathLst>
            </a:custGeom>
            <a:solidFill>
              <a:srgbClr val="0087E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îṧḻidé"/>
            <p:cNvSpPr/>
            <p:nvPr/>
          </p:nvSpPr>
          <p:spPr bwMode="auto">
            <a:xfrm>
              <a:off x="8507413" y="3990975"/>
              <a:ext cx="174625" cy="161925"/>
            </a:xfrm>
            <a:custGeom>
              <a:avLst/>
              <a:gdLst>
                <a:gd name="T0" fmla="*/ 27 w 53"/>
                <a:gd name="T1" fmla="*/ 4 h 49"/>
                <a:gd name="T2" fmla="*/ 35 w 53"/>
                <a:gd name="T3" fmla="*/ 20 h 49"/>
                <a:gd name="T4" fmla="*/ 50 w 53"/>
                <a:gd name="T5" fmla="*/ 37 h 49"/>
                <a:gd name="T6" fmla="*/ 30 w 53"/>
                <a:gd name="T7" fmla="*/ 42 h 49"/>
                <a:gd name="T8" fmla="*/ 6 w 53"/>
                <a:gd name="T9" fmla="*/ 33 h 49"/>
                <a:gd name="T10" fmla="*/ 3 w 53"/>
                <a:gd name="T11" fmla="*/ 10 h 49"/>
                <a:gd name="T12" fmla="*/ 27 w 53"/>
                <a:gd name="T13" fmla="*/ 4 h 49"/>
              </a:gdLst>
              <a:ahLst/>
              <a:cxnLst>
                <a:cxn ang="0">
                  <a:pos x="T0" y="T1"/>
                </a:cxn>
                <a:cxn ang="0">
                  <a:pos x="T2" y="T3"/>
                </a:cxn>
                <a:cxn ang="0">
                  <a:pos x="T4" y="T5"/>
                </a:cxn>
                <a:cxn ang="0">
                  <a:pos x="T6" y="T7"/>
                </a:cxn>
                <a:cxn ang="0">
                  <a:pos x="T8" y="T9"/>
                </a:cxn>
                <a:cxn ang="0">
                  <a:pos x="T10" y="T11"/>
                </a:cxn>
                <a:cxn ang="0">
                  <a:pos x="T12" y="T13"/>
                </a:cxn>
              </a:cxnLst>
              <a:rect l="0" t="0" r="r" b="b"/>
              <a:pathLst>
                <a:path w="53" h="49">
                  <a:moveTo>
                    <a:pt x="27" y="4"/>
                  </a:moveTo>
                  <a:cubicBezTo>
                    <a:pt x="27" y="4"/>
                    <a:pt x="28" y="17"/>
                    <a:pt x="35" y="20"/>
                  </a:cubicBezTo>
                  <a:cubicBezTo>
                    <a:pt x="42" y="22"/>
                    <a:pt x="53" y="25"/>
                    <a:pt x="50" y="37"/>
                  </a:cubicBezTo>
                  <a:cubicBezTo>
                    <a:pt x="47" y="49"/>
                    <a:pt x="33" y="44"/>
                    <a:pt x="30" y="42"/>
                  </a:cubicBezTo>
                  <a:cubicBezTo>
                    <a:pt x="27" y="41"/>
                    <a:pt x="12" y="35"/>
                    <a:pt x="6" y="33"/>
                  </a:cubicBezTo>
                  <a:cubicBezTo>
                    <a:pt x="0" y="31"/>
                    <a:pt x="1" y="20"/>
                    <a:pt x="3" y="10"/>
                  </a:cubicBezTo>
                  <a:cubicBezTo>
                    <a:pt x="5" y="0"/>
                    <a:pt x="27" y="4"/>
                    <a:pt x="27" y="4"/>
                  </a:cubicBez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ïṧḷíďe"/>
            <p:cNvSpPr/>
            <p:nvPr/>
          </p:nvSpPr>
          <p:spPr bwMode="auto">
            <a:xfrm>
              <a:off x="8361363" y="4054475"/>
              <a:ext cx="192088" cy="150813"/>
            </a:xfrm>
            <a:custGeom>
              <a:avLst/>
              <a:gdLst>
                <a:gd name="T0" fmla="*/ 28 w 58"/>
                <a:gd name="T1" fmla="*/ 3 h 46"/>
                <a:gd name="T2" fmla="*/ 36 w 58"/>
                <a:gd name="T3" fmla="*/ 18 h 46"/>
                <a:gd name="T4" fmla="*/ 51 w 58"/>
                <a:gd name="T5" fmla="*/ 36 h 46"/>
                <a:gd name="T6" fmla="*/ 31 w 58"/>
                <a:gd name="T7" fmla="*/ 41 h 46"/>
                <a:gd name="T8" fmla="*/ 5 w 58"/>
                <a:gd name="T9" fmla="*/ 32 h 46"/>
                <a:gd name="T10" fmla="*/ 2 w 58"/>
                <a:gd name="T11" fmla="*/ 10 h 46"/>
                <a:gd name="T12" fmla="*/ 28 w 58"/>
                <a:gd name="T13" fmla="*/ 3 h 46"/>
              </a:gdLst>
              <a:ahLst/>
              <a:cxnLst>
                <a:cxn ang="0">
                  <a:pos x="T0" y="T1"/>
                </a:cxn>
                <a:cxn ang="0">
                  <a:pos x="T2" y="T3"/>
                </a:cxn>
                <a:cxn ang="0">
                  <a:pos x="T4" y="T5"/>
                </a:cxn>
                <a:cxn ang="0">
                  <a:pos x="T6" y="T7"/>
                </a:cxn>
                <a:cxn ang="0">
                  <a:pos x="T8" y="T9"/>
                </a:cxn>
                <a:cxn ang="0">
                  <a:pos x="T10" y="T11"/>
                </a:cxn>
                <a:cxn ang="0">
                  <a:pos x="T12" y="T13"/>
                </a:cxn>
              </a:cxnLst>
              <a:rect l="0" t="0" r="r" b="b"/>
              <a:pathLst>
                <a:path w="58" h="46">
                  <a:moveTo>
                    <a:pt x="28" y="3"/>
                  </a:moveTo>
                  <a:cubicBezTo>
                    <a:pt x="28" y="3"/>
                    <a:pt x="29" y="16"/>
                    <a:pt x="36" y="18"/>
                  </a:cubicBezTo>
                  <a:cubicBezTo>
                    <a:pt x="43" y="20"/>
                    <a:pt x="58" y="26"/>
                    <a:pt x="51" y="36"/>
                  </a:cubicBezTo>
                  <a:cubicBezTo>
                    <a:pt x="45" y="46"/>
                    <a:pt x="34" y="43"/>
                    <a:pt x="31" y="41"/>
                  </a:cubicBezTo>
                  <a:cubicBezTo>
                    <a:pt x="28" y="40"/>
                    <a:pt x="11" y="34"/>
                    <a:pt x="5" y="32"/>
                  </a:cubicBezTo>
                  <a:cubicBezTo>
                    <a:pt x="0" y="29"/>
                    <a:pt x="0" y="20"/>
                    <a:pt x="2" y="10"/>
                  </a:cubicBezTo>
                  <a:cubicBezTo>
                    <a:pt x="5" y="0"/>
                    <a:pt x="28" y="3"/>
                    <a:pt x="28" y="3"/>
                  </a:cubicBez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íšľïḓé"/>
            <p:cNvSpPr/>
            <p:nvPr/>
          </p:nvSpPr>
          <p:spPr bwMode="auto">
            <a:xfrm>
              <a:off x="8204201" y="3525838"/>
              <a:ext cx="415925" cy="531813"/>
            </a:xfrm>
            <a:custGeom>
              <a:avLst/>
              <a:gdLst>
                <a:gd name="T0" fmla="*/ 41 w 126"/>
                <a:gd name="T1" fmla="*/ 0 h 161"/>
                <a:gd name="T2" fmla="*/ 115 w 126"/>
                <a:gd name="T3" fmla="*/ 54 h 161"/>
                <a:gd name="T4" fmla="*/ 124 w 126"/>
                <a:gd name="T5" fmla="*/ 147 h 161"/>
                <a:gd name="T6" fmla="*/ 90 w 126"/>
                <a:gd name="T7" fmla="*/ 156 h 161"/>
                <a:gd name="T8" fmla="*/ 80 w 126"/>
                <a:gd name="T9" fmla="*/ 67 h 161"/>
                <a:gd name="T10" fmla="*/ 6 w 126"/>
                <a:gd name="T11" fmla="*/ 28 h 161"/>
                <a:gd name="T12" fmla="*/ 0 w 126"/>
                <a:gd name="T13" fmla="*/ 3 h 161"/>
                <a:gd name="T14" fmla="*/ 41 w 126"/>
                <a:gd name="T15" fmla="*/ 0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61">
                  <a:moveTo>
                    <a:pt x="41" y="0"/>
                  </a:moveTo>
                  <a:cubicBezTo>
                    <a:pt x="41" y="0"/>
                    <a:pt x="87" y="26"/>
                    <a:pt x="115" y="54"/>
                  </a:cubicBezTo>
                  <a:cubicBezTo>
                    <a:pt x="115" y="54"/>
                    <a:pt x="126" y="107"/>
                    <a:pt x="124" y="147"/>
                  </a:cubicBezTo>
                  <a:cubicBezTo>
                    <a:pt x="124" y="147"/>
                    <a:pt x="114" y="161"/>
                    <a:pt x="90" y="156"/>
                  </a:cubicBezTo>
                  <a:cubicBezTo>
                    <a:pt x="80" y="67"/>
                    <a:pt x="80" y="67"/>
                    <a:pt x="80" y="67"/>
                  </a:cubicBezTo>
                  <a:cubicBezTo>
                    <a:pt x="6" y="28"/>
                    <a:pt x="6" y="28"/>
                    <a:pt x="6" y="28"/>
                  </a:cubicBezTo>
                  <a:cubicBezTo>
                    <a:pt x="0" y="3"/>
                    <a:pt x="0" y="3"/>
                    <a:pt x="0" y="3"/>
                  </a:cubicBezTo>
                  <a:lnTo>
                    <a:pt x="41" y="0"/>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ṥ1ïďe"/>
            <p:cNvSpPr/>
            <p:nvPr/>
          </p:nvSpPr>
          <p:spPr bwMode="auto">
            <a:xfrm>
              <a:off x="8078788" y="3565525"/>
              <a:ext cx="401638" cy="560388"/>
            </a:xfrm>
            <a:custGeom>
              <a:avLst/>
              <a:gdLst>
                <a:gd name="T0" fmla="*/ 38 w 122"/>
                <a:gd name="T1" fmla="*/ 0 h 170"/>
                <a:gd name="T2" fmla="*/ 112 w 122"/>
                <a:gd name="T3" fmla="*/ 58 h 170"/>
                <a:gd name="T4" fmla="*/ 120 w 122"/>
                <a:gd name="T5" fmla="*/ 155 h 170"/>
                <a:gd name="T6" fmla="*/ 83 w 122"/>
                <a:gd name="T7" fmla="*/ 161 h 170"/>
                <a:gd name="T8" fmla="*/ 72 w 122"/>
                <a:gd name="T9" fmla="*/ 75 h 170"/>
                <a:gd name="T10" fmla="*/ 13 w 122"/>
                <a:gd name="T11" fmla="*/ 44 h 170"/>
                <a:gd name="T12" fmla="*/ 4 w 122"/>
                <a:gd name="T13" fmla="*/ 4 h 170"/>
                <a:gd name="T14" fmla="*/ 38 w 122"/>
                <a:gd name="T15" fmla="*/ 0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70">
                  <a:moveTo>
                    <a:pt x="38" y="0"/>
                  </a:moveTo>
                  <a:cubicBezTo>
                    <a:pt x="38" y="0"/>
                    <a:pt x="105" y="47"/>
                    <a:pt x="112" y="58"/>
                  </a:cubicBezTo>
                  <a:cubicBezTo>
                    <a:pt x="112" y="58"/>
                    <a:pt x="122" y="125"/>
                    <a:pt x="120" y="155"/>
                  </a:cubicBezTo>
                  <a:cubicBezTo>
                    <a:pt x="120" y="155"/>
                    <a:pt x="101" y="170"/>
                    <a:pt x="83" y="161"/>
                  </a:cubicBezTo>
                  <a:cubicBezTo>
                    <a:pt x="83" y="161"/>
                    <a:pt x="73" y="83"/>
                    <a:pt x="72" y="75"/>
                  </a:cubicBezTo>
                  <a:cubicBezTo>
                    <a:pt x="72" y="75"/>
                    <a:pt x="21" y="53"/>
                    <a:pt x="13" y="44"/>
                  </a:cubicBezTo>
                  <a:cubicBezTo>
                    <a:pt x="5" y="35"/>
                    <a:pt x="0" y="11"/>
                    <a:pt x="4" y="4"/>
                  </a:cubicBezTo>
                  <a:lnTo>
                    <a:pt x="38" y="0"/>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í$1ïdê"/>
            <p:cNvSpPr/>
            <p:nvPr/>
          </p:nvSpPr>
          <p:spPr bwMode="auto">
            <a:xfrm>
              <a:off x="8156576" y="3103563"/>
              <a:ext cx="119063" cy="96838"/>
            </a:xfrm>
            <a:custGeom>
              <a:avLst/>
              <a:gdLst>
                <a:gd name="T0" fmla="*/ 2 w 36"/>
                <a:gd name="T1" fmla="*/ 0 h 29"/>
                <a:gd name="T2" fmla="*/ 0 w 36"/>
                <a:gd name="T3" fmla="*/ 16 h 29"/>
                <a:gd name="T4" fmla="*/ 17 w 36"/>
                <a:gd name="T5" fmla="*/ 28 h 29"/>
                <a:gd name="T6" fmla="*/ 36 w 36"/>
                <a:gd name="T7" fmla="*/ 19 h 29"/>
                <a:gd name="T8" fmla="*/ 36 w 36"/>
                <a:gd name="T9" fmla="*/ 6 h 29"/>
                <a:gd name="T10" fmla="*/ 2 w 36"/>
                <a:gd name="T11" fmla="*/ 0 h 29"/>
              </a:gdLst>
              <a:ahLst/>
              <a:cxnLst>
                <a:cxn ang="0">
                  <a:pos x="T0" y="T1"/>
                </a:cxn>
                <a:cxn ang="0">
                  <a:pos x="T2" y="T3"/>
                </a:cxn>
                <a:cxn ang="0">
                  <a:pos x="T4" y="T5"/>
                </a:cxn>
                <a:cxn ang="0">
                  <a:pos x="T6" y="T7"/>
                </a:cxn>
                <a:cxn ang="0">
                  <a:pos x="T8" y="T9"/>
                </a:cxn>
                <a:cxn ang="0">
                  <a:pos x="T10" y="T11"/>
                </a:cxn>
              </a:cxnLst>
              <a:rect l="0" t="0" r="r" b="b"/>
              <a:pathLst>
                <a:path w="36" h="29">
                  <a:moveTo>
                    <a:pt x="2" y="0"/>
                  </a:moveTo>
                  <a:cubicBezTo>
                    <a:pt x="0" y="16"/>
                    <a:pt x="0" y="16"/>
                    <a:pt x="0" y="16"/>
                  </a:cubicBezTo>
                  <a:cubicBezTo>
                    <a:pt x="0" y="16"/>
                    <a:pt x="3" y="26"/>
                    <a:pt x="17" y="28"/>
                  </a:cubicBezTo>
                  <a:cubicBezTo>
                    <a:pt x="31" y="29"/>
                    <a:pt x="36" y="19"/>
                    <a:pt x="36" y="19"/>
                  </a:cubicBezTo>
                  <a:cubicBezTo>
                    <a:pt x="36" y="6"/>
                    <a:pt x="36" y="6"/>
                    <a:pt x="36" y="6"/>
                  </a:cubicBezTo>
                  <a:lnTo>
                    <a:pt x="2" y="0"/>
                  </a:ln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íslíde"/>
            <p:cNvSpPr/>
            <p:nvPr/>
          </p:nvSpPr>
          <p:spPr bwMode="auto">
            <a:xfrm>
              <a:off x="8058151" y="3136900"/>
              <a:ext cx="287338" cy="468313"/>
            </a:xfrm>
            <a:custGeom>
              <a:avLst/>
              <a:gdLst>
                <a:gd name="T0" fmla="*/ 30 w 87"/>
                <a:gd name="T1" fmla="*/ 6 h 142"/>
                <a:gd name="T2" fmla="*/ 0 w 87"/>
                <a:gd name="T3" fmla="*/ 15 h 142"/>
                <a:gd name="T4" fmla="*/ 10 w 87"/>
                <a:gd name="T5" fmla="*/ 134 h 142"/>
                <a:gd name="T6" fmla="*/ 87 w 87"/>
                <a:gd name="T7" fmla="*/ 118 h 142"/>
                <a:gd name="T8" fmla="*/ 83 w 87"/>
                <a:gd name="T9" fmla="*/ 2 h 142"/>
                <a:gd name="T10" fmla="*/ 66 w 87"/>
                <a:gd name="T11" fmla="*/ 2 h 142"/>
                <a:gd name="T12" fmla="*/ 30 w 87"/>
                <a:gd name="T13" fmla="*/ 6 h 142"/>
              </a:gdLst>
              <a:ahLst/>
              <a:cxnLst>
                <a:cxn ang="0">
                  <a:pos x="T0" y="T1"/>
                </a:cxn>
                <a:cxn ang="0">
                  <a:pos x="T2" y="T3"/>
                </a:cxn>
                <a:cxn ang="0">
                  <a:pos x="T4" y="T5"/>
                </a:cxn>
                <a:cxn ang="0">
                  <a:pos x="T6" y="T7"/>
                </a:cxn>
                <a:cxn ang="0">
                  <a:pos x="T8" y="T9"/>
                </a:cxn>
                <a:cxn ang="0">
                  <a:pos x="T10" y="T11"/>
                </a:cxn>
                <a:cxn ang="0">
                  <a:pos x="T12" y="T13"/>
                </a:cxn>
              </a:cxnLst>
              <a:rect l="0" t="0" r="r" b="b"/>
              <a:pathLst>
                <a:path w="87" h="142">
                  <a:moveTo>
                    <a:pt x="30" y="6"/>
                  </a:moveTo>
                  <a:cubicBezTo>
                    <a:pt x="30" y="6"/>
                    <a:pt x="21" y="8"/>
                    <a:pt x="0" y="15"/>
                  </a:cubicBezTo>
                  <a:cubicBezTo>
                    <a:pt x="0" y="15"/>
                    <a:pt x="0" y="72"/>
                    <a:pt x="10" y="134"/>
                  </a:cubicBezTo>
                  <a:cubicBezTo>
                    <a:pt x="10" y="134"/>
                    <a:pt x="53" y="142"/>
                    <a:pt x="87" y="118"/>
                  </a:cubicBezTo>
                  <a:cubicBezTo>
                    <a:pt x="87" y="118"/>
                    <a:pt x="87" y="41"/>
                    <a:pt x="83" y="2"/>
                  </a:cubicBezTo>
                  <a:cubicBezTo>
                    <a:pt x="83" y="2"/>
                    <a:pt x="74" y="0"/>
                    <a:pt x="66" y="2"/>
                  </a:cubicBezTo>
                  <a:lnTo>
                    <a:pt x="30" y="6"/>
                  </a:lnTo>
                  <a:close/>
                </a:path>
              </a:pathLst>
            </a:custGeom>
            <a:solidFill>
              <a:srgbClr val="506BD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îṡľîdê"/>
            <p:cNvSpPr/>
            <p:nvPr/>
          </p:nvSpPr>
          <p:spPr bwMode="auto">
            <a:xfrm>
              <a:off x="8134351" y="2897188"/>
              <a:ext cx="195263" cy="266700"/>
            </a:xfrm>
            <a:custGeom>
              <a:avLst/>
              <a:gdLst>
                <a:gd name="T0" fmla="*/ 5 w 59"/>
                <a:gd name="T1" fmla="*/ 57 h 81"/>
                <a:gd name="T2" fmla="*/ 33 w 59"/>
                <a:gd name="T3" fmla="*/ 81 h 81"/>
                <a:gd name="T4" fmla="*/ 55 w 59"/>
                <a:gd name="T5" fmla="*/ 32 h 81"/>
                <a:gd name="T6" fmla="*/ 17 w 59"/>
                <a:gd name="T7" fmla="*/ 11 h 81"/>
                <a:gd name="T8" fmla="*/ 5 w 59"/>
                <a:gd name="T9" fmla="*/ 57 h 81"/>
              </a:gdLst>
              <a:ahLst/>
              <a:cxnLst>
                <a:cxn ang="0">
                  <a:pos x="T0" y="T1"/>
                </a:cxn>
                <a:cxn ang="0">
                  <a:pos x="T2" y="T3"/>
                </a:cxn>
                <a:cxn ang="0">
                  <a:pos x="T4" y="T5"/>
                </a:cxn>
                <a:cxn ang="0">
                  <a:pos x="T6" y="T7"/>
                </a:cxn>
                <a:cxn ang="0">
                  <a:pos x="T8" y="T9"/>
                </a:cxn>
              </a:cxnLst>
              <a:rect l="0" t="0" r="r" b="b"/>
              <a:pathLst>
                <a:path w="59" h="81">
                  <a:moveTo>
                    <a:pt x="5" y="57"/>
                  </a:moveTo>
                  <a:cubicBezTo>
                    <a:pt x="5" y="57"/>
                    <a:pt x="10" y="81"/>
                    <a:pt x="33" y="81"/>
                  </a:cubicBezTo>
                  <a:cubicBezTo>
                    <a:pt x="58" y="80"/>
                    <a:pt x="59" y="47"/>
                    <a:pt x="55" y="32"/>
                  </a:cubicBezTo>
                  <a:cubicBezTo>
                    <a:pt x="52" y="17"/>
                    <a:pt x="34" y="0"/>
                    <a:pt x="17" y="11"/>
                  </a:cubicBezTo>
                  <a:cubicBezTo>
                    <a:pt x="4" y="20"/>
                    <a:pt x="0" y="35"/>
                    <a:pt x="5" y="57"/>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íṥľïdé"/>
            <p:cNvSpPr/>
            <p:nvPr/>
          </p:nvSpPr>
          <p:spPr bwMode="auto">
            <a:xfrm>
              <a:off x="8116888" y="2889250"/>
              <a:ext cx="215900" cy="241300"/>
            </a:xfrm>
            <a:custGeom>
              <a:avLst/>
              <a:gdLst>
                <a:gd name="T0" fmla="*/ 30 w 65"/>
                <a:gd name="T1" fmla="*/ 6 h 73"/>
                <a:gd name="T2" fmla="*/ 3 w 65"/>
                <a:gd name="T3" fmla="*/ 35 h 73"/>
                <a:gd name="T4" fmla="*/ 17 w 65"/>
                <a:gd name="T5" fmla="*/ 73 h 73"/>
                <a:gd name="T6" fmla="*/ 18 w 65"/>
                <a:gd name="T7" fmla="*/ 62 h 73"/>
                <a:gd name="T8" fmla="*/ 14 w 65"/>
                <a:gd name="T9" fmla="*/ 51 h 73"/>
                <a:gd name="T10" fmla="*/ 19 w 65"/>
                <a:gd name="T11" fmla="*/ 44 h 73"/>
                <a:gd name="T12" fmla="*/ 21 w 65"/>
                <a:gd name="T13" fmla="*/ 45 h 73"/>
                <a:gd name="T14" fmla="*/ 24 w 65"/>
                <a:gd name="T15" fmla="*/ 44 h 73"/>
                <a:gd name="T16" fmla="*/ 25 w 65"/>
                <a:gd name="T17" fmla="*/ 36 h 73"/>
                <a:gd name="T18" fmla="*/ 61 w 65"/>
                <a:gd name="T19" fmla="*/ 36 h 73"/>
                <a:gd name="T20" fmla="*/ 64 w 65"/>
                <a:gd name="T21" fmla="*/ 26 h 73"/>
                <a:gd name="T22" fmla="*/ 30 w 65"/>
                <a:gd name="T23"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73">
                  <a:moveTo>
                    <a:pt x="30" y="6"/>
                  </a:moveTo>
                  <a:cubicBezTo>
                    <a:pt x="30" y="6"/>
                    <a:pt x="8" y="7"/>
                    <a:pt x="3" y="35"/>
                  </a:cubicBezTo>
                  <a:cubicBezTo>
                    <a:pt x="3" y="35"/>
                    <a:pt x="0" y="58"/>
                    <a:pt x="17" y="73"/>
                  </a:cubicBezTo>
                  <a:cubicBezTo>
                    <a:pt x="17" y="73"/>
                    <a:pt x="16" y="63"/>
                    <a:pt x="18" y="62"/>
                  </a:cubicBezTo>
                  <a:cubicBezTo>
                    <a:pt x="19" y="60"/>
                    <a:pt x="14" y="54"/>
                    <a:pt x="14" y="51"/>
                  </a:cubicBezTo>
                  <a:cubicBezTo>
                    <a:pt x="15" y="47"/>
                    <a:pt x="15" y="40"/>
                    <a:pt x="19" y="44"/>
                  </a:cubicBezTo>
                  <a:cubicBezTo>
                    <a:pt x="21" y="45"/>
                    <a:pt x="21" y="45"/>
                    <a:pt x="21" y="45"/>
                  </a:cubicBezTo>
                  <a:cubicBezTo>
                    <a:pt x="22" y="47"/>
                    <a:pt x="25" y="45"/>
                    <a:pt x="24" y="44"/>
                  </a:cubicBezTo>
                  <a:cubicBezTo>
                    <a:pt x="24" y="41"/>
                    <a:pt x="24" y="38"/>
                    <a:pt x="25" y="36"/>
                  </a:cubicBezTo>
                  <a:cubicBezTo>
                    <a:pt x="28" y="31"/>
                    <a:pt x="44" y="39"/>
                    <a:pt x="61" y="36"/>
                  </a:cubicBezTo>
                  <a:cubicBezTo>
                    <a:pt x="61" y="36"/>
                    <a:pt x="65" y="32"/>
                    <a:pt x="64" y="26"/>
                  </a:cubicBezTo>
                  <a:cubicBezTo>
                    <a:pt x="64" y="26"/>
                    <a:pt x="59" y="0"/>
                    <a:pt x="30" y="6"/>
                  </a:cubicBez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îŝḷîḋê"/>
            <p:cNvSpPr/>
            <p:nvPr/>
          </p:nvSpPr>
          <p:spPr bwMode="auto">
            <a:xfrm>
              <a:off x="8174038" y="3143250"/>
              <a:ext cx="101600" cy="60325"/>
            </a:xfrm>
            <a:custGeom>
              <a:avLst/>
              <a:gdLst>
                <a:gd name="T0" fmla="*/ 2 w 64"/>
                <a:gd name="T1" fmla="*/ 0 h 38"/>
                <a:gd name="T2" fmla="*/ 33 w 64"/>
                <a:gd name="T3" fmla="*/ 7 h 38"/>
                <a:gd name="T4" fmla="*/ 64 w 64"/>
                <a:gd name="T5" fmla="*/ 17 h 38"/>
                <a:gd name="T6" fmla="*/ 62 w 64"/>
                <a:gd name="T7" fmla="*/ 32 h 38"/>
                <a:gd name="T8" fmla="*/ 48 w 64"/>
                <a:gd name="T9" fmla="*/ 38 h 38"/>
                <a:gd name="T10" fmla="*/ 16 w 64"/>
                <a:gd name="T11" fmla="*/ 25 h 38"/>
                <a:gd name="T12" fmla="*/ 0 w 64"/>
                <a:gd name="T13" fmla="*/ 7 h 38"/>
                <a:gd name="T14" fmla="*/ 2 w 6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38">
                  <a:moveTo>
                    <a:pt x="2" y="0"/>
                  </a:moveTo>
                  <a:lnTo>
                    <a:pt x="33" y="7"/>
                  </a:lnTo>
                  <a:lnTo>
                    <a:pt x="64" y="17"/>
                  </a:lnTo>
                  <a:lnTo>
                    <a:pt x="62" y="32"/>
                  </a:lnTo>
                  <a:lnTo>
                    <a:pt x="48" y="38"/>
                  </a:lnTo>
                  <a:lnTo>
                    <a:pt x="16" y="25"/>
                  </a:lnTo>
                  <a:lnTo>
                    <a:pt x="0" y="7"/>
                  </a:lnTo>
                  <a:lnTo>
                    <a:pt x="2" y="0"/>
                  </a:ln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îṣḻïďê"/>
            <p:cNvSpPr/>
            <p:nvPr/>
          </p:nvSpPr>
          <p:spPr bwMode="auto">
            <a:xfrm>
              <a:off x="8147051" y="3140075"/>
              <a:ext cx="103188" cy="92075"/>
            </a:xfrm>
            <a:custGeom>
              <a:avLst/>
              <a:gdLst>
                <a:gd name="T0" fmla="*/ 9 w 65"/>
                <a:gd name="T1" fmla="*/ 0 h 58"/>
                <a:gd name="T2" fmla="*/ 0 w 65"/>
                <a:gd name="T3" fmla="*/ 11 h 58"/>
                <a:gd name="T4" fmla="*/ 50 w 65"/>
                <a:gd name="T5" fmla="*/ 58 h 58"/>
                <a:gd name="T6" fmla="*/ 65 w 65"/>
                <a:gd name="T7" fmla="*/ 40 h 58"/>
                <a:gd name="T8" fmla="*/ 9 w 65"/>
                <a:gd name="T9" fmla="*/ 0 h 58"/>
              </a:gdLst>
              <a:ahLst/>
              <a:cxnLst>
                <a:cxn ang="0">
                  <a:pos x="T0" y="T1"/>
                </a:cxn>
                <a:cxn ang="0">
                  <a:pos x="T2" y="T3"/>
                </a:cxn>
                <a:cxn ang="0">
                  <a:pos x="T4" y="T5"/>
                </a:cxn>
                <a:cxn ang="0">
                  <a:pos x="T6" y="T7"/>
                </a:cxn>
                <a:cxn ang="0">
                  <a:pos x="T8" y="T9"/>
                </a:cxn>
              </a:cxnLst>
              <a:rect l="0" t="0" r="r" b="b"/>
              <a:pathLst>
                <a:path w="65" h="58">
                  <a:moveTo>
                    <a:pt x="9" y="0"/>
                  </a:moveTo>
                  <a:lnTo>
                    <a:pt x="0" y="11"/>
                  </a:lnTo>
                  <a:lnTo>
                    <a:pt x="50" y="58"/>
                  </a:lnTo>
                  <a:lnTo>
                    <a:pt x="65" y="40"/>
                  </a:lnTo>
                  <a:lnTo>
                    <a:pt x="9"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íşļïdê"/>
            <p:cNvSpPr/>
            <p:nvPr/>
          </p:nvSpPr>
          <p:spPr bwMode="auto">
            <a:xfrm>
              <a:off x="8250238" y="3143250"/>
              <a:ext cx="42863" cy="85725"/>
            </a:xfrm>
            <a:custGeom>
              <a:avLst/>
              <a:gdLst>
                <a:gd name="T0" fmla="*/ 0 w 27"/>
                <a:gd name="T1" fmla="*/ 38 h 54"/>
                <a:gd name="T2" fmla="*/ 18 w 27"/>
                <a:gd name="T3" fmla="*/ 54 h 54"/>
                <a:gd name="T4" fmla="*/ 27 w 27"/>
                <a:gd name="T5" fmla="*/ 0 h 54"/>
                <a:gd name="T6" fmla="*/ 0 w 27"/>
                <a:gd name="T7" fmla="*/ 38 h 54"/>
              </a:gdLst>
              <a:ahLst/>
              <a:cxnLst>
                <a:cxn ang="0">
                  <a:pos x="T0" y="T1"/>
                </a:cxn>
                <a:cxn ang="0">
                  <a:pos x="T2" y="T3"/>
                </a:cxn>
                <a:cxn ang="0">
                  <a:pos x="T4" y="T5"/>
                </a:cxn>
                <a:cxn ang="0">
                  <a:pos x="T6" y="T7"/>
                </a:cxn>
              </a:cxnLst>
              <a:rect l="0" t="0" r="r" b="b"/>
              <a:pathLst>
                <a:path w="27" h="54">
                  <a:moveTo>
                    <a:pt x="0" y="38"/>
                  </a:moveTo>
                  <a:lnTo>
                    <a:pt x="18" y="54"/>
                  </a:lnTo>
                  <a:lnTo>
                    <a:pt x="27" y="0"/>
                  </a:lnTo>
                  <a:lnTo>
                    <a:pt x="0" y="38"/>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ïSḷíḍè"/>
            <p:cNvSpPr/>
            <p:nvPr/>
          </p:nvSpPr>
          <p:spPr bwMode="auto">
            <a:xfrm>
              <a:off x="8177213" y="3032125"/>
              <a:ext cx="141288" cy="153988"/>
            </a:xfrm>
            <a:custGeom>
              <a:avLst/>
              <a:gdLst>
                <a:gd name="T0" fmla="*/ 6 w 43"/>
                <a:gd name="T1" fmla="*/ 1 h 47"/>
                <a:gd name="T2" fmla="*/ 11 w 43"/>
                <a:gd name="T3" fmla="*/ 30 h 47"/>
                <a:gd name="T4" fmla="*/ 37 w 43"/>
                <a:gd name="T5" fmla="*/ 31 h 47"/>
                <a:gd name="T6" fmla="*/ 38 w 43"/>
                <a:gd name="T7" fmla="*/ 43 h 47"/>
                <a:gd name="T8" fmla="*/ 6 w 43"/>
                <a:gd name="T9" fmla="*/ 41 h 47"/>
                <a:gd name="T10" fmla="*/ 3 w 43"/>
                <a:gd name="T11" fmla="*/ 2 h 47"/>
                <a:gd name="T12" fmla="*/ 5 w 43"/>
                <a:gd name="T13" fmla="*/ 0 h 47"/>
                <a:gd name="T14" fmla="*/ 6 w 43"/>
                <a:gd name="T15" fmla="*/ 1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7">
                  <a:moveTo>
                    <a:pt x="6" y="1"/>
                  </a:moveTo>
                  <a:cubicBezTo>
                    <a:pt x="6" y="1"/>
                    <a:pt x="3" y="24"/>
                    <a:pt x="11" y="30"/>
                  </a:cubicBezTo>
                  <a:cubicBezTo>
                    <a:pt x="11" y="30"/>
                    <a:pt x="23" y="37"/>
                    <a:pt x="37" y="31"/>
                  </a:cubicBezTo>
                  <a:cubicBezTo>
                    <a:pt x="37" y="31"/>
                    <a:pt x="43" y="38"/>
                    <a:pt x="38" y="43"/>
                  </a:cubicBezTo>
                  <a:cubicBezTo>
                    <a:pt x="33" y="47"/>
                    <a:pt x="11" y="46"/>
                    <a:pt x="6" y="41"/>
                  </a:cubicBezTo>
                  <a:cubicBezTo>
                    <a:pt x="1" y="36"/>
                    <a:pt x="0" y="12"/>
                    <a:pt x="3" y="2"/>
                  </a:cubicBezTo>
                  <a:cubicBezTo>
                    <a:pt x="5" y="0"/>
                    <a:pt x="5" y="0"/>
                    <a:pt x="5" y="0"/>
                  </a:cubicBezTo>
                  <a:lnTo>
                    <a:pt x="6" y="1"/>
                  </a:lnTo>
                  <a:close/>
                </a:path>
              </a:pathLst>
            </a:custGeom>
            <a:solidFill>
              <a:srgbClr val="C670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íSľiḑè"/>
            <p:cNvSpPr/>
            <p:nvPr/>
          </p:nvSpPr>
          <p:spPr bwMode="auto">
            <a:xfrm>
              <a:off x="8199438" y="3014663"/>
              <a:ext cx="173038" cy="100013"/>
            </a:xfrm>
            <a:custGeom>
              <a:avLst/>
              <a:gdLst>
                <a:gd name="T0" fmla="*/ 5 w 52"/>
                <a:gd name="T1" fmla="*/ 3 h 30"/>
                <a:gd name="T2" fmla="*/ 36 w 52"/>
                <a:gd name="T3" fmla="*/ 0 h 30"/>
                <a:gd name="T4" fmla="*/ 39 w 52"/>
                <a:gd name="T5" fmla="*/ 1 h 30"/>
                <a:gd name="T6" fmla="*/ 52 w 52"/>
                <a:gd name="T7" fmla="*/ 8 h 30"/>
                <a:gd name="T8" fmla="*/ 13 w 52"/>
                <a:gd name="T9" fmla="*/ 30 h 30"/>
                <a:gd name="T10" fmla="*/ 1 w 52"/>
                <a:gd name="T11" fmla="*/ 22 h 30"/>
                <a:gd name="T12" fmla="*/ 1 w 52"/>
                <a:gd name="T13" fmla="*/ 20 h 30"/>
                <a:gd name="T14" fmla="*/ 3 w 52"/>
                <a:gd name="T15" fmla="*/ 4 h 30"/>
                <a:gd name="T16" fmla="*/ 5 w 52"/>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0">
                  <a:moveTo>
                    <a:pt x="5" y="3"/>
                  </a:moveTo>
                  <a:cubicBezTo>
                    <a:pt x="24" y="6"/>
                    <a:pt x="33" y="3"/>
                    <a:pt x="36" y="0"/>
                  </a:cubicBezTo>
                  <a:cubicBezTo>
                    <a:pt x="37" y="0"/>
                    <a:pt x="38" y="0"/>
                    <a:pt x="39" y="1"/>
                  </a:cubicBezTo>
                  <a:cubicBezTo>
                    <a:pt x="52" y="8"/>
                    <a:pt x="52" y="8"/>
                    <a:pt x="52" y="8"/>
                  </a:cubicBezTo>
                  <a:cubicBezTo>
                    <a:pt x="13" y="30"/>
                    <a:pt x="13" y="30"/>
                    <a:pt x="13" y="30"/>
                  </a:cubicBezTo>
                  <a:cubicBezTo>
                    <a:pt x="1" y="22"/>
                    <a:pt x="1" y="22"/>
                    <a:pt x="1" y="22"/>
                  </a:cubicBezTo>
                  <a:cubicBezTo>
                    <a:pt x="1" y="22"/>
                    <a:pt x="0" y="21"/>
                    <a:pt x="1" y="20"/>
                  </a:cubicBezTo>
                  <a:cubicBezTo>
                    <a:pt x="3" y="4"/>
                    <a:pt x="3" y="4"/>
                    <a:pt x="3" y="4"/>
                  </a:cubicBezTo>
                  <a:cubicBezTo>
                    <a:pt x="3" y="4"/>
                    <a:pt x="4" y="3"/>
                    <a:pt x="5" y="3"/>
                  </a:cubicBez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îś1ídè"/>
            <p:cNvSpPr/>
            <p:nvPr/>
          </p:nvSpPr>
          <p:spPr bwMode="auto">
            <a:xfrm>
              <a:off x="8242301" y="3038475"/>
              <a:ext cx="130175" cy="79375"/>
            </a:xfrm>
            <a:custGeom>
              <a:avLst/>
              <a:gdLst>
                <a:gd name="T0" fmla="*/ 4 w 39"/>
                <a:gd name="T1" fmla="*/ 4 h 24"/>
                <a:gd name="T2" fmla="*/ 37 w 39"/>
                <a:gd name="T3" fmla="*/ 0 h 24"/>
                <a:gd name="T4" fmla="*/ 39 w 39"/>
                <a:gd name="T5" fmla="*/ 2 h 24"/>
                <a:gd name="T6" fmla="*/ 37 w 39"/>
                <a:gd name="T7" fmla="*/ 18 h 24"/>
                <a:gd name="T8" fmla="*/ 35 w 39"/>
                <a:gd name="T9" fmla="*/ 19 h 24"/>
                <a:gd name="T10" fmla="*/ 2 w 39"/>
                <a:gd name="T11" fmla="*/ 23 h 24"/>
                <a:gd name="T12" fmla="*/ 0 w 39"/>
                <a:gd name="T13" fmla="*/ 22 h 24"/>
                <a:gd name="T14" fmla="*/ 2 w 39"/>
                <a:gd name="T15" fmla="*/ 6 h 24"/>
                <a:gd name="T16" fmla="*/ 4 w 39"/>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4">
                  <a:moveTo>
                    <a:pt x="4" y="4"/>
                  </a:moveTo>
                  <a:cubicBezTo>
                    <a:pt x="37" y="0"/>
                    <a:pt x="37" y="0"/>
                    <a:pt x="37" y="0"/>
                  </a:cubicBezTo>
                  <a:cubicBezTo>
                    <a:pt x="38" y="0"/>
                    <a:pt x="39" y="1"/>
                    <a:pt x="39" y="2"/>
                  </a:cubicBezTo>
                  <a:cubicBezTo>
                    <a:pt x="37" y="18"/>
                    <a:pt x="37" y="18"/>
                    <a:pt x="37" y="18"/>
                  </a:cubicBezTo>
                  <a:cubicBezTo>
                    <a:pt x="36" y="19"/>
                    <a:pt x="36" y="19"/>
                    <a:pt x="35" y="19"/>
                  </a:cubicBezTo>
                  <a:cubicBezTo>
                    <a:pt x="2" y="23"/>
                    <a:pt x="2" y="23"/>
                    <a:pt x="2" y="23"/>
                  </a:cubicBezTo>
                  <a:cubicBezTo>
                    <a:pt x="1" y="24"/>
                    <a:pt x="0" y="23"/>
                    <a:pt x="0" y="22"/>
                  </a:cubicBezTo>
                  <a:cubicBezTo>
                    <a:pt x="2" y="6"/>
                    <a:pt x="2" y="6"/>
                    <a:pt x="2" y="6"/>
                  </a:cubicBezTo>
                  <a:cubicBezTo>
                    <a:pt x="2" y="5"/>
                    <a:pt x="3" y="4"/>
                    <a:pt x="4" y="4"/>
                  </a:cubicBez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išḷíďé"/>
            <p:cNvSpPr/>
            <p:nvPr/>
          </p:nvSpPr>
          <p:spPr bwMode="auto">
            <a:xfrm>
              <a:off x="8128001" y="2971800"/>
              <a:ext cx="79375" cy="85725"/>
            </a:xfrm>
            <a:custGeom>
              <a:avLst/>
              <a:gdLst>
                <a:gd name="T0" fmla="*/ 24 w 24"/>
                <a:gd name="T1" fmla="*/ 19 h 26"/>
                <a:gd name="T2" fmla="*/ 3 w 24"/>
                <a:gd name="T3" fmla="*/ 0 h 26"/>
                <a:gd name="T4" fmla="*/ 1 w 24"/>
                <a:gd name="T5" fmla="*/ 7 h 26"/>
                <a:gd name="T6" fmla="*/ 24 w 24"/>
                <a:gd name="T7" fmla="*/ 26 h 26"/>
                <a:gd name="T8" fmla="*/ 24 w 24"/>
                <a:gd name="T9" fmla="*/ 19 h 26"/>
              </a:gdLst>
              <a:ahLst/>
              <a:cxnLst>
                <a:cxn ang="0">
                  <a:pos x="T0" y="T1"/>
                </a:cxn>
                <a:cxn ang="0">
                  <a:pos x="T2" y="T3"/>
                </a:cxn>
                <a:cxn ang="0">
                  <a:pos x="T4" y="T5"/>
                </a:cxn>
                <a:cxn ang="0">
                  <a:pos x="T6" y="T7"/>
                </a:cxn>
                <a:cxn ang="0">
                  <a:pos x="T8" y="T9"/>
                </a:cxn>
              </a:cxnLst>
              <a:rect l="0" t="0" r="r" b="b"/>
              <a:pathLst>
                <a:path w="24" h="26">
                  <a:moveTo>
                    <a:pt x="24" y="19"/>
                  </a:moveTo>
                  <a:cubicBezTo>
                    <a:pt x="24" y="19"/>
                    <a:pt x="10" y="13"/>
                    <a:pt x="3" y="0"/>
                  </a:cubicBezTo>
                  <a:cubicBezTo>
                    <a:pt x="3" y="0"/>
                    <a:pt x="0" y="2"/>
                    <a:pt x="1" y="7"/>
                  </a:cubicBezTo>
                  <a:cubicBezTo>
                    <a:pt x="1" y="7"/>
                    <a:pt x="8" y="19"/>
                    <a:pt x="24" y="26"/>
                  </a:cubicBezTo>
                  <a:lnTo>
                    <a:pt x="24" y="19"/>
                  </a:lnTo>
                  <a:close/>
                </a:path>
              </a:pathLst>
            </a:custGeom>
            <a:solidFill>
              <a:srgbClr val="734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iṧľîḋe"/>
            <p:cNvSpPr/>
            <p:nvPr/>
          </p:nvSpPr>
          <p:spPr bwMode="auto">
            <a:xfrm>
              <a:off x="7721601" y="3038475"/>
              <a:ext cx="385763" cy="273050"/>
            </a:xfrm>
            <a:custGeom>
              <a:avLst/>
              <a:gdLst>
                <a:gd name="T0" fmla="*/ 102 w 117"/>
                <a:gd name="T1" fmla="*/ 45 h 83"/>
                <a:gd name="T2" fmla="*/ 14 w 117"/>
                <a:gd name="T3" fmla="*/ 0 h 83"/>
                <a:gd name="T4" fmla="*/ 0 w 117"/>
                <a:gd name="T5" fmla="*/ 17 h 83"/>
                <a:gd name="T6" fmla="*/ 105 w 117"/>
                <a:gd name="T7" fmla="*/ 82 h 83"/>
                <a:gd name="T8" fmla="*/ 102 w 117"/>
                <a:gd name="T9" fmla="*/ 45 h 83"/>
              </a:gdLst>
              <a:ahLst/>
              <a:cxnLst>
                <a:cxn ang="0">
                  <a:pos x="T0" y="T1"/>
                </a:cxn>
                <a:cxn ang="0">
                  <a:pos x="T2" y="T3"/>
                </a:cxn>
                <a:cxn ang="0">
                  <a:pos x="T4" y="T5"/>
                </a:cxn>
                <a:cxn ang="0">
                  <a:pos x="T6" y="T7"/>
                </a:cxn>
                <a:cxn ang="0">
                  <a:pos x="T8" y="T9"/>
                </a:cxn>
              </a:cxnLst>
              <a:rect l="0" t="0" r="r" b="b"/>
              <a:pathLst>
                <a:path w="117" h="83">
                  <a:moveTo>
                    <a:pt x="102" y="45"/>
                  </a:moveTo>
                  <a:cubicBezTo>
                    <a:pt x="102" y="45"/>
                    <a:pt x="58" y="55"/>
                    <a:pt x="14" y="0"/>
                  </a:cubicBezTo>
                  <a:cubicBezTo>
                    <a:pt x="14" y="0"/>
                    <a:pt x="5" y="1"/>
                    <a:pt x="0" y="17"/>
                  </a:cubicBezTo>
                  <a:cubicBezTo>
                    <a:pt x="0" y="17"/>
                    <a:pt x="30" y="83"/>
                    <a:pt x="105" y="82"/>
                  </a:cubicBezTo>
                  <a:cubicBezTo>
                    <a:pt x="105" y="82"/>
                    <a:pt x="117" y="54"/>
                    <a:pt x="102" y="45"/>
                  </a:cubicBezTo>
                  <a:close/>
                </a:path>
              </a:pathLst>
            </a:custGeom>
            <a:solidFill>
              <a:srgbClr val="0087E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6" name="iṣľîde"/>
            <p:cNvSpPr/>
            <p:nvPr/>
          </p:nvSpPr>
          <p:spPr bwMode="auto">
            <a:xfrm>
              <a:off x="5430838" y="3663950"/>
              <a:ext cx="1101725" cy="650875"/>
            </a:xfrm>
            <a:custGeom>
              <a:avLst/>
              <a:gdLst>
                <a:gd name="T0" fmla="*/ 175 w 334"/>
                <a:gd name="T1" fmla="*/ 0 h 197"/>
                <a:gd name="T2" fmla="*/ 171 w 334"/>
                <a:gd name="T3" fmla="*/ 1 h 197"/>
                <a:gd name="T4" fmla="*/ 33 w 334"/>
                <a:gd name="T5" fmla="*/ 81 h 197"/>
                <a:gd name="T6" fmla="*/ 2 w 334"/>
                <a:gd name="T7" fmla="*/ 99 h 197"/>
                <a:gd name="T8" fmla="*/ 2 w 334"/>
                <a:gd name="T9" fmla="*/ 106 h 197"/>
                <a:gd name="T10" fmla="*/ 7 w 334"/>
                <a:gd name="T11" fmla="*/ 109 h 197"/>
                <a:gd name="T12" fmla="*/ 157 w 334"/>
                <a:gd name="T13" fmla="*/ 196 h 197"/>
                <a:gd name="T14" fmla="*/ 161 w 334"/>
                <a:gd name="T15" fmla="*/ 197 h 197"/>
                <a:gd name="T16" fmla="*/ 165 w 334"/>
                <a:gd name="T17" fmla="*/ 196 h 197"/>
                <a:gd name="T18" fmla="*/ 310 w 334"/>
                <a:gd name="T19" fmla="*/ 112 h 197"/>
                <a:gd name="T20" fmla="*/ 329 w 334"/>
                <a:gd name="T21" fmla="*/ 101 h 197"/>
                <a:gd name="T22" fmla="*/ 329 w 334"/>
                <a:gd name="T23" fmla="*/ 88 h 197"/>
                <a:gd name="T24" fmla="*/ 329 w 334"/>
                <a:gd name="T25" fmla="*/ 88 h 197"/>
                <a:gd name="T26" fmla="*/ 178 w 334"/>
                <a:gd name="T27" fmla="*/ 1 h 197"/>
                <a:gd name="T28" fmla="*/ 175 w 334"/>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197">
                  <a:moveTo>
                    <a:pt x="175" y="0"/>
                  </a:moveTo>
                  <a:cubicBezTo>
                    <a:pt x="174" y="0"/>
                    <a:pt x="172" y="1"/>
                    <a:pt x="171" y="1"/>
                  </a:cubicBezTo>
                  <a:cubicBezTo>
                    <a:pt x="33" y="81"/>
                    <a:pt x="33" y="81"/>
                    <a:pt x="33" y="81"/>
                  </a:cubicBezTo>
                  <a:cubicBezTo>
                    <a:pt x="2" y="99"/>
                    <a:pt x="2" y="99"/>
                    <a:pt x="2" y="99"/>
                  </a:cubicBezTo>
                  <a:cubicBezTo>
                    <a:pt x="0" y="101"/>
                    <a:pt x="0" y="104"/>
                    <a:pt x="2" y="106"/>
                  </a:cubicBezTo>
                  <a:cubicBezTo>
                    <a:pt x="7" y="109"/>
                    <a:pt x="7" y="109"/>
                    <a:pt x="7" y="109"/>
                  </a:cubicBezTo>
                  <a:cubicBezTo>
                    <a:pt x="157" y="196"/>
                    <a:pt x="157" y="196"/>
                    <a:pt x="157" y="196"/>
                  </a:cubicBezTo>
                  <a:cubicBezTo>
                    <a:pt x="158" y="196"/>
                    <a:pt x="160" y="197"/>
                    <a:pt x="161" y="197"/>
                  </a:cubicBezTo>
                  <a:cubicBezTo>
                    <a:pt x="162" y="197"/>
                    <a:pt x="164" y="196"/>
                    <a:pt x="165" y="196"/>
                  </a:cubicBezTo>
                  <a:cubicBezTo>
                    <a:pt x="310" y="112"/>
                    <a:pt x="310" y="112"/>
                    <a:pt x="310" y="112"/>
                  </a:cubicBezTo>
                  <a:cubicBezTo>
                    <a:pt x="329" y="101"/>
                    <a:pt x="329" y="101"/>
                    <a:pt x="329" y="101"/>
                  </a:cubicBezTo>
                  <a:cubicBezTo>
                    <a:pt x="334" y="98"/>
                    <a:pt x="334" y="91"/>
                    <a:pt x="329" y="88"/>
                  </a:cubicBezTo>
                  <a:cubicBezTo>
                    <a:pt x="329" y="88"/>
                    <a:pt x="329" y="88"/>
                    <a:pt x="329" y="88"/>
                  </a:cubicBezTo>
                  <a:cubicBezTo>
                    <a:pt x="178" y="1"/>
                    <a:pt x="178" y="1"/>
                    <a:pt x="178" y="1"/>
                  </a:cubicBezTo>
                  <a:cubicBezTo>
                    <a:pt x="177" y="1"/>
                    <a:pt x="176" y="0"/>
                    <a:pt x="175" y="0"/>
                  </a:cubicBezTo>
                </a:path>
              </a:pathLst>
            </a:custGeom>
            <a:solidFill>
              <a:srgbClr val="2A2111">
                <a:alpha val="10000"/>
              </a:srgbClr>
            </a:solidFill>
            <a:ln>
              <a:noFill/>
            </a:ln>
          </p:spPr>
          <p:txBody>
            <a:bodyPr anchor="ctr"/>
            <a:lstStyle/>
            <a:p>
              <a:pPr algn="ctr"/>
            </a:p>
          </p:txBody>
        </p:sp>
        <p:sp>
          <p:nvSpPr>
            <p:cNvPr id="87" name="ïśľíḋè"/>
            <p:cNvSpPr/>
            <p:nvPr/>
          </p:nvSpPr>
          <p:spPr bwMode="auto">
            <a:xfrm>
              <a:off x="5387976" y="3463925"/>
              <a:ext cx="1095375" cy="481013"/>
            </a:xfrm>
            <a:custGeom>
              <a:avLst/>
              <a:gdLst>
                <a:gd name="T0" fmla="*/ 323 w 332"/>
                <a:gd name="T1" fmla="*/ 1 h 146"/>
                <a:gd name="T2" fmla="*/ 299 w 332"/>
                <a:gd name="T3" fmla="*/ 16 h 146"/>
                <a:gd name="T4" fmla="*/ 288 w 332"/>
                <a:gd name="T5" fmla="*/ 26 h 146"/>
                <a:gd name="T6" fmla="*/ 38 w 332"/>
                <a:gd name="T7" fmla="*/ 21 h 146"/>
                <a:gd name="T8" fmla="*/ 31 w 332"/>
                <a:gd name="T9" fmla="*/ 14 h 146"/>
                <a:gd name="T10" fmla="*/ 0 w 332"/>
                <a:gd name="T11" fmla="*/ 8 h 146"/>
                <a:gd name="T12" fmla="*/ 0 w 332"/>
                <a:gd name="T13" fmla="*/ 51 h 146"/>
                <a:gd name="T14" fmla="*/ 2 w 332"/>
                <a:gd name="T15" fmla="*/ 55 h 146"/>
                <a:gd name="T16" fmla="*/ 7 w 332"/>
                <a:gd name="T17" fmla="*/ 58 h 146"/>
                <a:gd name="T18" fmla="*/ 157 w 332"/>
                <a:gd name="T19" fmla="*/ 145 h 146"/>
                <a:gd name="T20" fmla="*/ 164 w 332"/>
                <a:gd name="T21" fmla="*/ 145 h 146"/>
                <a:gd name="T22" fmla="*/ 310 w 332"/>
                <a:gd name="T23" fmla="*/ 61 h 146"/>
                <a:gd name="T24" fmla="*/ 329 w 332"/>
                <a:gd name="T25" fmla="*/ 50 h 146"/>
                <a:gd name="T26" fmla="*/ 332 w 332"/>
                <a:gd name="T27" fmla="*/ 43 h 146"/>
                <a:gd name="T28" fmla="*/ 332 w 332"/>
                <a:gd name="T29" fmla="*/ 43 h 146"/>
                <a:gd name="T30" fmla="*/ 332 w 332"/>
                <a:gd name="T31" fmla="*/ 0 h 146"/>
                <a:gd name="T32" fmla="*/ 323 w 332"/>
                <a:gd name="T33"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146">
                  <a:moveTo>
                    <a:pt x="323" y="1"/>
                  </a:moveTo>
                  <a:cubicBezTo>
                    <a:pt x="299" y="16"/>
                    <a:pt x="299" y="16"/>
                    <a:pt x="299" y="16"/>
                  </a:cubicBezTo>
                  <a:cubicBezTo>
                    <a:pt x="288" y="26"/>
                    <a:pt x="288" y="26"/>
                    <a:pt x="288" y="26"/>
                  </a:cubicBezTo>
                  <a:cubicBezTo>
                    <a:pt x="38" y="21"/>
                    <a:pt x="38" y="21"/>
                    <a:pt x="38" y="21"/>
                  </a:cubicBezTo>
                  <a:cubicBezTo>
                    <a:pt x="31" y="14"/>
                    <a:pt x="31" y="14"/>
                    <a:pt x="31" y="14"/>
                  </a:cubicBezTo>
                  <a:cubicBezTo>
                    <a:pt x="0" y="8"/>
                    <a:pt x="0" y="8"/>
                    <a:pt x="0" y="8"/>
                  </a:cubicBezTo>
                  <a:cubicBezTo>
                    <a:pt x="0" y="51"/>
                    <a:pt x="0" y="51"/>
                    <a:pt x="0" y="51"/>
                  </a:cubicBezTo>
                  <a:cubicBezTo>
                    <a:pt x="0" y="53"/>
                    <a:pt x="1" y="54"/>
                    <a:pt x="2" y="55"/>
                  </a:cubicBezTo>
                  <a:cubicBezTo>
                    <a:pt x="7" y="58"/>
                    <a:pt x="7" y="58"/>
                    <a:pt x="7" y="58"/>
                  </a:cubicBezTo>
                  <a:cubicBezTo>
                    <a:pt x="157" y="145"/>
                    <a:pt x="157" y="145"/>
                    <a:pt x="157" y="145"/>
                  </a:cubicBezTo>
                  <a:cubicBezTo>
                    <a:pt x="159" y="146"/>
                    <a:pt x="162" y="146"/>
                    <a:pt x="164" y="145"/>
                  </a:cubicBezTo>
                  <a:cubicBezTo>
                    <a:pt x="310" y="61"/>
                    <a:pt x="310" y="61"/>
                    <a:pt x="310" y="61"/>
                  </a:cubicBezTo>
                  <a:cubicBezTo>
                    <a:pt x="329" y="50"/>
                    <a:pt x="329" y="50"/>
                    <a:pt x="329" y="50"/>
                  </a:cubicBezTo>
                  <a:cubicBezTo>
                    <a:pt x="331" y="48"/>
                    <a:pt x="332" y="46"/>
                    <a:pt x="332" y="43"/>
                  </a:cubicBezTo>
                  <a:cubicBezTo>
                    <a:pt x="332" y="43"/>
                    <a:pt x="332" y="43"/>
                    <a:pt x="332" y="43"/>
                  </a:cubicBezTo>
                  <a:cubicBezTo>
                    <a:pt x="332" y="0"/>
                    <a:pt x="332" y="0"/>
                    <a:pt x="332" y="0"/>
                  </a:cubicBezTo>
                  <a:lnTo>
                    <a:pt x="323" y="1"/>
                  </a:lnTo>
                  <a:close/>
                </a:path>
              </a:pathLst>
            </a:custGeom>
            <a:gradFill>
              <a:gsLst>
                <a:gs pos="0">
                  <a:srgbClr val="76BEF5"/>
                </a:gs>
                <a:gs pos="100000">
                  <a:srgbClr val="89DCFD"/>
                </a:gs>
                <a:gs pos="40000">
                  <a:srgbClr val="81CFFA"/>
                </a:gs>
              </a:gsLst>
              <a:lin ang="0" scaled="1"/>
            </a:gradFill>
            <a:ln>
              <a:noFill/>
            </a:ln>
          </p:spPr>
          <p:txBody>
            <a:bodyPr anchor="ctr"/>
            <a:lstStyle/>
            <a:p>
              <a:pPr algn="ctr"/>
            </a:p>
          </p:txBody>
        </p:sp>
        <p:sp>
          <p:nvSpPr>
            <p:cNvPr id="88" name="íś1íḋé"/>
            <p:cNvSpPr/>
            <p:nvPr/>
          </p:nvSpPr>
          <p:spPr bwMode="auto">
            <a:xfrm>
              <a:off x="5384801" y="3154363"/>
              <a:ext cx="1101725" cy="646113"/>
            </a:xfrm>
            <a:custGeom>
              <a:avLst/>
              <a:gdLst>
                <a:gd name="T0" fmla="*/ 330 w 334"/>
                <a:gd name="T1" fmla="*/ 88 h 196"/>
                <a:gd name="T2" fmla="*/ 329 w 334"/>
                <a:gd name="T3" fmla="*/ 88 h 196"/>
                <a:gd name="T4" fmla="*/ 179 w 334"/>
                <a:gd name="T5" fmla="*/ 1 h 196"/>
                <a:gd name="T6" fmla="*/ 172 w 334"/>
                <a:gd name="T7" fmla="*/ 1 h 196"/>
                <a:gd name="T8" fmla="*/ 34 w 334"/>
                <a:gd name="T9" fmla="*/ 81 h 196"/>
                <a:gd name="T10" fmla="*/ 3 w 334"/>
                <a:gd name="T11" fmla="*/ 98 h 196"/>
                <a:gd name="T12" fmla="*/ 3 w 334"/>
                <a:gd name="T13" fmla="*/ 105 h 196"/>
                <a:gd name="T14" fmla="*/ 8 w 334"/>
                <a:gd name="T15" fmla="*/ 108 h 196"/>
                <a:gd name="T16" fmla="*/ 158 w 334"/>
                <a:gd name="T17" fmla="*/ 195 h 196"/>
                <a:gd name="T18" fmla="*/ 165 w 334"/>
                <a:gd name="T19" fmla="*/ 195 h 196"/>
                <a:gd name="T20" fmla="*/ 311 w 334"/>
                <a:gd name="T21" fmla="*/ 111 h 196"/>
                <a:gd name="T22" fmla="*/ 330 w 334"/>
                <a:gd name="T23" fmla="*/ 100 h 196"/>
                <a:gd name="T24" fmla="*/ 330 w 334"/>
                <a:gd name="T25" fmla="*/ 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4" h="196">
                  <a:moveTo>
                    <a:pt x="330" y="88"/>
                  </a:moveTo>
                  <a:cubicBezTo>
                    <a:pt x="329" y="88"/>
                    <a:pt x="329" y="88"/>
                    <a:pt x="329" y="88"/>
                  </a:cubicBezTo>
                  <a:cubicBezTo>
                    <a:pt x="179" y="1"/>
                    <a:pt x="179" y="1"/>
                    <a:pt x="179" y="1"/>
                  </a:cubicBezTo>
                  <a:cubicBezTo>
                    <a:pt x="177" y="0"/>
                    <a:pt x="174" y="0"/>
                    <a:pt x="172" y="1"/>
                  </a:cubicBezTo>
                  <a:cubicBezTo>
                    <a:pt x="34" y="81"/>
                    <a:pt x="34" y="81"/>
                    <a:pt x="34" y="81"/>
                  </a:cubicBezTo>
                  <a:cubicBezTo>
                    <a:pt x="3" y="98"/>
                    <a:pt x="3" y="98"/>
                    <a:pt x="3" y="98"/>
                  </a:cubicBezTo>
                  <a:cubicBezTo>
                    <a:pt x="0" y="100"/>
                    <a:pt x="0" y="104"/>
                    <a:pt x="3" y="105"/>
                  </a:cubicBezTo>
                  <a:cubicBezTo>
                    <a:pt x="8" y="108"/>
                    <a:pt x="8" y="108"/>
                    <a:pt x="8" y="108"/>
                  </a:cubicBezTo>
                  <a:cubicBezTo>
                    <a:pt x="158" y="195"/>
                    <a:pt x="158" y="195"/>
                    <a:pt x="158" y="195"/>
                  </a:cubicBezTo>
                  <a:cubicBezTo>
                    <a:pt x="160" y="196"/>
                    <a:pt x="163" y="196"/>
                    <a:pt x="165" y="195"/>
                  </a:cubicBezTo>
                  <a:cubicBezTo>
                    <a:pt x="311" y="111"/>
                    <a:pt x="311" y="111"/>
                    <a:pt x="311" y="111"/>
                  </a:cubicBezTo>
                  <a:cubicBezTo>
                    <a:pt x="330" y="100"/>
                    <a:pt x="330" y="100"/>
                    <a:pt x="330" y="100"/>
                  </a:cubicBezTo>
                  <a:cubicBezTo>
                    <a:pt x="334" y="97"/>
                    <a:pt x="334" y="91"/>
                    <a:pt x="330" y="8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9" name="ïsḷiḑè"/>
            <p:cNvSpPr/>
            <p:nvPr/>
          </p:nvSpPr>
          <p:spPr bwMode="auto">
            <a:xfrm>
              <a:off x="5110163" y="1739900"/>
              <a:ext cx="977900" cy="1192213"/>
            </a:xfrm>
            <a:custGeom>
              <a:avLst/>
              <a:gdLst>
                <a:gd name="T0" fmla="*/ 0 w 616"/>
                <a:gd name="T1" fmla="*/ 355 h 751"/>
                <a:gd name="T2" fmla="*/ 0 w 616"/>
                <a:gd name="T3" fmla="*/ 751 h 751"/>
                <a:gd name="T4" fmla="*/ 616 w 616"/>
                <a:gd name="T5" fmla="*/ 396 h 751"/>
                <a:gd name="T6" fmla="*/ 616 w 616"/>
                <a:gd name="T7" fmla="*/ 0 h 751"/>
                <a:gd name="T8" fmla="*/ 0 w 616"/>
                <a:gd name="T9" fmla="*/ 355 h 751"/>
              </a:gdLst>
              <a:ahLst/>
              <a:cxnLst>
                <a:cxn ang="0">
                  <a:pos x="T0" y="T1"/>
                </a:cxn>
                <a:cxn ang="0">
                  <a:pos x="T2" y="T3"/>
                </a:cxn>
                <a:cxn ang="0">
                  <a:pos x="T4" y="T5"/>
                </a:cxn>
                <a:cxn ang="0">
                  <a:pos x="T6" y="T7"/>
                </a:cxn>
                <a:cxn ang="0">
                  <a:pos x="T8" y="T9"/>
                </a:cxn>
              </a:cxnLst>
              <a:rect l="0" t="0" r="r" b="b"/>
              <a:pathLst>
                <a:path w="616" h="751">
                  <a:moveTo>
                    <a:pt x="0" y="355"/>
                  </a:moveTo>
                  <a:lnTo>
                    <a:pt x="0" y="751"/>
                  </a:lnTo>
                  <a:lnTo>
                    <a:pt x="616" y="396"/>
                  </a:lnTo>
                  <a:lnTo>
                    <a:pt x="616" y="0"/>
                  </a:lnTo>
                  <a:lnTo>
                    <a:pt x="0" y="355"/>
                  </a:lnTo>
                  <a:close/>
                </a:path>
              </a:pathLst>
            </a:custGeom>
            <a:solidFill>
              <a:srgbClr val="47DE8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0" name="iṥlídé"/>
            <p:cNvSpPr/>
            <p:nvPr/>
          </p:nvSpPr>
          <p:spPr bwMode="auto">
            <a:xfrm>
              <a:off x="5837238" y="1822450"/>
              <a:ext cx="207963" cy="144463"/>
            </a:xfrm>
            <a:custGeom>
              <a:avLst/>
              <a:gdLst>
                <a:gd name="T0" fmla="*/ 0 w 131"/>
                <a:gd name="T1" fmla="*/ 91 h 91"/>
                <a:gd name="T2" fmla="*/ 0 w 131"/>
                <a:gd name="T3" fmla="*/ 76 h 91"/>
                <a:gd name="T4" fmla="*/ 131 w 131"/>
                <a:gd name="T5" fmla="*/ 0 h 91"/>
                <a:gd name="T6" fmla="*/ 131 w 131"/>
                <a:gd name="T7" fmla="*/ 14 h 91"/>
                <a:gd name="T8" fmla="*/ 0 w 131"/>
                <a:gd name="T9" fmla="*/ 91 h 91"/>
              </a:gdLst>
              <a:ahLst/>
              <a:cxnLst>
                <a:cxn ang="0">
                  <a:pos x="T0" y="T1"/>
                </a:cxn>
                <a:cxn ang="0">
                  <a:pos x="T2" y="T3"/>
                </a:cxn>
                <a:cxn ang="0">
                  <a:pos x="T4" y="T5"/>
                </a:cxn>
                <a:cxn ang="0">
                  <a:pos x="T6" y="T7"/>
                </a:cxn>
                <a:cxn ang="0">
                  <a:pos x="T8" y="T9"/>
                </a:cxn>
              </a:cxnLst>
              <a:rect l="0" t="0" r="r" b="b"/>
              <a:pathLst>
                <a:path w="131" h="91">
                  <a:moveTo>
                    <a:pt x="0" y="91"/>
                  </a:moveTo>
                  <a:lnTo>
                    <a:pt x="0" y="76"/>
                  </a:lnTo>
                  <a:lnTo>
                    <a:pt x="131" y="0"/>
                  </a:lnTo>
                  <a:lnTo>
                    <a:pt x="131" y="14"/>
                  </a:lnTo>
                  <a:lnTo>
                    <a:pt x="0" y="91"/>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1" name="ïṧḷídê"/>
            <p:cNvSpPr/>
            <p:nvPr/>
          </p:nvSpPr>
          <p:spPr bwMode="auto">
            <a:xfrm>
              <a:off x="5837238" y="1868488"/>
              <a:ext cx="207963" cy="141288"/>
            </a:xfrm>
            <a:custGeom>
              <a:avLst/>
              <a:gdLst>
                <a:gd name="T0" fmla="*/ 0 w 131"/>
                <a:gd name="T1" fmla="*/ 89 h 89"/>
                <a:gd name="T2" fmla="*/ 0 w 131"/>
                <a:gd name="T3" fmla="*/ 74 h 89"/>
                <a:gd name="T4" fmla="*/ 131 w 131"/>
                <a:gd name="T5" fmla="*/ 0 h 89"/>
                <a:gd name="T6" fmla="*/ 131 w 131"/>
                <a:gd name="T7" fmla="*/ 14 h 89"/>
                <a:gd name="T8" fmla="*/ 0 w 131"/>
                <a:gd name="T9" fmla="*/ 89 h 89"/>
              </a:gdLst>
              <a:ahLst/>
              <a:cxnLst>
                <a:cxn ang="0">
                  <a:pos x="T0" y="T1"/>
                </a:cxn>
                <a:cxn ang="0">
                  <a:pos x="T2" y="T3"/>
                </a:cxn>
                <a:cxn ang="0">
                  <a:pos x="T4" y="T5"/>
                </a:cxn>
                <a:cxn ang="0">
                  <a:pos x="T6" y="T7"/>
                </a:cxn>
                <a:cxn ang="0">
                  <a:pos x="T8" y="T9"/>
                </a:cxn>
              </a:cxnLst>
              <a:rect l="0" t="0" r="r" b="b"/>
              <a:pathLst>
                <a:path w="131" h="89">
                  <a:moveTo>
                    <a:pt x="0" y="89"/>
                  </a:moveTo>
                  <a:lnTo>
                    <a:pt x="0" y="74"/>
                  </a:lnTo>
                  <a:lnTo>
                    <a:pt x="131" y="0"/>
                  </a:lnTo>
                  <a:lnTo>
                    <a:pt x="131" y="14"/>
                  </a:lnTo>
                  <a:lnTo>
                    <a:pt x="0" y="8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2" name="ïşliḍê"/>
            <p:cNvSpPr/>
            <p:nvPr/>
          </p:nvSpPr>
          <p:spPr bwMode="auto">
            <a:xfrm>
              <a:off x="5837238" y="1911350"/>
              <a:ext cx="207963" cy="141288"/>
            </a:xfrm>
            <a:custGeom>
              <a:avLst/>
              <a:gdLst>
                <a:gd name="T0" fmla="*/ 0 w 131"/>
                <a:gd name="T1" fmla="*/ 89 h 89"/>
                <a:gd name="T2" fmla="*/ 0 w 131"/>
                <a:gd name="T3" fmla="*/ 74 h 89"/>
                <a:gd name="T4" fmla="*/ 131 w 131"/>
                <a:gd name="T5" fmla="*/ 0 h 89"/>
                <a:gd name="T6" fmla="*/ 131 w 131"/>
                <a:gd name="T7" fmla="*/ 14 h 89"/>
                <a:gd name="T8" fmla="*/ 0 w 131"/>
                <a:gd name="T9" fmla="*/ 89 h 89"/>
              </a:gdLst>
              <a:ahLst/>
              <a:cxnLst>
                <a:cxn ang="0">
                  <a:pos x="T0" y="T1"/>
                </a:cxn>
                <a:cxn ang="0">
                  <a:pos x="T2" y="T3"/>
                </a:cxn>
                <a:cxn ang="0">
                  <a:pos x="T4" y="T5"/>
                </a:cxn>
                <a:cxn ang="0">
                  <a:pos x="T6" y="T7"/>
                </a:cxn>
                <a:cxn ang="0">
                  <a:pos x="T8" y="T9"/>
                </a:cxn>
              </a:cxnLst>
              <a:rect l="0" t="0" r="r" b="b"/>
              <a:pathLst>
                <a:path w="131" h="89">
                  <a:moveTo>
                    <a:pt x="0" y="89"/>
                  </a:moveTo>
                  <a:lnTo>
                    <a:pt x="0" y="74"/>
                  </a:lnTo>
                  <a:lnTo>
                    <a:pt x="131" y="0"/>
                  </a:lnTo>
                  <a:lnTo>
                    <a:pt x="131" y="14"/>
                  </a:lnTo>
                  <a:lnTo>
                    <a:pt x="0" y="8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3" name="iṧļîďé"/>
            <p:cNvSpPr/>
            <p:nvPr/>
          </p:nvSpPr>
          <p:spPr bwMode="auto">
            <a:xfrm>
              <a:off x="5513388" y="2009775"/>
              <a:ext cx="207963" cy="144463"/>
            </a:xfrm>
            <a:custGeom>
              <a:avLst/>
              <a:gdLst>
                <a:gd name="T0" fmla="*/ 131 w 131"/>
                <a:gd name="T1" fmla="*/ 0 h 91"/>
                <a:gd name="T2" fmla="*/ 131 w 131"/>
                <a:gd name="T3" fmla="*/ 15 h 91"/>
                <a:gd name="T4" fmla="*/ 0 w 131"/>
                <a:gd name="T5" fmla="*/ 91 h 91"/>
                <a:gd name="T6" fmla="*/ 0 w 131"/>
                <a:gd name="T7" fmla="*/ 77 h 91"/>
                <a:gd name="T8" fmla="*/ 131 w 131"/>
                <a:gd name="T9" fmla="*/ 0 h 91"/>
              </a:gdLst>
              <a:ahLst/>
              <a:cxnLst>
                <a:cxn ang="0">
                  <a:pos x="T0" y="T1"/>
                </a:cxn>
                <a:cxn ang="0">
                  <a:pos x="T2" y="T3"/>
                </a:cxn>
                <a:cxn ang="0">
                  <a:pos x="T4" y="T5"/>
                </a:cxn>
                <a:cxn ang="0">
                  <a:pos x="T6" y="T7"/>
                </a:cxn>
                <a:cxn ang="0">
                  <a:pos x="T8" y="T9"/>
                </a:cxn>
              </a:cxnLst>
              <a:rect l="0" t="0" r="r" b="b"/>
              <a:pathLst>
                <a:path w="131" h="91">
                  <a:moveTo>
                    <a:pt x="131" y="0"/>
                  </a:moveTo>
                  <a:lnTo>
                    <a:pt x="131" y="15"/>
                  </a:lnTo>
                  <a:lnTo>
                    <a:pt x="0" y="91"/>
                  </a:lnTo>
                  <a:lnTo>
                    <a:pt x="0" y="77"/>
                  </a:lnTo>
                  <a:lnTo>
                    <a:pt x="131" y="0"/>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4" name="íŝļïḑe"/>
            <p:cNvSpPr/>
            <p:nvPr/>
          </p:nvSpPr>
          <p:spPr bwMode="auto">
            <a:xfrm>
              <a:off x="5513388" y="2055813"/>
              <a:ext cx="207963" cy="141288"/>
            </a:xfrm>
            <a:custGeom>
              <a:avLst/>
              <a:gdLst>
                <a:gd name="T0" fmla="*/ 131 w 131"/>
                <a:gd name="T1" fmla="*/ 15 h 89"/>
                <a:gd name="T2" fmla="*/ 0 w 131"/>
                <a:gd name="T3" fmla="*/ 89 h 89"/>
                <a:gd name="T4" fmla="*/ 0 w 131"/>
                <a:gd name="T5" fmla="*/ 75 h 89"/>
                <a:gd name="T6" fmla="*/ 131 w 131"/>
                <a:gd name="T7" fmla="*/ 0 h 89"/>
                <a:gd name="T8" fmla="*/ 131 w 131"/>
                <a:gd name="T9" fmla="*/ 15 h 89"/>
              </a:gdLst>
              <a:ahLst/>
              <a:cxnLst>
                <a:cxn ang="0">
                  <a:pos x="T0" y="T1"/>
                </a:cxn>
                <a:cxn ang="0">
                  <a:pos x="T2" y="T3"/>
                </a:cxn>
                <a:cxn ang="0">
                  <a:pos x="T4" y="T5"/>
                </a:cxn>
                <a:cxn ang="0">
                  <a:pos x="T6" y="T7"/>
                </a:cxn>
                <a:cxn ang="0">
                  <a:pos x="T8" y="T9"/>
                </a:cxn>
              </a:cxnLst>
              <a:rect l="0" t="0" r="r" b="b"/>
              <a:pathLst>
                <a:path w="131" h="89">
                  <a:moveTo>
                    <a:pt x="131" y="15"/>
                  </a:moveTo>
                  <a:lnTo>
                    <a:pt x="0" y="89"/>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5" name="iSḻiḑé"/>
            <p:cNvSpPr/>
            <p:nvPr/>
          </p:nvSpPr>
          <p:spPr bwMode="auto">
            <a:xfrm>
              <a:off x="5513388" y="2098675"/>
              <a:ext cx="207963" cy="141288"/>
            </a:xfrm>
            <a:custGeom>
              <a:avLst/>
              <a:gdLst>
                <a:gd name="T0" fmla="*/ 131 w 131"/>
                <a:gd name="T1" fmla="*/ 15 h 89"/>
                <a:gd name="T2" fmla="*/ 0 w 131"/>
                <a:gd name="T3" fmla="*/ 89 h 89"/>
                <a:gd name="T4" fmla="*/ 0 w 131"/>
                <a:gd name="T5" fmla="*/ 75 h 89"/>
                <a:gd name="T6" fmla="*/ 131 w 131"/>
                <a:gd name="T7" fmla="*/ 0 h 89"/>
                <a:gd name="T8" fmla="*/ 131 w 131"/>
                <a:gd name="T9" fmla="*/ 15 h 89"/>
              </a:gdLst>
              <a:ahLst/>
              <a:cxnLst>
                <a:cxn ang="0">
                  <a:pos x="T0" y="T1"/>
                </a:cxn>
                <a:cxn ang="0">
                  <a:pos x="T2" y="T3"/>
                </a:cxn>
                <a:cxn ang="0">
                  <a:pos x="T4" y="T5"/>
                </a:cxn>
                <a:cxn ang="0">
                  <a:pos x="T6" y="T7"/>
                </a:cxn>
                <a:cxn ang="0">
                  <a:pos x="T8" y="T9"/>
                </a:cxn>
              </a:cxnLst>
              <a:rect l="0" t="0" r="r" b="b"/>
              <a:pathLst>
                <a:path w="131" h="89">
                  <a:moveTo>
                    <a:pt x="131" y="15"/>
                  </a:moveTo>
                  <a:lnTo>
                    <a:pt x="0" y="89"/>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6" name="ïŝlïḑè"/>
            <p:cNvSpPr/>
            <p:nvPr/>
          </p:nvSpPr>
          <p:spPr bwMode="auto">
            <a:xfrm>
              <a:off x="5513388" y="2211388"/>
              <a:ext cx="207963" cy="141288"/>
            </a:xfrm>
            <a:custGeom>
              <a:avLst/>
              <a:gdLst>
                <a:gd name="T0" fmla="*/ 131 w 131"/>
                <a:gd name="T1" fmla="*/ 14 h 89"/>
                <a:gd name="T2" fmla="*/ 0 w 131"/>
                <a:gd name="T3" fmla="*/ 89 h 89"/>
                <a:gd name="T4" fmla="*/ 0 w 131"/>
                <a:gd name="T5" fmla="*/ 74 h 89"/>
                <a:gd name="T6" fmla="*/ 131 w 131"/>
                <a:gd name="T7" fmla="*/ 0 h 89"/>
                <a:gd name="T8" fmla="*/ 131 w 131"/>
                <a:gd name="T9" fmla="*/ 14 h 89"/>
              </a:gdLst>
              <a:ahLst/>
              <a:cxnLst>
                <a:cxn ang="0">
                  <a:pos x="T0" y="T1"/>
                </a:cxn>
                <a:cxn ang="0">
                  <a:pos x="T2" y="T3"/>
                </a:cxn>
                <a:cxn ang="0">
                  <a:pos x="T4" y="T5"/>
                </a:cxn>
                <a:cxn ang="0">
                  <a:pos x="T6" y="T7"/>
                </a:cxn>
                <a:cxn ang="0">
                  <a:pos x="T8" y="T9"/>
                </a:cxn>
              </a:cxnLst>
              <a:rect l="0" t="0" r="r" b="b"/>
              <a:pathLst>
                <a:path w="131" h="89">
                  <a:moveTo>
                    <a:pt x="131" y="14"/>
                  </a:moveTo>
                  <a:lnTo>
                    <a:pt x="0" y="89"/>
                  </a:lnTo>
                  <a:lnTo>
                    <a:pt x="0" y="74"/>
                  </a:lnTo>
                  <a:lnTo>
                    <a:pt x="131" y="0"/>
                  </a:lnTo>
                  <a:lnTo>
                    <a:pt x="131" y="14"/>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7" name="îşliḍè"/>
            <p:cNvSpPr/>
            <p:nvPr/>
          </p:nvSpPr>
          <p:spPr bwMode="auto">
            <a:xfrm>
              <a:off x="5513388" y="2254250"/>
              <a:ext cx="207963" cy="141288"/>
            </a:xfrm>
            <a:custGeom>
              <a:avLst/>
              <a:gdLst>
                <a:gd name="T0" fmla="*/ 131 w 131"/>
                <a:gd name="T1" fmla="*/ 14 h 89"/>
                <a:gd name="T2" fmla="*/ 0 w 131"/>
                <a:gd name="T3" fmla="*/ 89 h 89"/>
                <a:gd name="T4" fmla="*/ 0 w 131"/>
                <a:gd name="T5" fmla="*/ 74 h 89"/>
                <a:gd name="T6" fmla="*/ 131 w 131"/>
                <a:gd name="T7" fmla="*/ 0 h 89"/>
                <a:gd name="T8" fmla="*/ 131 w 131"/>
                <a:gd name="T9" fmla="*/ 14 h 89"/>
              </a:gdLst>
              <a:ahLst/>
              <a:cxnLst>
                <a:cxn ang="0">
                  <a:pos x="T0" y="T1"/>
                </a:cxn>
                <a:cxn ang="0">
                  <a:pos x="T2" y="T3"/>
                </a:cxn>
                <a:cxn ang="0">
                  <a:pos x="T4" y="T5"/>
                </a:cxn>
                <a:cxn ang="0">
                  <a:pos x="T6" y="T7"/>
                </a:cxn>
                <a:cxn ang="0">
                  <a:pos x="T8" y="T9"/>
                </a:cxn>
              </a:cxnLst>
              <a:rect l="0" t="0" r="r" b="b"/>
              <a:pathLst>
                <a:path w="131" h="89">
                  <a:moveTo>
                    <a:pt x="131" y="14"/>
                  </a:moveTo>
                  <a:lnTo>
                    <a:pt x="0" y="89"/>
                  </a:lnTo>
                  <a:lnTo>
                    <a:pt x="0" y="74"/>
                  </a:lnTo>
                  <a:lnTo>
                    <a:pt x="131" y="0"/>
                  </a:lnTo>
                  <a:lnTo>
                    <a:pt x="131" y="14"/>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8" name="íṧḷïdê"/>
            <p:cNvSpPr/>
            <p:nvPr/>
          </p:nvSpPr>
          <p:spPr bwMode="auto">
            <a:xfrm>
              <a:off x="5513388" y="2300288"/>
              <a:ext cx="207963" cy="141288"/>
            </a:xfrm>
            <a:custGeom>
              <a:avLst/>
              <a:gdLst>
                <a:gd name="T0" fmla="*/ 131 w 131"/>
                <a:gd name="T1" fmla="*/ 14 h 89"/>
                <a:gd name="T2" fmla="*/ 0 w 131"/>
                <a:gd name="T3" fmla="*/ 89 h 89"/>
                <a:gd name="T4" fmla="*/ 0 w 131"/>
                <a:gd name="T5" fmla="*/ 75 h 89"/>
                <a:gd name="T6" fmla="*/ 131 w 131"/>
                <a:gd name="T7" fmla="*/ 0 h 89"/>
                <a:gd name="T8" fmla="*/ 131 w 131"/>
                <a:gd name="T9" fmla="*/ 14 h 89"/>
              </a:gdLst>
              <a:ahLst/>
              <a:cxnLst>
                <a:cxn ang="0">
                  <a:pos x="T0" y="T1"/>
                </a:cxn>
                <a:cxn ang="0">
                  <a:pos x="T2" y="T3"/>
                </a:cxn>
                <a:cxn ang="0">
                  <a:pos x="T4" y="T5"/>
                </a:cxn>
                <a:cxn ang="0">
                  <a:pos x="T6" y="T7"/>
                </a:cxn>
                <a:cxn ang="0">
                  <a:pos x="T8" y="T9"/>
                </a:cxn>
              </a:cxnLst>
              <a:rect l="0" t="0" r="r" b="b"/>
              <a:pathLst>
                <a:path w="131" h="89">
                  <a:moveTo>
                    <a:pt x="131" y="14"/>
                  </a:moveTo>
                  <a:lnTo>
                    <a:pt x="0" y="89"/>
                  </a:lnTo>
                  <a:lnTo>
                    <a:pt x="0" y="75"/>
                  </a:lnTo>
                  <a:lnTo>
                    <a:pt x="131" y="0"/>
                  </a:lnTo>
                  <a:lnTo>
                    <a:pt x="131" y="14"/>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9" name="îṩļîďè"/>
            <p:cNvSpPr/>
            <p:nvPr/>
          </p:nvSpPr>
          <p:spPr bwMode="auto">
            <a:xfrm>
              <a:off x="5513388" y="2408238"/>
              <a:ext cx="207963" cy="142875"/>
            </a:xfrm>
            <a:custGeom>
              <a:avLst/>
              <a:gdLst>
                <a:gd name="T0" fmla="*/ 131 w 131"/>
                <a:gd name="T1" fmla="*/ 15 h 90"/>
                <a:gd name="T2" fmla="*/ 0 w 131"/>
                <a:gd name="T3" fmla="*/ 90 h 90"/>
                <a:gd name="T4" fmla="*/ 0 w 131"/>
                <a:gd name="T5" fmla="*/ 75 h 90"/>
                <a:gd name="T6" fmla="*/ 131 w 131"/>
                <a:gd name="T7" fmla="*/ 0 h 90"/>
                <a:gd name="T8" fmla="*/ 131 w 131"/>
                <a:gd name="T9" fmla="*/ 15 h 90"/>
              </a:gdLst>
              <a:ahLst/>
              <a:cxnLst>
                <a:cxn ang="0">
                  <a:pos x="T0" y="T1"/>
                </a:cxn>
                <a:cxn ang="0">
                  <a:pos x="T2" y="T3"/>
                </a:cxn>
                <a:cxn ang="0">
                  <a:pos x="T4" y="T5"/>
                </a:cxn>
                <a:cxn ang="0">
                  <a:pos x="T6" y="T7"/>
                </a:cxn>
                <a:cxn ang="0">
                  <a:pos x="T8" y="T9"/>
                </a:cxn>
              </a:cxnLst>
              <a:rect l="0" t="0" r="r" b="b"/>
              <a:pathLst>
                <a:path w="131" h="90">
                  <a:moveTo>
                    <a:pt x="131" y="15"/>
                  </a:moveTo>
                  <a:lnTo>
                    <a:pt x="0" y="90"/>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0" name="is1îḋê"/>
            <p:cNvSpPr/>
            <p:nvPr/>
          </p:nvSpPr>
          <p:spPr bwMode="auto">
            <a:xfrm>
              <a:off x="5513388" y="2454275"/>
              <a:ext cx="207963" cy="142875"/>
            </a:xfrm>
            <a:custGeom>
              <a:avLst/>
              <a:gdLst>
                <a:gd name="T0" fmla="*/ 131 w 131"/>
                <a:gd name="T1" fmla="*/ 15 h 90"/>
                <a:gd name="T2" fmla="*/ 0 w 131"/>
                <a:gd name="T3" fmla="*/ 90 h 90"/>
                <a:gd name="T4" fmla="*/ 0 w 131"/>
                <a:gd name="T5" fmla="*/ 75 h 90"/>
                <a:gd name="T6" fmla="*/ 131 w 131"/>
                <a:gd name="T7" fmla="*/ 0 h 90"/>
                <a:gd name="T8" fmla="*/ 131 w 131"/>
                <a:gd name="T9" fmla="*/ 15 h 90"/>
              </a:gdLst>
              <a:ahLst/>
              <a:cxnLst>
                <a:cxn ang="0">
                  <a:pos x="T0" y="T1"/>
                </a:cxn>
                <a:cxn ang="0">
                  <a:pos x="T2" y="T3"/>
                </a:cxn>
                <a:cxn ang="0">
                  <a:pos x="T4" y="T5"/>
                </a:cxn>
                <a:cxn ang="0">
                  <a:pos x="T6" y="T7"/>
                </a:cxn>
                <a:cxn ang="0">
                  <a:pos x="T8" y="T9"/>
                </a:cxn>
              </a:cxnLst>
              <a:rect l="0" t="0" r="r" b="b"/>
              <a:pathLst>
                <a:path w="131" h="90">
                  <a:moveTo>
                    <a:pt x="131" y="15"/>
                  </a:moveTo>
                  <a:lnTo>
                    <a:pt x="0" y="90"/>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1" name="ïšlîḋé"/>
            <p:cNvSpPr/>
            <p:nvPr/>
          </p:nvSpPr>
          <p:spPr bwMode="auto">
            <a:xfrm>
              <a:off x="5513388" y="2497138"/>
              <a:ext cx="207963" cy="142875"/>
            </a:xfrm>
            <a:custGeom>
              <a:avLst/>
              <a:gdLst>
                <a:gd name="T0" fmla="*/ 131 w 131"/>
                <a:gd name="T1" fmla="*/ 15 h 90"/>
                <a:gd name="T2" fmla="*/ 0 w 131"/>
                <a:gd name="T3" fmla="*/ 90 h 90"/>
                <a:gd name="T4" fmla="*/ 0 w 131"/>
                <a:gd name="T5" fmla="*/ 75 h 90"/>
                <a:gd name="T6" fmla="*/ 131 w 131"/>
                <a:gd name="T7" fmla="*/ 0 h 90"/>
                <a:gd name="T8" fmla="*/ 131 w 131"/>
                <a:gd name="T9" fmla="*/ 15 h 90"/>
              </a:gdLst>
              <a:ahLst/>
              <a:cxnLst>
                <a:cxn ang="0">
                  <a:pos x="T0" y="T1"/>
                </a:cxn>
                <a:cxn ang="0">
                  <a:pos x="T2" y="T3"/>
                </a:cxn>
                <a:cxn ang="0">
                  <a:pos x="T4" y="T5"/>
                </a:cxn>
                <a:cxn ang="0">
                  <a:pos x="T6" y="T7"/>
                </a:cxn>
                <a:cxn ang="0">
                  <a:pos x="T8" y="T9"/>
                </a:cxn>
              </a:cxnLst>
              <a:rect l="0" t="0" r="r" b="b"/>
              <a:pathLst>
                <a:path w="131" h="90">
                  <a:moveTo>
                    <a:pt x="131" y="15"/>
                  </a:moveTo>
                  <a:lnTo>
                    <a:pt x="0" y="90"/>
                  </a:lnTo>
                  <a:lnTo>
                    <a:pt x="0" y="75"/>
                  </a:lnTo>
                  <a:lnTo>
                    <a:pt x="131" y="0"/>
                  </a:lnTo>
                  <a:lnTo>
                    <a:pt x="131" y="1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2" name="î$liďê"/>
            <p:cNvSpPr/>
            <p:nvPr/>
          </p:nvSpPr>
          <p:spPr bwMode="auto">
            <a:xfrm>
              <a:off x="5837238" y="1957388"/>
              <a:ext cx="207963" cy="141288"/>
            </a:xfrm>
            <a:custGeom>
              <a:avLst/>
              <a:gdLst>
                <a:gd name="T0" fmla="*/ 0 w 131"/>
                <a:gd name="T1" fmla="*/ 89 h 89"/>
                <a:gd name="T2" fmla="*/ 0 w 131"/>
                <a:gd name="T3" fmla="*/ 75 h 89"/>
                <a:gd name="T4" fmla="*/ 131 w 131"/>
                <a:gd name="T5" fmla="*/ 0 h 89"/>
                <a:gd name="T6" fmla="*/ 131 w 131"/>
                <a:gd name="T7" fmla="*/ 14 h 89"/>
                <a:gd name="T8" fmla="*/ 0 w 131"/>
                <a:gd name="T9" fmla="*/ 89 h 89"/>
              </a:gdLst>
              <a:ahLst/>
              <a:cxnLst>
                <a:cxn ang="0">
                  <a:pos x="T0" y="T1"/>
                </a:cxn>
                <a:cxn ang="0">
                  <a:pos x="T2" y="T3"/>
                </a:cxn>
                <a:cxn ang="0">
                  <a:pos x="T4" y="T5"/>
                </a:cxn>
                <a:cxn ang="0">
                  <a:pos x="T6" y="T7"/>
                </a:cxn>
                <a:cxn ang="0">
                  <a:pos x="T8" y="T9"/>
                </a:cxn>
              </a:cxnLst>
              <a:rect l="0" t="0" r="r" b="b"/>
              <a:pathLst>
                <a:path w="131" h="89">
                  <a:moveTo>
                    <a:pt x="0" y="89"/>
                  </a:moveTo>
                  <a:lnTo>
                    <a:pt x="0" y="75"/>
                  </a:lnTo>
                  <a:lnTo>
                    <a:pt x="131" y="0"/>
                  </a:lnTo>
                  <a:lnTo>
                    <a:pt x="131" y="14"/>
                  </a:lnTo>
                  <a:lnTo>
                    <a:pt x="0" y="89"/>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3" name="í$liḋê"/>
            <p:cNvSpPr/>
            <p:nvPr/>
          </p:nvSpPr>
          <p:spPr bwMode="auto">
            <a:xfrm>
              <a:off x="5360988" y="2444750"/>
              <a:ext cx="73025" cy="280988"/>
            </a:xfrm>
            <a:custGeom>
              <a:avLst/>
              <a:gdLst>
                <a:gd name="T0" fmla="*/ 0 w 46"/>
                <a:gd name="T1" fmla="*/ 27 h 177"/>
                <a:gd name="T2" fmla="*/ 46 w 46"/>
                <a:gd name="T3" fmla="*/ 0 h 177"/>
                <a:gd name="T4" fmla="*/ 46 w 46"/>
                <a:gd name="T5" fmla="*/ 152 h 177"/>
                <a:gd name="T6" fmla="*/ 0 w 46"/>
                <a:gd name="T7" fmla="*/ 177 h 177"/>
                <a:gd name="T8" fmla="*/ 0 w 46"/>
                <a:gd name="T9" fmla="*/ 27 h 177"/>
              </a:gdLst>
              <a:ahLst/>
              <a:cxnLst>
                <a:cxn ang="0">
                  <a:pos x="T0" y="T1"/>
                </a:cxn>
                <a:cxn ang="0">
                  <a:pos x="T2" y="T3"/>
                </a:cxn>
                <a:cxn ang="0">
                  <a:pos x="T4" y="T5"/>
                </a:cxn>
                <a:cxn ang="0">
                  <a:pos x="T6" y="T7"/>
                </a:cxn>
                <a:cxn ang="0">
                  <a:pos x="T8" y="T9"/>
                </a:cxn>
              </a:cxnLst>
              <a:rect l="0" t="0" r="r" b="b"/>
              <a:pathLst>
                <a:path w="46" h="177">
                  <a:moveTo>
                    <a:pt x="0" y="27"/>
                  </a:moveTo>
                  <a:lnTo>
                    <a:pt x="46" y="0"/>
                  </a:lnTo>
                  <a:lnTo>
                    <a:pt x="46" y="152"/>
                  </a:lnTo>
                  <a:lnTo>
                    <a:pt x="0" y="177"/>
                  </a:lnTo>
                  <a:lnTo>
                    <a:pt x="0" y="2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4" name="íśḻiḍe"/>
            <p:cNvSpPr/>
            <p:nvPr/>
          </p:nvSpPr>
          <p:spPr bwMode="auto">
            <a:xfrm>
              <a:off x="5262563" y="2371725"/>
              <a:ext cx="73025" cy="409575"/>
            </a:xfrm>
            <a:custGeom>
              <a:avLst/>
              <a:gdLst>
                <a:gd name="T0" fmla="*/ 0 w 46"/>
                <a:gd name="T1" fmla="*/ 25 h 258"/>
                <a:gd name="T2" fmla="*/ 46 w 46"/>
                <a:gd name="T3" fmla="*/ 0 h 258"/>
                <a:gd name="T4" fmla="*/ 46 w 46"/>
                <a:gd name="T5" fmla="*/ 233 h 258"/>
                <a:gd name="T6" fmla="*/ 0 w 46"/>
                <a:gd name="T7" fmla="*/ 258 h 258"/>
                <a:gd name="T8" fmla="*/ 0 w 46"/>
                <a:gd name="T9" fmla="*/ 25 h 258"/>
              </a:gdLst>
              <a:ahLst/>
              <a:cxnLst>
                <a:cxn ang="0">
                  <a:pos x="T0" y="T1"/>
                </a:cxn>
                <a:cxn ang="0">
                  <a:pos x="T2" y="T3"/>
                </a:cxn>
                <a:cxn ang="0">
                  <a:pos x="T4" y="T5"/>
                </a:cxn>
                <a:cxn ang="0">
                  <a:pos x="T6" y="T7"/>
                </a:cxn>
                <a:cxn ang="0">
                  <a:pos x="T8" y="T9"/>
                </a:cxn>
              </a:cxnLst>
              <a:rect l="0" t="0" r="r" b="b"/>
              <a:pathLst>
                <a:path w="46" h="258">
                  <a:moveTo>
                    <a:pt x="0" y="25"/>
                  </a:moveTo>
                  <a:lnTo>
                    <a:pt x="46" y="0"/>
                  </a:lnTo>
                  <a:lnTo>
                    <a:pt x="46" y="233"/>
                  </a:lnTo>
                  <a:lnTo>
                    <a:pt x="0" y="258"/>
                  </a:lnTo>
                  <a:lnTo>
                    <a:pt x="0" y="2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5" name="ïśḻîḓè"/>
            <p:cNvSpPr/>
            <p:nvPr/>
          </p:nvSpPr>
          <p:spPr bwMode="auto">
            <a:xfrm>
              <a:off x="5167313" y="2297113"/>
              <a:ext cx="71438" cy="539750"/>
            </a:xfrm>
            <a:custGeom>
              <a:avLst/>
              <a:gdLst>
                <a:gd name="T0" fmla="*/ 0 w 45"/>
                <a:gd name="T1" fmla="*/ 27 h 340"/>
                <a:gd name="T2" fmla="*/ 45 w 45"/>
                <a:gd name="T3" fmla="*/ 0 h 340"/>
                <a:gd name="T4" fmla="*/ 45 w 45"/>
                <a:gd name="T5" fmla="*/ 315 h 340"/>
                <a:gd name="T6" fmla="*/ 0 w 45"/>
                <a:gd name="T7" fmla="*/ 340 h 340"/>
                <a:gd name="T8" fmla="*/ 0 w 45"/>
                <a:gd name="T9" fmla="*/ 27 h 340"/>
              </a:gdLst>
              <a:ahLst/>
              <a:cxnLst>
                <a:cxn ang="0">
                  <a:pos x="T0" y="T1"/>
                </a:cxn>
                <a:cxn ang="0">
                  <a:pos x="T2" y="T3"/>
                </a:cxn>
                <a:cxn ang="0">
                  <a:pos x="T4" y="T5"/>
                </a:cxn>
                <a:cxn ang="0">
                  <a:pos x="T6" y="T7"/>
                </a:cxn>
                <a:cxn ang="0">
                  <a:pos x="T8" y="T9"/>
                </a:cxn>
              </a:cxnLst>
              <a:rect l="0" t="0" r="r" b="b"/>
              <a:pathLst>
                <a:path w="45" h="340">
                  <a:moveTo>
                    <a:pt x="0" y="27"/>
                  </a:moveTo>
                  <a:lnTo>
                    <a:pt x="45" y="0"/>
                  </a:lnTo>
                  <a:lnTo>
                    <a:pt x="45" y="315"/>
                  </a:lnTo>
                  <a:lnTo>
                    <a:pt x="0" y="340"/>
                  </a:lnTo>
                  <a:lnTo>
                    <a:pt x="0" y="27"/>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6" name="íṧḷíḋé"/>
            <p:cNvSpPr/>
            <p:nvPr/>
          </p:nvSpPr>
          <p:spPr bwMode="auto">
            <a:xfrm>
              <a:off x="5813426" y="2085975"/>
              <a:ext cx="231775" cy="336550"/>
            </a:xfrm>
            <a:custGeom>
              <a:avLst/>
              <a:gdLst>
                <a:gd name="T0" fmla="*/ 33 w 70"/>
                <a:gd name="T1" fmla="*/ 53 h 102"/>
                <a:gd name="T2" fmla="*/ 33 w 70"/>
                <a:gd name="T3" fmla="*/ 12 h 102"/>
                <a:gd name="T4" fmla="*/ 35 w 70"/>
                <a:gd name="T5" fmla="*/ 11 h 102"/>
                <a:gd name="T6" fmla="*/ 70 w 70"/>
                <a:gd name="T7" fmla="*/ 31 h 102"/>
                <a:gd name="T8" fmla="*/ 35 w 70"/>
                <a:gd name="T9" fmla="*/ 91 h 102"/>
                <a:gd name="T10" fmla="*/ 0 w 70"/>
                <a:gd name="T11" fmla="*/ 71 h 102"/>
                <a:gd name="T12" fmla="*/ 0 w 70"/>
                <a:gd name="T13" fmla="*/ 70 h 102"/>
                <a:gd name="T14" fmla="*/ 33 w 70"/>
                <a:gd name="T15" fmla="*/ 53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02">
                  <a:moveTo>
                    <a:pt x="33" y="53"/>
                  </a:moveTo>
                  <a:cubicBezTo>
                    <a:pt x="33" y="12"/>
                    <a:pt x="33" y="12"/>
                    <a:pt x="33" y="12"/>
                  </a:cubicBezTo>
                  <a:cubicBezTo>
                    <a:pt x="33" y="12"/>
                    <a:pt x="34" y="11"/>
                    <a:pt x="35" y="11"/>
                  </a:cubicBezTo>
                  <a:cubicBezTo>
                    <a:pt x="54" y="0"/>
                    <a:pt x="70" y="9"/>
                    <a:pt x="70" y="31"/>
                  </a:cubicBezTo>
                  <a:cubicBezTo>
                    <a:pt x="70" y="53"/>
                    <a:pt x="54" y="80"/>
                    <a:pt x="35" y="91"/>
                  </a:cubicBezTo>
                  <a:cubicBezTo>
                    <a:pt x="16" y="102"/>
                    <a:pt x="0" y="93"/>
                    <a:pt x="0" y="71"/>
                  </a:cubicBezTo>
                  <a:cubicBezTo>
                    <a:pt x="0" y="70"/>
                    <a:pt x="0" y="70"/>
                    <a:pt x="0" y="70"/>
                  </a:cubicBezTo>
                  <a:lnTo>
                    <a:pt x="33" y="53"/>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7" name="išļïḋê"/>
            <p:cNvSpPr/>
            <p:nvPr/>
          </p:nvSpPr>
          <p:spPr bwMode="auto">
            <a:xfrm>
              <a:off x="5103813" y="1722438"/>
              <a:ext cx="990600" cy="1223963"/>
            </a:xfrm>
            <a:custGeom>
              <a:avLst/>
              <a:gdLst>
                <a:gd name="T0" fmla="*/ 2 w 624"/>
                <a:gd name="T1" fmla="*/ 362 h 771"/>
                <a:gd name="T2" fmla="*/ 0 w 624"/>
                <a:gd name="T3" fmla="*/ 362 h 771"/>
                <a:gd name="T4" fmla="*/ 0 w 624"/>
                <a:gd name="T5" fmla="*/ 771 h 771"/>
                <a:gd name="T6" fmla="*/ 622 w 624"/>
                <a:gd name="T7" fmla="*/ 412 h 771"/>
                <a:gd name="T8" fmla="*/ 624 w 624"/>
                <a:gd name="T9" fmla="*/ 409 h 771"/>
                <a:gd name="T10" fmla="*/ 624 w 624"/>
                <a:gd name="T11" fmla="*/ 0 h 771"/>
                <a:gd name="T12" fmla="*/ 2 w 624"/>
                <a:gd name="T13" fmla="*/ 362 h 771"/>
                <a:gd name="T14" fmla="*/ 614 w 624"/>
                <a:gd name="T15" fmla="*/ 405 h 771"/>
                <a:gd name="T16" fmla="*/ 9 w 624"/>
                <a:gd name="T17" fmla="*/ 754 h 771"/>
                <a:gd name="T18" fmla="*/ 9 w 624"/>
                <a:gd name="T19" fmla="*/ 368 h 771"/>
                <a:gd name="T20" fmla="*/ 614 w 624"/>
                <a:gd name="T21" fmla="*/ 19 h 771"/>
                <a:gd name="T22" fmla="*/ 614 w 624"/>
                <a:gd name="T23" fmla="*/ 405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4" h="771">
                  <a:moveTo>
                    <a:pt x="2" y="362"/>
                  </a:moveTo>
                  <a:lnTo>
                    <a:pt x="0" y="362"/>
                  </a:lnTo>
                  <a:lnTo>
                    <a:pt x="0" y="771"/>
                  </a:lnTo>
                  <a:lnTo>
                    <a:pt x="622" y="412"/>
                  </a:lnTo>
                  <a:lnTo>
                    <a:pt x="624" y="409"/>
                  </a:lnTo>
                  <a:lnTo>
                    <a:pt x="624" y="0"/>
                  </a:lnTo>
                  <a:lnTo>
                    <a:pt x="2" y="362"/>
                  </a:lnTo>
                  <a:close/>
                  <a:moveTo>
                    <a:pt x="614" y="405"/>
                  </a:moveTo>
                  <a:lnTo>
                    <a:pt x="9" y="754"/>
                  </a:lnTo>
                  <a:lnTo>
                    <a:pt x="9" y="368"/>
                  </a:lnTo>
                  <a:lnTo>
                    <a:pt x="614" y="19"/>
                  </a:lnTo>
                  <a:lnTo>
                    <a:pt x="614" y="40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8" name="îṥļîḋé"/>
            <p:cNvSpPr/>
            <p:nvPr/>
          </p:nvSpPr>
          <p:spPr bwMode="auto">
            <a:xfrm>
              <a:off x="5810251" y="2065338"/>
              <a:ext cx="66675" cy="69850"/>
            </a:xfrm>
            <a:custGeom>
              <a:avLst/>
              <a:gdLst>
                <a:gd name="T0" fmla="*/ 0 w 42"/>
                <a:gd name="T1" fmla="*/ 13 h 44"/>
                <a:gd name="T2" fmla="*/ 38 w 42"/>
                <a:gd name="T3" fmla="*/ 0 h 44"/>
                <a:gd name="T4" fmla="*/ 42 w 42"/>
                <a:gd name="T5" fmla="*/ 21 h 44"/>
                <a:gd name="T6" fmla="*/ 27 w 42"/>
                <a:gd name="T7" fmla="*/ 44 h 44"/>
                <a:gd name="T8" fmla="*/ 0 w 42"/>
                <a:gd name="T9" fmla="*/ 13 h 44"/>
              </a:gdLst>
              <a:ahLst/>
              <a:cxnLst>
                <a:cxn ang="0">
                  <a:pos x="T0" y="T1"/>
                </a:cxn>
                <a:cxn ang="0">
                  <a:pos x="T2" y="T3"/>
                </a:cxn>
                <a:cxn ang="0">
                  <a:pos x="T4" y="T5"/>
                </a:cxn>
                <a:cxn ang="0">
                  <a:pos x="T6" y="T7"/>
                </a:cxn>
                <a:cxn ang="0">
                  <a:pos x="T8" y="T9"/>
                </a:cxn>
              </a:cxnLst>
              <a:rect l="0" t="0" r="r" b="b"/>
              <a:pathLst>
                <a:path w="42" h="44">
                  <a:moveTo>
                    <a:pt x="0" y="13"/>
                  </a:moveTo>
                  <a:lnTo>
                    <a:pt x="38" y="0"/>
                  </a:lnTo>
                  <a:lnTo>
                    <a:pt x="42" y="21"/>
                  </a:lnTo>
                  <a:lnTo>
                    <a:pt x="27" y="44"/>
                  </a:lnTo>
                  <a:lnTo>
                    <a:pt x="0" y="13"/>
                  </a:ln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9" name="išḷiḋê"/>
            <p:cNvSpPr/>
            <p:nvPr/>
          </p:nvSpPr>
          <p:spPr bwMode="auto">
            <a:xfrm>
              <a:off x="5810251" y="2065338"/>
              <a:ext cx="52388" cy="20638"/>
            </a:xfrm>
            <a:custGeom>
              <a:avLst/>
              <a:gdLst>
                <a:gd name="T0" fmla="*/ 4 w 33"/>
                <a:gd name="T1" fmla="*/ 13 h 13"/>
                <a:gd name="T2" fmla="*/ 33 w 33"/>
                <a:gd name="T3" fmla="*/ 4 h 13"/>
                <a:gd name="T4" fmla="*/ 33 w 33"/>
                <a:gd name="T5" fmla="*/ 0 h 13"/>
                <a:gd name="T6" fmla="*/ 0 w 33"/>
                <a:gd name="T7" fmla="*/ 13 h 13"/>
                <a:gd name="T8" fmla="*/ 4 w 33"/>
                <a:gd name="T9" fmla="*/ 13 h 13"/>
              </a:gdLst>
              <a:ahLst/>
              <a:cxnLst>
                <a:cxn ang="0">
                  <a:pos x="T0" y="T1"/>
                </a:cxn>
                <a:cxn ang="0">
                  <a:pos x="T2" y="T3"/>
                </a:cxn>
                <a:cxn ang="0">
                  <a:pos x="T4" y="T5"/>
                </a:cxn>
                <a:cxn ang="0">
                  <a:pos x="T6" y="T7"/>
                </a:cxn>
                <a:cxn ang="0">
                  <a:pos x="T8" y="T9"/>
                </a:cxn>
              </a:cxnLst>
              <a:rect l="0" t="0" r="r" b="b"/>
              <a:pathLst>
                <a:path w="33" h="13">
                  <a:moveTo>
                    <a:pt x="4" y="13"/>
                  </a:moveTo>
                  <a:lnTo>
                    <a:pt x="33" y="4"/>
                  </a:lnTo>
                  <a:lnTo>
                    <a:pt x="33" y="0"/>
                  </a:lnTo>
                  <a:lnTo>
                    <a:pt x="0" y="13"/>
                  </a:lnTo>
                  <a:lnTo>
                    <a:pt x="4" y="13"/>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0" name="išľiḑê"/>
            <p:cNvSpPr/>
            <p:nvPr/>
          </p:nvSpPr>
          <p:spPr bwMode="auto">
            <a:xfrm>
              <a:off x="6094413" y="2247900"/>
              <a:ext cx="95250" cy="166688"/>
            </a:xfrm>
            <a:custGeom>
              <a:avLst/>
              <a:gdLst>
                <a:gd name="T0" fmla="*/ 0 w 29"/>
                <a:gd name="T1" fmla="*/ 0 h 51"/>
                <a:gd name="T2" fmla="*/ 0 w 29"/>
                <a:gd name="T3" fmla="*/ 51 h 51"/>
                <a:gd name="T4" fmla="*/ 0 w 29"/>
                <a:gd name="T5" fmla="*/ 0 h 51"/>
              </a:gdLst>
              <a:ahLst/>
              <a:cxnLst>
                <a:cxn ang="0">
                  <a:pos x="T0" y="T1"/>
                </a:cxn>
                <a:cxn ang="0">
                  <a:pos x="T2" y="T3"/>
                </a:cxn>
                <a:cxn ang="0">
                  <a:pos x="T4" y="T5"/>
                </a:cxn>
              </a:cxnLst>
              <a:rect l="0" t="0" r="r" b="b"/>
              <a:pathLst>
                <a:path w="29" h="51">
                  <a:moveTo>
                    <a:pt x="0" y="0"/>
                  </a:moveTo>
                  <a:cubicBezTo>
                    <a:pt x="0" y="0"/>
                    <a:pt x="29" y="13"/>
                    <a:pt x="0" y="51"/>
                  </a:cubicBezTo>
                  <a:lnTo>
                    <a:pt x="0" y="0"/>
                  </a:lnTo>
                  <a:close/>
                </a:path>
              </a:pathLst>
            </a:custGeom>
            <a:solidFill>
              <a:srgbClr val="FE86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1" name="ïşľïḓe"/>
            <p:cNvSpPr/>
            <p:nvPr/>
          </p:nvSpPr>
          <p:spPr bwMode="auto">
            <a:xfrm>
              <a:off x="5913438" y="3371850"/>
              <a:ext cx="214313" cy="117475"/>
            </a:xfrm>
            <a:custGeom>
              <a:avLst/>
              <a:gdLst>
                <a:gd name="T0" fmla="*/ 40 w 65"/>
                <a:gd name="T1" fmla="*/ 6 h 36"/>
                <a:gd name="T2" fmla="*/ 29 w 65"/>
                <a:gd name="T3" fmla="*/ 6 h 36"/>
                <a:gd name="T4" fmla="*/ 16 w 65"/>
                <a:gd name="T5" fmla="*/ 1 h 36"/>
                <a:gd name="T6" fmla="*/ 8 w 65"/>
                <a:gd name="T7" fmla="*/ 1 h 36"/>
                <a:gd name="T8" fmla="*/ 2 w 65"/>
                <a:gd name="T9" fmla="*/ 5 h 36"/>
                <a:gd name="T10" fmla="*/ 6 w 65"/>
                <a:gd name="T11" fmla="*/ 18 h 36"/>
                <a:gd name="T12" fmla="*/ 44 w 65"/>
                <a:gd name="T13" fmla="*/ 36 h 36"/>
                <a:gd name="T14" fmla="*/ 64 w 65"/>
                <a:gd name="T15" fmla="*/ 34 h 36"/>
                <a:gd name="T16" fmla="*/ 62 w 65"/>
                <a:gd name="T17" fmla="*/ 7 h 36"/>
                <a:gd name="T18" fmla="*/ 40 w 65"/>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6">
                  <a:moveTo>
                    <a:pt x="40" y="6"/>
                  </a:moveTo>
                  <a:cubicBezTo>
                    <a:pt x="40" y="6"/>
                    <a:pt x="36" y="10"/>
                    <a:pt x="29" y="6"/>
                  </a:cubicBezTo>
                  <a:cubicBezTo>
                    <a:pt x="25" y="3"/>
                    <a:pt x="21" y="2"/>
                    <a:pt x="16" y="1"/>
                  </a:cubicBezTo>
                  <a:cubicBezTo>
                    <a:pt x="14" y="1"/>
                    <a:pt x="11" y="0"/>
                    <a:pt x="8" y="1"/>
                  </a:cubicBezTo>
                  <a:cubicBezTo>
                    <a:pt x="6" y="2"/>
                    <a:pt x="3" y="3"/>
                    <a:pt x="2" y="5"/>
                  </a:cubicBezTo>
                  <a:cubicBezTo>
                    <a:pt x="0" y="10"/>
                    <a:pt x="2" y="15"/>
                    <a:pt x="6" y="18"/>
                  </a:cubicBezTo>
                  <a:cubicBezTo>
                    <a:pt x="17" y="27"/>
                    <a:pt x="30" y="34"/>
                    <a:pt x="44" y="36"/>
                  </a:cubicBezTo>
                  <a:cubicBezTo>
                    <a:pt x="50" y="36"/>
                    <a:pt x="58" y="36"/>
                    <a:pt x="64" y="34"/>
                  </a:cubicBezTo>
                  <a:cubicBezTo>
                    <a:pt x="64" y="34"/>
                    <a:pt x="65" y="10"/>
                    <a:pt x="62" y="7"/>
                  </a:cubicBezTo>
                  <a:lnTo>
                    <a:pt x="40" y="6"/>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2" name="is1îdè"/>
            <p:cNvSpPr/>
            <p:nvPr/>
          </p:nvSpPr>
          <p:spPr bwMode="auto">
            <a:xfrm>
              <a:off x="5975351" y="2668588"/>
              <a:ext cx="155575" cy="755650"/>
            </a:xfrm>
            <a:custGeom>
              <a:avLst/>
              <a:gdLst>
                <a:gd name="T0" fmla="*/ 33 w 47"/>
                <a:gd name="T1" fmla="*/ 0 h 229"/>
                <a:gd name="T2" fmla="*/ 40 w 47"/>
                <a:gd name="T3" fmla="*/ 53 h 229"/>
                <a:gd name="T4" fmla="*/ 47 w 47"/>
                <a:gd name="T5" fmla="*/ 218 h 229"/>
                <a:gd name="T6" fmla="*/ 9 w 47"/>
                <a:gd name="T7" fmla="*/ 225 h 229"/>
                <a:gd name="T8" fmla="*/ 0 w 47"/>
                <a:gd name="T9" fmla="*/ 2 h 229"/>
                <a:gd name="T10" fmla="*/ 33 w 47"/>
                <a:gd name="T11" fmla="*/ 0 h 229"/>
              </a:gdLst>
              <a:ahLst/>
              <a:cxnLst>
                <a:cxn ang="0">
                  <a:pos x="T0" y="T1"/>
                </a:cxn>
                <a:cxn ang="0">
                  <a:pos x="T2" y="T3"/>
                </a:cxn>
                <a:cxn ang="0">
                  <a:pos x="T4" y="T5"/>
                </a:cxn>
                <a:cxn ang="0">
                  <a:pos x="T6" y="T7"/>
                </a:cxn>
                <a:cxn ang="0">
                  <a:pos x="T8" y="T9"/>
                </a:cxn>
                <a:cxn ang="0">
                  <a:pos x="T10" y="T11"/>
                </a:cxn>
              </a:cxnLst>
              <a:rect l="0" t="0" r="r" b="b"/>
              <a:pathLst>
                <a:path w="47" h="229">
                  <a:moveTo>
                    <a:pt x="33" y="0"/>
                  </a:moveTo>
                  <a:cubicBezTo>
                    <a:pt x="33" y="0"/>
                    <a:pt x="41" y="30"/>
                    <a:pt x="40" y="53"/>
                  </a:cubicBezTo>
                  <a:cubicBezTo>
                    <a:pt x="47" y="218"/>
                    <a:pt x="47" y="218"/>
                    <a:pt x="47" y="218"/>
                  </a:cubicBezTo>
                  <a:cubicBezTo>
                    <a:pt x="47" y="218"/>
                    <a:pt x="34" y="229"/>
                    <a:pt x="9" y="225"/>
                  </a:cubicBezTo>
                  <a:cubicBezTo>
                    <a:pt x="0" y="2"/>
                    <a:pt x="0" y="2"/>
                    <a:pt x="0" y="2"/>
                  </a:cubicBezTo>
                  <a:lnTo>
                    <a:pt x="33" y="0"/>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3" name="íṩḻiḍê"/>
            <p:cNvSpPr/>
            <p:nvPr/>
          </p:nvSpPr>
          <p:spPr bwMode="auto">
            <a:xfrm>
              <a:off x="5737226" y="3421063"/>
              <a:ext cx="215900" cy="114300"/>
            </a:xfrm>
            <a:custGeom>
              <a:avLst/>
              <a:gdLst>
                <a:gd name="T0" fmla="*/ 40 w 65"/>
                <a:gd name="T1" fmla="*/ 5 h 35"/>
                <a:gd name="T2" fmla="*/ 30 w 65"/>
                <a:gd name="T3" fmla="*/ 5 h 35"/>
                <a:gd name="T4" fmla="*/ 17 w 65"/>
                <a:gd name="T5" fmla="*/ 0 h 35"/>
                <a:gd name="T6" fmla="*/ 9 w 65"/>
                <a:gd name="T7" fmla="*/ 0 h 35"/>
                <a:gd name="T8" fmla="*/ 3 w 65"/>
                <a:gd name="T9" fmla="*/ 4 h 35"/>
                <a:gd name="T10" fmla="*/ 7 w 65"/>
                <a:gd name="T11" fmla="*/ 17 h 35"/>
                <a:gd name="T12" fmla="*/ 45 w 65"/>
                <a:gd name="T13" fmla="*/ 35 h 35"/>
                <a:gd name="T14" fmla="*/ 64 w 65"/>
                <a:gd name="T15" fmla="*/ 33 h 35"/>
                <a:gd name="T16" fmla="*/ 63 w 65"/>
                <a:gd name="T17" fmla="*/ 6 h 35"/>
                <a:gd name="T18" fmla="*/ 40 w 65"/>
                <a:gd name="T19"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5">
                  <a:moveTo>
                    <a:pt x="40" y="5"/>
                  </a:moveTo>
                  <a:cubicBezTo>
                    <a:pt x="40" y="5"/>
                    <a:pt x="36" y="9"/>
                    <a:pt x="30" y="5"/>
                  </a:cubicBezTo>
                  <a:cubicBezTo>
                    <a:pt x="26" y="3"/>
                    <a:pt x="22" y="1"/>
                    <a:pt x="17" y="0"/>
                  </a:cubicBezTo>
                  <a:cubicBezTo>
                    <a:pt x="14" y="0"/>
                    <a:pt x="12" y="0"/>
                    <a:pt x="9" y="0"/>
                  </a:cubicBezTo>
                  <a:cubicBezTo>
                    <a:pt x="7" y="1"/>
                    <a:pt x="3" y="2"/>
                    <a:pt x="3" y="4"/>
                  </a:cubicBezTo>
                  <a:cubicBezTo>
                    <a:pt x="0" y="9"/>
                    <a:pt x="3" y="14"/>
                    <a:pt x="7" y="17"/>
                  </a:cubicBezTo>
                  <a:cubicBezTo>
                    <a:pt x="18" y="27"/>
                    <a:pt x="31" y="34"/>
                    <a:pt x="45" y="35"/>
                  </a:cubicBezTo>
                  <a:cubicBezTo>
                    <a:pt x="51" y="35"/>
                    <a:pt x="59" y="35"/>
                    <a:pt x="64" y="33"/>
                  </a:cubicBezTo>
                  <a:cubicBezTo>
                    <a:pt x="64" y="33"/>
                    <a:pt x="65" y="9"/>
                    <a:pt x="63" y="6"/>
                  </a:cubicBezTo>
                  <a:lnTo>
                    <a:pt x="40" y="5"/>
                  </a:ln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îṡ1íḑê"/>
            <p:cNvSpPr/>
            <p:nvPr/>
          </p:nvSpPr>
          <p:spPr bwMode="auto">
            <a:xfrm>
              <a:off x="5830888" y="2662238"/>
              <a:ext cx="180975" cy="811213"/>
            </a:xfrm>
            <a:custGeom>
              <a:avLst/>
              <a:gdLst>
                <a:gd name="T0" fmla="*/ 51 w 55"/>
                <a:gd name="T1" fmla="*/ 0 h 246"/>
                <a:gd name="T2" fmla="*/ 49 w 55"/>
                <a:gd name="T3" fmla="*/ 47 h 246"/>
                <a:gd name="T4" fmla="*/ 38 w 55"/>
                <a:gd name="T5" fmla="*/ 239 h 246"/>
                <a:gd name="T6" fmla="*/ 0 w 55"/>
                <a:gd name="T7" fmla="*/ 239 h 246"/>
                <a:gd name="T8" fmla="*/ 5 w 55"/>
                <a:gd name="T9" fmla="*/ 11 h 246"/>
                <a:gd name="T10" fmla="*/ 51 w 55"/>
                <a:gd name="T11" fmla="*/ 0 h 246"/>
              </a:gdLst>
              <a:ahLst/>
              <a:cxnLst>
                <a:cxn ang="0">
                  <a:pos x="T0" y="T1"/>
                </a:cxn>
                <a:cxn ang="0">
                  <a:pos x="T2" y="T3"/>
                </a:cxn>
                <a:cxn ang="0">
                  <a:pos x="T4" y="T5"/>
                </a:cxn>
                <a:cxn ang="0">
                  <a:pos x="T6" y="T7"/>
                </a:cxn>
                <a:cxn ang="0">
                  <a:pos x="T8" y="T9"/>
                </a:cxn>
                <a:cxn ang="0">
                  <a:pos x="T10" y="T11"/>
                </a:cxn>
              </a:cxnLst>
              <a:rect l="0" t="0" r="r" b="b"/>
              <a:pathLst>
                <a:path w="55" h="246">
                  <a:moveTo>
                    <a:pt x="51" y="0"/>
                  </a:moveTo>
                  <a:cubicBezTo>
                    <a:pt x="51" y="0"/>
                    <a:pt x="55" y="19"/>
                    <a:pt x="49" y="47"/>
                  </a:cubicBezTo>
                  <a:cubicBezTo>
                    <a:pt x="38" y="239"/>
                    <a:pt x="38" y="239"/>
                    <a:pt x="38" y="239"/>
                  </a:cubicBezTo>
                  <a:cubicBezTo>
                    <a:pt x="38" y="239"/>
                    <a:pt x="21" y="246"/>
                    <a:pt x="0" y="239"/>
                  </a:cubicBezTo>
                  <a:cubicBezTo>
                    <a:pt x="5" y="11"/>
                    <a:pt x="5" y="11"/>
                    <a:pt x="5" y="11"/>
                  </a:cubicBezTo>
                  <a:lnTo>
                    <a:pt x="51" y="0"/>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îsļïḋè"/>
            <p:cNvSpPr/>
            <p:nvPr/>
          </p:nvSpPr>
          <p:spPr bwMode="auto">
            <a:xfrm>
              <a:off x="5840413" y="2230438"/>
              <a:ext cx="284163" cy="504825"/>
            </a:xfrm>
            <a:custGeom>
              <a:avLst/>
              <a:gdLst>
                <a:gd name="T0" fmla="*/ 0 w 86"/>
                <a:gd name="T1" fmla="*/ 136 h 153"/>
                <a:gd name="T2" fmla="*/ 4 w 86"/>
                <a:gd name="T3" fmla="*/ 101 h 153"/>
                <a:gd name="T4" fmla="*/ 4 w 86"/>
                <a:gd name="T5" fmla="*/ 23 h 153"/>
                <a:gd name="T6" fmla="*/ 26 w 86"/>
                <a:gd name="T7" fmla="*/ 8 h 153"/>
                <a:gd name="T8" fmla="*/ 59 w 86"/>
                <a:gd name="T9" fmla="*/ 0 h 153"/>
                <a:gd name="T10" fmla="*/ 71 w 86"/>
                <a:gd name="T11" fmla="*/ 3 h 153"/>
                <a:gd name="T12" fmla="*/ 82 w 86"/>
                <a:gd name="T13" fmla="*/ 13 h 153"/>
                <a:gd name="T14" fmla="*/ 83 w 86"/>
                <a:gd name="T15" fmla="*/ 49 h 153"/>
                <a:gd name="T16" fmla="*/ 78 w 86"/>
                <a:gd name="T17" fmla="*/ 87 h 153"/>
                <a:gd name="T18" fmla="*/ 77 w 86"/>
                <a:gd name="T19" fmla="*/ 128 h 153"/>
                <a:gd name="T20" fmla="*/ 74 w 86"/>
                <a:gd name="T21" fmla="*/ 133 h 153"/>
                <a:gd name="T22" fmla="*/ 6 w 86"/>
                <a:gd name="T23" fmla="*/ 147 h 153"/>
                <a:gd name="T24" fmla="*/ 0 w 86"/>
                <a:gd name="T25" fmla="*/ 13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3">
                  <a:moveTo>
                    <a:pt x="0" y="136"/>
                  </a:moveTo>
                  <a:cubicBezTo>
                    <a:pt x="0" y="130"/>
                    <a:pt x="4" y="101"/>
                    <a:pt x="4" y="101"/>
                  </a:cubicBezTo>
                  <a:cubicBezTo>
                    <a:pt x="3" y="62"/>
                    <a:pt x="4" y="23"/>
                    <a:pt x="4" y="23"/>
                  </a:cubicBezTo>
                  <a:cubicBezTo>
                    <a:pt x="26" y="8"/>
                    <a:pt x="26" y="8"/>
                    <a:pt x="26" y="8"/>
                  </a:cubicBezTo>
                  <a:cubicBezTo>
                    <a:pt x="59" y="0"/>
                    <a:pt x="59" y="0"/>
                    <a:pt x="59" y="0"/>
                  </a:cubicBezTo>
                  <a:cubicBezTo>
                    <a:pt x="71" y="3"/>
                    <a:pt x="71" y="3"/>
                    <a:pt x="71" y="3"/>
                  </a:cubicBezTo>
                  <a:cubicBezTo>
                    <a:pt x="77" y="4"/>
                    <a:pt x="81" y="8"/>
                    <a:pt x="82" y="13"/>
                  </a:cubicBezTo>
                  <a:cubicBezTo>
                    <a:pt x="84" y="22"/>
                    <a:pt x="86" y="37"/>
                    <a:pt x="83" y="49"/>
                  </a:cubicBezTo>
                  <a:cubicBezTo>
                    <a:pt x="81" y="57"/>
                    <a:pt x="80" y="72"/>
                    <a:pt x="78" y="87"/>
                  </a:cubicBezTo>
                  <a:cubicBezTo>
                    <a:pt x="78" y="88"/>
                    <a:pt x="76" y="117"/>
                    <a:pt x="77" y="128"/>
                  </a:cubicBezTo>
                  <a:cubicBezTo>
                    <a:pt x="77" y="128"/>
                    <a:pt x="77" y="131"/>
                    <a:pt x="74" y="133"/>
                  </a:cubicBezTo>
                  <a:cubicBezTo>
                    <a:pt x="53" y="153"/>
                    <a:pt x="6" y="147"/>
                    <a:pt x="6" y="147"/>
                  </a:cubicBezTo>
                  <a:cubicBezTo>
                    <a:pt x="1" y="146"/>
                    <a:pt x="0" y="140"/>
                    <a:pt x="0" y="136"/>
                  </a:cubicBezTo>
                  <a:close/>
                </a:path>
              </a:pathLst>
            </a:custGeom>
            <a:solidFill>
              <a:srgbClr val="FE57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6" name="iSlîdè"/>
            <p:cNvSpPr/>
            <p:nvPr/>
          </p:nvSpPr>
          <p:spPr bwMode="auto">
            <a:xfrm>
              <a:off x="5549901" y="2432050"/>
              <a:ext cx="119063" cy="73025"/>
            </a:xfrm>
            <a:custGeom>
              <a:avLst/>
              <a:gdLst>
                <a:gd name="T0" fmla="*/ 10 w 36"/>
                <a:gd name="T1" fmla="*/ 6 h 22"/>
                <a:gd name="T2" fmla="*/ 22 w 36"/>
                <a:gd name="T3" fmla="*/ 5 h 22"/>
                <a:gd name="T4" fmla="*/ 18 w 36"/>
                <a:gd name="T5" fmla="*/ 2 h 22"/>
                <a:gd name="T6" fmla="*/ 17 w 36"/>
                <a:gd name="T7" fmla="*/ 0 h 22"/>
                <a:gd name="T8" fmla="*/ 28 w 36"/>
                <a:gd name="T9" fmla="*/ 4 h 22"/>
                <a:gd name="T10" fmla="*/ 35 w 36"/>
                <a:gd name="T11" fmla="*/ 8 h 22"/>
                <a:gd name="T12" fmla="*/ 35 w 36"/>
                <a:gd name="T13" fmla="*/ 9 h 22"/>
                <a:gd name="T14" fmla="*/ 36 w 36"/>
                <a:gd name="T15" fmla="*/ 9 h 22"/>
                <a:gd name="T16" fmla="*/ 28 w 36"/>
                <a:gd name="T17" fmla="*/ 22 h 22"/>
                <a:gd name="T18" fmla="*/ 16 w 36"/>
                <a:gd name="T19" fmla="*/ 17 h 22"/>
                <a:gd name="T20" fmla="*/ 5 w 36"/>
                <a:gd name="T21" fmla="*/ 18 h 22"/>
                <a:gd name="T22" fmla="*/ 1 w 36"/>
                <a:gd name="T23" fmla="*/ 12 h 22"/>
                <a:gd name="T24" fmla="*/ 10 w 36"/>
                <a:gd name="T25"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2">
                  <a:moveTo>
                    <a:pt x="10" y="6"/>
                  </a:moveTo>
                  <a:cubicBezTo>
                    <a:pt x="13" y="4"/>
                    <a:pt x="16" y="5"/>
                    <a:pt x="22" y="5"/>
                  </a:cubicBezTo>
                  <a:cubicBezTo>
                    <a:pt x="21" y="4"/>
                    <a:pt x="19" y="3"/>
                    <a:pt x="18" y="2"/>
                  </a:cubicBezTo>
                  <a:cubicBezTo>
                    <a:pt x="15" y="1"/>
                    <a:pt x="17" y="0"/>
                    <a:pt x="17" y="0"/>
                  </a:cubicBezTo>
                  <a:cubicBezTo>
                    <a:pt x="18" y="0"/>
                    <a:pt x="26" y="2"/>
                    <a:pt x="28" y="4"/>
                  </a:cubicBezTo>
                  <a:cubicBezTo>
                    <a:pt x="30" y="6"/>
                    <a:pt x="35" y="8"/>
                    <a:pt x="35" y="8"/>
                  </a:cubicBezTo>
                  <a:cubicBezTo>
                    <a:pt x="35" y="9"/>
                    <a:pt x="35" y="9"/>
                    <a:pt x="35" y="9"/>
                  </a:cubicBezTo>
                  <a:cubicBezTo>
                    <a:pt x="36" y="9"/>
                    <a:pt x="36" y="9"/>
                    <a:pt x="36" y="9"/>
                  </a:cubicBezTo>
                  <a:cubicBezTo>
                    <a:pt x="36" y="9"/>
                    <a:pt x="31" y="21"/>
                    <a:pt x="28" y="22"/>
                  </a:cubicBezTo>
                  <a:cubicBezTo>
                    <a:pt x="25" y="22"/>
                    <a:pt x="20" y="17"/>
                    <a:pt x="16" y="17"/>
                  </a:cubicBezTo>
                  <a:cubicBezTo>
                    <a:pt x="12" y="16"/>
                    <a:pt x="8" y="19"/>
                    <a:pt x="5" y="18"/>
                  </a:cubicBezTo>
                  <a:cubicBezTo>
                    <a:pt x="2" y="18"/>
                    <a:pt x="1" y="14"/>
                    <a:pt x="1" y="12"/>
                  </a:cubicBezTo>
                  <a:cubicBezTo>
                    <a:pt x="0" y="10"/>
                    <a:pt x="6" y="7"/>
                    <a:pt x="10" y="6"/>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7" name="íšḷíḍe"/>
            <p:cNvSpPr/>
            <p:nvPr/>
          </p:nvSpPr>
          <p:spPr bwMode="auto">
            <a:xfrm>
              <a:off x="5635626" y="2306638"/>
              <a:ext cx="280988" cy="279400"/>
            </a:xfrm>
            <a:custGeom>
              <a:avLst/>
              <a:gdLst>
                <a:gd name="T0" fmla="*/ 9 w 85"/>
                <a:gd name="T1" fmla="*/ 45 h 85"/>
                <a:gd name="T2" fmla="*/ 45 w 85"/>
                <a:gd name="T3" fmla="*/ 56 h 85"/>
                <a:gd name="T4" fmla="*/ 53 w 85"/>
                <a:gd name="T5" fmla="*/ 13 h 85"/>
                <a:gd name="T6" fmla="*/ 66 w 85"/>
                <a:gd name="T7" fmla="*/ 0 h 85"/>
                <a:gd name="T8" fmla="*/ 79 w 85"/>
                <a:gd name="T9" fmla="*/ 23 h 85"/>
                <a:gd name="T10" fmla="*/ 64 w 85"/>
                <a:gd name="T11" fmla="*/ 74 h 85"/>
                <a:gd name="T12" fmla="*/ 48 w 85"/>
                <a:gd name="T13" fmla="*/ 82 h 85"/>
                <a:gd name="T14" fmla="*/ 0 w 85"/>
                <a:gd name="T15" fmla="*/ 62 h 85"/>
                <a:gd name="T16" fmla="*/ 9 w 85"/>
                <a:gd name="T17" fmla="*/ 4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85">
                  <a:moveTo>
                    <a:pt x="9" y="45"/>
                  </a:moveTo>
                  <a:cubicBezTo>
                    <a:pt x="45" y="56"/>
                    <a:pt x="45" y="56"/>
                    <a:pt x="45" y="56"/>
                  </a:cubicBezTo>
                  <a:cubicBezTo>
                    <a:pt x="45" y="56"/>
                    <a:pt x="51" y="21"/>
                    <a:pt x="53" y="13"/>
                  </a:cubicBezTo>
                  <a:cubicBezTo>
                    <a:pt x="54" y="6"/>
                    <a:pt x="66" y="0"/>
                    <a:pt x="66" y="0"/>
                  </a:cubicBezTo>
                  <a:cubicBezTo>
                    <a:pt x="85" y="9"/>
                    <a:pt x="79" y="23"/>
                    <a:pt x="79" y="23"/>
                  </a:cubicBezTo>
                  <a:cubicBezTo>
                    <a:pt x="64" y="74"/>
                    <a:pt x="64" y="74"/>
                    <a:pt x="64" y="74"/>
                  </a:cubicBezTo>
                  <a:cubicBezTo>
                    <a:pt x="62" y="81"/>
                    <a:pt x="54" y="85"/>
                    <a:pt x="48" y="82"/>
                  </a:cubicBezTo>
                  <a:cubicBezTo>
                    <a:pt x="0" y="62"/>
                    <a:pt x="0" y="62"/>
                    <a:pt x="0" y="62"/>
                  </a:cubicBezTo>
                  <a:cubicBezTo>
                    <a:pt x="0" y="47"/>
                    <a:pt x="9" y="45"/>
                    <a:pt x="9" y="45"/>
                  </a:cubicBezTo>
                  <a:close/>
                </a:path>
              </a:pathLst>
            </a:custGeom>
            <a:solidFill>
              <a:srgbClr val="FE86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îṣḻíďê"/>
            <p:cNvSpPr/>
            <p:nvPr/>
          </p:nvSpPr>
          <p:spPr bwMode="auto">
            <a:xfrm>
              <a:off x="5846763" y="1993900"/>
              <a:ext cx="231775" cy="257175"/>
            </a:xfrm>
            <a:custGeom>
              <a:avLst/>
              <a:gdLst>
                <a:gd name="T0" fmla="*/ 53 w 70"/>
                <a:gd name="T1" fmla="*/ 2 h 78"/>
                <a:gd name="T2" fmla="*/ 26 w 70"/>
                <a:gd name="T3" fmla="*/ 2 h 78"/>
                <a:gd name="T4" fmla="*/ 4 w 70"/>
                <a:gd name="T5" fmla="*/ 27 h 78"/>
                <a:gd name="T6" fmla="*/ 7 w 70"/>
                <a:gd name="T7" fmla="*/ 71 h 78"/>
                <a:gd name="T8" fmla="*/ 28 w 70"/>
                <a:gd name="T9" fmla="*/ 75 h 78"/>
                <a:gd name="T10" fmla="*/ 54 w 70"/>
                <a:gd name="T11" fmla="*/ 63 h 78"/>
                <a:gd name="T12" fmla="*/ 69 w 70"/>
                <a:gd name="T13" fmla="*/ 29 h 78"/>
                <a:gd name="T14" fmla="*/ 53 w 70"/>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53" y="2"/>
                  </a:moveTo>
                  <a:cubicBezTo>
                    <a:pt x="45" y="0"/>
                    <a:pt x="34" y="0"/>
                    <a:pt x="26" y="2"/>
                  </a:cubicBezTo>
                  <a:cubicBezTo>
                    <a:pt x="14" y="6"/>
                    <a:pt x="7" y="14"/>
                    <a:pt x="4" y="27"/>
                  </a:cubicBezTo>
                  <a:cubicBezTo>
                    <a:pt x="0" y="39"/>
                    <a:pt x="0" y="59"/>
                    <a:pt x="7" y="71"/>
                  </a:cubicBezTo>
                  <a:cubicBezTo>
                    <a:pt x="11" y="78"/>
                    <a:pt x="21" y="76"/>
                    <a:pt x="28" y="75"/>
                  </a:cubicBezTo>
                  <a:cubicBezTo>
                    <a:pt x="36" y="72"/>
                    <a:pt x="47" y="69"/>
                    <a:pt x="54" y="63"/>
                  </a:cubicBezTo>
                  <a:cubicBezTo>
                    <a:pt x="64" y="56"/>
                    <a:pt x="69" y="40"/>
                    <a:pt x="69" y="29"/>
                  </a:cubicBezTo>
                  <a:cubicBezTo>
                    <a:pt x="70" y="19"/>
                    <a:pt x="65" y="4"/>
                    <a:pt x="53" y="2"/>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iSľîḍe"/>
            <p:cNvSpPr/>
            <p:nvPr/>
          </p:nvSpPr>
          <p:spPr bwMode="auto">
            <a:xfrm>
              <a:off x="5922963" y="2190750"/>
              <a:ext cx="112713" cy="76200"/>
            </a:xfrm>
            <a:custGeom>
              <a:avLst/>
              <a:gdLst>
                <a:gd name="T0" fmla="*/ 34 w 34"/>
                <a:gd name="T1" fmla="*/ 0 h 23"/>
                <a:gd name="T2" fmla="*/ 31 w 34"/>
                <a:gd name="T3" fmla="*/ 3 h 23"/>
                <a:gd name="T4" fmla="*/ 5 w 34"/>
                <a:gd name="T5" fmla="*/ 15 h 23"/>
                <a:gd name="T6" fmla="*/ 0 w 34"/>
                <a:gd name="T7" fmla="*/ 15 h 23"/>
                <a:gd name="T8" fmla="*/ 1 w 34"/>
                <a:gd name="T9" fmla="*/ 20 h 23"/>
                <a:gd name="T10" fmla="*/ 25 w 34"/>
                <a:gd name="T11" fmla="*/ 20 h 23"/>
                <a:gd name="T12" fmla="*/ 34 w 34"/>
                <a:gd name="T13" fmla="*/ 12 h 23"/>
                <a:gd name="T14" fmla="*/ 34 w 34"/>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3">
                  <a:moveTo>
                    <a:pt x="34" y="0"/>
                  </a:moveTo>
                  <a:cubicBezTo>
                    <a:pt x="33" y="2"/>
                    <a:pt x="32" y="3"/>
                    <a:pt x="31" y="3"/>
                  </a:cubicBezTo>
                  <a:cubicBezTo>
                    <a:pt x="24" y="9"/>
                    <a:pt x="13" y="12"/>
                    <a:pt x="5" y="15"/>
                  </a:cubicBezTo>
                  <a:cubicBezTo>
                    <a:pt x="3" y="15"/>
                    <a:pt x="2" y="15"/>
                    <a:pt x="0" y="15"/>
                  </a:cubicBezTo>
                  <a:cubicBezTo>
                    <a:pt x="1" y="20"/>
                    <a:pt x="1" y="20"/>
                    <a:pt x="1" y="20"/>
                  </a:cubicBezTo>
                  <a:cubicBezTo>
                    <a:pt x="10" y="23"/>
                    <a:pt x="19" y="22"/>
                    <a:pt x="25" y="20"/>
                  </a:cubicBezTo>
                  <a:cubicBezTo>
                    <a:pt x="30" y="19"/>
                    <a:pt x="34" y="17"/>
                    <a:pt x="34" y="12"/>
                  </a:cubicBezTo>
                  <a:cubicBezTo>
                    <a:pt x="34" y="0"/>
                    <a:pt x="34" y="0"/>
                    <a:pt x="34" y="0"/>
                  </a:cubicBez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ïṣľîḋé"/>
            <p:cNvSpPr/>
            <p:nvPr/>
          </p:nvSpPr>
          <p:spPr bwMode="auto">
            <a:xfrm>
              <a:off x="5827713" y="1982788"/>
              <a:ext cx="250825" cy="241300"/>
            </a:xfrm>
            <a:custGeom>
              <a:avLst/>
              <a:gdLst>
                <a:gd name="T0" fmla="*/ 4 w 76"/>
                <a:gd name="T1" fmla="*/ 5 h 73"/>
                <a:gd name="T2" fmla="*/ 29 w 76"/>
                <a:gd name="T3" fmla="*/ 3 h 73"/>
                <a:gd name="T4" fmla="*/ 65 w 76"/>
                <a:gd name="T5" fmla="*/ 7 h 73"/>
                <a:gd name="T6" fmla="*/ 75 w 76"/>
                <a:gd name="T7" fmla="*/ 32 h 73"/>
                <a:gd name="T8" fmla="*/ 60 w 76"/>
                <a:gd name="T9" fmla="*/ 66 h 73"/>
                <a:gd name="T10" fmla="*/ 47 w 76"/>
                <a:gd name="T11" fmla="*/ 73 h 73"/>
                <a:gd name="T12" fmla="*/ 35 w 76"/>
                <a:gd name="T13" fmla="*/ 64 h 73"/>
                <a:gd name="T14" fmla="*/ 38 w 76"/>
                <a:gd name="T15" fmla="*/ 46 h 73"/>
                <a:gd name="T16" fmla="*/ 31 w 76"/>
                <a:gd name="T17" fmla="*/ 52 h 73"/>
                <a:gd name="T18" fmla="*/ 26 w 76"/>
                <a:gd name="T19" fmla="*/ 43 h 73"/>
                <a:gd name="T20" fmla="*/ 26 w 76"/>
                <a:gd name="T21" fmla="*/ 33 h 73"/>
                <a:gd name="T22" fmla="*/ 10 w 76"/>
                <a:gd name="T23" fmla="*/ 28 h 73"/>
                <a:gd name="T24" fmla="*/ 4 w 76"/>
                <a:gd name="T25"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3">
                  <a:moveTo>
                    <a:pt x="4" y="5"/>
                  </a:moveTo>
                  <a:cubicBezTo>
                    <a:pt x="4" y="5"/>
                    <a:pt x="14" y="9"/>
                    <a:pt x="29" y="3"/>
                  </a:cubicBezTo>
                  <a:cubicBezTo>
                    <a:pt x="37" y="0"/>
                    <a:pt x="59" y="0"/>
                    <a:pt x="65" y="7"/>
                  </a:cubicBezTo>
                  <a:cubicBezTo>
                    <a:pt x="72" y="12"/>
                    <a:pt x="76" y="24"/>
                    <a:pt x="75" y="32"/>
                  </a:cubicBezTo>
                  <a:cubicBezTo>
                    <a:pt x="75" y="43"/>
                    <a:pt x="70" y="59"/>
                    <a:pt x="60" y="66"/>
                  </a:cubicBezTo>
                  <a:cubicBezTo>
                    <a:pt x="55" y="70"/>
                    <a:pt x="54" y="71"/>
                    <a:pt x="47" y="73"/>
                  </a:cubicBezTo>
                  <a:cubicBezTo>
                    <a:pt x="45" y="72"/>
                    <a:pt x="35" y="64"/>
                    <a:pt x="35" y="64"/>
                  </a:cubicBezTo>
                  <a:cubicBezTo>
                    <a:pt x="39" y="62"/>
                    <a:pt x="42" y="48"/>
                    <a:pt x="38" y="46"/>
                  </a:cubicBezTo>
                  <a:cubicBezTo>
                    <a:pt x="34" y="44"/>
                    <a:pt x="31" y="52"/>
                    <a:pt x="31" y="52"/>
                  </a:cubicBezTo>
                  <a:cubicBezTo>
                    <a:pt x="28" y="51"/>
                    <a:pt x="24" y="48"/>
                    <a:pt x="26" y="43"/>
                  </a:cubicBezTo>
                  <a:cubicBezTo>
                    <a:pt x="29" y="38"/>
                    <a:pt x="26" y="33"/>
                    <a:pt x="26" y="33"/>
                  </a:cubicBezTo>
                  <a:cubicBezTo>
                    <a:pt x="19" y="33"/>
                    <a:pt x="13" y="29"/>
                    <a:pt x="10" y="28"/>
                  </a:cubicBezTo>
                  <a:cubicBezTo>
                    <a:pt x="10" y="28"/>
                    <a:pt x="0" y="21"/>
                    <a:pt x="4" y="5"/>
                  </a:cubicBez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1" name="îṡḻîḍe"/>
            <p:cNvSpPr/>
            <p:nvPr/>
          </p:nvSpPr>
          <p:spPr bwMode="auto">
            <a:xfrm>
              <a:off x="5810251" y="2085975"/>
              <a:ext cx="66675" cy="85725"/>
            </a:xfrm>
            <a:custGeom>
              <a:avLst/>
              <a:gdLst>
                <a:gd name="T0" fmla="*/ 0 w 20"/>
                <a:gd name="T1" fmla="*/ 0 h 26"/>
                <a:gd name="T2" fmla="*/ 18 w 20"/>
                <a:gd name="T3" fmla="*/ 4 h 26"/>
                <a:gd name="T4" fmla="*/ 20 w 20"/>
                <a:gd name="T5" fmla="*/ 7 h 26"/>
                <a:gd name="T6" fmla="*/ 19 w 20"/>
                <a:gd name="T7" fmla="*/ 23 h 26"/>
                <a:gd name="T8" fmla="*/ 16 w 20"/>
                <a:gd name="T9" fmla="*/ 25 h 26"/>
                <a:gd name="T10" fmla="*/ 1 w 20"/>
                <a:gd name="T11" fmla="*/ 21 h 26"/>
                <a:gd name="T12" fmla="*/ 0 w 2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0" h="26">
                  <a:moveTo>
                    <a:pt x="0" y="0"/>
                  </a:moveTo>
                  <a:cubicBezTo>
                    <a:pt x="18" y="4"/>
                    <a:pt x="18" y="4"/>
                    <a:pt x="18" y="4"/>
                  </a:cubicBezTo>
                  <a:cubicBezTo>
                    <a:pt x="19" y="4"/>
                    <a:pt x="20" y="5"/>
                    <a:pt x="20" y="7"/>
                  </a:cubicBezTo>
                  <a:cubicBezTo>
                    <a:pt x="19" y="23"/>
                    <a:pt x="19" y="23"/>
                    <a:pt x="19" y="23"/>
                  </a:cubicBezTo>
                  <a:cubicBezTo>
                    <a:pt x="19" y="25"/>
                    <a:pt x="18" y="26"/>
                    <a:pt x="16" y="25"/>
                  </a:cubicBezTo>
                  <a:cubicBezTo>
                    <a:pt x="1" y="21"/>
                    <a:pt x="1" y="21"/>
                    <a:pt x="1" y="21"/>
                  </a:cubicBezTo>
                  <a:lnTo>
                    <a:pt x="0" y="0"/>
                  </a:ln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2" name="iŝľîḑé"/>
            <p:cNvSpPr/>
            <p:nvPr/>
          </p:nvSpPr>
          <p:spPr bwMode="auto">
            <a:xfrm>
              <a:off x="5810251" y="2085975"/>
              <a:ext cx="9525" cy="71438"/>
            </a:xfrm>
            <a:custGeom>
              <a:avLst/>
              <a:gdLst>
                <a:gd name="T0" fmla="*/ 0 w 6"/>
                <a:gd name="T1" fmla="*/ 0 h 45"/>
                <a:gd name="T2" fmla="*/ 4 w 6"/>
                <a:gd name="T3" fmla="*/ 0 h 45"/>
                <a:gd name="T4" fmla="*/ 6 w 6"/>
                <a:gd name="T5" fmla="*/ 45 h 45"/>
                <a:gd name="T6" fmla="*/ 2 w 6"/>
                <a:gd name="T7" fmla="*/ 43 h 45"/>
                <a:gd name="T8" fmla="*/ 0 w 6"/>
                <a:gd name="T9" fmla="*/ 0 h 45"/>
              </a:gdLst>
              <a:ahLst/>
              <a:cxnLst>
                <a:cxn ang="0">
                  <a:pos x="T0" y="T1"/>
                </a:cxn>
                <a:cxn ang="0">
                  <a:pos x="T2" y="T3"/>
                </a:cxn>
                <a:cxn ang="0">
                  <a:pos x="T4" y="T5"/>
                </a:cxn>
                <a:cxn ang="0">
                  <a:pos x="T6" y="T7"/>
                </a:cxn>
                <a:cxn ang="0">
                  <a:pos x="T8" y="T9"/>
                </a:cxn>
              </a:cxnLst>
              <a:rect l="0" t="0" r="r" b="b"/>
              <a:pathLst>
                <a:path w="6" h="45">
                  <a:moveTo>
                    <a:pt x="0" y="0"/>
                  </a:moveTo>
                  <a:lnTo>
                    <a:pt x="4" y="0"/>
                  </a:lnTo>
                  <a:lnTo>
                    <a:pt x="6" y="45"/>
                  </a:lnTo>
                  <a:lnTo>
                    <a:pt x="2" y="43"/>
                  </a:lnTo>
                  <a:lnTo>
                    <a:pt x="0" y="0"/>
                  </a:ln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iśḻiḓê"/>
            <p:cNvSpPr/>
            <p:nvPr/>
          </p:nvSpPr>
          <p:spPr bwMode="auto">
            <a:xfrm>
              <a:off x="5870576" y="2076450"/>
              <a:ext cx="217488" cy="80963"/>
            </a:xfrm>
            <a:custGeom>
              <a:avLst/>
              <a:gdLst>
                <a:gd name="T0" fmla="*/ 0 w 66"/>
                <a:gd name="T1" fmla="*/ 13 h 25"/>
                <a:gd name="T2" fmla="*/ 62 w 66"/>
                <a:gd name="T3" fmla="*/ 0 h 25"/>
                <a:gd name="T4" fmla="*/ 62 w 66"/>
                <a:gd name="T5" fmla="*/ 10 h 25"/>
                <a:gd name="T6" fmla="*/ 0 w 66"/>
                <a:gd name="T7" fmla="*/ 21 h 25"/>
                <a:gd name="T8" fmla="*/ 0 w 66"/>
                <a:gd name="T9" fmla="*/ 13 h 25"/>
              </a:gdLst>
              <a:ahLst/>
              <a:cxnLst>
                <a:cxn ang="0">
                  <a:pos x="T0" y="T1"/>
                </a:cxn>
                <a:cxn ang="0">
                  <a:pos x="T2" y="T3"/>
                </a:cxn>
                <a:cxn ang="0">
                  <a:pos x="T4" y="T5"/>
                </a:cxn>
                <a:cxn ang="0">
                  <a:pos x="T6" y="T7"/>
                </a:cxn>
                <a:cxn ang="0">
                  <a:pos x="T8" y="T9"/>
                </a:cxn>
              </a:cxnLst>
              <a:rect l="0" t="0" r="r" b="b"/>
              <a:pathLst>
                <a:path w="66" h="25">
                  <a:moveTo>
                    <a:pt x="0" y="13"/>
                  </a:moveTo>
                  <a:cubicBezTo>
                    <a:pt x="0" y="13"/>
                    <a:pt x="43" y="16"/>
                    <a:pt x="62" y="0"/>
                  </a:cubicBezTo>
                  <a:cubicBezTo>
                    <a:pt x="62" y="0"/>
                    <a:pt x="66" y="5"/>
                    <a:pt x="62" y="10"/>
                  </a:cubicBezTo>
                  <a:cubicBezTo>
                    <a:pt x="62" y="10"/>
                    <a:pt x="37" y="25"/>
                    <a:pt x="0" y="21"/>
                  </a:cubicBezTo>
                  <a:lnTo>
                    <a:pt x="0" y="13"/>
                  </a:lnTo>
                  <a:close/>
                </a:path>
              </a:pathLst>
            </a:custGeom>
            <a:solidFill>
              <a:srgbClr val="734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4" name="ï$lîḓe"/>
            <p:cNvSpPr/>
            <p:nvPr/>
          </p:nvSpPr>
          <p:spPr bwMode="auto">
            <a:xfrm>
              <a:off x="3549651" y="2979738"/>
              <a:ext cx="908050" cy="1109663"/>
            </a:xfrm>
            <a:custGeom>
              <a:avLst/>
              <a:gdLst>
                <a:gd name="T0" fmla="*/ 22 w 275"/>
                <a:gd name="T1" fmla="*/ 141 h 337"/>
                <a:gd name="T2" fmla="*/ 12 w 275"/>
                <a:gd name="T3" fmla="*/ 148 h 337"/>
                <a:gd name="T4" fmla="*/ 0 w 275"/>
                <a:gd name="T5" fmla="*/ 161 h 337"/>
                <a:gd name="T6" fmla="*/ 0 w 275"/>
                <a:gd name="T7" fmla="*/ 177 h 337"/>
                <a:gd name="T8" fmla="*/ 0 w 275"/>
                <a:gd name="T9" fmla="*/ 177 h 337"/>
                <a:gd name="T10" fmla="*/ 22 w 275"/>
                <a:gd name="T11" fmla="*/ 214 h 337"/>
                <a:gd name="T12" fmla="*/ 219 w 275"/>
                <a:gd name="T13" fmla="*/ 323 h 337"/>
                <a:gd name="T14" fmla="*/ 275 w 275"/>
                <a:gd name="T15" fmla="*/ 337 h 337"/>
                <a:gd name="T16" fmla="*/ 275 w 275"/>
                <a:gd name="T17" fmla="*/ 0 h 337"/>
                <a:gd name="T18" fmla="*/ 22 w 275"/>
                <a:gd name="T19" fmla="*/ 14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337">
                  <a:moveTo>
                    <a:pt x="22" y="141"/>
                  </a:moveTo>
                  <a:cubicBezTo>
                    <a:pt x="18" y="143"/>
                    <a:pt x="15" y="145"/>
                    <a:pt x="12" y="148"/>
                  </a:cubicBezTo>
                  <a:cubicBezTo>
                    <a:pt x="0" y="161"/>
                    <a:pt x="0" y="161"/>
                    <a:pt x="0" y="161"/>
                  </a:cubicBezTo>
                  <a:cubicBezTo>
                    <a:pt x="0" y="177"/>
                    <a:pt x="0" y="177"/>
                    <a:pt x="0" y="177"/>
                  </a:cubicBezTo>
                  <a:cubicBezTo>
                    <a:pt x="0" y="177"/>
                    <a:pt x="0" y="177"/>
                    <a:pt x="0" y="177"/>
                  </a:cubicBezTo>
                  <a:cubicBezTo>
                    <a:pt x="0" y="192"/>
                    <a:pt x="8" y="206"/>
                    <a:pt x="22" y="214"/>
                  </a:cubicBezTo>
                  <a:cubicBezTo>
                    <a:pt x="219" y="323"/>
                    <a:pt x="219" y="323"/>
                    <a:pt x="219" y="323"/>
                  </a:cubicBezTo>
                  <a:cubicBezTo>
                    <a:pt x="236" y="333"/>
                    <a:pt x="255" y="337"/>
                    <a:pt x="275" y="337"/>
                  </a:cubicBezTo>
                  <a:cubicBezTo>
                    <a:pt x="275" y="0"/>
                    <a:pt x="275" y="0"/>
                    <a:pt x="275" y="0"/>
                  </a:cubicBezTo>
                  <a:lnTo>
                    <a:pt x="22" y="141"/>
                  </a:lnTo>
                  <a:close/>
                </a:path>
              </a:pathLst>
            </a:custGeom>
            <a:gradFill>
              <a:gsLst>
                <a:gs pos="0">
                  <a:srgbClr val="6CCCE6"/>
                </a:gs>
                <a:gs pos="100000">
                  <a:srgbClr val="4F9ECF"/>
                </a:gs>
              </a:gsLst>
              <a:lin ang="0" scaled="1"/>
            </a:gradFill>
            <a:ln>
              <a:noFill/>
            </a:ln>
          </p:spPr>
          <p:txBody>
            <a:bodyPr anchor="ctr"/>
            <a:lstStyle/>
            <a:p>
              <a:pPr algn="ctr"/>
            </a:p>
          </p:txBody>
        </p:sp>
        <p:sp>
          <p:nvSpPr>
            <p:cNvPr id="125" name="ïŝļiḓè"/>
            <p:cNvSpPr/>
            <p:nvPr/>
          </p:nvSpPr>
          <p:spPr bwMode="auto">
            <a:xfrm>
              <a:off x="4457701" y="2705100"/>
              <a:ext cx="1441450" cy="1384300"/>
            </a:xfrm>
            <a:custGeom>
              <a:avLst/>
              <a:gdLst>
                <a:gd name="T0" fmla="*/ 428 w 437"/>
                <a:gd name="T1" fmla="*/ 139 h 420"/>
                <a:gd name="T2" fmla="*/ 415 w 437"/>
                <a:gd name="T3" fmla="*/ 128 h 420"/>
                <a:gd name="T4" fmla="*/ 220 w 437"/>
                <a:gd name="T5" fmla="*/ 18 h 420"/>
                <a:gd name="T6" fmla="*/ 117 w 437"/>
                <a:gd name="T7" fmla="*/ 18 h 420"/>
                <a:gd name="T8" fmla="*/ 0 w 437"/>
                <a:gd name="T9" fmla="*/ 83 h 420"/>
                <a:gd name="T10" fmla="*/ 0 w 437"/>
                <a:gd name="T11" fmla="*/ 420 h 420"/>
                <a:gd name="T12" fmla="*/ 47 w 437"/>
                <a:gd name="T13" fmla="*/ 406 h 420"/>
                <a:gd name="T14" fmla="*/ 415 w 437"/>
                <a:gd name="T15" fmla="*/ 201 h 420"/>
                <a:gd name="T16" fmla="*/ 437 w 437"/>
                <a:gd name="T17" fmla="*/ 164 h 420"/>
                <a:gd name="T18" fmla="*/ 437 w 437"/>
                <a:gd name="T19" fmla="*/ 149 h 420"/>
                <a:gd name="T20" fmla="*/ 428 w 437"/>
                <a:gd name="T21" fmla="*/ 13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420">
                  <a:moveTo>
                    <a:pt x="428" y="139"/>
                  </a:moveTo>
                  <a:cubicBezTo>
                    <a:pt x="425" y="135"/>
                    <a:pt x="420" y="131"/>
                    <a:pt x="415" y="128"/>
                  </a:cubicBezTo>
                  <a:cubicBezTo>
                    <a:pt x="220" y="18"/>
                    <a:pt x="220" y="18"/>
                    <a:pt x="220" y="18"/>
                  </a:cubicBezTo>
                  <a:cubicBezTo>
                    <a:pt x="188" y="0"/>
                    <a:pt x="149" y="0"/>
                    <a:pt x="117" y="18"/>
                  </a:cubicBezTo>
                  <a:cubicBezTo>
                    <a:pt x="0" y="83"/>
                    <a:pt x="0" y="83"/>
                    <a:pt x="0" y="83"/>
                  </a:cubicBezTo>
                  <a:cubicBezTo>
                    <a:pt x="0" y="420"/>
                    <a:pt x="0" y="420"/>
                    <a:pt x="0" y="420"/>
                  </a:cubicBezTo>
                  <a:cubicBezTo>
                    <a:pt x="16" y="419"/>
                    <a:pt x="32" y="414"/>
                    <a:pt x="47" y="406"/>
                  </a:cubicBezTo>
                  <a:cubicBezTo>
                    <a:pt x="415" y="201"/>
                    <a:pt x="415" y="201"/>
                    <a:pt x="415" y="201"/>
                  </a:cubicBezTo>
                  <a:cubicBezTo>
                    <a:pt x="430" y="193"/>
                    <a:pt x="437" y="178"/>
                    <a:pt x="437" y="164"/>
                  </a:cubicBezTo>
                  <a:cubicBezTo>
                    <a:pt x="437" y="149"/>
                    <a:pt x="437" y="149"/>
                    <a:pt x="437" y="149"/>
                  </a:cubicBezTo>
                  <a:lnTo>
                    <a:pt x="428" y="139"/>
                  </a:lnTo>
                  <a:close/>
                </a:path>
              </a:pathLst>
            </a:custGeom>
            <a:gradFill>
              <a:gsLst>
                <a:gs pos="100000">
                  <a:srgbClr val="224099"/>
                </a:gs>
                <a:gs pos="0">
                  <a:srgbClr val="3A73B6"/>
                </a:gs>
              </a:gsLst>
              <a:lin ang="0" scaled="1"/>
            </a:gradFill>
            <a:ln>
              <a:noFill/>
            </a:ln>
          </p:spPr>
          <p:txBody>
            <a:bodyPr anchor="ctr"/>
            <a:lstStyle/>
            <a:p>
              <a:pPr algn="ctr"/>
            </a:p>
          </p:txBody>
        </p:sp>
        <p:sp>
          <p:nvSpPr>
            <p:cNvPr id="126" name="išḷiḓe"/>
            <p:cNvSpPr/>
            <p:nvPr/>
          </p:nvSpPr>
          <p:spPr bwMode="auto">
            <a:xfrm>
              <a:off x="3525838" y="2659063"/>
              <a:ext cx="2397125" cy="1398588"/>
            </a:xfrm>
            <a:custGeom>
              <a:avLst/>
              <a:gdLst>
                <a:gd name="T0" fmla="*/ 29 w 726"/>
                <a:gd name="T1" fmla="*/ 224 h 424"/>
                <a:gd name="T2" fmla="*/ 399 w 726"/>
                <a:gd name="T3" fmla="*/ 18 h 424"/>
                <a:gd name="T4" fmla="*/ 502 w 726"/>
                <a:gd name="T5" fmla="*/ 18 h 424"/>
                <a:gd name="T6" fmla="*/ 697 w 726"/>
                <a:gd name="T7" fmla="*/ 128 h 424"/>
                <a:gd name="T8" fmla="*/ 697 w 726"/>
                <a:gd name="T9" fmla="*/ 201 h 424"/>
                <a:gd name="T10" fmla="*/ 329 w 726"/>
                <a:gd name="T11" fmla="*/ 406 h 424"/>
                <a:gd name="T12" fmla="*/ 226 w 726"/>
                <a:gd name="T13" fmla="*/ 406 h 424"/>
                <a:gd name="T14" fmla="*/ 29 w 726"/>
                <a:gd name="T15" fmla="*/ 297 h 424"/>
                <a:gd name="T16" fmla="*/ 29 w 726"/>
                <a:gd name="T17" fmla="*/ 22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424">
                  <a:moveTo>
                    <a:pt x="29" y="224"/>
                  </a:moveTo>
                  <a:cubicBezTo>
                    <a:pt x="399" y="18"/>
                    <a:pt x="399" y="18"/>
                    <a:pt x="399" y="18"/>
                  </a:cubicBezTo>
                  <a:cubicBezTo>
                    <a:pt x="431" y="0"/>
                    <a:pt x="470" y="0"/>
                    <a:pt x="502" y="18"/>
                  </a:cubicBezTo>
                  <a:cubicBezTo>
                    <a:pt x="697" y="128"/>
                    <a:pt x="697" y="128"/>
                    <a:pt x="697" y="128"/>
                  </a:cubicBezTo>
                  <a:cubicBezTo>
                    <a:pt x="726" y="144"/>
                    <a:pt x="726" y="185"/>
                    <a:pt x="697" y="201"/>
                  </a:cubicBezTo>
                  <a:cubicBezTo>
                    <a:pt x="329" y="406"/>
                    <a:pt x="329" y="406"/>
                    <a:pt x="329" y="406"/>
                  </a:cubicBezTo>
                  <a:cubicBezTo>
                    <a:pt x="297" y="424"/>
                    <a:pt x="258" y="424"/>
                    <a:pt x="226" y="406"/>
                  </a:cubicBezTo>
                  <a:cubicBezTo>
                    <a:pt x="29" y="297"/>
                    <a:pt x="29" y="297"/>
                    <a:pt x="29" y="297"/>
                  </a:cubicBezTo>
                  <a:cubicBezTo>
                    <a:pt x="0" y="281"/>
                    <a:pt x="0" y="240"/>
                    <a:pt x="29" y="2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7" name="işlïḋe"/>
            <p:cNvSpPr/>
            <p:nvPr/>
          </p:nvSpPr>
          <p:spPr bwMode="auto">
            <a:xfrm>
              <a:off x="4953001" y="3822700"/>
              <a:ext cx="230188" cy="284163"/>
            </a:xfrm>
            <a:custGeom>
              <a:avLst/>
              <a:gdLst>
                <a:gd name="T0" fmla="*/ 5 w 70"/>
                <a:gd name="T1" fmla="*/ 36 h 86"/>
                <a:gd name="T2" fmla="*/ 3 w 70"/>
                <a:gd name="T3" fmla="*/ 38 h 86"/>
                <a:gd name="T4" fmla="*/ 0 w 70"/>
                <a:gd name="T5" fmla="*/ 41 h 86"/>
                <a:gd name="T6" fmla="*/ 0 w 70"/>
                <a:gd name="T7" fmla="*/ 46 h 86"/>
                <a:gd name="T8" fmla="*/ 5 w 70"/>
                <a:gd name="T9" fmla="*/ 55 h 86"/>
                <a:gd name="T10" fmla="*/ 56 w 70"/>
                <a:gd name="T11" fmla="*/ 83 h 86"/>
                <a:gd name="T12" fmla="*/ 70 w 70"/>
                <a:gd name="T13" fmla="*/ 86 h 86"/>
                <a:gd name="T14" fmla="*/ 70 w 70"/>
                <a:gd name="T15" fmla="*/ 0 h 86"/>
                <a:gd name="T16" fmla="*/ 5 w 70"/>
                <a:gd name="T17"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6">
                  <a:moveTo>
                    <a:pt x="5" y="36"/>
                  </a:moveTo>
                  <a:cubicBezTo>
                    <a:pt x="5" y="37"/>
                    <a:pt x="4" y="37"/>
                    <a:pt x="3" y="38"/>
                  </a:cubicBezTo>
                  <a:cubicBezTo>
                    <a:pt x="0" y="41"/>
                    <a:pt x="0" y="41"/>
                    <a:pt x="0" y="41"/>
                  </a:cubicBezTo>
                  <a:cubicBezTo>
                    <a:pt x="0" y="46"/>
                    <a:pt x="0" y="46"/>
                    <a:pt x="0" y="46"/>
                  </a:cubicBezTo>
                  <a:cubicBezTo>
                    <a:pt x="0" y="49"/>
                    <a:pt x="2" y="53"/>
                    <a:pt x="5" y="55"/>
                  </a:cubicBezTo>
                  <a:cubicBezTo>
                    <a:pt x="56" y="83"/>
                    <a:pt x="56" y="83"/>
                    <a:pt x="56" y="83"/>
                  </a:cubicBezTo>
                  <a:cubicBezTo>
                    <a:pt x="60" y="85"/>
                    <a:pt x="65" y="86"/>
                    <a:pt x="70" y="86"/>
                  </a:cubicBezTo>
                  <a:cubicBezTo>
                    <a:pt x="70" y="0"/>
                    <a:pt x="70" y="0"/>
                    <a:pt x="70" y="0"/>
                  </a:cubicBezTo>
                  <a:lnTo>
                    <a:pt x="5"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8" name="íṩľïḍe"/>
            <p:cNvSpPr/>
            <p:nvPr/>
          </p:nvSpPr>
          <p:spPr bwMode="auto">
            <a:xfrm>
              <a:off x="5183188" y="3754438"/>
              <a:ext cx="369888" cy="352425"/>
            </a:xfrm>
            <a:custGeom>
              <a:avLst/>
              <a:gdLst>
                <a:gd name="T0" fmla="*/ 110 w 112"/>
                <a:gd name="T1" fmla="*/ 35 h 107"/>
                <a:gd name="T2" fmla="*/ 107 w 112"/>
                <a:gd name="T3" fmla="*/ 33 h 107"/>
                <a:gd name="T4" fmla="*/ 57 w 112"/>
                <a:gd name="T5" fmla="*/ 4 h 107"/>
                <a:gd name="T6" fmla="*/ 30 w 112"/>
                <a:gd name="T7" fmla="*/ 4 h 107"/>
                <a:gd name="T8" fmla="*/ 0 w 112"/>
                <a:gd name="T9" fmla="*/ 21 h 107"/>
                <a:gd name="T10" fmla="*/ 0 w 112"/>
                <a:gd name="T11" fmla="*/ 107 h 107"/>
                <a:gd name="T12" fmla="*/ 12 w 112"/>
                <a:gd name="T13" fmla="*/ 104 h 107"/>
                <a:gd name="T14" fmla="*/ 107 w 112"/>
                <a:gd name="T15" fmla="*/ 51 h 107"/>
                <a:gd name="T16" fmla="*/ 112 w 112"/>
                <a:gd name="T17" fmla="*/ 42 h 107"/>
                <a:gd name="T18" fmla="*/ 112 w 112"/>
                <a:gd name="T19" fmla="*/ 38 h 107"/>
                <a:gd name="T20" fmla="*/ 110 w 112"/>
                <a:gd name="T21" fmla="*/ 3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7">
                  <a:moveTo>
                    <a:pt x="110" y="35"/>
                  </a:moveTo>
                  <a:cubicBezTo>
                    <a:pt x="109" y="34"/>
                    <a:pt x="108" y="33"/>
                    <a:pt x="107" y="33"/>
                  </a:cubicBezTo>
                  <a:cubicBezTo>
                    <a:pt x="57" y="4"/>
                    <a:pt x="57" y="4"/>
                    <a:pt x="57" y="4"/>
                  </a:cubicBezTo>
                  <a:cubicBezTo>
                    <a:pt x="48" y="0"/>
                    <a:pt x="38" y="0"/>
                    <a:pt x="30" y="4"/>
                  </a:cubicBezTo>
                  <a:cubicBezTo>
                    <a:pt x="0" y="21"/>
                    <a:pt x="0" y="21"/>
                    <a:pt x="0" y="21"/>
                  </a:cubicBezTo>
                  <a:cubicBezTo>
                    <a:pt x="0" y="107"/>
                    <a:pt x="0" y="107"/>
                    <a:pt x="0" y="107"/>
                  </a:cubicBezTo>
                  <a:cubicBezTo>
                    <a:pt x="4" y="107"/>
                    <a:pt x="8" y="106"/>
                    <a:pt x="12" y="104"/>
                  </a:cubicBezTo>
                  <a:cubicBezTo>
                    <a:pt x="107" y="51"/>
                    <a:pt x="107" y="51"/>
                    <a:pt x="107" y="51"/>
                  </a:cubicBezTo>
                  <a:cubicBezTo>
                    <a:pt x="110" y="49"/>
                    <a:pt x="112" y="45"/>
                    <a:pt x="112" y="42"/>
                  </a:cubicBezTo>
                  <a:cubicBezTo>
                    <a:pt x="112" y="38"/>
                    <a:pt x="112" y="38"/>
                    <a:pt x="112" y="38"/>
                  </a:cubicBezTo>
                  <a:lnTo>
                    <a:pt x="110" y="35"/>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9" name="íṧḻíḑê"/>
            <p:cNvSpPr/>
            <p:nvPr/>
          </p:nvSpPr>
          <p:spPr bwMode="auto">
            <a:xfrm>
              <a:off x="4945063" y="3740150"/>
              <a:ext cx="614363" cy="360363"/>
            </a:xfrm>
            <a:custGeom>
              <a:avLst/>
              <a:gdLst>
                <a:gd name="T0" fmla="*/ 7 w 186"/>
                <a:gd name="T1" fmla="*/ 58 h 109"/>
                <a:gd name="T2" fmla="*/ 102 w 186"/>
                <a:gd name="T3" fmla="*/ 5 h 109"/>
                <a:gd name="T4" fmla="*/ 129 w 186"/>
                <a:gd name="T5" fmla="*/ 5 h 109"/>
                <a:gd name="T6" fmla="*/ 179 w 186"/>
                <a:gd name="T7" fmla="*/ 33 h 109"/>
                <a:gd name="T8" fmla="*/ 179 w 186"/>
                <a:gd name="T9" fmla="*/ 52 h 109"/>
                <a:gd name="T10" fmla="*/ 84 w 186"/>
                <a:gd name="T11" fmla="*/ 104 h 109"/>
                <a:gd name="T12" fmla="*/ 58 w 186"/>
                <a:gd name="T13" fmla="*/ 104 h 109"/>
                <a:gd name="T14" fmla="*/ 7 w 186"/>
                <a:gd name="T15" fmla="*/ 76 h 109"/>
                <a:gd name="T16" fmla="*/ 7 w 186"/>
                <a:gd name="T17"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09">
                  <a:moveTo>
                    <a:pt x="7" y="58"/>
                  </a:moveTo>
                  <a:cubicBezTo>
                    <a:pt x="102" y="5"/>
                    <a:pt x="102" y="5"/>
                    <a:pt x="102" y="5"/>
                  </a:cubicBezTo>
                  <a:cubicBezTo>
                    <a:pt x="110" y="0"/>
                    <a:pt x="120" y="0"/>
                    <a:pt x="129" y="5"/>
                  </a:cubicBezTo>
                  <a:cubicBezTo>
                    <a:pt x="179" y="33"/>
                    <a:pt x="179" y="33"/>
                    <a:pt x="179" y="33"/>
                  </a:cubicBezTo>
                  <a:cubicBezTo>
                    <a:pt x="186" y="37"/>
                    <a:pt x="186" y="48"/>
                    <a:pt x="179" y="52"/>
                  </a:cubicBezTo>
                  <a:cubicBezTo>
                    <a:pt x="84" y="104"/>
                    <a:pt x="84" y="104"/>
                    <a:pt x="84" y="104"/>
                  </a:cubicBezTo>
                  <a:cubicBezTo>
                    <a:pt x="76" y="109"/>
                    <a:pt x="66" y="109"/>
                    <a:pt x="58" y="104"/>
                  </a:cubicBezTo>
                  <a:cubicBezTo>
                    <a:pt x="7" y="76"/>
                    <a:pt x="7" y="76"/>
                    <a:pt x="7" y="76"/>
                  </a:cubicBezTo>
                  <a:cubicBezTo>
                    <a:pt x="0" y="72"/>
                    <a:pt x="0" y="62"/>
                    <a:pt x="7" y="5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íšļîḑé"/>
            <p:cNvSpPr/>
            <p:nvPr/>
          </p:nvSpPr>
          <p:spPr bwMode="auto">
            <a:xfrm>
              <a:off x="5192713" y="4064000"/>
              <a:ext cx="231775" cy="285750"/>
            </a:xfrm>
            <a:custGeom>
              <a:avLst/>
              <a:gdLst>
                <a:gd name="T0" fmla="*/ 6 w 70"/>
                <a:gd name="T1" fmla="*/ 36 h 87"/>
                <a:gd name="T2" fmla="*/ 3 w 70"/>
                <a:gd name="T3" fmla="*/ 38 h 87"/>
                <a:gd name="T4" fmla="*/ 0 w 70"/>
                <a:gd name="T5" fmla="*/ 41 h 87"/>
                <a:gd name="T6" fmla="*/ 0 w 70"/>
                <a:gd name="T7" fmla="*/ 46 h 87"/>
                <a:gd name="T8" fmla="*/ 6 w 70"/>
                <a:gd name="T9" fmla="*/ 55 h 87"/>
                <a:gd name="T10" fmla="*/ 56 w 70"/>
                <a:gd name="T11" fmla="*/ 83 h 87"/>
                <a:gd name="T12" fmla="*/ 70 w 70"/>
                <a:gd name="T13" fmla="*/ 86 h 87"/>
                <a:gd name="T14" fmla="*/ 70 w 70"/>
                <a:gd name="T15" fmla="*/ 0 h 87"/>
                <a:gd name="T16" fmla="*/ 6 w 70"/>
                <a:gd name="T17" fmla="*/ 3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7">
                  <a:moveTo>
                    <a:pt x="6" y="36"/>
                  </a:moveTo>
                  <a:cubicBezTo>
                    <a:pt x="5" y="37"/>
                    <a:pt x="4" y="37"/>
                    <a:pt x="3" y="38"/>
                  </a:cubicBezTo>
                  <a:cubicBezTo>
                    <a:pt x="0" y="41"/>
                    <a:pt x="0" y="41"/>
                    <a:pt x="0" y="41"/>
                  </a:cubicBezTo>
                  <a:cubicBezTo>
                    <a:pt x="0" y="46"/>
                    <a:pt x="0" y="46"/>
                    <a:pt x="0" y="46"/>
                  </a:cubicBezTo>
                  <a:cubicBezTo>
                    <a:pt x="0" y="49"/>
                    <a:pt x="2" y="53"/>
                    <a:pt x="6" y="55"/>
                  </a:cubicBezTo>
                  <a:cubicBezTo>
                    <a:pt x="56" y="83"/>
                    <a:pt x="56" y="83"/>
                    <a:pt x="56" y="83"/>
                  </a:cubicBezTo>
                  <a:cubicBezTo>
                    <a:pt x="61" y="85"/>
                    <a:pt x="65" y="87"/>
                    <a:pt x="70" y="86"/>
                  </a:cubicBezTo>
                  <a:cubicBezTo>
                    <a:pt x="70" y="0"/>
                    <a:pt x="70" y="0"/>
                    <a:pt x="70" y="0"/>
                  </a:cubicBezTo>
                  <a:lnTo>
                    <a:pt x="6"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1" name="íSḻïḍé"/>
            <p:cNvSpPr/>
            <p:nvPr/>
          </p:nvSpPr>
          <p:spPr bwMode="auto">
            <a:xfrm>
              <a:off x="5424488" y="3994150"/>
              <a:ext cx="369888" cy="352425"/>
            </a:xfrm>
            <a:custGeom>
              <a:avLst/>
              <a:gdLst>
                <a:gd name="T0" fmla="*/ 110 w 112"/>
                <a:gd name="T1" fmla="*/ 36 h 107"/>
                <a:gd name="T2" fmla="*/ 107 w 112"/>
                <a:gd name="T3" fmla="*/ 33 h 107"/>
                <a:gd name="T4" fmla="*/ 57 w 112"/>
                <a:gd name="T5" fmla="*/ 5 h 107"/>
                <a:gd name="T6" fmla="*/ 30 w 112"/>
                <a:gd name="T7" fmla="*/ 5 h 107"/>
                <a:gd name="T8" fmla="*/ 0 w 112"/>
                <a:gd name="T9" fmla="*/ 21 h 107"/>
                <a:gd name="T10" fmla="*/ 0 w 112"/>
                <a:gd name="T11" fmla="*/ 107 h 107"/>
                <a:gd name="T12" fmla="*/ 12 w 112"/>
                <a:gd name="T13" fmla="*/ 104 h 107"/>
                <a:gd name="T14" fmla="*/ 107 w 112"/>
                <a:gd name="T15" fmla="*/ 51 h 107"/>
                <a:gd name="T16" fmla="*/ 112 w 112"/>
                <a:gd name="T17" fmla="*/ 42 h 107"/>
                <a:gd name="T18" fmla="*/ 112 w 112"/>
                <a:gd name="T19" fmla="*/ 38 h 107"/>
                <a:gd name="T20" fmla="*/ 110 w 112"/>
                <a:gd name="T21" fmla="*/ 3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7">
                  <a:moveTo>
                    <a:pt x="110" y="36"/>
                  </a:moveTo>
                  <a:cubicBezTo>
                    <a:pt x="109" y="34"/>
                    <a:pt x="108" y="34"/>
                    <a:pt x="107" y="33"/>
                  </a:cubicBezTo>
                  <a:cubicBezTo>
                    <a:pt x="57" y="5"/>
                    <a:pt x="57" y="5"/>
                    <a:pt x="57" y="5"/>
                  </a:cubicBezTo>
                  <a:cubicBezTo>
                    <a:pt x="49" y="0"/>
                    <a:pt x="39" y="0"/>
                    <a:pt x="30" y="5"/>
                  </a:cubicBezTo>
                  <a:cubicBezTo>
                    <a:pt x="0" y="21"/>
                    <a:pt x="0" y="21"/>
                    <a:pt x="0" y="21"/>
                  </a:cubicBezTo>
                  <a:cubicBezTo>
                    <a:pt x="0" y="107"/>
                    <a:pt x="0" y="107"/>
                    <a:pt x="0" y="107"/>
                  </a:cubicBezTo>
                  <a:cubicBezTo>
                    <a:pt x="5" y="107"/>
                    <a:pt x="9" y="106"/>
                    <a:pt x="12" y="104"/>
                  </a:cubicBezTo>
                  <a:cubicBezTo>
                    <a:pt x="107" y="51"/>
                    <a:pt x="107" y="51"/>
                    <a:pt x="107" y="51"/>
                  </a:cubicBezTo>
                  <a:cubicBezTo>
                    <a:pt x="111" y="49"/>
                    <a:pt x="112" y="46"/>
                    <a:pt x="112" y="42"/>
                  </a:cubicBezTo>
                  <a:cubicBezTo>
                    <a:pt x="112" y="38"/>
                    <a:pt x="112" y="38"/>
                    <a:pt x="112" y="38"/>
                  </a:cubicBezTo>
                  <a:lnTo>
                    <a:pt x="110"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2" name="ïšļïďé"/>
            <p:cNvSpPr/>
            <p:nvPr/>
          </p:nvSpPr>
          <p:spPr bwMode="auto">
            <a:xfrm>
              <a:off x="5186363" y="3981450"/>
              <a:ext cx="614363" cy="358775"/>
            </a:xfrm>
            <a:custGeom>
              <a:avLst/>
              <a:gdLst>
                <a:gd name="T0" fmla="*/ 8 w 186"/>
                <a:gd name="T1" fmla="*/ 58 h 109"/>
                <a:gd name="T2" fmla="*/ 102 w 186"/>
                <a:gd name="T3" fmla="*/ 5 h 109"/>
                <a:gd name="T4" fmla="*/ 129 w 186"/>
                <a:gd name="T5" fmla="*/ 5 h 109"/>
                <a:gd name="T6" fmla="*/ 179 w 186"/>
                <a:gd name="T7" fmla="*/ 33 h 109"/>
                <a:gd name="T8" fmla="*/ 179 w 186"/>
                <a:gd name="T9" fmla="*/ 52 h 109"/>
                <a:gd name="T10" fmla="*/ 84 w 186"/>
                <a:gd name="T11" fmla="*/ 104 h 109"/>
                <a:gd name="T12" fmla="*/ 58 w 186"/>
                <a:gd name="T13" fmla="*/ 104 h 109"/>
                <a:gd name="T14" fmla="*/ 8 w 186"/>
                <a:gd name="T15" fmla="*/ 76 h 109"/>
                <a:gd name="T16" fmla="*/ 8 w 186"/>
                <a:gd name="T17"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09">
                  <a:moveTo>
                    <a:pt x="8" y="58"/>
                  </a:moveTo>
                  <a:cubicBezTo>
                    <a:pt x="102" y="5"/>
                    <a:pt x="102" y="5"/>
                    <a:pt x="102" y="5"/>
                  </a:cubicBezTo>
                  <a:cubicBezTo>
                    <a:pt x="111" y="0"/>
                    <a:pt x="121" y="0"/>
                    <a:pt x="129" y="5"/>
                  </a:cubicBezTo>
                  <a:cubicBezTo>
                    <a:pt x="179" y="33"/>
                    <a:pt x="179" y="33"/>
                    <a:pt x="179" y="33"/>
                  </a:cubicBezTo>
                  <a:cubicBezTo>
                    <a:pt x="186" y="37"/>
                    <a:pt x="186" y="48"/>
                    <a:pt x="179" y="52"/>
                  </a:cubicBezTo>
                  <a:cubicBezTo>
                    <a:pt x="84" y="104"/>
                    <a:pt x="84" y="104"/>
                    <a:pt x="84" y="104"/>
                  </a:cubicBezTo>
                  <a:cubicBezTo>
                    <a:pt x="76" y="109"/>
                    <a:pt x="66" y="109"/>
                    <a:pt x="58" y="104"/>
                  </a:cubicBezTo>
                  <a:cubicBezTo>
                    <a:pt x="8" y="76"/>
                    <a:pt x="8" y="76"/>
                    <a:pt x="8" y="76"/>
                  </a:cubicBezTo>
                  <a:cubicBezTo>
                    <a:pt x="0" y="72"/>
                    <a:pt x="0" y="62"/>
                    <a:pt x="8" y="5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3" name="îsḻiḋè"/>
            <p:cNvSpPr/>
            <p:nvPr/>
          </p:nvSpPr>
          <p:spPr bwMode="auto">
            <a:xfrm>
              <a:off x="5434013" y="4303713"/>
              <a:ext cx="234950" cy="287338"/>
            </a:xfrm>
            <a:custGeom>
              <a:avLst/>
              <a:gdLst>
                <a:gd name="T0" fmla="*/ 6 w 71"/>
                <a:gd name="T1" fmla="*/ 36 h 87"/>
                <a:gd name="T2" fmla="*/ 3 w 71"/>
                <a:gd name="T3" fmla="*/ 38 h 87"/>
                <a:gd name="T4" fmla="*/ 0 w 71"/>
                <a:gd name="T5" fmla="*/ 42 h 87"/>
                <a:gd name="T6" fmla="*/ 0 w 71"/>
                <a:gd name="T7" fmla="*/ 46 h 87"/>
                <a:gd name="T8" fmla="*/ 6 w 71"/>
                <a:gd name="T9" fmla="*/ 55 h 87"/>
                <a:gd name="T10" fmla="*/ 56 w 71"/>
                <a:gd name="T11" fmla="*/ 83 h 87"/>
                <a:gd name="T12" fmla="*/ 71 w 71"/>
                <a:gd name="T13" fmla="*/ 87 h 87"/>
                <a:gd name="T14" fmla="*/ 71 w 71"/>
                <a:gd name="T15" fmla="*/ 0 h 87"/>
                <a:gd name="T16" fmla="*/ 6 w 71"/>
                <a:gd name="T17" fmla="*/ 3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87">
                  <a:moveTo>
                    <a:pt x="6" y="36"/>
                  </a:moveTo>
                  <a:cubicBezTo>
                    <a:pt x="5" y="37"/>
                    <a:pt x="4" y="38"/>
                    <a:pt x="3" y="38"/>
                  </a:cubicBezTo>
                  <a:cubicBezTo>
                    <a:pt x="0" y="42"/>
                    <a:pt x="0" y="42"/>
                    <a:pt x="0" y="42"/>
                  </a:cubicBezTo>
                  <a:cubicBezTo>
                    <a:pt x="0" y="46"/>
                    <a:pt x="0" y="46"/>
                    <a:pt x="0" y="46"/>
                  </a:cubicBezTo>
                  <a:cubicBezTo>
                    <a:pt x="0" y="49"/>
                    <a:pt x="2" y="53"/>
                    <a:pt x="6" y="55"/>
                  </a:cubicBezTo>
                  <a:cubicBezTo>
                    <a:pt x="56" y="83"/>
                    <a:pt x="56" y="83"/>
                    <a:pt x="56" y="83"/>
                  </a:cubicBezTo>
                  <a:cubicBezTo>
                    <a:pt x="61" y="86"/>
                    <a:pt x="66" y="87"/>
                    <a:pt x="71" y="87"/>
                  </a:cubicBezTo>
                  <a:cubicBezTo>
                    <a:pt x="71" y="0"/>
                    <a:pt x="71" y="0"/>
                    <a:pt x="71" y="0"/>
                  </a:cubicBezTo>
                  <a:lnTo>
                    <a:pt x="6"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ïslíḓe"/>
            <p:cNvSpPr/>
            <p:nvPr/>
          </p:nvSpPr>
          <p:spPr bwMode="auto">
            <a:xfrm>
              <a:off x="5668963" y="4235450"/>
              <a:ext cx="366713" cy="355600"/>
            </a:xfrm>
            <a:custGeom>
              <a:avLst/>
              <a:gdLst>
                <a:gd name="T0" fmla="*/ 109 w 111"/>
                <a:gd name="T1" fmla="*/ 36 h 108"/>
                <a:gd name="T2" fmla="*/ 106 w 111"/>
                <a:gd name="T3" fmla="*/ 33 h 108"/>
                <a:gd name="T4" fmla="*/ 56 w 111"/>
                <a:gd name="T5" fmla="*/ 5 h 108"/>
                <a:gd name="T6" fmla="*/ 30 w 111"/>
                <a:gd name="T7" fmla="*/ 5 h 108"/>
                <a:gd name="T8" fmla="*/ 0 w 111"/>
                <a:gd name="T9" fmla="*/ 21 h 108"/>
                <a:gd name="T10" fmla="*/ 0 w 111"/>
                <a:gd name="T11" fmla="*/ 108 h 108"/>
                <a:gd name="T12" fmla="*/ 12 w 111"/>
                <a:gd name="T13" fmla="*/ 104 h 108"/>
                <a:gd name="T14" fmla="*/ 106 w 111"/>
                <a:gd name="T15" fmla="*/ 52 h 108"/>
                <a:gd name="T16" fmla="*/ 111 w 111"/>
                <a:gd name="T17" fmla="*/ 42 h 108"/>
                <a:gd name="T18" fmla="*/ 111 w 111"/>
                <a:gd name="T19" fmla="*/ 38 h 108"/>
                <a:gd name="T20" fmla="*/ 109 w 111"/>
                <a:gd name="T21"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8">
                  <a:moveTo>
                    <a:pt x="109" y="36"/>
                  </a:moveTo>
                  <a:cubicBezTo>
                    <a:pt x="108" y="35"/>
                    <a:pt x="107" y="34"/>
                    <a:pt x="106" y="33"/>
                  </a:cubicBezTo>
                  <a:cubicBezTo>
                    <a:pt x="56" y="5"/>
                    <a:pt x="56" y="5"/>
                    <a:pt x="56" y="5"/>
                  </a:cubicBezTo>
                  <a:cubicBezTo>
                    <a:pt x="48" y="0"/>
                    <a:pt x="38" y="0"/>
                    <a:pt x="30" y="5"/>
                  </a:cubicBezTo>
                  <a:cubicBezTo>
                    <a:pt x="0" y="21"/>
                    <a:pt x="0" y="21"/>
                    <a:pt x="0" y="21"/>
                  </a:cubicBezTo>
                  <a:cubicBezTo>
                    <a:pt x="0" y="108"/>
                    <a:pt x="0" y="108"/>
                    <a:pt x="0" y="108"/>
                  </a:cubicBezTo>
                  <a:cubicBezTo>
                    <a:pt x="4" y="107"/>
                    <a:pt x="8" y="106"/>
                    <a:pt x="12" y="104"/>
                  </a:cubicBezTo>
                  <a:cubicBezTo>
                    <a:pt x="106" y="52"/>
                    <a:pt x="106" y="52"/>
                    <a:pt x="106" y="52"/>
                  </a:cubicBezTo>
                  <a:cubicBezTo>
                    <a:pt x="110" y="50"/>
                    <a:pt x="111" y="46"/>
                    <a:pt x="111" y="42"/>
                  </a:cubicBezTo>
                  <a:cubicBezTo>
                    <a:pt x="111" y="38"/>
                    <a:pt x="111" y="38"/>
                    <a:pt x="111" y="38"/>
                  </a:cubicBezTo>
                  <a:lnTo>
                    <a:pt x="109" y="3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îṣlîḓê"/>
            <p:cNvSpPr/>
            <p:nvPr/>
          </p:nvSpPr>
          <p:spPr bwMode="auto">
            <a:xfrm>
              <a:off x="5427663" y="4221163"/>
              <a:ext cx="614363" cy="360363"/>
            </a:xfrm>
            <a:custGeom>
              <a:avLst/>
              <a:gdLst>
                <a:gd name="T0" fmla="*/ 8 w 186"/>
                <a:gd name="T1" fmla="*/ 58 h 109"/>
                <a:gd name="T2" fmla="*/ 103 w 186"/>
                <a:gd name="T3" fmla="*/ 5 h 109"/>
                <a:gd name="T4" fmla="*/ 129 w 186"/>
                <a:gd name="T5" fmla="*/ 5 h 109"/>
                <a:gd name="T6" fmla="*/ 179 w 186"/>
                <a:gd name="T7" fmla="*/ 33 h 109"/>
                <a:gd name="T8" fmla="*/ 179 w 186"/>
                <a:gd name="T9" fmla="*/ 52 h 109"/>
                <a:gd name="T10" fmla="*/ 85 w 186"/>
                <a:gd name="T11" fmla="*/ 105 h 109"/>
                <a:gd name="T12" fmla="*/ 58 w 186"/>
                <a:gd name="T13" fmla="*/ 105 h 109"/>
                <a:gd name="T14" fmla="*/ 8 w 186"/>
                <a:gd name="T15" fmla="*/ 77 h 109"/>
                <a:gd name="T16" fmla="*/ 8 w 186"/>
                <a:gd name="T17"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09">
                  <a:moveTo>
                    <a:pt x="8" y="58"/>
                  </a:moveTo>
                  <a:cubicBezTo>
                    <a:pt x="103" y="5"/>
                    <a:pt x="103" y="5"/>
                    <a:pt x="103" y="5"/>
                  </a:cubicBezTo>
                  <a:cubicBezTo>
                    <a:pt x="111" y="0"/>
                    <a:pt x="121" y="1"/>
                    <a:pt x="129" y="5"/>
                  </a:cubicBezTo>
                  <a:cubicBezTo>
                    <a:pt x="179" y="33"/>
                    <a:pt x="179" y="33"/>
                    <a:pt x="179" y="33"/>
                  </a:cubicBezTo>
                  <a:cubicBezTo>
                    <a:pt x="186" y="37"/>
                    <a:pt x="186" y="48"/>
                    <a:pt x="179" y="52"/>
                  </a:cubicBezTo>
                  <a:cubicBezTo>
                    <a:pt x="85" y="105"/>
                    <a:pt x="85" y="105"/>
                    <a:pt x="85" y="105"/>
                  </a:cubicBezTo>
                  <a:cubicBezTo>
                    <a:pt x="76" y="109"/>
                    <a:pt x="66" y="109"/>
                    <a:pt x="58" y="105"/>
                  </a:cubicBezTo>
                  <a:cubicBezTo>
                    <a:pt x="8" y="77"/>
                    <a:pt x="8" y="77"/>
                    <a:pt x="8" y="77"/>
                  </a:cubicBezTo>
                  <a:cubicBezTo>
                    <a:pt x="0" y="72"/>
                    <a:pt x="0" y="62"/>
                    <a:pt x="8" y="58"/>
                  </a:cubicBez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íṥľîḍè"/>
            <p:cNvSpPr/>
            <p:nvPr/>
          </p:nvSpPr>
          <p:spPr bwMode="auto">
            <a:xfrm>
              <a:off x="3711576" y="2698750"/>
              <a:ext cx="538163" cy="376238"/>
            </a:xfrm>
            <a:custGeom>
              <a:avLst/>
              <a:gdLst>
                <a:gd name="T0" fmla="*/ 0 w 339"/>
                <a:gd name="T1" fmla="*/ 237 h 237"/>
                <a:gd name="T2" fmla="*/ 339 w 339"/>
                <a:gd name="T3" fmla="*/ 48 h 237"/>
                <a:gd name="T4" fmla="*/ 339 w 339"/>
                <a:gd name="T5" fmla="*/ 0 h 237"/>
                <a:gd name="T6" fmla="*/ 0 w 339"/>
                <a:gd name="T7" fmla="*/ 189 h 237"/>
                <a:gd name="T8" fmla="*/ 0 w 339"/>
                <a:gd name="T9" fmla="*/ 237 h 237"/>
              </a:gdLst>
              <a:ahLst/>
              <a:cxnLst>
                <a:cxn ang="0">
                  <a:pos x="T0" y="T1"/>
                </a:cxn>
                <a:cxn ang="0">
                  <a:pos x="T2" y="T3"/>
                </a:cxn>
                <a:cxn ang="0">
                  <a:pos x="T4" y="T5"/>
                </a:cxn>
                <a:cxn ang="0">
                  <a:pos x="T6" y="T7"/>
                </a:cxn>
                <a:cxn ang="0">
                  <a:pos x="T8" y="T9"/>
                </a:cxn>
              </a:cxnLst>
              <a:rect l="0" t="0" r="r" b="b"/>
              <a:pathLst>
                <a:path w="339" h="237">
                  <a:moveTo>
                    <a:pt x="0" y="237"/>
                  </a:moveTo>
                  <a:lnTo>
                    <a:pt x="339" y="48"/>
                  </a:lnTo>
                  <a:lnTo>
                    <a:pt x="339" y="0"/>
                  </a:lnTo>
                  <a:lnTo>
                    <a:pt x="0" y="189"/>
                  </a:lnTo>
                  <a:lnTo>
                    <a:pt x="0" y="2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7" name="íṥḻïďé"/>
            <p:cNvSpPr/>
            <p:nvPr/>
          </p:nvSpPr>
          <p:spPr bwMode="auto">
            <a:xfrm>
              <a:off x="3760788" y="1844675"/>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8" name="îṡḻiḓè"/>
            <p:cNvSpPr/>
            <p:nvPr/>
          </p:nvSpPr>
          <p:spPr bwMode="auto">
            <a:xfrm>
              <a:off x="3760788" y="1884363"/>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9" name="iśļiďè"/>
            <p:cNvSpPr/>
            <p:nvPr/>
          </p:nvSpPr>
          <p:spPr bwMode="auto">
            <a:xfrm>
              <a:off x="3760788" y="1920875"/>
              <a:ext cx="192088" cy="112713"/>
            </a:xfrm>
            <a:custGeom>
              <a:avLst/>
              <a:gdLst>
                <a:gd name="T0" fmla="*/ 2 w 121"/>
                <a:gd name="T1" fmla="*/ 71 h 71"/>
                <a:gd name="T2" fmla="*/ 0 w 121"/>
                <a:gd name="T3" fmla="*/ 68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8"/>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0" name="íşlïḍê"/>
            <p:cNvSpPr/>
            <p:nvPr/>
          </p:nvSpPr>
          <p:spPr bwMode="auto">
            <a:xfrm>
              <a:off x="3760788" y="1960563"/>
              <a:ext cx="192088" cy="111125"/>
            </a:xfrm>
            <a:custGeom>
              <a:avLst/>
              <a:gdLst>
                <a:gd name="T0" fmla="*/ 2 w 121"/>
                <a:gd name="T1" fmla="*/ 70 h 70"/>
                <a:gd name="T2" fmla="*/ 0 w 121"/>
                <a:gd name="T3" fmla="*/ 68 h 70"/>
                <a:gd name="T4" fmla="*/ 121 w 121"/>
                <a:gd name="T5" fmla="*/ 0 h 70"/>
                <a:gd name="T6" fmla="*/ 121 w 121"/>
                <a:gd name="T7" fmla="*/ 2 h 70"/>
                <a:gd name="T8" fmla="*/ 2 w 121"/>
                <a:gd name="T9" fmla="*/ 70 h 70"/>
              </a:gdLst>
              <a:ahLst/>
              <a:cxnLst>
                <a:cxn ang="0">
                  <a:pos x="T0" y="T1"/>
                </a:cxn>
                <a:cxn ang="0">
                  <a:pos x="T2" y="T3"/>
                </a:cxn>
                <a:cxn ang="0">
                  <a:pos x="T4" y="T5"/>
                </a:cxn>
                <a:cxn ang="0">
                  <a:pos x="T6" y="T7"/>
                </a:cxn>
                <a:cxn ang="0">
                  <a:pos x="T8" y="T9"/>
                </a:cxn>
              </a:cxnLst>
              <a:rect l="0" t="0" r="r" b="b"/>
              <a:pathLst>
                <a:path w="121" h="70">
                  <a:moveTo>
                    <a:pt x="2" y="70"/>
                  </a:moveTo>
                  <a:lnTo>
                    <a:pt x="0" y="68"/>
                  </a:lnTo>
                  <a:lnTo>
                    <a:pt x="121" y="0"/>
                  </a:lnTo>
                  <a:lnTo>
                    <a:pt x="121" y="2"/>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1" name="í$1îḍè"/>
            <p:cNvSpPr/>
            <p:nvPr/>
          </p:nvSpPr>
          <p:spPr bwMode="auto">
            <a:xfrm>
              <a:off x="3760788" y="2530475"/>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2" name="íSḷîḓé"/>
            <p:cNvSpPr/>
            <p:nvPr/>
          </p:nvSpPr>
          <p:spPr bwMode="auto">
            <a:xfrm>
              <a:off x="3760788" y="2570163"/>
              <a:ext cx="192088" cy="112713"/>
            </a:xfrm>
            <a:custGeom>
              <a:avLst/>
              <a:gdLst>
                <a:gd name="T0" fmla="*/ 2 w 121"/>
                <a:gd name="T1" fmla="*/ 71 h 71"/>
                <a:gd name="T2" fmla="*/ 0 w 121"/>
                <a:gd name="T3" fmla="*/ 69 h 71"/>
                <a:gd name="T4" fmla="*/ 121 w 121"/>
                <a:gd name="T5" fmla="*/ 0 h 71"/>
                <a:gd name="T6" fmla="*/ 121 w 121"/>
                <a:gd name="T7" fmla="*/ 2 h 71"/>
                <a:gd name="T8" fmla="*/ 2 w 121"/>
                <a:gd name="T9" fmla="*/ 71 h 71"/>
              </a:gdLst>
              <a:ahLst/>
              <a:cxnLst>
                <a:cxn ang="0">
                  <a:pos x="T0" y="T1"/>
                </a:cxn>
                <a:cxn ang="0">
                  <a:pos x="T2" y="T3"/>
                </a:cxn>
                <a:cxn ang="0">
                  <a:pos x="T4" y="T5"/>
                </a:cxn>
                <a:cxn ang="0">
                  <a:pos x="T6" y="T7"/>
                </a:cxn>
                <a:cxn ang="0">
                  <a:pos x="T8" y="T9"/>
                </a:cxn>
              </a:cxnLst>
              <a:rect l="0" t="0" r="r" b="b"/>
              <a:pathLst>
                <a:path w="121" h="71">
                  <a:moveTo>
                    <a:pt x="2" y="71"/>
                  </a:moveTo>
                  <a:lnTo>
                    <a:pt x="0" y="69"/>
                  </a:lnTo>
                  <a:lnTo>
                    <a:pt x="121" y="0"/>
                  </a:lnTo>
                  <a:lnTo>
                    <a:pt x="121" y="2"/>
                  </a:lnTo>
                  <a:lnTo>
                    <a:pt x="2"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3" name="íşlïďè"/>
            <p:cNvSpPr/>
            <p:nvPr/>
          </p:nvSpPr>
          <p:spPr bwMode="auto">
            <a:xfrm>
              <a:off x="3760788" y="2606675"/>
              <a:ext cx="192088" cy="111125"/>
            </a:xfrm>
            <a:custGeom>
              <a:avLst/>
              <a:gdLst>
                <a:gd name="T0" fmla="*/ 2 w 121"/>
                <a:gd name="T1" fmla="*/ 70 h 70"/>
                <a:gd name="T2" fmla="*/ 0 w 121"/>
                <a:gd name="T3" fmla="*/ 68 h 70"/>
                <a:gd name="T4" fmla="*/ 121 w 121"/>
                <a:gd name="T5" fmla="*/ 0 h 70"/>
                <a:gd name="T6" fmla="*/ 121 w 121"/>
                <a:gd name="T7" fmla="*/ 2 h 70"/>
                <a:gd name="T8" fmla="*/ 2 w 121"/>
                <a:gd name="T9" fmla="*/ 70 h 70"/>
              </a:gdLst>
              <a:ahLst/>
              <a:cxnLst>
                <a:cxn ang="0">
                  <a:pos x="T0" y="T1"/>
                </a:cxn>
                <a:cxn ang="0">
                  <a:pos x="T2" y="T3"/>
                </a:cxn>
                <a:cxn ang="0">
                  <a:pos x="T4" y="T5"/>
                </a:cxn>
                <a:cxn ang="0">
                  <a:pos x="T6" y="T7"/>
                </a:cxn>
                <a:cxn ang="0">
                  <a:pos x="T8" y="T9"/>
                </a:cxn>
              </a:cxnLst>
              <a:rect l="0" t="0" r="r" b="b"/>
              <a:pathLst>
                <a:path w="121" h="70">
                  <a:moveTo>
                    <a:pt x="2" y="70"/>
                  </a:moveTo>
                  <a:lnTo>
                    <a:pt x="0" y="68"/>
                  </a:lnTo>
                  <a:lnTo>
                    <a:pt x="121" y="0"/>
                  </a:lnTo>
                  <a:lnTo>
                    <a:pt x="121" y="2"/>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4" name="iśḷïḑè"/>
            <p:cNvSpPr/>
            <p:nvPr/>
          </p:nvSpPr>
          <p:spPr bwMode="auto">
            <a:xfrm>
              <a:off x="3760788" y="2646363"/>
              <a:ext cx="192088" cy="111125"/>
            </a:xfrm>
            <a:custGeom>
              <a:avLst/>
              <a:gdLst>
                <a:gd name="T0" fmla="*/ 2 w 121"/>
                <a:gd name="T1" fmla="*/ 70 h 70"/>
                <a:gd name="T2" fmla="*/ 0 w 121"/>
                <a:gd name="T3" fmla="*/ 68 h 70"/>
                <a:gd name="T4" fmla="*/ 121 w 121"/>
                <a:gd name="T5" fmla="*/ 0 h 70"/>
                <a:gd name="T6" fmla="*/ 121 w 121"/>
                <a:gd name="T7" fmla="*/ 2 h 70"/>
                <a:gd name="T8" fmla="*/ 2 w 121"/>
                <a:gd name="T9" fmla="*/ 70 h 70"/>
              </a:gdLst>
              <a:ahLst/>
              <a:cxnLst>
                <a:cxn ang="0">
                  <a:pos x="T0" y="T1"/>
                </a:cxn>
                <a:cxn ang="0">
                  <a:pos x="T2" y="T3"/>
                </a:cxn>
                <a:cxn ang="0">
                  <a:pos x="T4" y="T5"/>
                </a:cxn>
                <a:cxn ang="0">
                  <a:pos x="T6" y="T7"/>
                </a:cxn>
                <a:cxn ang="0">
                  <a:pos x="T8" y="T9"/>
                </a:cxn>
              </a:cxnLst>
              <a:rect l="0" t="0" r="r" b="b"/>
              <a:pathLst>
                <a:path w="121" h="70">
                  <a:moveTo>
                    <a:pt x="2" y="70"/>
                  </a:moveTo>
                  <a:lnTo>
                    <a:pt x="0" y="68"/>
                  </a:lnTo>
                  <a:lnTo>
                    <a:pt x="121" y="0"/>
                  </a:lnTo>
                  <a:lnTo>
                    <a:pt x="121" y="2"/>
                  </a:lnTo>
                  <a:lnTo>
                    <a:pt x="2"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5" name="i$ļïḍè"/>
            <p:cNvSpPr/>
            <p:nvPr/>
          </p:nvSpPr>
          <p:spPr bwMode="auto">
            <a:xfrm>
              <a:off x="4027488" y="2105025"/>
              <a:ext cx="192088" cy="112713"/>
            </a:xfrm>
            <a:custGeom>
              <a:avLst/>
              <a:gdLst>
                <a:gd name="T0" fmla="*/ 3 w 121"/>
                <a:gd name="T1" fmla="*/ 71 h 71"/>
                <a:gd name="T2" fmla="*/ 0 w 121"/>
                <a:gd name="T3" fmla="*/ 69 h 71"/>
                <a:gd name="T4" fmla="*/ 119 w 121"/>
                <a:gd name="T5" fmla="*/ 0 h 71"/>
                <a:gd name="T6" fmla="*/ 121 w 121"/>
                <a:gd name="T7" fmla="*/ 2 h 71"/>
                <a:gd name="T8" fmla="*/ 3 w 121"/>
                <a:gd name="T9" fmla="*/ 71 h 71"/>
              </a:gdLst>
              <a:ahLst/>
              <a:cxnLst>
                <a:cxn ang="0">
                  <a:pos x="T0" y="T1"/>
                </a:cxn>
                <a:cxn ang="0">
                  <a:pos x="T2" y="T3"/>
                </a:cxn>
                <a:cxn ang="0">
                  <a:pos x="T4" y="T5"/>
                </a:cxn>
                <a:cxn ang="0">
                  <a:pos x="T6" y="T7"/>
                </a:cxn>
                <a:cxn ang="0">
                  <a:pos x="T8" y="T9"/>
                </a:cxn>
              </a:cxnLst>
              <a:rect l="0" t="0" r="r" b="b"/>
              <a:pathLst>
                <a:path w="121" h="71">
                  <a:moveTo>
                    <a:pt x="3" y="71"/>
                  </a:moveTo>
                  <a:lnTo>
                    <a:pt x="0" y="69"/>
                  </a:lnTo>
                  <a:lnTo>
                    <a:pt x="119" y="0"/>
                  </a:lnTo>
                  <a:lnTo>
                    <a:pt x="121" y="2"/>
                  </a:lnTo>
                  <a:lnTo>
                    <a:pt x="3"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6" name="iṡ1iḍé"/>
            <p:cNvSpPr/>
            <p:nvPr/>
          </p:nvSpPr>
          <p:spPr bwMode="auto">
            <a:xfrm>
              <a:off x="4027488" y="2144713"/>
              <a:ext cx="192088" cy="109538"/>
            </a:xfrm>
            <a:custGeom>
              <a:avLst/>
              <a:gdLst>
                <a:gd name="T0" fmla="*/ 3 w 121"/>
                <a:gd name="T1" fmla="*/ 69 h 69"/>
                <a:gd name="T2" fmla="*/ 0 w 121"/>
                <a:gd name="T3" fmla="*/ 67 h 69"/>
                <a:gd name="T4" fmla="*/ 119 w 121"/>
                <a:gd name="T5" fmla="*/ 0 h 69"/>
                <a:gd name="T6" fmla="*/ 121 w 121"/>
                <a:gd name="T7" fmla="*/ 2 h 69"/>
                <a:gd name="T8" fmla="*/ 3 w 121"/>
                <a:gd name="T9" fmla="*/ 69 h 69"/>
              </a:gdLst>
              <a:ahLst/>
              <a:cxnLst>
                <a:cxn ang="0">
                  <a:pos x="T0" y="T1"/>
                </a:cxn>
                <a:cxn ang="0">
                  <a:pos x="T2" y="T3"/>
                </a:cxn>
                <a:cxn ang="0">
                  <a:pos x="T4" y="T5"/>
                </a:cxn>
                <a:cxn ang="0">
                  <a:pos x="T6" y="T7"/>
                </a:cxn>
                <a:cxn ang="0">
                  <a:pos x="T8" y="T9"/>
                </a:cxn>
              </a:cxnLst>
              <a:rect l="0" t="0" r="r" b="b"/>
              <a:pathLst>
                <a:path w="121" h="69">
                  <a:moveTo>
                    <a:pt x="3" y="69"/>
                  </a:moveTo>
                  <a:lnTo>
                    <a:pt x="0" y="67"/>
                  </a:lnTo>
                  <a:lnTo>
                    <a:pt x="119" y="0"/>
                  </a:lnTo>
                  <a:lnTo>
                    <a:pt x="121" y="2"/>
                  </a:lnTo>
                  <a:lnTo>
                    <a:pt x="3" y="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7" name="íṧḻîďé"/>
            <p:cNvSpPr/>
            <p:nvPr/>
          </p:nvSpPr>
          <p:spPr bwMode="auto">
            <a:xfrm>
              <a:off x="4027488" y="2181225"/>
              <a:ext cx="192088" cy="112713"/>
            </a:xfrm>
            <a:custGeom>
              <a:avLst/>
              <a:gdLst>
                <a:gd name="T0" fmla="*/ 3 w 121"/>
                <a:gd name="T1" fmla="*/ 71 h 71"/>
                <a:gd name="T2" fmla="*/ 0 w 121"/>
                <a:gd name="T3" fmla="*/ 69 h 71"/>
                <a:gd name="T4" fmla="*/ 119 w 121"/>
                <a:gd name="T5" fmla="*/ 0 h 71"/>
                <a:gd name="T6" fmla="*/ 121 w 121"/>
                <a:gd name="T7" fmla="*/ 2 h 71"/>
                <a:gd name="T8" fmla="*/ 3 w 121"/>
                <a:gd name="T9" fmla="*/ 71 h 71"/>
              </a:gdLst>
              <a:ahLst/>
              <a:cxnLst>
                <a:cxn ang="0">
                  <a:pos x="T0" y="T1"/>
                </a:cxn>
                <a:cxn ang="0">
                  <a:pos x="T2" y="T3"/>
                </a:cxn>
                <a:cxn ang="0">
                  <a:pos x="T4" y="T5"/>
                </a:cxn>
                <a:cxn ang="0">
                  <a:pos x="T6" y="T7"/>
                </a:cxn>
                <a:cxn ang="0">
                  <a:pos x="T8" y="T9"/>
                </a:cxn>
              </a:cxnLst>
              <a:rect l="0" t="0" r="r" b="b"/>
              <a:pathLst>
                <a:path w="121" h="71">
                  <a:moveTo>
                    <a:pt x="3" y="71"/>
                  </a:moveTo>
                  <a:lnTo>
                    <a:pt x="0" y="69"/>
                  </a:lnTo>
                  <a:lnTo>
                    <a:pt x="119" y="0"/>
                  </a:lnTo>
                  <a:lnTo>
                    <a:pt x="121" y="2"/>
                  </a:lnTo>
                  <a:lnTo>
                    <a:pt x="3"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8" name="îṩļïďê"/>
            <p:cNvSpPr/>
            <p:nvPr/>
          </p:nvSpPr>
          <p:spPr bwMode="auto">
            <a:xfrm>
              <a:off x="4027488" y="2220913"/>
              <a:ext cx="192088" cy="112713"/>
            </a:xfrm>
            <a:custGeom>
              <a:avLst/>
              <a:gdLst>
                <a:gd name="T0" fmla="*/ 3 w 121"/>
                <a:gd name="T1" fmla="*/ 71 h 71"/>
                <a:gd name="T2" fmla="*/ 0 w 121"/>
                <a:gd name="T3" fmla="*/ 68 h 71"/>
                <a:gd name="T4" fmla="*/ 119 w 121"/>
                <a:gd name="T5" fmla="*/ 0 h 71"/>
                <a:gd name="T6" fmla="*/ 121 w 121"/>
                <a:gd name="T7" fmla="*/ 2 h 71"/>
                <a:gd name="T8" fmla="*/ 3 w 121"/>
                <a:gd name="T9" fmla="*/ 71 h 71"/>
              </a:gdLst>
              <a:ahLst/>
              <a:cxnLst>
                <a:cxn ang="0">
                  <a:pos x="T0" y="T1"/>
                </a:cxn>
                <a:cxn ang="0">
                  <a:pos x="T2" y="T3"/>
                </a:cxn>
                <a:cxn ang="0">
                  <a:pos x="T4" y="T5"/>
                </a:cxn>
                <a:cxn ang="0">
                  <a:pos x="T6" y="T7"/>
                </a:cxn>
                <a:cxn ang="0">
                  <a:pos x="T8" y="T9"/>
                </a:cxn>
              </a:cxnLst>
              <a:rect l="0" t="0" r="r" b="b"/>
              <a:pathLst>
                <a:path w="121" h="71">
                  <a:moveTo>
                    <a:pt x="3" y="71"/>
                  </a:moveTo>
                  <a:lnTo>
                    <a:pt x="0" y="68"/>
                  </a:lnTo>
                  <a:lnTo>
                    <a:pt x="119" y="0"/>
                  </a:lnTo>
                  <a:lnTo>
                    <a:pt x="121" y="2"/>
                  </a:lnTo>
                  <a:lnTo>
                    <a:pt x="3"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9" name="íṥ1ïḓe"/>
            <p:cNvSpPr/>
            <p:nvPr/>
          </p:nvSpPr>
          <p:spPr bwMode="auto">
            <a:xfrm>
              <a:off x="4699001" y="3236913"/>
              <a:ext cx="227013" cy="220663"/>
            </a:xfrm>
            <a:custGeom>
              <a:avLst/>
              <a:gdLst>
                <a:gd name="T0" fmla="*/ 34 w 69"/>
                <a:gd name="T1" fmla="*/ 14 h 67"/>
                <a:gd name="T2" fmla="*/ 26 w 69"/>
                <a:gd name="T3" fmla="*/ 32 h 67"/>
                <a:gd name="T4" fmla="*/ 4 w 69"/>
                <a:gd name="T5" fmla="*/ 55 h 67"/>
                <a:gd name="T6" fmla="*/ 37 w 69"/>
                <a:gd name="T7" fmla="*/ 59 h 67"/>
                <a:gd name="T8" fmla="*/ 65 w 69"/>
                <a:gd name="T9" fmla="*/ 40 h 67"/>
                <a:gd name="T10" fmla="*/ 64 w 69"/>
                <a:gd name="T11" fmla="*/ 9 h 67"/>
                <a:gd name="T12" fmla="*/ 34 w 69"/>
                <a:gd name="T13" fmla="*/ 14 h 67"/>
              </a:gdLst>
              <a:ahLst/>
              <a:cxnLst>
                <a:cxn ang="0">
                  <a:pos x="T0" y="T1"/>
                </a:cxn>
                <a:cxn ang="0">
                  <a:pos x="T2" y="T3"/>
                </a:cxn>
                <a:cxn ang="0">
                  <a:pos x="T4" y="T5"/>
                </a:cxn>
                <a:cxn ang="0">
                  <a:pos x="T6" y="T7"/>
                </a:cxn>
                <a:cxn ang="0">
                  <a:pos x="T8" y="T9"/>
                </a:cxn>
                <a:cxn ang="0">
                  <a:pos x="T10" y="T11"/>
                </a:cxn>
                <a:cxn ang="0">
                  <a:pos x="T12" y="T13"/>
                </a:cxn>
              </a:cxnLst>
              <a:rect l="0" t="0" r="r" b="b"/>
              <a:pathLst>
                <a:path w="69" h="67">
                  <a:moveTo>
                    <a:pt x="34" y="14"/>
                  </a:moveTo>
                  <a:cubicBezTo>
                    <a:pt x="34" y="14"/>
                    <a:pt x="34" y="28"/>
                    <a:pt x="26" y="32"/>
                  </a:cubicBezTo>
                  <a:cubicBezTo>
                    <a:pt x="19" y="36"/>
                    <a:pt x="0" y="49"/>
                    <a:pt x="4" y="55"/>
                  </a:cubicBezTo>
                  <a:cubicBezTo>
                    <a:pt x="8" y="61"/>
                    <a:pt x="22" y="67"/>
                    <a:pt x="37" y="59"/>
                  </a:cubicBezTo>
                  <a:cubicBezTo>
                    <a:pt x="52" y="51"/>
                    <a:pt x="61" y="43"/>
                    <a:pt x="65" y="40"/>
                  </a:cubicBezTo>
                  <a:cubicBezTo>
                    <a:pt x="69" y="38"/>
                    <a:pt x="65" y="17"/>
                    <a:pt x="64" y="9"/>
                  </a:cubicBezTo>
                  <a:cubicBezTo>
                    <a:pt x="63" y="0"/>
                    <a:pt x="34" y="14"/>
                    <a:pt x="34" y="14"/>
                  </a:cubicBez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0" name="iṥļîḑe"/>
            <p:cNvSpPr/>
            <p:nvPr/>
          </p:nvSpPr>
          <p:spPr bwMode="auto">
            <a:xfrm>
              <a:off x="4589463" y="2444750"/>
              <a:ext cx="220663" cy="731838"/>
            </a:xfrm>
            <a:custGeom>
              <a:avLst/>
              <a:gdLst>
                <a:gd name="T0" fmla="*/ 22 w 67"/>
                <a:gd name="T1" fmla="*/ 33 h 222"/>
                <a:gd name="T2" fmla="*/ 0 w 67"/>
                <a:gd name="T3" fmla="*/ 153 h 222"/>
                <a:gd name="T4" fmla="*/ 58 w 67"/>
                <a:gd name="T5" fmla="*/ 222 h 222"/>
                <a:gd name="T6" fmla="*/ 66 w 67"/>
                <a:gd name="T7" fmla="*/ 168 h 222"/>
                <a:gd name="T8" fmla="*/ 42 w 67"/>
                <a:gd name="T9" fmla="*/ 140 h 222"/>
                <a:gd name="T10" fmla="*/ 60 w 67"/>
                <a:gd name="T11" fmla="*/ 78 h 222"/>
                <a:gd name="T12" fmla="*/ 67 w 67"/>
                <a:gd name="T13" fmla="*/ 22 h 222"/>
                <a:gd name="T14" fmla="*/ 51 w 67"/>
                <a:gd name="T15" fmla="*/ 0 h 222"/>
                <a:gd name="T16" fmla="*/ 22 w 67"/>
                <a:gd name="T17" fmla="*/ 8 h 222"/>
                <a:gd name="T18" fmla="*/ 22 w 67"/>
                <a:gd name="T19" fmla="*/ 3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22">
                  <a:moveTo>
                    <a:pt x="22" y="33"/>
                  </a:moveTo>
                  <a:cubicBezTo>
                    <a:pt x="22" y="33"/>
                    <a:pt x="0" y="147"/>
                    <a:pt x="0" y="153"/>
                  </a:cubicBezTo>
                  <a:cubicBezTo>
                    <a:pt x="0" y="160"/>
                    <a:pt x="58" y="222"/>
                    <a:pt x="58" y="222"/>
                  </a:cubicBezTo>
                  <a:cubicBezTo>
                    <a:pt x="66" y="168"/>
                    <a:pt x="66" y="168"/>
                    <a:pt x="66" y="168"/>
                  </a:cubicBezTo>
                  <a:cubicBezTo>
                    <a:pt x="42" y="140"/>
                    <a:pt x="42" y="140"/>
                    <a:pt x="42" y="140"/>
                  </a:cubicBezTo>
                  <a:cubicBezTo>
                    <a:pt x="60" y="78"/>
                    <a:pt x="60" y="78"/>
                    <a:pt x="60" y="78"/>
                  </a:cubicBezTo>
                  <a:cubicBezTo>
                    <a:pt x="67" y="22"/>
                    <a:pt x="67" y="22"/>
                    <a:pt x="67" y="22"/>
                  </a:cubicBezTo>
                  <a:cubicBezTo>
                    <a:pt x="51" y="0"/>
                    <a:pt x="51" y="0"/>
                    <a:pt x="51" y="0"/>
                  </a:cubicBezTo>
                  <a:cubicBezTo>
                    <a:pt x="22" y="8"/>
                    <a:pt x="22" y="8"/>
                    <a:pt x="22" y="8"/>
                  </a:cubicBezTo>
                  <a:lnTo>
                    <a:pt x="22" y="33"/>
                  </a:lnTo>
                  <a:close/>
                </a:path>
              </a:pathLst>
            </a:custGeom>
            <a:solidFill>
              <a:srgbClr val="FFA0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1" name="ïṥḷíḑè"/>
            <p:cNvSpPr/>
            <p:nvPr/>
          </p:nvSpPr>
          <p:spPr bwMode="auto">
            <a:xfrm>
              <a:off x="4757738" y="2517775"/>
              <a:ext cx="171450" cy="804863"/>
            </a:xfrm>
            <a:custGeom>
              <a:avLst/>
              <a:gdLst>
                <a:gd name="T0" fmla="*/ 48 w 52"/>
                <a:gd name="T1" fmla="*/ 0 h 244"/>
                <a:gd name="T2" fmla="*/ 47 w 52"/>
                <a:gd name="T3" fmla="*/ 128 h 244"/>
                <a:gd name="T4" fmla="*/ 52 w 52"/>
                <a:gd name="T5" fmla="*/ 232 h 244"/>
                <a:gd name="T6" fmla="*/ 10 w 52"/>
                <a:gd name="T7" fmla="*/ 237 h 244"/>
                <a:gd name="T8" fmla="*/ 1 w 52"/>
                <a:gd name="T9" fmla="*/ 129 h 244"/>
                <a:gd name="T10" fmla="*/ 0 w 52"/>
                <a:gd name="T11" fmla="*/ 41 h 244"/>
                <a:gd name="T12" fmla="*/ 0 w 52"/>
                <a:gd name="T13" fmla="*/ 15 h 244"/>
                <a:gd name="T14" fmla="*/ 48 w 52"/>
                <a:gd name="T15" fmla="*/ 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244">
                  <a:moveTo>
                    <a:pt x="48" y="0"/>
                  </a:moveTo>
                  <a:cubicBezTo>
                    <a:pt x="48" y="0"/>
                    <a:pt x="47" y="113"/>
                    <a:pt x="47" y="128"/>
                  </a:cubicBezTo>
                  <a:cubicBezTo>
                    <a:pt x="47" y="143"/>
                    <a:pt x="52" y="232"/>
                    <a:pt x="52" y="232"/>
                  </a:cubicBezTo>
                  <a:cubicBezTo>
                    <a:pt x="52" y="232"/>
                    <a:pt x="46" y="244"/>
                    <a:pt x="10" y="237"/>
                  </a:cubicBezTo>
                  <a:cubicBezTo>
                    <a:pt x="1" y="129"/>
                    <a:pt x="1" y="129"/>
                    <a:pt x="1" y="129"/>
                  </a:cubicBezTo>
                  <a:cubicBezTo>
                    <a:pt x="0" y="41"/>
                    <a:pt x="0" y="41"/>
                    <a:pt x="0" y="41"/>
                  </a:cubicBezTo>
                  <a:cubicBezTo>
                    <a:pt x="0" y="15"/>
                    <a:pt x="0" y="15"/>
                    <a:pt x="0" y="15"/>
                  </a:cubicBezTo>
                  <a:lnTo>
                    <a:pt x="48" y="0"/>
                  </a:lnTo>
                  <a:close/>
                </a:path>
              </a:pathLst>
            </a:custGeom>
            <a:solidFill>
              <a:srgbClr val="FFAC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2" name="îśļíḋe"/>
            <p:cNvSpPr/>
            <p:nvPr/>
          </p:nvSpPr>
          <p:spPr bwMode="auto">
            <a:xfrm>
              <a:off x="4668838" y="2493963"/>
              <a:ext cx="122238" cy="60325"/>
            </a:xfrm>
            <a:custGeom>
              <a:avLst/>
              <a:gdLst>
                <a:gd name="T0" fmla="*/ 37 w 37"/>
                <a:gd name="T1" fmla="*/ 14 h 18"/>
                <a:gd name="T2" fmla="*/ 0 w 37"/>
                <a:gd name="T3" fmla="*/ 10 h 18"/>
                <a:gd name="T4" fmla="*/ 3 w 37"/>
                <a:gd name="T5" fmla="*/ 0 h 18"/>
                <a:gd name="T6" fmla="*/ 37 w 37"/>
                <a:gd name="T7" fmla="*/ 5 h 18"/>
                <a:gd name="T8" fmla="*/ 37 w 37"/>
                <a:gd name="T9" fmla="*/ 14 h 18"/>
              </a:gdLst>
              <a:ahLst/>
              <a:cxnLst>
                <a:cxn ang="0">
                  <a:pos x="T0" y="T1"/>
                </a:cxn>
                <a:cxn ang="0">
                  <a:pos x="T2" y="T3"/>
                </a:cxn>
                <a:cxn ang="0">
                  <a:pos x="T4" y="T5"/>
                </a:cxn>
                <a:cxn ang="0">
                  <a:pos x="T6" y="T7"/>
                </a:cxn>
                <a:cxn ang="0">
                  <a:pos x="T8" y="T9"/>
                </a:cxn>
              </a:cxnLst>
              <a:rect l="0" t="0" r="r" b="b"/>
              <a:pathLst>
                <a:path w="37" h="18">
                  <a:moveTo>
                    <a:pt x="37" y="14"/>
                  </a:moveTo>
                  <a:cubicBezTo>
                    <a:pt x="37" y="14"/>
                    <a:pt x="18" y="18"/>
                    <a:pt x="0" y="10"/>
                  </a:cubicBezTo>
                  <a:cubicBezTo>
                    <a:pt x="3" y="0"/>
                    <a:pt x="3" y="0"/>
                    <a:pt x="3" y="0"/>
                  </a:cubicBezTo>
                  <a:cubicBezTo>
                    <a:pt x="37" y="5"/>
                    <a:pt x="37" y="5"/>
                    <a:pt x="37" y="5"/>
                  </a:cubicBezTo>
                  <a:lnTo>
                    <a:pt x="37" y="14"/>
                  </a:lnTo>
                  <a:close/>
                </a:path>
              </a:pathLst>
            </a:custGeom>
            <a:solidFill>
              <a:srgbClr val="FFA0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3" name="íṣľide"/>
            <p:cNvSpPr/>
            <p:nvPr/>
          </p:nvSpPr>
          <p:spPr bwMode="auto">
            <a:xfrm>
              <a:off x="4959351" y="2576513"/>
              <a:ext cx="85725" cy="165100"/>
            </a:xfrm>
            <a:custGeom>
              <a:avLst/>
              <a:gdLst>
                <a:gd name="T0" fmla="*/ 25 w 26"/>
                <a:gd name="T1" fmla="*/ 8 h 50"/>
                <a:gd name="T2" fmla="*/ 25 w 26"/>
                <a:gd name="T3" fmla="*/ 24 h 50"/>
                <a:gd name="T4" fmla="*/ 19 w 26"/>
                <a:gd name="T5" fmla="*/ 45 h 50"/>
                <a:gd name="T6" fmla="*/ 5 w 26"/>
                <a:gd name="T7" fmla="*/ 48 h 50"/>
                <a:gd name="T8" fmla="*/ 9 w 26"/>
                <a:gd name="T9" fmla="*/ 34 h 50"/>
                <a:gd name="T10" fmla="*/ 9 w 26"/>
                <a:gd name="T11" fmla="*/ 21 h 50"/>
                <a:gd name="T12" fmla="*/ 7 w 26"/>
                <a:gd name="T13" fmla="*/ 25 h 50"/>
                <a:gd name="T14" fmla="*/ 4 w 26"/>
                <a:gd name="T15" fmla="*/ 32 h 50"/>
                <a:gd name="T16" fmla="*/ 4 w 26"/>
                <a:gd name="T17" fmla="*/ 33 h 50"/>
                <a:gd name="T18" fmla="*/ 3 w 26"/>
                <a:gd name="T19" fmla="*/ 33 h 50"/>
                <a:gd name="T20" fmla="*/ 2 w 26"/>
                <a:gd name="T21" fmla="*/ 22 h 50"/>
                <a:gd name="T22" fmla="*/ 8 w 26"/>
                <a:gd name="T23" fmla="*/ 0 h 50"/>
                <a:gd name="T24" fmla="*/ 25 w 26"/>
                <a:gd name="T2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50">
                  <a:moveTo>
                    <a:pt x="25" y="8"/>
                  </a:moveTo>
                  <a:cubicBezTo>
                    <a:pt x="25" y="8"/>
                    <a:pt x="25" y="20"/>
                    <a:pt x="25" y="24"/>
                  </a:cubicBezTo>
                  <a:cubicBezTo>
                    <a:pt x="26" y="34"/>
                    <a:pt x="22" y="43"/>
                    <a:pt x="19" y="45"/>
                  </a:cubicBezTo>
                  <a:cubicBezTo>
                    <a:pt x="15" y="48"/>
                    <a:pt x="8" y="50"/>
                    <a:pt x="5" y="48"/>
                  </a:cubicBezTo>
                  <a:cubicBezTo>
                    <a:pt x="3" y="47"/>
                    <a:pt x="8" y="38"/>
                    <a:pt x="9" y="34"/>
                  </a:cubicBezTo>
                  <a:cubicBezTo>
                    <a:pt x="11" y="24"/>
                    <a:pt x="9" y="21"/>
                    <a:pt x="9" y="21"/>
                  </a:cubicBezTo>
                  <a:cubicBezTo>
                    <a:pt x="7" y="25"/>
                    <a:pt x="7" y="25"/>
                    <a:pt x="7" y="25"/>
                  </a:cubicBezTo>
                  <a:cubicBezTo>
                    <a:pt x="6" y="27"/>
                    <a:pt x="5" y="30"/>
                    <a:pt x="4" y="32"/>
                  </a:cubicBezTo>
                  <a:cubicBezTo>
                    <a:pt x="4" y="33"/>
                    <a:pt x="4" y="33"/>
                    <a:pt x="4" y="33"/>
                  </a:cubicBezTo>
                  <a:cubicBezTo>
                    <a:pt x="3" y="33"/>
                    <a:pt x="3" y="33"/>
                    <a:pt x="3" y="33"/>
                  </a:cubicBezTo>
                  <a:cubicBezTo>
                    <a:pt x="0" y="31"/>
                    <a:pt x="1" y="25"/>
                    <a:pt x="2" y="22"/>
                  </a:cubicBezTo>
                  <a:cubicBezTo>
                    <a:pt x="4" y="19"/>
                    <a:pt x="8" y="0"/>
                    <a:pt x="8" y="0"/>
                  </a:cubicBezTo>
                  <a:lnTo>
                    <a:pt x="25" y="8"/>
                  </a:ln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4" name="ïśľîḑê"/>
            <p:cNvSpPr/>
            <p:nvPr/>
          </p:nvSpPr>
          <p:spPr bwMode="auto">
            <a:xfrm>
              <a:off x="4262438" y="2474913"/>
              <a:ext cx="131763" cy="128588"/>
            </a:xfrm>
            <a:custGeom>
              <a:avLst/>
              <a:gdLst>
                <a:gd name="T0" fmla="*/ 10 w 40"/>
                <a:gd name="T1" fmla="*/ 11 h 39"/>
                <a:gd name="T2" fmla="*/ 13 w 40"/>
                <a:gd name="T3" fmla="*/ 9 h 39"/>
                <a:gd name="T4" fmla="*/ 12 w 40"/>
                <a:gd name="T5" fmla="*/ 8 h 39"/>
                <a:gd name="T6" fmla="*/ 4 w 40"/>
                <a:gd name="T7" fmla="*/ 9 h 39"/>
                <a:gd name="T8" fmla="*/ 2 w 40"/>
                <a:gd name="T9" fmla="*/ 8 h 39"/>
                <a:gd name="T10" fmla="*/ 14 w 40"/>
                <a:gd name="T11" fmla="*/ 3 h 39"/>
                <a:gd name="T12" fmla="*/ 21 w 40"/>
                <a:gd name="T13" fmla="*/ 1 h 39"/>
                <a:gd name="T14" fmla="*/ 26 w 40"/>
                <a:gd name="T15" fmla="*/ 1 h 39"/>
                <a:gd name="T16" fmla="*/ 29 w 40"/>
                <a:gd name="T17" fmla="*/ 0 h 39"/>
                <a:gd name="T18" fmla="*/ 30 w 40"/>
                <a:gd name="T19" fmla="*/ 0 h 39"/>
                <a:gd name="T20" fmla="*/ 40 w 40"/>
                <a:gd name="T21" fmla="*/ 13 h 39"/>
                <a:gd name="T22" fmla="*/ 35 w 40"/>
                <a:gd name="T23" fmla="*/ 19 h 39"/>
                <a:gd name="T24" fmla="*/ 23 w 40"/>
                <a:gd name="T25" fmla="*/ 25 h 39"/>
                <a:gd name="T26" fmla="*/ 16 w 40"/>
                <a:gd name="T27" fmla="*/ 31 h 39"/>
                <a:gd name="T28" fmla="*/ 10 w 40"/>
                <a:gd name="T29" fmla="*/ 37 h 39"/>
                <a:gd name="T30" fmla="*/ 0 w 40"/>
                <a:gd name="T31" fmla="*/ 25 h 39"/>
                <a:gd name="T32" fmla="*/ 5 w 40"/>
                <a:gd name="T33" fmla="*/ 15 h 39"/>
                <a:gd name="T34" fmla="*/ 9 w 40"/>
                <a:gd name="T35" fmla="*/ 11 h 39"/>
                <a:gd name="T36" fmla="*/ 10 w 40"/>
                <a:gd name="T3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9">
                  <a:moveTo>
                    <a:pt x="10" y="11"/>
                  </a:moveTo>
                  <a:cubicBezTo>
                    <a:pt x="12" y="10"/>
                    <a:pt x="13" y="10"/>
                    <a:pt x="13" y="9"/>
                  </a:cubicBezTo>
                  <a:cubicBezTo>
                    <a:pt x="14" y="8"/>
                    <a:pt x="13" y="8"/>
                    <a:pt x="12" y="8"/>
                  </a:cubicBezTo>
                  <a:cubicBezTo>
                    <a:pt x="9" y="8"/>
                    <a:pt x="7" y="9"/>
                    <a:pt x="4" y="9"/>
                  </a:cubicBezTo>
                  <a:cubicBezTo>
                    <a:pt x="3" y="9"/>
                    <a:pt x="2" y="9"/>
                    <a:pt x="2" y="8"/>
                  </a:cubicBezTo>
                  <a:cubicBezTo>
                    <a:pt x="5" y="5"/>
                    <a:pt x="10" y="4"/>
                    <a:pt x="14" y="3"/>
                  </a:cubicBezTo>
                  <a:cubicBezTo>
                    <a:pt x="16" y="2"/>
                    <a:pt x="19" y="1"/>
                    <a:pt x="21" y="1"/>
                  </a:cubicBezTo>
                  <a:cubicBezTo>
                    <a:pt x="23" y="1"/>
                    <a:pt x="24" y="1"/>
                    <a:pt x="26" y="1"/>
                  </a:cubicBezTo>
                  <a:cubicBezTo>
                    <a:pt x="27" y="1"/>
                    <a:pt x="28" y="1"/>
                    <a:pt x="29" y="0"/>
                  </a:cubicBezTo>
                  <a:cubicBezTo>
                    <a:pt x="30" y="0"/>
                    <a:pt x="29" y="0"/>
                    <a:pt x="30" y="0"/>
                  </a:cubicBezTo>
                  <a:cubicBezTo>
                    <a:pt x="40" y="13"/>
                    <a:pt x="40" y="13"/>
                    <a:pt x="40" y="13"/>
                  </a:cubicBezTo>
                  <a:cubicBezTo>
                    <a:pt x="39" y="15"/>
                    <a:pt x="37" y="17"/>
                    <a:pt x="35" y="19"/>
                  </a:cubicBezTo>
                  <a:cubicBezTo>
                    <a:pt x="31" y="23"/>
                    <a:pt x="29" y="24"/>
                    <a:pt x="23" y="25"/>
                  </a:cubicBezTo>
                  <a:cubicBezTo>
                    <a:pt x="20" y="26"/>
                    <a:pt x="18" y="29"/>
                    <a:pt x="16" y="31"/>
                  </a:cubicBezTo>
                  <a:cubicBezTo>
                    <a:pt x="13" y="33"/>
                    <a:pt x="13" y="36"/>
                    <a:pt x="10" y="37"/>
                  </a:cubicBezTo>
                  <a:cubicBezTo>
                    <a:pt x="6" y="39"/>
                    <a:pt x="0" y="32"/>
                    <a:pt x="0" y="25"/>
                  </a:cubicBezTo>
                  <a:cubicBezTo>
                    <a:pt x="0" y="21"/>
                    <a:pt x="2" y="18"/>
                    <a:pt x="5" y="15"/>
                  </a:cubicBezTo>
                  <a:cubicBezTo>
                    <a:pt x="6" y="14"/>
                    <a:pt x="8" y="13"/>
                    <a:pt x="9" y="11"/>
                  </a:cubicBezTo>
                  <a:cubicBezTo>
                    <a:pt x="10" y="11"/>
                    <a:pt x="10" y="11"/>
                    <a:pt x="10" y="11"/>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5" name="í$ļiďê"/>
            <p:cNvSpPr/>
            <p:nvPr/>
          </p:nvSpPr>
          <p:spPr bwMode="auto">
            <a:xfrm>
              <a:off x="4968876" y="2563813"/>
              <a:ext cx="82550" cy="55563"/>
            </a:xfrm>
            <a:custGeom>
              <a:avLst/>
              <a:gdLst>
                <a:gd name="T0" fmla="*/ 25 w 25"/>
                <a:gd name="T1" fmla="*/ 6 h 17"/>
                <a:gd name="T2" fmla="*/ 25 w 25"/>
                <a:gd name="T3" fmla="*/ 16 h 17"/>
                <a:gd name="T4" fmla="*/ 0 w 25"/>
                <a:gd name="T5" fmla="*/ 11 h 17"/>
                <a:gd name="T6" fmla="*/ 0 w 25"/>
                <a:gd name="T7" fmla="*/ 0 h 17"/>
                <a:gd name="T8" fmla="*/ 25 w 25"/>
                <a:gd name="T9" fmla="*/ 6 h 17"/>
              </a:gdLst>
              <a:ahLst/>
              <a:cxnLst>
                <a:cxn ang="0">
                  <a:pos x="T0" y="T1"/>
                </a:cxn>
                <a:cxn ang="0">
                  <a:pos x="T2" y="T3"/>
                </a:cxn>
                <a:cxn ang="0">
                  <a:pos x="T4" y="T5"/>
                </a:cxn>
                <a:cxn ang="0">
                  <a:pos x="T6" y="T7"/>
                </a:cxn>
                <a:cxn ang="0">
                  <a:pos x="T8" y="T9"/>
                </a:cxn>
              </a:cxnLst>
              <a:rect l="0" t="0" r="r" b="b"/>
              <a:pathLst>
                <a:path w="25" h="17">
                  <a:moveTo>
                    <a:pt x="25" y="6"/>
                  </a:moveTo>
                  <a:cubicBezTo>
                    <a:pt x="25" y="16"/>
                    <a:pt x="25" y="16"/>
                    <a:pt x="25" y="16"/>
                  </a:cubicBezTo>
                  <a:cubicBezTo>
                    <a:pt x="25" y="16"/>
                    <a:pt x="10" y="17"/>
                    <a:pt x="0" y="11"/>
                  </a:cubicBezTo>
                  <a:cubicBezTo>
                    <a:pt x="0" y="0"/>
                    <a:pt x="0" y="0"/>
                    <a:pt x="0" y="0"/>
                  </a:cubicBezTo>
                  <a:lnTo>
                    <a:pt x="25" y="6"/>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6" name="išlïḓè"/>
            <p:cNvSpPr/>
            <p:nvPr/>
          </p:nvSpPr>
          <p:spPr bwMode="auto">
            <a:xfrm>
              <a:off x="4344988" y="2444750"/>
              <a:ext cx="69850" cy="98425"/>
            </a:xfrm>
            <a:custGeom>
              <a:avLst/>
              <a:gdLst>
                <a:gd name="T0" fmla="*/ 21 w 21"/>
                <a:gd name="T1" fmla="*/ 23 h 30"/>
                <a:gd name="T2" fmla="*/ 13 w 21"/>
                <a:gd name="T3" fmla="*/ 30 h 30"/>
                <a:gd name="T4" fmla="*/ 0 w 21"/>
                <a:gd name="T5" fmla="*/ 7 h 30"/>
                <a:gd name="T6" fmla="*/ 8 w 21"/>
                <a:gd name="T7" fmla="*/ 0 h 30"/>
                <a:gd name="T8" fmla="*/ 21 w 21"/>
                <a:gd name="T9" fmla="*/ 23 h 30"/>
              </a:gdLst>
              <a:ahLst/>
              <a:cxnLst>
                <a:cxn ang="0">
                  <a:pos x="T0" y="T1"/>
                </a:cxn>
                <a:cxn ang="0">
                  <a:pos x="T2" y="T3"/>
                </a:cxn>
                <a:cxn ang="0">
                  <a:pos x="T4" y="T5"/>
                </a:cxn>
                <a:cxn ang="0">
                  <a:pos x="T6" y="T7"/>
                </a:cxn>
                <a:cxn ang="0">
                  <a:pos x="T8" y="T9"/>
                </a:cxn>
              </a:cxnLst>
              <a:rect l="0" t="0" r="r" b="b"/>
              <a:pathLst>
                <a:path w="21" h="30">
                  <a:moveTo>
                    <a:pt x="21" y="23"/>
                  </a:moveTo>
                  <a:cubicBezTo>
                    <a:pt x="13" y="30"/>
                    <a:pt x="13" y="30"/>
                    <a:pt x="13" y="30"/>
                  </a:cubicBezTo>
                  <a:cubicBezTo>
                    <a:pt x="13" y="30"/>
                    <a:pt x="3" y="19"/>
                    <a:pt x="0" y="7"/>
                  </a:cubicBezTo>
                  <a:cubicBezTo>
                    <a:pt x="8" y="0"/>
                    <a:pt x="8" y="0"/>
                    <a:pt x="8" y="0"/>
                  </a:cubicBezTo>
                  <a:lnTo>
                    <a:pt x="21" y="23"/>
                  </a:lnTo>
                  <a:close/>
                </a:path>
              </a:pathLst>
            </a:custGeom>
            <a:solidFill>
              <a:srgbClr val="ECF5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7" name="iṡḻiḍé"/>
            <p:cNvSpPr/>
            <p:nvPr/>
          </p:nvSpPr>
          <p:spPr bwMode="auto">
            <a:xfrm>
              <a:off x="4705351" y="1966913"/>
              <a:ext cx="119063" cy="76200"/>
            </a:xfrm>
            <a:custGeom>
              <a:avLst/>
              <a:gdLst>
                <a:gd name="T0" fmla="*/ 36 w 36"/>
                <a:gd name="T1" fmla="*/ 5 h 23"/>
                <a:gd name="T2" fmla="*/ 34 w 36"/>
                <a:gd name="T3" fmla="*/ 8 h 23"/>
                <a:gd name="T4" fmla="*/ 3 w 36"/>
                <a:gd name="T5" fmla="*/ 23 h 23"/>
                <a:gd name="T6" fmla="*/ 0 w 36"/>
                <a:gd name="T7" fmla="*/ 12 h 23"/>
                <a:gd name="T8" fmla="*/ 36 w 36"/>
                <a:gd name="T9" fmla="*/ 5 h 23"/>
              </a:gdLst>
              <a:ahLst/>
              <a:cxnLst>
                <a:cxn ang="0">
                  <a:pos x="T0" y="T1"/>
                </a:cxn>
                <a:cxn ang="0">
                  <a:pos x="T2" y="T3"/>
                </a:cxn>
                <a:cxn ang="0">
                  <a:pos x="T4" y="T5"/>
                </a:cxn>
                <a:cxn ang="0">
                  <a:pos x="T6" y="T7"/>
                </a:cxn>
                <a:cxn ang="0">
                  <a:pos x="T8" y="T9"/>
                </a:cxn>
              </a:cxnLst>
              <a:rect l="0" t="0" r="r" b="b"/>
              <a:pathLst>
                <a:path w="36" h="23">
                  <a:moveTo>
                    <a:pt x="36" y="5"/>
                  </a:moveTo>
                  <a:cubicBezTo>
                    <a:pt x="34" y="8"/>
                    <a:pt x="34" y="8"/>
                    <a:pt x="34" y="8"/>
                  </a:cubicBezTo>
                  <a:cubicBezTo>
                    <a:pt x="3" y="23"/>
                    <a:pt x="3" y="23"/>
                    <a:pt x="3" y="23"/>
                  </a:cubicBezTo>
                  <a:cubicBezTo>
                    <a:pt x="0" y="12"/>
                    <a:pt x="0" y="12"/>
                    <a:pt x="0" y="12"/>
                  </a:cubicBezTo>
                  <a:cubicBezTo>
                    <a:pt x="18" y="0"/>
                    <a:pt x="36" y="5"/>
                    <a:pt x="36" y="5"/>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8" name="íṧlïḍe"/>
            <p:cNvSpPr/>
            <p:nvPr/>
          </p:nvSpPr>
          <p:spPr bwMode="auto">
            <a:xfrm>
              <a:off x="4708526" y="1954213"/>
              <a:ext cx="115888" cy="128588"/>
            </a:xfrm>
            <a:custGeom>
              <a:avLst/>
              <a:gdLst>
                <a:gd name="T0" fmla="*/ 32 w 35"/>
                <a:gd name="T1" fmla="*/ 0 h 39"/>
                <a:gd name="T2" fmla="*/ 35 w 35"/>
                <a:gd name="T3" fmla="*/ 14 h 39"/>
                <a:gd name="T4" fmla="*/ 21 w 35"/>
                <a:gd name="T5" fmla="*/ 29 h 39"/>
                <a:gd name="T6" fmla="*/ 9 w 35"/>
                <a:gd name="T7" fmla="*/ 39 h 39"/>
                <a:gd name="T8" fmla="*/ 2 w 35"/>
                <a:gd name="T9" fmla="*/ 39 h 39"/>
                <a:gd name="T10" fmla="*/ 0 w 35"/>
                <a:gd name="T11" fmla="*/ 31 h 39"/>
                <a:gd name="T12" fmla="*/ 1 w 35"/>
                <a:gd name="T13" fmla="*/ 6 h 39"/>
                <a:gd name="T14" fmla="*/ 32 w 35"/>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9">
                  <a:moveTo>
                    <a:pt x="32" y="0"/>
                  </a:moveTo>
                  <a:cubicBezTo>
                    <a:pt x="32" y="0"/>
                    <a:pt x="33" y="6"/>
                    <a:pt x="35" y="14"/>
                  </a:cubicBezTo>
                  <a:cubicBezTo>
                    <a:pt x="21" y="29"/>
                    <a:pt x="21" y="29"/>
                    <a:pt x="21" y="29"/>
                  </a:cubicBezTo>
                  <a:cubicBezTo>
                    <a:pt x="9" y="39"/>
                    <a:pt x="9" y="39"/>
                    <a:pt x="9" y="39"/>
                  </a:cubicBezTo>
                  <a:cubicBezTo>
                    <a:pt x="2" y="39"/>
                    <a:pt x="2" y="39"/>
                    <a:pt x="2" y="39"/>
                  </a:cubicBezTo>
                  <a:cubicBezTo>
                    <a:pt x="0" y="31"/>
                    <a:pt x="0" y="31"/>
                    <a:pt x="0" y="31"/>
                  </a:cubicBezTo>
                  <a:cubicBezTo>
                    <a:pt x="0" y="31"/>
                    <a:pt x="3" y="13"/>
                    <a:pt x="1" y="6"/>
                  </a:cubicBezTo>
                  <a:lnTo>
                    <a:pt x="32" y="0"/>
                  </a:lnTo>
                  <a:close/>
                </a:path>
              </a:pathLst>
            </a:custGeom>
            <a:solidFill>
              <a:srgbClr val="F7B3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9" name="îşľîḑe"/>
            <p:cNvSpPr/>
            <p:nvPr/>
          </p:nvSpPr>
          <p:spPr bwMode="auto">
            <a:xfrm>
              <a:off x="4357688" y="2036763"/>
              <a:ext cx="304800" cy="493713"/>
            </a:xfrm>
            <a:custGeom>
              <a:avLst/>
              <a:gdLst>
                <a:gd name="T0" fmla="*/ 85 w 92"/>
                <a:gd name="T1" fmla="*/ 0 h 150"/>
                <a:gd name="T2" fmla="*/ 57 w 92"/>
                <a:gd name="T3" fmla="*/ 80 h 150"/>
                <a:gd name="T4" fmla="*/ 0 w 92"/>
                <a:gd name="T5" fmla="*/ 126 h 150"/>
                <a:gd name="T6" fmla="*/ 15 w 92"/>
                <a:gd name="T7" fmla="*/ 150 h 150"/>
                <a:gd name="T8" fmla="*/ 74 w 92"/>
                <a:gd name="T9" fmla="*/ 108 h 150"/>
                <a:gd name="T10" fmla="*/ 84 w 92"/>
                <a:gd name="T11" fmla="*/ 92 h 150"/>
                <a:gd name="T12" fmla="*/ 92 w 92"/>
                <a:gd name="T13" fmla="*/ 26 h 150"/>
                <a:gd name="T14" fmla="*/ 85 w 92"/>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50">
                  <a:moveTo>
                    <a:pt x="85" y="0"/>
                  </a:moveTo>
                  <a:cubicBezTo>
                    <a:pt x="85" y="0"/>
                    <a:pt x="64" y="64"/>
                    <a:pt x="57" y="80"/>
                  </a:cubicBezTo>
                  <a:cubicBezTo>
                    <a:pt x="0" y="126"/>
                    <a:pt x="0" y="126"/>
                    <a:pt x="0" y="126"/>
                  </a:cubicBezTo>
                  <a:cubicBezTo>
                    <a:pt x="0" y="126"/>
                    <a:pt x="1" y="141"/>
                    <a:pt x="15" y="150"/>
                  </a:cubicBezTo>
                  <a:cubicBezTo>
                    <a:pt x="74" y="108"/>
                    <a:pt x="74" y="108"/>
                    <a:pt x="74" y="108"/>
                  </a:cubicBezTo>
                  <a:cubicBezTo>
                    <a:pt x="84" y="92"/>
                    <a:pt x="84" y="92"/>
                    <a:pt x="84" y="92"/>
                  </a:cubicBezTo>
                  <a:cubicBezTo>
                    <a:pt x="92" y="26"/>
                    <a:pt x="92" y="26"/>
                    <a:pt x="92" y="26"/>
                  </a:cubicBezTo>
                  <a:lnTo>
                    <a:pt x="85" y="0"/>
                  </a:ln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0" name="ïsḻïďè"/>
            <p:cNvSpPr/>
            <p:nvPr/>
          </p:nvSpPr>
          <p:spPr bwMode="auto">
            <a:xfrm>
              <a:off x="4662488" y="2003425"/>
              <a:ext cx="193675" cy="523875"/>
            </a:xfrm>
            <a:custGeom>
              <a:avLst/>
              <a:gdLst>
                <a:gd name="T0" fmla="*/ 39 w 59"/>
                <a:gd name="T1" fmla="*/ 156 h 159"/>
                <a:gd name="T2" fmla="*/ 5 w 59"/>
                <a:gd name="T3" fmla="*/ 151 h 159"/>
                <a:gd name="T4" fmla="*/ 0 w 59"/>
                <a:gd name="T5" fmla="*/ 10 h 159"/>
                <a:gd name="T6" fmla="*/ 17 w 59"/>
                <a:gd name="T7" fmla="*/ 14 h 159"/>
                <a:gd name="T8" fmla="*/ 33 w 59"/>
                <a:gd name="T9" fmla="*/ 11 h 159"/>
                <a:gd name="T10" fmla="*/ 52 w 59"/>
                <a:gd name="T11" fmla="*/ 0 h 159"/>
                <a:gd name="T12" fmla="*/ 59 w 59"/>
                <a:gd name="T13" fmla="*/ 10 h 159"/>
                <a:gd name="T14" fmla="*/ 49 w 59"/>
                <a:gd name="T15" fmla="*/ 118 h 159"/>
                <a:gd name="T16" fmla="*/ 39 w 59"/>
                <a:gd name="T17" fmla="*/ 15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9">
                  <a:moveTo>
                    <a:pt x="39" y="156"/>
                  </a:moveTo>
                  <a:cubicBezTo>
                    <a:pt x="39" y="156"/>
                    <a:pt x="24" y="159"/>
                    <a:pt x="5" y="151"/>
                  </a:cubicBezTo>
                  <a:cubicBezTo>
                    <a:pt x="0" y="10"/>
                    <a:pt x="0" y="10"/>
                    <a:pt x="0" y="10"/>
                  </a:cubicBezTo>
                  <a:cubicBezTo>
                    <a:pt x="17" y="14"/>
                    <a:pt x="17" y="14"/>
                    <a:pt x="17" y="14"/>
                  </a:cubicBezTo>
                  <a:cubicBezTo>
                    <a:pt x="33" y="11"/>
                    <a:pt x="33" y="11"/>
                    <a:pt x="33" y="11"/>
                  </a:cubicBezTo>
                  <a:cubicBezTo>
                    <a:pt x="52" y="0"/>
                    <a:pt x="52" y="0"/>
                    <a:pt x="52" y="0"/>
                  </a:cubicBezTo>
                  <a:cubicBezTo>
                    <a:pt x="59" y="10"/>
                    <a:pt x="59" y="10"/>
                    <a:pt x="59" y="10"/>
                  </a:cubicBezTo>
                  <a:cubicBezTo>
                    <a:pt x="49" y="118"/>
                    <a:pt x="49" y="118"/>
                    <a:pt x="49" y="118"/>
                  </a:cubicBezTo>
                  <a:lnTo>
                    <a:pt x="39" y="156"/>
                  </a:lnTo>
                  <a:close/>
                </a:path>
              </a:pathLst>
            </a:custGeom>
            <a:solidFill>
              <a:srgbClr val="40A6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1" name="ïṥlîḍè"/>
            <p:cNvSpPr/>
            <p:nvPr/>
          </p:nvSpPr>
          <p:spPr bwMode="auto">
            <a:xfrm>
              <a:off x="4625976" y="2012950"/>
              <a:ext cx="79375" cy="569913"/>
            </a:xfrm>
            <a:custGeom>
              <a:avLst/>
              <a:gdLst>
                <a:gd name="T0" fmla="*/ 22 w 24"/>
                <a:gd name="T1" fmla="*/ 29 h 173"/>
                <a:gd name="T2" fmla="*/ 19 w 24"/>
                <a:gd name="T3" fmla="*/ 173 h 173"/>
                <a:gd name="T4" fmla="*/ 6 w 24"/>
                <a:gd name="T5" fmla="*/ 166 h 173"/>
                <a:gd name="T6" fmla="*/ 4 w 24"/>
                <a:gd name="T7" fmla="*/ 7 h 173"/>
                <a:gd name="T8" fmla="*/ 24 w 24"/>
                <a:gd name="T9" fmla="*/ 0 h 173"/>
                <a:gd name="T10" fmla="*/ 23 w 24"/>
                <a:gd name="T11" fmla="*/ 6 h 173"/>
                <a:gd name="T12" fmla="*/ 22 w 24"/>
                <a:gd name="T13" fmla="*/ 29 h 173"/>
              </a:gdLst>
              <a:ahLst/>
              <a:cxnLst>
                <a:cxn ang="0">
                  <a:pos x="T0" y="T1"/>
                </a:cxn>
                <a:cxn ang="0">
                  <a:pos x="T2" y="T3"/>
                </a:cxn>
                <a:cxn ang="0">
                  <a:pos x="T4" y="T5"/>
                </a:cxn>
                <a:cxn ang="0">
                  <a:pos x="T6" y="T7"/>
                </a:cxn>
                <a:cxn ang="0">
                  <a:pos x="T8" y="T9"/>
                </a:cxn>
                <a:cxn ang="0">
                  <a:pos x="T10" y="T11"/>
                </a:cxn>
                <a:cxn ang="0">
                  <a:pos x="T12" y="T13"/>
                </a:cxn>
              </a:cxnLst>
              <a:rect l="0" t="0" r="r" b="b"/>
              <a:pathLst>
                <a:path w="24" h="173">
                  <a:moveTo>
                    <a:pt x="22" y="29"/>
                  </a:moveTo>
                  <a:cubicBezTo>
                    <a:pt x="22" y="29"/>
                    <a:pt x="17" y="96"/>
                    <a:pt x="19" y="173"/>
                  </a:cubicBezTo>
                  <a:cubicBezTo>
                    <a:pt x="19" y="173"/>
                    <a:pt x="11" y="171"/>
                    <a:pt x="6" y="166"/>
                  </a:cubicBezTo>
                  <a:cubicBezTo>
                    <a:pt x="6" y="166"/>
                    <a:pt x="0" y="71"/>
                    <a:pt x="4" y="7"/>
                  </a:cubicBezTo>
                  <a:cubicBezTo>
                    <a:pt x="24" y="0"/>
                    <a:pt x="24" y="0"/>
                    <a:pt x="24" y="0"/>
                  </a:cubicBezTo>
                  <a:cubicBezTo>
                    <a:pt x="23" y="6"/>
                    <a:pt x="23" y="6"/>
                    <a:pt x="23" y="6"/>
                  </a:cubicBezTo>
                  <a:lnTo>
                    <a:pt x="22" y="29"/>
                  </a:ln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2" name="ïṣḻidê"/>
            <p:cNvSpPr/>
            <p:nvPr/>
          </p:nvSpPr>
          <p:spPr bwMode="auto">
            <a:xfrm>
              <a:off x="4737101" y="1982788"/>
              <a:ext cx="100013" cy="100013"/>
            </a:xfrm>
            <a:custGeom>
              <a:avLst/>
              <a:gdLst>
                <a:gd name="T0" fmla="*/ 55 w 63"/>
                <a:gd name="T1" fmla="*/ 0 h 63"/>
                <a:gd name="T2" fmla="*/ 63 w 63"/>
                <a:gd name="T3" fmla="*/ 15 h 63"/>
                <a:gd name="T4" fmla="*/ 19 w 63"/>
                <a:gd name="T5" fmla="*/ 63 h 63"/>
                <a:gd name="T6" fmla="*/ 0 w 63"/>
                <a:gd name="T7" fmla="*/ 40 h 63"/>
                <a:gd name="T8" fmla="*/ 55 w 63"/>
                <a:gd name="T9" fmla="*/ 0 h 63"/>
              </a:gdLst>
              <a:ahLst/>
              <a:cxnLst>
                <a:cxn ang="0">
                  <a:pos x="T0" y="T1"/>
                </a:cxn>
                <a:cxn ang="0">
                  <a:pos x="T2" y="T3"/>
                </a:cxn>
                <a:cxn ang="0">
                  <a:pos x="T4" y="T5"/>
                </a:cxn>
                <a:cxn ang="0">
                  <a:pos x="T6" y="T7"/>
                </a:cxn>
                <a:cxn ang="0">
                  <a:pos x="T8" y="T9"/>
                </a:cxn>
              </a:cxnLst>
              <a:rect l="0" t="0" r="r" b="b"/>
              <a:pathLst>
                <a:path w="63" h="63">
                  <a:moveTo>
                    <a:pt x="55" y="0"/>
                  </a:moveTo>
                  <a:lnTo>
                    <a:pt x="63" y="15"/>
                  </a:lnTo>
                  <a:lnTo>
                    <a:pt x="19" y="63"/>
                  </a:lnTo>
                  <a:lnTo>
                    <a:pt x="0" y="40"/>
                  </a:lnTo>
                  <a:lnTo>
                    <a:pt x="55" y="0"/>
                  </a:lnTo>
                  <a:close/>
                </a:path>
              </a:pathLst>
            </a:custGeom>
            <a:solidFill>
              <a:srgbClr val="6EC7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3" name="íṧḻîḍé"/>
            <p:cNvSpPr/>
            <p:nvPr/>
          </p:nvSpPr>
          <p:spPr bwMode="auto">
            <a:xfrm>
              <a:off x="4760913" y="2006600"/>
              <a:ext cx="211138" cy="590550"/>
            </a:xfrm>
            <a:custGeom>
              <a:avLst/>
              <a:gdLst>
                <a:gd name="T0" fmla="*/ 64 w 64"/>
                <a:gd name="T1" fmla="*/ 22 h 179"/>
                <a:gd name="T2" fmla="*/ 23 w 64"/>
                <a:gd name="T3" fmla="*/ 0 h 179"/>
                <a:gd name="T4" fmla="*/ 6 w 64"/>
                <a:gd name="T5" fmla="*/ 179 h 179"/>
                <a:gd name="T6" fmla="*/ 52 w 64"/>
                <a:gd name="T7" fmla="*/ 169 h 179"/>
                <a:gd name="T8" fmla="*/ 64 w 64"/>
                <a:gd name="T9" fmla="*/ 22 h 179"/>
              </a:gdLst>
              <a:ahLst/>
              <a:cxnLst>
                <a:cxn ang="0">
                  <a:pos x="T0" y="T1"/>
                </a:cxn>
                <a:cxn ang="0">
                  <a:pos x="T2" y="T3"/>
                </a:cxn>
                <a:cxn ang="0">
                  <a:pos x="T4" y="T5"/>
                </a:cxn>
                <a:cxn ang="0">
                  <a:pos x="T6" y="T7"/>
                </a:cxn>
                <a:cxn ang="0">
                  <a:pos x="T8" y="T9"/>
                </a:cxn>
              </a:cxnLst>
              <a:rect l="0" t="0" r="r" b="b"/>
              <a:pathLst>
                <a:path w="64" h="179">
                  <a:moveTo>
                    <a:pt x="64" y="22"/>
                  </a:moveTo>
                  <a:cubicBezTo>
                    <a:pt x="64" y="22"/>
                    <a:pt x="54" y="11"/>
                    <a:pt x="23" y="0"/>
                  </a:cubicBezTo>
                  <a:cubicBezTo>
                    <a:pt x="23" y="0"/>
                    <a:pt x="0" y="38"/>
                    <a:pt x="6" y="179"/>
                  </a:cubicBezTo>
                  <a:cubicBezTo>
                    <a:pt x="6" y="179"/>
                    <a:pt x="46" y="174"/>
                    <a:pt x="52" y="169"/>
                  </a:cubicBezTo>
                  <a:cubicBezTo>
                    <a:pt x="52" y="169"/>
                    <a:pt x="49" y="57"/>
                    <a:pt x="64" y="22"/>
                  </a:cubicBez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4" name="îṥḷíḋe"/>
            <p:cNvSpPr/>
            <p:nvPr/>
          </p:nvSpPr>
          <p:spPr bwMode="auto">
            <a:xfrm>
              <a:off x="4648201" y="1725613"/>
              <a:ext cx="201613" cy="284163"/>
            </a:xfrm>
            <a:custGeom>
              <a:avLst/>
              <a:gdLst>
                <a:gd name="T0" fmla="*/ 57 w 61"/>
                <a:gd name="T1" fmla="*/ 57 h 86"/>
                <a:gd name="T2" fmla="*/ 31 w 61"/>
                <a:gd name="T3" fmla="*/ 84 h 86"/>
                <a:gd name="T4" fmla="*/ 3 w 61"/>
                <a:gd name="T5" fmla="*/ 34 h 86"/>
                <a:gd name="T6" fmla="*/ 41 w 61"/>
                <a:gd name="T7" fmla="*/ 10 h 86"/>
                <a:gd name="T8" fmla="*/ 57 w 61"/>
                <a:gd name="T9" fmla="*/ 57 h 86"/>
              </a:gdLst>
              <a:ahLst/>
              <a:cxnLst>
                <a:cxn ang="0">
                  <a:pos x="T0" y="T1"/>
                </a:cxn>
                <a:cxn ang="0">
                  <a:pos x="T2" y="T3"/>
                </a:cxn>
                <a:cxn ang="0">
                  <a:pos x="T4" y="T5"/>
                </a:cxn>
                <a:cxn ang="0">
                  <a:pos x="T6" y="T7"/>
                </a:cxn>
                <a:cxn ang="0">
                  <a:pos x="T8" y="T9"/>
                </a:cxn>
              </a:cxnLst>
              <a:rect l="0" t="0" r="r" b="b"/>
              <a:pathLst>
                <a:path w="61" h="86">
                  <a:moveTo>
                    <a:pt x="57" y="57"/>
                  </a:moveTo>
                  <a:cubicBezTo>
                    <a:pt x="57" y="57"/>
                    <a:pt x="54" y="82"/>
                    <a:pt x="31" y="84"/>
                  </a:cubicBezTo>
                  <a:cubicBezTo>
                    <a:pt x="4" y="86"/>
                    <a:pt x="0" y="51"/>
                    <a:pt x="3" y="34"/>
                  </a:cubicBezTo>
                  <a:cubicBezTo>
                    <a:pt x="5" y="19"/>
                    <a:pt x="22" y="0"/>
                    <a:pt x="41" y="10"/>
                  </a:cubicBezTo>
                  <a:cubicBezTo>
                    <a:pt x="55" y="18"/>
                    <a:pt x="61" y="34"/>
                    <a:pt x="57" y="57"/>
                  </a:cubicBezTo>
                  <a:close/>
                </a:path>
              </a:pathLst>
            </a:custGeom>
            <a:solidFill>
              <a:srgbClr val="F7CA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5" name="íṣlïďé"/>
            <p:cNvSpPr/>
            <p:nvPr/>
          </p:nvSpPr>
          <p:spPr bwMode="auto">
            <a:xfrm>
              <a:off x="4638676" y="1722438"/>
              <a:ext cx="234950" cy="241300"/>
            </a:xfrm>
            <a:custGeom>
              <a:avLst/>
              <a:gdLst>
                <a:gd name="T0" fmla="*/ 35 w 71"/>
                <a:gd name="T1" fmla="*/ 4 h 73"/>
                <a:gd name="T2" fmla="*/ 66 w 71"/>
                <a:gd name="T3" fmla="*/ 32 h 73"/>
                <a:gd name="T4" fmla="*/ 55 w 71"/>
                <a:gd name="T5" fmla="*/ 73 h 73"/>
                <a:gd name="T6" fmla="*/ 53 w 71"/>
                <a:gd name="T7" fmla="*/ 61 h 73"/>
                <a:gd name="T8" fmla="*/ 55 w 71"/>
                <a:gd name="T9" fmla="*/ 49 h 73"/>
                <a:gd name="T10" fmla="*/ 49 w 71"/>
                <a:gd name="T11" fmla="*/ 42 h 73"/>
                <a:gd name="T12" fmla="*/ 48 w 71"/>
                <a:gd name="T13" fmla="*/ 44 h 73"/>
                <a:gd name="T14" fmla="*/ 44 w 71"/>
                <a:gd name="T15" fmla="*/ 43 h 73"/>
                <a:gd name="T16" fmla="*/ 42 w 71"/>
                <a:gd name="T17" fmla="*/ 35 h 73"/>
                <a:gd name="T18" fmla="*/ 5 w 71"/>
                <a:gd name="T19" fmla="*/ 43 h 73"/>
                <a:gd name="T20" fmla="*/ 0 w 71"/>
                <a:gd name="T21" fmla="*/ 36 h 73"/>
                <a:gd name="T22" fmla="*/ 35 w 71"/>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73">
                  <a:moveTo>
                    <a:pt x="35" y="4"/>
                  </a:moveTo>
                  <a:cubicBezTo>
                    <a:pt x="35" y="4"/>
                    <a:pt x="59" y="4"/>
                    <a:pt x="66" y="32"/>
                  </a:cubicBezTo>
                  <a:cubicBezTo>
                    <a:pt x="66" y="32"/>
                    <a:pt x="71" y="56"/>
                    <a:pt x="55" y="73"/>
                  </a:cubicBezTo>
                  <a:cubicBezTo>
                    <a:pt x="55" y="73"/>
                    <a:pt x="54" y="63"/>
                    <a:pt x="53" y="61"/>
                  </a:cubicBezTo>
                  <a:cubicBezTo>
                    <a:pt x="51" y="59"/>
                    <a:pt x="56" y="53"/>
                    <a:pt x="55" y="49"/>
                  </a:cubicBezTo>
                  <a:cubicBezTo>
                    <a:pt x="55" y="46"/>
                    <a:pt x="54" y="39"/>
                    <a:pt x="49" y="42"/>
                  </a:cubicBezTo>
                  <a:cubicBezTo>
                    <a:pt x="48" y="44"/>
                    <a:pt x="48" y="44"/>
                    <a:pt x="48" y="44"/>
                  </a:cubicBezTo>
                  <a:cubicBezTo>
                    <a:pt x="47" y="46"/>
                    <a:pt x="44" y="45"/>
                    <a:pt x="44" y="43"/>
                  </a:cubicBezTo>
                  <a:cubicBezTo>
                    <a:pt x="44" y="40"/>
                    <a:pt x="44" y="37"/>
                    <a:pt x="42" y="35"/>
                  </a:cubicBezTo>
                  <a:cubicBezTo>
                    <a:pt x="39" y="30"/>
                    <a:pt x="23" y="46"/>
                    <a:pt x="5" y="43"/>
                  </a:cubicBezTo>
                  <a:cubicBezTo>
                    <a:pt x="5" y="43"/>
                    <a:pt x="0" y="44"/>
                    <a:pt x="0" y="36"/>
                  </a:cubicBezTo>
                  <a:cubicBezTo>
                    <a:pt x="0" y="36"/>
                    <a:pt x="4" y="0"/>
                    <a:pt x="35" y="4"/>
                  </a:cubicBezTo>
                  <a:close/>
                </a:path>
              </a:pathLst>
            </a:custGeom>
            <a:solidFill>
              <a:srgbClr val="B64D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6" name="ísľíḋê"/>
            <p:cNvSpPr/>
            <p:nvPr/>
          </p:nvSpPr>
          <p:spPr bwMode="auto">
            <a:xfrm>
              <a:off x="4699001" y="2006600"/>
              <a:ext cx="38100" cy="69850"/>
            </a:xfrm>
            <a:custGeom>
              <a:avLst/>
              <a:gdLst>
                <a:gd name="T0" fmla="*/ 24 w 24"/>
                <a:gd name="T1" fmla="*/ 25 h 44"/>
                <a:gd name="T2" fmla="*/ 0 w 24"/>
                <a:gd name="T3" fmla="*/ 44 h 44"/>
                <a:gd name="T4" fmla="*/ 4 w 24"/>
                <a:gd name="T5" fmla="*/ 0 h 44"/>
                <a:gd name="T6" fmla="*/ 24 w 24"/>
                <a:gd name="T7" fmla="*/ 25 h 44"/>
              </a:gdLst>
              <a:ahLst/>
              <a:cxnLst>
                <a:cxn ang="0">
                  <a:pos x="T0" y="T1"/>
                </a:cxn>
                <a:cxn ang="0">
                  <a:pos x="T2" y="T3"/>
                </a:cxn>
                <a:cxn ang="0">
                  <a:pos x="T4" y="T5"/>
                </a:cxn>
                <a:cxn ang="0">
                  <a:pos x="T6" y="T7"/>
                </a:cxn>
              </a:cxnLst>
              <a:rect l="0" t="0" r="r" b="b"/>
              <a:pathLst>
                <a:path w="24" h="44">
                  <a:moveTo>
                    <a:pt x="24" y="25"/>
                  </a:moveTo>
                  <a:lnTo>
                    <a:pt x="0" y="44"/>
                  </a:lnTo>
                  <a:lnTo>
                    <a:pt x="4" y="0"/>
                  </a:lnTo>
                  <a:lnTo>
                    <a:pt x="24" y="25"/>
                  </a:lnTo>
                  <a:close/>
                </a:path>
              </a:pathLst>
            </a:custGeom>
            <a:solidFill>
              <a:srgbClr val="6EC7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7" name="íŝľïďê"/>
            <p:cNvSpPr/>
            <p:nvPr/>
          </p:nvSpPr>
          <p:spPr bwMode="auto">
            <a:xfrm>
              <a:off x="4708526" y="2046288"/>
              <a:ext cx="52388" cy="46038"/>
            </a:xfrm>
            <a:custGeom>
              <a:avLst/>
              <a:gdLst>
                <a:gd name="T0" fmla="*/ 18 w 33"/>
                <a:gd name="T1" fmla="*/ 0 h 29"/>
                <a:gd name="T2" fmla="*/ 0 w 33"/>
                <a:gd name="T3" fmla="*/ 14 h 29"/>
                <a:gd name="T4" fmla="*/ 8 w 33"/>
                <a:gd name="T5" fmla="*/ 27 h 29"/>
                <a:gd name="T6" fmla="*/ 23 w 33"/>
                <a:gd name="T7" fmla="*/ 29 h 29"/>
                <a:gd name="T8" fmla="*/ 33 w 33"/>
                <a:gd name="T9" fmla="*/ 16 h 29"/>
                <a:gd name="T10" fmla="*/ 18 w 33"/>
                <a:gd name="T11" fmla="*/ 0 h 29"/>
              </a:gdLst>
              <a:ahLst/>
              <a:cxnLst>
                <a:cxn ang="0">
                  <a:pos x="T0" y="T1"/>
                </a:cxn>
                <a:cxn ang="0">
                  <a:pos x="T2" y="T3"/>
                </a:cxn>
                <a:cxn ang="0">
                  <a:pos x="T4" y="T5"/>
                </a:cxn>
                <a:cxn ang="0">
                  <a:pos x="T6" y="T7"/>
                </a:cxn>
                <a:cxn ang="0">
                  <a:pos x="T8" y="T9"/>
                </a:cxn>
                <a:cxn ang="0">
                  <a:pos x="T10" y="T11"/>
                </a:cxn>
              </a:cxnLst>
              <a:rect l="0" t="0" r="r" b="b"/>
              <a:pathLst>
                <a:path w="33" h="29">
                  <a:moveTo>
                    <a:pt x="18" y="0"/>
                  </a:moveTo>
                  <a:lnTo>
                    <a:pt x="0" y="14"/>
                  </a:lnTo>
                  <a:lnTo>
                    <a:pt x="8" y="27"/>
                  </a:lnTo>
                  <a:lnTo>
                    <a:pt x="23" y="29"/>
                  </a:lnTo>
                  <a:lnTo>
                    <a:pt x="33" y="16"/>
                  </a:lnTo>
                  <a:lnTo>
                    <a:pt x="18"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8" name="íŝḷîḋê"/>
            <p:cNvSpPr/>
            <p:nvPr/>
          </p:nvSpPr>
          <p:spPr bwMode="auto">
            <a:xfrm>
              <a:off x="4699001" y="2089150"/>
              <a:ext cx="52388" cy="352425"/>
            </a:xfrm>
            <a:custGeom>
              <a:avLst/>
              <a:gdLst>
                <a:gd name="T0" fmla="*/ 14 w 33"/>
                <a:gd name="T1" fmla="*/ 0 h 222"/>
                <a:gd name="T2" fmla="*/ 0 w 33"/>
                <a:gd name="T3" fmla="*/ 193 h 222"/>
                <a:gd name="T4" fmla="*/ 14 w 33"/>
                <a:gd name="T5" fmla="*/ 222 h 222"/>
                <a:gd name="T6" fmla="*/ 33 w 33"/>
                <a:gd name="T7" fmla="*/ 197 h 222"/>
                <a:gd name="T8" fmla="*/ 29 w 33"/>
                <a:gd name="T9" fmla="*/ 2 h 222"/>
                <a:gd name="T10" fmla="*/ 14 w 33"/>
                <a:gd name="T11" fmla="*/ 0 h 222"/>
              </a:gdLst>
              <a:ahLst/>
              <a:cxnLst>
                <a:cxn ang="0">
                  <a:pos x="T0" y="T1"/>
                </a:cxn>
                <a:cxn ang="0">
                  <a:pos x="T2" y="T3"/>
                </a:cxn>
                <a:cxn ang="0">
                  <a:pos x="T4" y="T5"/>
                </a:cxn>
                <a:cxn ang="0">
                  <a:pos x="T6" y="T7"/>
                </a:cxn>
                <a:cxn ang="0">
                  <a:pos x="T8" y="T9"/>
                </a:cxn>
                <a:cxn ang="0">
                  <a:pos x="T10" y="T11"/>
                </a:cxn>
              </a:cxnLst>
              <a:rect l="0" t="0" r="r" b="b"/>
              <a:pathLst>
                <a:path w="33" h="222">
                  <a:moveTo>
                    <a:pt x="14" y="0"/>
                  </a:moveTo>
                  <a:lnTo>
                    <a:pt x="0" y="193"/>
                  </a:lnTo>
                  <a:lnTo>
                    <a:pt x="14" y="222"/>
                  </a:lnTo>
                  <a:lnTo>
                    <a:pt x="33" y="197"/>
                  </a:lnTo>
                  <a:lnTo>
                    <a:pt x="29" y="2"/>
                  </a:lnTo>
                  <a:lnTo>
                    <a:pt x="14"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9" name="íSḷíḋè"/>
            <p:cNvSpPr/>
            <p:nvPr/>
          </p:nvSpPr>
          <p:spPr bwMode="auto">
            <a:xfrm>
              <a:off x="4889501" y="2190750"/>
              <a:ext cx="49213" cy="161925"/>
            </a:xfrm>
            <a:custGeom>
              <a:avLst/>
              <a:gdLst>
                <a:gd name="T0" fmla="*/ 0 w 31"/>
                <a:gd name="T1" fmla="*/ 0 h 102"/>
                <a:gd name="T2" fmla="*/ 27 w 31"/>
                <a:gd name="T3" fmla="*/ 102 h 102"/>
                <a:gd name="T4" fmla="*/ 31 w 31"/>
                <a:gd name="T5" fmla="*/ 58 h 102"/>
                <a:gd name="T6" fmla="*/ 0 w 31"/>
                <a:gd name="T7" fmla="*/ 0 h 102"/>
              </a:gdLst>
              <a:ahLst/>
              <a:cxnLst>
                <a:cxn ang="0">
                  <a:pos x="T0" y="T1"/>
                </a:cxn>
                <a:cxn ang="0">
                  <a:pos x="T2" y="T3"/>
                </a:cxn>
                <a:cxn ang="0">
                  <a:pos x="T4" y="T5"/>
                </a:cxn>
                <a:cxn ang="0">
                  <a:pos x="T6" y="T7"/>
                </a:cxn>
              </a:cxnLst>
              <a:rect l="0" t="0" r="r" b="b"/>
              <a:pathLst>
                <a:path w="31" h="102">
                  <a:moveTo>
                    <a:pt x="0" y="0"/>
                  </a:moveTo>
                  <a:lnTo>
                    <a:pt x="27" y="102"/>
                  </a:lnTo>
                  <a:lnTo>
                    <a:pt x="31" y="58"/>
                  </a:lnTo>
                  <a:lnTo>
                    <a:pt x="0" y="0"/>
                  </a:lnTo>
                  <a:close/>
                </a:path>
              </a:pathLst>
            </a:custGeom>
            <a:solidFill>
              <a:srgbClr val="FFC8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0" name="îṥliḋê"/>
            <p:cNvSpPr/>
            <p:nvPr/>
          </p:nvSpPr>
          <p:spPr bwMode="auto">
            <a:xfrm>
              <a:off x="4889501" y="2003425"/>
              <a:ext cx="165100" cy="596900"/>
            </a:xfrm>
            <a:custGeom>
              <a:avLst/>
              <a:gdLst>
                <a:gd name="T0" fmla="*/ 27 w 50"/>
                <a:gd name="T1" fmla="*/ 25 h 181"/>
                <a:gd name="T2" fmla="*/ 50 w 50"/>
                <a:gd name="T3" fmla="*/ 110 h 181"/>
                <a:gd name="T4" fmla="*/ 50 w 50"/>
                <a:gd name="T5" fmla="*/ 180 h 181"/>
                <a:gd name="T6" fmla="*/ 23 w 50"/>
                <a:gd name="T7" fmla="*/ 175 h 181"/>
                <a:gd name="T8" fmla="*/ 0 w 50"/>
                <a:gd name="T9" fmla="*/ 57 h 181"/>
                <a:gd name="T10" fmla="*/ 27 w 50"/>
                <a:gd name="T11" fmla="*/ 25 h 181"/>
              </a:gdLst>
              <a:ahLst/>
              <a:cxnLst>
                <a:cxn ang="0">
                  <a:pos x="T0" y="T1"/>
                </a:cxn>
                <a:cxn ang="0">
                  <a:pos x="T2" y="T3"/>
                </a:cxn>
                <a:cxn ang="0">
                  <a:pos x="T4" y="T5"/>
                </a:cxn>
                <a:cxn ang="0">
                  <a:pos x="T6" y="T7"/>
                </a:cxn>
                <a:cxn ang="0">
                  <a:pos x="T8" y="T9"/>
                </a:cxn>
                <a:cxn ang="0">
                  <a:pos x="T10" y="T11"/>
                </a:cxn>
              </a:cxnLst>
              <a:rect l="0" t="0" r="r" b="b"/>
              <a:pathLst>
                <a:path w="50" h="181">
                  <a:moveTo>
                    <a:pt x="27" y="25"/>
                  </a:moveTo>
                  <a:cubicBezTo>
                    <a:pt x="27" y="25"/>
                    <a:pt x="47" y="78"/>
                    <a:pt x="50" y="110"/>
                  </a:cubicBezTo>
                  <a:cubicBezTo>
                    <a:pt x="50" y="110"/>
                    <a:pt x="50" y="159"/>
                    <a:pt x="50" y="180"/>
                  </a:cubicBezTo>
                  <a:cubicBezTo>
                    <a:pt x="50" y="180"/>
                    <a:pt x="35" y="181"/>
                    <a:pt x="23" y="175"/>
                  </a:cubicBezTo>
                  <a:cubicBezTo>
                    <a:pt x="23" y="175"/>
                    <a:pt x="26" y="101"/>
                    <a:pt x="0" y="57"/>
                  </a:cubicBezTo>
                  <a:cubicBezTo>
                    <a:pt x="0" y="57"/>
                    <a:pt x="7" y="0"/>
                    <a:pt x="27" y="25"/>
                  </a:cubicBezTo>
                  <a:close/>
                </a:path>
              </a:pathLst>
            </a:custGeom>
            <a:solidFill>
              <a:srgbClr val="8662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1" name="işḷiḓe"/>
            <p:cNvSpPr/>
            <p:nvPr/>
          </p:nvSpPr>
          <p:spPr bwMode="auto">
            <a:xfrm>
              <a:off x="4608513" y="1871663"/>
              <a:ext cx="168275" cy="98425"/>
            </a:xfrm>
            <a:custGeom>
              <a:avLst/>
              <a:gdLst>
                <a:gd name="T0" fmla="*/ 47 w 51"/>
                <a:gd name="T1" fmla="*/ 3 h 30"/>
                <a:gd name="T2" fmla="*/ 15 w 51"/>
                <a:gd name="T3" fmla="*/ 0 h 30"/>
                <a:gd name="T4" fmla="*/ 13 w 51"/>
                <a:gd name="T5" fmla="*/ 1 h 30"/>
                <a:gd name="T6" fmla="*/ 0 w 51"/>
                <a:gd name="T7" fmla="*/ 8 h 30"/>
                <a:gd name="T8" fmla="*/ 38 w 51"/>
                <a:gd name="T9" fmla="*/ 30 h 30"/>
                <a:gd name="T10" fmla="*/ 50 w 51"/>
                <a:gd name="T11" fmla="*/ 22 h 30"/>
                <a:gd name="T12" fmla="*/ 51 w 51"/>
                <a:gd name="T13" fmla="*/ 20 h 30"/>
                <a:gd name="T14" fmla="*/ 49 w 51"/>
                <a:gd name="T15" fmla="*/ 4 h 30"/>
                <a:gd name="T16" fmla="*/ 47 w 51"/>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0">
                  <a:moveTo>
                    <a:pt x="47" y="3"/>
                  </a:moveTo>
                  <a:cubicBezTo>
                    <a:pt x="27" y="6"/>
                    <a:pt x="18" y="3"/>
                    <a:pt x="15" y="0"/>
                  </a:cubicBezTo>
                  <a:cubicBezTo>
                    <a:pt x="14" y="0"/>
                    <a:pt x="13" y="0"/>
                    <a:pt x="13" y="1"/>
                  </a:cubicBezTo>
                  <a:cubicBezTo>
                    <a:pt x="0" y="8"/>
                    <a:pt x="0" y="8"/>
                    <a:pt x="0" y="8"/>
                  </a:cubicBezTo>
                  <a:cubicBezTo>
                    <a:pt x="38" y="30"/>
                    <a:pt x="38" y="30"/>
                    <a:pt x="38" y="30"/>
                  </a:cubicBezTo>
                  <a:cubicBezTo>
                    <a:pt x="50" y="22"/>
                    <a:pt x="50" y="22"/>
                    <a:pt x="50" y="22"/>
                  </a:cubicBezTo>
                  <a:cubicBezTo>
                    <a:pt x="51" y="22"/>
                    <a:pt x="51" y="21"/>
                    <a:pt x="51" y="20"/>
                  </a:cubicBezTo>
                  <a:cubicBezTo>
                    <a:pt x="49" y="4"/>
                    <a:pt x="49" y="4"/>
                    <a:pt x="49" y="4"/>
                  </a:cubicBezTo>
                  <a:cubicBezTo>
                    <a:pt x="48" y="4"/>
                    <a:pt x="48" y="3"/>
                    <a:pt x="47" y="3"/>
                  </a:cubicBezTo>
                  <a:close/>
                </a:path>
              </a:pathLst>
            </a:custGeom>
            <a:solidFill>
              <a:srgbClr val="EC6B8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2" name="íšļiḍé"/>
            <p:cNvSpPr/>
            <p:nvPr/>
          </p:nvSpPr>
          <p:spPr bwMode="auto">
            <a:xfrm>
              <a:off x="4605338" y="1893888"/>
              <a:ext cx="131763" cy="76200"/>
            </a:xfrm>
            <a:custGeom>
              <a:avLst/>
              <a:gdLst>
                <a:gd name="T0" fmla="*/ 35 w 40"/>
                <a:gd name="T1" fmla="*/ 4 h 23"/>
                <a:gd name="T2" fmla="*/ 2 w 40"/>
                <a:gd name="T3" fmla="*/ 0 h 23"/>
                <a:gd name="T4" fmla="*/ 1 w 40"/>
                <a:gd name="T5" fmla="*/ 2 h 23"/>
                <a:gd name="T6" fmla="*/ 3 w 40"/>
                <a:gd name="T7" fmla="*/ 18 h 23"/>
                <a:gd name="T8" fmla="*/ 5 w 40"/>
                <a:gd name="T9" fmla="*/ 19 h 23"/>
                <a:gd name="T10" fmla="*/ 38 w 40"/>
                <a:gd name="T11" fmla="*/ 23 h 23"/>
                <a:gd name="T12" fmla="*/ 39 w 40"/>
                <a:gd name="T13" fmla="*/ 22 h 23"/>
                <a:gd name="T14" fmla="*/ 38 w 40"/>
                <a:gd name="T15" fmla="*/ 6 h 23"/>
                <a:gd name="T16" fmla="*/ 35 w 40"/>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35" y="4"/>
                  </a:moveTo>
                  <a:cubicBezTo>
                    <a:pt x="2" y="0"/>
                    <a:pt x="2" y="0"/>
                    <a:pt x="2" y="0"/>
                  </a:cubicBezTo>
                  <a:cubicBezTo>
                    <a:pt x="1" y="0"/>
                    <a:pt x="0" y="1"/>
                    <a:pt x="1" y="2"/>
                  </a:cubicBezTo>
                  <a:cubicBezTo>
                    <a:pt x="3" y="18"/>
                    <a:pt x="3" y="18"/>
                    <a:pt x="3" y="18"/>
                  </a:cubicBezTo>
                  <a:cubicBezTo>
                    <a:pt x="3" y="19"/>
                    <a:pt x="4" y="19"/>
                    <a:pt x="5" y="19"/>
                  </a:cubicBezTo>
                  <a:cubicBezTo>
                    <a:pt x="38" y="23"/>
                    <a:pt x="38" y="23"/>
                    <a:pt x="38" y="23"/>
                  </a:cubicBezTo>
                  <a:cubicBezTo>
                    <a:pt x="39" y="23"/>
                    <a:pt x="40" y="23"/>
                    <a:pt x="39" y="22"/>
                  </a:cubicBezTo>
                  <a:cubicBezTo>
                    <a:pt x="38" y="6"/>
                    <a:pt x="38" y="6"/>
                    <a:pt x="38" y="6"/>
                  </a:cubicBezTo>
                  <a:cubicBezTo>
                    <a:pt x="37" y="5"/>
                    <a:pt x="37" y="4"/>
                    <a:pt x="35" y="4"/>
                  </a:cubicBezTo>
                  <a:close/>
                </a:path>
              </a:pathLst>
            </a:custGeom>
            <a:solidFill>
              <a:srgbClr val="494DA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3" name="íšļiďé"/>
            <p:cNvSpPr/>
            <p:nvPr/>
          </p:nvSpPr>
          <p:spPr bwMode="auto">
            <a:xfrm>
              <a:off x="4770438" y="1814513"/>
              <a:ext cx="88900" cy="100013"/>
            </a:xfrm>
            <a:custGeom>
              <a:avLst/>
              <a:gdLst>
                <a:gd name="T0" fmla="*/ 0 w 27"/>
                <a:gd name="T1" fmla="*/ 23 h 30"/>
                <a:gd name="T2" fmla="*/ 24 w 27"/>
                <a:gd name="T3" fmla="*/ 0 h 30"/>
                <a:gd name="T4" fmla="*/ 27 w 27"/>
                <a:gd name="T5" fmla="*/ 7 h 30"/>
                <a:gd name="T6" fmla="*/ 1 w 27"/>
                <a:gd name="T7" fmla="*/ 30 h 30"/>
                <a:gd name="T8" fmla="*/ 0 w 27"/>
                <a:gd name="T9" fmla="*/ 23 h 30"/>
              </a:gdLst>
              <a:ahLst/>
              <a:cxnLst>
                <a:cxn ang="0">
                  <a:pos x="T0" y="T1"/>
                </a:cxn>
                <a:cxn ang="0">
                  <a:pos x="T2" y="T3"/>
                </a:cxn>
                <a:cxn ang="0">
                  <a:pos x="T4" y="T5"/>
                </a:cxn>
                <a:cxn ang="0">
                  <a:pos x="T6" y="T7"/>
                </a:cxn>
                <a:cxn ang="0">
                  <a:pos x="T8" y="T9"/>
                </a:cxn>
              </a:cxnLst>
              <a:rect l="0" t="0" r="r" b="b"/>
              <a:pathLst>
                <a:path w="27" h="30">
                  <a:moveTo>
                    <a:pt x="0" y="23"/>
                  </a:moveTo>
                  <a:cubicBezTo>
                    <a:pt x="0" y="23"/>
                    <a:pt x="17" y="13"/>
                    <a:pt x="24" y="0"/>
                  </a:cubicBezTo>
                  <a:cubicBezTo>
                    <a:pt x="24" y="0"/>
                    <a:pt x="27" y="2"/>
                    <a:pt x="27" y="7"/>
                  </a:cubicBezTo>
                  <a:cubicBezTo>
                    <a:pt x="27" y="7"/>
                    <a:pt x="16" y="23"/>
                    <a:pt x="1" y="30"/>
                  </a:cubicBezTo>
                  <a:lnTo>
                    <a:pt x="0" y="23"/>
                  </a:lnTo>
                  <a:close/>
                </a:path>
              </a:pathLst>
            </a:custGeom>
            <a:solidFill>
              <a:srgbClr val="734B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a:defRPr sz="1600">
                <a:solidFill>
                  <a:schemeClr val="tx1">
                    <a:lumMod val="85000"/>
                    <a:lumOff val="15000"/>
                  </a:schemeClr>
                </a:solidFill>
                <a:latin typeface="微软雅黑" panose="020B0503020204020204" pitchFamily="34" charset="-122"/>
                <a:ea typeface="微软雅黑" panose="020B0503020204020204" pitchFamily="34" charset="-122"/>
              </a:defRPr>
            </a:lvl3pPr>
            <a:lvl4pPr>
              <a:defRPr sz="1600">
                <a:solidFill>
                  <a:schemeClr val="tx1">
                    <a:lumMod val="85000"/>
                    <a:lumOff val="15000"/>
                  </a:schemeClr>
                </a:solidFill>
                <a:latin typeface="微软雅黑" panose="020B0503020204020204" pitchFamily="34" charset="-122"/>
                <a:ea typeface="微软雅黑" panose="020B0503020204020204" pitchFamily="34" charset="-122"/>
              </a:defRPr>
            </a:lvl4pPr>
            <a:lvl5pPr>
              <a:defRPr sz="16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1pPr>
            <a:lvl2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2pPr>
            <a:lvl3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3pPr>
            <a:lvl4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4pPr>
            <a:lvl5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6.xml"/><Relationship Id="rId14" Type="http://schemas.openxmlformats.org/officeDocument/2006/relationships/tags" Target="../tags/tag5.xml"/><Relationship Id="rId13" Type="http://schemas.openxmlformats.org/officeDocument/2006/relationships/tags" Target="../tags/tag4.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49.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51.png"/><Relationship Id="rId1" Type="http://schemas.openxmlformats.org/officeDocument/2006/relationships/image" Target="../media/image50.png"/></Relationships>
</file>

<file path=ppt/slides/_rels/slide2.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customXml" Target="../ink/ink4.xml"/><Relationship Id="rId7" Type="http://schemas.openxmlformats.org/officeDocument/2006/relationships/image" Target="../media/image4.png"/><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 Id="rId3" Type="http://schemas.openxmlformats.org/officeDocument/2006/relationships/image" Target="../media/image2.png"/><Relationship Id="rId27" Type="http://schemas.openxmlformats.org/officeDocument/2006/relationships/slideLayout" Target="../slideLayouts/slideLayout2.xml"/><Relationship Id="rId26" Type="http://schemas.openxmlformats.org/officeDocument/2006/relationships/tags" Target="../tags/tag10.xml"/><Relationship Id="rId25" Type="http://schemas.openxmlformats.org/officeDocument/2006/relationships/image" Target="../media/image13.png"/><Relationship Id="rId24" Type="http://schemas.openxmlformats.org/officeDocument/2006/relationships/customXml" Target="../ink/ink12.xml"/><Relationship Id="rId23" Type="http://schemas.openxmlformats.org/officeDocument/2006/relationships/image" Target="../media/image12.png"/><Relationship Id="rId22" Type="http://schemas.openxmlformats.org/officeDocument/2006/relationships/customXml" Target="../ink/ink11.xml"/><Relationship Id="rId21" Type="http://schemas.openxmlformats.org/officeDocument/2006/relationships/image" Target="../media/image11.png"/><Relationship Id="rId20" Type="http://schemas.openxmlformats.org/officeDocument/2006/relationships/customXml" Target="../ink/ink10.xml"/><Relationship Id="rId2" Type="http://schemas.openxmlformats.org/officeDocument/2006/relationships/customXml" Target="../ink/ink1.xml"/><Relationship Id="rId19" Type="http://schemas.openxmlformats.org/officeDocument/2006/relationships/image" Target="../media/image10.png"/><Relationship Id="rId18" Type="http://schemas.openxmlformats.org/officeDocument/2006/relationships/customXml" Target="../ink/ink9.xml"/><Relationship Id="rId17" Type="http://schemas.openxmlformats.org/officeDocument/2006/relationships/image" Target="../media/image9.png"/><Relationship Id="rId16" Type="http://schemas.openxmlformats.org/officeDocument/2006/relationships/customXml" Target="../ink/ink8.xml"/><Relationship Id="rId15" Type="http://schemas.openxmlformats.org/officeDocument/2006/relationships/image" Target="../media/image8.png"/><Relationship Id="rId14" Type="http://schemas.openxmlformats.org/officeDocument/2006/relationships/customXml" Target="../ink/ink7.xml"/><Relationship Id="rId13" Type="http://schemas.openxmlformats.org/officeDocument/2006/relationships/image" Target="../media/image7.png"/><Relationship Id="rId12" Type="http://schemas.openxmlformats.org/officeDocument/2006/relationships/customXml" Target="../ink/ink6.xml"/><Relationship Id="rId11" Type="http://schemas.openxmlformats.org/officeDocument/2006/relationships/image" Target="../media/image6.png"/><Relationship Id="rId10" Type="http://schemas.openxmlformats.org/officeDocument/2006/relationships/customXml" Target="../ink/ink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customXml" Target="../ink/ink17.xml"/><Relationship Id="rId8" Type="http://schemas.openxmlformats.org/officeDocument/2006/relationships/image" Target="../media/image17.png"/><Relationship Id="rId7" Type="http://schemas.openxmlformats.org/officeDocument/2006/relationships/customXml" Target="../ink/ink16.xml"/><Relationship Id="rId6" Type="http://schemas.openxmlformats.org/officeDocument/2006/relationships/image" Target="../media/image16.png"/><Relationship Id="rId5" Type="http://schemas.openxmlformats.org/officeDocument/2006/relationships/customXml" Target="../ink/ink15.xml"/><Relationship Id="rId4" Type="http://schemas.openxmlformats.org/officeDocument/2006/relationships/image" Target="../media/image15.png"/><Relationship Id="rId39" Type="http://schemas.openxmlformats.org/officeDocument/2006/relationships/slideLayout" Target="../slideLayouts/slideLayout2.xml"/><Relationship Id="rId38" Type="http://schemas.openxmlformats.org/officeDocument/2006/relationships/tags" Target="../tags/tag11.xml"/><Relationship Id="rId37" Type="http://schemas.openxmlformats.org/officeDocument/2006/relationships/image" Target="../media/image30.png"/><Relationship Id="rId36" Type="http://schemas.openxmlformats.org/officeDocument/2006/relationships/customXml" Target="../ink/ink31.xml"/><Relationship Id="rId35" Type="http://schemas.openxmlformats.org/officeDocument/2006/relationships/image" Target="../media/image29.png"/><Relationship Id="rId34" Type="http://schemas.openxmlformats.org/officeDocument/2006/relationships/customXml" Target="../ink/ink30.xml"/><Relationship Id="rId33" Type="http://schemas.openxmlformats.org/officeDocument/2006/relationships/image" Target="../media/image28.png"/><Relationship Id="rId32" Type="http://schemas.openxmlformats.org/officeDocument/2006/relationships/customXml" Target="../ink/ink29.xml"/><Relationship Id="rId31" Type="http://schemas.openxmlformats.org/officeDocument/2006/relationships/image" Target="../media/image27.png"/><Relationship Id="rId30" Type="http://schemas.openxmlformats.org/officeDocument/2006/relationships/customXml" Target="../ink/ink28.xml"/><Relationship Id="rId3" Type="http://schemas.openxmlformats.org/officeDocument/2006/relationships/customXml" Target="../ink/ink14.xml"/><Relationship Id="rId29" Type="http://schemas.openxmlformats.org/officeDocument/2006/relationships/image" Target="../media/image26.png"/><Relationship Id="rId28" Type="http://schemas.openxmlformats.org/officeDocument/2006/relationships/customXml" Target="../ink/ink27.xml"/><Relationship Id="rId27" Type="http://schemas.openxmlformats.org/officeDocument/2006/relationships/image" Target="../media/image25.png"/><Relationship Id="rId26" Type="http://schemas.openxmlformats.org/officeDocument/2006/relationships/customXml" Target="../ink/ink26.xml"/><Relationship Id="rId25" Type="http://schemas.openxmlformats.org/officeDocument/2006/relationships/image" Target="../media/image24.png"/><Relationship Id="rId24" Type="http://schemas.openxmlformats.org/officeDocument/2006/relationships/customXml" Target="../ink/ink25.xml"/><Relationship Id="rId23" Type="http://schemas.openxmlformats.org/officeDocument/2006/relationships/image" Target="../media/image23.png"/><Relationship Id="rId22" Type="http://schemas.openxmlformats.org/officeDocument/2006/relationships/customXml" Target="../ink/ink24.xml"/><Relationship Id="rId21" Type="http://schemas.openxmlformats.org/officeDocument/2006/relationships/customXml" Target="../ink/ink23.xml"/><Relationship Id="rId20" Type="http://schemas.openxmlformats.org/officeDocument/2006/relationships/image" Target="../media/image22.png"/><Relationship Id="rId2" Type="http://schemas.openxmlformats.org/officeDocument/2006/relationships/image" Target="../media/image14.png"/><Relationship Id="rId19" Type="http://schemas.openxmlformats.org/officeDocument/2006/relationships/customXml" Target="../ink/ink22.xml"/><Relationship Id="rId18" Type="http://schemas.openxmlformats.org/officeDocument/2006/relationships/image" Target="../media/image21.png"/><Relationship Id="rId17" Type="http://schemas.openxmlformats.org/officeDocument/2006/relationships/customXml" Target="../ink/ink21.xml"/><Relationship Id="rId16" Type="http://schemas.openxmlformats.org/officeDocument/2006/relationships/image" Target="../media/image20.png"/><Relationship Id="rId15" Type="http://schemas.openxmlformats.org/officeDocument/2006/relationships/customXml" Target="../ink/ink20.xml"/><Relationship Id="rId14" Type="http://schemas.openxmlformats.org/officeDocument/2006/relationships/image" Target="../media/image19.png"/><Relationship Id="rId13" Type="http://schemas.openxmlformats.org/officeDocument/2006/relationships/customXml" Target="../ink/ink19.xml"/><Relationship Id="rId12" Type="http://schemas.openxmlformats.org/officeDocument/2006/relationships/image" Target="../media/image6.png"/><Relationship Id="rId11" Type="http://schemas.openxmlformats.org/officeDocument/2006/relationships/customXml" Target="../ink/ink18.xml"/><Relationship Id="rId10" Type="http://schemas.openxmlformats.org/officeDocument/2006/relationships/image" Target="../media/image18.png"/><Relationship Id="rId1" Type="http://schemas.openxmlformats.org/officeDocument/2006/relationships/customXml" Target="../ink/ink13.xml"/></Relationships>
</file>

<file path=ppt/slides/_rels/slide4.xml.rels><?xml version="1.0" encoding="UTF-8" standalone="yes"?>
<Relationships xmlns="http://schemas.openxmlformats.org/package/2006/relationships"><Relationship Id="rId9" Type="http://schemas.openxmlformats.org/officeDocument/2006/relationships/customXml" Target="../ink/ink36.xml"/><Relationship Id="rId8" Type="http://schemas.openxmlformats.org/officeDocument/2006/relationships/image" Target="../media/image34.png"/><Relationship Id="rId7" Type="http://schemas.openxmlformats.org/officeDocument/2006/relationships/customXml" Target="../ink/ink35.xml"/><Relationship Id="rId6" Type="http://schemas.openxmlformats.org/officeDocument/2006/relationships/image" Target="../media/image33.png"/><Relationship Id="rId5" Type="http://schemas.openxmlformats.org/officeDocument/2006/relationships/customXml" Target="../ink/ink34.xml"/><Relationship Id="rId4" Type="http://schemas.openxmlformats.org/officeDocument/2006/relationships/image" Target="../media/image32.png"/><Relationship Id="rId3" Type="http://schemas.openxmlformats.org/officeDocument/2006/relationships/customXml" Target="../ink/ink33.xml"/><Relationship Id="rId2" Type="http://schemas.openxmlformats.org/officeDocument/2006/relationships/image" Target="../media/image31.png"/><Relationship Id="rId18" Type="http://schemas.openxmlformats.org/officeDocument/2006/relationships/slideLayout" Target="../slideLayouts/slideLayout2.xml"/><Relationship Id="rId17" Type="http://schemas.openxmlformats.org/officeDocument/2006/relationships/tags" Target="../tags/tag12.xml"/><Relationship Id="rId16" Type="http://schemas.openxmlformats.org/officeDocument/2006/relationships/image" Target="../media/image38.png"/><Relationship Id="rId15" Type="http://schemas.openxmlformats.org/officeDocument/2006/relationships/customXml" Target="../ink/ink39.xml"/><Relationship Id="rId14" Type="http://schemas.openxmlformats.org/officeDocument/2006/relationships/image" Target="../media/image37.png"/><Relationship Id="rId13" Type="http://schemas.openxmlformats.org/officeDocument/2006/relationships/customXml" Target="../ink/ink38.xml"/><Relationship Id="rId12" Type="http://schemas.openxmlformats.org/officeDocument/2006/relationships/image" Target="../media/image36.png"/><Relationship Id="rId11" Type="http://schemas.openxmlformats.org/officeDocument/2006/relationships/customXml" Target="../ink/ink37.xml"/><Relationship Id="rId10" Type="http://schemas.openxmlformats.org/officeDocument/2006/relationships/image" Target="../media/image35.png"/><Relationship Id="rId1" Type="http://schemas.openxmlformats.org/officeDocument/2006/relationships/customXml" Target="../ink/ink3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customXml" Target="../ink/ink43.xml"/><Relationship Id="rId7" Type="http://schemas.openxmlformats.org/officeDocument/2006/relationships/image" Target="../media/image42.png"/><Relationship Id="rId6" Type="http://schemas.openxmlformats.org/officeDocument/2006/relationships/customXml" Target="../ink/ink42.xml"/><Relationship Id="rId5" Type="http://schemas.openxmlformats.org/officeDocument/2006/relationships/image" Target="../media/image41.png"/><Relationship Id="rId4" Type="http://schemas.openxmlformats.org/officeDocument/2006/relationships/customXml" Target="../ink/ink41.xml"/><Relationship Id="rId3" Type="http://schemas.openxmlformats.org/officeDocument/2006/relationships/image" Target="../media/image40.png"/><Relationship Id="rId2" Type="http://schemas.openxmlformats.org/officeDocument/2006/relationships/customXml" Target="../ink/ink40.xml"/><Relationship Id="rId11" Type="http://schemas.openxmlformats.org/officeDocument/2006/relationships/slideLayout" Target="../slideLayouts/slideLayout2.xml"/><Relationship Id="rId10" Type="http://schemas.openxmlformats.org/officeDocument/2006/relationships/tags" Target="../tags/tag15.xml"/><Relationship Id="rId1"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副标题 20"/>
          <p:cNvSpPr>
            <a:spLocks noGrp="1"/>
          </p:cNvSpPr>
          <p:nvPr>
            <p:ph type="subTitle" idx="1"/>
            <p:custDataLst>
              <p:tags r:id="rId1"/>
            </p:custDataLst>
          </p:nvPr>
        </p:nvSpPr>
        <p:spPr/>
        <p:txBody>
          <a:bodyPr/>
          <a:p>
            <a:r>
              <a:rPr lang="en-US" altLang="zh-CN"/>
              <a:t>    </a:t>
            </a:r>
            <a:r>
              <a:rPr lang="zh-CN" altLang="en-US"/>
              <a:t>实战</a:t>
            </a:r>
            <a:r>
              <a:rPr lang="en-US" altLang="zh-CN"/>
              <a:t>&amp;</a:t>
            </a:r>
            <a:r>
              <a:rPr lang="zh-CN" altLang="en-US"/>
              <a:t>原理</a:t>
            </a:r>
            <a:endParaRPr lang="zh-CN" altLang="en-US"/>
          </a:p>
        </p:txBody>
      </p:sp>
      <p:sp>
        <p:nvSpPr>
          <p:cNvPr id="22" name="标题 21"/>
          <p:cNvSpPr>
            <a:spLocks noGrp="1"/>
          </p:cNvSpPr>
          <p:nvPr>
            <p:ph type="ctrTitle"/>
            <p:custDataLst>
              <p:tags r:id="rId2"/>
            </p:custDataLst>
          </p:nvPr>
        </p:nvSpPr>
        <p:spPr/>
        <p:txBody>
          <a:bodyPr/>
          <a:p>
            <a:pPr marL="0" indent="0" algn="ctr">
              <a:lnSpc>
                <a:spcPct val="100000"/>
              </a:lnSpc>
              <a:spcBef>
                <a:spcPts val="0"/>
              </a:spcBef>
              <a:spcAft>
                <a:spcPts val="0"/>
              </a:spcAft>
              <a:buSzPct val="100000"/>
            </a:pPr>
            <a:r>
              <a:rPr lang="zh-CN" altLang="zh-CN" sz="6000"/>
              <a:t>Spring Boot</a:t>
            </a:r>
            <a:endParaRPr lang="zh-CN" altLang="zh-CN" sz="6000"/>
          </a:p>
        </p:txBody>
      </p:sp>
      <p:sp>
        <p:nvSpPr>
          <p:cNvPr id="24" name="文本占位符 23"/>
          <p:cNvSpPr>
            <a:spLocks noGrp="1"/>
          </p:cNvSpPr>
          <p:nvPr>
            <p:ph type="body" sz="quarter" idx="11"/>
          </p:nvPr>
        </p:nvSpPr>
        <p:spPr>
          <a:xfrm>
            <a:off x="1247362" y="4364926"/>
            <a:ext cx="1709379" cy="484664"/>
          </a:xfrm>
        </p:spPr>
        <p:txBody>
          <a:bodyPr>
            <a:normAutofit lnSpcReduction="10000"/>
          </a:bodyPr>
          <a:p>
            <a:r>
              <a:rPr lang="en-US" altLang="zh-CN"/>
              <a:t>    </a:t>
            </a:r>
            <a:r>
              <a:rPr lang="zh-CN" altLang="en-US"/>
              <a:t>知白</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SpringApplication</a:t>
            </a:r>
            <a:br>
              <a:rPr>
                <a:sym typeface="+mn-ea"/>
              </a:rPr>
            </a:br>
            <a:r>
              <a:rPr>
                <a:sym typeface="+mn-ea"/>
              </a:rPr>
              <a:t>执行流程</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4721225" y="0"/>
            <a:ext cx="5454015" cy="68580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Spring Boot</a:t>
            </a:r>
            <a:r>
              <a:rPr>
                <a:sym typeface="+mn-ea"/>
              </a:rPr>
              <a:t>自动化配置</a:t>
            </a:r>
            <a:br>
              <a:rPr>
                <a:sym typeface="+mn-ea"/>
              </a:rPr>
            </a:br>
            <a:endParaRPr lang="zh-CN" altLang="en-US"/>
          </a:p>
        </p:txBody>
      </p:sp>
      <p:pic>
        <p:nvPicPr>
          <p:cNvPr id="4" name="内容占位符 3"/>
          <p:cNvPicPr>
            <a:picLocks noChangeAspect="1"/>
          </p:cNvPicPr>
          <p:nvPr>
            <p:ph idx="1"/>
          </p:nvPr>
        </p:nvPicPr>
        <p:blipFill>
          <a:blip r:embed="rId1"/>
          <a:stretch>
            <a:fillRect/>
          </a:stretch>
        </p:blipFill>
        <p:spPr>
          <a:xfrm>
            <a:off x="2966085" y="981710"/>
            <a:ext cx="6260465" cy="58547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Spring Boot</a:t>
            </a:r>
            <a:r>
              <a:t>自动化配置</a:t>
            </a:r>
          </a:p>
        </p:txBody>
      </p:sp>
      <p:pic>
        <p:nvPicPr>
          <p:cNvPr id="6" name="内容占位符 5"/>
          <p:cNvPicPr>
            <a:picLocks noChangeAspect="1"/>
          </p:cNvPicPr>
          <p:nvPr>
            <p:ph idx="1"/>
          </p:nvPr>
        </p:nvPicPr>
        <p:blipFill>
          <a:blip r:embed="rId1"/>
          <a:stretch>
            <a:fillRect/>
          </a:stretch>
        </p:blipFill>
        <p:spPr>
          <a:xfrm>
            <a:off x="1696085" y="1814830"/>
            <a:ext cx="8800465" cy="351599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SpringBoot启动流程</a:t>
            </a:r>
            <a:br>
              <a:rPr lang="zh-CN" altLang="en-US"/>
            </a:br>
            <a:endParaRPr lang="zh-CN" altLang="en-US"/>
          </a:p>
        </p:txBody>
      </p:sp>
      <p:pic>
        <p:nvPicPr>
          <p:cNvPr id="6" name="内容占位符 5"/>
          <p:cNvPicPr>
            <a:picLocks noChangeAspect="1"/>
          </p:cNvPicPr>
          <p:nvPr>
            <p:ph idx="1"/>
          </p:nvPr>
        </p:nvPicPr>
        <p:blipFill>
          <a:blip r:embed="rId1"/>
          <a:stretch>
            <a:fillRect/>
          </a:stretch>
        </p:blipFill>
        <p:spPr>
          <a:xfrm>
            <a:off x="43815" y="1136015"/>
            <a:ext cx="12105005" cy="539369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SpringBoot启动流程</a:t>
            </a:r>
            <a:endParaRPr lang="zh-CN" altLang="en-US"/>
          </a:p>
        </p:txBody>
      </p:sp>
      <p:pic>
        <p:nvPicPr>
          <p:cNvPr id="4" name="内容占位符 3"/>
          <p:cNvPicPr>
            <a:picLocks noChangeAspect="1"/>
          </p:cNvPicPr>
          <p:nvPr>
            <p:ph idx="1"/>
          </p:nvPr>
        </p:nvPicPr>
        <p:blipFill>
          <a:blip r:embed="rId1"/>
          <a:stretch>
            <a:fillRect/>
          </a:stretch>
        </p:blipFill>
        <p:spPr>
          <a:xfrm>
            <a:off x="7108825" y="0"/>
            <a:ext cx="2486025" cy="6892925"/>
          </a:xfrm>
          <a:prstGeom prst="rect">
            <a:avLst/>
          </a:prstGeom>
        </p:spPr>
      </p:pic>
      <p:pic>
        <p:nvPicPr>
          <p:cNvPr id="5" name="图片 4"/>
          <p:cNvPicPr>
            <a:picLocks noChangeAspect="1"/>
          </p:cNvPicPr>
          <p:nvPr/>
        </p:nvPicPr>
        <p:blipFill>
          <a:blip r:embed="rId2"/>
          <a:stretch>
            <a:fillRect/>
          </a:stretch>
        </p:blipFill>
        <p:spPr>
          <a:xfrm>
            <a:off x="3037840" y="1057275"/>
            <a:ext cx="2731135" cy="560260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a:t>
            </a:r>
            <a:r>
              <a:rPr lang="zh-CN" altLang="en-US"/>
              <a:t>pring ioc</a:t>
            </a:r>
            <a:endParaRPr lang="zh-CN" altLang="en-US"/>
          </a:p>
        </p:txBody>
      </p:sp>
      <p:sp>
        <p:nvSpPr>
          <p:cNvPr id="3" name="内容占位符 2"/>
          <p:cNvSpPr>
            <a:spLocks noGrp="1"/>
          </p:cNvSpPr>
          <p:nvPr>
            <p:ph idx="1"/>
          </p:nvPr>
        </p:nvSpPr>
        <p:spPr/>
        <p:txBody>
          <a:bodyPr/>
          <a:p>
            <a:r>
              <a:rPr lang="zh-CN" altLang="en-US"/>
              <a:t>ioc（inversion of control，控制反转）有两种实现方式，一种是di（dependency injection，依赖注入</a:t>
            </a:r>
            <a:r>
              <a:rPr lang="zh-CN" altLang="en-US"/>
              <a:t>），另一种是dl（dependency lookup，依赖查找），前者是当前软件实体被动接受其依赖的其他组件被ioc容器注入，而后者则是当前软件实体主动去某个服务注册地查找其依赖的那么服务。</a:t>
            </a:r>
            <a:endParaRPr lang="zh-CN" altLang="en-US"/>
          </a:p>
        </p:txBody>
      </p:sp>
      <p:pic>
        <p:nvPicPr>
          <p:cNvPr id="4" name="图片 3"/>
          <p:cNvPicPr>
            <a:picLocks noChangeAspect="1"/>
          </p:cNvPicPr>
          <p:nvPr/>
        </p:nvPicPr>
        <p:blipFill>
          <a:blip r:embed="rId1"/>
          <a:stretch>
            <a:fillRect/>
          </a:stretch>
        </p:blipFill>
        <p:spPr>
          <a:xfrm>
            <a:off x="3082290" y="2348865"/>
            <a:ext cx="5330825" cy="1628140"/>
          </a:xfrm>
          <a:prstGeom prst="rect">
            <a:avLst/>
          </a:prstGeom>
        </p:spPr>
      </p:pic>
      <p:sp>
        <p:nvSpPr>
          <p:cNvPr id="5" name="文本框 4"/>
          <p:cNvSpPr txBox="1"/>
          <p:nvPr/>
        </p:nvSpPr>
        <p:spPr>
          <a:xfrm>
            <a:off x="803275" y="4276725"/>
            <a:ext cx="10287000" cy="922020"/>
          </a:xfrm>
          <a:prstGeom prst="rect">
            <a:avLst/>
          </a:prstGeom>
          <a:noFill/>
        </p:spPr>
        <p:txBody>
          <a:bodyPr wrap="square" rtlCol="0" anchor="t">
            <a:spAutoFit/>
          </a:bodyPr>
          <a:p>
            <a:r>
              <a:rPr lang="zh-CN" altLang="en-US"/>
              <a:t>任何一个使用spring框架构建的独立的Java应用，通常会存在一些类似于context.getBean(...)的代码，实际上，这行代码做的就是dl的工作，而构建的任何一种ioc容器背后（比如BeanFactory或者ApplicationContext）发送的事情，则更多是di的过程（也可能有部分dl的逻辑用于对接遗留系统）</a:t>
            </a:r>
            <a:endParaRPr lang="zh-CN" altLang="en-US"/>
          </a:p>
        </p:txBody>
      </p:sp>
      <mc:AlternateContent xmlns:mc="http://schemas.openxmlformats.org/markup-compatibility/2006" xmlns:p14="http://schemas.microsoft.com/office/powerpoint/2010/main">
        <mc:Choice Requires="p14">
          <p:contentPart r:id="rId2" p14:bwMode="auto">
            <p14:nvContentPartPr>
              <p14:cNvPr id="6" name="墨迹 5"/>
              <p14:cNvContentPartPr/>
              <p14:nvPr/>
            </p14:nvContentPartPr>
            <p14:xfrm>
              <a:off x="1047750" y="1225550"/>
              <a:ext cx="1898650" cy="50800"/>
            </p14:xfrm>
          </p:contentPart>
        </mc:Choice>
        <mc:Fallback xmlns="">
          <p:pic>
            <p:nvPicPr>
              <p:cNvPr id="6" name="墨迹 5"/>
            </p:nvPicPr>
            <p:blipFill>
              <a:blip r:embed="rId3"/>
            </p:blipFill>
            <p:spPr>
              <a:xfrm>
                <a:off x="1047750" y="1225550"/>
                <a:ext cx="1898650" cy="508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5251450" y="1568450"/>
              <a:ext cx="1098550" cy="44450"/>
            </p14:xfrm>
          </p:contentPart>
        </mc:Choice>
        <mc:Fallback xmlns="">
          <p:pic>
            <p:nvPicPr>
              <p:cNvPr id="7" name="墨迹 6"/>
            </p:nvPicPr>
            <p:blipFill>
              <a:blip r:embed="rId5"/>
            </p:blipFill>
            <p:spPr>
              <a:xfrm>
                <a:off x="5251450" y="1568450"/>
                <a:ext cx="1098550" cy="444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10280650" y="1276350"/>
              <a:ext cx="838200" cy="38100"/>
            </p14:xfrm>
          </p:contentPart>
        </mc:Choice>
        <mc:Fallback xmlns="">
          <p:pic>
            <p:nvPicPr>
              <p:cNvPr id="8" name="墨迹 7"/>
            </p:nvPicPr>
            <p:blipFill>
              <a:blip r:embed="rId7"/>
            </p:blipFill>
            <p:spPr>
              <a:xfrm>
                <a:off x="10280650" y="1276350"/>
                <a:ext cx="838200" cy="381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7683500" y="1524000"/>
              <a:ext cx="1181100" cy="88900"/>
            </p14:xfrm>
          </p:contentPart>
        </mc:Choice>
        <mc:Fallback xmlns="">
          <p:pic>
            <p:nvPicPr>
              <p:cNvPr id="9" name="墨迹 8"/>
            </p:nvPicPr>
            <p:blipFill>
              <a:blip r:embed="rId9"/>
            </p:blipFill>
            <p:spPr>
              <a:xfrm>
                <a:off x="7683500" y="1524000"/>
                <a:ext cx="1181100" cy="889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9144000" y="1676400"/>
              <a:ext cx="12700" cy="360"/>
            </p14:xfrm>
          </p:contentPart>
        </mc:Choice>
        <mc:Fallback xmlns="">
          <p:pic>
            <p:nvPicPr>
              <p:cNvPr id="10" name="墨迹 9"/>
            </p:nvPicPr>
            <p:blipFill>
              <a:blip r:embed="rId11"/>
            </p:blipFill>
            <p:spPr>
              <a:xfrm>
                <a:off x="9144000" y="1676400"/>
                <a:ext cx="1270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4038600" y="1930400"/>
              <a:ext cx="1466850" cy="12700"/>
            </p14:xfrm>
          </p:contentPart>
        </mc:Choice>
        <mc:Fallback xmlns="">
          <p:pic>
            <p:nvPicPr>
              <p:cNvPr id="11" name="墨迹 10"/>
            </p:nvPicPr>
            <p:blipFill>
              <a:blip r:embed="rId13"/>
            </p:blipFill>
            <p:spPr>
              <a:xfrm>
                <a:off x="4038600" y="1930400"/>
                <a:ext cx="1466850" cy="127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5041900" y="1562100"/>
              <a:ext cx="571500" cy="381000"/>
            </p14:xfrm>
          </p:contentPart>
        </mc:Choice>
        <mc:Fallback xmlns="">
          <p:pic>
            <p:nvPicPr>
              <p:cNvPr id="12" name="墨迹 11"/>
            </p:nvPicPr>
            <p:blipFill>
              <a:blip r:embed="rId15"/>
            </p:blipFill>
            <p:spPr>
              <a:xfrm>
                <a:off x="5041900" y="1562100"/>
                <a:ext cx="571500" cy="3810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8616950" y="1295400"/>
              <a:ext cx="527050" cy="406400"/>
            </p14:xfrm>
          </p:contentPart>
        </mc:Choice>
        <mc:Fallback xmlns="">
          <p:pic>
            <p:nvPicPr>
              <p:cNvPr id="13" name="墨迹 12"/>
            </p:nvPicPr>
            <p:blipFill>
              <a:blip r:embed="rId17"/>
            </p:blipFill>
            <p:spPr>
              <a:xfrm>
                <a:off x="8616950" y="1295400"/>
                <a:ext cx="527050" cy="4064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6394450" y="1924050"/>
              <a:ext cx="2336800" cy="38100"/>
            </p14:xfrm>
          </p:contentPart>
        </mc:Choice>
        <mc:Fallback xmlns="">
          <p:pic>
            <p:nvPicPr>
              <p:cNvPr id="14" name="墨迹 13"/>
            </p:nvPicPr>
            <p:blipFill>
              <a:blip r:embed="rId19"/>
            </p:blipFill>
            <p:spPr>
              <a:xfrm>
                <a:off x="6394450" y="1924050"/>
                <a:ext cx="2336800" cy="381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2317750" y="4546600"/>
              <a:ext cx="1873250" cy="6350"/>
            </p14:xfrm>
          </p:contentPart>
        </mc:Choice>
        <mc:Fallback xmlns="">
          <p:pic>
            <p:nvPicPr>
              <p:cNvPr id="15" name="墨迹 14"/>
            </p:nvPicPr>
            <p:blipFill>
              <a:blip r:embed="rId21"/>
            </p:blipFill>
            <p:spPr>
              <a:xfrm>
                <a:off x="2317750" y="4546600"/>
                <a:ext cx="1873250" cy="63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墨迹 15"/>
              <p14:cNvContentPartPr/>
              <p14:nvPr/>
            </p14:nvContentPartPr>
            <p14:xfrm>
              <a:off x="4743450" y="4203700"/>
              <a:ext cx="1257300" cy="419100"/>
            </p14:xfrm>
          </p:contentPart>
        </mc:Choice>
        <mc:Fallback xmlns="">
          <p:pic>
            <p:nvPicPr>
              <p:cNvPr id="16" name="墨迹 15"/>
            </p:nvPicPr>
            <p:blipFill>
              <a:blip r:embed="rId23"/>
            </p:blipFill>
            <p:spPr>
              <a:xfrm>
                <a:off x="4743450" y="4203700"/>
                <a:ext cx="1257300" cy="4191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墨迹 16"/>
              <p14:cNvContentPartPr/>
              <p14:nvPr/>
            </p14:nvContentPartPr>
            <p14:xfrm>
              <a:off x="4997450" y="5111750"/>
              <a:ext cx="1352550" cy="31750"/>
            </p14:xfrm>
          </p:contentPart>
        </mc:Choice>
        <mc:Fallback xmlns="">
          <p:pic>
            <p:nvPicPr>
              <p:cNvPr id="17" name="墨迹 16"/>
            </p:nvPicPr>
            <p:blipFill>
              <a:blip r:embed="rId25"/>
            </p:blipFill>
            <p:spPr>
              <a:xfrm>
                <a:off x="4997450" y="5111750"/>
                <a:ext cx="1352550" cy="31750"/>
              </a:xfrm>
              <a:prstGeom prst="rect"/>
            </p:spPr>
          </p:pic>
        </mc:Fallback>
      </mc:AlternateContent>
    </p:spTree>
    <p:custDataLst>
      <p:tags r:id="rId2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依赖注入</a:t>
            </a:r>
            <a:endParaRPr lang="zh-CN" altLang="en-US"/>
          </a:p>
        </p:txBody>
      </p:sp>
      <p:sp>
        <p:nvSpPr>
          <p:cNvPr id="3" name="内容占位符 2"/>
          <p:cNvSpPr>
            <a:spLocks noGrp="1"/>
          </p:cNvSpPr>
          <p:nvPr>
            <p:ph idx="1"/>
          </p:nvPr>
        </p:nvSpPr>
        <p:spPr/>
        <p:txBody>
          <a:bodyPr/>
          <a:p>
            <a:r>
              <a:rPr lang="zh-CN" altLang="en-US"/>
              <a:t>spring ioc容器的依赖注入工作可以分为两个阶段：</a:t>
            </a:r>
            <a:endParaRPr lang="zh-CN" altLang="en-US"/>
          </a:p>
          <a:p>
            <a:endParaRPr lang="zh-CN" altLang="en-US"/>
          </a:p>
          <a:p>
            <a:r>
              <a:rPr lang="zh-CN" altLang="en-US"/>
              <a:t>阶段一：收集和注册</a:t>
            </a:r>
            <a:endParaRPr lang="zh-CN" altLang="en-US"/>
          </a:p>
          <a:p>
            <a:r>
              <a:rPr lang="zh-CN" altLang="en-US"/>
              <a:t>第一个阶段可以认为是构建和收集bean定义的阶段，在这个阶段，我们可以通过xml或者Java代码的方式定义一些bean，然后通过手动组装或者让容器基于某些机制自动扫描的方式，将这些bean定义收集到ioc容器中。</a:t>
            </a:r>
            <a:endParaRPr lang="zh-CN" altLang="en-US"/>
          </a:p>
          <a:p>
            <a:endParaRPr lang="zh-CN" altLang="en-US"/>
          </a:p>
          <a:p>
            <a:r>
              <a:rPr lang="zh-CN" altLang="en-US"/>
              <a:t>阶段二：分析和组装</a:t>
            </a:r>
            <a:endParaRPr lang="zh-CN" altLang="en-US"/>
          </a:p>
          <a:p>
            <a:r>
              <a:rPr lang="zh-CN" altLang="en-US"/>
              <a:t>当第一阶段工作完成后，我们可以先暂且认为ioc容器中充斥着一个个独立的bean，它们之间没有任何关系。但实际上，它们之间是有依赖关系的，所以，ioc容器在第二个阶段要干的事情就是分析这些已经在ioc容器中的bean，然后根据它们之间的依赖关系先后组装它们。如果ioc容器发现某个bean依赖另一个bean，它就会将这另一个bean注入给依赖它的那个bean，直到所有bean的依赖都注入完成，所有bean都整装待发，整个ioc容器的工作即算完成。</a:t>
            </a:r>
            <a:endParaRPr lang="zh-CN" altLang="en-US"/>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940300" y="1289050"/>
              <a:ext cx="889000" cy="31750"/>
            </p14:xfrm>
          </p:contentPart>
        </mc:Choice>
        <mc:Fallback xmlns="">
          <p:pic>
            <p:nvPicPr>
              <p:cNvPr id="4" name="墨迹 3"/>
            </p:nvPicPr>
            <p:blipFill>
              <a:blip r:embed="rId2"/>
            </p:blipFill>
            <p:spPr>
              <a:xfrm>
                <a:off x="4940300" y="1289050"/>
                <a:ext cx="889000" cy="317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822450" y="2108200"/>
              <a:ext cx="1308100" cy="107950"/>
            </p14:xfrm>
          </p:contentPart>
        </mc:Choice>
        <mc:Fallback xmlns="">
          <p:pic>
            <p:nvPicPr>
              <p:cNvPr id="5" name="墨迹 4"/>
            </p:nvPicPr>
            <p:blipFill>
              <a:blip r:embed="rId4"/>
            </p:blipFill>
            <p:spPr>
              <a:xfrm>
                <a:off x="1822450" y="2108200"/>
                <a:ext cx="1308100" cy="1079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3879850" y="2616200"/>
              <a:ext cx="1511300" cy="19050"/>
            </p14:xfrm>
          </p:contentPart>
        </mc:Choice>
        <mc:Fallback xmlns="">
          <p:pic>
            <p:nvPicPr>
              <p:cNvPr id="6" name="墨迹 5"/>
            </p:nvPicPr>
            <p:blipFill>
              <a:blip r:embed="rId6"/>
            </p:blipFill>
            <p:spPr>
              <a:xfrm>
                <a:off x="3879850" y="2616200"/>
                <a:ext cx="1511300" cy="19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8242300" y="2590800"/>
              <a:ext cx="2609850" cy="44450"/>
            </p14:xfrm>
          </p:contentPart>
        </mc:Choice>
        <mc:Fallback xmlns="">
          <p:pic>
            <p:nvPicPr>
              <p:cNvPr id="7" name="墨迹 6"/>
            </p:nvPicPr>
            <p:blipFill>
              <a:blip r:embed="rId8"/>
            </p:blipFill>
            <p:spPr>
              <a:xfrm>
                <a:off x="8242300" y="2590800"/>
                <a:ext cx="2609850" cy="444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6400800" y="2921000"/>
              <a:ext cx="1276350" cy="31750"/>
            </p14:xfrm>
          </p:contentPart>
        </mc:Choice>
        <mc:Fallback xmlns="">
          <p:pic>
            <p:nvPicPr>
              <p:cNvPr id="8" name="墨迹 7"/>
            </p:nvPicPr>
            <p:blipFill>
              <a:blip r:embed="rId10"/>
            </p:blipFill>
            <p:spPr>
              <a:xfrm>
                <a:off x="6400800" y="2921000"/>
                <a:ext cx="1276350" cy="317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7829550" y="2997200"/>
              <a:ext cx="12700" cy="360"/>
            </p14:xfrm>
          </p:contentPart>
        </mc:Choice>
        <mc:Fallback xmlns="">
          <p:pic>
            <p:nvPicPr>
              <p:cNvPr id="9" name="墨迹 8"/>
            </p:nvPicPr>
            <p:blipFill>
              <a:blip r:embed="rId12"/>
            </p:blipFill>
            <p:spPr>
              <a:xfrm>
                <a:off x="7829550" y="2997200"/>
                <a:ext cx="1270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3479800" y="2984500"/>
              <a:ext cx="1016000" cy="360"/>
            </p14:xfrm>
          </p:contentPart>
        </mc:Choice>
        <mc:Fallback xmlns="">
          <p:pic>
            <p:nvPicPr>
              <p:cNvPr id="10" name="墨迹 9"/>
            </p:nvPicPr>
            <p:blipFill>
              <a:blip r:embed="rId14"/>
            </p:blipFill>
            <p:spPr>
              <a:xfrm>
                <a:off x="3479800" y="2984500"/>
                <a:ext cx="101600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9461500" y="2933700"/>
              <a:ext cx="1689100" cy="44450"/>
            </p14:xfrm>
          </p:contentPart>
        </mc:Choice>
        <mc:Fallback xmlns="">
          <p:pic>
            <p:nvPicPr>
              <p:cNvPr id="11" name="墨迹 10"/>
            </p:nvPicPr>
            <p:blipFill>
              <a:blip r:embed="rId16"/>
            </p:blipFill>
            <p:spPr>
              <a:xfrm>
                <a:off x="9461500" y="2933700"/>
                <a:ext cx="1689100" cy="444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958850" y="3251200"/>
              <a:ext cx="1085850" cy="12700"/>
            </p14:xfrm>
          </p:contentPart>
        </mc:Choice>
        <mc:Fallback xmlns="">
          <p:pic>
            <p:nvPicPr>
              <p:cNvPr id="12" name="墨迹 11"/>
            </p:nvPicPr>
            <p:blipFill>
              <a:blip r:embed="rId18"/>
            </p:blipFill>
            <p:spPr>
              <a:xfrm>
                <a:off x="958850" y="3251200"/>
                <a:ext cx="1085850" cy="127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1924050" y="4127500"/>
              <a:ext cx="1054100" cy="69850"/>
            </p14:xfrm>
          </p:contentPart>
        </mc:Choice>
        <mc:Fallback xmlns="">
          <p:pic>
            <p:nvPicPr>
              <p:cNvPr id="13" name="墨迹 12"/>
            </p:nvPicPr>
            <p:blipFill>
              <a:blip r:embed="rId20"/>
            </p:blipFill>
            <p:spPr>
              <a:xfrm>
                <a:off x="1924050" y="4127500"/>
                <a:ext cx="1054100" cy="698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3079750" y="4127500"/>
              <a:ext cx="12700" cy="360"/>
            </p14:xfrm>
          </p:contentPart>
        </mc:Choice>
        <mc:Fallback xmlns="">
          <p:pic>
            <p:nvPicPr>
              <p:cNvPr id="14" name="墨迹 13"/>
            </p:nvPicPr>
            <p:blipFill>
              <a:blip r:embed="rId12"/>
            </p:blipFill>
            <p:spPr>
              <a:xfrm>
                <a:off x="3079750" y="4127500"/>
                <a:ext cx="1270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10001250" y="4565650"/>
              <a:ext cx="1289050" cy="25400"/>
            </p14:xfrm>
          </p:contentPart>
        </mc:Choice>
        <mc:Fallback xmlns="">
          <p:pic>
            <p:nvPicPr>
              <p:cNvPr id="15" name="墨迹 14"/>
            </p:nvPicPr>
            <p:blipFill>
              <a:blip r:embed="rId23"/>
            </p:blipFill>
            <p:spPr>
              <a:xfrm>
                <a:off x="10001250" y="4565650"/>
                <a:ext cx="1289050" cy="254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4095750" y="5213350"/>
              <a:ext cx="2343150" cy="38100"/>
            </p14:xfrm>
          </p:contentPart>
        </mc:Choice>
        <mc:Fallback xmlns="">
          <p:pic>
            <p:nvPicPr>
              <p:cNvPr id="16" name="墨迹 15"/>
            </p:nvPicPr>
            <p:blipFill>
              <a:blip r:embed="rId25"/>
            </p:blipFill>
            <p:spPr>
              <a:xfrm>
                <a:off x="4095750" y="5213350"/>
                <a:ext cx="2343150" cy="381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5391150" y="4775200"/>
              <a:ext cx="673100" cy="565150"/>
            </p14:xfrm>
          </p:contentPart>
        </mc:Choice>
        <mc:Fallback xmlns="">
          <p:pic>
            <p:nvPicPr>
              <p:cNvPr id="17" name="墨迹 16"/>
            </p:nvPicPr>
            <p:blipFill>
              <a:blip r:embed="rId27"/>
            </p:blipFill>
            <p:spPr>
              <a:xfrm>
                <a:off x="5391150" y="4775200"/>
                <a:ext cx="673100" cy="5651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7264400" y="3568700"/>
              <a:ext cx="31750" cy="241300"/>
            </p14:xfrm>
          </p:contentPart>
        </mc:Choice>
        <mc:Fallback xmlns="">
          <p:pic>
            <p:nvPicPr>
              <p:cNvPr id="18" name="墨迹 17"/>
            </p:nvPicPr>
            <p:blipFill>
              <a:blip r:embed="rId29"/>
            </p:blipFill>
            <p:spPr>
              <a:xfrm>
                <a:off x="7264400" y="3568700"/>
                <a:ext cx="31750" cy="2413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7308850" y="3473450"/>
              <a:ext cx="603250" cy="285750"/>
            </p14:xfrm>
          </p:contentPart>
        </mc:Choice>
        <mc:Fallback xmlns="">
          <p:pic>
            <p:nvPicPr>
              <p:cNvPr id="19" name="墨迹 18"/>
            </p:nvPicPr>
            <p:blipFill>
              <a:blip r:embed="rId31"/>
            </p:blipFill>
            <p:spPr>
              <a:xfrm>
                <a:off x="7308850" y="3473450"/>
                <a:ext cx="603250" cy="2857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7861300" y="3549650"/>
              <a:ext cx="908050" cy="50800"/>
            </p14:xfrm>
          </p:contentPart>
        </mc:Choice>
        <mc:Fallback xmlns="">
          <p:pic>
            <p:nvPicPr>
              <p:cNvPr id="20" name="墨迹 19"/>
            </p:nvPicPr>
            <p:blipFill>
              <a:blip r:embed="rId33"/>
            </p:blipFill>
            <p:spPr>
              <a:xfrm>
                <a:off x="7861300" y="3549650"/>
                <a:ext cx="908050" cy="508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8655050" y="3460750"/>
              <a:ext cx="298450" cy="254000"/>
            </p14:xfrm>
          </p:contentPart>
        </mc:Choice>
        <mc:Fallback xmlns="">
          <p:pic>
            <p:nvPicPr>
              <p:cNvPr id="21" name="墨迹 20"/>
            </p:nvPicPr>
            <p:blipFill>
              <a:blip r:embed="rId35"/>
            </p:blipFill>
            <p:spPr>
              <a:xfrm>
                <a:off x="8655050" y="3460750"/>
                <a:ext cx="298450" cy="2540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墨迹 21"/>
              <p14:cNvContentPartPr/>
              <p14:nvPr/>
            </p14:nvContentPartPr>
            <p14:xfrm>
              <a:off x="9023350" y="3352800"/>
              <a:ext cx="1130300" cy="533400"/>
            </p14:xfrm>
          </p:contentPart>
        </mc:Choice>
        <mc:Fallback xmlns="">
          <p:pic>
            <p:nvPicPr>
              <p:cNvPr id="22" name="墨迹 21"/>
            </p:nvPicPr>
            <p:blipFill>
              <a:blip r:embed="rId37"/>
            </p:blipFill>
            <p:spPr>
              <a:xfrm>
                <a:off x="9023350" y="3352800"/>
                <a:ext cx="1130300" cy="533400"/>
              </a:xfrm>
              <a:prstGeom prst="rect"/>
            </p:spPr>
          </p:pic>
        </mc:Fallback>
      </mc:AlternateContent>
    </p:spTree>
    <p:custDataLst>
      <p:tags r:id="rId3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作用域</a:t>
            </a:r>
            <a:endParaRPr lang="zh-CN" altLang="en-US"/>
          </a:p>
        </p:txBody>
      </p:sp>
      <p:sp>
        <p:nvSpPr>
          <p:cNvPr id="3" name="内容占位符 2"/>
          <p:cNvSpPr>
            <a:spLocks noGrp="1"/>
          </p:cNvSpPr>
          <p:nvPr>
            <p:ph idx="1"/>
          </p:nvPr>
        </p:nvSpPr>
        <p:spPr/>
        <p:txBody>
          <a:bodyPr/>
          <a:p>
            <a:r>
              <a:rPr lang="zh-CN" altLang="en-US"/>
              <a:t>在默认情况下，spring应用上下文中所有bean都是作为以单例（singleton）的形式创建的。也就是说，不管给定的一个bean被注入到其他bean多少次，每次所注入的都是同一个实例。</a:t>
            </a:r>
            <a:endParaRPr lang="zh-CN" altLang="en-US"/>
          </a:p>
          <a:p>
            <a:endParaRPr lang="zh-CN" altLang="en-US"/>
          </a:p>
          <a:p>
            <a:r>
              <a:rPr lang="zh-CN" altLang="en-US"/>
              <a:t>spring定义了多种作用域，可以基于这些作用域创建bean，包括：</a:t>
            </a:r>
            <a:endParaRPr lang="zh-CN" altLang="en-US"/>
          </a:p>
          <a:p>
            <a:endParaRPr lang="zh-CN" altLang="en-US"/>
          </a:p>
          <a:p>
            <a:r>
              <a:rPr lang="zh-CN" altLang="en-US"/>
              <a:t>单例（singleton）：在整个应用中，只创建bean的一个实例。</a:t>
            </a:r>
            <a:endParaRPr lang="zh-CN" altLang="en-US"/>
          </a:p>
          <a:p>
            <a:r>
              <a:rPr lang="zh-CN" altLang="en-US"/>
              <a:t>原型（prototype）：每次注入或者通过spring应用上下文获取的时候，都会创建一个新的bean实例。</a:t>
            </a:r>
            <a:endParaRPr lang="zh-CN" altLang="en-US"/>
          </a:p>
          <a:p>
            <a:r>
              <a:rPr lang="zh-CN" altLang="en-US"/>
              <a:t>会话（session）：在web应用中，为每个会话创建一个bean实例。</a:t>
            </a:r>
            <a:endParaRPr lang="zh-CN" altLang="en-US"/>
          </a:p>
          <a:p>
            <a:r>
              <a:rPr lang="zh-CN" altLang="en-US"/>
              <a:t>请求（request）：在web应用中，为每个请求创建一个bean实例。</a:t>
            </a:r>
            <a:endParaRPr lang="zh-CN" altLang="en-US"/>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5010150" y="1282700"/>
              <a:ext cx="635000" cy="19050"/>
            </p14:xfrm>
          </p:contentPart>
        </mc:Choice>
        <mc:Fallback xmlns="">
          <p:pic>
            <p:nvPicPr>
              <p:cNvPr id="4" name="墨迹 3"/>
            </p:nvPicPr>
            <p:blipFill>
              <a:blip r:embed="rId2"/>
            </p:blipFill>
            <p:spPr>
              <a:xfrm>
                <a:off x="5010150" y="1282700"/>
                <a:ext cx="635000" cy="190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6642100" y="857250"/>
              <a:ext cx="552450" cy="558800"/>
            </p14:xfrm>
          </p:contentPart>
        </mc:Choice>
        <mc:Fallback xmlns="">
          <p:pic>
            <p:nvPicPr>
              <p:cNvPr id="5" name="墨迹 4"/>
            </p:nvPicPr>
            <p:blipFill>
              <a:blip r:embed="rId4"/>
            </p:blipFill>
            <p:spPr>
              <a:xfrm>
                <a:off x="6642100" y="857250"/>
                <a:ext cx="552450" cy="5588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6242050" y="1574800"/>
              <a:ext cx="2355850" cy="120650"/>
            </p14:xfrm>
          </p:contentPart>
        </mc:Choice>
        <mc:Fallback xmlns="">
          <p:pic>
            <p:nvPicPr>
              <p:cNvPr id="6" name="墨迹 5"/>
            </p:nvPicPr>
            <p:blipFill>
              <a:blip r:embed="rId6"/>
            </p:blipFill>
            <p:spPr>
              <a:xfrm>
                <a:off x="6242050" y="1574800"/>
                <a:ext cx="2355850" cy="1206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6692900" y="838200"/>
              <a:ext cx="50800" cy="101600"/>
            </p14:xfrm>
          </p:contentPart>
        </mc:Choice>
        <mc:Fallback xmlns="">
          <p:pic>
            <p:nvPicPr>
              <p:cNvPr id="7" name="墨迹 6"/>
            </p:nvPicPr>
            <p:blipFill>
              <a:blip r:embed="rId8"/>
            </p:blipFill>
            <p:spPr>
              <a:xfrm>
                <a:off x="6692900" y="838200"/>
                <a:ext cx="50800" cy="1016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3625850" y="3829050"/>
              <a:ext cx="2870200" cy="57150"/>
            </p14:xfrm>
          </p:contentPart>
        </mc:Choice>
        <mc:Fallback xmlns="">
          <p:pic>
            <p:nvPicPr>
              <p:cNvPr id="8" name="墨迹 7"/>
            </p:nvPicPr>
            <p:blipFill>
              <a:blip r:embed="rId10"/>
            </p:blipFill>
            <p:spPr>
              <a:xfrm>
                <a:off x="3625850" y="3829050"/>
                <a:ext cx="2870200" cy="571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9086850" y="3879850"/>
              <a:ext cx="1282700" cy="19050"/>
            </p14:xfrm>
          </p:contentPart>
        </mc:Choice>
        <mc:Fallback xmlns="">
          <p:pic>
            <p:nvPicPr>
              <p:cNvPr id="9" name="墨迹 8"/>
            </p:nvPicPr>
            <p:blipFill>
              <a:blip r:embed="rId12"/>
            </p:blipFill>
            <p:spPr>
              <a:xfrm>
                <a:off x="9086850" y="3879850"/>
                <a:ext cx="1282700" cy="190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4730750" y="4279900"/>
              <a:ext cx="857250" cy="6350"/>
            </p14:xfrm>
          </p:contentPart>
        </mc:Choice>
        <mc:Fallback xmlns="">
          <p:pic>
            <p:nvPicPr>
              <p:cNvPr id="10" name="墨迹 9"/>
            </p:nvPicPr>
            <p:blipFill>
              <a:blip r:embed="rId14"/>
            </p:blipFill>
            <p:spPr>
              <a:xfrm>
                <a:off x="4730750" y="4279900"/>
                <a:ext cx="857250" cy="63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4864100" y="4692650"/>
              <a:ext cx="1809750" cy="107950"/>
            </p14:xfrm>
          </p:contentPart>
        </mc:Choice>
        <mc:Fallback xmlns="">
          <p:pic>
            <p:nvPicPr>
              <p:cNvPr id="11" name="墨迹 10"/>
            </p:nvPicPr>
            <p:blipFill>
              <a:blip r:embed="rId16"/>
            </p:blipFill>
            <p:spPr>
              <a:xfrm>
                <a:off x="4864100" y="4692650"/>
                <a:ext cx="1809750" cy="107950"/>
              </a:xfrm>
              <a:prstGeom prst="rect"/>
            </p:spPr>
          </p:pic>
        </mc:Fallback>
      </mc:AlternateContent>
    </p:spTree>
    <p:custDataLst>
      <p:tags r:id="rId1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注解 annotation</a:t>
            </a:r>
            <a:endParaRPr lang="zh-CN" altLang="en-US"/>
          </a:p>
        </p:txBody>
      </p:sp>
      <p:sp>
        <p:nvSpPr>
          <p:cNvPr id="3" name="内容占位符 2"/>
          <p:cNvSpPr>
            <a:spLocks noGrp="1"/>
          </p:cNvSpPr>
          <p:nvPr>
            <p:ph idx="1"/>
          </p:nvPr>
        </p:nvSpPr>
        <p:spPr/>
        <p:txBody>
          <a:bodyPr/>
          <a:p>
            <a:r>
              <a:rPr lang="zh-CN" altLang="en-US"/>
              <a:t>@configuration</a:t>
            </a:r>
            <a:endParaRPr lang="zh-CN" altLang="en-US"/>
          </a:p>
          <a:p>
            <a:r>
              <a:rPr lang="zh-CN" altLang="en-US"/>
              <a:t>任何一个标注了@configuration的Java类定义都是一个JavaConfig配置类。</a:t>
            </a:r>
            <a:endParaRPr lang="zh-CN" altLang="en-US"/>
          </a:p>
          <a:p>
            <a:endParaRPr lang="zh-CN" altLang="en-US"/>
          </a:p>
          <a:p>
            <a:r>
              <a:rPr lang="zh-CN" altLang="en-US"/>
              <a:t>@bean</a:t>
            </a:r>
            <a:endParaRPr lang="zh-CN" altLang="en-US"/>
          </a:p>
          <a:p>
            <a:r>
              <a:rPr lang="zh-CN" altLang="en-US"/>
              <a:t>任何一个标注了@bean的方法，其返回值将作为一个bean定义注册到spring的ioc容器，方法名将默认成为该bean定义的id。</a:t>
            </a:r>
            <a:endParaRPr lang="zh-CN" altLang="en-US"/>
          </a:p>
          <a:p>
            <a:endParaRPr lang="zh-CN" altLang="en-US"/>
          </a:p>
          <a:p>
            <a:r>
              <a:rPr lang="zh-CN" altLang="en-US"/>
              <a:t>@ComponentScan</a:t>
            </a:r>
            <a:endParaRPr lang="zh-CN" altLang="en-US"/>
          </a:p>
          <a:p>
            <a:r>
              <a:rPr lang="zh-CN" altLang="en-US"/>
              <a:t>@ComponentScan用于配合一些元信息Java annotation，比如@component和@repository等，将标注了这些元信息annotation的bean定义类批量采集到spring的ioc容器中。</a:t>
            </a:r>
            <a:endParaRPr lang="zh-CN" altLang="en-US"/>
          </a:p>
          <a:p>
            <a:r>
              <a:rPr lang="zh-CN" altLang="en-US"/>
              <a:t>我们可以通过basePackages等属性来细粒度地定制@ComponentScan自动扫描的范围，如果不指定，则默认spring框架实现会从声明@ComponentScan所在类的package进行扫描。</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注解 annotation</a:t>
            </a:r>
            <a:br>
              <a:rPr lang="zh-CN" altLang="en-US"/>
            </a:br>
            <a:endParaRPr lang="zh-CN" altLang="en-US"/>
          </a:p>
        </p:txBody>
      </p:sp>
      <p:sp>
        <p:nvSpPr>
          <p:cNvPr id="3" name="内容占位符 2"/>
          <p:cNvSpPr>
            <a:spLocks noGrp="1"/>
          </p:cNvSpPr>
          <p:nvPr>
            <p:ph idx="1"/>
          </p:nvPr>
        </p:nvSpPr>
        <p:spPr/>
        <p:txBody>
          <a:bodyPr/>
          <a:p>
            <a:endParaRPr lang="zh-CN" altLang="en-US"/>
          </a:p>
          <a:p>
            <a:r>
              <a:rPr lang="zh-CN" altLang="en-US"/>
              <a:t>@PropertySource与@PropertySources</a:t>
            </a:r>
            <a:endParaRPr lang="zh-CN" altLang="en-US"/>
          </a:p>
          <a:p>
            <a:r>
              <a:rPr lang="zh-CN" altLang="en-US"/>
              <a:t>@PropertySource用于从某些地方加载*.properties文件内容，并将其中的属性加载到ioc容器中，便于填充一些bean定义属性的占位符。</a:t>
            </a:r>
            <a:endParaRPr lang="zh-CN" altLang="en-US"/>
          </a:p>
          <a:p>
            <a:endParaRPr lang="zh-CN" altLang="en-US"/>
          </a:p>
          <a:p>
            <a:r>
              <a:rPr lang="zh-CN" altLang="en-US"/>
              <a:t>@Import与@ImportResource</a:t>
            </a:r>
            <a:endParaRPr lang="zh-CN" altLang="en-US"/>
          </a:p>
          <a:p>
            <a:r>
              <a:rPr lang="zh-CN" altLang="en-US"/>
              <a:t>@Import负责引入JavaConfig形式定义的ioc容器配置，如果有一些遗留的配置或者遗留系统需要以xml的形式来配置（比如dubbo框架），我们依然可以通过@ImportResource将它们一起合并到当前JavaConfig配置的容器中。</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AOP</a:t>
            </a:r>
            <a:endParaRPr lang="en-US" altLang="zh-CN"/>
          </a:p>
        </p:txBody>
      </p:sp>
      <p:sp>
        <p:nvSpPr>
          <p:cNvPr id="3" name="内容占位符 2"/>
          <p:cNvSpPr>
            <a:spLocks noGrp="1"/>
          </p:cNvSpPr>
          <p:nvPr>
            <p:ph idx="1"/>
          </p:nvPr>
        </p:nvSpPr>
        <p:spPr/>
        <p:txBody>
          <a:bodyPr/>
          <a:p>
            <a:r>
              <a:rPr lang="zh-CN" altLang="en-US"/>
              <a:t>aop是aspect oriented programing的简称，意为</a:t>
            </a:r>
            <a:r>
              <a:rPr lang="zh-CN" altLang="en-US" b="1"/>
              <a:t>面向切面编程</a:t>
            </a:r>
            <a:r>
              <a:rPr lang="zh-CN" altLang="en-US"/>
              <a:t>。</a:t>
            </a:r>
            <a:endParaRPr lang="zh-CN" altLang="en-US"/>
          </a:p>
          <a:p>
            <a:r>
              <a:rPr lang="zh-CN" altLang="en-US"/>
              <a:t>spring aop使用了动态代理技术在运行期织入增强的代码，使用了两种代理机制，一种是基于jdk的动态代理，另一种是基于CGLib的动态代理。</a:t>
            </a:r>
            <a:endParaRPr lang="zh-CN" altLang="en-US"/>
          </a:p>
        </p:txBody>
      </p:sp>
      <p:pic>
        <p:nvPicPr>
          <p:cNvPr id="4" name="图片 3"/>
          <p:cNvPicPr>
            <a:picLocks noChangeAspect="1"/>
          </p:cNvPicPr>
          <p:nvPr/>
        </p:nvPicPr>
        <p:blipFill>
          <a:blip r:embed="rId1"/>
          <a:stretch>
            <a:fillRect/>
          </a:stretch>
        </p:blipFill>
        <p:spPr>
          <a:xfrm>
            <a:off x="2619375" y="2214880"/>
            <a:ext cx="6953250" cy="4578350"/>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2711450" y="1390650"/>
              <a:ext cx="1682750" cy="393700"/>
            </p14:xfrm>
          </p:contentPart>
        </mc:Choice>
        <mc:Fallback xmlns="">
          <p:pic>
            <p:nvPicPr>
              <p:cNvPr id="5" name="墨迹 4"/>
            </p:nvPicPr>
            <p:blipFill>
              <a:blip r:embed="rId3"/>
            </p:blipFill>
            <p:spPr>
              <a:xfrm>
                <a:off x="2711450" y="1390650"/>
                <a:ext cx="1682750" cy="3937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4559300" y="1752600"/>
              <a:ext cx="946150" cy="12700"/>
            </p14:xfrm>
          </p:contentPart>
        </mc:Choice>
        <mc:Fallback xmlns="">
          <p:pic>
            <p:nvPicPr>
              <p:cNvPr id="6" name="墨迹 5"/>
            </p:nvPicPr>
            <p:blipFill>
              <a:blip r:embed="rId5"/>
            </p:blipFill>
            <p:spPr>
              <a:xfrm>
                <a:off x="4559300" y="1752600"/>
                <a:ext cx="946150" cy="127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9994900" y="1758950"/>
              <a:ext cx="1301750" cy="63500"/>
            </p14:xfrm>
          </p:contentPart>
        </mc:Choice>
        <mc:Fallback xmlns="">
          <p:pic>
            <p:nvPicPr>
              <p:cNvPr id="7" name="墨迹 6"/>
            </p:nvPicPr>
            <p:blipFill>
              <a:blip r:embed="rId7"/>
            </p:blipFill>
            <p:spPr>
              <a:xfrm>
                <a:off x="9994900" y="1758950"/>
                <a:ext cx="1301750" cy="635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2749550" y="2063750"/>
              <a:ext cx="1504950" cy="19050"/>
            </p14:xfrm>
          </p:contentPart>
        </mc:Choice>
        <mc:Fallback xmlns="">
          <p:pic>
            <p:nvPicPr>
              <p:cNvPr id="8" name="墨迹 7"/>
            </p:nvPicPr>
            <p:blipFill>
              <a:blip r:embed="rId9"/>
            </p:blipFill>
            <p:spPr>
              <a:xfrm>
                <a:off x="2749550" y="2063750"/>
                <a:ext cx="1504950" cy="19050"/>
              </a:xfrm>
              <a:prstGeom prst="rect"/>
            </p:spPr>
          </p:pic>
        </mc:Fallback>
      </mc:AlternateContent>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a:t>
            </a:r>
            <a:r>
              <a:rPr lang="zh-CN" altLang="en-US"/>
              <a:t>pring </a:t>
            </a:r>
            <a:r>
              <a:rPr lang="en-US" altLang="zh-CN"/>
              <a:t>B</a:t>
            </a:r>
            <a:r>
              <a:rPr lang="zh-CN" altLang="en-US"/>
              <a:t>oot</a:t>
            </a:r>
            <a:endParaRPr lang="zh-CN" altLang="en-US"/>
          </a:p>
        </p:txBody>
      </p:sp>
      <p:pic>
        <p:nvPicPr>
          <p:cNvPr id="4" name="内容占位符 3"/>
          <p:cNvPicPr>
            <a:picLocks noChangeAspect="1"/>
          </p:cNvPicPr>
          <p:nvPr>
            <p:ph idx="1"/>
          </p:nvPr>
        </p:nvPicPr>
        <p:blipFill>
          <a:blip r:embed="rId1"/>
          <a:stretch>
            <a:fillRect/>
          </a:stretch>
        </p:blipFill>
        <p:spPr>
          <a:xfrm>
            <a:off x="3037840" y="1841500"/>
            <a:ext cx="5384165" cy="4912995"/>
          </a:xfrm>
          <a:prstGeom prst="rect">
            <a:avLst/>
          </a:prstGeom>
        </p:spPr>
      </p:pic>
      <p:sp>
        <p:nvSpPr>
          <p:cNvPr id="5" name="文本框 4"/>
          <p:cNvSpPr txBox="1"/>
          <p:nvPr/>
        </p:nvSpPr>
        <p:spPr>
          <a:xfrm>
            <a:off x="669925" y="1060450"/>
            <a:ext cx="10281920" cy="645160"/>
          </a:xfrm>
          <a:prstGeom prst="rect">
            <a:avLst/>
          </a:prstGeom>
          <a:noFill/>
        </p:spPr>
        <p:txBody>
          <a:bodyPr wrap="square" rtlCol="0" anchor="t">
            <a:spAutoFit/>
          </a:bodyPr>
          <a:p>
            <a:r>
              <a:rPr lang="zh-CN" altLang="en-US"/>
              <a:t>AutoConfigurationImportSelector借助spring框架原有的一个工具类SpringFactoriesLoader的支持，@EnableAutoConfiguration可以智能地完成自动配置。</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SpringApplication执行流程</a:t>
            </a:r>
            <a:endParaRPr lang="zh-CN" altLang="en-US"/>
          </a:p>
        </p:txBody>
      </p:sp>
      <p:pic>
        <p:nvPicPr>
          <p:cNvPr id="4" name="内容占位符 3"/>
          <p:cNvPicPr>
            <a:picLocks noChangeAspect="1"/>
          </p:cNvPicPr>
          <p:nvPr>
            <p:ph idx="1"/>
          </p:nvPr>
        </p:nvPicPr>
        <p:blipFill>
          <a:blip r:embed="rId1"/>
          <a:stretch>
            <a:fillRect/>
          </a:stretch>
        </p:blipFill>
        <p:spPr>
          <a:xfrm>
            <a:off x="3432175" y="953135"/>
            <a:ext cx="5328285" cy="590486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ISLIDE.VECTOR" val="97c07631-1d15-413a-96b5-06f39263cf90"/>
</p:tagLst>
</file>

<file path=ppt/tags/tag10.xml><?xml version="1.0" encoding="utf-8"?>
<p:tagLst xmlns:p="http://schemas.openxmlformats.org/presentationml/2006/main">
  <p:tag name="KSO_WM_BEAUTIFY_FLAG" val="#wm#"/>
  <p:tag name="KSO_WM_TEMPLATE_CATEGORY" val="custom"/>
  <p:tag name="KSO_WM_TEMPLATE_INDEX" val="20191208"/>
</p:tagLst>
</file>

<file path=ppt/tags/tag11.xml><?xml version="1.0" encoding="utf-8"?>
<p:tagLst xmlns:p="http://schemas.openxmlformats.org/presentationml/2006/main">
  <p:tag name="KSO_WM_BEAUTIFY_FLAG" val="#wm#"/>
  <p:tag name="KSO_WM_TEMPLATE_CATEGORY" val="custom"/>
  <p:tag name="KSO_WM_TEMPLATE_INDEX" val="20191208"/>
</p:tagLst>
</file>

<file path=ppt/tags/tag12.xml><?xml version="1.0" encoding="utf-8"?>
<p:tagLst xmlns:p="http://schemas.openxmlformats.org/presentationml/2006/main">
  <p:tag name="KSO_WM_BEAUTIFY_FLAG" val="#wm#"/>
  <p:tag name="KSO_WM_TEMPLATE_CATEGORY" val="custom"/>
  <p:tag name="KSO_WM_TEMPLATE_INDEX" val="20191208"/>
</p:tagLst>
</file>

<file path=ppt/tags/tag13.xml><?xml version="1.0" encoding="utf-8"?>
<p:tagLst xmlns:p="http://schemas.openxmlformats.org/presentationml/2006/main">
  <p:tag name="KSO_WM_BEAUTIFY_FLAG" val="#wm#"/>
  <p:tag name="KSO_WM_TEMPLATE_CATEGORY" val="custom"/>
  <p:tag name="KSO_WM_TEMPLATE_INDEX" val="20191208"/>
</p:tagLst>
</file>

<file path=ppt/tags/tag14.xml><?xml version="1.0" encoding="utf-8"?>
<p:tagLst xmlns:p="http://schemas.openxmlformats.org/presentationml/2006/main">
  <p:tag name="KSO_WM_BEAUTIFY_FLAG" val="#wm#"/>
  <p:tag name="KSO_WM_TEMPLATE_CATEGORY" val="custom"/>
  <p:tag name="KSO_WM_TEMPLATE_INDEX" val="20191208"/>
</p:tagLst>
</file>

<file path=ppt/tags/tag15.xml><?xml version="1.0" encoding="utf-8"?>
<p:tagLst xmlns:p="http://schemas.openxmlformats.org/presentationml/2006/main">
  <p:tag name="KSO_WM_BEAUTIFY_FLAG" val="#wm#"/>
  <p:tag name="KSO_WM_TEMPLATE_CATEGORY" val="custom"/>
  <p:tag name="KSO_WM_TEMPLATE_INDEX" val="20191208"/>
</p:tagLst>
</file>

<file path=ppt/tags/tag16.xml><?xml version="1.0" encoding="utf-8"?>
<p:tagLst xmlns:p="http://schemas.openxmlformats.org/presentationml/2006/main">
  <p:tag name="KSO_WM_BEAUTIFY_FLAG" val="#wm#"/>
  <p:tag name="KSO_WM_TEMPLATE_CATEGORY" val="custom"/>
  <p:tag name="KSO_WM_TEMPLATE_INDEX" val="20191208"/>
</p:tagLst>
</file>

<file path=ppt/tags/tag17.xml><?xml version="1.0" encoding="utf-8"?>
<p:tagLst xmlns:p="http://schemas.openxmlformats.org/presentationml/2006/main">
  <p:tag name="KSO_WM_BEAUTIFY_FLAG" val="#wm#"/>
  <p:tag name="KSO_WM_TEMPLATE_CATEGORY" val="custom"/>
  <p:tag name="KSO_WM_TEMPLATE_INDEX" val="20191208"/>
</p:tagLst>
</file>

<file path=ppt/tags/tag18.xml><?xml version="1.0" encoding="utf-8"?>
<p:tagLst xmlns:p="http://schemas.openxmlformats.org/presentationml/2006/main">
  <p:tag name="KSO_WM_BEAUTIFY_FLAG" val="#wm#"/>
  <p:tag name="KSO_WM_TEMPLATE_CATEGORY" val="custom"/>
  <p:tag name="KSO_WM_TEMPLATE_INDEX" val="20191208"/>
</p:tagLst>
</file>

<file path=ppt/tags/tag19.xml><?xml version="1.0" encoding="utf-8"?>
<p:tagLst xmlns:p="http://schemas.openxmlformats.org/presentationml/2006/main">
  <p:tag name="KSO_WM_BEAUTIFY_FLAG" val="#wm#"/>
  <p:tag name="KSO_WM_TEMPLATE_CATEGORY" val="custom"/>
  <p:tag name="KSO_WM_TEMPLATE_INDEX" val="20191208"/>
</p:tagLst>
</file>

<file path=ppt/tags/tag2.xml><?xml version="1.0" encoding="utf-8"?>
<p:tagLst xmlns:p="http://schemas.openxmlformats.org/presentationml/2006/main">
  <p:tag name="ISLIDE.VECTOR" val="97c07631-1d15-413a-96b5-06f39263cf90"/>
</p:tagLst>
</file>

<file path=ppt/tags/tag20.xml><?xml version="1.0" encoding="utf-8"?>
<p:tagLst xmlns:p="http://schemas.openxmlformats.org/presentationml/2006/main">
  <p:tag name="KSO_WM_BEAUTIFY_FLAG" val="#wm#"/>
  <p:tag name="KSO_WM_TEMPLATE_CATEGORY" val="custom"/>
  <p:tag name="KSO_WM_TEMPLATE_INDEX" val="20191208"/>
</p:tagLst>
</file>

<file path=ppt/tags/tag21.xml><?xml version="1.0" encoding="utf-8"?>
<p:tagLst xmlns:p="http://schemas.openxmlformats.org/presentationml/2006/main">
  <p:tag name="KSO_WM_BEAUTIFY_FLAG" val="#wm#"/>
  <p:tag name="KSO_WM_TEMPLATE_CATEGORY" val="custom"/>
  <p:tag name="KSO_WM_TEMPLATE_INDEX" val="20191208"/>
</p:tagLst>
</file>

<file path=ppt/tags/tag22.xml><?xml version="1.0" encoding="utf-8"?>
<p:tagLst xmlns:p="http://schemas.openxmlformats.org/presentationml/2006/main">
  <p:tag name="KSO_WM_BEAUTIFY_FLAG" val="#wm#"/>
  <p:tag name="KSO_WM_TEMPLATE_CATEGORY" val="custom"/>
  <p:tag name="KSO_WM_TEMPLATE_INDEX" val="20191208"/>
</p:tagLst>
</file>

<file path=ppt/tags/tag3.xml><?xml version="1.0" encoding="utf-8"?>
<p:tagLst xmlns:p="http://schemas.openxmlformats.org/presentationml/2006/main">
  <p:tag name="ISLIDE.VECTOR" val="97c07631-1d15-413a-96b5-06f39263cf90"/>
</p:tagLst>
</file>

<file path=ppt/tags/tag4.xml><?xml version="1.0" encoding="utf-8"?>
<p:tagLst xmlns:p="http://schemas.openxmlformats.org/presentationml/2006/main">
  <p:tag name="KSO_WM_TAG_VERSION" val="1.0"/>
  <p:tag name="KSO_WM_BEAUTIFY_FLAG" val="#wm#"/>
  <p:tag name="KSO_WM_TEMPLATE_CATEGORY" val="custom"/>
  <p:tag name="KSO_WM_TEMPLATE_INDEX" val="20191208"/>
</p:tagLst>
</file>

<file path=ppt/tags/tag5.xml><?xml version="1.0" encoding="utf-8"?>
<p:tagLst xmlns:p="http://schemas.openxmlformats.org/presentationml/2006/main">
  <p:tag name="KSO_WM_TAG_VERSION" val="1.0"/>
  <p:tag name="KSO_WM_BEAUTIFY_FLAG" val="#wm#"/>
  <p:tag name="KSO_WM_TEMPLATE_CATEGORY" val="custom"/>
  <p:tag name="KSO_WM_TEMPLATE_INDEX" val="20191208"/>
</p:tagLst>
</file>

<file path=ppt/tags/tag6.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 name="KSO_WM_TAG_VERSION" val="1.0"/>
  <p:tag name="KSO_WM_BEAUTIFY_FLAG" val="#wm#"/>
  <p:tag name="KSO_WM_TEMPLATE_CATEGORY" val="custom"/>
  <p:tag name="KSO_WM_TEMPLATE_INDEX" val="20191208"/>
  <p:tag name="KSO_WM_TEMPLATE_THUMBS_INDEX" val="1、2、3、4、14、15"/>
  <p:tag name="KSO_WM_TEMPLATE_SUBCATEGORY" val="0"/>
</p:tagLst>
</file>

<file path=ppt/tags/tag7.xml><?xml version="1.0" encoding="utf-8"?>
<p:tagLst xmlns:p="http://schemas.openxmlformats.org/presentationml/2006/main">
  <p:tag name="KSO_WM_UNIT_ISCONTENTSTITLE" val="0"/>
  <p:tag name="KSO_WM_UNIT_PRESET_TEXT" val="单击此处添加副标题"/>
  <p:tag name="KSO_WM_UNIT_NOCLEAR" val="0"/>
  <p:tag name="KSO_WM_UNIT_VALUE" val="27"/>
  <p:tag name="KSO_WM_UNIT_HIGHLIGHT" val="0"/>
  <p:tag name="KSO_WM_UNIT_COMPATIBLE" val="0"/>
  <p:tag name="KSO_WM_UNIT_DIAGRAM_ISNUMVISUAL" val="0"/>
  <p:tag name="KSO_WM_UNIT_DIAGRAM_ISREFERUNIT" val="0"/>
  <p:tag name="KSO_WM_UNIT_TYPE" val="b"/>
  <p:tag name="KSO_WM_UNIT_INDEX" val="1"/>
  <p:tag name="KSO_WM_UNIT_ID" val="custom20202820_1*b*1"/>
  <p:tag name="KSO_WM_TEMPLATE_CATEGORY" val="custom"/>
  <p:tag name="KSO_WM_TEMPLATE_INDEX" val="20202820"/>
  <p:tag name="KSO_WM_UNIT_LAYERLEVEL" val="1"/>
  <p:tag name="KSO_WM_TAG_VERSION" val="1.0"/>
  <p:tag name="KSO_WM_BEAUTIFY_FLAG" val="#wm#"/>
</p:tagLst>
</file>

<file path=ppt/tags/tag8.xml><?xml version="1.0" encoding="utf-8"?>
<p:tagLst xmlns:p="http://schemas.openxmlformats.org/presentationml/2006/main">
  <p:tag name="KSO_WM_UNIT_ISCONTENTSTITLE" val="0"/>
  <p:tag name="KSO_WM_UNIT_PRESET_TEXT" val="文艺清新工作总结"/>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20_1*a*1"/>
  <p:tag name="KSO_WM_TEMPLATE_CATEGORY" val="custom"/>
  <p:tag name="KSO_WM_TEMPLATE_INDEX" val="20202820"/>
  <p:tag name="KSO_WM_UNIT_LAYERLEVEL" val="1"/>
  <p:tag name="KSO_WM_TAG_VERSION" val="1.0"/>
  <p:tag name="KSO_WM_BEAUTIFY_FLAG" val="#wm#"/>
</p:tagLst>
</file>

<file path=ppt/tags/tag9.xml><?xml version="1.0" encoding="utf-8"?>
<p:tagLst xmlns:p="http://schemas.openxmlformats.org/presentationml/2006/main">
  <p:tag name="KSO_WM_SLIDE_ID" val="custom2020282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1208"/>
  <p:tag name="KSO_WM_SLIDE_LAYOUT" val="a_b"/>
  <p:tag name="KSO_WM_SLIDE_LAYOUT_CNT" val="1_1"/>
  <p:tag name="KSO_WM_UNIT_SHOW_EDIT_AREA_INDICATION" val="1"/>
  <p:tag name="KSO_WM_TEMPLATE_THUMBS_INDEX" val="1、4、5、6、7、8、9、10、11、12、13"/>
  <p:tag name="KSO_WM_TEMPLATE_MASTER_THUMB_INDEX" val="12"/>
  <p:tag name="KSO_WM_COMBINE_RELATE_SLIDE_ID" val="background20180946_1"/>
  <p:tag name="KSO_WM_TEMPLATE_TOPIC_ID" val="2869567"/>
  <p:tag name="KSO_WM_TEMPLATE_OUTLINE_ID" val="6"/>
  <p:tag name="KSO_WM_TEMPLATE_SCENE_ID" val="1"/>
  <p:tag name="KSO_WM_TEMPLATE_JOB_ID" val="6"/>
  <p:tag name="KSO_WM_TEMPLATE_TOPIC_DEFAULT" val="0"/>
  <p:tag name="KSO_WM_SLIDE_COVER_HASPICTURE" val="2"/>
  <p:tag name="KSO_WM_SLIDE_MODEL_TYPE" val="cover"/>
</p:tagLst>
</file>

<file path=ppt/theme/theme1.xml><?xml version="1.0" encoding="utf-8"?>
<a:theme xmlns:a="http://schemas.openxmlformats.org/drawingml/2006/main" name="Office 主题​​">
  <a:themeElements>
    <a:clrScheme name="20191208">
      <a:dk1>
        <a:srgbClr val="000000"/>
      </a:dk1>
      <a:lt1>
        <a:srgbClr val="FFFFFF"/>
      </a:lt1>
      <a:dk2>
        <a:srgbClr val="4276AA"/>
      </a:dk2>
      <a:lt2>
        <a:srgbClr val="4F6AD5"/>
      </a:lt2>
      <a:accent1>
        <a:srgbClr val="4F6AD5"/>
      </a:accent1>
      <a:accent2>
        <a:srgbClr val="4276AA"/>
      </a:accent2>
      <a:accent3>
        <a:srgbClr val="75BFF5"/>
      </a:accent3>
      <a:accent4>
        <a:srgbClr val="8CE2FF"/>
      </a:accent4>
      <a:accent5>
        <a:srgbClr val="F6931E"/>
      </a:accent5>
      <a:accent6>
        <a:srgbClr val="FF7BAC"/>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2024</Words>
  <Application>WPS 演示</Application>
  <PresentationFormat>宽屏</PresentationFormat>
  <Paragraphs>74</Paragraphs>
  <Slides>14</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宋体</vt:lpstr>
      <vt:lpstr>Wingdings</vt:lpstr>
      <vt:lpstr>微软雅黑</vt:lpstr>
      <vt:lpstr>Wingdings</vt:lpstr>
      <vt:lpstr>Arial Unicode MS</vt:lpstr>
      <vt:lpstr>Calibri</vt:lpstr>
      <vt:lpstr>汉仪旗黑-85S</vt:lpstr>
      <vt:lpstr>黑体</vt:lpstr>
      <vt:lpstr>方正兰亭细黑_GBK</vt:lpstr>
      <vt:lpstr>Arial</vt:lpstr>
      <vt:lpstr>隶书</vt:lpstr>
      <vt:lpstr>汉仪尚巍手书W</vt:lpstr>
      <vt:lpstr>幼圆</vt:lpstr>
      <vt:lpstr>汉仪乐喵体W</vt:lpstr>
      <vt:lpstr>Office 主题​​</vt:lpstr>
      <vt:lpstr>Spring Boot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温强强</cp:lastModifiedBy>
  <cp:revision>189</cp:revision>
  <dcterms:created xsi:type="dcterms:W3CDTF">2019-06-19T02:08:00Z</dcterms:created>
  <dcterms:modified xsi:type="dcterms:W3CDTF">2020-10-25T14:26:51Z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