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4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7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0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20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15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9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25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94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14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7000" t="-66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5448-178E-074A-9862-198F8C727C19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7EDA-5FC5-794C-B346-C09AD5793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6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77127"/>
          </a:xfrm>
        </p:spPr>
        <p:txBody>
          <a:bodyPr anchor="ctr" anchorCtr="0"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跨平台持续交付方案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56234"/>
            <a:ext cx="9144000" cy="701566"/>
          </a:xfrm>
        </p:spPr>
        <p:txBody>
          <a:bodyPr/>
          <a:lstStyle/>
          <a:p>
            <a:pPr algn="r"/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By </a:t>
            </a:r>
            <a:r>
              <a:rPr kumimoji="1"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Sumpay.JsonLu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2910" y="378372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2.2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网络链路优化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-HTTPDNS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27" y="1993881"/>
            <a:ext cx="5654128" cy="31108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0703" y="2443655"/>
            <a:ext cx="4792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优势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✓ </a:t>
            </a:r>
            <a:r>
              <a:rPr lang="zh-CN" altLang="en-US" sz="2400" dirty="0" smtClean="0">
                <a:solidFill>
                  <a:schemeClr val="bg1"/>
                </a:solidFill>
              </a:rPr>
              <a:t>防止</a:t>
            </a:r>
            <a:r>
              <a:rPr lang="en-US" altLang="zh-CN" sz="2400" dirty="0" smtClean="0">
                <a:solidFill>
                  <a:schemeClr val="bg1"/>
                </a:solidFill>
              </a:rPr>
              <a:t>DNS</a:t>
            </a:r>
            <a:r>
              <a:rPr lang="zh-CN" altLang="en-US" sz="2400" dirty="0" smtClean="0">
                <a:solidFill>
                  <a:schemeClr val="bg1"/>
                </a:solidFill>
              </a:rPr>
              <a:t>域名劫持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✓更精准的调度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✓更小的解析延迟和调度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✓ </a:t>
            </a:r>
            <a:r>
              <a:rPr lang="zh-CN" altLang="en-US" sz="2400" dirty="0" smtClean="0">
                <a:solidFill>
                  <a:schemeClr val="bg1"/>
                </a:solidFill>
              </a:rPr>
              <a:t>额外的域名相关信息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64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6" y="1485024"/>
            <a:ext cx="8029449" cy="39540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72910" y="378372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2.3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网络链路优化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-HTTP2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486400" y="575441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全双工数据多路复用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2910" y="378372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2.4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资源下载优化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-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资源预加载</a:t>
            </a:r>
            <a:endParaRPr lang="en-US" altLang="zh-CN" sz="2800" dirty="0"/>
          </a:p>
        </p:txBody>
      </p:sp>
      <p:sp>
        <p:nvSpPr>
          <p:cNvPr id="3" name="椭圆 2"/>
          <p:cNvSpPr/>
          <p:nvPr/>
        </p:nvSpPr>
        <p:spPr>
          <a:xfrm>
            <a:off x="536028" y="2900855"/>
            <a:ext cx="1765737" cy="1450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平台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263459" y="2900855"/>
            <a:ext cx="1939160" cy="14504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298322" y="1702677"/>
            <a:ext cx="3255580" cy="53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资源请求</a:t>
            </a:r>
            <a:endParaRPr kumimoji="1"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6298322" y="3216167"/>
            <a:ext cx="3255581" cy="1059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本地文件命中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8322" y="5158283"/>
            <a:ext cx="3255580" cy="5645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加载本地资源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79571" y="5155326"/>
            <a:ext cx="1718441" cy="5645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加载网络资源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5" idx="2"/>
            <a:endCxn id="6" idx="0"/>
          </p:cNvCxnSpPr>
          <p:nvPr/>
        </p:nvCxnSpPr>
        <p:spPr>
          <a:xfrm>
            <a:off x="7926112" y="2238705"/>
            <a:ext cx="1" cy="977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7926112" y="4278371"/>
            <a:ext cx="1" cy="87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6200000" flipH="1">
            <a:off x="9486899" y="3803433"/>
            <a:ext cx="1418897" cy="128489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198067" y="458776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YES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06150" y="340535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NO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301765" y="3405353"/>
            <a:ext cx="961694" cy="331076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265683" y="3626068"/>
            <a:ext cx="747430" cy="254467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6076177" y="1229711"/>
            <a:ext cx="5744389" cy="5013435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0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2910" y="378372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3.1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App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优化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—TimeLine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47" y="1418895"/>
            <a:ext cx="9000358" cy="47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126014" y="1686912"/>
            <a:ext cx="2356945" cy="630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资源请求</a:t>
            </a:r>
            <a:endParaRPr kumimoji="1"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7126014" y="2861442"/>
            <a:ext cx="2356945" cy="94593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本地命中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94183" y="4303987"/>
            <a:ext cx="2002220" cy="59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远程服务器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285639" y="4303987"/>
            <a:ext cx="2037694" cy="5990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加载本地资源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695793" y="4303987"/>
            <a:ext cx="1735521" cy="599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加载远程资源</a:t>
            </a:r>
            <a:endParaRPr kumimoji="1" lang="zh-CN" altLang="en-US"/>
          </a:p>
        </p:txBody>
      </p:sp>
      <p:cxnSp>
        <p:nvCxnSpPr>
          <p:cNvPr id="8" name="直线箭头连接符 7"/>
          <p:cNvCxnSpPr>
            <a:stCxn id="2" idx="2"/>
            <a:endCxn id="3" idx="0"/>
          </p:cNvCxnSpPr>
          <p:nvPr/>
        </p:nvCxnSpPr>
        <p:spPr>
          <a:xfrm>
            <a:off x="8304487" y="2317532"/>
            <a:ext cx="0" cy="5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3" idx="2"/>
            <a:endCxn id="5" idx="0"/>
          </p:cNvCxnSpPr>
          <p:nvPr/>
        </p:nvCxnSpPr>
        <p:spPr>
          <a:xfrm flipH="1">
            <a:off x="8304486" y="3807373"/>
            <a:ext cx="1" cy="49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" idx="3"/>
            <a:endCxn id="6" idx="0"/>
          </p:cNvCxnSpPr>
          <p:nvPr/>
        </p:nvCxnSpPr>
        <p:spPr>
          <a:xfrm>
            <a:off x="9482959" y="3334408"/>
            <a:ext cx="1080595" cy="969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3"/>
            <a:endCxn id="5" idx="1"/>
          </p:cNvCxnSpPr>
          <p:nvPr/>
        </p:nvCxnSpPr>
        <p:spPr>
          <a:xfrm>
            <a:off x="6696403" y="4603532"/>
            <a:ext cx="589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64113" y="3807373"/>
            <a:ext cx="18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95338" y="31688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72910" y="378372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3.1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App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优化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—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预加载</a:t>
            </a:r>
            <a:endParaRPr lang="en-US" altLang="zh-CN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119352" y="2270234"/>
            <a:ext cx="46490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1.APP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启动预先下载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通过长连接通道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PUSH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全量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/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增量，被动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/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强制更新结合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4.400ms-&gt;10ms(IOS)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5.850ms-&gt;35ms(Android)</a:t>
            </a:r>
          </a:p>
        </p:txBody>
      </p:sp>
    </p:spTree>
    <p:extLst>
      <p:ext uri="{BB962C8B-B14F-4D97-AF65-F5344CB8AC3E}">
        <p14:creationId xmlns:p14="http://schemas.microsoft.com/office/powerpoint/2010/main" val="99735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0724" y="274320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Thanks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6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09486" y="1890643"/>
            <a:ext cx="2771775" cy="132060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快速</a:t>
            </a:r>
            <a:r>
              <a:rPr kumimoji="1" lang="zh-CN" altLang="en-US" dirty="0" smtClean="0"/>
              <a:t>迭代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45876" y="2783601"/>
            <a:ext cx="2948152" cy="1529255"/>
          </a:xfrm>
          <a:prstGeom prst="ellipse">
            <a:avLst/>
          </a:prstGeom>
          <a:gradFill>
            <a:gsLst>
              <a:gs pos="0">
                <a:srgbClr val="FFFF00"/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642571" y="4796491"/>
            <a:ext cx="2305606" cy="13400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高可用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94028" y="4796491"/>
            <a:ext cx="2837795" cy="13400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高效率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016327" y="1890644"/>
            <a:ext cx="2771775" cy="132060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高性能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41835" y="436677"/>
            <a:ext cx="409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chemeClr val="bg1"/>
                </a:solidFill>
              </a:rPr>
              <a:t>目标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92771" y="3302882"/>
            <a:ext cx="2822028" cy="1119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ADN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62664" y="3302882"/>
            <a:ext cx="6541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应用定义网络</a:t>
            </a:r>
            <a:endParaRPr kumimoji="1" lang="en-US" altLang="zh-CN" sz="2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kumimoji="1"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使用高可用行路由访问、全双工复用技术，提升访问效率</a:t>
            </a:r>
            <a:endParaRPr kumimoji="1" lang="zh-CN" alt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92771" y="5078007"/>
            <a:ext cx="2822028" cy="1119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ADS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62664" y="5078007"/>
            <a:ext cx="614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应用定义存储</a:t>
            </a:r>
            <a:endParaRPr kumimoji="1" lang="en-US" altLang="zh-CN" sz="2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kumimoji="1"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定义服务与消费边界，多元化存储消费场景，提升加载效率</a:t>
            </a:r>
            <a:endParaRPr kumimoji="1" lang="en-US" altLang="zh-CN" sz="2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92771" y="1453617"/>
            <a:ext cx="2822028" cy="1119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产品前端化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62665" y="1453617"/>
            <a:ext cx="591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产品前端化</a:t>
            </a:r>
            <a:endParaRPr kumimoji="1" lang="en-US" altLang="zh-CN" sz="2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kumimoji="1"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融合</a:t>
            </a:r>
            <a:r>
              <a:rPr kumimoji="1" lang="en-US" altLang="zh-CN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r>
              <a:rPr kumimoji="1"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访问方式，提升源码利用效率</a:t>
            </a:r>
            <a:endParaRPr kumimoji="1" lang="en-US" altLang="zh-CN" sz="2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kumimoji="1"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业务拆分复杂，交互场景复杂</a:t>
            </a:r>
            <a:endParaRPr kumimoji="1" lang="en-US" altLang="zh-CN" sz="2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72910" y="378372"/>
            <a:ext cx="409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chemeClr val="bg1"/>
                </a:solidFill>
              </a:rPr>
              <a:t>分析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184633" y="2487010"/>
            <a:ext cx="1292773" cy="155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927596" y="5141349"/>
            <a:ext cx="1384906" cy="5833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Package</a:t>
            </a:r>
            <a:endParaRPr kumimoji="1" lang="zh-CN" altLang="en-US" dirty="0"/>
          </a:p>
        </p:txBody>
      </p:sp>
      <p:sp>
        <p:nvSpPr>
          <p:cNvPr id="10" name="云形 9"/>
          <p:cNvSpPr/>
          <p:nvPr/>
        </p:nvSpPr>
        <p:spPr>
          <a:xfrm>
            <a:off x="7564988" y="1194238"/>
            <a:ext cx="1828801" cy="882869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Network</a:t>
            </a:r>
            <a:endParaRPr kumimoji="1" lang="zh-CN" altLang="en-US" dirty="0"/>
          </a:p>
        </p:txBody>
      </p:sp>
      <p:sp>
        <p:nvSpPr>
          <p:cNvPr id="11" name="罐形 10"/>
          <p:cNvSpPr/>
          <p:nvPr/>
        </p:nvSpPr>
        <p:spPr>
          <a:xfrm>
            <a:off x="8069485" y="2756996"/>
            <a:ext cx="961698" cy="1284890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Disk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4" idx="7"/>
            <a:endCxn id="10" idx="2"/>
          </p:cNvCxnSpPr>
          <p:nvPr/>
        </p:nvCxnSpPr>
        <p:spPr>
          <a:xfrm flipV="1">
            <a:off x="4288084" y="1635673"/>
            <a:ext cx="3282577" cy="107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6"/>
            <a:endCxn id="11" idx="2"/>
          </p:cNvCxnSpPr>
          <p:nvPr/>
        </p:nvCxnSpPr>
        <p:spPr>
          <a:xfrm>
            <a:off x="4477406" y="3264448"/>
            <a:ext cx="3592079" cy="13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" idx="5"/>
          </p:cNvCxnSpPr>
          <p:nvPr/>
        </p:nvCxnSpPr>
        <p:spPr>
          <a:xfrm>
            <a:off x="4288084" y="3814179"/>
            <a:ext cx="3639512" cy="143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972910" y="378372"/>
            <a:ext cx="409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1.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数据存储方式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1103587" y="2664373"/>
            <a:ext cx="2393900" cy="1280952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Network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202616" y="1596264"/>
            <a:ext cx="2159875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202617" y="3062455"/>
            <a:ext cx="2159875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202620" y="4386756"/>
            <a:ext cx="2159875" cy="8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 flipV="1">
            <a:off x="2300537" y="1998285"/>
            <a:ext cx="2902079" cy="73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4" idx="0"/>
            <a:endCxn id="6" idx="1"/>
          </p:cNvCxnSpPr>
          <p:nvPr/>
        </p:nvCxnSpPr>
        <p:spPr>
          <a:xfrm>
            <a:off x="3495492" y="3304849"/>
            <a:ext cx="1707125" cy="1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4" idx="1"/>
            <a:endCxn id="7" idx="1"/>
          </p:cNvCxnSpPr>
          <p:nvPr/>
        </p:nvCxnSpPr>
        <p:spPr>
          <a:xfrm>
            <a:off x="2300537" y="3943961"/>
            <a:ext cx="2902083" cy="84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>
          <a:xfrm>
            <a:off x="9490841" y="1596264"/>
            <a:ext cx="1056290" cy="16987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endParaRPr kumimoji="1" lang="zh-CN" altLang="en-US" dirty="0"/>
          </a:p>
        </p:txBody>
      </p:sp>
      <p:sp>
        <p:nvSpPr>
          <p:cNvPr id="19" name="罐形 18"/>
          <p:cNvSpPr/>
          <p:nvPr/>
        </p:nvSpPr>
        <p:spPr>
          <a:xfrm>
            <a:off x="9490841" y="3992617"/>
            <a:ext cx="1056290" cy="1592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8" idx="2"/>
            <a:endCxn id="5" idx="3"/>
          </p:cNvCxnSpPr>
          <p:nvPr/>
        </p:nvCxnSpPr>
        <p:spPr>
          <a:xfrm flipH="1" flipV="1">
            <a:off x="7362491" y="1998285"/>
            <a:ext cx="2128350" cy="44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8" idx="2"/>
            <a:endCxn id="6" idx="3"/>
          </p:cNvCxnSpPr>
          <p:nvPr/>
        </p:nvCxnSpPr>
        <p:spPr>
          <a:xfrm flipH="1">
            <a:off x="7362492" y="2445629"/>
            <a:ext cx="2128349" cy="101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9" idx="2"/>
            <a:endCxn id="7" idx="3"/>
          </p:cNvCxnSpPr>
          <p:nvPr/>
        </p:nvCxnSpPr>
        <p:spPr>
          <a:xfrm flipH="1">
            <a:off x="7362495" y="4788776"/>
            <a:ext cx="21283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72910" y="378372"/>
            <a:ext cx="409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1.1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网络存储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罐形 1"/>
          <p:cNvSpPr/>
          <p:nvPr/>
        </p:nvSpPr>
        <p:spPr>
          <a:xfrm>
            <a:off x="1306079" y="2634812"/>
            <a:ext cx="961698" cy="1284890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167641" y="2835822"/>
            <a:ext cx="1891863" cy="88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stCxn id="2" idx="4"/>
            <a:endCxn id="3" idx="1"/>
          </p:cNvCxnSpPr>
          <p:nvPr/>
        </p:nvCxnSpPr>
        <p:spPr>
          <a:xfrm>
            <a:off x="2267777" y="3277257"/>
            <a:ext cx="89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07572" y="1576552"/>
            <a:ext cx="1418897" cy="61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File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54869" y="4386756"/>
            <a:ext cx="1371600" cy="67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Cache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387256" y="899621"/>
            <a:ext cx="1560786" cy="64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387256" y="2835822"/>
            <a:ext cx="1560786" cy="75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Download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8" idx="1"/>
            <a:endCxn id="3" idx="2"/>
          </p:cNvCxnSpPr>
          <p:nvPr/>
        </p:nvCxnSpPr>
        <p:spPr>
          <a:xfrm flipH="1" flipV="1">
            <a:off x="4113573" y="3718691"/>
            <a:ext cx="1341296" cy="100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7" idx="1"/>
            <a:endCxn id="3" idx="0"/>
          </p:cNvCxnSpPr>
          <p:nvPr/>
        </p:nvCxnSpPr>
        <p:spPr>
          <a:xfrm flipH="1">
            <a:off x="4113573" y="1883980"/>
            <a:ext cx="1293999" cy="95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7" idx="1"/>
            <a:endCxn id="7" idx="2"/>
          </p:cNvCxnSpPr>
          <p:nvPr/>
        </p:nvCxnSpPr>
        <p:spPr>
          <a:xfrm flipH="1" flipV="1">
            <a:off x="6117021" y="2191407"/>
            <a:ext cx="2270235" cy="102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6" idx="2"/>
            <a:endCxn id="17" idx="0"/>
          </p:cNvCxnSpPr>
          <p:nvPr/>
        </p:nvCxnSpPr>
        <p:spPr>
          <a:xfrm>
            <a:off x="9167649" y="1546007"/>
            <a:ext cx="0" cy="128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414228" y="3279228"/>
            <a:ext cx="141224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PreLoad</a:t>
            </a:r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9" name="直线箭头连接符 38"/>
          <p:cNvCxnSpPr>
            <a:stCxn id="7" idx="2"/>
            <a:endCxn id="8" idx="0"/>
          </p:cNvCxnSpPr>
          <p:nvPr/>
        </p:nvCxnSpPr>
        <p:spPr>
          <a:xfrm>
            <a:off x="6117021" y="2191407"/>
            <a:ext cx="23648" cy="219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2910" y="378372"/>
            <a:ext cx="409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1.2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磁盘存储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2910" y="378372"/>
            <a:ext cx="409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1.3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安装包存储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显示 2"/>
          <p:cNvSpPr/>
          <p:nvPr/>
        </p:nvSpPr>
        <p:spPr>
          <a:xfrm>
            <a:off x="1923392" y="3373820"/>
            <a:ext cx="1576554" cy="86710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Package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35062" y="1930127"/>
            <a:ext cx="1576552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35062" y="4787462"/>
            <a:ext cx="1576552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JSON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3" idx="0"/>
            <a:endCxn id="4" idx="1"/>
          </p:cNvCxnSpPr>
          <p:nvPr/>
        </p:nvCxnSpPr>
        <p:spPr>
          <a:xfrm flipV="1">
            <a:off x="2711669" y="2324265"/>
            <a:ext cx="1923393" cy="104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3" idx="2"/>
            <a:endCxn id="6" idx="1"/>
          </p:cNvCxnSpPr>
          <p:nvPr/>
        </p:nvCxnSpPr>
        <p:spPr>
          <a:xfrm>
            <a:off x="2711669" y="4240924"/>
            <a:ext cx="1923393" cy="94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564988" y="3373820"/>
            <a:ext cx="1576552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Cache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1" idx="0"/>
            <a:endCxn id="4" idx="3"/>
          </p:cNvCxnSpPr>
          <p:nvPr/>
        </p:nvCxnSpPr>
        <p:spPr>
          <a:xfrm flipH="1" flipV="1">
            <a:off x="6211614" y="2324265"/>
            <a:ext cx="2141650" cy="104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1" idx="2"/>
            <a:endCxn id="6" idx="3"/>
          </p:cNvCxnSpPr>
          <p:nvPr/>
        </p:nvCxnSpPr>
        <p:spPr>
          <a:xfrm flipH="1">
            <a:off x="6211614" y="4162096"/>
            <a:ext cx="2141650" cy="101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3" idx="3"/>
            <a:endCxn id="11" idx="1"/>
          </p:cNvCxnSpPr>
          <p:nvPr/>
        </p:nvCxnSpPr>
        <p:spPr>
          <a:xfrm flipV="1">
            <a:off x="3499946" y="3767958"/>
            <a:ext cx="4065042" cy="3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2910" y="378372"/>
            <a:ext cx="409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2.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网络交互方式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云形 2"/>
          <p:cNvSpPr/>
          <p:nvPr/>
        </p:nvSpPr>
        <p:spPr>
          <a:xfrm>
            <a:off x="1592318" y="3231931"/>
            <a:ext cx="2585545" cy="1229710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Service</a:t>
            </a:r>
            <a:endParaRPr kumimoji="1" lang="zh-CN" altLang="en-US" dirty="0"/>
          </a:p>
        </p:txBody>
      </p:sp>
      <p:sp>
        <p:nvSpPr>
          <p:cNvPr id="7" name="磁盘 6"/>
          <p:cNvSpPr/>
          <p:nvPr/>
        </p:nvSpPr>
        <p:spPr>
          <a:xfrm>
            <a:off x="7927597" y="3007271"/>
            <a:ext cx="1090279" cy="1801211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8" name="云形 7"/>
          <p:cNvSpPr/>
          <p:nvPr/>
        </p:nvSpPr>
        <p:spPr>
          <a:xfrm>
            <a:off x="5027969" y="1261240"/>
            <a:ext cx="1986455" cy="1119351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r>
              <a:rPr kumimoji="1" lang="en-US" altLang="zh-CN" baseline="30000" dirty="0" smtClean="0"/>
              <a:t>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7" idx="2"/>
            <a:endCxn id="3" idx="0"/>
          </p:cNvCxnSpPr>
          <p:nvPr/>
        </p:nvCxnSpPr>
        <p:spPr>
          <a:xfrm flipH="1" flipV="1">
            <a:off x="4175708" y="3846786"/>
            <a:ext cx="3751889" cy="6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3" idx="3"/>
            <a:endCxn id="8" idx="2"/>
          </p:cNvCxnSpPr>
          <p:nvPr/>
        </p:nvCxnSpPr>
        <p:spPr>
          <a:xfrm flipV="1">
            <a:off x="2885091" y="1820916"/>
            <a:ext cx="2149040" cy="148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8" idx="0"/>
            <a:endCxn id="7" idx="1"/>
          </p:cNvCxnSpPr>
          <p:nvPr/>
        </p:nvCxnSpPr>
        <p:spPr>
          <a:xfrm>
            <a:off x="7012769" y="1820916"/>
            <a:ext cx="1459968" cy="118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7" idx="3"/>
            <a:endCxn id="3" idx="1"/>
          </p:cNvCxnSpPr>
          <p:nvPr/>
        </p:nvCxnSpPr>
        <p:spPr>
          <a:xfrm rot="5400000" flipH="1">
            <a:off x="5504839" y="1840584"/>
            <a:ext cx="348150" cy="5587646"/>
          </a:xfrm>
          <a:prstGeom prst="bentConnector3">
            <a:avLst>
              <a:gd name="adj1" fmla="val -6566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6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2910" y="378372"/>
            <a:ext cx="409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2.1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服务优化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1834703" y="3080262"/>
            <a:ext cx="9279987" cy="388150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161832" y="3017198"/>
            <a:ext cx="1403131" cy="5202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查询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72910" y="3014206"/>
            <a:ext cx="1166647" cy="5202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建链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33684" y="2998440"/>
            <a:ext cx="1213942" cy="5202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资源下载</a:t>
            </a:r>
            <a:endParaRPr kumimoji="1"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7809852" y="3014206"/>
            <a:ext cx="1213942" cy="5202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VD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372614" y="2998441"/>
            <a:ext cx="1213942" cy="5202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渲染</a:t>
            </a:r>
            <a:endParaRPr kumimoji="1" lang="en-US" altLang="zh-CN" dirty="0" smtClean="0"/>
          </a:p>
        </p:txBody>
      </p:sp>
      <p:cxnSp>
        <p:nvCxnSpPr>
          <p:cNvPr id="11" name="直线连接符 10"/>
          <p:cNvCxnSpPr/>
          <p:nvPr/>
        </p:nvCxnSpPr>
        <p:spPr>
          <a:xfrm flipH="1">
            <a:off x="7426483" y="2057747"/>
            <a:ext cx="18783" cy="3964681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flipH="1">
            <a:off x="4351281" y="1985300"/>
            <a:ext cx="157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网络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8261130" y="1979315"/>
            <a:ext cx="14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客户端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 flipV="1">
            <a:off x="362607" y="3673366"/>
            <a:ext cx="10610193" cy="3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1622847" y="1981564"/>
            <a:ext cx="13797" cy="4040864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4855" y="29796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</a:rPr>
              <a:t>加载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6944" y="3969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优化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95895" y="3929351"/>
            <a:ext cx="1397152" cy="45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HTTPDNS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50262" y="3924831"/>
            <a:ext cx="1397152" cy="45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域名收敛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857657" y="4639193"/>
            <a:ext cx="1397152" cy="45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HTTP/2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05403" y="3891050"/>
            <a:ext cx="1397152" cy="45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代码压缩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412798" y="4605412"/>
            <a:ext cx="1397152" cy="45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图片自适应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12798" y="5319774"/>
            <a:ext cx="1397152" cy="45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资源加载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809852" y="3924831"/>
            <a:ext cx="1213942" cy="45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首屏优先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809852" y="4639193"/>
            <a:ext cx="1213942" cy="45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809852" y="5418105"/>
            <a:ext cx="1213942" cy="45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341606" y="3935333"/>
            <a:ext cx="1341252" cy="45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异步</a:t>
            </a:r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372614" y="4639193"/>
            <a:ext cx="1341252" cy="45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异步绘制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>
            <a:stCxn id="5" idx="2"/>
          </p:cNvCxnSpPr>
          <p:nvPr/>
        </p:nvCxnSpPr>
        <p:spPr>
          <a:xfrm flipH="1">
            <a:off x="2863397" y="3537461"/>
            <a:ext cx="1" cy="464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4654496" y="3504560"/>
            <a:ext cx="1" cy="464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6136206" y="3502615"/>
            <a:ext cx="1" cy="464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8416823" y="3550233"/>
            <a:ext cx="1" cy="464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H="1">
            <a:off x="9953165" y="3499582"/>
            <a:ext cx="1" cy="464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292</Words>
  <Application>Microsoft Macintosh PowerPoint</Application>
  <PresentationFormat>宽屏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DengXian</vt:lpstr>
      <vt:lpstr>DengXian Light</vt:lpstr>
      <vt:lpstr>Office 主题</vt:lpstr>
      <vt:lpstr>跨平台持续交付方案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跨平台持续交付方案</dc:title>
  <dc:creator>Microsoft Office 用户</dc:creator>
  <cp:lastModifiedBy>Microsoft Office 用户</cp:lastModifiedBy>
  <cp:revision>35</cp:revision>
  <dcterms:created xsi:type="dcterms:W3CDTF">2017-02-16T15:31:29Z</dcterms:created>
  <dcterms:modified xsi:type="dcterms:W3CDTF">2017-03-09T02:42:00Z</dcterms:modified>
</cp:coreProperties>
</file>