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83" r:id="rId8"/>
    <p:sldId id="262" r:id="rId9"/>
    <p:sldId id="284" r:id="rId10"/>
    <p:sldId id="279" r:id="rId11"/>
    <p:sldId id="265" r:id="rId12"/>
    <p:sldId id="280" r:id="rId13"/>
    <p:sldId id="268" r:id="rId14"/>
    <p:sldId id="269" r:id="rId15"/>
    <p:sldId id="270" r:id="rId16"/>
    <p:sldId id="281" r:id="rId17"/>
    <p:sldId id="282" r:id="rId18"/>
    <p:sldId id="271" r:id="rId19"/>
    <p:sldId id="291" r:id="rId20"/>
    <p:sldId id="286" r:id="rId21"/>
    <p:sldId id="288" r:id="rId22"/>
    <p:sldId id="289" r:id="rId23"/>
    <p:sldId id="290" r:id="rId24"/>
    <p:sldId id="275" r:id="rId25"/>
    <p:sldId id="292" r:id="rId26"/>
    <p:sldId id="294" r:id="rId27"/>
    <p:sldId id="293" r:id="rId28"/>
    <p:sldId id="297" r:id="rId29"/>
    <p:sldId id="295" r:id="rId30"/>
    <p:sldId id="298" r:id="rId31"/>
    <p:sldId id="276" r:id="rId32"/>
    <p:sldId id="277" r:id="rId33"/>
    <p:sldId id="299" r:id="rId34"/>
    <p:sldId id="30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u Guangyu" initials="ZG" lastIdx="4" clrIdx="0">
    <p:extLst>
      <p:ext uri="{19B8F6BF-5375-455C-9EA6-DF929625EA0E}">
        <p15:presenceInfo xmlns:p15="http://schemas.microsoft.com/office/powerpoint/2012/main" userId="b95e262aa734f90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0609" autoAdjust="0"/>
    <p:restoredTop sz="94660"/>
  </p:normalViewPr>
  <p:slideViewPr>
    <p:cSldViewPr snapToGrid="0">
      <p:cViewPr varScale="1">
        <p:scale>
          <a:sx n="54" d="100"/>
          <a:sy n="54" d="100"/>
        </p:scale>
        <p:origin x="77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5.svg"/><Relationship Id="rId1" Type="http://schemas.openxmlformats.org/officeDocument/2006/relationships/image" Target="../media/image32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5.svg"/><Relationship Id="rId1" Type="http://schemas.openxmlformats.org/officeDocument/2006/relationships/image" Target="../media/image32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32F810-A300-4C5B-8F8E-8E3A04AFBF8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BAB2584-2141-47A8-8B3C-010DA8D68B3F}">
      <dgm:prSet/>
      <dgm:spPr/>
      <dgm:t>
        <a:bodyPr/>
        <a:lstStyle/>
        <a:p>
          <a:r>
            <a:rPr lang="en-US" dirty="0"/>
            <a:t>Purpose : Find the last element</a:t>
          </a:r>
        </a:p>
      </dgm:t>
    </dgm:pt>
    <dgm:pt modelId="{576D8CEF-B0E6-4E72-8AFC-CEE2C62E03E3}" type="parTrans" cxnId="{45373DF3-0BD3-4EC0-8C31-658BD3C47F6D}">
      <dgm:prSet/>
      <dgm:spPr/>
      <dgm:t>
        <a:bodyPr/>
        <a:lstStyle/>
        <a:p>
          <a:endParaRPr lang="en-US"/>
        </a:p>
      </dgm:t>
    </dgm:pt>
    <dgm:pt modelId="{799D11DC-5DE8-4BB3-9AF3-34249FEF6200}" type="sibTrans" cxnId="{45373DF3-0BD3-4EC0-8C31-658BD3C47F6D}">
      <dgm:prSet/>
      <dgm:spPr/>
      <dgm:t>
        <a:bodyPr/>
        <a:lstStyle/>
        <a:p>
          <a:endParaRPr lang="en-US"/>
        </a:p>
      </dgm:t>
    </dgm:pt>
    <dgm:pt modelId="{7EB37557-0BD3-4256-9191-28E33DD150F5}">
      <dgm:prSet/>
      <dgm:spPr/>
      <dgm:t>
        <a:bodyPr/>
        <a:lstStyle/>
        <a:p>
          <a:r>
            <a:rPr lang="en-US" dirty="0"/>
            <a:t>Approach : Add Node Traversal Algorithm </a:t>
          </a:r>
        </a:p>
      </dgm:t>
    </dgm:pt>
    <dgm:pt modelId="{26F70586-F1C0-4429-BEC3-B02DB3A1C251}" type="parTrans" cxnId="{B3F5E652-16EA-4E53-A878-229655249190}">
      <dgm:prSet/>
      <dgm:spPr/>
      <dgm:t>
        <a:bodyPr/>
        <a:lstStyle/>
        <a:p>
          <a:endParaRPr lang="en-US"/>
        </a:p>
      </dgm:t>
    </dgm:pt>
    <dgm:pt modelId="{D133BC8E-F7D9-4CF4-A3D2-E38A7A23DD7E}" type="sibTrans" cxnId="{B3F5E652-16EA-4E53-A878-229655249190}">
      <dgm:prSet/>
      <dgm:spPr/>
      <dgm:t>
        <a:bodyPr/>
        <a:lstStyle/>
        <a:p>
          <a:endParaRPr lang="en-US"/>
        </a:p>
      </dgm:t>
    </dgm:pt>
    <dgm:pt modelId="{2681324F-09DE-4447-B30A-E04B3930EF57}" type="pres">
      <dgm:prSet presAssocID="{7432F810-A300-4C5B-8F8E-8E3A04AFBF87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0D52212-D839-461B-9970-4702A5D3B53F}" type="pres">
      <dgm:prSet presAssocID="{4BAB2584-2141-47A8-8B3C-010DA8D68B3F}" presName="compNode" presStyleCnt="0"/>
      <dgm:spPr/>
    </dgm:pt>
    <dgm:pt modelId="{34D02273-2454-463A-9520-7014F6F6567B}" type="pres">
      <dgm:prSet presAssocID="{4BAB2584-2141-47A8-8B3C-010DA8D68B3F}" presName="bgRect" presStyleLbl="bgShp" presStyleIdx="0" presStyleCnt="2"/>
      <dgm:spPr/>
    </dgm:pt>
    <dgm:pt modelId="{64CA3608-4D32-4A86-A4A2-7D8F27410964}" type="pres">
      <dgm:prSet presAssocID="{4BAB2584-2141-47A8-8B3C-010DA8D68B3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pPr latinLnBrk="1"/>
          <a:endParaRPr lang="ko-KR" altLang="en-US"/>
        </a:p>
      </dgm:t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9D98C631-9206-4810-9797-268C1EA932CE}" type="pres">
      <dgm:prSet presAssocID="{4BAB2584-2141-47A8-8B3C-010DA8D68B3F}" presName="spaceRect" presStyleCnt="0"/>
      <dgm:spPr/>
    </dgm:pt>
    <dgm:pt modelId="{73CCD726-4657-4198-8BEA-3DE44A176F21}" type="pres">
      <dgm:prSet presAssocID="{4BAB2584-2141-47A8-8B3C-010DA8D68B3F}" presName="parTx" presStyleLbl="revTx" presStyleIdx="0" presStyleCnt="2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3A58B46-FE33-47C2-B3D8-40A513404C5B}" type="pres">
      <dgm:prSet presAssocID="{799D11DC-5DE8-4BB3-9AF3-34249FEF6200}" presName="sibTrans" presStyleCnt="0"/>
      <dgm:spPr/>
    </dgm:pt>
    <dgm:pt modelId="{6831408D-E5C9-4CF8-A971-10158817FB51}" type="pres">
      <dgm:prSet presAssocID="{7EB37557-0BD3-4256-9191-28E33DD150F5}" presName="compNode" presStyleCnt="0"/>
      <dgm:spPr/>
    </dgm:pt>
    <dgm:pt modelId="{3EC1EA56-1AE9-4C1A-8F42-908691944FD7}" type="pres">
      <dgm:prSet presAssocID="{7EB37557-0BD3-4256-9191-28E33DD150F5}" presName="bgRect" presStyleLbl="bgShp" presStyleIdx="1" presStyleCnt="2"/>
      <dgm:spPr/>
    </dgm:pt>
    <dgm:pt modelId="{04BC42E5-FB83-4673-A6F2-154155E40640}" type="pres">
      <dgm:prSet presAssocID="{7EB37557-0BD3-4256-9191-28E33DD150F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비커"/>
        </a:ext>
      </dgm:extLst>
    </dgm:pt>
    <dgm:pt modelId="{24AA3885-B528-4E13-BF58-C8CAB95DC838}" type="pres">
      <dgm:prSet presAssocID="{7EB37557-0BD3-4256-9191-28E33DD150F5}" presName="spaceRect" presStyleCnt="0"/>
      <dgm:spPr/>
    </dgm:pt>
    <dgm:pt modelId="{3015F423-E75A-4426-B5C0-68690CFFAF41}" type="pres">
      <dgm:prSet presAssocID="{7EB37557-0BD3-4256-9191-28E33DD150F5}" presName="parTx" presStyleLbl="revTx" presStyleIdx="1" presStyleCnt="2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45373DF3-0BD3-4EC0-8C31-658BD3C47F6D}" srcId="{7432F810-A300-4C5B-8F8E-8E3A04AFBF87}" destId="{4BAB2584-2141-47A8-8B3C-010DA8D68B3F}" srcOrd="0" destOrd="0" parTransId="{576D8CEF-B0E6-4E72-8AFC-CEE2C62E03E3}" sibTransId="{799D11DC-5DE8-4BB3-9AF3-34249FEF6200}"/>
    <dgm:cxn modelId="{3B872766-474D-4885-85F4-F30C7EC28B34}" type="presOf" srcId="{4BAB2584-2141-47A8-8B3C-010DA8D68B3F}" destId="{73CCD726-4657-4198-8BEA-3DE44A176F21}" srcOrd="0" destOrd="0" presId="urn:microsoft.com/office/officeart/2018/2/layout/IconVerticalSolidList"/>
    <dgm:cxn modelId="{EEB7B656-8C5C-4D14-9751-AE6C4A0AF0DC}" type="presOf" srcId="{7EB37557-0BD3-4256-9191-28E33DD150F5}" destId="{3015F423-E75A-4426-B5C0-68690CFFAF41}" srcOrd="0" destOrd="0" presId="urn:microsoft.com/office/officeart/2018/2/layout/IconVerticalSolidList"/>
    <dgm:cxn modelId="{907CDF60-C479-4080-8B70-CAB052859A0E}" type="presOf" srcId="{7432F810-A300-4C5B-8F8E-8E3A04AFBF87}" destId="{2681324F-09DE-4447-B30A-E04B3930EF57}" srcOrd="0" destOrd="0" presId="urn:microsoft.com/office/officeart/2018/2/layout/IconVerticalSolidList"/>
    <dgm:cxn modelId="{B3F5E652-16EA-4E53-A878-229655249190}" srcId="{7432F810-A300-4C5B-8F8E-8E3A04AFBF87}" destId="{7EB37557-0BD3-4256-9191-28E33DD150F5}" srcOrd="1" destOrd="0" parTransId="{26F70586-F1C0-4429-BEC3-B02DB3A1C251}" sibTransId="{D133BC8E-F7D9-4CF4-A3D2-E38A7A23DD7E}"/>
    <dgm:cxn modelId="{1949E564-685F-414B-8015-9F87A4C934EF}" type="presParOf" srcId="{2681324F-09DE-4447-B30A-E04B3930EF57}" destId="{E0D52212-D839-461B-9970-4702A5D3B53F}" srcOrd="0" destOrd="0" presId="urn:microsoft.com/office/officeart/2018/2/layout/IconVerticalSolidList"/>
    <dgm:cxn modelId="{EC5AFA82-7A12-49E5-9835-7AAAF80BCD44}" type="presParOf" srcId="{E0D52212-D839-461B-9970-4702A5D3B53F}" destId="{34D02273-2454-463A-9520-7014F6F6567B}" srcOrd="0" destOrd="0" presId="urn:microsoft.com/office/officeart/2018/2/layout/IconVerticalSolidList"/>
    <dgm:cxn modelId="{09C3E991-9155-467E-8CB1-2BCF121C4CED}" type="presParOf" srcId="{E0D52212-D839-461B-9970-4702A5D3B53F}" destId="{64CA3608-4D32-4A86-A4A2-7D8F27410964}" srcOrd="1" destOrd="0" presId="urn:microsoft.com/office/officeart/2018/2/layout/IconVerticalSolidList"/>
    <dgm:cxn modelId="{69810D6C-DE3C-4E92-A682-82DBFCFC2B5D}" type="presParOf" srcId="{E0D52212-D839-461B-9970-4702A5D3B53F}" destId="{9D98C631-9206-4810-9797-268C1EA932CE}" srcOrd="2" destOrd="0" presId="urn:microsoft.com/office/officeart/2018/2/layout/IconVerticalSolidList"/>
    <dgm:cxn modelId="{07089342-3785-431C-8876-B93985EE4083}" type="presParOf" srcId="{E0D52212-D839-461B-9970-4702A5D3B53F}" destId="{73CCD726-4657-4198-8BEA-3DE44A176F21}" srcOrd="3" destOrd="0" presId="urn:microsoft.com/office/officeart/2018/2/layout/IconVerticalSolidList"/>
    <dgm:cxn modelId="{E176D844-E9CD-4917-BFBA-4B3B6F8AEDB2}" type="presParOf" srcId="{2681324F-09DE-4447-B30A-E04B3930EF57}" destId="{B3A58B46-FE33-47C2-B3D8-40A513404C5B}" srcOrd="1" destOrd="0" presId="urn:microsoft.com/office/officeart/2018/2/layout/IconVerticalSolidList"/>
    <dgm:cxn modelId="{FDE1D7BA-C345-4A8D-A2A4-51EE763D46AF}" type="presParOf" srcId="{2681324F-09DE-4447-B30A-E04B3930EF57}" destId="{6831408D-E5C9-4CF8-A971-10158817FB51}" srcOrd="2" destOrd="0" presId="urn:microsoft.com/office/officeart/2018/2/layout/IconVerticalSolidList"/>
    <dgm:cxn modelId="{010B86A1-3DBA-4935-B456-2D6898467FEC}" type="presParOf" srcId="{6831408D-E5C9-4CF8-A971-10158817FB51}" destId="{3EC1EA56-1AE9-4C1A-8F42-908691944FD7}" srcOrd="0" destOrd="0" presId="urn:microsoft.com/office/officeart/2018/2/layout/IconVerticalSolidList"/>
    <dgm:cxn modelId="{C02549F5-DE78-4F8C-AB82-0DBC46B3D99E}" type="presParOf" srcId="{6831408D-E5C9-4CF8-A971-10158817FB51}" destId="{04BC42E5-FB83-4673-A6F2-154155E40640}" srcOrd="1" destOrd="0" presId="urn:microsoft.com/office/officeart/2018/2/layout/IconVerticalSolidList"/>
    <dgm:cxn modelId="{1F772599-E55C-4914-AACB-8B158A04B0BF}" type="presParOf" srcId="{6831408D-E5C9-4CF8-A971-10158817FB51}" destId="{24AA3885-B528-4E13-BF58-C8CAB95DC838}" srcOrd="2" destOrd="0" presId="urn:microsoft.com/office/officeart/2018/2/layout/IconVerticalSolidList"/>
    <dgm:cxn modelId="{ADF3D908-4049-48C6-A86E-082B25B452DB}" type="presParOf" srcId="{6831408D-E5C9-4CF8-A971-10158817FB51}" destId="{3015F423-E75A-4426-B5C0-68690CFFAF4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2D01FA-BFFC-4019-80E4-33DCF6DCBE8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779F77F-1DE2-41B3-81B6-B7B0B020A565}">
      <dgm:prSet/>
      <dgm:spPr/>
      <dgm:t>
        <a:bodyPr/>
        <a:lstStyle/>
        <a:p>
          <a:r>
            <a:rPr lang="en-US" dirty="0"/>
            <a:t>Purpose : Download contents of page</a:t>
          </a:r>
        </a:p>
      </dgm:t>
    </dgm:pt>
    <dgm:pt modelId="{E66512D3-4371-4A2E-8BBA-95ED604436F4}" type="parTrans" cxnId="{32436D72-D053-4DEE-BDA9-A606A9DBE9EB}">
      <dgm:prSet/>
      <dgm:spPr/>
      <dgm:t>
        <a:bodyPr/>
        <a:lstStyle/>
        <a:p>
          <a:endParaRPr lang="en-US"/>
        </a:p>
      </dgm:t>
    </dgm:pt>
    <dgm:pt modelId="{984F767D-C01C-48B4-832E-CE1A2F771819}" type="sibTrans" cxnId="{32436D72-D053-4DEE-BDA9-A606A9DBE9EB}">
      <dgm:prSet/>
      <dgm:spPr/>
      <dgm:t>
        <a:bodyPr/>
        <a:lstStyle/>
        <a:p>
          <a:endParaRPr lang="en-US"/>
        </a:p>
      </dgm:t>
    </dgm:pt>
    <dgm:pt modelId="{C46D26CB-1DC8-40B8-B240-2EE2ADA0288F}">
      <dgm:prSet/>
      <dgm:spPr/>
      <dgm:t>
        <a:bodyPr/>
        <a:lstStyle/>
        <a:p>
          <a:r>
            <a:rPr lang="en-US" dirty="0"/>
            <a:t>Approach : Add Content Downloader classes</a:t>
          </a:r>
        </a:p>
      </dgm:t>
    </dgm:pt>
    <dgm:pt modelId="{5701AC97-96F0-447F-974D-F4865487C20A}" type="parTrans" cxnId="{0D5BD6ED-37E9-445A-8402-00248486AE05}">
      <dgm:prSet/>
      <dgm:spPr/>
      <dgm:t>
        <a:bodyPr/>
        <a:lstStyle/>
        <a:p>
          <a:endParaRPr lang="en-US"/>
        </a:p>
      </dgm:t>
    </dgm:pt>
    <dgm:pt modelId="{6B4D8C26-5AA1-4201-B1D3-A89817983C70}" type="sibTrans" cxnId="{0D5BD6ED-37E9-445A-8402-00248486AE05}">
      <dgm:prSet/>
      <dgm:spPr/>
      <dgm:t>
        <a:bodyPr/>
        <a:lstStyle/>
        <a:p>
          <a:endParaRPr lang="en-US"/>
        </a:p>
      </dgm:t>
    </dgm:pt>
    <dgm:pt modelId="{10C214C0-73D3-4C36-8105-C4F7C834B80E}" type="pres">
      <dgm:prSet presAssocID="{0D2D01FA-BFFC-4019-80E4-33DCF6DCBE87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DAC7E62-DB55-4237-9793-496A6A8D0BFD}" type="pres">
      <dgm:prSet presAssocID="{6779F77F-1DE2-41B3-81B6-B7B0B020A565}" presName="compNode" presStyleCnt="0"/>
      <dgm:spPr/>
    </dgm:pt>
    <dgm:pt modelId="{8581B797-D6D7-4BE1-8A0C-34E6F0074637}" type="pres">
      <dgm:prSet presAssocID="{6779F77F-1DE2-41B3-81B6-B7B0B020A565}" presName="bgRect" presStyleLbl="bgShp" presStyleIdx="0" presStyleCnt="2"/>
      <dgm:spPr/>
    </dgm:pt>
    <dgm:pt modelId="{35C8D2E2-B947-440E-B365-6D5FB6D5BA13}" type="pres">
      <dgm:prSet presAssocID="{6779F77F-1DE2-41B3-81B6-B7B0B020A56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pPr latinLnBrk="1"/>
          <a:endParaRPr lang="ko-KR" altLang="en-US"/>
        </a:p>
      </dgm:t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9DB6AA4C-4F85-477C-9744-46B1104BBC76}" type="pres">
      <dgm:prSet presAssocID="{6779F77F-1DE2-41B3-81B6-B7B0B020A565}" presName="spaceRect" presStyleCnt="0"/>
      <dgm:spPr/>
    </dgm:pt>
    <dgm:pt modelId="{DEB3E10C-9F5E-4A24-9041-CAD7A0294F4A}" type="pres">
      <dgm:prSet presAssocID="{6779F77F-1DE2-41B3-81B6-B7B0B020A565}" presName="parTx" presStyleLbl="revTx" presStyleIdx="0" presStyleCnt="2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16EED64-C383-4C38-93A6-71385E5BBF19}" type="pres">
      <dgm:prSet presAssocID="{984F767D-C01C-48B4-832E-CE1A2F771819}" presName="sibTrans" presStyleCnt="0"/>
      <dgm:spPr/>
    </dgm:pt>
    <dgm:pt modelId="{E214F745-053D-4C34-95CE-A29B7CED858C}" type="pres">
      <dgm:prSet presAssocID="{C46D26CB-1DC8-40B8-B240-2EE2ADA0288F}" presName="compNode" presStyleCnt="0"/>
      <dgm:spPr/>
    </dgm:pt>
    <dgm:pt modelId="{9DA05096-DB3B-4807-A33F-0C37B32D52B9}" type="pres">
      <dgm:prSet presAssocID="{C46D26CB-1DC8-40B8-B240-2EE2ADA0288F}" presName="bgRect" presStyleLbl="bgShp" presStyleIdx="1" presStyleCnt="2"/>
      <dgm:spPr/>
    </dgm:pt>
    <dgm:pt modelId="{28C4E1F9-063A-41C1-9BDF-5B1221A2AD74}" type="pres">
      <dgm:prSet presAssocID="{C46D26CB-1DC8-40B8-B240-2EE2ADA0288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비커"/>
        </a:ext>
      </dgm:extLst>
    </dgm:pt>
    <dgm:pt modelId="{E8EF14B5-6D8F-47F9-BCEB-4FAB168C0433}" type="pres">
      <dgm:prSet presAssocID="{C46D26CB-1DC8-40B8-B240-2EE2ADA0288F}" presName="spaceRect" presStyleCnt="0"/>
      <dgm:spPr/>
    </dgm:pt>
    <dgm:pt modelId="{3A3B1D6E-3EA7-4741-A328-99DB48304B53}" type="pres">
      <dgm:prSet presAssocID="{C46D26CB-1DC8-40B8-B240-2EE2ADA0288F}" presName="parTx" presStyleLbl="revTx" presStyleIdx="1" presStyleCnt="2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0E808FA-2654-46B5-9A01-C3D4355A767C}" type="presOf" srcId="{0D2D01FA-BFFC-4019-80E4-33DCF6DCBE87}" destId="{10C214C0-73D3-4C36-8105-C4F7C834B80E}" srcOrd="0" destOrd="0" presId="urn:microsoft.com/office/officeart/2018/2/layout/IconVerticalSolidList"/>
    <dgm:cxn modelId="{966D7DFB-3E4E-4662-BD00-7AAD4C4A439C}" type="presOf" srcId="{C46D26CB-1DC8-40B8-B240-2EE2ADA0288F}" destId="{3A3B1D6E-3EA7-4741-A328-99DB48304B53}" srcOrd="0" destOrd="0" presId="urn:microsoft.com/office/officeart/2018/2/layout/IconVerticalSolidList"/>
    <dgm:cxn modelId="{32436D72-D053-4DEE-BDA9-A606A9DBE9EB}" srcId="{0D2D01FA-BFFC-4019-80E4-33DCF6DCBE87}" destId="{6779F77F-1DE2-41B3-81B6-B7B0B020A565}" srcOrd="0" destOrd="0" parTransId="{E66512D3-4371-4A2E-8BBA-95ED604436F4}" sibTransId="{984F767D-C01C-48B4-832E-CE1A2F771819}"/>
    <dgm:cxn modelId="{2BCB6B9E-5101-439B-A4A3-41C9F2868D3D}" type="presOf" srcId="{6779F77F-1DE2-41B3-81B6-B7B0B020A565}" destId="{DEB3E10C-9F5E-4A24-9041-CAD7A0294F4A}" srcOrd="0" destOrd="0" presId="urn:microsoft.com/office/officeart/2018/2/layout/IconVerticalSolidList"/>
    <dgm:cxn modelId="{0D5BD6ED-37E9-445A-8402-00248486AE05}" srcId="{0D2D01FA-BFFC-4019-80E4-33DCF6DCBE87}" destId="{C46D26CB-1DC8-40B8-B240-2EE2ADA0288F}" srcOrd="1" destOrd="0" parTransId="{5701AC97-96F0-447F-974D-F4865487C20A}" sibTransId="{6B4D8C26-5AA1-4201-B1D3-A89817983C70}"/>
    <dgm:cxn modelId="{09306BF1-B0B7-4A39-81DD-AC2096E891C4}" type="presParOf" srcId="{10C214C0-73D3-4C36-8105-C4F7C834B80E}" destId="{EDAC7E62-DB55-4237-9793-496A6A8D0BFD}" srcOrd="0" destOrd="0" presId="urn:microsoft.com/office/officeart/2018/2/layout/IconVerticalSolidList"/>
    <dgm:cxn modelId="{B29AFC65-E264-47DB-82AC-988CC761A647}" type="presParOf" srcId="{EDAC7E62-DB55-4237-9793-496A6A8D0BFD}" destId="{8581B797-D6D7-4BE1-8A0C-34E6F0074637}" srcOrd="0" destOrd="0" presId="urn:microsoft.com/office/officeart/2018/2/layout/IconVerticalSolidList"/>
    <dgm:cxn modelId="{EF601946-06B0-459A-AF96-DA145B6306E9}" type="presParOf" srcId="{EDAC7E62-DB55-4237-9793-496A6A8D0BFD}" destId="{35C8D2E2-B947-440E-B365-6D5FB6D5BA13}" srcOrd="1" destOrd="0" presId="urn:microsoft.com/office/officeart/2018/2/layout/IconVerticalSolidList"/>
    <dgm:cxn modelId="{19FE9889-6FFB-4F62-83A3-841C913F3E9A}" type="presParOf" srcId="{EDAC7E62-DB55-4237-9793-496A6A8D0BFD}" destId="{9DB6AA4C-4F85-477C-9744-46B1104BBC76}" srcOrd="2" destOrd="0" presId="urn:microsoft.com/office/officeart/2018/2/layout/IconVerticalSolidList"/>
    <dgm:cxn modelId="{E9E5D9D8-4CD7-482B-8E1E-EB534B8EF8AA}" type="presParOf" srcId="{EDAC7E62-DB55-4237-9793-496A6A8D0BFD}" destId="{DEB3E10C-9F5E-4A24-9041-CAD7A0294F4A}" srcOrd="3" destOrd="0" presId="urn:microsoft.com/office/officeart/2018/2/layout/IconVerticalSolidList"/>
    <dgm:cxn modelId="{FA39DEE7-1718-41C8-A1D2-81A0A4DAD7FF}" type="presParOf" srcId="{10C214C0-73D3-4C36-8105-C4F7C834B80E}" destId="{A16EED64-C383-4C38-93A6-71385E5BBF19}" srcOrd="1" destOrd="0" presId="urn:microsoft.com/office/officeart/2018/2/layout/IconVerticalSolidList"/>
    <dgm:cxn modelId="{4280D3A5-CAFF-4C9A-BD1C-DDB4D7882611}" type="presParOf" srcId="{10C214C0-73D3-4C36-8105-C4F7C834B80E}" destId="{E214F745-053D-4C34-95CE-A29B7CED858C}" srcOrd="2" destOrd="0" presId="urn:microsoft.com/office/officeart/2018/2/layout/IconVerticalSolidList"/>
    <dgm:cxn modelId="{39D2B04E-DC3F-466B-BA26-A6CDC9A78383}" type="presParOf" srcId="{E214F745-053D-4C34-95CE-A29B7CED858C}" destId="{9DA05096-DB3B-4807-A33F-0C37B32D52B9}" srcOrd="0" destOrd="0" presId="urn:microsoft.com/office/officeart/2018/2/layout/IconVerticalSolidList"/>
    <dgm:cxn modelId="{87B89811-A470-405F-9812-4E8E152DD9DC}" type="presParOf" srcId="{E214F745-053D-4C34-95CE-A29B7CED858C}" destId="{28C4E1F9-063A-41C1-9BDF-5B1221A2AD74}" srcOrd="1" destOrd="0" presId="urn:microsoft.com/office/officeart/2018/2/layout/IconVerticalSolidList"/>
    <dgm:cxn modelId="{15F1FABD-5080-42E8-AFED-0687775014B1}" type="presParOf" srcId="{E214F745-053D-4C34-95CE-A29B7CED858C}" destId="{E8EF14B5-6D8F-47F9-BCEB-4FAB168C0433}" srcOrd="2" destOrd="0" presId="urn:microsoft.com/office/officeart/2018/2/layout/IconVerticalSolidList"/>
    <dgm:cxn modelId="{616D32DD-4A96-4D4E-83C4-F1560937F466}" type="presParOf" srcId="{E214F745-053D-4C34-95CE-A29B7CED858C}" destId="{3A3B1D6E-3EA7-4741-A328-99DB48304B5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D02273-2454-463A-9520-7014F6F6567B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CA3608-4D32-4A86-A4A2-7D8F27410964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CCD726-4657-4198-8BEA-3DE44A176F21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Purpose : Find the last element</a:t>
          </a:r>
        </a:p>
      </dsp:txBody>
      <dsp:txXfrm>
        <a:off x="2039300" y="956381"/>
        <a:ext cx="4474303" cy="1765627"/>
      </dsp:txXfrm>
    </dsp:sp>
    <dsp:sp modelId="{3EC1EA56-1AE9-4C1A-8F42-908691944FD7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BC42E5-FB83-4673-A6F2-154155E40640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15F423-E75A-4426-B5C0-68690CFFAF41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Approach : Add Node Traversal Algorithm </a:t>
          </a:r>
        </a:p>
      </dsp:txBody>
      <dsp:txXfrm>
        <a:off x="2039300" y="3163416"/>
        <a:ext cx="4474303" cy="17656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81B797-D6D7-4BE1-8A0C-34E6F0074637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C8D2E2-B947-440E-B365-6D5FB6D5BA13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B3E10C-9F5E-4A24-9041-CAD7A0294F4A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Purpose : Download contents of page</a:t>
          </a:r>
        </a:p>
      </dsp:txBody>
      <dsp:txXfrm>
        <a:off x="2039300" y="956381"/>
        <a:ext cx="4474303" cy="1765627"/>
      </dsp:txXfrm>
    </dsp:sp>
    <dsp:sp modelId="{9DA05096-DB3B-4807-A33F-0C37B32D52B9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C4E1F9-063A-41C1-9BDF-5B1221A2AD74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3B1D6E-3EA7-4741-A328-99DB48304B53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Approach : Add Content Downloader classes</a:t>
          </a:r>
        </a:p>
      </dsp:txBody>
      <dsp:txXfrm>
        <a:off x="2039300" y="3163416"/>
        <a:ext cx="4474303" cy="1765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16E29-540A-4E92-BFD8-31D8768206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E7BE88-B48D-4C04-B1CE-87E99A40F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648F5-AC8E-4566-BB87-498E9DBEB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D70D0-75B9-4FBD-A90C-E0EAD68C6F89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7FA7A-D63E-4984-9C65-8AC88BC76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4DC3F-2CD2-444C-B300-3F46E8FA1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64CDF-FF69-4F5B-B53B-6836B4AE3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71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E5B8-83A8-49B7-ABBB-CD9FF1873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A7E4A4-A52C-4A79-89AA-A32A8EE8F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3FE56-3F3A-49FC-BD0D-0F4C16711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D70D0-75B9-4FBD-A90C-E0EAD68C6F89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D3737-2B98-4BFB-AD9B-A02EA37A6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CE689-978D-4E0C-ACA0-BEBC2F422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64CDF-FF69-4F5B-B53B-6836B4AE3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06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D513E7-7DA1-4CC9-A6AA-1B5905AB2F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EC392B-3B16-4609-B528-AA64B50A2A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5A572-0C90-4F6C-8FF5-5FC40337B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D70D0-75B9-4FBD-A90C-E0EAD68C6F89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B3C3B-D5E6-450C-BA17-338D6C70B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66B14-400C-4B01-AB25-FE21724F9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64CDF-FF69-4F5B-B53B-6836B4AE3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57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5A343-C354-4DFC-87A2-3708A60A5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878D4-9B42-4C38-94C1-991877711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454E5-699F-439F-9D4A-0317D3460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D70D0-75B9-4FBD-A90C-E0EAD68C6F89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21EF6-4595-4A3B-A80A-628360CBB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30DFF-E849-451E-A965-1AEDF3A67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64CDF-FF69-4F5B-B53B-6836B4AE3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775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A2698-637C-4577-A805-1F8938A77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15421-6D6A-45E1-840E-6107D36CE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F8AB5-6E5A-41DD-A84D-5385477B8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D70D0-75B9-4FBD-A90C-E0EAD68C6F89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ABEA3-ED58-4EAA-A12C-46B174992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A3990-7028-41F4-BF42-FF489F55A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64CDF-FF69-4F5B-B53B-6836B4AE3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096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8EC5D-CDC6-4BB7-AC62-0BF2B7539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B1C21-3481-4499-93E3-B4E29CCE65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D977B7-6ADC-463E-B191-8F31D1E16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BB4DC8-115C-4CE9-8A5F-AA6197A7E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D70D0-75B9-4FBD-A90C-E0EAD68C6F89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75536-D5E4-4428-8B5E-2C03D75BA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AA5CF-CED0-4006-ACD8-A4067F071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64CDF-FF69-4F5B-B53B-6836B4AE3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68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C3EA5-88E6-49D0-A6F5-0896A0C0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92AB6-CC23-4513-9717-3CAD8CA65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C04B3F-5939-4106-ADBD-576F861EE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318D3C-2BAB-4F8B-B3BD-422BFCCC82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C0FFD7-D3CF-443B-9E1D-59BAF055C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1BD72A-E929-44B0-B774-468FB68D1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D70D0-75B9-4FBD-A90C-E0EAD68C6F89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7817E6-9CD8-4206-8DF8-057386CD6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4C33A-9A5F-428C-A2C3-982EB596B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64CDF-FF69-4F5B-B53B-6836B4AE3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8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82459-88E0-4F28-8F8C-79EC92B17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2F4C7E-1CA0-4BD3-BA9D-71EE2DDD8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D70D0-75B9-4FBD-A90C-E0EAD68C6F89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404896-21F4-4E89-AB09-CCDD49619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1309DA-22AC-449F-9446-8DC89643F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64CDF-FF69-4F5B-B53B-6836B4AE3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86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48FB97-83FE-45F3-A667-C783951EF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D70D0-75B9-4FBD-A90C-E0EAD68C6F89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C10D0F-BE00-4CE4-B0FE-D6AE18F9F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85514-F45B-4F2A-BE49-C57366DB6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64CDF-FF69-4F5B-B53B-6836B4AE3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02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F6D4D-9890-4B8E-ABA7-E0F6598EB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919BA-F7DF-47B2-819C-6EEB80FC1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AD2EA-1540-4983-A7EE-EC143DECE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8D7D4-CB89-4E1D-8FCD-CD601169E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D70D0-75B9-4FBD-A90C-E0EAD68C6F89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18F499-1F78-47DD-ACF5-FC9DF7F81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8C7B3-8BC8-4764-A8DE-51D828E22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64CDF-FF69-4F5B-B53B-6836B4AE3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7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48CF6-8BA1-4217-A9CA-7A3712F0B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76D1D3-CB55-42BA-A71E-9C456674B3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F411D9-7D9E-4BC9-A6CF-D605E814B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3B950D-6CF6-4F0B-857B-4266578A8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D70D0-75B9-4FBD-A90C-E0EAD68C6F89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2811CA-6F77-4578-A161-64E55660F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C2AD1-CD4E-4142-834A-041EBEE0E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64CDF-FF69-4F5B-B53B-6836B4AE3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7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BFCFEE-5ECB-483F-83D1-51E8B3A6E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83A9A-8994-4596-AAB8-CF37E1926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668F4-F427-4F08-9AAE-B90F667D89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70D0-75B9-4FBD-A90C-E0EAD68C6F89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00BC6-2395-4C0C-96AF-5E1E776BA0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140CB-0EDC-4DF1-80A1-3B386024BE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64CDF-FF69-4F5B-B53B-6836B4AE3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6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EAF9D2-11CF-4A78-8EF4-1A039879E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Design Pattern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EB0502-5F15-40E9-B85A-F2830326D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dirty="0"/>
              <a:t>김희성 </a:t>
            </a:r>
            <a:r>
              <a:rPr lang="en-US" dirty="0"/>
              <a:t>20122372</a:t>
            </a:r>
            <a:endParaRPr lang="en-US" altLang="ko-KR" dirty="0"/>
          </a:p>
          <a:p>
            <a:pPr algn="l"/>
            <a:r>
              <a:rPr lang="ko-KR" altLang="en-US" dirty="0"/>
              <a:t>김경태 </a:t>
            </a:r>
            <a:r>
              <a:rPr lang="en-US" altLang="ko-KR" dirty="0"/>
              <a:t>20175119</a:t>
            </a:r>
          </a:p>
          <a:p>
            <a:pPr algn="l"/>
            <a:r>
              <a:rPr lang="ko-KR" altLang="en-US" dirty="0" err="1"/>
              <a:t>주광우</a:t>
            </a:r>
            <a:r>
              <a:rPr lang="ko-KR" altLang="en-US" dirty="0"/>
              <a:t> </a:t>
            </a:r>
            <a:r>
              <a:rPr lang="en-US" dirty="0"/>
              <a:t>20165953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>
            <a:extLst>
              <a:ext uri="{FF2B5EF4-FFF2-40B4-BE49-F238E27FC236}">
                <a16:creationId xmlns:a16="http://schemas.microsoft.com/office/drawing/2014/main" id="{CFEB0502-5F15-40E9-B85A-F2830326DF45}"/>
              </a:ext>
            </a:extLst>
          </p:cNvPr>
          <p:cNvSpPr txBox="1">
            <a:spLocks/>
          </p:cNvSpPr>
          <p:nvPr/>
        </p:nvSpPr>
        <p:spPr>
          <a:xfrm>
            <a:off x="11072813" y="5974395"/>
            <a:ext cx="1102917" cy="8836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mtClean="0"/>
              <a:t>13</a:t>
            </a:r>
            <a:r>
              <a:rPr lang="ko-KR" altLang="en-US" dirty="0" smtClean="0"/>
              <a:t>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269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A3C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536FDF-A7F9-4241-A853-4FFA14DED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Strategy 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Pattern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C6773513-2996-4E87-944B-C5F04488B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132434" y="1607650"/>
            <a:ext cx="7000530" cy="4744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091CD060-5136-44EB-847E-FBD0133CC1EC}"/>
              </a:ext>
            </a:extLst>
          </p:cNvPr>
          <p:cNvSpPr/>
          <p:nvPr/>
        </p:nvSpPr>
        <p:spPr>
          <a:xfrm>
            <a:off x="3740595" y="932615"/>
            <a:ext cx="4747421" cy="52322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altLang="ko-KR" sz="2800" b="1" dirty="0" err="1"/>
              <a:t>NodeTraversor</a:t>
            </a:r>
            <a:endParaRPr lang="ko-KR" altLang="en-US" sz="2800" b="1" dirty="0"/>
          </a:p>
          <a:p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10190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95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5F7B2F-4B95-4F65-9C21-0DCB877E3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Singleton</a:t>
            </a:r>
            <a:b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Pattern</a:t>
            </a:r>
          </a:p>
        </p:txBody>
      </p:sp>
      <p:pic>
        <p:nvPicPr>
          <p:cNvPr id="4" name="Content Placeholder 3" descr="스크린샷, 앉아있는, 전화, 휴대폰이(가) 표시된 사진&#10;&#10;자동 생성된 설명">
            <a:extLst>
              <a:ext uri="{FF2B5EF4-FFF2-40B4-BE49-F238E27FC236}">
                <a16:creationId xmlns:a16="http://schemas.microsoft.com/office/drawing/2014/main" id="{0ECF52DD-1BCD-4222-8AEE-81BF529A83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69834" y="1872183"/>
            <a:ext cx="3982086" cy="4022310"/>
          </a:xfrm>
          <a:prstGeom prst="rect">
            <a:avLst/>
          </a:prstGeom>
        </p:spPr>
      </p:pic>
      <p:pic>
        <p:nvPicPr>
          <p:cNvPr id="8" name="Picture 2" descr="Tag Singleton Class Diagram">
            <a:extLst>
              <a:ext uri="{FF2B5EF4-FFF2-40B4-BE49-F238E27FC236}">
                <a16:creationId xmlns:a16="http://schemas.microsoft.com/office/drawing/2014/main" id="{666BDE4F-DC1C-4A21-A443-27BFB75F8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007" y="1872183"/>
            <a:ext cx="3899353" cy="3645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82008AA-112C-4481-BC47-A167C2EA1ED1}"/>
              </a:ext>
            </a:extLst>
          </p:cNvPr>
          <p:cNvSpPr/>
          <p:nvPr/>
        </p:nvSpPr>
        <p:spPr>
          <a:xfrm>
            <a:off x="3740595" y="932615"/>
            <a:ext cx="4747421" cy="52322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altLang="ko-KR" sz="2800" b="1" dirty="0"/>
              <a:t>Tag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124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95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5F7B2F-4B95-4F65-9C21-0DCB877E3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Singleton</a:t>
            </a:r>
            <a:b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Pattern</a:t>
            </a:r>
          </a:p>
        </p:txBody>
      </p:sp>
      <p:pic>
        <p:nvPicPr>
          <p:cNvPr id="12" name="Content Placeholder 3">
            <a:extLst>
              <a:ext uri="{FF2B5EF4-FFF2-40B4-BE49-F238E27FC236}">
                <a16:creationId xmlns:a16="http://schemas.microsoft.com/office/drawing/2014/main" id="{6C30B0B8-309B-4ECD-B67A-DC988DBA5B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34338" y="1872183"/>
            <a:ext cx="3053078" cy="4022310"/>
          </a:xfrm>
          <a:prstGeom prst="rect">
            <a:avLst/>
          </a:prstGeom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00A26191-737E-4D6E-B46D-13D49FD27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654007" y="3120398"/>
            <a:ext cx="3899353" cy="1148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BC2462E2-B6A3-47FC-8156-40F2A7878973}"/>
              </a:ext>
            </a:extLst>
          </p:cNvPr>
          <p:cNvSpPr/>
          <p:nvPr/>
        </p:nvSpPr>
        <p:spPr>
          <a:xfrm>
            <a:off x="3740595" y="932615"/>
            <a:ext cx="4747421" cy="52322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altLang="ko-KR" sz="2800" b="1" dirty="0"/>
              <a:t>Tag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46301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454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CC0E03-60FB-4D6D-9792-B497B25FB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Iterator Pattern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4E3AFC1-25DB-4003-BFD4-8FD10223F0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30864" y="2681875"/>
            <a:ext cx="4821056" cy="2470791"/>
          </a:xfrm>
          <a:prstGeom prst="rect">
            <a:avLst/>
          </a:prstGeom>
        </p:spPr>
      </p:pic>
      <p:pic>
        <p:nvPicPr>
          <p:cNvPr id="8" name="Picture 2" descr="DatasetIterator Iterator Pattern">
            <a:extLst>
              <a:ext uri="{FF2B5EF4-FFF2-40B4-BE49-F238E27FC236}">
                <a16:creationId xmlns:a16="http://schemas.microsoft.com/office/drawing/2014/main" id="{618A09B7-8113-4E49-9DB1-AC6B6F76B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917" y="2198188"/>
            <a:ext cx="2888947" cy="345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BFB136C-8B6E-4B97-8942-19E805F216B3}"/>
              </a:ext>
            </a:extLst>
          </p:cNvPr>
          <p:cNvSpPr/>
          <p:nvPr/>
        </p:nvSpPr>
        <p:spPr>
          <a:xfrm>
            <a:off x="3740595" y="932615"/>
            <a:ext cx="4747421" cy="52322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altLang="ko-KR" sz="2800" b="1" dirty="0" err="1"/>
              <a:t>DatesetIterator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300710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B6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89F697-E9FE-4515-AA37-B44F39892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Façade Pattern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8F7290D-E09B-424B-9D8A-219B109510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40595" y="1855155"/>
            <a:ext cx="5684135" cy="460352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4A724F6-0675-485B-9976-96FB86874B13}"/>
              </a:ext>
            </a:extLst>
          </p:cNvPr>
          <p:cNvSpPr/>
          <p:nvPr/>
        </p:nvSpPr>
        <p:spPr>
          <a:xfrm>
            <a:off x="3740595" y="932615"/>
            <a:ext cx="4747421" cy="52322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altLang="ko-KR" sz="2800" b="1" dirty="0" err="1"/>
              <a:t>Jsoup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30440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49E13-EE50-4D10-AA61-1BB155495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25347"/>
            <a:ext cx="680132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Improvement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58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366DDAC-E206-45CC-8350-E3841619B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altLang="ko-KR">
                <a:solidFill>
                  <a:srgbClr val="FFFFFF"/>
                </a:solidFill>
              </a:rPr>
              <a:t>Add functions</a:t>
            </a:r>
            <a:endParaRPr lang="ko-KR" altLang="en-US">
              <a:solidFill>
                <a:srgbClr val="FFFFFF"/>
              </a:solidFill>
            </a:endParaRP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477089D2-7A3B-414E-B0E4-B9EACDC48A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924392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7684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F3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B50C44-1D3E-4D93-93F8-EBFD17FAE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0" tIns="45720" rIns="0" bIns="45720" rtlCol="0" anchor="ctr">
            <a:normAutofit/>
          </a:bodyPr>
          <a:lstStyle/>
          <a:p>
            <a:pPr lvl="0" algn="ctr"/>
            <a:r>
              <a:rPr lang="en-US" altLang="ko-KR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Add </a:t>
            </a:r>
            <a:r>
              <a:rPr lang="en-US" altLang="ko-KR" sz="2600" dirty="0">
                <a:solidFill>
                  <a:srgbClr val="FFFFFF"/>
                </a:solidFill>
              </a:rPr>
              <a:t/>
            </a:r>
            <a:br>
              <a:rPr lang="en-US" altLang="ko-KR" sz="2600" dirty="0">
                <a:solidFill>
                  <a:srgbClr val="FFFFFF"/>
                </a:solidFill>
              </a:rPr>
            </a:br>
            <a:r>
              <a:rPr lang="en-US" altLang="ko-KR" sz="2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Node Traversal</a:t>
            </a:r>
            <a:br>
              <a:rPr lang="en-US" altLang="ko-KR" sz="2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altLang="ko-KR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Algorithm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3080887-C3FF-42C1-903A-B4942F6F54D8}"/>
              </a:ext>
            </a:extLst>
          </p:cNvPr>
          <p:cNvSpPr/>
          <p:nvPr/>
        </p:nvSpPr>
        <p:spPr>
          <a:xfrm>
            <a:off x="3740595" y="932615"/>
            <a:ext cx="4747421" cy="52322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altLang="ko-KR" sz="2800" b="1" dirty="0"/>
              <a:t>Add Visitor Pattern</a:t>
            </a:r>
            <a:endParaRPr lang="ko-KR" altLang="en-US" sz="2800" b="1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E80E21F4-0DA8-4EDF-87BB-EE4B64D323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536"/>
          <a:stretch/>
        </p:blipFill>
        <p:spPr bwMode="auto">
          <a:xfrm>
            <a:off x="3719714" y="2007212"/>
            <a:ext cx="3293067" cy="184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65F385A-4C2E-4A9B-84CC-AD07D1FD95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145"/>
          <a:stretch/>
        </p:blipFill>
        <p:spPr>
          <a:xfrm>
            <a:off x="8260958" y="2040787"/>
            <a:ext cx="3196374" cy="178145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16ED987-98D5-411C-B52E-A94D0496F6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1507" y="5253963"/>
            <a:ext cx="3267075" cy="98264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FCC5600-2660-45F8-AF46-0DB562E33E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5706" y="4829326"/>
            <a:ext cx="3267075" cy="771525"/>
          </a:xfrm>
          <a:prstGeom prst="rect">
            <a:avLst/>
          </a:prstGeom>
        </p:spPr>
      </p:pic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F7585759-FDDD-4764-842E-A4B8B88871BD}"/>
              </a:ext>
            </a:extLst>
          </p:cNvPr>
          <p:cNvSpPr/>
          <p:nvPr/>
        </p:nvSpPr>
        <p:spPr>
          <a:xfrm>
            <a:off x="7354963" y="3094311"/>
            <a:ext cx="563812" cy="761506"/>
          </a:xfrm>
          <a:prstGeom prst="rightArrow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8ADE8C89-5EBA-4482-B785-E622188C5E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1507" y="4209200"/>
            <a:ext cx="2832268" cy="88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5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F3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B50C44-1D3E-4D93-93F8-EBFD17FAE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0" tIns="45720" rIns="0" bIns="45720" rtlCol="0" anchor="ctr">
            <a:noAutofit/>
          </a:bodyPr>
          <a:lstStyle/>
          <a:p>
            <a:pPr lvl="0" algn="ctr" latinLnBrk="1"/>
            <a:r>
              <a:rPr lang="en-US" altLang="ko-KR" sz="2600" dirty="0">
                <a:solidFill>
                  <a:schemeClr val="bg1"/>
                </a:solidFill>
              </a:rPr>
              <a:t>Add </a:t>
            </a:r>
            <a:br>
              <a:rPr lang="en-US" altLang="ko-KR" sz="2600" dirty="0">
                <a:solidFill>
                  <a:schemeClr val="bg1"/>
                </a:solidFill>
              </a:rPr>
            </a:br>
            <a:r>
              <a:rPr lang="en-US" altLang="ko-KR" sz="2500" dirty="0">
                <a:solidFill>
                  <a:schemeClr val="bg1"/>
                </a:solidFill>
              </a:rPr>
              <a:t>Node Traversal </a:t>
            </a:r>
            <a:r>
              <a:rPr lang="en-US" altLang="ko-KR" sz="2600" dirty="0">
                <a:solidFill>
                  <a:schemeClr val="bg1"/>
                </a:solidFill>
              </a:rPr>
              <a:t>Algorithm </a:t>
            </a:r>
            <a:endParaRPr lang="ko-KR" altLang="en-US" sz="2600" dirty="0">
              <a:solidFill>
                <a:schemeClr val="bg1"/>
              </a:solidFill>
            </a:endParaRPr>
          </a:p>
        </p:txBody>
      </p:sp>
      <p:pic>
        <p:nvPicPr>
          <p:cNvPr id="8" name="Picture 2" descr="UML">
            <a:extLst>
              <a:ext uri="{FF2B5EF4-FFF2-40B4-BE49-F238E27FC236}">
                <a16:creationId xmlns:a16="http://schemas.microsoft.com/office/drawing/2014/main" id="{B3005F74-E3C4-4969-8804-DF6E4785F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440" y="2051753"/>
            <a:ext cx="4161777" cy="904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50F137A-6D28-488E-A0F5-6F517B9E3B5C}"/>
              </a:ext>
            </a:extLst>
          </p:cNvPr>
          <p:cNvSpPr/>
          <p:nvPr/>
        </p:nvSpPr>
        <p:spPr>
          <a:xfrm>
            <a:off x="3740595" y="932615"/>
            <a:ext cx="4747421" cy="52322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altLang="ko-KR" sz="2800" b="1" dirty="0"/>
              <a:t>Add Concrete Class</a:t>
            </a:r>
            <a:endParaRPr lang="ko-KR" altLang="en-US" sz="2800" b="1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B1C6092B-7464-42CE-B081-0BE7BCFDE8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514" y="4022620"/>
            <a:ext cx="4982803" cy="2239462"/>
          </a:xfrm>
          <a:prstGeom prst="rect">
            <a:avLst/>
          </a:prstGeom>
        </p:spPr>
      </p:pic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D9ED6292-AED7-4721-9DE8-BD7435CF8FA1}"/>
              </a:ext>
            </a:extLst>
          </p:cNvPr>
          <p:cNvSpPr/>
          <p:nvPr/>
        </p:nvSpPr>
        <p:spPr>
          <a:xfrm>
            <a:off x="5645917" y="3228037"/>
            <a:ext cx="1155700" cy="523033"/>
          </a:xfrm>
          <a:prstGeom prst="downArrow">
            <a:avLst/>
          </a:prstGeom>
          <a:solidFill>
            <a:schemeClr val="tx2">
              <a:lumMod val="50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432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A3C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536FDF-A7F9-4241-A853-4FFA14DED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Add</a:t>
            </a:r>
            <a:br>
              <a:rPr lang="en-US" altLang="ko-KR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altLang="ko-KR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Unit Test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91CD060-5136-44EB-847E-FBD0133CC1EC}"/>
              </a:ext>
            </a:extLst>
          </p:cNvPr>
          <p:cNvSpPr/>
          <p:nvPr/>
        </p:nvSpPr>
        <p:spPr>
          <a:xfrm>
            <a:off x="3740595" y="932615"/>
            <a:ext cx="4747421" cy="52322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spcAft>
                <a:spcPts val="600"/>
              </a:spcAft>
            </a:pPr>
            <a:r>
              <a:rPr lang="en-US" altLang="ko-KR" sz="2800" b="1" dirty="0"/>
              <a:t>Unit Test for Concrete Class of </a:t>
            </a:r>
            <a:r>
              <a:rPr lang="en-US" altLang="ko-KR" sz="2800" b="1" dirty="0" err="1"/>
              <a:t>NodeTraversoer</a:t>
            </a:r>
            <a:endParaRPr lang="ko-KR" altLang="en-US" sz="28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E80040F-1AF3-4012-BC21-A7731E085C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87"/>
          <a:stretch/>
        </p:blipFill>
        <p:spPr>
          <a:xfrm>
            <a:off x="3892814" y="1924050"/>
            <a:ext cx="4714875" cy="343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783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0B1B-59AF-4931-B42C-D6C25DE4B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 err="1"/>
              <a:t>Jsoup</a:t>
            </a:r>
            <a:r>
              <a:rPr lang="en-US" dirty="0"/>
              <a:t> Introduction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4A31DAA-BC12-466C-B2BD-1BA378E379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54" r="47326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04D3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65D1803A-00D4-429A-A844-520D673DD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err="1"/>
              <a:t>Jsoup</a:t>
            </a:r>
            <a:r>
              <a:rPr lang="ko-KR" altLang="en-US" sz="2000" dirty="0"/>
              <a:t>는 </a:t>
            </a:r>
            <a:r>
              <a:rPr lang="en-US" altLang="ko-KR" sz="2000" dirty="0"/>
              <a:t>HTML </a:t>
            </a:r>
            <a:r>
              <a:rPr lang="ko-KR" altLang="en-US" sz="2000" dirty="0"/>
              <a:t>문서에 있는 데이터를 </a:t>
            </a:r>
            <a:r>
              <a:rPr lang="en-US" altLang="ko-KR" sz="2000" dirty="0"/>
              <a:t>parse, extract, manipulate</a:t>
            </a:r>
            <a:r>
              <a:rPr lang="ko-KR" altLang="en-US" sz="2000" dirty="0"/>
              <a:t>하기 위해 사용되는 오픈 소스 자바 라이브러리이다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MIT License</a:t>
            </a:r>
            <a:r>
              <a:rPr lang="ko-KR" altLang="en-US" sz="2000" dirty="0"/>
              <a:t>를 따르고 있으며</a:t>
            </a:r>
            <a:r>
              <a:rPr lang="en-US" altLang="ko-KR" sz="2000" dirty="0"/>
              <a:t>, </a:t>
            </a:r>
            <a:r>
              <a:rPr lang="ko-KR" altLang="en-US" sz="2000" dirty="0"/>
              <a:t>따라서 코드 공개 의무가 없다</a:t>
            </a:r>
            <a:r>
              <a:rPr lang="en-US" altLang="ko-KR" sz="2000" dirty="0"/>
              <a:t>. </a:t>
            </a:r>
            <a:r>
              <a:rPr lang="ko-KR" altLang="en-US" sz="2000" dirty="0"/>
              <a:t>또한 </a:t>
            </a:r>
            <a:r>
              <a:rPr lang="ko-KR" altLang="en-US" sz="2000" dirty="0" err="1"/>
              <a:t>크롤링</a:t>
            </a:r>
            <a:r>
              <a:rPr lang="ko-KR" altLang="en-US" sz="2000" dirty="0"/>
              <a:t> 등의 목적으로 여러 프로젝트에 사용되고 있다</a:t>
            </a:r>
            <a:r>
              <a:rPr lang="en-US" altLang="ko-KR" sz="2000" dirty="0"/>
              <a:t>. </a:t>
            </a:r>
          </a:p>
          <a:p>
            <a:pPr marL="0" indent="0">
              <a:buNone/>
            </a:pPr>
            <a:r>
              <a:rPr lang="en-US" altLang="ko-KR" sz="2000" dirty="0" err="1"/>
              <a:t>Jsoup</a:t>
            </a:r>
            <a:r>
              <a:rPr lang="ko-KR" altLang="en-US" sz="2000" dirty="0"/>
              <a:t>는 </a:t>
            </a:r>
            <a:r>
              <a:rPr lang="en-US" altLang="ko-KR" sz="2000" dirty="0"/>
              <a:t>WHATWG</a:t>
            </a:r>
            <a:r>
              <a:rPr lang="ko-KR" altLang="en-US" sz="2000" dirty="0"/>
              <a:t>에서 정한 </a:t>
            </a:r>
            <a:r>
              <a:rPr lang="en-US" altLang="ko-KR" sz="2000" dirty="0"/>
              <a:t>HTML5 specification</a:t>
            </a:r>
            <a:r>
              <a:rPr lang="ko-KR" altLang="en-US" sz="2000" dirty="0"/>
              <a:t>에 맞춰 개발하였고</a:t>
            </a:r>
            <a:r>
              <a:rPr lang="en-US" altLang="ko-KR" sz="2000" dirty="0"/>
              <a:t>, </a:t>
            </a:r>
            <a:r>
              <a:rPr lang="ko-KR" altLang="en-US" sz="2000" dirty="0"/>
              <a:t>브라우저와 같이 </a:t>
            </a:r>
            <a:r>
              <a:rPr lang="en-US" altLang="ko-KR" sz="2000" dirty="0"/>
              <a:t>HTML</a:t>
            </a:r>
            <a:r>
              <a:rPr lang="ko-KR" altLang="en-US" sz="2000" dirty="0"/>
              <a:t>을 </a:t>
            </a:r>
            <a:r>
              <a:rPr lang="en-US" altLang="ko-KR" sz="2000" dirty="0"/>
              <a:t>DOM</a:t>
            </a:r>
            <a:r>
              <a:rPr lang="ko-KR" altLang="en-US" sz="2000" dirty="0"/>
              <a:t>으로 </a:t>
            </a:r>
            <a:r>
              <a:rPr lang="en-US" altLang="ko-KR" sz="2000" dirty="0"/>
              <a:t>parse </a:t>
            </a:r>
            <a:r>
              <a:rPr lang="ko-KR" altLang="en-US" sz="2000" dirty="0"/>
              <a:t>하는 역할을 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000" dirty="0"/>
              <a:t>사용자들은 </a:t>
            </a:r>
            <a:r>
              <a:rPr lang="en-US" altLang="ko-KR" sz="2000" dirty="0" err="1"/>
              <a:t>Jsoup</a:t>
            </a:r>
            <a:r>
              <a:rPr lang="ko-KR" altLang="en-US" sz="2000" dirty="0"/>
              <a:t>을 통해 </a:t>
            </a:r>
            <a:r>
              <a:rPr lang="en-US" altLang="ko-KR" sz="2000" dirty="0"/>
              <a:t>HTML</a:t>
            </a:r>
            <a:r>
              <a:rPr lang="ko-KR" altLang="en-US" sz="2000" dirty="0"/>
              <a:t>의 특정 요소들을 </a:t>
            </a:r>
            <a:r>
              <a:rPr lang="en-US" altLang="ko-KR" sz="2000" dirty="0"/>
              <a:t>parsing</a:t>
            </a:r>
            <a:r>
              <a:rPr lang="ko-KR" altLang="en-US" sz="2000" dirty="0"/>
              <a:t>해서 얻어 낼 수 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62414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A3C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536FDF-A7F9-4241-A853-4FFA14DED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Add</a:t>
            </a:r>
            <a:br>
              <a:rPr lang="en-US" altLang="ko-KR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altLang="ko-KR" sz="2600" dirty="0">
                <a:solidFill>
                  <a:srgbClr val="FFFFFF"/>
                </a:solidFill>
              </a:rPr>
              <a:t>Method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91CD060-5136-44EB-847E-FBD0133CC1EC}"/>
              </a:ext>
            </a:extLst>
          </p:cNvPr>
          <p:cNvSpPr/>
          <p:nvPr/>
        </p:nvSpPr>
        <p:spPr>
          <a:xfrm>
            <a:off x="3740595" y="932615"/>
            <a:ext cx="4747421" cy="52322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spcAft>
                <a:spcPts val="600"/>
              </a:spcAft>
            </a:pPr>
            <a:r>
              <a:rPr lang="en-US" altLang="ko-KR" sz="2800" b="1" dirty="0"/>
              <a:t>Add </a:t>
            </a:r>
            <a:r>
              <a:rPr lang="en-US" altLang="ko-KR" sz="2800" b="1" dirty="0" err="1"/>
              <a:t>Collector.findLast</a:t>
            </a:r>
            <a:endParaRPr lang="ko-KR" altLang="en-US" sz="2800" b="1" dirty="0"/>
          </a:p>
          <a:p>
            <a:pPr>
              <a:spcAft>
                <a:spcPts val="600"/>
              </a:spcAft>
            </a:pPr>
            <a:endParaRPr lang="ko-KR" altLang="en-US" sz="28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ED35F9-1CC9-4514-AAF5-C8B58E84E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594" y="2074363"/>
            <a:ext cx="6802217" cy="366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0593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A3C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ECCC7DB-5D97-4E30-A6D3-5E4AB02E7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Add</a:t>
            </a:r>
            <a:br>
              <a:rPr lang="en-US" altLang="ko-KR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altLang="ko-KR" sz="2600" dirty="0">
                <a:solidFill>
                  <a:srgbClr val="FFFFFF"/>
                </a:solidFill>
              </a:rPr>
              <a:t>Method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48E79C-D957-451F-808F-27312B0C0EBA}"/>
              </a:ext>
            </a:extLst>
          </p:cNvPr>
          <p:cNvSpPr/>
          <p:nvPr/>
        </p:nvSpPr>
        <p:spPr>
          <a:xfrm>
            <a:off x="3740595" y="932615"/>
            <a:ext cx="4747421" cy="52322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spcAft>
                <a:spcPts val="600"/>
              </a:spcAft>
            </a:pPr>
            <a:r>
              <a:rPr lang="en-US" altLang="ko-KR" sz="2800" b="1" dirty="0"/>
              <a:t>Add </a:t>
            </a:r>
            <a:r>
              <a:rPr lang="en-US" altLang="ko-KR" sz="2800" b="1" dirty="0" err="1"/>
              <a:t>Selector.selectLast</a:t>
            </a:r>
            <a:endParaRPr lang="ko-KR" altLang="en-US" sz="2800" b="1" dirty="0"/>
          </a:p>
          <a:p>
            <a:pPr>
              <a:spcAft>
                <a:spcPts val="600"/>
              </a:spcAft>
            </a:pPr>
            <a:endParaRPr lang="ko-KR" altLang="en-US" sz="2800" b="1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A511CB0-1712-4871-B47A-433520DD7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962" y="5011738"/>
            <a:ext cx="7066815" cy="10675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3D6BDA9-BD39-4F55-8EB6-625F0A91A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962" y="2158654"/>
            <a:ext cx="7066815" cy="102026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6936C6C-BFEA-416A-9CEA-6C1FC472F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962" y="3957638"/>
            <a:ext cx="7066815" cy="1020262"/>
          </a:xfrm>
          <a:prstGeom prst="rect">
            <a:avLst/>
          </a:prstGeom>
        </p:spPr>
      </p:pic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C3EFF1D9-D29A-405F-B96D-F632107675BC}"/>
              </a:ext>
            </a:extLst>
          </p:cNvPr>
          <p:cNvSpPr/>
          <p:nvPr/>
        </p:nvSpPr>
        <p:spPr>
          <a:xfrm>
            <a:off x="6096000" y="3156052"/>
            <a:ext cx="1155700" cy="523033"/>
          </a:xfrm>
          <a:prstGeom prst="downArrow">
            <a:avLst/>
          </a:prstGeom>
          <a:solidFill>
            <a:schemeClr val="tx2">
              <a:lumMod val="50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872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A3C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536FDF-A7F9-4241-A853-4FFA14DED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2600" dirty="0">
                <a:solidFill>
                  <a:srgbClr val="FFFFFF"/>
                </a:solidFill>
              </a:rPr>
              <a:t>Add</a:t>
            </a:r>
            <a:br>
              <a:rPr lang="en-US" altLang="ko-KR" sz="2600" dirty="0">
                <a:solidFill>
                  <a:srgbClr val="FFFFFF"/>
                </a:solidFill>
              </a:rPr>
            </a:br>
            <a:r>
              <a:rPr lang="en-US" altLang="ko-KR" sz="2600" dirty="0">
                <a:solidFill>
                  <a:srgbClr val="FFFFFF"/>
                </a:solidFill>
              </a:rPr>
              <a:t>Method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61617DF-D291-4A4E-AA78-5610D843E7BE}"/>
              </a:ext>
            </a:extLst>
          </p:cNvPr>
          <p:cNvSpPr/>
          <p:nvPr/>
        </p:nvSpPr>
        <p:spPr>
          <a:xfrm>
            <a:off x="3740595" y="932615"/>
            <a:ext cx="4747421" cy="52322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spcAft>
                <a:spcPts val="600"/>
              </a:spcAft>
            </a:pPr>
            <a:r>
              <a:rPr lang="en-US" altLang="ko-KR" sz="2800" b="1" dirty="0"/>
              <a:t>Add </a:t>
            </a:r>
            <a:r>
              <a:rPr lang="en-US" altLang="ko-KR" sz="2800" b="1" dirty="0" err="1"/>
              <a:t>Element.selectLast</a:t>
            </a:r>
            <a:endParaRPr lang="ko-KR" altLang="en-US" sz="2800" b="1" dirty="0"/>
          </a:p>
          <a:p>
            <a:pPr>
              <a:spcAft>
                <a:spcPts val="600"/>
              </a:spcAft>
            </a:pPr>
            <a:endParaRPr lang="ko-KR" altLang="en-US" sz="28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F1A261-B62A-4FD0-B7CF-D3826F3EE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1054" y="4938914"/>
            <a:ext cx="6679145" cy="104066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1D7C446-A240-4C75-8D46-46B5F6AF1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084" y="2171700"/>
            <a:ext cx="6716988" cy="104066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19B081E-F996-4858-9D6E-4EF5886F1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084" y="3935048"/>
            <a:ext cx="6716988" cy="1040660"/>
          </a:xfrm>
          <a:prstGeom prst="rect">
            <a:avLst/>
          </a:prstGeom>
        </p:spPr>
      </p:pic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BD00E9A7-3B06-4B3B-9A99-673C86CBEF25}"/>
              </a:ext>
            </a:extLst>
          </p:cNvPr>
          <p:cNvSpPr/>
          <p:nvPr/>
        </p:nvSpPr>
        <p:spPr>
          <a:xfrm>
            <a:off x="6101605" y="3160874"/>
            <a:ext cx="1155700" cy="523033"/>
          </a:xfrm>
          <a:prstGeom prst="downArrow">
            <a:avLst/>
          </a:prstGeom>
          <a:solidFill>
            <a:schemeClr val="tx2">
              <a:lumMod val="50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601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A3C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536FDF-A7F9-4241-A853-4FFA14DED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2600" dirty="0">
                <a:solidFill>
                  <a:srgbClr val="FFFFFF"/>
                </a:solidFill>
              </a:rPr>
              <a:t>Add</a:t>
            </a:r>
            <a:br>
              <a:rPr lang="en-US" altLang="ko-KR" sz="2600" dirty="0">
                <a:solidFill>
                  <a:srgbClr val="FFFFFF"/>
                </a:solidFill>
              </a:rPr>
            </a:br>
            <a:r>
              <a:rPr lang="en-US" altLang="ko-KR" sz="2600" dirty="0">
                <a:solidFill>
                  <a:srgbClr val="FFFFFF"/>
                </a:solidFill>
              </a:rPr>
              <a:t>Unit Test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91CD060-5136-44EB-847E-FBD0133CC1EC}"/>
              </a:ext>
            </a:extLst>
          </p:cNvPr>
          <p:cNvSpPr/>
          <p:nvPr/>
        </p:nvSpPr>
        <p:spPr>
          <a:xfrm>
            <a:off x="3740595" y="932615"/>
            <a:ext cx="4747421" cy="52322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spcAft>
                <a:spcPts val="600"/>
              </a:spcAft>
            </a:pPr>
            <a:r>
              <a:rPr lang="en-US" altLang="ko-KR" sz="2800" b="1" dirty="0"/>
              <a:t>Unit Test for </a:t>
            </a:r>
            <a:r>
              <a:rPr lang="en-US" altLang="ko-KR" sz="2800" b="1" dirty="0" err="1"/>
              <a:t>selectLast</a:t>
            </a:r>
            <a:r>
              <a:rPr lang="en-US" altLang="ko-KR" sz="2800" b="1" dirty="0"/>
              <a:t> method</a:t>
            </a:r>
            <a:endParaRPr lang="ko-KR" altLang="en-US" sz="2800" b="1" dirty="0"/>
          </a:p>
          <a:p>
            <a:pPr>
              <a:spcAft>
                <a:spcPts val="600"/>
              </a:spcAft>
            </a:pPr>
            <a:endParaRPr lang="ko-KR" altLang="en-US" sz="28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B04C548-AFCA-4745-B1CE-EF7F40231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595" y="2119312"/>
            <a:ext cx="5720905" cy="355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961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49E13-EE50-4D10-AA61-1BB155495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25347"/>
            <a:ext cx="680132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Extension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4911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EEEA71E-D8DA-4D03-87AB-F3291FA01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Add package</a:t>
            </a:r>
            <a:endParaRPr lang="ko-KR" alt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54F2C14A-C78A-4239-838B-C3A33E0365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047320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03922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E5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9A1DEA8-E02B-4744-A73E-9FA1D779DE2F}"/>
              </a:ext>
            </a:extLst>
          </p:cNvPr>
          <p:cNvSpPr/>
          <p:nvPr/>
        </p:nvSpPr>
        <p:spPr>
          <a:xfrm>
            <a:off x="3740595" y="932615"/>
            <a:ext cx="4747421" cy="52322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spcAft>
                <a:spcPts val="600"/>
              </a:spcAft>
            </a:pPr>
            <a:r>
              <a:rPr lang="en-US" altLang="ko-KR" sz="2800" b="1" dirty="0"/>
              <a:t>Add Template Method Pattern</a:t>
            </a:r>
            <a:endParaRPr lang="ko-KR" altLang="en-US" sz="2800" b="1" dirty="0"/>
          </a:p>
          <a:p>
            <a:pPr>
              <a:spcAft>
                <a:spcPts val="600"/>
              </a:spcAft>
            </a:pPr>
            <a:endParaRPr lang="ko-KR" altLang="en-US" sz="2800" b="1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F24995F-E87C-4299-8AA4-103EB70C2065}"/>
              </a:ext>
            </a:extLst>
          </p:cNvPr>
          <p:cNvSpPr txBox="1">
            <a:spLocks/>
          </p:cNvSpPr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>
                <a:solidFill>
                  <a:srgbClr val="FFFFFF"/>
                </a:solidFill>
              </a:rPr>
              <a:t>Add </a:t>
            </a:r>
            <a:br>
              <a:rPr lang="en-US" sz="2600">
                <a:solidFill>
                  <a:srgbClr val="FFFFFF"/>
                </a:solidFill>
              </a:rPr>
            </a:br>
            <a:r>
              <a:rPr lang="en-US" sz="2600">
                <a:solidFill>
                  <a:srgbClr val="FFFFFF"/>
                </a:solidFill>
              </a:rPr>
              <a:t/>
            </a:r>
            <a:br>
              <a:rPr lang="en-US" sz="2600">
                <a:solidFill>
                  <a:srgbClr val="FFFFFF"/>
                </a:solidFill>
              </a:rPr>
            </a:br>
            <a:r>
              <a:rPr lang="en-US" sz="2600">
                <a:solidFill>
                  <a:srgbClr val="FFFFFF"/>
                </a:solidFill>
              </a:rPr>
              <a:t>Class</a:t>
            </a:r>
            <a:endParaRPr lang="en-US" sz="2600" dirty="0">
              <a:solidFill>
                <a:srgbClr val="FFFFF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FD90F6-7ECE-43AF-8008-EABAC1C585B7}"/>
              </a:ext>
            </a:extLst>
          </p:cNvPr>
          <p:cNvSpPr txBox="1"/>
          <p:nvPr/>
        </p:nvSpPr>
        <p:spPr>
          <a:xfrm>
            <a:off x="589280" y="3196472"/>
            <a:ext cx="2971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FFFF"/>
                </a:solidFill>
                <a:latin typeface="+mj-lt"/>
              </a:rPr>
              <a:t>Contents Downloader</a:t>
            </a:r>
            <a:endParaRPr lang="ko-KR" altLang="en-US" sz="2400" dirty="0">
              <a:latin typeface="+mj-lt"/>
            </a:endParaRPr>
          </a:p>
        </p:txBody>
      </p:sp>
      <p:pic>
        <p:nvPicPr>
          <p:cNvPr id="14" name="Picture 2" descr="image">
            <a:extLst>
              <a:ext uri="{FF2B5EF4-FFF2-40B4-BE49-F238E27FC236}">
                <a16:creationId xmlns:a16="http://schemas.microsoft.com/office/drawing/2014/main" id="{D20FB29A-0894-4B7E-AEC3-D7A0FD79F1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69" t="1" r="1318" b="7076"/>
          <a:stretch/>
        </p:blipFill>
        <p:spPr bwMode="auto">
          <a:xfrm>
            <a:off x="3611856" y="2074363"/>
            <a:ext cx="6700544" cy="4114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D0F79D7-5ACC-4DBE-80B1-212A9421D6F8}"/>
              </a:ext>
            </a:extLst>
          </p:cNvPr>
          <p:cNvSpPr txBox="1"/>
          <p:nvPr/>
        </p:nvSpPr>
        <p:spPr>
          <a:xfrm>
            <a:off x="6260134" y="2463758"/>
            <a:ext cx="1226187" cy="246221"/>
          </a:xfrm>
          <a:prstGeom prst="rect">
            <a:avLst/>
          </a:prstGeom>
          <a:solidFill>
            <a:schemeClr val="bg1"/>
          </a:solidFill>
        </p:spPr>
        <p:txBody>
          <a:bodyPr wrap="square" tIns="0" rtlCol="0">
            <a:spAutoFit/>
          </a:bodyPr>
          <a:lstStyle/>
          <a:p>
            <a:r>
              <a:rPr lang="en-US" altLang="ko-KR" sz="1300" b="1" dirty="0" err="1"/>
              <a:t>DownLoader</a:t>
            </a:r>
            <a:endParaRPr lang="ko-KR" altLang="en-US" sz="1300" b="1" dirty="0"/>
          </a:p>
        </p:txBody>
      </p:sp>
      <p:pic>
        <p:nvPicPr>
          <p:cNvPr id="19" name="Picture 2" descr="image">
            <a:extLst>
              <a:ext uri="{FF2B5EF4-FFF2-40B4-BE49-F238E27FC236}">
                <a16:creationId xmlns:a16="http://schemas.microsoft.com/office/drawing/2014/main" id="{34F43C0E-5111-4B28-89CA-A6606D5B44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0" t="31370" r="69305" b="39917"/>
          <a:stretch/>
        </p:blipFill>
        <p:spPr bwMode="auto">
          <a:xfrm>
            <a:off x="3611856" y="2074363"/>
            <a:ext cx="2207920" cy="127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23024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E5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536FDF-A7F9-4241-A853-4FFA14DED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Add </a:t>
            </a:r>
            <a:b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07336-CED1-4E7B-91BA-2AC0CCEAF0F3}"/>
              </a:ext>
            </a:extLst>
          </p:cNvPr>
          <p:cNvSpPr txBox="1"/>
          <p:nvPr/>
        </p:nvSpPr>
        <p:spPr>
          <a:xfrm>
            <a:off x="589280" y="3196472"/>
            <a:ext cx="2971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FFFF"/>
                </a:solidFill>
                <a:latin typeface="+mj-lt"/>
              </a:rPr>
              <a:t>Contents Downloader</a:t>
            </a:r>
            <a:endParaRPr lang="ko-KR" altLang="en-US" sz="2400" dirty="0">
              <a:latin typeface="+mj-lt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33FA0E-6A81-487C-9EAA-6AD45EFF6DEE}"/>
              </a:ext>
            </a:extLst>
          </p:cNvPr>
          <p:cNvSpPr/>
          <p:nvPr/>
        </p:nvSpPr>
        <p:spPr>
          <a:xfrm>
            <a:off x="3740595" y="932615"/>
            <a:ext cx="4747421" cy="52322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altLang="ko-KR" sz="2800" b="1" dirty="0"/>
              <a:t>Add Façade Pattern with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Simple Factory</a:t>
            </a:r>
            <a:endParaRPr lang="ko-KR" altLang="en-US" sz="2800" b="1" dirty="0"/>
          </a:p>
        </p:txBody>
      </p:sp>
      <p:pic>
        <p:nvPicPr>
          <p:cNvPr id="17" name="Picture 2" descr="image">
            <a:extLst>
              <a:ext uri="{FF2B5EF4-FFF2-40B4-BE49-F238E27FC236}">
                <a16:creationId xmlns:a16="http://schemas.microsoft.com/office/drawing/2014/main" id="{D63F8EE3-3589-4E56-BF6D-BF00BECF24E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" t="2" r="1319" b="-412"/>
          <a:stretch/>
        </p:blipFill>
        <p:spPr bwMode="auto">
          <a:xfrm>
            <a:off x="3740595" y="2048963"/>
            <a:ext cx="7272689" cy="3748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0D5BE7D-322C-41E2-AC30-59D53601DC8E}"/>
              </a:ext>
            </a:extLst>
          </p:cNvPr>
          <p:cNvSpPr txBox="1"/>
          <p:nvPr/>
        </p:nvSpPr>
        <p:spPr>
          <a:xfrm>
            <a:off x="7579175" y="2399210"/>
            <a:ext cx="1033810" cy="215444"/>
          </a:xfrm>
          <a:prstGeom prst="rect">
            <a:avLst/>
          </a:prstGeom>
          <a:solidFill>
            <a:schemeClr val="bg1"/>
          </a:solidFill>
        </p:spPr>
        <p:txBody>
          <a:bodyPr wrap="square" tIns="0" rtlCol="0">
            <a:spAutoFit/>
          </a:bodyPr>
          <a:lstStyle/>
          <a:p>
            <a:r>
              <a:rPr lang="en-US" altLang="ko-KR" sz="1100" b="1" dirty="0" err="1"/>
              <a:t>DownLoader</a:t>
            </a:r>
            <a:endParaRPr lang="ko-KR" altLang="en-US" sz="1100" b="1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7BBD663-8936-4AF2-98F9-3209A6BF48AA}"/>
              </a:ext>
            </a:extLst>
          </p:cNvPr>
          <p:cNvCxnSpPr>
            <a:cxnSpLocks/>
          </p:cNvCxnSpPr>
          <p:nvPr/>
        </p:nvCxnSpPr>
        <p:spPr>
          <a:xfrm flipV="1">
            <a:off x="10058400" y="5442857"/>
            <a:ext cx="0" cy="696686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2F7079D-7CEE-4BF6-9FBB-F33AF9EEFED2}"/>
              </a:ext>
            </a:extLst>
          </p:cNvPr>
          <p:cNvCxnSpPr>
            <a:cxnSpLocks/>
          </p:cNvCxnSpPr>
          <p:nvPr/>
        </p:nvCxnSpPr>
        <p:spPr>
          <a:xfrm flipV="1">
            <a:off x="8252792" y="5448822"/>
            <a:ext cx="0" cy="696686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45C89EB-AC39-4579-A690-D8E91E5122C8}"/>
              </a:ext>
            </a:extLst>
          </p:cNvPr>
          <p:cNvCxnSpPr>
            <a:cxnSpLocks/>
          </p:cNvCxnSpPr>
          <p:nvPr/>
        </p:nvCxnSpPr>
        <p:spPr>
          <a:xfrm flipV="1">
            <a:off x="6384235" y="5442857"/>
            <a:ext cx="0" cy="696686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F5799C0-700A-40A6-B04D-8032EC512A9A}"/>
              </a:ext>
            </a:extLst>
          </p:cNvPr>
          <p:cNvCxnSpPr>
            <a:cxnSpLocks/>
          </p:cNvCxnSpPr>
          <p:nvPr/>
        </p:nvCxnSpPr>
        <p:spPr>
          <a:xfrm flipH="1">
            <a:off x="4661454" y="6139543"/>
            <a:ext cx="5396947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F007BC6-6F75-4488-8FB9-711632DB660F}"/>
              </a:ext>
            </a:extLst>
          </p:cNvPr>
          <p:cNvCxnSpPr>
            <a:cxnSpLocks/>
          </p:cNvCxnSpPr>
          <p:nvPr/>
        </p:nvCxnSpPr>
        <p:spPr>
          <a:xfrm>
            <a:off x="4661454" y="3001617"/>
            <a:ext cx="0" cy="3137926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6413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E5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AD71FBD-C2A1-4727-960D-993C4886406A}"/>
              </a:ext>
            </a:extLst>
          </p:cNvPr>
          <p:cNvSpPr txBox="1">
            <a:spLocks/>
          </p:cNvSpPr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>
                <a:solidFill>
                  <a:srgbClr val="FFFFFF"/>
                </a:solidFill>
              </a:rPr>
              <a:t>Add</a:t>
            </a:r>
            <a:br>
              <a:rPr lang="en-US" sz="2600">
                <a:solidFill>
                  <a:srgbClr val="FFFFFF"/>
                </a:solidFill>
              </a:rPr>
            </a:br>
            <a:r>
              <a:rPr lang="en-US" sz="2600">
                <a:solidFill>
                  <a:srgbClr val="FFFFFF"/>
                </a:solidFill>
              </a:rPr>
              <a:t>Unit Test </a:t>
            </a:r>
            <a:endParaRPr lang="en-US" sz="2600" dirty="0">
              <a:solidFill>
                <a:srgbClr val="FFFFFF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2F668F-0E12-4AA7-9E1C-ECC07B97D4B8}"/>
              </a:ext>
            </a:extLst>
          </p:cNvPr>
          <p:cNvSpPr/>
          <p:nvPr/>
        </p:nvSpPr>
        <p:spPr>
          <a:xfrm>
            <a:off x="3740595" y="932615"/>
            <a:ext cx="4747421" cy="52322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spcAft>
                <a:spcPts val="600"/>
              </a:spcAft>
            </a:pPr>
            <a:r>
              <a:rPr lang="en-US" altLang="ko-KR" sz="2800" b="1" dirty="0"/>
              <a:t>Add Unit Test for </a:t>
            </a:r>
            <a:r>
              <a:rPr lang="en-US" altLang="ko-KR" sz="2800" b="1" dirty="0" err="1"/>
              <a:t>DownloaderFacotry</a:t>
            </a:r>
            <a:endParaRPr lang="ko-KR" altLang="en-US" sz="2800" b="1" dirty="0"/>
          </a:p>
          <a:p>
            <a:pPr>
              <a:spcAft>
                <a:spcPts val="600"/>
              </a:spcAft>
            </a:pPr>
            <a:endParaRPr lang="ko-KR" altLang="en-US" sz="2800" b="1" dirty="0"/>
          </a:p>
          <a:p>
            <a:pPr>
              <a:spcAft>
                <a:spcPts val="600"/>
              </a:spcAft>
            </a:pPr>
            <a:endParaRPr lang="ko-KR" altLang="en-US" sz="2800" b="1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BF28090-3483-49D1-AF64-A94C1BFED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40595" y="2074363"/>
            <a:ext cx="6336427" cy="345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817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E5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4C68819-309B-40C7-A37D-8036A02A444F}"/>
              </a:ext>
            </a:extLst>
          </p:cNvPr>
          <p:cNvSpPr txBox="1">
            <a:spLocks/>
          </p:cNvSpPr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>
                <a:solidFill>
                  <a:srgbClr val="FFFFFF"/>
                </a:solidFill>
              </a:rPr>
              <a:t>Add</a:t>
            </a:r>
            <a:br>
              <a:rPr lang="en-US" sz="2600">
                <a:solidFill>
                  <a:srgbClr val="FFFFFF"/>
                </a:solidFill>
              </a:rPr>
            </a:br>
            <a:r>
              <a:rPr lang="en-US" sz="2600">
                <a:solidFill>
                  <a:srgbClr val="FFFFFF"/>
                </a:solidFill>
              </a:rPr>
              <a:t>Unit Test </a:t>
            </a:r>
            <a:endParaRPr lang="en-US" sz="2600" dirty="0">
              <a:solidFill>
                <a:srgbClr val="FFFFFF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A0D1B63-AB45-4282-A2EB-DA9C48F8AB62}"/>
              </a:ext>
            </a:extLst>
          </p:cNvPr>
          <p:cNvSpPr/>
          <p:nvPr/>
        </p:nvSpPr>
        <p:spPr>
          <a:xfrm>
            <a:off x="3740595" y="932615"/>
            <a:ext cx="4747421" cy="52322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spcAft>
                <a:spcPts val="600"/>
              </a:spcAft>
            </a:pPr>
            <a:r>
              <a:rPr lang="en-US" altLang="ko-KR" sz="2800" b="1" dirty="0"/>
              <a:t>Add Unit Test for </a:t>
            </a:r>
            <a:r>
              <a:rPr lang="en-US" altLang="ko-KR" sz="2800" b="1" dirty="0" err="1"/>
              <a:t>UrlsDownloader</a:t>
            </a:r>
            <a:endParaRPr lang="ko-KR" altLang="en-US" sz="2800" b="1" dirty="0"/>
          </a:p>
          <a:p>
            <a:pPr>
              <a:spcAft>
                <a:spcPts val="600"/>
              </a:spcAft>
            </a:pPr>
            <a:endParaRPr lang="ko-KR" altLang="en-US" sz="2800" b="1" dirty="0"/>
          </a:p>
          <a:p>
            <a:pPr>
              <a:spcAft>
                <a:spcPts val="600"/>
              </a:spcAft>
            </a:pPr>
            <a:endParaRPr lang="ko-KR" altLang="en-US" sz="28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DC88E7A-FD7E-4F49-B79A-6BBC9E4CB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595" y="1933574"/>
            <a:ext cx="5911405" cy="455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437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C9D33F-A816-4716-AD91-624D74AF7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Design Overview</a:t>
            </a:r>
          </a:p>
        </p:txBody>
      </p:sp>
      <p:pic>
        <p:nvPicPr>
          <p:cNvPr id="1026" name="Picture 2" descr="https://user-images.githubusercontent.com/19348185/69898967-7dd61300-13a3-11ea-898f-1266fc608bca.png">
            <a:extLst>
              <a:ext uri="{FF2B5EF4-FFF2-40B4-BE49-F238E27FC236}">
                <a16:creationId xmlns:a16="http://schemas.microsoft.com/office/drawing/2014/main" id="{95FEE177-70DE-4967-BDE5-64C3B427C03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67144" y="961812"/>
            <a:ext cx="6531110" cy="49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24287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E5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536FDF-A7F9-4241-A853-4FFA14DED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Add Example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9A1DEA8-E02B-4744-A73E-9FA1D779DE2F}"/>
              </a:ext>
            </a:extLst>
          </p:cNvPr>
          <p:cNvSpPr/>
          <p:nvPr/>
        </p:nvSpPr>
        <p:spPr>
          <a:xfrm>
            <a:off x="3740595" y="932615"/>
            <a:ext cx="4747421" cy="52322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spcAft>
                <a:spcPts val="600"/>
              </a:spcAft>
            </a:pPr>
            <a:r>
              <a:rPr lang="en-US" altLang="ko-KR" sz="2800" b="1" dirty="0" err="1"/>
              <a:t>DepthOneCrawler</a:t>
            </a:r>
            <a:r>
              <a:rPr lang="en-US" altLang="ko-KR" sz="2800" b="1" dirty="0"/>
              <a:t> </a:t>
            </a:r>
            <a:br>
              <a:rPr lang="en-US" altLang="ko-KR" sz="2800" b="1" dirty="0"/>
            </a:br>
            <a:r>
              <a:rPr lang="en-US" altLang="ko-KR" sz="2400" b="1" dirty="0"/>
              <a:t>(</a:t>
            </a:r>
            <a:r>
              <a:rPr lang="en-US" altLang="ko-KR" sz="2400" b="1" dirty="0" err="1"/>
              <a:t>ImageDownloader</a:t>
            </a:r>
            <a:r>
              <a:rPr lang="en-US" altLang="ko-KR" sz="2400" b="1" dirty="0"/>
              <a:t>, </a:t>
            </a:r>
            <a:r>
              <a:rPr lang="en-US" altLang="ko-KR" sz="2400" b="1" dirty="0" err="1"/>
              <a:t>HtmlDownloader</a:t>
            </a:r>
            <a:r>
              <a:rPr lang="en-US" altLang="ko-KR" sz="2400" b="1" dirty="0"/>
              <a:t>)</a:t>
            </a:r>
            <a:endParaRPr lang="ko-KR" altLang="en-US" sz="2400" b="1" dirty="0"/>
          </a:p>
          <a:p>
            <a:pPr>
              <a:spcAft>
                <a:spcPts val="600"/>
              </a:spcAft>
            </a:pPr>
            <a:endParaRPr lang="ko-KR" altLang="en-US" sz="2800" b="1" dirty="0"/>
          </a:p>
          <a:p>
            <a:pPr>
              <a:spcAft>
                <a:spcPts val="600"/>
              </a:spcAft>
            </a:pPr>
            <a:endParaRPr lang="ko-KR" altLang="en-US" sz="2800" b="1" dirty="0"/>
          </a:p>
        </p:txBody>
      </p:sp>
      <p:pic>
        <p:nvPicPr>
          <p:cNvPr id="8" name="Picture 2" descr="downloaded images">
            <a:extLst>
              <a:ext uri="{FF2B5EF4-FFF2-40B4-BE49-F238E27FC236}">
                <a16:creationId xmlns:a16="http://schemas.microsoft.com/office/drawing/2014/main" id="{041D05F8-D576-430D-9AA6-24D4CCE17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366" y="2074363"/>
            <a:ext cx="4814769" cy="2342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downloaded html files">
            <a:extLst>
              <a:ext uri="{FF2B5EF4-FFF2-40B4-BE49-F238E27FC236}">
                <a16:creationId xmlns:a16="http://schemas.microsoft.com/office/drawing/2014/main" id="{AE84B2C5-E49D-4879-878D-55F013119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148" y="3670300"/>
            <a:ext cx="5059974" cy="249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50535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4FAFC4-A221-46D2-B8D2-B15E7DD6C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25347"/>
            <a:ext cx="680132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Improvement that Failed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1258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D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C5146E-34C9-4FC2-8669-0B04EE293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Singleton</a:t>
            </a:r>
            <a:b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Pattern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DB03C7-6347-4946-AAFE-AD45E7BD6C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2483" y="1667594"/>
            <a:ext cx="4747422" cy="422520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CE73826-55BB-48AB-A817-03944507B605}"/>
              </a:ext>
            </a:extLst>
          </p:cNvPr>
          <p:cNvSpPr/>
          <p:nvPr/>
        </p:nvSpPr>
        <p:spPr>
          <a:xfrm>
            <a:off x="3740595" y="932615"/>
            <a:ext cx="4747421" cy="52322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altLang="ko-KR" sz="2800" b="1" dirty="0"/>
              <a:t>Tag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176503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4FAFC4-A221-46D2-B8D2-B15E7DD6C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25347"/>
            <a:ext cx="680132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Unit Test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2909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D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C5146E-34C9-4FC2-8669-0B04EE293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Test Result</a:t>
            </a:r>
          </a:p>
        </p:txBody>
      </p:sp>
      <p:pic>
        <p:nvPicPr>
          <p:cNvPr id="8" name="내용 개체 틀 7" descr="스크린샷이(가) 표시된 사진&#10;&#10;자동 생성된 설명">
            <a:extLst>
              <a:ext uri="{FF2B5EF4-FFF2-40B4-BE49-F238E27FC236}">
                <a16:creationId xmlns:a16="http://schemas.microsoft.com/office/drawing/2014/main" id="{176FBC14-2025-49BD-AF16-C6D321D835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583" y="653218"/>
            <a:ext cx="3814190" cy="6031745"/>
          </a:xfrm>
        </p:spPr>
      </p:pic>
    </p:spTree>
    <p:extLst>
      <p:ext uri="{BB962C8B-B14F-4D97-AF65-F5344CB8AC3E}">
        <p14:creationId xmlns:p14="http://schemas.microsoft.com/office/powerpoint/2010/main" val="293630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CA8C8967-50A8-4D5A-969C-6BDCB392CF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76031" y="963877"/>
            <a:ext cx="6377769" cy="493024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effectLst/>
                <a:latin typeface="Arial Unicode MS"/>
                <a:ea typeface="SFMono-Regular"/>
              </a:rPr>
              <a:t>parser</a:t>
            </a:r>
            <a:endParaRPr kumimoji="0" lang="en-US" altLang="en-US" sz="1500" b="1" i="0" u="none" strike="noStrike" cap="none" normalizeH="0" baseline="0">
              <a:ln>
                <a:noFill/>
              </a:ln>
              <a:effectLst/>
              <a:ea typeface="-apple-system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ea typeface="-apple-system"/>
              </a:rPr>
              <a:t>Input Stream을 통해 받은 data를 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 Unicode MS"/>
                <a:ea typeface="SFMono-Regular"/>
              </a:rPr>
              <a:t>Tokeniser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ea typeface="-apple-system"/>
              </a:rPr>
              <a:t>를 통해 토큰으로 구분한다. 이후, 이 토큰으로부터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ea typeface="-apple-system"/>
              </a:rPr>
              <a:t> 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 Unicode MS"/>
                <a:ea typeface="SFMono-Regular"/>
              </a:rPr>
              <a:t>TreeBuilder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ea typeface="-apple-system"/>
              </a:rPr>
              <a:t>를 통해 HTML이나 XML의 Document Tree를 생성하는 역할.</a:t>
            </a:r>
            <a:endParaRPr kumimoji="0" lang="en-US" altLang="en-US" sz="15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500" b="1" i="0" u="none" strike="noStrike" cap="none" normalizeH="0" baseline="0">
              <a:ln>
                <a:noFill/>
              </a:ln>
              <a:effectLst/>
              <a:latin typeface="Arial Unicode MS"/>
              <a:ea typeface="SFMono-Regular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effectLst/>
                <a:latin typeface="Arial Unicode MS"/>
                <a:ea typeface="SFMono-Regular"/>
              </a:rPr>
              <a:t>nodes</a:t>
            </a:r>
            <a:endParaRPr kumimoji="0" lang="en-US" altLang="en-US" sz="1500" b="1" i="0" u="none" strike="noStrike" cap="none" normalizeH="0" baseline="0">
              <a:ln>
                <a:noFill/>
              </a:ln>
              <a:effectLst/>
              <a:ea typeface="-apple-system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ea typeface="-apple-system"/>
              </a:rPr>
              <a:t>HTML과 XML의 Element를 표현하는 클래스들의 집합체로서 역할.</a:t>
            </a:r>
            <a:endParaRPr kumimoji="0" lang="en-US" altLang="en-US" sz="15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ea typeface="-apple-system"/>
              </a:rPr>
              <a:t>각 클래스에는 Document를 생성할 때 필요한 insert, remove 등의 메소드를 제공.</a:t>
            </a:r>
            <a:endParaRPr kumimoji="0" lang="en-US" altLang="en-US" sz="15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500" b="1" i="0" u="none" strike="noStrike" cap="none" normalizeH="0" baseline="0">
              <a:ln>
                <a:noFill/>
              </a:ln>
              <a:effectLst/>
              <a:latin typeface="Arial Unicode MS"/>
              <a:ea typeface="SFMono-Regular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effectLst/>
                <a:latin typeface="Arial Unicode MS"/>
                <a:ea typeface="SFMono-Regular"/>
              </a:rPr>
              <a:t>select</a:t>
            </a:r>
            <a:endParaRPr kumimoji="0" lang="en-US" altLang="en-US" sz="1500" b="1" i="0" u="none" strike="noStrike" cap="none" normalizeH="0" baseline="0">
              <a:ln>
                <a:noFill/>
              </a:ln>
              <a:effectLst/>
              <a:ea typeface="-apple-system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 Unicode MS"/>
                <a:ea typeface="SFMono-Regular"/>
              </a:rPr>
              <a:t>select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ea typeface="-apple-system"/>
              </a:rPr>
              <a:t> 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ea typeface="-apple-system"/>
              </a:rPr>
              <a:t>패키지 안에는 CSS select query를 parsing한 후, 요청한 노드를 가져오는 역할.</a:t>
            </a:r>
            <a:endParaRPr kumimoji="0" lang="en-US" altLang="en-US" sz="15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500" b="1" i="0" u="none" strike="noStrike" cap="none" normalizeH="0" baseline="0">
              <a:ln>
                <a:noFill/>
              </a:ln>
              <a:effectLst/>
              <a:latin typeface="Arial Unicode MS"/>
              <a:ea typeface="SFMono-Regular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effectLst/>
                <a:latin typeface="Arial Unicode MS"/>
                <a:ea typeface="SFMono-Regular"/>
              </a:rPr>
              <a:t>safety</a:t>
            </a:r>
            <a:endParaRPr kumimoji="0" lang="en-US" altLang="en-US" sz="1500" b="1" i="0" u="none" strike="noStrike" cap="none" normalizeH="0" baseline="0">
              <a:ln>
                <a:noFill/>
              </a:ln>
              <a:effectLst/>
              <a:ea typeface="-apple-system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 Unicode MS"/>
                <a:ea typeface="SFMono-Regular"/>
              </a:rPr>
              <a:t>safety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ea typeface="-apple-system"/>
              </a:rPr>
              <a:t>에는 whitelist 규칙을 정의하는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ea typeface="-apple-system"/>
              </a:rPr>
              <a:t> 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 Unicode MS"/>
                <a:ea typeface="SFMono-Regular"/>
              </a:rPr>
              <a:t>Whitelist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ea typeface="-apple-system"/>
              </a:rPr>
              <a:t>와 HTML 내용중 그 whitelist 규칙에 어긋나는 것을 없애는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ea typeface="-apple-system"/>
              </a:rPr>
              <a:t> 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 Unicode MS"/>
                <a:ea typeface="SFMono-Regular"/>
              </a:rPr>
              <a:t>Cleaner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ea typeface="-apple-system"/>
              </a:rPr>
              <a:t> 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ea typeface="-apple-system"/>
              </a:rPr>
              <a:t>클래스가 있음.</a:t>
            </a:r>
            <a:endParaRPr kumimoji="0" lang="en-US" altLang="en-US" sz="15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 Unicode MS"/>
                <a:ea typeface="SFMono-Regular"/>
              </a:rPr>
              <a:t>Cleaner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ea typeface="-apple-system"/>
              </a:rPr>
              <a:t>를 통해 User가 원하는 Element와 attribute를 포함하고 있는 HTML을 제공받을 수 있음. 또한, cross-site scripting attack을 막음.</a:t>
            </a:r>
            <a:endParaRPr kumimoji="0" lang="en-US" altLang="en-US" sz="15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939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DA9E8F-5B81-403E-8827-BA6C63992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25347"/>
            <a:ext cx="680132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Existing Patterns in Jsoup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024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36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25909D-6F3C-4FD5-8266-703883C0F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Template Method Pattern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A1BC928-F6EC-44C3-B133-1496591DF1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96663" y="2187510"/>
            <a:ext cx="3925423" cy="3378199"/>
          </a:xfrm>
          <a:prstGeom prst="rect">
            <a:avLst/>
          </a:prstGeom>
        </p:spPr>
      </p:pic>
      <p:pic>
        <p:nvPicPr>
          <p:cNvPr id="8" name="Picture 2" descr="TreeBuilder Template Method Pattern Class Diagram">
            <a:extLst>
              <a:ext uri="{FF2B5EF4-FFF2-40B4-BE49-F238E27FC236}">
                <a16:creationId xmlns:a16="http://schemas.microsoft.com/office/drawing/2014/main" id="{189B045E-4111-4B3B-BAC6-2700D6B8D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596" y="2351055"/>
            <a:ext cx="3785637" cy="3051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AF98987-93BB-4C63-B58A-C0BEC6DAC4F9}"/>
              </a:ext>
            </a:extLst>
          </p:cNvPr>
          <p:cNvSpPr/>
          <p:nvPr/>
        </p:nvSpPr>
        <p:spPr>
          <a:xfrm>
            <a:off x="3740595" y="932615"/>
            <a:ext cx="4747421" cy="52322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altLang="ko-KR" sz="2800" b="1" dirty="0" err="1"/>
              <a:t>TreeBuilder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120851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F3E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536FDF-A7F9-4241-A853-4FFA14DED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State Pattern</a:t>
            </a:r>
          </a:p>
        </p:txBody>
      </p:sp>
      <p:pic>
        <p:nvPicPr>
          <p:cNvPr id="10" name="Picture 2" descr="TokeniserState Class Diagram">
            <a:extLst>
              <a:ext uri="{FF2B5EF4-FFF2-40B4-BE49-F238E27FC236}">
                <a16:creationId xmlns:a16="http://schemas.microsoft.com/office/drawing/2014/main" id="{2C90726D-FE46-4608-9786-0B9E15559AD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2514" y="1456548"/>
            <a:ext cx="7188199" cy="4834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9A1DEA8-E02B-4744-A73E-9FA1D779DE2F}"/>
              </a:ext>
            </a:extLst>
          </p:cNvPr>
          <p:cNvSpPr/>
          <p:nvPr/>
        </p:nvSpPr>
        <p:spPr>
          <a:xfrm>
            <a:off x="3740595" y="932615"/>
            <a:ext cx="4747421" cy="52322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altLang="ko-KR" sz="2800" b="1"/>
              <a:t>TokeniserState</a:t>
            </a:r>
            <a:endParaRPr lang="ko-KR" altLang="en-US" sz="2800" b="1"/>
          </a:p>
          <a:p>
            <a:endParaRPr lang="ko-KR" altLang="en-US" sz="2800" b="1"/>
          </a:p>
          <a:p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76917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F3E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536FDF-A7F9-4241-A853-4FFA14DED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State Pattern</a:t>
            </a:r>
          </a:p>
        </p:txBody>
      </p:sp>
      <p:pic>
        <p:nvPicPr>
          <p:cNvPr id="4098" name="Picture 2" descr="HtmlTreeBuilderState Class Diagram">
            <a:extLst>
              <a:ext uri="{FF2B5EF4-FFF2-40B4-BE49-F238E27FC236}">
                <a16:creationId xmlns:a16="http://schemas.microsoft.com/office/drawing/2014/main" id="{AABB2A3C-A064-4508-B3CC-742115A50EF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2514" y="1842382"/>
            <a:ext cx="7188199" cy="4223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54093661-D947-4C4E-A055-DFA742E7657A}"/>
              </a:ext>
            </a:extLst>
          </p:cNvPr>
          <p:cNvSpPr/>
          <p:nvPr/>
        </p:nvSpPr>
        <p:spPr>
          <a:xfrm>
            <a:off x="3740595" y="932615"/>
            <a:ext cx="4747421" cy="52322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altLang="ko-KR" sz="2800" b="1" dirty="0" err="1"/>
              <a:t>HtmlTreeBuilderState</a:t>
            </a:r>
            <a:endParaRPr lang="ko-KR" altLang="en-US" sz="2800" b="1" dirty="0"/>
          </a:p>
          <a:p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752777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A3C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536FDF-A7F9-4241-A853-4FFA14DED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Strategy 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Pattern</a:t>
            </a:r>
          </a:p>
        </p:txBody>
      </p:sp>
      <p:pic>
        <p:nvPicPr>
          <p:cNvPr id="9" name="Picture 2" descr="Parser Strategy Pattern Class Diagram">
            <a:extLst>
              <a:ext uri="{FF2B5EF4-FFF2-40B4-BE49-F238E27FC236}">
                <a16:creationId xmlns:a16="http://schemas.microsoft.com/office/drawing/2014/main" id="{215078DE-C7A1-4643-9E06-10919917B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600" y="1721950"/>
            <a:ext cx="7188199" cy="4744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74274AC6-4F3A-40DF-A5E4-202FDCBE3569}"/>
              </a:ext>
            </a:extLst>
          </p:cNvPr>
          <p:cNvSpPr/>
          <p:nvPr/>
        </p:nvSpPr>
        <p:spPr>
          <a:xfrm>
            <a:off x="3740595" y="932615"/>
            <a:ext cx="4747421" cy="52322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altLang="ko-KR" sz="2800" b="1" dirty="0"/>
              <a:t>Parser</a:t>
            </a:r>
            <a:endParaRPr lang="ko-KR" altLang="en-US" sz="2800" b="1" dirty="0"/>
          </a:p>
          <a:p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08478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232</Words>
  <Application>Microsoft Office PowerPoint</Application>
  <PresentationFormat>와이드스크린</PresentationFormat>
  <Paragraphs>84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2" baseType="lpstr">
      <vt:lpstr>-apple-system</vt:lpstr>
      <vt:lpstr>Arial Unicode MS</vt:lpstr>
      <vt:lpstr>SFMono-Regular</vt:lpstr>
      <vt:lpstr>맑은 고딕</vt:lpstr>
      <vt:lpstr>Arial</vt:lpstr>
      <vt:lpstr>Calibri</vt:lpstr>
      <vt:lpstr>Calibri Light</vt:lpstr>
      <vt:lpstr>Office Theme</vt:lpstr>
      <vt:lpstr>Design Pattern</vt:lpstr>
      <vt:lpstr>Jsoup Introduction</vt:lpstr>
      <vt:lpstr>Design Overview</vt:lpstr>
      <vt:lpstr>PowerPoint 프레젠테이션</vt:lpstr>
      <vt:lpstr>Existing Patterns in Jsoup</vt:lpstr>
      <vt:lpstr>Template Method Pattern</vt:lpstr>
      <vt:lpstr>State Pattern</vt:lpstr>
      <vt:lpstr>State Pattern</vt:lpstr>
      <vt:lpstr>Strategy Pattern</vt:lpstr>
      <vt:lpstr>Strategy Pattern</vt:lpstr>
      <vt:lpstr>Singleton Pattern</vt:lpstr>
      <vt:lpstr>Singleton Pattern</vt:lpstr>
      <vt:lpstr>Iterator Pattern</vt:lpstr>
      <vt:lpstr>Façade Pattern</vt:lpstr>
      <vt:lpstr>Improvement</vt:lpstr>
      <vt:lpstr>Add functions</vt:lpstr>
      <vt:lpstr>Add  Node Traversal Algorithm </vt:lpstr>
      <vt:lpstr>Add  Node Traversal Algorithm </vt:lpstr>
      <vt:lpstr>Add Unit Test</vt:lpstr>
      <vt:lpstr>Add Method</vt:lpstr>
      <vt:lpstr>Add Method</vt:lpstr>
      <vt:lpstr>Add Method</vt:lpstr>
      <vt:lpstr>Add Unit Test</vt:lpstr>
      <vt:lpstr>Extension</vt:lpstr>
      <vt:lpstr>Add package</vt:lpstr>
      <vt:lpstr>PowerPoint 프레젠테이션</vt:lpstr>
      <vt:lpstr>Add   Class</vt:lpstr>
      <vt:lpstr>PowerPoint 프레젠테이션</vt:lpstr>
      <vt:lpstr>PowerPoint 프레젠테이션</vt:lpstr>
      <vt:lpstr>Add Example</vt:lpstr>
      <vt:lpstr>Improvement that Failed</vt:lpstr>
      <vt:lpstr>Singleton Pattern</vt:lpstr>
      <vt:lpstr>Unit Test</vt:lpstr>
      <vt:lpstr>Test 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</dc:title>
  <dc:creator>김희성</dc:creator>
  <cp:lastModifiedBy>sw</cp:lastModifiedBy>
  <cp:revision>3</cp:revision>
  <dcterms:created xsi:type="dcterms:W3CDTF">2019-12-08T21:29:34Z</dcterms:created>
  <dcterms:modified xsi:type="dcterms:W3CDTF">2019-12-09T00:10:15Z</dcterms:modified>
</cp:coreProperties>
</file>