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9805-FAB2-4490-B812-E286D6541A5B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9231-917C-47F0-966B-1F9847A71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3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9231-917C-47F0-966B-1F9847A7169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9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4378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>
                <a:latin typeface="Trebuchet MS"/>
                <a:cs typeface="Trebuchet MS"/>
              </a:rPr>
              <a:t>SOWMIYA J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20" dirty="0">
                <a:latin typeface="Trebuchet MS"/>
                <a:cs typeface="Trebuchet MS"/>
              </a:rPr>
              <a:t>NM id: 465C6610499DF0DBFBA4E90C751B93E2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810000"/>
            <a:ext cx="451349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STUDENT PERFORMANCE PREDICTION USING CSV DATASET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15054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2280B-A48A-7170-429F-B2A9CE6B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0" y="2743200"/>
            <a:ext cx="53340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AED09-D1DC-C72E-D5B1-B9E39F47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26193"/>
            <a:ext cx="5867400" cy="676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40C5E-C9D4-E6F3-1BE1-1F4A2F4EF7CF}"/>
              </a:ext>
            </a:extLst>
          </p:cNvPr>
          <p:cNvSpPr txBox="1"/>
          <p:nvPr/>
        </p:nvSpPr>
        <p:spPr>
          <a:xfrm>
            <a:off x="797642" y="685800"/>
            <a:ext cx="94131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rebuchet MS" panose="020B0603020202020204" pitchFamily="34" charset="0"/>
              </a:rPr>
              <a:t>Classification Models and Model Evaluation</a:t>
            </a:r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4746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AD22-C006-8429-4151-65066670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514600"/>
            <a:ext cx="6705600" cy="1015663"/>
          </a:xfrm>
        </p:spPr>
        <p:txBody>
          <a:bodyPr/>
          <a:lstStyle/>
          <a:p>
            <a:r>
              <a:rPr lang="en-US" sz="6600" dirty="0"/>
              <a:t>THANK YOU !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75391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558165" y="2507294"/>
            <a:ext cx="753427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dirty="0">
                <a:solidFill>
                  <a:schemeClr val="tx1"/>
                </a:solidFill>
                <a:latin typeface="Trebuchet MS"/>
                <a:ea typeface="+mj-ea"/>
              </a:rPr>
              <a:t>STUDENT PERFORMANCE PREDICTION (CSV dataset)</a:t>
            </a:r>
          </a:p>
          <a:p>
            <a:endParaRPr lang="en-IN" dirty="0"/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2362200" y="1600200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agenda of the project is to </a:t>
            </a:r>
            <a:r>
              <a:rPr lang="en-US" sz="3200" dirty="0">
                <a:solidFill>
                  <a:srgbClr val="0D0D0D"/>
                </a:solidFill>
                <a:latin typeface="Söhne"/>
              </a:rPr>
              <a:t>predict </a:t>
            </a:r>
            <a:r>
              <a:rPr lang="en-US" sz="3200" b="1" dirty="0">
                <a:solidFill>
                  <a:srgbClr val="0D0D0D"/>
                </a:solidFill>
                <a:latin typeface="Söhne"/>
              </a:rPr>
              <a:t>factors affecting student grades using classifiers and assess their performance</a:t>
            </a:r>
            <a:r>
              <a:rPr lang="en-US" sz="3200" dirty="0">
                <a:solidFill>
                  <a:srgbClr val="0D0D0D"/>
                </a:solidFill>
                <a:latin typeface="Söhne"/>
              </a:rPr>
              <a:t>.</a:t>
            </a:r>
            <a:endParaRPr lang="en-US" sz="3200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This involves loading, exploring, and preprocessing the dataset,  evaluating its performance</a:t>
            </a:r>
            <a:r>
              <a:rPr lang="en-US" sz="3200" dirty="0">
                <a:solidFill>
                  <a:srgbClr val="0D0D0D"/>
                </a:solidFill>
                <a:latin typeface="Söhne"/>
              </a:rPr>
              <a:t> and visualize grade distributions across different variables.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3ED6-95A1-3DAF-CF1A-F388141389C5}"/>
              </a:ext>
            </a:extLst>
          </p:cNvPr>
          <p:cNvSpPr txBox="1"/>
          <p:nvPr/>
        </p:nvSpPr>
        <p:spPr>
          <a:xfrm>
            <a:off x="381000" y="1588689"/>
            <a:ext cx="5153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predictive model to identify factors influencing student grades using classifiers.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a dataset containing student attributes such as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gender, nationality, grade ID, and performance metrics</a:t>
            </a: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en-US" sz="24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aim is to accurately classify student grades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(Low, Medium, High)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based on these attributes.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53218-CD2E-51A0-8CC3-2891A23B4D86}"/>
              </a:ext>
            </a:extLst>
          </p:cNvPr>
          <p:cNvSpPr txBox="1"/>
          <p:nvPr/>
        </p:nvSpPr>
        <p:spPr>
          <a:xfrm>
            <a:off x="5757862" y="1577820"/>
            <a:ext cx="51530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 the performance of various classifiers including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Tree, Random Forest, Perceptron, Logistic Regression, and MLP Classifier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determine the most effective approach for predicting student grades.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Additionally, explore the practical implications of deploying the predictive model in an educational setting and provide recommendations for future enhancements.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676275" y="1358167"/>
            <a:ext cx="915352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project aims to 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 student performance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using machine learning classifiers. It utilizes a dataset containing student attributes and academic metrics.</a:t>
            </a:r>
          </a:p>
          <a:p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dataset is split into a training set comprising a 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majority of student records (e.g., 70-80%)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a smaller validation/test set for model evaluation. </a:t>
            </a:r>
          </a:p>
          <a:p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project aims to develop a robust predictive model that can offer insights into factors influencing student performance and support decision-making in educational institutions.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7200" y="1271421"/>
            <a:ext cx="990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Teachers and Instructors: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They use the model to identify students who may require additional support based on predicted performance levels, enabling personalized intervention strategies.</a:t>
            </a:r>
            <a:endParaRPr lang="en-US" sz="2400" b="1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School Administrators: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Administrators allocate resources effectively, such as tutoring services or academic support programs, to improve overall student outcomes.</a:t>
            </a: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Educational Policy Makers: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Policy makers utilize model insights to inform decisions on curriculum development, student assessments, and resource allocation, ensuring strategic improvements at institutional or governmental levels.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Parents and Guardians: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They benefit from model insights to understand their child's academic strengths and weaknesses, facilitating tailored support to enhance their educational journey.</a:t>
            </a:r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4" y="1001308"/>
            <a:ext cx="49720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The value proposition lies in the accuracy and efficiency of the classification system, which offers benefits such as: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Enhanced Student Support: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Accurately identifies students in need of assistance, facilitating targeted support interventions and improving academic performance. </a:t>
            </a: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Resource optimization: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Efficiently allocates resources, such as tutoring services and academic support programs, maximizing their impact on student outcomes while minimizing wastage.</a:t>
            </a:r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5EC72-F86F-A8B4-0FBC-ECC27B020A2A}"/>
              </a:ext>
            </a:extLst>
          </p:cNvPr>
          <p:cNvSpPr txBox="1"/>
          <p:nvPr/>
        </p:nvSpPr>
        <p:spPr>
          <a:xfrm>
            <a:off x="5410200" y="1370639"/>
            <a:ext cx="512844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3.Informed Decision-Making: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Provides educators and administrators with actionable insights for informed decision-making on curriculum development, assessments, and resource allocation, leading to improved educational outcomes.</a:t>
            </a: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b="1" dirty="0">
                <a:solidFill>
                  <a:srgbClr val="0D0D0D"/>
                </a:solidFill>
                <a:latin typeface="Söhne"/>
              </a:rPr>
              <a:t>4.Parental Engagement: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Promotes transparent communication with parents and guardians by providing insights into student performance, fostering collaboration between home and school to support student success.</a:t>
            </a:r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658587" y="2142301"/>
            <a:ext cx="89235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	The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wow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factor in our solution lies in its ability to accurately predict student performance levels and efficiently allocate resources, ultimately leading to improved academic outcomes and a more supportive educational environment. By leveraging advanced machine learning techniques and insightful data analysis, our solution empowers educators, administrators, and parents to proactively address students' needs and foster a culture of continuous improvement in education.</a:t>
            </a:r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861377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Preprocessing</a:t>
            </a:r>
            <a:endParaRPr spc="-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FEF2DB-3F58-39C5-E88C-FB77DA27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6" y="2248097"/>
            <a:ext cx="8120493" cy="35716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636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Data Preprocessing</vt:lpstr>
      <vt:lpstr>PowerPoint Presentation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Sowmiya J</dc:creator>
  <cp:lastModifiedBy>Sowmiya J</cp:lastModifiedBy>
  <cp:revision>3</cp:revision>
  <dcterms:created xsi:type="dcterms:W3CDTF">2024-04-02T15:31:25Z</dcterms:created>
  <dcterms:modified xsi:type="dcterms:W3CDTF">2024-04-13T10:03:03Z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