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>
        <p:scale>
          <a:sx n="124" d="100"/>
          <a:sy n="124" d="100"/>
        </p:scale>
        <p:origin x="-130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9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0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0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2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5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1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7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B088-B783-4BB6-B71C-82D2BC0AE75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F1A0-D2CC-44B8-97C5-E1CAAE7ED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2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027" y="176201"/>
            <a:ext cx="8764732" cy="428361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C++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자신의 클래스 만들기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(2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차 과제 내용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)  -1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25" y="744970"/>
            <a:ext cx="8764733" cy="5905212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 선언 및 멤버 만들기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멤버변수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멤버함수 존재</a:t>
            </a:r>
            <a:r>
              <a:rPr lang="en-US" altLang="ko-KR" sz="1400" b="1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객체를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 이상 </a:t>
            </a:r>
            <a:r>
              <a:rPr lang="ko-KR" altLang="en-US" sz="1400" b="1" dirty="0" smtClean="0"/>
              <a:t>선언하고 </a:t>
            </a:r>
            <a:r>
              <a:rPr lang="ko-KR" altLang="en-US" sz="1400" b="1" dirty="0" smtClean="0"/>
              <a:t>멤버와 함수를 이용하여 초기화 하기</a:t>
            </a: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 멤버들을 </a:t>
            </a:r>
            <a:r>
              <a:rPr lang="en-US" altLang="ko-KR" sz="1400" b="1" dirty="0" smtClean="0"/>
              <a:t>private </a:t>
            </a:r>
            <a:r>
              <a:rPr lang="ko-KR" altLang="en-US" sz="1400" b="1" dirty="0" smtClean="0"/>
              <a:t>선언 후 접근해보고 오류 보이기</a:t>
            </a: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클래스에 공개화된 멤버 함수를 이용하여 </a:t>
            </a:r>
            <a:r>
              <a:rPr lang="en-US" altLang="ko-KR" sz="1400" b="1" dirty="0" smtClean="0"/>
              <a:t>private </a:t>
            </a:r>
            <a:r>
              <a:rPr lang="ko-KR" altLang="en-US" sz="1400" b="1" dirty="0" smtClean="0"/>
              <a:t>멤버 변수에 값을 전달하고 출력해 보이기</a:t>
            </a: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 내의 멤버 함수들을 선언부만 클래스에 남기고 구현부분은 클래스 밖으로 선언하기</a:t>
            </a: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 멤버 변수들의 초기화를 객체를 생성할 때 </a:t>
            </a:r>
            <a:r>
              <a:rPr lang="ko-KR" altLang="en-US" sz="1400" b="1" dirty="0" err="1" smtClean="0"/>
              <a:t>생성자를</a:t>
            </a:r>
            <a:r>
              <a:rPr lang="ko-KR" altLang="en-US" sz="1400" b="1" dirty="0" smtClean="0"/>
              <a:t> 통해서 초기화하기</a:t>
            </a: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생성자의 오버로딩을 만들어보기</a:t>
            </a: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디폴트 </a:t>
            </a:r>
            <a:r>
              <a:rPr lang="ko-KR" altLang="en-US" sz="1400" b="1" dirty="0" err="1" smtClean="0"/>
              <a:t>생성자와</a:t>
            </a:r>
            <a:r>
              <a:rPr lang="ko-KR" altLang="en-US" sz="1400" b="1" dirty="0" smtClean="0"/>
              <a:t> 일반 생성자의 차이점은 객체를 생성할 때 디폴트 생성자가  명시적으로 구현되지 않을 때 오류가 발생하는데 그 소스를 만들어 보기</a:t>
            </a: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자신의 클래스 프로그램을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개로 분할해서 각자 컴파일하고 </a:t>
            </a:r>
            <a:r>
              <a:rPr lang="ko-KR" altLang="en-US" sz="1400" b="1" dirty="0" smtClean="0"/>
              <a:t>실행해 보이기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클래스 선언은 헤더파일로 멤버함수부분 그리고 메인 부분을 나누고 실행해보기</a:t>
            </a:r>
            <a:r>
              <a:rPr lang="en-US" altLang="ko-KR" sz="1400" b="1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클래스에 </a:t>
            </a:r>
            <a:r>
              <a:rPr lang="ko-KR" altLang="en-US" sz="1400" b="1" dirty="0" err="1" smtClean="0"/>
              <a:t>프렌드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함수 가 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함수의 사용용도를 소스로 만든다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클래스에 </a:t>
            </a:r>
            <a:r>
              <a:rPr lang="en-US" altLang="ko-KR" sz="1400" b="1" dirty="0" smtClean="0"/>
              <a:t>This </a:t>
            </a:r>
            <a:r>
              <a:rPr lang="ko-KR" altLang="en-US" sz="1400" b="1" dirty="0" smtClean="0"/>
              <a:t>포인터가 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이를 사용하는 코드를 보인다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클래스에 복사생성자가 있다</a:t>
            </a:r>
            <a:r>
              <a:rPr lang="en-US" altLang="ko-KR" sz="1400" b="1" dirty="0" smtClean="0"/>
              <a:t>.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클래스에 </a:t>
            </a:r>
            <a:r>
              <a:rPr lang="en-US" altLang="ko-KR" sz="1400" b="1" dirty="0" smtClean="0"/>
              <a:t>static</a:t>
            </a:r>
            <a:r>
              <a:rPr lang="ko-KR" altLang="en-US" sz="1400" b="1" dirty="0" smtClean="0"/>
              <a:t>으로 선언된 멤버변수와  멤버함수가 있다</a:t>
            </a:r>
            <a:r>
              <a:rPr lang="en-US" altLang="ko-KR" sz="1400" b="1" dirty="0" smtClean="0"/>
              <a:t>.  </a:t>
            </a:r>
            <a:r>
              <a:rPr lang="ko-KR" altLang="en-US" sz="1400" b="1" dirty="0" smtClean="0"/>
              <a:t>이 </a:t>
            </a:r>
            <a:r>
              <a:rPr lang="en-US" altLang="ko-KR" sz="1400" b="1" dirty="0" smtClean="0"/>
              <a:t>static </a:t>
            </a:r>
            <a:r>
              <a:rPr lang="ko-KR" altLang="en-US" sz="1400" b="1" dirty="0" smtClean="0"/>
              <a:t>를 </a:t>
            </a:r>
            <a:r>
              <a:rPr lang="ko-KR" altLang="en-US" sz="1400" b="1" dirty="0" smtClean="0"/>
              <a:t>사용했을 때 </a:t>
            </a:r>
            <a:r>
              <a:rPr lang="ko-KR" altLang="en-US" sz="1400" b="1" dirty="0" smtClean="0"/>
              <a:t>코드를 보인다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객체와의 접근과 클래스로 </a:t>
            </a:r>
            <a:r>
              <a:rPr lang="en-US" altLang="ko-KR" sz="1400" b="1" dirty="0" smtClean="0"/>
              <a:t>static </a:t>
            </a:r>
            <a:r>
              <a:rPr lang="ko-KR" altLang="en-US" sz="1400" b="1" dirty="0" smtClean="0"/>
              <a:t>멤버를 접근하는 코드를 보인다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dirty="0" smtClean="0"/>
              <a:t>클래스 멤버 변수가 </a:t>
            </a:r>
            <a:r>
              <a:rPr lang="en-US" altLang="ko-KR" sz="1400" b="1" dirty="0" smtClean="0"/>
              <a:t>private, protected, public </a:t>
            </a:r>
            <a:r>
              <a:rPr lang="ko-KR" altLang="en-US" sz="1400" b="1" dirty="0" smtClean="0"/>
              <a:t>일 때 </a:t>
            </a:r>
            <a:r>
              <a:rPr lang="ko-KR" altLang="en-US" sz="1400" b="1" dirty="0" err="1" smtClean="0"/>
              <a:t>메인에서</a:t>
            </a:r>
            <a:r>
              <a:rPr lang="ko-KR" altLang="en-US" sz="1400" b="1" dirty="0" smtClean="0"/>
              <a:t> 객체를 만들고  그 개체를 이용하여 클래스멤버변수 접근을 보인다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어떤 타입에서 접근 오류가 보이는가</a:t>
            </a:r>
            <a:r>
              <a:rPr lang="en-US" altLang="ko-KR" sz="1400" b="1" dirty="0" smtClean="0"/>
              <a:t>? </a:t>
            </a:r>
            <a:r>
              <a:rPr lang="ko-KR" altLang="en-US" sz="1400" b="1" dirty="0" smtClean="0"/>
              <a:t>체크한다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083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027" y="176201"/>
            <a:ext cx="8764732" cy="428361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C++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자신의 클래스 만들기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(2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차 과제 내용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)  -2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25" y="744970"/>
            <a:ext cx="8764733" cy="5905212"/>
          </a:xfrm>
          <a:ln w="38100">
            <a:solidFill>
              <a:schemeClr val="accent1"/>
            </a:solidFill>
          </a:ln>
        </p:spPr>
        <p:txBody>
          <a:bodyPr anchor="t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r>
              <a:rPr lang="ko-KR" altLang="en-US" sz="1400" b="1" dirty="0"/>
              <a:t>자신의 클래스에 또 다른 파생클래스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하위클래스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만들고 상속을 해본다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상속의 종류별로 코드를 바꾼다</a:t>
            </a:r>
            <a:r>
              <a:rPr lang="en-US" altLang="ko-KR" sz="1400" b="1" dirty="0"/>
              <a:t>. Public </a:t>
            </a:r>
            <a:r>
              <a:rPr lang="ko-KR" altLang="en-US" sz="1400" b="1" dirty="0"/>
              <a:t>상속</a:t>
            </a:r>
            <a:r>
              <a:rPr lang="en-US" altLang="ko-KR" sz="1400" b="1" dirty="0"/>
              <a:t>, Private </a:t>
            </a:r>
            <a:r>
              <a:rPr lang="ko-KR" altLang="en-US" sz="1400" b="1" dirty="0"/>
              <a:t>상속</a:t>
            </a:r>
            <a:r>
              <a:rPr lang="en-US" altLang="ko-KR" sz="1400" b="1" dirty="0"/>
              <a:t>, Protected </a:t>
            </a:r>
            <a:r>
              <a:rPr lang="ko-KR" altLang="en-US" sz="1400" b="1" dirty="0"/>
              <a:t>상속</a:t>
            </a:r>
            <a:r>
              <a:rPr lang="en-US" altLang="ko-KR" sz="1400" b="1" dirty="0"/>
              <a:t>)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r>
              <a:rPr lang="en-US" altLang="ko-KR" sz="1400" b="1" dirty="0"/>
              <a:t>14</a:t>
            </a:r>
            <a:r>
              <a:rPr lang="ko-KR" altLang="en-US" sz="1400" b="1" dirty="0"/>
              <a:t>번에서 객체를 만들고 각 </a:t>
            </a:r>
            <a:r>
              <a:rPr lang="ko-KR" altLang="en-US" sz="1400" b="1" dirty="0" smtClean="0"/>
              <a:t>타입 별 </a:t>
            </a:r>
            <a:r>
              <a:rPr lang="ko-KR" altLang="en-US" sz="1400" b="1" dirty="0"/>
              <a:t>상속에 객체들의 접근을 이해할 수 있도록 코드를 만든다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r>
              <a:rPr lang="ko-KR" altLang="en-US" sz="1400" b="1" dirty="0" smtClean="0"/>
              <a:t>상속의 관계에서 최 상위 클래스의 멤버들이 각 </a:t>
            </a:r>
            <a:r>
              <a:rPr lang="en-US" altLang="ko-KR" sz="1400" b="1" dirty="0" smtClean="0"/>
              <a:t>private, protected, public </a:t>
            </a:r>
            <a:r>
              <a:rPr lang="ko-KR" altLang="en-US" sz="1400" b="1" dirty="0" smtClean="0"/>
              <a:t>일 때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상속받은 파생클래스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하위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내부에서 각 멤버들의 접근 상태를 체크해본다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r>
              <a:rPr lang="ko-KR" altLang="en-US" sz="1400" b="1" dirty="0" smtClean="0"/>
              <a:t>상속 관계에서  각 생성자의  실행 순서를 보인다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r>
              <a:rPr lang="ko-KR" altLang="en-US" sz="1400" b="1" dirty="0" smtClean="0"/>
              <a:t>상속 관계에서 각 소멸자의 실행 순서를 보인다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r>
              <a:rPr lang="ko-KR" altLang="en-US" sz="1400" b="1" dirty="0" smtClean="0"/>
              <a:t>상속 관계에서 파생 클래스로부터 객체를 만들고 상위 클래스 포인터를 이용하여  </a:t>
            </a:r>
            <a:r>
              <a:rPr lang="en-US" altLang="ko-KR" sz="1400" b="1" dirty="0" err="1" smtClean="0"/>
              <a:t>Upcasting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후  </a:t>
            </a:r>
            <a:r>
              <a:rPr lang="en-US" altLang="ko-KR" sz="1400" b="1" dirty="0" err="1" smtClean="0"/>
              <a:t>Overrding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 실행되는지 자신들의 멤버만 접근하는지 코드를 만들고 결과를 확인한다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r>
              <a:rPr lang="ko-KR" altLang="en-US" sz="1400" b="1" dirty="0" smtClean="0"/>
              <a:t>클래스의 멤버를 가상함수를 만든다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이는 파생클래스에서 같은 함수가 존재한다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그리고 상위클래스로 </a:t>
            </a:r>
            <a:r>
              <a:rPr lang="en-US" altLang="ko-KR" sz="1400" b="1" dirty="0" err="1" smtClean="0"/>
              <a:t>Upcasting</a:t>
            </a:r>
            <a:r>
              <a:rPr lang="ko-KR" altLang="en-US" sz="1400" b="1" dirty="0" smtClean="0"/>
              <a:t>한 후 </a:t>
            </a:r>
            <a:r>
              <a:rPr lang="en-US" altLang="ko-KR" sz="1400" b="1" dirty="0" smtClean="0"/>
              <a:t>Overriding </a:t>
            </a:r>
            <a:r>
              <a:rPr lang="ko-KR" altLang="en-US" sz="1400" b="1" dirty="0" smtClean="0"/>
              <a:t>이 실행됨을 보여라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r>
              <a:rPr lang="en-US" altLang="ko-KR" sz="1400" b="1" dirty="0" smtClean="0"/>
              <a:t>17</a:t>
            </a:r>
            <a:r>
              <a:rPr lang="ko-KR" altLang="en-US" sz="1400" b="1" dirty="0" smtClean="0"/>
              <a:t>번 소스를 순수가상함수로 만든다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다시 실행해보고 같은 </a:t>
            </a:r>
            <a:r>
              <a:rPr lang="en-US" altLang="ko-KR" sz="1400" b="1" dirty="0" smtClean="0"/>
              <a:t>overriding </a:t>
            </a:r>
            <a:r>
              <a:rPr lang="ko-KR" altLang="en-US" sz="1400" b="1" dirty="0" smtClean="0"/>
              <a:t>결과를 확인한다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r>
              <a:rPr lang="ko-KR" altLang="en-US" sz="1400" b="1" dirty="0" smtClean="0"/>
              <a:t>순수가상함수가 만들어진 클래스는 추상클래스이다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소스에서 파생클래스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하위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가  상위클래스의 순수가상함수를 구현하지 않으면 같은 추상클래스가 되며 객체를 생성할 수 없다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예시를 만든다</a:t>
            </a:r>
            <a:r>
              <a:rPr lang="en-US" altLang="ko-KR" sz="1400" b="1" dirty="0" smtClean="0"/>
              <a:t>.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>
                <a:solidFill>
                  <a:srgbClr val="0070C0"/>
                </a:solidFill>
              </a:rPr>
              <a:t>   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여기까지는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9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장까지의 우리가 만든 소스로 일단 생각나는 데로 정리해보았습니다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여러분이 여러분 스타일로 하고 계신다며 끝까지 만드시고 무엇을 해야 할지 모르겠으면 위 번호 순번대로 한번 만들어 보세요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그리고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11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장 혹은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12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장 강의 후에 필요한 소스가 있다면 다시 강의시간에 말씀 드리겠습니다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endParaRPr lang="en-US" altLang="ko-KR" sz="14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15"/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8022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382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C++ 자신의 클래스 만들기 (2차 과제 내용)  -1</vt:lpstr>
      <vt:lpstr>C++ 자신의 클래스 만들기 (2차 과제 내용)  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자신의 클래스 만들기 (2차 과제 내용)</dc:title>
  <dc:creator>GBY</dc:creator>
  <cp:lastModifiedBy>4</cp:lastModifiedBy>
  <cp:revision>6</cp:revision>
  <dcterms:created xsi:type="dcterms:W3CDTF">2017-06-01T09:09:31Z</dcterms:created>
  <dcterms:modified xsi:type="dcterms:W3CDTF">2017-06-02T01:08:33Z</dcterms:modified>
</cp:coreProperties>
</file>