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7"/>
  </p:notesMasterIdLst>
  <p:sldIdLst>
    <p:sldId id="256" r:id="rId2"/>
    <p:sldId id="361" r:id="rId3"/>
    <p:sldId id="375" r:id="rId4"/>
    <p:sldId id="355" r:id="rId5"/>
    <p:sldId id="362" r:id="rId6"/>
    <p:sldId id="349" r:id="rId7"/>
    <p:sldId id="360" r:id="rId8"/>
    <p:sldId id="351" r:id="rId9"/>
    <p:sldId id="363" r:id="rId10"/>
    <p:sldId id="352" r:id="rId11"/>
    <p:sldId id="364" r:id="rId12"/>
    <p:sldId id="350" r:id="rId13"/>
    <p:sldId id="330" r:id="rId14"/>
    <p:sldId id="366" r:id="rId15"/>
    <p:sldId id="353" r:id="rId16"/>
    <p:sldId id="261" r:id="rId17"/>
    <p:sldId id="329" r:id="rId18"/>
    <p:sldId id="367" r:id="rId19"/>
    <p:sldId id="354" r:id="rId20"/>
    <p:sldId id="382" r:id="rId21"/>
    <p:sldId id="368" r:id="rId22"/>
    <p:sldId id="369" r:id="rId23"/>
    <p:sldId id="370" r:id="rId24"/>
    <p:sldId id="332" r:id="rId25"/>
    <p:sldId id="371" r:id="rId26"/>
    <p:sldId id="331" r:id="rId27"/>
    <p:sldId id="383" r:id="rId28"/>
    <p:sldId id="372" r:id="rId29"/>
    <p:sldId id="339" r:id="rId30"/>
    <p:sldId id="357" r:id="rId31"/>
    <p:sldId id="359" r:id="rId32"/>
    <p:sldId id="358" r:id="rId33"/>
    <p:sldId id="373" r:id="rId34"/>
    <p:sldId id="380" r:id="rId35"/>
    <p:sldId id="344" r:id="rId36"/>
    <p:sldId id="378" r:id="rId37"/>
    <p:sldId id="340" r:id="rId38"/>
    <p:sldId id="341" r:id="rId39"/>
    <p:sldId id="343" r:id="rId40"/>
    <p:sldId id="342" r:id="rId41"/>
    <p:sldId id="379" r:id="rId42"/>
    <p:sldId id="377" r:id="rId43"/>
    <p:sldId id="346" r:id="rId44"/>
    <p:sldId id="347" r:id="rId45"/>
    <p:sldId id="38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6441" autoAdjust="0"/>
  </p:normalViewPr>
  <p:slideViewPr>
    <p:cSldViewPr>
      <p:cViewPr varScale="1">
        <p:scale>
          <a:sx n="113" d="100"/>
          <a:sy n="113" d="100"/>
        </p:scale>
        <p:origin x="-3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함수와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804830" y="1822709"/>
            <a:ext cx="3871626" cy="4741544"/>
          </a:xfrm>
          <a:custGeom>
            <a:avLst/>
            <a:gdLst>
              <a:gd name="connsiteX0" fmla="*/ 982511 w 3871626"/>
              <a:gd name="connsiteY0" fmla="*/ 29183 h 4741544"/>
              <a:gd name="connsiteX1" fmla="*/ 1050605 w 3871626"/>
              <a:gd name="connsiteY1" fmla="*/ 19455 h 4741544"/>
              <a:gd name="connsiteX2" fmla="*/ 1546715 w 3871626"/>
              <a:gd name="connsiteY2" fmla="*/ 38910 h 4741544"/>
              <a:gd name="connsiteX3" fmla="*/ 2373566 w 3871626"/>
              <a:gd name="connsiteY3" fmla="*/ 9727 h 4741544"/>
              <a:gd name="connsiteX4" fmla="*/ 2431932 w 3871626"/>
              <a:gd name="connsiteY4" fmla="*/ 0 h 4741544"/>
              <a:gd name="connsiteX5" fmla="*/ 3200417 w 3871626"/>
              <a:gd name="connsiteY5" fmla="*/ 19455 h 4741544"/>
              <a:gd name="connsiteX6" fmla="*/ 3356060 w 3871626"/>
              <a:gd name="connsiteY6" fmla="*/ 48638 h 4741544"/>
              <a:gd name="connsiteX7" fmla="*/ 3394971 w 3871626"/>
              <a:gd name="connsiteY7" fmla="*/ 58366 h 4741544"/>
              <a:gd name="connsiteX8" fmla="*/ 3531158 w 3871626"/>
              <a:gd name="connsiteY8" fmla="*/ 97276 h 4741544"/>
              <a:gd name="connsiteX9" fmla="*/ 3628434 w 3871626"/>
              <a:gd name="connsiteY9" fmla="*/ 116732 h 4741544"/>
              <a:gd name="connsiteX10" fmla="*/ 3725711 w 3871626"/>
              <a:gd name="connsiteY10" fmla="*/ 136187 h 4741544"/>
              <a:gd name="connsiteX11" fmla="*/ 3784077 w 3871626"/>
              <a:gd name="connsiteY11" fmla="*/ 155642 h 4741544"/>
              <a:gd name="connsiteX12" fmla="*/ 3793805 w 3871626"/>
              <a:gd name="connsiteY12" fmla="*/ 184825 h 4741544"/>
              <a:gd name="connsiteX13" fmla="*/ 3813260 w 3871626"/>
              <a:gd name="connsiteY13" fmla="*/ 233464 h 4741544"/>
              <a:gd name="connsiteX14" fmla="*/ 3842443 w 3871626"/>
              <a:gd name="connsiteY14" fmla="*/ 379379 h 4741544"/>
              <a:gd name="connsiteX15" fmla="*/ 3852171 w 3871626"/>
              <a:gd name="connsiteY15" fmla="*/ 418289 h 4741544"/>
              <a:gd name="connsiteX16" fmla="*/ 3871626 w 3871626"/>
              <a:gd name="connsiteY16" fmla="*/ 535021 h 4741544"/>
              <a:gd name="connsiteX17" fmla="*/ 3861898 w 3871626"/>
              <a:gd name="connsiteY17" fmla="*/ 826851 h 4741544"/>
              <a:gd name="connsiteX18" fmla="*/ 3842443 w 3871626"/>
              <a:gd name="connsiteY18" fmla="*/ 924127 h 4741544"/>
              <a:gd name="connsiteX19" fmla="*/ 3822988 w 3871626"/>
              <a:gd name="connsiteY19" fmla="*/ 1011676 h 4741544"/>
              <a:gd name="connsiteX20" fmla="*/ 3803532 w 3871626"/>
              <a:gd name="connsiteY20" fmla="*/ 1157591 h 4741544"/>
              <a:gd name="connsiteX21" fmla="*/ 3793805 w 3871626"/>
              <a:gd name="connsiteY21" fmla="*/ 1206230 h 4741544"/>
              <a:gd name="connsiteX22" fmla="*/ 3784077 w 3871626"/>
              <a:gd name="connsiteY22" fmla="*/ 1274323 h 4741544"/>
              <a:gd name="connsiteX23" fmla="*/ 3764622 w 3871626"/>
              <a:gd name="connsiteY23" fmla="*/ 1507787 h 4741544"/>
              <a:gd name="connsiteX24" fmla="*/ 3754894 w 3871626"/>
              <a:gd name="connsiteY24" fmla="*/ 3307404 h 4741544"/>
              <a:gd name="connsiteX25" fmla="*/ 3735439 w 3871626"/>
              <a:gd name="connsiteY25" fmla="*/ 3570051 h 4741544"/>
              <a:gd name="connsiteX26" fmla="*/ 3725711 w 3871626"/>
              <a:gd name="connsiteY26" fmla="*/ 4212076 h 4741544"/>
              <a:gd name="connsiteX27" fmla="*/ 3706256 w 3871626"/>
              <a:gd name="connsiteY27" fmla="*/ 4367719 h 4741544"/>
              <a:gd name="connsiteX28" fmla="*/ 3677073 w 3871626"/>
              <a:gd name="connsiteY28" fmla="*/ 4426085 h 4741544"/>
              <a:gd name="connsiteX29" fmla="*/ 3638162 w 3871626"/>
              <a:gd name="connsiteY29" fmla="*/ 4494179 h 4741544"/>
              <a:gd name="connsiteX30" fmla="*/ 3599251 w 3871626"/>
              <a:gd name="connsiteY30" fmla="*/ 4542817 h 4741544"/>
              <a:gd name="connsiteX31" fmla="*/ 3501975 w 3871626"/>
              <a:gd name="connsiteY31" fmla="*/ 4649821 h 4741544"/>
              <a:gd name="connsiteX32" fmla="*/ 3472792 w 3871626"/>
              <a:gd name="connsiteY32" fmla="*/ 4669276 h 4741544"/>
              <a:gd name="connsiteX33" fmla="*/ 3365788 w 3871626"/>
              <a:gd name="connsiteY33" fmla="*/ 4698459 h 4741544"/>
              <a:gd name="connsiteX34" fmla="*/ 3229600 w 3871626"/>
              <a:gd name="connsiteY34" fmla="*/ 4708187 h 4741544"/>
              <a:gd name="connsiteX35" fmla="*/ 2996137 w 3871626"/>
              <a:gd name="connsiteY35" fmla="*/ 4717915 h 4741544"/>
              <a:gd name="connsiteX36" fmla="*/ 2422205 w 3871626"/>
              <a:gd name="connsiteY36" fmla="*/ 4717915 h 4741544"/>
              <a:gd name="connsiteX37" fmla="*/ 2363839 w 3871626"/>
              <a:gd name="connsiteY37" fmla="*/ 4708187 h 4741544"/>
              <a:gd name="connsiteX38" fmla="*/ 2227651 w 3871626"/>
              <a:gd name="connsiteY38" fmla="*/ 4698459 h 4741544"/>
              <a:gd name="connsiteX39" fmla="*/ 2120647 w 3871626"/>
              <a:gd name="connsiteY39" fmla="*/ 4669276 h 4741544"/>
              <a:gd name="connsiteX40" fmla="*/ 2033098 w 3871626"/>
              <a:gd name="connsiteY40" fmla="*/ 4649821 h 4741544"/>
              <a:gd name="connsiteX41" fmla="*/ 1906639 w 3871626"/>
              <a:gd name="connsiteY41" fmla="*/ 4640093 h 4741544"/>
              <a:gd name="connsiteX42" fmla="*/ 1605081 w 3871626"/>
              <a:gd name="connsiteY42" fmla="*/ 4591455 h 4741544"/>
              <a:gd name="connsiteX43" fmla="*/ 1507805 w 3871626"/>
              <a:gd name="connsiteY43" fmla="*/ 4581727 h 4741544"/>
              <a:gd name="connsiteX44" fmla="*/ 1410528 w 3871626"/>
              <a:gd name="connsiteY44" fmla="*/ 4562272 h 4741544"/>
              <a:gd name="connsiteX45" fmla="*/ 1303524 w 3871626"/>
              <a:gd name="connsiteY45" fmla="*/ 4552545 h 4741544"/>
              <a:gd name="connsiteX46" fmla="*/ 1157609 w 3871626"/>
              <a:gd name="connsiteY46" fmla="*/ 4533089 h 4741544"/>
              <a:gd name="connsiteX47" fmla="*/ 1040877 w 3871626"/>
              <a:gd name="connsiteY47" fmla="*/ 4523362 h 4741544"/>
              <a:gd name="connsiteX48" fmla="*/ 924145 w 3871626"/>
              <a:gd name="connsiteY48" fmla="*/ 4503906 h 4741544"/>
              <a:gd name="connsiteX49" fmla="*/ 817141 w 3871626"/>
              <a:gd name="connsiteY49" fmla="*/ 4494179 h 4741544"/>
              <a:gd name="connsiteX50" fmla="*/ 729592 w 3871626"/>
              <a:gd name="connsiteY50" fmla="*/ 4474723 h 4741544"/>
              <a:gd name="connsiteX51" fmla="*/ 632315 w 3871626"/>
              <a:gd name="connsiteY51" fmla="*/ 4464996 h 4741544"/>
              <a:gd name="connsiteX52" fmla="*/ 505856 w 3871626"/>
              <a:gd name="connsiteY52" fmla="*/ 4445540 h 4741544"/>
              <a:gd name="connsiteX53" fmla="*/ 272392 w 3871626"/>
              <a:gd name="connsiteY53" fmla="*/ 4455268 h 4741544"/>
              <a:gd name="connsiteX54" fmla="*/ 184843 w 3871626"/>
              <a:gd name="connsiteY54" fmla="*/ 4484451 h 4741544"/>
              <a:gd name="connsiteX55" fmla="*/ 155660 w 3871626"/>
              <a:gd name="connsiteY55" fmla="*/ 4503906 h 4741544"/>
              <a:gd name="connsiteX56" fmla="*/ 126477 w 3871626"/>
              <a:gd name="connsiteY56" fmla="*/ 4328808 h 4741544"/>
              <a:gd name="connsiteX57" fmla="*/ 116749 w 3871626"/>
              <a:gd name="connsiteY57" fmla="*/ 4299625 h 4741544"/>
              <a:gd name="connsiteX58" fmla="*/ 107022 w 3871626"/>
              <a:gd name="connsiteY58" fmla="*/ 4250987 h 4741544"/>
              <a:gd name="connsiteX59" fmla="*/ 97294 w 3871626"/>
              <a:gd name="connsiteY59" fmla="*/ 4182893 h 4741544"/>
              <a:gd name="connsiteX60" fmla="*/ 87566 w 3871626"/>
              <a:gd name="connsiteY60" fmla="*/ 4124527 h 4741544"/>
              <a:gd name="connsiteX61" fmla="*/ 77839 w 3871626"/>
              <a:gd name="connsiteY61" fmla="*/ 4075889 h 4741544"/>
              <a:gd name="connsiteX62" fmla="*/ 68111 w 3871626"/>
              <a:gd name="connsiteY62" fmla="*/ 3988340 h 4741544"/>
              <a:gd name="connsiteX63" fmla="*/ 48656 w 3871626"/>
              <a:gd name="connsiteY63" fmla="*/ 3443591 h 4741544"/>
              <a:gd name="connsiteX64" fmla="*/ 19473 w 3871626"/>
              <a:gd name="connsiteY64" fmla="*/ 3326859 h 4741544"/>
              <a:gd name="connsiteX65" fmla="*/ 9745 w 3871626"/>
              <a:gd name="connsiteY65" fmla="*/ 3151762 h 4741544"/>
              <a:gd name="connsiteX66" fmla="*/ 17 w 3871626"/>
              <a:gd name="connsiteY66" fmla="*/ 3073940 h 4741544"/>
              <a:gd name="connsiteX67" fmla="*/ 19473 w 3871626"/>
              <a:gd name="connsiteY67" fmla="*/ 2577830 h 4741544"/>
              <a:gd name="connsiteX68" fmla="*/ 38928 w 3871626"/>
              <a:gd name="connsiteY68" fmla="*/ 2480553 h 4741544"/>
              <a:gd name="connsiteX69" fmla="*/ 77839 w 3871626"/>
              <a:gd name="connsiteY69" fmla="*/ 2363821 h 4741544"/>
              <a:gd name="connsiteX70" fmla="*/ 87566 w 3871626"/>
              <a:gd name="connsiteY70" fmla="*/ 2305455 h 4741544"/>
              <a:gd name="connsiteX71" fmla="*/ 107022 w 3871626"/>
              <a:gd name="connsiteY71" fmla="*/ 2227634 h 4741544"/>
              <a:gd name="connsiteX72" fmla="*/ 126477 w 3871626"/>
              <a:gd name="connsiteY72" fmla="*/ 2140085 h 4741544"/>
              <a:gd name="connsiteX73" fmla="*/ 136205 w 3871626"/>
              <a:gd name="connsiteY73" fmla="*/ 1468876 h 4741544"/>
              <a:gd name="connsiteX74" fmla="*/ 165388 w 3871626"/>
              <a:gd name="connsiteY74" fmla="*/ 1459149 h 4741544"/>
              <a:gd name="connsiteX75" fmla="*/ 194571 w 3871626"/>
              <a:gd name="connsiteY75" fmla="*/ 1468876 h 4741544"/>
              <a:gd name="connsiteX76" fmla="*/ 252937 w 3871626"/>
              <a:gd name="connsiteY76" fmla="*/ 1478604 h 4741544"/>
              <a:gd name="connsiteX77" fmla="*/ 340486 w 3871626"/>
              <a:gd name="connsiteY77" fmla="*/ 1488332 h 4741544"/>
              <a:gd name="connsiteX78" fmla="*/ 515583 w 3871626"/>
              <a:gd name="connsiteY78" fmla="*/ 1478604 h 4741544"/>
              <a:gd name="connsiteX79" fmla="*/ 544766 w 3871626"/>
              <a:gd name="connsiteY79" fmla="*/ 1459149 h 4741544"/>
              <a:gd name="connsiteX80" fmla="*/ 554494 w 3871626"/>
              <a:gd name="connsiteY80" fmla="*/ 1420238 h 4741544"/>
              <a:gd name="connsiteX81" fmla="*/ 573949 w 3871626"/>
              <a:gd name="connsiteY81" fmla="*/ 1391055 h 4741544"/>
              <a:gd name="connsiteX82" fmla="*/ 603132 w 3871626"/>
              <a:gd name="connsiteY82" fmla="*/ 1322962 h 4741544"/>
              <a:gd name="connsiteX83" fmla="*/ 622588 w 3871626"/>
              <a:gd name="connsiteY83" fmla="*/ 1215957 h 4741544"/>
              <a:gd name="connsiteX84" fmla="*/ 603132 w 3871626"/>
              <a:gd name="connsiteY84" fmla="*/ 982493 h 4741544"/>
              <a:gd name="connsiteX85" fmla="*/ 564222 w 3871626"/>
              <a:gd name="connsiteY85" fmla="*/ 963038 h 4741544"/>
              <a:gd name="connsiteX86" fmla="*/ 466945 w 3871626"/>
              <a:gd name="connsiteY86" fmla="*/ 904672 h 4741544"/>
              <a:gd name="connsiteX87" fmla="*/ 428034 w 3871626"/>
              <a:gd name="connsiteY87" fmla="*/ 894945 h 4741544"/>
              <a:gd name="connsiteX88" fmla="*/ 359941 w 3871626"/>
              <a:gd name="connsiteY88" fmla="*/ 875489 h 4741544"/>
              <a:gd name="connsiteX89" fmla="*/ 359941 w 3871626"/>
              <a:gd name="connsiteY89" fmla="*/ 719847 h 4741544"/>
              <a:gd name="connsiteX90" fmla="*/ 379396 w 3871626"/>
              <a:gd name="connsiteY90" fmla="*/ 544749 h 4741544"/>
              <a:gd name="connsiteX91" fmla="*/ 389124 w 3871626"/>
              <a:gd name="connsiteY91" fmla="*/ 476655 h 4741544"/>
              <a:gd name="connsiteX92" fmla="*/ 408579 w 3871626"/>
              <a:gd name="connsiteY92" fmla="*/ 330740 h 4741544"/>
              <a:gd name="connsiteX93" fmla="*/ 418307 w 3871626"/>
              <a:gd name="connsiteY93" fmla="*/ 291830 h 4741544"/>
              <a:gd name="connsiteX94" fmla="*/ 437762 w 3871626"/>
              <a:gd name="connsiteY94" fmla="*/ 252919 h 4741544"/>
              <a:gd name="connsiteX95" fmla="*/ 447490 w 3871626"/>
              <a:gd name="connsiteY95" fmla="*/ 214008 h 4741544"/>
              <a:gd name="connsiteX96" fmla="*/ 476673 w 3871626"/>
              <a:gd name="connsiteY96" fmla="*/ 175098 h 4741544"/>
              <a:gd name="connsiteX97" fmla="*/ 535039 w 3871626"/>
              <a:gd name="connsiteY97" fmla="*/ 87549 h 4741544"/>
              <a:gd name="connsiteX98" fmla="*/ 583677 w 3871626"/>
              <a:gd name="connsiteY98" fmla="*/ 19455 h 4741544"/>
              <a:gd name="connsiteX99" fmla="*/ 612860 w 3871626"/>
              <a:gd name="connsiteY99" fmla="*/ 0 h 4741544"/>
              <a:gd name="connsiteX100" fmla="*/ 846324 w 3871626"/>
              <a:gd name="connsiteY100" fmla="*/ 9727 h 4741544"/>
              <a:gd name="connsiteX101" fmla="*/ 914417 w 3871626"/>
              <a:gd name="connsiteY101" fmla="*/ 29183 h 4741544"/>
              <a:gd name="connsiteX102" fmla="*/ 982511 w 3871626"/>
              <a:gd name="connsiteY102" fmla="*/ 29183 h 474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871626" h="4741544">
                <a:moveTo>
                  <a:pt x="982511" y="29183"/>
                </a:moveTo>
                <a:cubicBezTo>
                  <a:pt x="1005209" y="27562"/>
                  <a:pt x="1027677" y="19455"/>
                  <a:pt x="1050605" y="19455"/>
                </a:cubicBezTo>
                <a:cubicBezTo>
                  <a:pt x="1358653" y="19455"/>
                  <a:pt x="1342761" y="20370"/>
                  <a:pt x="1546715" y="38910"/>
                </a:cubicBezTo>
                <a:cubicBezTo>
                  <a:pt x="1648160" y="37325"/>
                  <a:pt x="2156958" y="45826"/>
                  <a:pt x="2373566" y="9727"/>
                </a:cubicBezTo>
                <a:lnTo>
                  <a:pt x="2431932" y="0"/>
                </a:lnTo>
                <a:cubicBezTo>
                  <a:pt x="2688094" y="6485"/>
                  <a:pt x="2944527" y="5987"/>
                  <a:pt x="3200417" y="19455"/>
                </a:cubicBezTo>
                <a:cubicBezTo>
                  <a:pt x="3253129" y="22229"/>
                  <a:pt x="3304851" y="35835"/>
                  <a:pt x="3356060" y="48638"/>
                </a:cubicBezTo>
                <a:cubicBezTo>
                  <a:pt x="3369030" y="51881"/>
                  <a:pt x="3382089" y="54788"/>
                  <a:pt x="3394971" y="58366"/>
                </a:cubicBezTo>
                <a:cubicBezTo>
                  <a:pt x="3440461" y="71002"/>
                  <a:pt x="3485356" y="85825"/>
                  <a:pt x="3531158" y="97276"/>
                </a:cubicBezTo>
                <a:cubicBezTo>
                  <a:pt x="3686129" y="136021"/>
                  <a:pt x="3413884" y="69055"/>
                  <a:pt x="3628434" y="116732"/>
                </a:cubicBezTo>
                <a:cubicBezTo>
                  <a:pt x="3750673" y="143896"/>
                  <a:pt x="3488024" y="102231"/>
                  <a:pt x="3725711" y="136187"/>
                </a:cubicBezTo>
                <a:cubicBezTo>
                  <a:pt x="3745166" y="142672"/>
                  <a:pt x="3777592" y="136187"/>
                  <a:pt x="3784077" y="155642"/>
                </a:cubicBezTo>
                <a:cubicBezTo>
                  <a:pt x="3787320" y="165370"/>
                  <a:pt x="3790205" y="175224"/>
                  <a:pt x="3793805" y="184825"/>
                </a:cubicBezTo>
                <a:cubicBezTo>
                  <a:pt x="3799936" y="201175"/>
                  <a:pt x="3808125" y="216774"/>
                  <a:pt x="3813260" y="233464"/>
                </a:cubicBezTo>
                <a:cubicBezTo>
                  <a:pt x="3840441" y="321803"/>
                  <a:pt x="3827077" y="294870"/>
                  <a:pt x="3842443" y="379379"/>
                </a:cubicBezTo>
                <a:cubicBezTo>
                  <a:pt x="3844835" y="392533"/>
                  <a:pt x="3849271" y="405238"/>
                  <a:pt x="3852171" y="418289"/>
                </a:cubicBezTo>
                <a:cubicBezTo>
                  <a:pt x="3863548" y="469485"/>
                  <a:pt x="3863507" y="478191"/>
                  <a:pt x="3871626" y="535021"/>
                </a:cubicBezTo>
                <a:cubicBezTo>
                  <a:pt x="3868383" y="632298"/>
                  <a:pt x="3867297" y="729670"/>
                  <a:pt x="3861898" y="826851"/>
                </a:cubicBezTo>
                <a:cubicBezTo>
                  <a:pt x="3859921" y="862438"/>
                  <a:pt x="3850212" y="890461"/>
                  <a:pt x="3842443" y="924127"/>
                </a:cubicBezTo>
                <a:cubicBezTo>
                  <a:pt x="3835721" y="953256"/>
                  <a:pt x="3828851" y="982362"/>
                  <a:pt x="3822988" y="1011676"/>
                </a:cubicBezTo>
                <a:cubicBezTo>
                  <a:pt x="3807713" y="1088051"/>
                  <a:pt x="3816510" y="1066746"/>
                  <a:pt x="3803532" y="1157591"/>
                </a:cubicBezTo>
                <a:cubicBezTo>
                  <a:pt x="3801194" y="1173959"/>
                  <a:pt x="3796523" y="1189921"/>
                  <a:pt x="3793805" y="1206230"/>
                </a:cubicBezTo>
                <a:cubicBezTo>
                  <a:pt x="3790036" y="1228846"/>
                  <a:pt x="3786286" y="1251501"/>
                  <a:pt x="3784077" y="1274323"/>
                </a:cubicBezTo>
                <a:cubicBezTo>
                  <a:pt x="3776555" y="1352051"/>
                  <a:pt x="3764622" y="1507787"/>
                  <a:pt x="3764622" y="1507787"/>
                </a:cubicBezTo>
                <a:cubicBezTo>
                  <a:pt x="3761379" y="2107659"/>
                  <a:pt x="3760804" y="2707552"/>
                  <a:pt x="3754894" y="3307404"/>
                </a:cubicBezTo>
                <a:cubicBezTo>
                  <a:pt x="3753789" y="3419546"/>
                  <a:pt x="3746471" y="3470753"/>
                  <a:pt x="3735439" y="3570051"/>
                </a:cubicBezTo>
                <a:cubicBezTo>
                  <a:pt x="3732196" y="3784059"/>
                  <a:pt x="3731417" y="3998119"/>
                  <a:pt x="3725711" y="4212076"/>
                </a:cubicBezTo>
                <a:cubicBezTo>
                  <a:pt x="3725599" y="4216270"/>
                  <a:pt x="3710649" y="4353442"/>
                  <a:pt x="3706256" y="4367719"/>
                </a:cubicBezTo>
                <a:cubicBezTo>
                  <a:pt x="3699859" y="4388509"/>
                  <a:pt x="3685151" y="4405889"/>
                  <a:pt x="3677073" y="4426085"/>
                </a:cubicBezTo>
                <a:cubicBezTo>
                  <a:pt x="3650944" y="4491406"/>
                  <a:pt x="3690241" y="4442100"/>
                  <a:pt x="3638162" y="4494179"/>
                </a:cubicBezTo>
                <a:cubicBezTo>
                  <a:pt x="3619223" y="4550993"/>
                  <a:pt x="3643252" y="4498816"/>
                  <a:pt x="3599251" y="4542817"/>
                </a:cubicBezTo>
                <a:cubicBezTo>
                  <a:pt x="3527175" y="4614893"/>
                  <a:pt x="3689327" y="4524921"/>
                  <a:pt x="3501975" y="4649821"/>
                </a:cubicBezTo>
                <a:cubicBezTo>
                  <a:pt x="3492247" y="4656306"/>
                  <a:pt x="3483475" y="4664528"/>
                  <a:pt x="3472792" y="4669276"/>
                </a:cubicBezTo>
                <a:cubicBezTo>
                  <a:pt x="3446811" y="4680823"/>
                  <a:pt x="3395780" y="4695302"/>
                  <a:pt x="3365788" y="4698459"/>
                </a:cubicBezTo>
                <a:cubicBezTo>
                  <a:pt x="3320526" y="4703223"/>
                  <a:pt x="3275049" y="4705795"/>
                  <a:pt x="3229600" y="4708187"/>
                </a:cubicBezTo>
                <a:cubicBezTo>
                  <a:pt x="3151819" y="4712281"/>
                  <a:pt x="3073958" y="4714672"/>
                  <a:pt x="2996137" y="4717915"/>
                </a:cubicBezTo>
                <a:cubicBezTo>
                  <a:pt x="2779019" y="4761335"/>
                  <a:pt x="2929623" y="4734829"/>
                  <a:pt x="2422205" y="4717915"/>
                </a:cubicBezTo>
                <a:cubicBezTo>
                  <a:pt x="2402492" y="4717258"/>
                  <a:pt x="2383465" y="4710150"/>
                  <a:pt x="2363839" y="4708187"/>
                </a:cubicBezTo>
                <a:cubicBezTo>
                  <a:pt x="2318553" y="4703658"/>
                  <a:pt x="2273047" y="4701702"/>
                  <a:pt x="2227651" y="4698459"/>
                </a:cubicBezTo>
                <a:cubicBezTo>
                  <a:pt x="2143372" y="4670366"/>
                  <a:pt x="2197642" y="4685775"/>
                  <a:pt x="2120647" y="4669276"/>
                </a:cubicBezTo>
                <a:cubicBezTo>
                  <a:pt x="2091416" y="4663012"/>
                  <a:pt x="2062719" y="4653860"/>
                  <a:pt x="2033098" y="4649821"/>
                </a:cubicBezTo>
                <a:cubicBezTo>
                  <a:pt x="1991208" y="4644109"/>
                  <a:pt x="1948792" y="4643336"/>
                  <a:pt x="1906639" y="4640093"/>
                </a:cubicBezTo>
                <a:lnTo>
                  <a:pt x="1605081" y="4591455"/>
                </a:lnTo>
                <a:lnTo>
                  <a:pt x="1507805" y="4581727"/>
                </a:lnTo>
                <a:cubicBezTo>
                  <a:pt x="1467728" y="4571708"/>
                  <a:pt x="1455573" y="4567571"/>
                  <a:pt x="1410528" y="4562272"/>
                </a:cubicBezTo>
                <a:cubicBezTo>
                  <a:pt x="1374958" y="4558087"/>
                  <a:pt x="1339120" y="4556500"/>
                  <a:pt x="1303524" y="4552545"/>
                </a:cubicBezTo>
                <a:cubicBezTo>
                  <a:pt x="1139521" y="4534323"/>
                  <a:pt x="1338027" y="4551130"/>
                  <a:pt x="1157609" y="4533089"/>
                </a:cubicBezTo>
                <a:cubicBezTo>
                  <a:pt x="1118757" y="4529204"/>
                  <a:pt x="1079788" y="4526604"/>
                  <a:pt x="1040877" y="4523362"/>
                </a:cubicBezTo>
                <a:cubicBezTo>
                  <a:pt x="985464" y="4504890"/>
                  <a:pt x="1017229" y="4513214"/>
                  <a:pt x="924145" y="4503906"/>
                </a:cubicBezTo>
                <a:lnTo>
                  <a:pt x="817141" y="4494179"/>
                </a:lnTo>
                <a:cubicBezTo>
                  <a:pt x="790724" y="4487575"/>
                  <a:pt x="756052" y="4478251"/>
                  <a:pt x="729592" y="4474723"/>
                </a:cubicBezTo>
                <a:cubicBezTo>
                  <a:pt x="697290" y="4470416"/>
                  <a:pt x="664741" y="4468238"/>
                  <a:pt x="632315" y="4464996"/>
                </a:cubicBezTo>
                <a:cubicBezTo>
                  <a:pt x="595289" y="4457590"/>
                  <a:pt x="541191" y="4445540"/>
                  <a:pt x="505856" y="4445540"/>
                </a:cubicBezTo>
                <a:cubicBezTo>
                  <a:pt x="427967" y="4445540"/>
                  <a:pt x="350213" y="4452025"/>
                  <a:pt x="272392" y="4455268"/>
                </a:cubicBezTo>
                <a:cubicBezTo>
                  <a:pt x="235239" y="4464556"/>
                  <a:pt x="221473" y="4466136"/>
                  <a:pt x="184843" y="4484451"/>
                </a:cubicBezTo>
                <a:cubicBezTo>
                  <a:pt x="174386" y="4489679"/>
                  <a:pt x="165388" y="4497421"/>
                  <a:pt x="155660" y="4503906"/>
                </a:cubicBezTo>
                <a:cubicBezTo>
                  <a:pt x="117854" y="4390485"/>
                  <a:pt x="149340" y="4500272"/>
                  <a:pt x="126477" y="4328808"/>
                </a:cubicBezTo>
                <a:cubicBezTo>
                  <a:pt x="125122" y="4318644"/>
                  <a:pt x="119236" y="4309573"/>
                  <a:pt x="116749" y="4299625"/>
                </a:cubicBezTo>
                <a:cubicBezTo>
                  <a:pt x="112739" y="4283585"/>
                  <a:pt x="109740" y="4267296"/>
                  <a:pt x="107022" y="4250987"/>
                </a:cubicBezTo>
                <a:cubicBezTo>
                  <a:pt x="103253" y="4228370"/>
                  <a:pt x="100781" y="4205555"/>
                  <a:pt x="97294" y="4182893"/>
                </a:cubicBezTo>
                <a:cubicBezTo>
                  <a:pt x="94295" y="4163399"/>
                  <a:pt x="91094" y="4143933"/>
                  <a:pt x="87566" y="4124527"/>
                </a:cubicBezTo>
                <a:cubicBezTo>
                  <a:pt x="84608" y="4108260"/>
                  <a:pt x="80177" y="4092257"/>
                  <a:pt x="77839" y="4075889"/>
                </a:cubicBezTo>
                <a:cubicBezTo>
                  <a:pt x="73687" y="4046821"/>
                  <a:pt x="71354" y="4017523"/>
                  <a:pt x="68111" y="3988340"/>
                </a:cubicBezTo>
                <a:cubicBezTo>
                  <a:pt x="55228" y="3357106"/>
                  <a:pt x="81243" y="3688001"/>
                  <a:pt x="48656" y="3443591"/>
                </a:cubicBezTo>
                <a:cubicBezTo>
                  <a:pt x="36082" y="3349287"/>
                  <a:pt x="51200" y="3390314"/>
                  <a:pt x="19473" y="3326859"/>
                </a:cubicBezTo>
                <a:cubicBezTo>
                  <a:pt x="16230" y="3268493"/>
                  <a:pt x="14229" y="3210045"/>
                  <a:pt x="9745" y="3151762"/>
                </a:cubicBezTo>
                <a:cubicBezTo>
                  <a:pt x="7740" y="3125696"/>
                  <a:pt x="-426" y="3100079"/>
                  <a:pt x="17" y="3073940"/>
                </a:cubicBezTo>
                <a:cubicBezTo>
                  <a:pt x="2822" y="2908467"/>
                  <a:pt x="10775" y="2743098"/>
                  <a:pt x="19473" y="2577830"/>
                </a:cubicBezTo>
                <a:cubicBezTo>
                  <a:pt x="20503" y="2558266"/>
                  <a:pt x="31801" y="2503358"/>
                  <a:pt x="38928" y="2480553"/>
                </a:cubicBezTo>
                <a:cubicBezTo>
                  <a:pt x="51162" y="2441405"/>
                  <a:pt x="77839" y="2363821"/>
                  <a:pt x="77839" y="2363821"/>
                </a:cubicBezTo>
                <a:cubicBezTo>
                  <a:pt x="81081" y="2344366"/>
                  <a:pt x="83433" y="2324741"/>
                  <a:pt x="87566" y="2305455"/>
                </a:cubicBezTo>
                <a:cubicBezTo>
                  <a:pt x="93169" y="2279310"/>
                  <a:pt x="102626" y="2254009"/>
                  <a:pt x="107022" y="2227634"/>
                </a:cubicBezTo>
                <a:cubicBezTo>
                  <a:pt x="118435" y="2159154"/>
                  <a:pt x="110512" y="2187979"/>
                  <a:pt x="126477" y="2140085"/>
                </a:cubicBezTo>
                <a:cubicBezTo>
                  <a:pt x="129720" y="1916349"/>
                  <a:pt x="123439" y="1692271"/>
                  <a:pt x="136205" y="1468876"/>
                </a:cubicBezTo>
                <a:cubicBezTo>
                  <a:pt x="136790" y="1458639"/>
                  <a:pt x="155134" y="1459149"/>
                  <a:pt x="165388" y="1459149"/>
                </a:cubicBezTo>
                <a:cubicBezTo>
                  <a:pt x="175642" y="1459149"/>
                  <a:pt x="184561" y="1466652"/>
                  <a:pt x="194571" y="1468876"/>
                </a:cubicBezTo>
                <a:cubicBezTo>
                  <a:pt x="213825" y="1473155"/>
                  <a:pt x="233386" y="1475997"/>
                  <a:pt x="252937" y="1478604"/>
                </a:cubicBezTo>
                <a:cubicBezTo>
                  <a:pt x="282042" y="1482485"/>
                  <a:pt x="311303" y="1485089"/>
                  <a:pt x="340486" y="1488332"/>
                </a:cubicBezTo>
                <a:cubicBezTo>
                  <a:pt x="398852" y="1485089"/>
                  <a:pt x="457715" y="1486871"/>
                  <a:pt x="515583" y="1478604"/>
                </a:cubicBezTo>
                <a:cubicBezTo>
                  <a:pt x="527157" y="1476951"/>
                  <a:pt x="538281" y="1468877"/>
                  <a:pt x="544766" y="1459149"/>
                </a:cubicBezTo>
                <a:cubicBezTo>
                  <a:pt x="552182" y="1448025"/>
                  <a:pt x="549228" y="1432527"/>
                  <a:pt x="554494" y="1420238"/>
                </a:cubicBezTo>
                <a:cubicBezTo>
                  <a:pt x="559099" y="1409492"/>
                  <a:pt x="567464" y="1400783"/>
                  <a:pt x="573949" y="1391055"/>
                </a:cubicBezTo>
                <a:cubicBezTo>
                  <a:pt x="601878" y="1279344"/>
                  <a:pt x="562824" y="1417014"/>
                  <a:pt x="603132" y="1322962"/>
                </a:cubicBezTo>
                <a:cubicBezTo>
                  <a:pt x="612961" y="1300028"/>
                  <a:pt x="620333" y="1231738"/>
                  <a:pt x="622588" y="1215957"/>
                </a:cubicBezTo>
                <a:cubicBezTo>
                  <a:pt x="616103" y="1138136"/>
                  <a:pt x="620692" y="1058584"/>
                  <a:pt x="603132" y="982493"/>
                </a:cubicBezTo>
                <a:cubicBezTo>
                  <a:pt x="599871" y="968363"/>
                  <a:pt x="576656" y="970499"/>
                  <a:pt x="564222" y="963038"/>
                </a:cubicBezTo>
                <a:cubicBezTo>
                  <a:pt x="526511" y="940411"/>
                  <a:pt x="506477" y="919496"/>
                  <a:pt x="466945" y="904672"/>
                </a:cubicBezTo>
                <a:cubicBezTo>
                  <a:pt x="454427" y="899978"/>
                  <a:pt x="440932" y="898463"/>
                  <a:pt x="428034" y="894945"/>
                </a:cubicBezTo>
                <a:cubicBezTo>
                  <a:pt x="405260" y="888734"/>
                  <a:pt x="382639" y="881974"/>
                  <a:pt x="359941" y="875489"/>
                </a:cubicBezTo>
                <a:cubicBezTo>
                  <a:pt x="336693" y="805748"/>
                  <a:pt x="350045" y="858386"/>
                  <a:pt x="359941" y="719847"/>
                </a:cubicBezTo>
                <a:cubicBezTo>
                  <a:pt x="371297" y="560860"/>
                  <a:pt x="354053" y="620774"/>
                  <a:pt x="379396" y="544749"/>
                </a:cubicBezTo>
                <a:cubicBezTo>
                  <a:pt x="382639" y="522051"/>
                  <a:pt x="386445" y="499426"/>
                  <a:pt x="389124" y="476655"/>
                </a:cubicBezTo>
                <a:cubicBezTo>
                  <a:pt x="400790" y="377488"/>
                  <a:pt x="392311" y="403945"/>
                  <a:pt x="408579" y="330740"/>
                </a:cubicBezTo>
                <a:cubicBezTo>
                  <a:pt x="411479" y="317689"/>
                  <a:pt x="413613" y="304348"/>
                  <a:pt x="418307" y="291830"/>
                </a:cubicBezTo>
                <a:cubicBezTo>
                  <a:pt x="423399" y="278252"/>
                  <a:pt x="432670" y="266497"/>
                  <a:pt x="437762" y="252919"/>
                </a:cubicBezTo>
                <a:cubicBezTo>
                  <a:pt x="442456" y="240401"/>
                  <a:pt x="441511" y="225966"/>
                  <a:pt x="447490" y="214008"/>
                </a:cubicBezTo>
                <a:cubicBezTo>
                  <a:pt x="454741" y="199507"/>
                  <a:pt x="467445" y="188428"/>
                  <a:pt x="476673" y="175098"/>
                </a:cubicBezTo>
                <a:cubicBezTo>
                  <a:pt x="496637" y="146261"/>
                  <a:pt x="515584" y="116732"/>
                  <a:pt x="535039" y="87549"/>
                </a:cubicBezTo>
                <a:cubicBezTo>
                  <a:pt x="546086" y="70978"/>
                  <a:pt x="571610" y="31522"/>
                  <a:pt x="583677" y="19455"/>
                </a:cubicBezTo>
                <a:cubicBezTo>
                  <a:pt x="591944" y="11188"/>
                  <a:pt x="603132" y="6485"/>
                  <a:pt x="612860" y="0"/>
                </a:cubicBezTo>
                <a:cubicBezTo>
                  <a:pt x="690681" y="3242"/>
                  <a:pt x="768633" y="4178"/>
                  <a:pt x="846324" y="9727"/>
                </a:cubicBezTo>
                <a:cubicBezTo>
                  <a:pt x="871798" y="11547"/>
                  <a:pt x="890485" y="23200"/>
                  <a:pt x="914417" y="29183"/>
                </a:cubicBezTo>
                <a:cubicBezTo>
                  <a:pt x="963500" y="41453"/>
                  <a:pt x="959813" y="30804"/>
                  <a:pt x="982511" y="29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884601" y="1676794"/>
            <a:ext cx="3686783" cy="4863830"/>
          </a:xfrm>
          <a:custGeom>
            <a:avLst/>
            <a:gdLst>
              <a:gd name="connsiteX0" fmla="*/ 1643974 w 3686783"/>
              <a:gd name="connsiteY0" fmla="*/ 19455 h 4863830"/>
              <a:gd name="connsiteX1" fmla="*/ 1060315 w 3686783"/>
              <a:gd name="connsiteY1" fmla="*/ 19455 h 4863830"/>
              <a:gd name="connsiteX2" fmla="*/ 992221 w 3686783"/>
              <a:gd name="connsiteY2" fmla="*/ 29183 h 4863830"/>
              <a:gd name="connsiteX3" fmla="*/ 797668 w 3686783"/>
              <a:gd name="connsiteY3" fmla="*/ 48638 h 4863830"/>
              <a:gd name="connsiteX4" fmla="*/ 525293 w 3686783"/>
              <a:gd name="connsiteY4" fmla="*/ 58366 h 4863830"/>
              <a:gd name="connsiteX5" fmla="*/ 408561 w 3686783"/>
              <a:gd name="connsiteY5" fmla="*/ 68094 h 4863830"/>
              <a:gd name="connsiteX6" fmla="*/ 311285 w 3686783"/>
              <a:gd name="connsiteY6" fmla="*/ 87549 h 4863830"/>
              <a:gd name="connsiteX7" fmla="*/ 214008 w 3686783"/>
              <a:gd name="connsiteY7" fmla="*/ 145915 h 4863830"/>
              <a:gd name="connsiteX8" fmla="*/ 175097 w 3686783"/>
              <a:gd name="connsiteY8" fmla="*/ 165370 h 4863830"/>
              <a:gd name="connsiteX9" fmla="*/ 126459 w 3686783"/>
              <a:gd name="connsiteY9" fmla="*/ 223736 h 4863830"/>
              <a:gd name="connsiteX10" fmla="*/ 116732 w 3686783"/>
              <a:gd name="connsiteY10" fmla="*/ 262647 h 4863830"/>
              <a:gd name="connsiteX11" fmla="*/ 107004 w 3686783"/>
              <a:gd name="connsiteY11" fmla="*/ 700391 h 4863830"/>
              <a:gd name="connsiteX12" fmla="*/ 87549 w 3686783"/>
              <a:gd name="connsiteY12" fmla="*/ 739302 h 4863830"/>
              <a:gd name="connsiteX13" fmla="*/ 77821 w 3686783"/>
              <a:gd name="connsiteY13" fmla="*/ 826851 h 4863830"/>
              <a:gd name="connsiteX14" fmla="*/ 48638 w 3686783"/>
              <a:gd name="connsiteY14" fmla="*/ 904672 h 4863830"/>
              <a:gd name="connsiteX15" fmla="*/ 38910 w 3686783"/>
              <a:gd name="connsiteY15" fmla="*/ 933855 h 4863830"/>
              <a:gd name="connsiteX16" fmla="*/ 29183 w 3686783"/>
              <a:gd name="connsiteY16" fmla="*/ 1011677 h 4863830"/>
              <a:gd name="connsiteX17" fmla="*/ 19455 w 3686783"/>
              <a:gd name="connsiteY17" fmla="*/ 1060315 h 4863830"/>
              <a:gd name="connsiteX18" fmla="*/ 0 w 3686783"/>
              <a:gd name="connsiteY18" fmla="*/ 1245140 h 4863830"/>
              <a:gd name="connsiteX19" fmla="*/ 9727 w 3686783"/>
              <a:gd name="connsiteY19" fmla="*/ 1896894 h 4863830"/>
              <a:gd name="connsiteX20" fmla="*/ 19455 w 3686783"/>
              <a:gd name="connsiteY20" fmla="*/ 1984442 h 4863830"/>
              <a:gd name="connsiteX21" fmla="*/ 38910 w 3686783"/>
              <a:gd name="connsiteY21" fmla="*/ 2013625 h 4863830"/>
              <a:gd name="connsiteX22" fmla="*/ 58366 w 3686783"/>
              <a:gd name="connsiteY22" fmla="*/ 2071991 h 4863830"/>
              <a:gd name="connsiteX23" fmla="*/ 68093 w 3686783"/>
              <a:gd name="connsiteY23" fmla="*/ 2101174 h 4863830"/>
              <a:gd name="connsiteX24" fmla="*/ 87549 w 3686783"/>
              <a:gd name="connsiteY24" fmla="*/ 2178996 h 4863830"/>
              <a:gd name="connsiteX25" fmla="*/ 77821 w 3686783"/>
              <a:gd name="connsiteY25" fmla="*/ 2840477 h 4863830"/>
              <a:gd name="connsiteX26" fmla="*/ 68093 w 3686783"/>
              <a:gd name="connsiteY26" fmla="*/ 2918298 h 4863830"/>
              <a:gd name="connsiteX27" fmla="*/ 48638 w 3686783"/>
              <a:gd name="connsiteY27" fmla="*/ 3210128 h 4863830"/>
              <a:gd name="connsiteX28" fmla="*/ 58366 w 3686783"/>
              <a:gd name="connsiteY28" fmla="*/ 3579779 h 4863830"/>
              <a:gd name="connsiteX29" fmla="*/ 68093 w 3686783"/>
              <a:gd name="connsiteY29" fmla="*/ 3638145 h 4863830"/>
              <a:gd name="connsiteX30" fmla="*/ 77821 w 3686783"/>
              <a:gd name="connsiteY30" fmla="*/ 3745149 h 4863830"/>
              <a:gd name="connsiteX31" fmla="*/ 97276 w 3686783"/>
              <a:gd name="connsiteY31" fmla="*/ 3861881 h 4863830"/>
              <a:gd name="connsiteX32" fmla="*/ 136187 w 3686783"/>
              <a:gd name="connsiteY32" fmla="*/ 4114800 h 4863830"/>
              <a:gd name="connsiteX33" fmla="*/ 145915 w 3686783"/>
              <a:gd name="connsiteY33" fmla="*/ 4241260 h 4863830"/>
              <a:gd name="connsiteX34" fmla="*/ 194553 w 3686783"/>
              <a:gd name="connsiteY34" fmla="*/ 4426085 h 4863830"/>
              <a:gd name="connsiteX35" fmla="*/ 214008 w 3686783"/>
              <a:gd name="connsiteY35" fmla="*/ 4455268 h 4863830"/>
              <a:gd name="connsiteX36" fmla="*/ 252919 w 3686783"/>
              <a:gd name="connsiteY36" fmla="*/ 4562272 h 4863830"/>
              <a:gd name="connsiteX37" fmla="*/ 321012 w 3686783"/>
              <a:gd name="connsiteY37" fmla="*/ 4630366 h 4863830"/>
              <a:gd name="connsiteX38" fmla="*/ 350195 w 3686783"/>
              <a:gd name="connsiteY38" fmla="*/ 4649821 h 4863830"/>
              <a:gd name="connsiteX39" fmla="*/ 408561 w 3686783"/>
              <a:gd name="connsiteY39" fmla="*/ 4659549 h 4863830"/>
              <a:gd name="connsiteX40" fmla="*/ 496110 w 3686783"/>
              <a:gd name="connsiteY40" fmla="*/ 4679004 h 4863830"/>
              <a:gd name="connsiteX41" fmla="*/ 525293 w 3686783"/>
              <a:gd name="connsiteY41" fmla="*/ 4698460 h 4863830"/>
              <a:gd name="connsiteX42" fmla="*/ 642025 w 3686783"/>
              <a:gd name="connsiteY42" fmla="*/ 4747098 h 4863830"/>
              <a:gd name="connsiteX43" fmla="*/ 719846 w 3686783"/>
              <a:gd name="connsiteY43" fmla="*/ 4776281 h 4863830"/>
              <a:gd name="connsiteX44" fmla="*/ 885217 w 3686783"/>
              <a:gd name="connsiteY44" fmla="*/ 4805464 h 4863830"/>
              <a:gd name="connsiteX45" fmla="*/ 1099225 w 3686783"/>
              <a:gd name="connsiteY45" fmla="*/ 4824919 h 4863830"/>
              <a:gd name="connsiteX46" fmla="*/ 1682885 w 3686783"/>
              <a:gd name="connsiteY46" fmla="*/ 4834647 h 4863830"/>
              <a:gd name="connsiteX47" fmla="*/ 1974715 w 3686783"/>
              <a:gd name="connsiteY47" fmla="*/ 4854102 h 4863830"/>
              <a:gd name="connsiteX48" fmla="*/ 2091446 w 3686783"/>
              <a:gd name="connsiteY48" fmla="*/ 4863830 h 4863830"/>
              <a:gd name="connsiteX49" fmla="*/ 3317132 w 3686783"/>
              <a:gd name="connsiteY49" fmla="*/ 4854102 h 4863830"/>
              <a:gd name="connsiteX50" fmla="*/ 3394953 w 3686783"/>
              <a:gd name="connsiteY50" fmla="*/ 4834647 h 4863830"/>
              <a:gd name="connsiteX51" fmla="*/ 3443591 w 3686783"/>
              <a:gd name="connsiteY51" fmla="*/ 4805464 h 4863830"/>
              <a:gd name="connsiteX52" fmla="*/ 3482502 w 3686783"/>
              <a:gd name="connsiteY52" fmla="*/ 4766553 h 4863830"/>
              <a:gd name="connsiteX53" fmla="*/ 3531140 w 3686783"/>
              <a:gd name="connsiteY53" fmla="*/ 4727642 h 4863830"/>
              <a:gd name="connsiteX54" fmla="*/ 3579778 w 3686783"/>
              <a:gd name="connsiteY54" fmla="*/ 4688732 h 4863830"/>
              <a:gd name="connsiteX55" fmla="*/ 3638144 w 3686783"/>
              <a:gd name="connsiteY55" fmla="*/ 4572000 h 4863830"/>
              <a:gd name="connsiteX56" fmla="*/ 3647872 w 3686783"/>
              <a:gd name="connsiteY56" fmla="*/ 4542817 h 4863830"/>
              <a:gd name="connsiteX57" fmla="*/ 3667327 w 3686783"/>
              <a:gd name="connsiteY57" fmla="*/ 4416357 h 4863830"/>
              <a:gd name="connsiteX58" fmla="*/ 3686783 w 3686783"/>
              <a:gd name="connsiteY58" fmla="*/ 4260715 h 4863830"/>
              <a:gd name="connsiteX59" fmla="*/ 3677055 w 3686783"/>
              <a:gd name="connsiteY59" fmla="*/ 2937753 h 4863830"/>
              <a:gd name="connsiteX60" fmla="*/ 3657600 w 3686783"/>
              <a:gd name="connsiteY60" fmla="*/ 2811294 h 4863830"/>
              <a:gd name="connsiteX61" fmla="*/ 3647872 w 3686783"/>
              <a:gd name="connsiteY61" fmla="*/ 2694562 h 4863830"/>
              <a:gd name="connsiteX62" fmla="*/ 3638144 w 3686783"/>
              <a:gd name="connsiteY62" fmla="*/ 2597285 h 4863830"/>
              <a:gd name="connsiteX63" fmla="*/ 3638144 w 3686783"/>
              <a:gd name="connsiteY63" fmla="*/ 1789889 h 4863830"/>
              <a:gd name="connsiteX64" fmla="*/ 3628417 w 3686783"/>
              <a:gd name="connsiteY64" fmla="*/ 1760706 h 4863830"/>
              <a:gd name="connsiteX65" fmla="*/ 3599234 w 3686783"/>
              <a:gd name="connsiteY65" fmla="*/ 1663430 h 4863830"/>
              <a:gd name="connsiteX66" fmla="*/ 3570051 w 3686783"/>
              <a:gd name="connsiteY66" fmla="*/ 1614791 h 4863830"/>
              <a:gd name="connsiteX67" fmla="*/ 3550595 w 3686783"/>
              <a:gd name="connsiteY67" fmla="*/ 1546698 h 4863830"/>
              <a:gd name="connsiteX68" fmla="*/ 3540868 w 3686783"/>
              <a:gd name="connsiteY68" fmla="*/ 1517515 h 4863830"/>
              <a:gd name="connsiteX69" fmla="*/ 3560323 w 3686783"/>
              <a:gd name="connsiteY69" fmla="*/ 1157591 h 4863830"/>
              <a:gd name="connsiteX70" fmla="*/ 3570051 w 3686783"/>
              <a:gd name="connsiteY70" fmla="*/ 1128408 h 4863830"/>
              <a:gd name="connsiteX71" fmla="*/ 3579778 w 3686783"/>
              <a:gd name="connsiteY71" fmla="*/ 1089498 h 4863830"/>
              <a:gd name="connsiteX72" fmla="*/ 3608961 w 3686783"/>
              <a:gd name="connsiteY72" fmla="*/ 1050587 h 4863830"/>
              <a:gd name="connsiteX73" fmla="*/ 3628417 w 3686783"/>
              <a:gd name="connsiteY73" fmla="*/ 963038 h 4863830"/>
              <a:gd name="connsiteX74" fmla="*/ 3667327 w 3686783"/>
              <a:gd name="connsiteY74" fmla="*/ 865762 h 4863830"/>
              <a:gd name="connsiteX75" fmla="*/ 3677055 w 3686783"/>
              <a:gd name="connsiteY75" fmla="*/ 797668 h 4863830"/>
              <a:gd name="connsiteX76" fmla="*/ 3686783 w 3686783"/>
              <a:gd name="connsiteY76" fmla="*/ 749030 h 4863830"/>
              <a:gd name="connsiteX77" fmla="*/ 3667327 w 3686783"/>
              <a:gd name="connsiteY77" fmla="*/ 476655 h 4863830"/>
              <a:gd name="connsiteX78" fmla="*/ 3647872 w 3686783"/>
              <a:gd name="connsiteY78" fmla="*/ 389106 h 4863830"/>
              <a:gd name="connsiteX79" fmla="*/ 3638144 w 3686783"/>
              <a:gd name="connsiteY79" fmla="*/ 359923 h 4863830"/>
              <a:gd name="connsiteX80" fmla="*/ 3618689 w 3686783"/>
              <a:gd name="connsiteY80" fmla="*/ 330740 h 4863830"/>
              <a:gd name="connsiteX81" fmla="*/ 3608961 w 3686783"/>
              <a:gd name="connsiteY81" fmla="*/ 301557 h 4863830"/>
              <a:gd name="connsiteX82" fmla="*/ 3540868 w 3686783"/>
              <a:gd name="connsiteY82" fmla="*/ 243191 h 4863830"/>
              <a:gd name="connsiteX83" fmla="*/ 3472774 w 3686783"/>
              <a:gd name="connsiteY83" fmla="*/ 204281 h 4863830"/>
              <a:gd name="connsiteX84" fmla="*/ 3404680 w 3686783"/>
              <a:gd name="connsiteY84" fmla="*/ 184825 h 4863830"/>
              <a:gd name="connsiteX85" fmla="*/ 3326859 w 3686783"/>
              <a:gd name="connsiteY85" fmla="*/ 165370 h 4863830"/>
              <a:gd name="connsiteX86" fmla="*/ 3287949 w 3686783"/>
              <a:gd name="connsiteY86" fmla="*/ 145915 h 4863830"/>
              <a:gd name="connsiteX87" fmla="*/ 3239310 w 3686783"/>
              <a:gd name="connsiteY87" fmla="*/ 126460 h 4863830"/>
              <a:gd name="connsiteX88" fmla="*/ 3171217 w 3686783"/>
              <a:gd name="connsiteY88" fmla="*/ 97277 h 4863830"/>
              <a:gd name="connsiteX89" fmla="*/ 3112851 w 3686783"/>
              <a:gd name="connsiteY89" fmla="*/ 58366 h 4863830"/>
              <a:gd name="connsiteX90" fmla="*/ 2966936 w 3686783"/>
              <a:gd name="connsiteY90" fmla="*/ 38911 h 4863830"/>
              <a:gd name="connsiteX91" fmla="*/ 2898842 w 3686783"/>
              <a:gd name="connsiteY91" fmla="*/ 29183 h 4863830"/>
              <a:gd name="connsiteX92" fmla="*/ 2597285 w 3686783"/>
              <a:gd name="connsiteY92" fmla="*/ 38911 h 4863830"/>
              <a:gd name="connsiteX93" fmla="*/ 2529191 w 3686783"/>
              <a:gd name="connsiteY93" fmla="*/ 48638 h 4863830"/>
              <a:gd name="connsiteX94" fmla="*/ 2324910 w 3686783"/>
              <a:gd name="connsiteY94" fmla="*/ 29183 h 4863830"/>
              <a:gd name="connsiteX95" fmla="*/ 2198451 w 3686783"/>
              <a:gd name="connsiteY95" fmla="*/ 9728 h 4863830"/>
              <a:gd name="connsiteX96" fmla="*/ 1809344 w 3686783"/>
              <a:gd name="connsiteY96" fmla="*/ 0 h 4863830"/>
              <a:gd name="connsiteX97" fmla="*/ 1663429 w 3686783"/>
              <a:gd name="connsiteY97" fmla="*/ 9728 h 4863830"/>
              <a:gd name="connsiteX98" fmla="*/ 1643974 w 3686783"/>
              <a:gd name="connsiteY98" fmla="*/ 19455 h 48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686783" h="4863830">
                <a:moveTo>
                  <a:pt x="1643974" y="19455"/>
                </a:moveTo>
                <a:cubicBezTo>
                  <a:pt x="1543455" y="21076"/>
                  <a:pt x="1339579" y="3028"/>
                  <a:pt x="1060315" y="19455"/>
                </a:cubicBezTo>
                <a:cubicBezTo>
                  <a:pt x="1037426" y="20801"/>
                  <a:pt x="1014972" y="26339"/>
                  <a:pt x="992221" y="29183"/>
                </a:cubicBezTo>
                <a:cubicBezTo>
                  <a:pt x="952309" y="34172"/>
                  <a:pt x="832391" y="46857"/>
                  <a:pt x="797668" y="48638"/>
                </a:cubicBezTo>
                <a:cubicBezTo>
                  <a:pt x="706938" y="53291"/>
                  <a:pt x="616085" y="55123"/>
                  <a:pt x="525293" y="58366"/>
                </a:cubicBezTo>
                <a:cubicBezTo>
                  <a:pt x="486382" y="61609"/>
                  <a:pt x="447392" y="64007"/>
                  <a:pt x="408561" y="68094"/>
                </a:cubicBezTo>
                <a:cubicBezTo>
                  <a:pt x="372958" y="71842"/>
                  <a:pt x="343149" y="73893"/>
                  <a:pt x="311285" y="87549"/>
                </a:cubicBezTo>
                <a:cubicBezTo>
                  <a:pt x="209338" y="131240"/>
                  <a:pt x="352358" y="76742"/>
                  <a:pt x="214008" y="145915"/>
                </a:cubicBezTo>
                <a:lnTo>
                  <a:pt x="175097" y="165370"/>
                </a:lnTo>
                <a:cubicBezTo>
                  <a:pt x="157570" y="182897"/>
                  <a:pt x="136615" y="200038"/>
                  <a:pt x="126459" y="223736"/>
                </a:cubicBezTo>
                <a:cubicBezTo>
                  <a:pt x="121193" y="236024"/>
                  <a:pt x="119974" y="249677"/>
                  <a:pt x="116732" y="262647"/>
                </a:cubicBezTo>
                <a:cubicBezTo>
                  <a:pt x="113489" y="408562"/>
                  <a:pt x="115923" y="554713"/>
                  <a:pt x="107004" y="700391"/>
                </a:cubicBezTo>
                <a:cubicBezTo>
                  <a:pt x="106118" y="714865"/>
                  <a:pt x="90810" y="725172"/>
                  <a:pt x="87549" y="739302"/>
                </a:cubicBezTo>
                <a:cubicBezTo>
                  <a:pt x="80947" y="767913"/>
                  <a:pt x="84546" y="798269"/>
                  <a:pt x="77821" y="826851"/>
                </a:cubicBezTo>
                <a:cubicBezTo>
                  <a:pt x="71476" y="853819"/>
                  <a:pt x="58106" y="878636"/>
                  <a:pt x="48638" y="904672"/>
                </a:cubicBezTo>
                <a:cubicBezTo>
                  <a:pt x="45134" y="914309"/>
                  <a:pt x="42153" y="924127"/>
                  <a:pt x="38910" y="933855"/>
                </a:cubicBezTo>
                <a:cubicBezTo>
                  <a:pt x="35668" y="959796"/>
                  <a:pt x="33158" y="985838"/>
                  <a:pt x="29183" y="1011677"/>
                </a:cubicBezTo>
                <a:cubicBezTo>
                  <a:pt x="26669" y="1028019"/>
                  <a:pt x="21281" y="1043882"/>
                  <a:pt x="19455" y="1060315"/>
                </a:cubicBezTo>
                <a:cubicBezTo>
                  <a:pt x="-6777" y="1296392"/>
                  <a:pt x="23671" y="1103106"/>
                  <a:pt x="0" y="1245140"/>
                </a:cubicBezTo>
                <a:cubicBezTo>
                  <a:pt x="3242" y="1462391"/>
                  <a:pt x="4011" y="1679694"/>
                  <a:pt x="9727" y="1896894"/>
                </a:cubicBezTo>
                <a:cubicBezTo>
                  <a:pt x="10499" y="1926246"/>
                  <a:pt x="12334" y="1955956"/>
                  <a:pt x="19455" y="1984442"/>
                </a:cubicBezTo>
                <a:cubicBezTo>
                  <a:pt x="22291" y="1995784"/>
                  <a:pt x="34162" y="2002942"/>
                  <a:pt x="38910" y="2013625"/>
                </a:cubicBezTo>
                <a:cubicBezTo>
                  <a:pt x="47239" y="2032365"/>
                  <a:pt x="51881" y="2052536"/>
                  <a:pt x="58366" y="2071991"/>
                </a:cubicBezTo>
                <a:cubicBezTo>
                  <a:pt x="61609" y="2081719"/>
                  <a:pt x="65606" y="2091226"/>
                  <a:pt x="68093" y="2101174"/>
                </a:cubicBezTo>
                <a:lnTo>
                  <a:pt x="87549" y="2178996"/>
                </a:lnTo>
                <a:cubicBezTo>
                  <a:pt x="84306" y="2399490"/>
                  <a:pt x="83622" y="2620036"/>
                  <a:pt x="77821" y="2840477"/>
                </a:cubicBezTo>
                <a:cubicBezTo>
                  <a:pt x="77133" y="2866610"/>
                  <a:pt x="70150" y="2892237"/>
                  <a:pt x="68093" y="2918298"/>
                </a:cubicBezTo>
                <a:cubicBezTo>
                  <a:pt x="60420" y="3015488"/>
                  <a:pt x="48638" y="3210128"/>
                  <a:pt x="48638" y="3210128"/>
                </a:cubicBezTo>
                <a:cubicBezTo>
                  <a:pt x="51881" y="3333345"/>
                  <a:pt x="52769" y="3456646"/>
                  <a:pt x="58366" y="3579779"/>
                </a:cubicBezTo>
                <a:cubicBezTo>
                  <a:pt x="59262" y="3599482"/>
                  <a:pt x="65788" y="3618556"/>
                  <a:pt x="68093" y="3638145"/>
                </a:cubicBezTo>
                <a:cubicBezTo>
                  <a:pt x="72278" y="3673715"/>
                  <a:pt x="73866" y="3709553"/>
                  <a:pt x="77821" y="3745149"/>
                </a:cubicBezTo>
                <a:cubicBezTo>
                  <a:pt x="83853" y="3799436"/>
                  <a:pt x="87404" y="3812518"/>
                  <a:pt x="97276" y="3861881"/>
                </a:cubicBezTo>
                <a:cubicBezTo>
                  <a:pt x="118045" y="4090331"/>
                  <a:pt x="84699" y="4011821"/>
                  <a:pt x="136187" y="4114800"/>
                </a:cubicBezTo>
                <a:cubicBezTo>
                  <a:pt x="139430" y="4156953"/>
                  <a:pt x="139236" y="4199513"/>
                  <a:pt x="145915" y="4241260"/>
                </a:cubicBezTo>
                <a:cubicBezTo>
                  <a:pt x="146073" y="4242247"/>
                  <a:pt x="184531" y="4401029"/>
                  <a:pt x="194553" y="4426085"/>
                </a:cubicBezTo>
                <a:cubicBezTo>
                  <a:pt x="198895" y="4436940"/>
                  <a:pt x="209260" y="4444584"/>
                  <a:pt x="214008" y="4455268"/>
                </a:cubicBezTo>
                <a:cubicBezTo>
                  <a:pt x="231161" y="4493863"/>
                  <a:pt x="232508" y="4525533"/>
                  <a:pt x="252919" y="4562272"/>
                </a:cubicBezTo>
                <a:cubicBezTo>
                  <a:pt x="273399" y="4599135"/>
                  <a:pt x="287562" y="4606473"/>
                  <a:pt x="321012" y="4630366"/>
                </a:cubicBezTo>
                <a:cubicBezTo>
                  <a:pt x="330525" y="4637161"/>
                  <a:pt x="339104" y="4646124"/>
                  <a:pt x="350195" y="4649821"/>
                </a:cubicBezTo>
                <a:cubicBezTo>
                  <a:pt x="368907" y="4656058"/>
                  <a:pt x="389155" y="4656021"/>
                  <a:pt x="408561" y="4659549"/>
                </a:cubicBezTo>
                <a:cubicBezTo>
                  <a:pt x="453840" y="4667782"/>
                  <a:pt x="454477" y="4668596"/>
                  <a:pt x="496110" y="4679004"/>
                </a:cubicBezTo>
                <a:cubicBezTo>
                  <a:pt x="505838" y="4685489"/>
                  <a:pt x="514699" y="4693516"/>
                  <a:pt x="525293" y="4698460"/>
                </a:cubicBezTo>
                <a:cubicBezTo>
                  <a:pt x="563491" y="4716286"/>
                  <a:pt x="606951" y="4723716"/>
                  <a:pt x="642025" y="4747098"/>
                </a:cubicBezTo>
                <a:cubicBezTo>
                  <a:pt x="687964" y="4777724"/>
                  <a:pt x="655503" y="4761433"/>
                  <a:pt x="719846" y="4776281"/>
                </a:cubicBezTo>
                <a:cubicBezTo>
                  <a:pt x="870825" y="4811122"/>
                  <a:pt x="722039" y="4783707"/>
                  <a:pt x="885217" y="4805464"/>
                </a:cubicBezTo>
                <a:cubicBezTo>
                  <a:pt x="1006505" y="4821635"/>
                  <a:pt x="893201" y="4819497"/>
                  <a:pt x="1099225" y="4824919"/>
                </a:cubicBezTo>
                <a:lnTo>
                  <a:pt x="1682885" y="4834647"/>
                </a:lnTo>
                <a:cubicBezTo>
                  <a:pt x="1953254" y="4857176"/>
                  <a:pt x="1617831" y="4830309"/>
                  <a:pt x="1974715" y="4854102"/>
                </a:cubicBezTo>
                <a:cubicBezTo>
                  <a:pt x="2013674" y="4856699"/>
                  <a:pt x="2052536" y="4860587"/>
                  <a:pt x="2091446" y="4863830"/>
                </a:cubicBezTo>
                <a:lnTo>
                  <a:pt x="3317132" y="4854102"/>
                </a:lnTo>
                <a:cubicBezTo>
                  <a:pt x="3341732" y="4853726"/>
                  <a:pt x="3371228" y="4842555"/>
                  <a:pt x="3394953" y="4834647"/>
                </a:cubicBezTo>
                <a:cubicBezTo>
                  <a:pt x="3466830" y="4762766"/>
                  <a:pt x="3355204" y="4868597"/>
                  <a:pt x="3443591" y="4805464"/>
                </a:cubicBezTo>
                <a:cubicBezTo>
                  <a:pt x="3458517" y="4794803"/>
                  <a:pt x="3467240" y="4776728"/>
                  <a:pt x="3482502" y="4766553"/>
                </a:cubicBezTo>
                <a:cubicBezTo>
                  <a:pt x="3545825" y="4724339"/>
                  <a:pt x="3482623" y="4769228"/>
                  <a:pt x="3531140" y="4727642"/>
                </a:cubicBezTo>
                <a:cubicBezTo>
                  <a:pt x="3546904" y="4714130"/>
                  <a:pt x="3565889" y="4704164"/>
                  <a:pt x="3579778" y="4688732"/>
                </a:cubicBezTo>
                <a:cubicBezTo>
                  <a:pt x="3619713" y="4644361"/>
                  <a:pt x="3620374" y="4625309"/>
                  <a:pt x="3638144" y="4572000"/>
                </a:cubicBezTo>
                <a:cubicBezTo>
                  <a:pt x="3641387" y="4562272"/>
                  <a:pt x="3645861" y="4552872"/>
                  <a:pt x="3647872" y="4542817"/>
                </a:cubicBezTo>
                <a:cubicBezTo>
                  <a:pt x="3666453" y="4449918"/>
                  <a:pt x="3649659" y="4540036"/>
                  <a:pt x="3667327" y="4416357"/>
                </a:cubicBezTo>
                <a:cubicBezTo>
                  <a:pt x="3687444" y="4275537"/>
                  <a:pt x="3666780" y="4460738"/>
                  <a:pt x="3686783" y="4260715"/>
                </a:cubicBezTo>
                <a:cubicBezTo>
                  <a:pt x="3683540" y="3819728"/>
                  <a:pt x="3683222" y="3378709"/>
                  <a:pt x="3677055" y="2937753"/>
                </a:cubicBezTo>
                <a:cubicBezTo>
                  <a:pt x="3676703" y="2912560"/>
                  <a:pt x="3660631" y="2838575"/>
                  <a:pt x="3657600" y="2811294"/>
                </a:cubicBezTo>
                <a:cubicBezTo>
                  <a:pt x="3653288" y="2772487"/>
                  <a:pt x="3651407" y="2733447"/>
                  <a:pt x="3647872" y="2694562"/>
                </a:cubicBezTo>
                <a:cubicBezTo>
                  <a:pt x="3644922" y="2662108"/>
                  <a:pt x="3641387" y="2629711"/>
                  <a:pt x="3638144" y="2597285"/>
                </a:cubicBezTo>
                <a:cubicBezTo>
                  <a:pt x="3647069" y="2222438"/>
                  <a:pt x="3655068" y="2162213"/>
                  <a:pt x="3638144" y="1789889"/>
                </a:cubicBezTo>
                <a:cubicBezTo>
                  <a:pt x="3637678" y="1779646"/>
                  <a:pt x="3631234" y="1770565"/>
                  <a:pt x="3628417" y="1760706"/>
                </a:cubicBezTo>
                <a:cubicBezTo>
                  <a:pt x="3620936" y="1734521"/>
                  <a:pt x="3611840" y="1684441"/>
                  <a:pt x="3599234" y="1663430"/>
                </a:cubicBezTo>
                <a:cubicBezTo>
                  <a:pt x="3589506" y="1647217"/>
                  <a:pt x="3578507" y="1631702"/>
                  <a:pt x="3570051" y="1614791"/>
                </a:cubicBezTo>
                <a:cubicBezTo>
                  <a:pt x="3562277" y="1599242"/>
                  <a:pt x="3554751" y="1561243"/>
                  <a:pt x="3550595" y="1546698"/>
                </a:cubicBezTo>
                <a:cubicBezTo>
                  <a:pt x="3547778" y="1536839"/>
                  <a:pt x="3544110" y="1527243"/>
                  <a:pt x="3540868" y="1517515"/>
                </a:cubicBezTo>
                <a:cubicBezTo>
                  <a:pt x="3546156" y="1342992"/>
                  <a:pt x="3525235" y="1280395"/>
                  <a:pt x="3560323" y="1157591"/>
                </a:cubicBezTo>
                <a:cubicBezTo>
                  <a:pt x="3563140" y="1147732"/>
                  <a:pt x="3567234" y="1138267"/>
                  <a:pt x="3570051" y="1128408"/>
                </a:cubicBezTo>
                <a:cubicBezTo>
                  <a:pt x="3573724" y="1115553"/>
                  <a:pt x="3573799" y="1101456"/>
                  <a:pt x="3579778" y="1089498"/>
                </a:cubicBezTo>
                <a:cubicBezTo>
                  <a:pt x="3587029" y="1074997"/>
                  <a:pt x="3599233" y="1063557"/>
                  <a:pt x="3608961" y="1050587"/>
                </a:cubicBezTo>
                <a:cubicBezTo>
                  <a:pt x="3612044" y="1035173"/>
                  <a:pt x="3622172" y="980523"/>
                  <a:pt x="3628417" y="963038"/>
                </a:cubicBezTo>
                <a:cubicBezTo>
                  <a:pt x="3640163" y="930149"/>
                  <a:pt x="3667327" y="865762"/>
                  <a:pt x="3667327" y="865762"/>
                </a:cubicBezTo>
                <a:cubicBezTo>
                  <a:pt x="3670570" y="843064"/>
                  <a:pt x="3673285" y="820284"/>
                  <a:pt x="3677055" y="797668"/>
                </a:cubicBezTo>
                <a:cubicBezTo>
                  <a:pt x="3679773" y="781359"/>
                  <a:pt x="3686783" y="765564"/>
                  <a:pt x="3686783" y="749030"/>
                </a:cubicBezTo>
                <a:cubicBezTo>
                  <a:pt x="3686783" y="666321"/>
                  <a:pt x="3680667" y="563365"/>
                  <a:pt x="3667327" y="476655"/>
                </a:cubicBezTo>
                <a:cubicBezTo>
                  <a:pt x="3663983" y="454917"/>
                  <a:pt x="3654329" y="411704"/>
                  <a:pt x="3647872" y="389106"/>
                </a:cubicBezTo>
                <a:cubicBezTo>
                  <a:pt x="3645055" y="379247"/>
                  <a:pt x="3642730" y="369094"/>
                  <a:pt x="3638144" y="359923"/>
                </a:cubicBezTo>
                <a:cubicBezTo>
                  <a:pt x="3632916" y="349466"/>
                  <a:pt x="3623917" y="341197"/>
                  <a:pt x="3618689" y="330740"/>
                </a:cubicBezTo>
                <a:cubicBezTo>
                  <a:pt x="3614103" y="321569"/>
                  <a:pt x="3614649" y="310089"/>
                  <a:pt x="3608961" y="301557"/>
                </a:cubicBezTo>
                <a:cubicBezTo>
                  <a:pt x="3596106" y="282275"/>
                  <a:pt x="3558031" y="255450"/>
                  <a:pt x="3540868" y="243191"/>
                </a:cubicBezTo>
                <a:cubicBezTo>
                  <a:pt x="3516445" y="225746"/>
                  <a:pt x="3501272" y="216495"/>
                  <a:pt x="3472774" y="204281"/>
                </a:cubicBezTo>
                <a:cubicBezTo>
                  <a:pt x="3449449" y="194285"/>
                  <a:pt x="3429363" y="191877"/>
                  <a:pt x="3404680" y="184825"/>
                </a:cubicBezTo>
                <a:cubicBezTo>
                  <a:pt x="3334889" y="164885"/>
                  <a:pt x="3425738" y="185147"/>
                  <a:pt x="3326859" y="165370"/>
                </a:cubicBezTo>
                <a:cubicBezTo>
                  <a:pt x="3313889" y="158885"/>
                  <a:pt x="3301200" y="151804"/>
                  <a:pt x="3287949" y="145915"/>
                </a:cubicBezTo>
                <a:cubicBezTo>
                  <a:pt x="3271992" y="138823"/>
                  <a:pt x="3254928" y="134269"/>
                  <a:pt x="3239310" y="126460"/>
                </a:cubicBezTo>
                <a:cubicBezTo>
                  <a:pt x="3172130" y="92870"/>
                  <a:pt x="3252199" y="117522"/>
                  <a:pt x="3171217" y="97277"/>
                </a:cubicBezTo>
                <a:cubicBezTo>
                  <a:pt x="3151762" y="84307"/>
                  <a:pt x="3135535" y="64037"/>
                  <a:pt x="3112851" y="58366"/>
                </a:cubicBezTo>
                <a:cubicBezTo>
                  <a:pt x="3032660" y="38318"/>
                  <a:pt x="3104758" y="54224"/>
                  <a:pt x="2966936" y="38911"/>
                </a:cubicBezTo>
                <a:cubicBezTo>
                  <a:pt x="2944148" y="36379"/>
                  <a:pt x="2921540" y="32426"/>
                  <a:pt x="2898842" y="29183"/>
                </a:cubicBezTo>
                <a:cubicBezTo>
                  <a:pt x="2798323" y="32426"/>
                  <a:pt x="2697717" y="33625"/>
                  <a:pt x="2597285" y="38911"/>
                </a:cubicBezTo>
                <a:cubicBezTo>
                  <a:pt x="2574388" y="40116"/>
                  <a:pt x="2552119" y="48638"/>
                  <a:pt x="2529191" y="48638"/>
                </a:cubicBezTo>
                <a:cubicBezTo>
                  <a:pt x="2492681" y="48638"/>
                  <a:pt x="2368933" y="34075"/>
                  <a:pt x="2324910" y="29183"/>
                </a:cubicBezTo>
                <a:cubicBezTo>
                  <a:pt x="2271729" y="11455"/>
                  <a:pt x="2283949" y="13148"/>
                  <a:pt x="2198451" y="9728"/>
                </a:cubicBezTo>
                <a:cubicBezTo>
                  <a:pt x="2068812" y="4543"/>
                  <a:pt x="1939046" y="3243"/>
                  <a:pt x="1809344" y="0"/>
                </a:cubicBezTo>
                <a:cubicBezTo>
                  <a:pt x="1760706" y="3243"/>
                  <a:pt x="1711907" y="4625"/>
                  <a:pt x="1663429" y="9728"/>
                </a:cubicBezTo>
                <a:cubicBezTo>
                  <a:pt x="1621373" y="14155"/>
                  <a:pt x="1744493" y="17834"/>
                  <a:pt x="1643974" y="194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152325" y="4487013"/>
            <a:ext cx="1331919" cy="695149"/>
            <a:chOff x="2664017" y="2194369"/>
            <a:chExt cx="1331919" cy="695149"/>
          </a:xfrm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61179" y="3271201"/>
            <a:ext cx="1331919" cy="695149"/>
            <a:chOff x="2664017" y="2194369"/>
            <a:chExt cx="1331919" cy="695149"/>
          </a:xfrm>
        </p:grpSpPr>
        <p:sp>
          <p:nvSpPr>
            <p:cNvPr id="9" name="직사각형 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14470" y="5587210"/>
            <a:ext cx="1331919" cy="695149"/>
            <a:chOff x="2664017" y="2194369"/>
            <a:chExt cx="1331919" cy="695149"/>
          </a:xfrm>
        </p:grpSpPr>
        <p:sp>
          <p:nvSpPr>
            <p:cNvPr id="12" name="직사각형 1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39927" y="4494177"/>
            <a:ext cx="1331919" cy="695149"/>
            <a:chOff x="2664017" y="2194369"/>
            <a:chExt cx="1331919" cy="695149"/>
          </a:xfrm>
        </p:grpSpPr>
        <p:sp>
          <p:nvSpPr>
            <p:cNvPr id="15" name="직사각형 1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023324" y="1954814"/>
            <a:ext cx="1331919" cy="695149"/>
            <a:chOff x="2664017" y="2194369"/>
            <a:chExt cx="1331919" cy="695149"/>
          </a:xfrm>
        </p:grpSpPr>
        <p:sp>
          <p:nvSpPr>
            <p:cNvPr id="18" name="직사각형 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039927" y="3271201"/>
            <a:ext cx="1331919" cy="695149"/>
            <a:chOff x="2664017" y="2194369"/>
            <a:chExt cx="1331919" cy="695149"/>
          </a:xfrm>
        </p:grpSpPr>
        <p:sp>
          <p:nvSpPr>
            <p:cNvPr id="21" name="직사각형 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210275" y="404664"/>
            <a:ext cx="26212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Circle waffle(30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smtClean="0"/>
              <a:t>increase(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&amp;waffle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&lt;&lt; </a:t>
            </a:r>
            <a:r>
              <a:rPr lang="en-US" altLang="ko-KR" sz="1200" dirty="0" err="1" smtClean="0"/>
              <a:t>waffle.getRadius</a:t>
            </a:r>
            <a:r>
              <a:rPr lang="en-US" altLang="ko-KR" sz="1200" dirty="0"/>
              <a:t>() 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721114" y="620688"/>
            <a:ext cx="24735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void </a:t>
            </a:r>
            <a:r>
              <a:rPr lang="en-US" altLang="ko-KR" sz="1200" b="1" dirty="0" smtClean="0"/>
              <a:t>increase(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Circle *</a:t>
            </a:r>
            <a:r>
              <a:rPr lang="en-US" altLang="ko-KR" sz="1200" b="1" dirty="0">
                <a:solidFill>
                  <a:srgbClr val="FF0000"/>
                </a:solidFill>
              </a:rPr>
              <a:t>p</a:t>
            </a:r>
            <a:r>
              <a:rPr lang="en-US" altLang="ko-KR" sz="1200" b="1" dirty="0" smtClean="0"/>
              <a:t>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p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getRadius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p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setRadius</a:t>
            </a:r>
            <a:r>
              <a:rPr lang="en-US" altLang="ko-KR" sz="1200" dirty="0" smtClean="0"/>
              <a:t>(r+1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156005" y="2460741"/>
            <a:ext cx="858950" cy="224648"/>
          </a:xfrm>
          <a:prstGeom prst="wedgeRoundRectCallout">
            <a:avLst>
              <a:gd name="adj1" fmla="val -16609"/>
              <a:gd name="adj2" fmla="val -897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56005" y="2048749"/>
            <a:ext cx="1140056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/>
              <a:t>Circle waffle(30);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1176785" y="3367539"/>
            <a:ext cx="121058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 smtClean="0"/>
              <a:t>increase(</a:t>
            </a:r>
            <a:r>
              <a:rPr lang="en-US" altLang="ko-KR" sz="1000" dirty="0" smtClean="0">
                <a:solidFill>
                  <a:srgbClr val="FF0000"/>
                </a:solidFill>
              </a:rPr>
              <a:t>&amp;waffle</a:t>
            </a:r>
            <a:r>
              <a:rPr lang="en-US" altLang="ko-KR" sz="1000" dirty="0"/>
              <a:t>);</a:t>
            </a:r>
            <a:endParaRPr lang="ko-KR" altLang="en-US" sz="10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176374" y="3463742"/>
            <a:ext cx="960381" cy="517504"/>
            <a:chOff x="2817067" y="4351369"/>
            <a:chExt cx="960381" cy="517504"/>
          </a:xfrm>
        </p:grpSpPr>
        <p:sp>
          <p:nvSpPr>
            <p:cNvPr id="29" name="TextBox 28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09257" y="3343985"/>
            <a:ext cx="156966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smtClean="0"/>
              <a:t>increase(</a:t>
            </a:r>
            <a:r>
              <a:rPr lang="en-US" altLang="ko-KR" sz="1000" dirty="0" smtClean="0">
                <a:solidFill>
                  <a:srgbClr val="FF0000"/>
                </a:solidFill>
              </a:rPr>
              <a:t>Circle *p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193752" y="3756885"/>
            <a:ext cx="858950" cy="224648"/>
          </a:xfrm>
          <a:prstGeom prst="wedgeRoundRectCallout">
            <a:avLst>
              <a:gd name="adj1" fmla="val -16609"/>
              <a:gd name="adj2" fmla="val -897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호출 </a:t>
            </a: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7253562" y="3778523"/>
            <a:ext cx="1206870" cy="203010"/>
          </a:xfrm>
          <a:prstGeom prst="wedgeRoundRectCallout">
            <a:avLst>
              <a:gd name="adj1" fmla="val 26121"/>
              <a:gd name="adj2" fmla="val -1221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558661" y="4604053"/>
            <a:ext cx="1269899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 smtClean="0"/>
              <a:t>p-&gt;</a:t>
            </a:r>
            <a:r>
              <a:rPr lang="en-US" altLang="ko-KR" sz="1000" dirty="0" err="1" smtClean="0"/>
              <a:t>setRadius</a:t>
            </a:r>
            <a:r>
              <a:rPr lang="en-US" altLang="ko-KR" sz="1000" dirty="0" smtClean="0"/>
              <a:t>(r+1</a:t>
            </a:r>
            <a:r>
              <a:rPr lang="en-US" altLang="ko-KR" sz="1000" dirty="0"/>
              <a:t>);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561935" y="4985383"/>
            <a:ext cx="1580902" cy="220286"/>
          </a:xfrm>
          <a:prstGeom prst="wedgeRoundRectCallout">
            <a:avLst>
              <a:gd name="adj1" fmla="val -15228"/>
              <a:gd name="adj2" fmla="val -1124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의 반지름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증가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6676654" y="5675858"/>
            <a:ext cx="1180344" cy="389163"/>
          </a:xfrm>
          <a:prstGeom prst="wedgeRoundRectCallout">
            <a:avLst>
              <a:gd name="adj1" fmla="val -61355"/>
              <a:gd name="adj2" fmla="val -85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종료하면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포인터 </a:t>
            </a:r>
            <a:r>
              <a:rPr lang="en-US" altLang="ko-KR" sz="1000" dirty="0">
                <a:solidFill>
                  <a:schemeClr val="tx1"/>
                </a:solidFill>
              </a:rPr>
              <a:t>p</a:t>
            </a:r>
            <a:r>
              <a:rPr lang="ko-KR" altLang="en-US" sz="1000" dirty="0">
                <a:solidFill>
                  <a:schemeClr val="tx1"/>
                </a:solidFill>
              </a:rPr>
              <a:t> 소멸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14816" y="5717312"/>
            <a:ext cx="180850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waffle.getRadius</a:t>
            </a:r>
            <a:r>
              <a:rPr lang="en-US" altLang="ko-KR" sz="1000" dirty="0" smtClean="0"/>
              <a:t>();</a:t>
            </a:r>
            <a:endParaRPr lang="en-US" altLang="ko-KR" sz="1000" dirty="0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1227599" y="6097406"/>
            <a:ext cx="1327031" cy="250823"/>
          </a:xfrm>
          <a:prstGeom prst="wedgeRoundRectCallout">
            <a:avLst>
              <a:gd name="adj1" fmla="val -16609"/>
              <a:gd name="adj2" fmla="val -897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31</a:t>
            </a:r>
            <a:r>
              <a:rPr lang="ko-KR" altLang="en-US" sz="1000" dirty="0">
                <a:solidFill>
                  <a:schemeClr val="tx1"/>
                </a:solidFill>
              </a:rPr>
              <a:t>이 화면에 출력됨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180788" y="2137876"/>
            <a:ext cx="960381" cy="517504"/>
            <a:chOff x="2817067" y="4351369"/>
            <a:chExt cx="960381" cy="517504"/>
          </a:xfrm>
        </p:grpSpPr>
        <p:sp>
          <p:nvSpPr>
            <p:cNvPr id="43" name="TextBox 42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30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180786" y="4671822"/>
            <a:ext cx="960381" cy="517504"/>
            <a:chOff x="2817067" y="4351369"/>
            <a:chExt cx="960381" cy="517504"/>
          </a:xfrm>
        </p:grpSpPr>
        <p:sp>
          <p:nvSpPr>
            <p:cNvPr id="51" name="TextBox 50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31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178838" y="5772165"/>
            <a:ext cx="960381" cy="517504"/>
            <a:chOff x="2817067" y="4351369"/>
            <a:chExt cx="960381" cy="517504"/>
          </a:xfrm>
        </p:grpSpPr>
        <p:sp>
          <p:nvSpPr>
            <p:cNvPr id="59" name="TextBox 58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281731" y="264996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172537" y="396634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increase()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399648" y="347167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5736059" y="351110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094728" y="3394449"/>
            <a:ext cx="1862792" cy="211069"/>
          </a:xfrm>
          <a:custGeom>
            <a:avLst/>
            <a:gdLst>
              <a:gd name="connsiteX0" fmla="*/ 1575881 w 1575881"/>
              <a:gd name="connsiteY0" fmla="*/ 179238 h 179238"/>
              <a:gd name="connsiteX1" fmla="*/ 632298 w 1575881"/>
              <a:gd name="connsiteY1" fmla="*/ 4140 h 179238"/>
              <a:gd name="connsiteX2" fmla="*/ 0 w 1575881"/>
              <a:gd name="connsiteY2" fmla="*/ 72233 h 1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1" h="179238">
                <a:moveTo>
                  <a:pt x="1575881" y="179238"/>
                </a:moveTo>
                <a:cubicBezTo>
                  <a:pt x="1235413" y="100606"/>
                  <a:pt x="894945" y="21974"/>
                  <a:pt x="632298" y="4140"/>
                </a:cubicBezTo>
                <a:cubicBezTo>
                  <a:pt x="369651" y="-13694"/>
                  <a:pt x="184825" y="29269"/>
                  <a:pt x="0" y="7223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406533" y="471264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5742944" y="475208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4268592" y="659708"/>
            <a:ext cx="1102299" cy="181227"/>
          </a:xfrm>
          <a:prstGeom prst="wedgeRoundRectCallout">
            <a:avLst>
              <a:gd name="adj1" fmla="val -12220"/>
              <a:gd name="adj2" fmla="val -1176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call by address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566972" y="432511"/>
            <a:ext cx="4727863" cy="408424"/>
          </a:xfrm>
          <a:custGeom>
            <a:avLst/>
            <a:gdLst>
              <a:gd name="connsiteX0" fmla="*/ 0 w 4727863"/>
              <a:gd name="connsiteY0" fmla="*/ 408424 h 408424"/>
              <a:gd name="connsiteX1" fmla="*/ 2753591 w 4727863"/>
              <a:gd name="connsiteY1" fmla="*/ 3179 h 408424"/>
              <a:gd name="connsiteX2" fmla="*/ 4727863 w 4727863"/>
              <a:gd name="connsiteY2" fmla="*/ 252561 h 4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7863" h="408424">
                <a:moveTo>
                  <a:pt x="0" y="408424"/>
                </a:moveTo>
                <a:cubicBezTo>
                  <a:pt x="982807" y="218790"/>
                  <a:pt x="1965614" y="29156"/>
                  <a:pt x="2753591" y="3179"/>
                </a:cubicBezTo>
                <a:cubicBezTo>
                  <a:pt x="3541568" y="-22798"/>
                  <a:pt x="4134715" y="114881"/>
                  <a:pt x="4727863" y="25256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55576" y="1143328"/>
            <a:ext cx="3545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31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086776" y="2963853"/>
            <a:ext cx="741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4513144" y="2773073"/>
            <a:ext cx="800382" cy="471068"/>
          </a:xfrm>
          <a:prstGeom prst="wedgeRoundRectCallout">
            <a:avLst>
              <a:gd name="adj1" fmla="val -13435"/>
              <a:gd name="adj2" fmla="val 826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p</a:t>
            </a:r>
            <a:r>
              <a:rPr lang="ko-KR" altLang="en-US" sz="1000" dirty="0">
                <a:solidFill>
                  <a:schemeClr val="tx1"/>
                </a:solidFill>
              </a:rPr>
              <a:t>에 전달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1115616" y="4259997"/>
            <a:ext cx="741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43608" y="5412125"/>
            <a:ext cx="741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제목 1"/>
          <p:cNvSpPr txBox="1">
            <a:spLocks/>
          </p:cNvSpPr>
          <p:nvPr/>
        </p:nvSpPr>
        <p:spPr>
          <a:xfrm>
            <a:off x="6138663" y="0"/>
            <a:ext cx="3005337" cy="564798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/>
              <a:t>‘</a:t>
            </a:r>
            <a:r>
              <a:rPr lang="ko-KR" altLang="en-US" sz="1600" dirty="0" smtClean="0"/>
              <a:t>주소에 의한 호출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로 객체 전달</a:t>
            </a:r>
            <a:endParaRPr lang="ko-KR" altLang="en-US" sz="1600" dirty="0"/>
          </a:p>
        </p:txBody>
      </p:sp>
      <p:sp>
        <p:nvSpPr>
          <p:cNvPr id="69" name="자유형 68"/>
          <p:cNvSpPr/>
          <p:nvPr/>
        </p:nvSpPr>
        <p:spPr>
          <a:xfrm>
            <a:off x="4139219" y="4635426"/>
            <a:ext cx="1818301" cy="214848"/>
          </a:xfrm>
          <a:custGeom>
            <a:avLst/>
            <a:gdLst>
              <a:gd name="connsiteX0" fmla="*/ 1575881 w 1575881"/>
              <a:gd name="connsiteY0" fmla="*/ 179238 h 179238"/>
              <a:gd name="connsiteX1" fmla="*/ 632298 w 1575881"/>
              <a:gd name="connsiteY1" fmla="*/ 4140 h 179238"/>
              <a:gd name="connsiteX2" fmla="*/ 0 w 1575881"/>
              <a:gd name="connsiteY2" fmla="*/ 72233 h 1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1" h="179238">
                <a:moveTo>
                  <a:pt x="1575881" y="179238"/>
                </a:moveTo>
                <a:cubicBezTo>
                  <a:pt x="1235413" y="100606"/>
                  <a:pt x="894945" y="21974"/>
                  <a:pt x="632298" y="4140"/>
                </a:cubicBezTo>
                <a:cubicBezTo>
                  <a:pt x="369651" y="-13694"/>
                  <a:pt x="184825" y="29269"/>
                  <a:pt x="0" y="7223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치환 및 객체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치환</a:t>
            </a:r>
            <a:endParaRPr lang="en-US" altLang="ko-KR" dirty="0" smtClean="0"/>
          </a:p>
          <a:p>
            <a:pPr lvl="1"/>
            <a:r>
              <a:rPr lang="ko-KR" altLang="en-US" dirty="0"/>
              <a:t>동일한 클래스 타입의 객체끼리 치환 가능</a:t>
            </a:r>
            <a:endParaRPr lang="en-US" altLang="ko-KR" dirty="0"/>
          </a:p>
          <a:p>
            <a:pPr lvl="1"/>
            <a:r>
              <a:rPr lang="ko-KR" altLang="en-US" dirty="0" smtClean="0"/>
              <a:t>객체의 모든 데이터가 비트 단위로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치환된 두 객체는 현재 내용물만 같을 뿐 독립적인 공간 유지</a:t>
            </a:r>
            <a:endParaRPr lang="en-US" altLang="ko-KR" dirty="0" smtClean="0"/>
          </a:p>
          <a:p>
            <a:r>
              <a:rPr lang="ko-KR" altLang="en-US" dirty="0" smtClean="0"/>
              <a:t>객체 리턴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708920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Circle c1(5);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Circle c2(30);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c1 = c2; // c2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c1 </a:t>
            </a:r>
            <a:r>
              <a:rPr lang="ko-KR" altLang="en-US" sz="1600" dirty="0"/>
              <a:t>객체에 비트 단위로 복사한다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9672" y="4653136"/>
            <a:ext cx="539457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getCircle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Circle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(30);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</a:t>
            </a:r>
            <a:r>
              <a:rPr lang="en-US" altLang="ko-KR" sz="1400" dirty="0" err="1"/>
              <a:t>tmp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리턴한다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9673" y="5652067"/>
            <a:ext cx="53945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c; // c</a:t>
            </a:r>
            <a:r>
              <a:rPr lang="ko-KR" altLang="en-US" sz="1400" dirty="0"/>
              <a:t>는 반지름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값으로 생성</a:t>
            </a:r>
          </a:p>
          <a:p>
            <a:pPr defTabSz="180000" fontAlgn="base" latinLnBrk="0"/>
            <a:r>
              <a:rPr lang="en-US" altLang="ko-KR" sz="1400" b="1" dirty="0"/>
              <a:t>c = </a:t>
            </a:r>
            <a:r>
              <a:rPr lang="en-US" altLang="ko-KR" sz="1400" b="1" dirty="0" err="1"/>
              <a:t>getCircle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</a:t>
            </a:r>
            <a:r>
              <a:rPr lang="ko-KR" altLang="en-US" sz="1400" dirty="0"/>
              <a:t>객체가 복사된다</a:t>
            </a:r>
            <a:r>
              <a:rPr lang="en-US" altLang="ko-KR" sz="1400" dirty="0" smtClean="0"/>
              <a:t>. c</a:t>
            </a:r>
            <a:r>
              <a:rPr lang="ko-KR" altLang="en-US" sz="1400" dirty="0" smtClean="0"/>
              <a:t>의 반지름은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5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객체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399" y="1378142"/>
            <a:ext cx="427668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c; // </a:t>
            </a:r>
            <a:r>
              <a:rPr lang="ko-KR" altLang="en-US" sz="1200" dirty="0"/>
              <a:t>객체가 생성된다</a:t>
            </a:r>
            <a:r>
              <a:rPr lang="en-US" altLang="ko-KR" sz="1200" dirty="0"/>
              <a:t>. radius=1</a:t>
            </a:r>
            <a:r>
              <a:rPr lang="ko-KR" altLang="en-US" sz="1200" dirty="0"/>
              <a:t>로 초기화된다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7399" y="6021288"/>
            <a:ext cx="4276689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10986" y="5188024"/>
            <a:ext cx="1689981" cy="360040"/>
          </a:xfrm>
          <a:prstGeom prst="wedgeRoundRectCallout">
            <a:avLst>
              <a:gd name="adj1" fmla="val -108579"/>
              <a:gd name="adj2" fmla="val -61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복사된다</a:t>
            </a:r>
            <a:r>
              <a:rPr lang="en-US" altLang="ko-KR" sz="1000" dirty="0">
                <a:solidFill>
                  <a:schemeClr val="tx1"/>
                </a:solidFill>
              </a:rPr>
              <a:t>. 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10986" y="4221088"/>
            <a:ext cx="1440159" cy="360040"/>
          </a:xfrm>
          <a:prstGeom prst="wedgeRoundRectCallout">
            <a:avLst>
              <a:gd name="adj1" fmla="val -143933"/>
              <a:gd name="adj2" fmla="val -61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복사본이 </a:t>
            </a:r>
            <a:r>
              <a:rPr lang="ko-KR" altLang="en-US" sz="1000" dirty="0" err="1">
                <a:solidFill>
                  <a:schemeClr val="tx1"/>
                </a:solidFill>
              </a:rPr>
              <a:t>리턴된다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15205"/>
            <a:ext cx="6732239" cy="33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771800" y="4450604"/>
            <a:ext cx="1689981" cy="360040"/>
          </a:xfrm>
          <a:prstGeom prst="wedgeRoundRectCallout">
            <a:avLst>
              <a:gd name="adj1" fmla="val -40601"/>
              <a:gd name="adj2" fmla="val -178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메뚜기는 유재석의 별명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085183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(reference)</a:t>
            </a:r>
            <a:r>
              <a:rPr lang="ko-KR" altLang="en-US" sz="1600" dirty="0" smtClean="0"/>
              <a:t>란 가리킨다는 뜻으로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이미 존재하는 객체나 변수에 대한 별명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3409" y="496014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변수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참조에 의한 호출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리턴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5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참조 변수 선언</a:t>
            </a:r>
            <a:endParaRPr lang="en-US" altLang="ko-KR" dirty="0"/>
          </a:p>
          <a:p>
            <a:pPr lvl="1"/>
            <a:r>
              <a:rPr lang="ko-KR" altLang="en-US" dirty="0" smtClean="0"/>
              <a:t>참조자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존재하는 변수에 대한 다른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변</a:t>
            </a:r>
            <a:r>
              <a:rPr lang="ko-KR" altLang="en-US" dirty="0" smtClean="0"/>
              <a:t>수는 이름만 생기며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변수에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공간을 할당하지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초기화로 지정된 기존 변수를 공유한다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789040"/>
            <a:ext cx="6030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n=2;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</a:t>
            </a:r>
            <a:r>
              <a:rPr lang="en-US" altLang="ko-KR" sz="1400" dirty="0"/>
              <a:t>= n;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</a:t>
            </a:r>
            <a:r>
              <a:rPr lang="ko-KR" altLang="en-US" sz="1400" dirty="0" smtClean="0"/>
              <a:t>별명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</a:t>
            </a:r>
            <a:r>
              <a:rPr lang="en-US" altLang="ko-KR" sz="1400" dirty="0"/>
              <a:t>= circle;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refc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refc</a:t>
            </a:r>
            <a:r>
              <a:rPr lang="ko-KR" altLang="en-US" sz="1400" dirty="0"/>
              <a:t>는 </a:t>
            </a:r>
            <a:r>
              <a:rPr lang="en-US" altLang="ko-KR" sz="1400" dirty="0"/>
              <a:t>circle</a:t>
            </a:r>
            <a:r>
              <a:rPr lang="ko-KR" altLang="en-US" sz="1400" dirty="0"/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1222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 선언 및 사용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038" y="2132856"/>
            <a:ext cx="229818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= 2;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=n;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refn</a:t>
            </a:r>
            <a:r>
              <a:rPr lang="en-US" altLang="ko-KR" sz="1400" dirty="0" smtClean="0"/>
              <a:t> = 3;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93759" y="2217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199601" y="2209939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81" y="2156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8667" y="2718235"/>
            <a:ext cx="502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refn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58873" y="2510109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42559" y="2714825"/>
            <a:ext cx="1482308" cy="368728"/>
          </a:xfrm>
          <a:prstGeom prst="wedgeRoundRectCallout">
            <a:avLst>
              <a:gd name="adj1" fmla="val -123877"/>
              <a:gd name="adj2" fmla="val 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7039" y="3741039"/>
            <a:ext cx="229818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Circle </a:t>
            </a:r>
            <a:r>
              <a:rPr lang="en-US" altLang="ko-KR" sz="1400" dirty="0" err="1" smtClean="0"/>
              <a:t>circle</a:t>
            </a:r>
            <a:r>
              <a:rPr lang="en-US" altLang="ko-KR" sz="1400" dirty="0" smtClean="0"/>
              <a:t>;</a:t>
            </a:r>
          </a:p>
          <a:p>
            <a:pPr fontAlgn="base" latinLnBrk="0"/>
            <a:r>
              <a:rPr lang="en-US" altLang="ko-KR" sz="1400" dirty="0" smtClean="0"/>
              <a:t>Circle &amp;</a:t>
            </a:r>
            <a:r>
              <a:rPr lang="en-US" altLang="ko-KR" sz="1400" dirty="0" err="1" smtClean="0"/>
              <a:t>refc</a:t>
            </a:r>
            <a:r>
              <a:rPr lang="en-US" altLang="ko-KR" sz="1400" dirty="0" smtClean="0"/>
              <a:t> = circle;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refc.setRadius</a:t>
            </a:r>
            <a:r>
              <a:rPr lang="en-US" altLang="ko-KR" sz="1400" dirty="0" smtClean="0"/>
              <a:t>(30);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281" y="3858882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96457" y="4301417"/>
            <a:ext cx="483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refc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8873" y="4093291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465379" y="4345352"/>
            <a:ext cx="2017541" cy="314744"/>
          </a:xfrm>
          <a:prstGeom prst="wedgeRoundRectCallout">
            <a:avLst>
              <a:gd name="adj1" fmla="val -105516"/>
              <a:gd name="adj2" fmla="val -13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 별명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203236" y="3812226"/>
            <a:ext cx="1789819" cy="409499"/>
            <a:chOff x="2817067" y="4351369"/>
            <a:chExt cx="960381" cy="2928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592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42559" y="3820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곱셈 기호 28"/>
          <p:cNvSpPr/>
          <p:nvPr/>
        </p:nvSpPr>
        <p:spPr>
          <a:xfrm>
            <a:off x="4566239" y="2307656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곱셈 기호 29"/>
          <p:cNvSpPr/>
          <p:nvPr/>
        </p:nvSpPr>
        <p:spPr>
          <a:xfrm>
            <a:off x="5270600" y="3886737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115617" y="4812496"/>
            <a:ext cx="2304256" cy="314744"/>
          </a:xfrm>
          <a:prstGeom prst="wedgeRoundRectCallout">
            <a:avLst>
              <a:gd name="adj1" fmla="val -43383"/>
              <a:gd name="adj2" fmla="val -1089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</a:rPr>
              <a:t>(30);</a:t>
            </a:r>
            <a:r>
              <a:rPr lang="ko-KR" altLang="en-US" sz="1000" dirty="0">
                <a:solidFill>
                  <a:schemeClr val="tx1"/>
                </a:solidFill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기본 타입 변수에 대한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1348847"/>
            <a:ext cx="633670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i</a:t>
            </a:r>
            <a:r>
              <a:rPr lang="en-US" altLang="ko-KR" sz="1400" dirty="0"/>
              <a:t>" &lt;&lt; '\t' &lt;&lt; "n" &lt;&lt; '\t' &lt;&lt; "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2;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= n; </a:t>
            </a:r>
            <a:r>
              <a:rPr lang="en-US" altLang="ko-KR" sz="1400" dirty="0"/>
              <a:t>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별명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n = 4;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=5, n=5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=1, n=1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=2, n=2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*p =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주소를 가짐</a:t>
            </a:r>
          </a:p>
          <a:p>
            <a:pPr defTabSz="180000"/>
            <a:r>
              <a:rPr lang="ko-KR" altLang="en-US" sz="1400" dirty="0"/>
              <a:t>	*</a:t>
            </a:r>
            <a:r>
              <a:rPr lang="en-US" altLang="ko-KR" sz="1400" dirty="0"/>
              <a:t>p = 20;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=20, n=20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5813343"/>
            <a:ext cx="6336704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1400" dirty="0"/>
              <a:t>i       n       refn</a:t>
            </a:r>
          </a:p>
          <a:p>
            <a:r>
              <a:rPr lang="pt-BR" altLang="ko-KR" sz="1400" dirty="0"/>
              <a:t>1       5       5</a:t>
            </a:r>
          </a:p>
          <a:p>
            <a:r>
              <a:rPr lang="pt-BR" altLang="ko-KR" sz="1400" dirty="0"/>
              <a:t>1       2       2</a:t>
            </a:r>
          </a:p>
          <a:p>
            <a:r>
              <a:rPr lang="pt-BR" altLang="ko-KR" sz="1400" dirty="0"/>
              <a:t>1       20      20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3700" y="2795691"/>
            <a:ext cx="1392848" cy="230787"/>
          </a:xfrm>
          <a:prstGeom prst="wedgeRoundRectCallout">
            <a:avLst>
              <a:gd name="adj1" fmla="val 66841"/>
              <a:gd name="adj2" fmla="val 477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</a:t>
            </a:r>
            <a:r>
              <a:rPr lang="ko-KR" altLang="en-US" sz="1000">
                <a:solidFill>
                  <a:schemeClr val="tx1"/>
                </a:solidFill>
              </a:rPr>
              <a:t>변수 </a:t>
            </a:r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7544" y="4509120"/>
            <a:ext cx="1296144" cy="432048"/>
          </a:xfrm>
          <a:prstGeom prst="wedgeRoundRectCallout">
            <a:avLst>
              <a:gd name="adj1" fmla="val 75969"/>
              <a:gd name="adj2" fmla="val 40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포인터 변수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5–4 </a:t>
            </a:r>
            <a:r>
              <a:rPr lang="ko-KR" altLang="en-US" dirty="0" smtClean="0"/>
              <a:t>객체에 대한 참</a:t>
            </a:r>
            <a:r>
              <a:rPr lang="ko-KR" altLang="en-US" dirty="0"/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666750"/>
            <a:ext cx="5068835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</a:t>
            </a:r>
            <a:r>
              <a:rPr lang="en-US" altLang="ko-KR" sz="1400" dirty="0" smtClean="0"/>
              <a:t>radius </a:t>
            </a:r>
            <a:r>
              <a:rPr lang="en-US" altLang="ko-KR" sz="1400" dirty="0"/>
              <a:t>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= circle; </a:t>
            </a:r>
            <a:endParaRPr lang="en-US" altLang="ko-KR" sz="1400" b="1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refc.setRadius</a:t>
            </a:r>
            <a:r>
              <a:rPr lang="en-US" altLang="ko-KR" sz="1400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refc.getArea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" " &lt;&lt; </a:t>
            </a:r>
            <a:r>
              <a:rPr lang="en-US" altLang="ko-KR" sz="1400" b="1" dirty="0" err="1"/>
              <a:t>circle.getArea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47663" y="5805264"/>
            <a:ext cx="506883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314 314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82081" y="4417367"/>
            <a:ext cx="1426023" cy="432048"/>
          </a:xfrm>
          <a:prstGeom prst="wedgeRoundRectCallout">
            <a:avLst>
              <a:gd name="adj1" fmla="val -82551"/>
              <a:gd name="adj2" fmla="val 44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참조 변수 </a:t>
            </a:r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409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참조를 가장 많이 활용하는 사례</a:t>
            </a:r>
            <a:endParaRPr lang="en-US" altLang="ko-KR" dirty="0" smtClean="0"/>
          </a:p>
          <a:p>
            <a:r>
              <a:rPr lang="en-US" altLang="ko-KR" dirty="0" smtClean="0"/>
              <a:t>call by reference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함수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변수를 참조 타입으로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</a:t>
            </a:r>
            <a:r>
              <a:rPr lang="en-US" altLang="ko-KR" dirty="0" smtClean="0"/>
              <a:t>(reference parameter)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변수를 참조함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참조매개 변수의 이름만 생기고 공간이 생기지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공간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변수에 대한 조작은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조작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796000" y="2445819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36160" y="2467831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7632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3616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9600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78227" y="371979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27" y="1872603"/>
            <a:ext cx="2169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9953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56364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009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657026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770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313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460" y="4732073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2534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128945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3590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129607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165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372" y="25662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4428" y="28571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1405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8255" y="4733561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9999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556410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1055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57072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09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9019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8344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680283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8016694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339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017356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044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40916" y="213879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06852" y="2132856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29665" y="218307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574303" y="383221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593283" y="410180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46446" y="1700808"/>
            <a:ext cx="1349157" cy="626287"/>
          </a:xfrm>
          <a:prstGeom prst="wedgeRoundRectCallout">
            <a:avLst>
              <a:gd name="adj1" fmla="val -31432"/>
              <a:gd name="adj2" fmla="val 94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별명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이름만 생성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161638" y="3102798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619885" y="271591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623947" y="303071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0892" y="255625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21948" y="284715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00" name="자유형 99"/>
          <p:cNvSpPr/>
          <p:nvPr/>
        </p:nvSpPr>
        <p:spPr>
          <a:xfrm>
            <a:off x="6054175" y="2709783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6058237" y="302458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2488136" y="1983956"/>
            <a:ext cx="1349157" cy="332884"/>
          </a:xfrm>
          <a:prstGeom prst="wedgeRoundRectCallout">
            <a:avLst>
              <a:gd name="adj1" fmla="val -87000"/>
              <a:gd name="adj2" fmla="val 9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587310" y="3053028"/>
            <a:ext cx="1339749" cy="392170"/>
          </a:xfrm>
          <a:prstGeom prst="wedgeRoundRectCallout">
            <a:avLst>
              <a:gd name="adj1" fmla="val -78070"/>
              <a:gd name="adj2" fmla="val 2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변수를 보통 변수처럼 사용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467544" y="5047101"/>
            <a:ext cx="1224136" cy="720079"/>
          </a:xfrm>
          <a:prstGeom prst="wedgeRoundRectCallout">
            <a:avLst>
              <a:gd name="adj1" fmla="val -3020"/>
              <a:gd name="adj2" fmla="val -51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호출되면 </a:t>
            </a:r>
            <a:r>
              <a:rPr lang="en-US" altLang="ko-KR" sz="1000" dirty="0">
                <a:solidFill>
                  <a:schemeClr val="tx1"/>
                </a:solidFill>
              </a:rPr>
              <a:t>m,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참조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가 생긴다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자유형 104"/>
          <p:cNvSpPr/>
          <p:nvPr/>
        </p:nvSpPr>
        <p:spPr>
          <a:xfrm>
            <a:off x="202679" y="4427524"/>
            <a:ext cx="498509" cy="841118"/>
          </a:xfrm>
          <a:custGeom>
            <a:avLst/>
            <a:gdLst>
              <a:gd name="connsiteX0" fmla="*/ 390198 w 498509"/>
              <a:gd name="connsiteY0" fmla="*/ 953928 h 953928"/>
              <a:gd name="connsiteX1" fmla="*/ 1092 w 498509"/>
              <a:gd name="connsiteY1" fmla="*/ 341086 h 953928"/>
              <a:gd name="connsiteX2" fmla="*/ 497203 w 498509"/>
              <a:gd name="connsiteY2" fmla="*/ 618 h 953928"/>
              <a:gd name="connsiteX3" fmla="*/ 147007 w 498509"/>
              <a:gd name="connsiteY3" fmla="*/ 263264 h 953928"/>
              <a:gd name="connsiteX4" fmla="*/ 185917 w 498509"/>
              <a:gd name="connsiteY4" fmla="*/ 487001 h 953928"/>
              <a:gd name="connsiteX5" fmla="*/ 438837 w 498509"/>
              <a:gd name="connsiteY5" fmla="*/ 749647 h 9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9" h="953928">
                <a:moveTo>
                  <a:pt x="390198" y="953928"/>
                </a:moveTo>
                <a:cubicBezTo>
                  <a:pt x="186728" y="726949"/>
                  <a:pt x="-16742" y="499971"/>
                  <a:pt x="1092" y="341086"/>
                </a:cubicBezTo>
                <a:cubicBezTo>
                  <a:pt x="18926" y="182201"/>
                  <a:pt x="472884" y="13588"/>
                  <a:pt x="497203" y="618"/>
                </a:cubicBezTo>
                <a:cubicBezTo>
                  <a:pt x="521522" y="-12352"/>
                  <a:pt x="198888" y="182200"/>
                  <a:pt x="147007" y="263264"/>
                </a:cubicBezTo>
                <a:cubicBezTo>
                  <a:pt x="95126" y="344328"/>
                  <a:pt x="137279" y="405937"/>
                  <a:pt x="185917" y="487001"/>
                </a:cubicBezTo>
                <a:cubicBezTo>
                  <a:pt x="234555" y="568065"/>
                  <a:pt x="336696" y="658856"/>
                  <a:pt x="438837" y="74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6217" y="4674049"/>
            <a:ext cx="47850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1595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 전달 방식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dirty="0" smtClean="0"/>
              <a:t>, call by value</a:t>
            </a:r>
          </a:p>
          <a:p>
            <a:pPr lvl="2"/>
            <a:r>
              <a:rPr lang="ko-KR" altLang="en-US" dirty="0" smtClean="0"/>
              <a:t>함수가 호출되면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</a:t>
            </a:r>
            <a:r>
              <a:rPr lang="ko-KR" altLang="en-US" dirty="0" smtClean="0"/>
              <a:t>코드에서 </a:t>
            </a:r>
            <a:r>
              <a:rPr lang="ko-KR" altLang="en-US" dirty="0"/>
              <a:t>값을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코드에서 넘어온 값이 매개 변수에 복사됨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주소에 의한 호출</a:t>
            </a:r>
            <a:r>
              <a:rPr lang="en-US" altLang="ko-KR" dirty="0" smtClean="0"/>
              <a:t>, call by address</a:t>
            </a:r>
          </a:p>
          <a:p>
            <a:pPr lvl="2"/>
            <a:r>
              <a:rPr lang="ko-KR" altLang="en-US" dirty="0" smtClean="0"/>
              <a:t>함수의 매개 변수는 포인터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호출되면 포인터 타입의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코드에서는 명시적으로 주소를 넘겨줌</a:t>
            </a:r>
            <a:endParaRPr lang="en-US" altLang="ko-KR" dirty="0"/>
          </a:p>
          <a:p>
            <a:pPr lvl="3"/>
            <a:r>
              <a:rPr lang="ko-KR" altLang="en-US" dirty="0"/>
              <a:t>기본 타입 변수나 객체의 경우</a:t>
            </a:r>
            <a:r>
              <a:rPr lang="en-US" altLang="ko-KR" dirty="0"/>
              <a:t>, </a:t>
            </a:r>
            <a:r>
              <a:rPr lang="ko-KR" altLang="en-US" dirty="0"/>
              <a:t>주소 전달</a:t>
            </a:r>
            <a:endParaRPr lang="en-US" altLang="ko-KR" dirty="0"/>
          </a:p>
          <a:p>
            <a:pPr lvl="3"/>
            <a:r>
              <a:rPr lang="ko-KR" altLang="en-US" dirty="0"/>
              <a:t>배열의 경우</a:t>
            </a:r>
            <a:r>
              <a:rPr lang="en-US" altLang="ko-KR" dirty="0"/>
              <a:t>, </a:t>
            </a:r>
            <a:r>
              <a:rPr lang="ko-KR" altLang="en-US" dirty="0"/>
              <a:t>배열의 이름</a:t>
            </a:r>
            <a:endParaRPr lang="en-US" altLang="ko-KR" dirty="0"/>
          </a:p>
          <a:p>
            <a:pPr lvl="2"/>
            <a:r>
              <a:rPr lang="ko-KR" altLang="en-US" dirty="0" smtClean="0"/>
              <a:t>호출하는 코드에서 넘어온 주소 값이 매개 변수에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참조 매개 변수로 평균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340768"/>
            <a:ext cx="54006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&amp;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if(size &lt;= 0)</a:t>
            </a:r>
          </a:p>
          <a:p>
            <a:pPr defTabSz="180000"/>
            <a:r>
              <a:rPr lang="en-US" altLang="ko-KR" sz="1400" dirty="0"/>
              <a:t>		return false;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/>
            <a:r>
              <a:rPr lang="en-US" altLang="ko-KR" sz="1400" dirty="0"/>
              <a:t>		sum 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= sum/size;</a:t>
            </a:r>
          </a:p>
          <a:p>
            <a:pPr defTabSz="180000"/>
            <a:r>
              <a:rPr lang="en-US" altLang="ko-KR" sz="1400" dirty="0"/>
              <a:t>	return true;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 = {0,1,2,3,4,5};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6,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-2,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356503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참조 매개 변수를 통해 평균을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리턴문을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통해서는 함수의 성공 여부를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리턴하도록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average()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6243707"/>
            <a:ext cx="540059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평균은 </a:t>
            </a:r>
            <a:r>
              <a:rPr lang="en-US" altLang="ko-KR" sz="1400" dirty="0"/>
              <a:t>2</a:t>
            </a:r>
          </a:p>
          <a:p>
            <a:r>
              <a:rPr lang="ko-KR" altLang="en-US" sz="1400" dirty="0"/>
              <a:t>매개 변수 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42311" y="4725144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평균이 넘어오고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true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42311" y="5373216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의 값은 </a:t>
            </a:r>
            <a:r>
              <a:rPr lang="ko-KR" altLang="en-US" sz="1000" dirty="0" err="1">
                <a:solidFill>
                  <a:schemeClr val="tx1"/>
                </a:solidFill>
              </a:rPr>
              <a:t>의미없고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44208" y="2492896"/>
            <a:ext cx="1595419" cy="392170"/>
          </a:xfrm>
          <a:prstGeom prst="wedgeRoundRectCallout">
            <a:avLst>
              <a:gd name="adj1" fmla="val -39861"/>
              <a:gd name="adj2" fmla="val -116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 값 전달</a:t>
            </a:r>
          </a:p>
        </p:txBody>
      </p:sp>
    </p:spTree>
    <p:extLst>
      <p:ext uri="{BB962C8B-B14F-4D97-AF65-F5344CB8AC3E}">
        <p14:creationId xmlns:p14="http://schemas.microsoft.com/office/powerpoint/2010/main" val="253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5–6 </a:t>
            </a:r>
            <a:r>
              <a:rPr lang="ko-KR" altLang="en-US" dirty="0" smtClean="0"/>
              <a:t>참조에 의한 호출로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객체에 참조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406381"/>
            <a:ext cx="45720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= </a:t>
            </a:r>
            <a:r>
              <a:rPr lang="en-US" altLang="ko-KR" sz="1200" dirty="0" smtClean="0"/>
              <a:t>radius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031" y="1982445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(Circle </a:t>
            </a:r>
            <a:r>
              <a:rPr lang="en-US" altLang="ko-KR" sz="1200" b="1" dirty="0" smtClean="0"/>
              <a:t>&amp;c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(waffle);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waffle.getRadius</a:t>
            </a:r>
            <a:r>
              <a:rPr lang="en-US" altLang="ko-KR" sz="1200" dirty="0" smtClean="0"/>
              <a:t>()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3764" y="4430717"/>
            <a:ext cx="2999603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699792" y="4247888"/>
            <a:ext cx="1296144" cy="254838"/>
          </a:xfrm>
          <a:prstGeom prst="wedgeRoundRectCallout">
            <a:avLst>
              <a:gd name="adj1" fmla="val -86478"/>
              <a:gd name="adj2" fmla="val 645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99792" y="4960593"/>
            <a:ext cx="1296144" cy="254838"/>
          </a:xfrm>
          <a:prstGeom prst="wedgeRoundRectCallout">
            <a:avLst>
              <a:gd name="adj1" fmla="val -93983"/>
              <a:gd name="adj2" fmla="val -461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소멸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95295" y="3068960"/>
            <a:ext cx="1296144" cy="254838"/>
          </a:xfrm>
          <a:prstGeom prst="wedgeRoundRectCallout">
            <a:avLst>
              <a:gd name="adj1" fmla="val -89245"/>
              <a:gd name="adj2" fmla="val 785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참조에 의한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93816" y="1556792"/>
            <a:ext cx="1296144" cy="254838"/>
          </a:xfrm>
          <a:prstGeom prst="wedgeRoundRectCallout">
            <a:avLst>
              <a:gd name="adj1" fmla="val -29763"/>
              <a:gd name="adj2" fmla="val 1454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매개 변수를 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8885" y="1556792"/>
            <a:ext cx="492359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Circle </a:t>
            </a:r>
            <a:r>
              <a:rPr lang="en-US" altLang="ko-KR" sz="1400" dirty="0"/>
              <a:t>donut;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readRadius</a:t>
            </a:r>
            <a:r>
              <a:rPr lang="en-US" altLang="ko-KR" sz="1400" b="1" dirty="0" smtClean="0"/>
              <a:t>(donut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"donut</a:t>
            </a:r>
            <a:r>
              <a:rPr lang="ko-KR" altLang="en-US" sz="1400" dirty="0"/>
              <a:t>의 면적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" &lt;&lt;</a:t>
            </a:r>
            <a:r>
              <a:rPr lang="en-US" altLang="ko-KR" sz="1400" dirty="0" err="1" smtClean="0"/>
              <a:t>donut.getArea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83499" y="5517232"/>
            <a:ext cx="4908981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ko-KR" sz="1400" dirty="0"/>
              <a:t>donut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면적 </a:t>
            </a:r>
            <a:r>
              <a:rPr lang="en-US" altLang="ko-KR" sz="1400" dirty="0"/>
              <a:t>= 28.26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41" y="1589510"/>
            <a:ext cx="3240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키보드로부터 반지름 값을 읽어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Circle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객체에 반지름을 설정하는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readRadius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1475656" y="3212976"/>
            <a:ext cx="1944216" cy="967169"/>
          </a:xfrm>
          <a:prstGeom prst="cloudCallout">
            <a:avLst>
              <a:gd name="adj1" fmla="val 50237"/>
              <a:gd name="adj2" fmla="val 162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readRadius</a:t>
            </a:r>
            <a:r>
              <a:rPr lang="en-US" altLang="ko-KR" sz="1400" dirty="0" smtClean="0">
                <a:solidFill>
                  <a:schemeClr val="tx1"/>
                </a:solidFill>
              </a:rPr>
              <a:t>() 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18609" y="3844636"/>
            <a:ext cx="914400" cy="230166"/>
          </a:xfrm>
          <a:custGeom>
            <a:avLst/>
            <a:gdLst>
              <a:gd name="connsiteX0" fmla="*/ 0 w 914400"/>
              <a:gd name="connsiteY0" fmla="*/ 0 h 230166"/>
              <a:gd name="connsiteX1" fmla="*/ 135082 w 914400"/>
              <a:gd name="connsiteY1" fmla="*/ 72737 h 230166"/>
              <a:gd name="connsiteX2" fmla="*/ 457200 w 914400"/>
              <a:gd name="connsiteY2" fmla="*/ 207819 h 230166"/>
              <a:gd name="connsiteX3" fmla="*/ 914400 w 914400"/>
              <a:gd name="connsiteY3" fmla="*/ 228600 h 2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30166">
                <a:moveTo>
                  <a:pt x="0" y="0"/>
                </a:moveTo>
                <a:cubicBezTo>
                  <a:pt x="29441" y="19050"/>
                  <a:pt x="58882" y="38101"/>
                  <a:pt x="135082" y="72737"/>
                </a:cubicBezTo>
                <a:cubicBezTo>
                  <a:pt x="211282" y="107374"/>
                  <a:pt x="327314" y="181842"/>
                  <a:pt x="457200" y="207819"/>
                </a:cubicBezTo>
                <a:cubicBezTo>
                  <a:pt x="587086" y="233796"/>
                  <a:pt x="750743" y="231198"/>
                  <a:pt x="914400" y="2286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5-7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191683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readRadius</a:t>
            </a:r>
            <a:r>
              <a:rPr lang="en-US" altLang="ko-KR" sz="1400" b="1" dirty="0"/>
              <a:t>(Circle &amp;c)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r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반지름 값 입력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c.setRadius</a:t>
            </a:r>
            <a:r>
              <a:rPr lang="en-US" altLang="ko-KR" sz="1400" dirty="0"/>
              <a:t>(r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반지름 설정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78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반드시 값만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char, double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값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값 외에 참조 리턴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등과 같이 현존하는 공간에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참조 리턴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변수의 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것이 아님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9792" y="1829909"/>
            <a:ext cx="36724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‘a</a:t>
            </a:r>
            <a:r>
              <a:rPr lang="en-US" altLang="ko-KR" sz="1400" dirty="0" smtClean="0"/>
              <a:t>’;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find() </a:t>
            </a:r>
            <a:r>
              <a:rPr lang="en-US" altLang="ko-KR" sz="1400" dirty="0"/>
              <a:t>{ // char </a:t>
            </a:r>
            <a:r>
              <a:rPr lang="ko-KR" altLang="en-US" sz="1400" dirty="0"/>
              <a:t>타입의 참조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c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리턴</a:t>
            </a:r>
            <a:r>
              <a:rPr lang="en-US" altLang="ko-KR" sz="1400" dirty="0" smtClean="0"/>
              <a:t>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char a = find(); 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‘a’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char &amp;ref = find(); </a:t>
            </a:r>
            <a:r>
              <a:rPr lang="en-US" altLang="ko-KR" sz="1400" dirty="0" smtClean="0"/>
              <a:t>//</a:t>
            </a:r>
            <a:r>
              <a:rPr lang="ko-KR" altLang="en-US" sz="1400" dirty="0"/>
              <a:t>  </a:t>
            </a:r>
            <a:r>
              <a:rPr lang="en-US" altLang="ko-KR" sz="1400" dirty="0" smtClean="0"/>
              <a:t>ref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대한 참조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ref = ‘M’; // c= ‘M’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find() = ‘b’; </a:t>
            </a:r>
            <a:r>
              <a:rPr lang="en-US" altLang="ko-KR" sz="1400" dirty="0" smtClean="0"/>
              <a:t>// c = ’b’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3" y="1816411"/>
            <a:ext cx="3168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‘a</a:t>
            </a:r>
            <a:r>
              <a:rPr lang="en-US" altLang="ko-KR" sz="1400" dirty="0" smtClean="0"/>
              <a:t>’;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get() </a:t>
            </a:r>
            <a:r>
              <a:rPr lang="en-US" altLang="ko-KR" sz="1400" dirty="0"/>
              <a:t>{ // char </a:t>
            </a:r>
            <a:r>
              <a:rPr lang="ko-KR" altLang="en-US" sz="1400" dirty="0" smtClean="0"/>
              <a:t>리턴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의 문자</a:t>
            </a:r>
            <a:r>
              <a:rPr lang="en-US" altLang="ko-KR" sz="1400" dirty="0" smtClean="0"/>
              <a:t>(‘a’)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char a = get();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‘a’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strike="sngStrike" dirty="0" smtClean="0"/>
              <a:t>get() </a:t>
            </a:r>
            <a:r>
              <a:rPr lang="en-US" altLang="ko-KR" sz="1400" strike="sngStrike" dirty="0"/>
              <a:t>= ‘b</a:t>
            </a:r>
            <a:r>
              <a:rPr lang="en-US" altLang="ko-KR" sz="1400" strike="sngStrike" dirty="0" smtClean="0"/>
              <a:t>’;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465313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문자 값을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get()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3528" y="4653136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char </a:t>
            </a:r>
            <a:r>
              <a:rPr lang="ko-KR" altLang="en-US" sz="1400" dirty="0" smtClean="0"/>
              <a:t>타입의 참조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find()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2106353"/>
            <a:ext cx="563441" cy="395348"/>
          </a:xfrm>
          <a:prstGeom prst="wedgeRoundRectCallout">
            <a:avLst>
              <a:gd name="adj1" fmla="val 87201"/>
              <a:gd name="adj2" fmla="val 26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문자 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75698" y="1624628"/>
            <a:ext cx="840402" cy="679399"/>
          </a:xfrm>
          <a:prstGeom prst="wedgeRoundRectCallout">
            <a:avLst>
              <a:gd name="adj1" fmla="val 114652"/>
              <a:gd name="adj2" fmla="val 576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타입의 공간에 대한 참조 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55618" y="4076678"/>
            <a:ext cx="1296143" cy="463561"/>
          </a:xfrm>
          <a:prstGeom prst="wedgeRoundRectCallout">
            <a:avLst>
              <a:gd name="adj1" fmla="val 80902"/>
              <a:gd name="adj2" fmla="val 78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공간에 </a:t>
            </a:r>
            <a:r>
              <a:rPr lang="en-US" altLang="ko-KR" sz="1000" dirty="0">
                <a:solidFill>
                  <a:schemeClr val="tx1"/>
                </a:solidFill>
              </a:rPr>
              <a:t>‘b’ </a:t>
            </a:r>
            <a:r>
              <a:rPr lang="ko-KR" altLang="en-US" sz="1000" dirty="0">
                <a:solidFill>
                  <a:schemeClr val="tx1"/>
                </a:solidFill>
              </a:rPr>
              <a:t>문자 저장</a:t>
            </a:r>
          </a:p>
        </p:txBody>
      </p:sp>
    </p:spTree>
    <p:extLst>
      <p:ext uri="{BB962C8B-B14F-4D97-AF65-F5344CB8AC3E}">
        <p14:creationId xmlns:p14="http://schemas.microsoft.com/office/powerpoint/2010/main" val="1939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5–8 </a:t>
            </a:r>
            <a:r>
              <a:rPr lang="ko-KR" altLang="en-US" dirty="0" smtClean="0"/>
              <a:t>간단한 참조 리턴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718409"/>
            <a:ext cx="396044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smtClean="0"/>
              <a:t>char</a:t>
            </a:r>
            <a:r>
              <a:rPr lang="en-US" altLang="ko-KR" sz="1200" b="1" dirty="0"/>
              <a:t>&amp; </a:t>
            </a:r>
            <a:r>
              <a:rPr lang="en-US" altLang="ko-KR" sz="1200" dirty="0"/>
              <a:t>find(char s[],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{</a:t>
            </a:r>
          </a:p>
          <a:p>
            <a:pPr defTabSz="180000" fontAlgn="base" latinLnBrk="0"/>
            <a:r>
              <a:rPr lang="en-US" altLang="ko-KR" sz="1200" dirty="0"/>
              <a:t>	return </a:t>
            </a:r>
            <a:r>
              <a:rPr lang="en-US" altLang="ko-KR" sz="1200" b="1" dirty="0"/>
              <a:t>s[index]; </a:t>
            </a:r>
            <a:r>
              <a:rPr lang="en-US" altLang="ko-KR" sz="1200" dirty="0"/>
              <a:t>// </a:t>
            </a:r>
            <a:r>
              <a:rPr lang="ko-KR" altLang="en-US" sz="1200" dirty="0"/>
              <a:t>참조 리턴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char name[] = "Mike";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find(name, 0) = 'S'; </a:t>
            </a:r>
            <a:r>
              <a:rPr lang="en-US" altLang="ko-KR" sz="1200" dirty="0"/>
              <a:t>// name[0]='S'</a:t>
            </a:r>
            <a:r>
              <a:rPr lang="ko-KR" altLang="en-US" sz="1200" dirty="0"/>
              <a:t>로 변경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char&amp; ref = find(name, 2);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ref = 't'; </a:t>
            </a:r>
            <a:r>
              <a:rPr lang="en-US" altLang="ko-KR" sz="1200" dirty="0"/>
              <a:t>// name = "Site"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58832" y="3115636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s[index]</a:t>
            </a:r>
            <a:endParaRPr lang="en-US" altLang="ko-KR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427982" y="3585648"/>
            <a:ext cx="1742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(3) </a:t>
            </a:r>
            <a:r>
              <a:rPr lang="en-US" altLang="ko-KR" sz="1200" u="sng" dirty="0" smtClean="0"/>
              <a:t>find(name, 0) </a:t>
            </a:r>
            <a:r>
              <a:rPr lang="en-US" altLang="ko-KR" sz="1200" dirty="0" smtClean="0"/>
              <a:t>= ‘S’;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51901" y="1428724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name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43720" y="1746133"/>
            <a:ext cx="185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(1) char name = “Mike”;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27982" y="2545740"/>
            <a:ext cx="1794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(2) return s[index];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36216" y="5346616"/>
            <a:ext cx="394775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Mike</a:t>
            </a:r>
          </a:p>
          <a:p>
            <a:r>
              <a:rPr lang="en-US" altLang="ko-KR" sz="1200" dirty="0" err="1"/>
              <a:t>Sike</a:t>
            </a:r>
            <a:endParaRPr lang="en-US" altLang="ko-KR" sz="1200" dirty="0"/>
          </a:p>
          <a:p>
            <a:r>
              <a:rPr lang="en-US" altLang="ko-KR" sz="1200" dirty="0"/>
              <a:t>Site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907289" y="1732101"/>
            <a:ext cx="2062274" cy="366888"/>
            <a:chOff x="5131516" y="2558056"/>
            <a:chExt cx="1280611" cy="366888"/>
          </a:xfrm>
        </p:grpSpPr>
        <p:sp>
          <p:nvSpPr>
            <p:cNvPr id="25" name="직사각형 24"/>
            <p:cNvSpPr/>
            <p:nvPr/>
          </p:nvSpPr>
          <p:spPr>
            <a:xfrm>
              <a:off x="5364559" y="2558056"/>
              <a:ext cx="252028" cy="366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rgbClr val="FF0000"/>
                  </a:solidFill>
                </a:rPr>
                <a:t>i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16587" y="2558056"/>
              <a:ext cx="252028" cy="366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k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68144" y="2558056"/>
              <a:ext cx="252028" cy="366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e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20171" y="2558056"/>
              <a:ext cx="291956" cy="366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\0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31516" y="2558056"/>
              <a:ext cx="252028" cy="366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912363" y="2538892"/>
            <a:ext cx="2057201" cy="366888"/>
            <a:chOff x="5131516" y="2558056"/>
            <a:chExt cx="1280505" cy="366888"/>
          </a:xfrm>
        </p:grpSpPr>
        <p:sp>
          <p:nvSpPr>
            <p:cNvPr id="38" name="직사각형 37"/>
            <p:cNvSpPr/>
            <p:nvPr/>
          </p:nvSpPr>
          <p:spPr>
            <a:xfrm>
              <a:off x="5364559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16587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68144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20171" y="2558056"/>
              <a:ext cx="291850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\0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131516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866043" y="2493188"/>
            <a:ext cx="490556" cy="45258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화살표 연결선 9"/>
          <p:cNvCxnSpPr>
            <a:stCxn id="21" idx="0"/>
            <a:endCxn id="7" idx="2"/>
          </p:cNvCxnSpPr>
          <p:nvPr/>
        </p:nvCxnSpPr>
        <p:spPr>
          <a:xfrm flipH="1" flipV="1">
            <a:off x="7111321" y="2945776"/>
            <a:ext cx="7546" cy="16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사각형 설명선 52"/>
          <p:cNvSpPr/>
          <p:nvPr/>
        </p:nvSpPr>
        <p:spPr>
          <a:xfrm>
            <a:off x="5508104" y="2945776"/>
            <a:ext cx="1000679" cy="526773"/>
          </a:xfrm>
          <a:prstGeom prst="wedgeRoundRectCallout">
            <a:avLst>
              <a:gd name="adj1" fmla="val 85179"/>
              <a:gd name="adj2" fmla="val -71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공간에 대한 </a:t>
            </a:r>
            <a:r>
              <a:rPr lang="ko-KR" altLang="en-US" sz="1000">
                <a:solidFill>
                  <a:schemeClr val="tx1"/>
                </a:solidFill>
              </a:rPr>
              <a:t>참조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즉 익명의 이름 리턴</a:t>
            </a:r>
          </a:p>
        </p:txBody>
      </p:sp>
      <p:sp>
        <p:nvSpPr>
          <p:cNvPr id="18" name="자유형 17"/>
          <p:cNvSpPr/>
          <p:nvPr/>
        </p:nvSpPr>
        <p:spPr>
          <a:xfrm rot="1002402">
            <a:off x="5564575" y="2785664"/>
            <a:ext cx="191664" cy="195256"/>
          </a:xfrm>
          <a:custGeom>
            <a:avLst/>
            <a:gdLst>
              <a:gd name="connsiteX0" fmla="*/ 933860 w 943587"/>
              <a:gd name="connsiteY0" fmla="*/ 439510 h 585425"/>
              <a:gd name="connsiteX1" fmla="*/ 4 w 943587"/>
              <a:gd name="connsiteY1" fmla="*/ 1765 h 585425"/>
              <a:gd name="connsiteX2" fmla="*/ 943587 w 943587"/>
              <a:gd name="connsiteY2" fmla="*/ 585425 h 58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587" h="585425">
                <a:moveTo>
                  <a:pt x="933860" y="439510"/>
                </a:moveTo>
                <a:cubicBezTo>
                  <a:pt x="466121" y="208478"/>
                  <a:pt x="-1617" y="-22554"/>
                  <a:pt x="4" y="1765"/>
                </a:cubicBezTo>
                <a:cubicBezTo>
                  <a:pt x="1625" y="26084"/>
                  <a:pt x="472606" y="305754"/>
                  <a:pt x="943587" y="58542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912361" y="3596925"/>
            <a:ext cx="2057202" cy="366888"/>
            <a:chOff x="5131516" y="2558056"/>
            <a:chExt cx="1280506" cy="366888"/>
          </a:xfrm>
        </p:grpSpPr>
        <p:sp>
          <p:nvSpPr>
            <p:cNvPr id="56" name="직사각형 55"/>
            <p:cNvSpPr/>
            <p:nvPr/>
          </p:nvSpPr>
          <p:spPr>
            <a:xfrm>
              <a:off x="5364559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616587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68144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120171" y="2558056"/>
              <a:ext cx="291851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\0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131516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S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871182" y="3573016"/>
            <a:ext cx="490556" cy="45258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자유형 22"/>
          <p:cNvSpPr/>
          <p:nvPr/>
        </p:nvSpPr>
        <p:spPr>
          <a:xfrm>
            <a:off x="5220070" y="3822554"/>
            <a:ext cx="1656187" cy="576613"/>
          </a:xfrm>
          <a:custGeom>
            <a:avLst/>
            <a:gdLst>
              <a:gd name="connsiteX0" fmla="*/ 0 w 3180945"/>
              <a:gd name="connsiteY0" fmla="*/ 0 h 576613"/>
              <a:gd name="connsiteX1" fmla="*/ 1478605 w 3180945"/>
              <a:gd name="connsiteY1" fmla="*/ 573932 h 576613"/>
              <a:gd name="connsiteX2" fmla="*/ 3180945 w 3180945"/>
              <a:gd name="connsiteY2" fmla="*/ 175098 h 57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945" h="576613">
                <a:moveTo>
                  <a:pt x="0" y="0"/>
                </a:moveTo>
                <a:cubicBezTo>
                  <a:pt x="474224" y="272374"/>
                  <a:pt x="948448" y="544749"/>
                  <a:pt x="1478605" y="573932"/>
                </a:cubicBezTo>
                <a:cubicBezTo>
                  <a:pt x="2008762" y="603115"/>
                  <a:pt x="2594853" y="389106"/>
                  <a:pt x="3180945" y="175098"/>
                </a:cubicBezTo>
              </a:path>
            </a:pathLst>
          </a:custGeom>
          <a:noFill/>
          <a:ln w="12700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559492" y="2762236"/>
            <a:ext cx="1724476" cy="353400"/>
          </a:xfrm>
          <a:prstGeom prst="wedgeRoundRectCallout">
            <a:avLst>
              <a:gd name="adj1" fmla="val -119548"/>
              <a:gd name="adj2" fmla="val -75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s[index] </a:t>
            </a:r>
            <a:r>
              <a:rPr lang="ko-KR" altLang="en-US" sz="1000" dirty="0">
                <a:solidFill>
                  <a:schemeClr val="tx1"/>
                </a:solidFill>
              </a:rPr>
              <a:t>공간의 참조 리턴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915818" y="3254136"/>
            <a:ext cx="1368150" cy="425800"/>
          </a:xfrm>
          <a:prstGeom prst="wedgeRoundRectCallout">
            <a:avLst>
              <a:gd name="adj1" fmla="val -148329"/>
              <a:gd name="adj2" fmla="val 78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위치에 문자 </a:t>
            </a:r>
            <a:r>
              <a:rPr lang="en-US" altLang="ko-KR" sz="1000" dirty="0">
                <a:solidFill>
                  <a:schemeClr val="tx1"/>
                </a:solidFill>
              </a:rPr>
              <a:t>‘m’ </a:t>
            </a:r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915818" y="4487541"/>
            <a:ext cx="1368150" cy="340644"/>
          </a:xfrm>
          <a:prstGeom prst="wedgeRoundRectCallout">
            <a:avLst>
              <a:gd name="adj1" fmla="val -78349"/>
              <a:gd name="adj2" fmla="val -602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ret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name[2] </a:t>
            </a:r>
            <a:r>
              <a:rPr lang="ko-KR" altLang="en-US" sz="1000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427983" y="4633464"/>
            <a:ext cx="977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(4) ret = ‘t’;</a:t>
            </a:r>
            <a:endParaRPr lang="en-US" altLang="ko-KR" sz="12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912362" y="4644741"/>
            <a:ext cx="2057202" cy="366888"/>
            <a:chOff x="5131516" y="2558056"/>
            <a:chExt cx="1280506" cy="366888"/>
          </a:xfrm>
        </p:grpSpPr>
        <p:sp>
          <p:nvSpPr>
            <p:cNvPr id="62" name="직사각형 61"/>
            <p:cNvSpPr/>
            <p:nvPr/>
          </p:nvSpPr>
          <p:spPr>
            <a:xfrm>
              <a:off x="5364559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616587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t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868144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120171" y="2558056"/>
              <a:ext cx="291851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\0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131516" y="2558056"/>
              <a:ext cx="252028" cy="36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7648007" y="4601891"/>
            <a:ext cx="490556" cy="45258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자유형 67"/>
          <p:cNvSpPr/>
          <p:nvPr/>
        </p:nvSpPr>
        <p:spPr>
          <a:xfrm>
            <a:off x="5293315" y="4846697"/>
            <a:ext cx="2354692" cy="677435"/>
          </a:xfrm>
          <a:custGeom>
            <a:avLst/>
            <a:gdLst>
              <a:gd name="connsiteX0" fmla="*/ 0 w 3180945"/>
              <a:gd name="connsiteY0" fmla="*/ 0 h 576613"/>
              <a:gd name="connsiteX1" fmla="*/ 1478605 w 3180945"/>
              <a:gd name="connsiteY1" fmla="*/ 573932 h 576613"/>
              <a:gd name="connsiteX2" fmla="*/ 3180945 w 3180945"/>
              <a:gd name="connsiteY2" fmla="*/ 175098 h 57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945" h="576613">
                <a:moveTo>
                  <a:pt x="0" y="0"/>
                </a:moveTo>
                <a:cubicBezTo>
                  <a:pt x="474224" y="272374"/>
                  <a:pt x="948448" y="544749"/>
                  <a:pt x="1478605" y="573932"/>
                </a:cubicBezTo>
                <a:cubicBezTo>
                  <a:pt x="2008762" y="603115"/>
                  <a:pt x="2594853" y="389106"/>
                  <a:pt x="3180945" y="175098"/>
                </a:cubicBezTo>
              </a:path>
            </a:pathLst>
          </a:custGeom>
          <a:noFill/>
          <a:ln w="12700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39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복사와 깊은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1484784"/>
            <a:ext cx="7016640" cy="4684384"/>
            <a:chOff x="1475656" y="1484784"/>
            <a:chExt cx="7016640" cy="468438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484784"/>
              <a:ext cx="5478725" cy="4684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043676" y="321670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원본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8832" y="320855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복사본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5186" y="2852936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얕은 복사기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3676" y="558924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원본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28832" y="560949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복사본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42585" y="5157192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깊</a:t>
              </a:r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은 복사기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5828" y="2325868"/>
              <a:ext cx="1433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(a) </a:t>
              </a:r>
              <a:r>
                <a:rPr lang="ko-KR" alt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얕은 복사</a:t>
              </a:r>
              <a:endParaRPr lang="en-US" altLang="ko-KR" sz="14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어린이만 복사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2766" y="4850800"/>
              <a:ext cx="20795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(b) </a:t>
              </a:r>
              <a:r>
                <a:rPr lang="ko-KR" alt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깊은 복사</a:t>
              </a:r>
              <a:endParaRPr lang="en-US" altLang="ko-KR" sz="14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어린이가 소유한</a:t>
              </a:r>
              <a:endParaRPr lang="en-US" altLang="ko-KR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장난감도 복사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altLang="ko-KR" sz="1400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모서리가 둥근 사각형 설명선 17"/>
          <p:cNvSpPr/>
          <p:nvPr/>
        </p:nvSpPr>
        <p:spPr>
          <a:xfrm>
            <a:off x="2843808" y="1739308"/>
            <a:ext cx="1079713" cy="373512"/>
          </a:xfrm>
          <a:prstGeom prst="wedgeRoundRectCallout">
            <a:avLst>
              <a:gd name="adj1" fmla="val -57785"/>
              <a:gd name="adj2" fmla="val 830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 장난감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이야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376379" y="1739308"/>
            <a:ext cx="787909" cy="441282"/>
          </a:xfrm>
          <a:prstGeom prst="wedgeRoundRectCallout">
            <a:avLst>
              <a:gd name="adj1" fmla="val -63852"/>
              <a:gd name="adj2" fmla="val 676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그 장난감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내거야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!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얕은 복사와 깊은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얕은 복사</a:t>
            </a:r>
            <a:r>
              <a:rPr lang="en-US" altLang="ko-KR" dirty="0"/>
              <a:t>(swallow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/>
            <a:r>
              <a:rPr lang="ko-KR" altLang="en-US" dirty="0" smtClean="0"/>
              <a:t>객체의 멤버 변수에 동적 메모리가 할당된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사본은 원본 객체가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메모리를 </a:t>
            </a:r>
            <a:r>
              <a:rPr lang="ko-KR" altLang="en-US" dirty="0"/>
              <a:t>공유하는 문제 발생</a:t>
            </a:r>
            <a:endParaRPr lang="en-US" altLang="ko-KR" dirty="0"/>
          </a:p>
          <a:p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</a:t>
            </a:r>
            <a:r>
              <a:rPr lang="en-US" altLang="ko-KR" dirty="0"/>
              <a:t> 1:1</a:t>
            </a:r>
            <a:r>
              <a:rPr lang="ko-KR" altLang="en-US" dirty="0"/>
              <a:t>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/>
              <a:t>객체의 멤버 변수에 동적 메모리가 할당된 경우</a:t>
            </a:r>
            <a:endParaRPr lang="en-US" altLang="ko-KR" dirty="0"/>
          </a:p>
          <a:p>
            <a:pPr lvl="2"/>
            <a:r>
              <a:rPr lang="ko-KR" altLang="en-US" dirty="0" smtClean="0"/>
              <a:t>사본은 원본이 가진 메모리 크기 만큼 별도로 동적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원본의 동적 메모리에 있는 내용을 사본에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완전한 형태의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사본과 원본은 메모리를 공유하는 문제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77646"/>
              </p:ext>
            </p:extLst>
          </p:nvPr>
        </p:nvGraphicFramePr>
        <p:xfrm>
          <a:off x="2556178" y="5604530"/>
          <a:ext cx="1577357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025"/>
                <a:gridCol w="228025"/>
                <a:gridCol w="228025"/>
                <a:gridCol w="228025"/>
                <a:gridCol w="228025"/>
                <a:gridCol w="437232"/>
              </a:tblGrid>
              <a:tr h="2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/>
                        <a:t>i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a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\0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5661" y="188640"/>
            <a:ext cx="2322523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객체의 복사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28232" y="2035485"/>
            <a:ext cx="1750990" cy="7257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222693" y="2111408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06495" y="2150843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749" y="2402307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name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907157" y="2442402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66399"/>
              </p:ext>
            </p:extLst>
          </p:nvPr>
        </p:nvGraphicFramePr>
        <p:xfrm>
          <a:off x="2556178" y="3012242"/>
          <a:ext cx="1584176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025"/>
                <a:gridCol w="228025"/>
                <a:gridCol w="228025"/>
                <a:gridCol w="228025"/>
                <a:gridCol w="228025"/>
                <a:gridCol w="444051"/>
              </a:tblGrid>
              <a:tr h="2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/>
                        <a:t>i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a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\0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23523" y="1700809"/>
            <a:ext cx="2036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</a:t>
            </a:r>
            <a:r>
              <a:rPr lang="ko-KR" altLang="en-US" sz="1400" dirty="0" smtClean="0"/>
              <a:t>타입 객체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원본</a:t>
            </a:r>
            <a:endParaRPr lang="ko-KR" altLang="en-US" sz="1400" dirty="0"/>
          </a:p>
        </p:txBody>
      </p:sp>
      <p:sp>
        <p:nvSpPr>
          <p:cNvPr id="13" name="순서도: 종속 처리 12"/>
          <p:cNvSpPr/>
          <p:nvPr/>
        </p:nvSpPr>
        <p:spPr>
          <a:xfrm>
            <a:off x="3708306" y="2148403"/>
            <a:ext cx="1008112" cy="504540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얕은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복사기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988226" y="2356651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500096" y="2008586"/>
            <a:ext cx="1750990" cy="7257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5594557" y="2084509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278359" y="2123944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613" y="2375408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name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279021" y="2415503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>
            <a:endCxn id="10" idx="3"/>
          </p:cNvCxnSpPr>
          <p:nvPr/>
        </p:nvCxnSpPr>
        <p:spPr>
          <a:xfrm flipH="1">
            <a:off x="4140354" y="2538950"/>
            <a:ext cx="2410322" cy="6104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03801" y="170080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복사본 객체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932442" y="2360429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1130775" y="4627773"/>
            <a:ext cx="1750990" cy="7257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1225236" y="4703696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1909038" y="4743131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6292" y="4994595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name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909700" y="5034690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1515" y="4309615"/>
            <a:ext cx="2036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</a:t>
            </a:r>
            <a:r>
              <a:rPr lang="ko-KR" altLang="en-US" sz="1400" dirty="0" smtClean="0"/>
              <a:t>타입 객체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원본</a:t>
            </a:r>
            <a:endParaRPr lang="ko-KR" altLang="en-US" sz="1400" dirty="0"/>
          </a:p>
        </p:txBody>
      </p:sp>
      <p:sp>
        <p:nvSpPr>
          <p:cNvPr id="51" name="순서도: 종속 처리 50"/>
          <p:cNvSpPr/>
          <p:nvPr/>
        </p:nvSpPr>
        <p:spPr>
          <a:xfrm>
            <a:off x="3708306" y="4740691"/>
            <a:ext cx="1008112" cy="504540"/>
          </a:xfrm>
          <a:prstGeom prst="flowChartPredefinedProcess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깊</a:t>
            </a:r>
            <a:r>
              <a:rPr lang="ko-KR" altLang="en-US" sz="140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복사기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988226" y="4948939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506556" y="4608044"/>
            <a:ext cx="1750990" cy="7257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5601017" y="4683967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284819" y="4723402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02073" y="4974866"/>
            <a:ext cx="10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name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6285481" y="5014961"/>
            <a:ext cx="648484" cy="198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6076264" y="5118778"/>
            <a:ext cx="497174" cy="623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4930492" y="4952717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11936"/>
              </p:ext>
            </p:extLst>
          </p:nvPr>
        </p:nvGraphicFramePr>
        <p:xfrm>
          <a:off x="4500394" y="5604530"/>
          <a:ext cx="1567469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025"/>
                <a:gridCol w="228025"/>
                <a:gridCol w="228025"/>
                <a:gridCol w="228025"/>
                <a:gridCol w="228025"/>
                <a:gridCol w="427344"/>
              </a:tblGrid>
              <a:tr h="2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K</a:t>
                      </a:r>
                      <a:endParaRPr lang="ko-KR" altLang="en-US" sz="1200" b="0" dirty="0"/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/>
                        <a:t>i</a:t>
                      </a:r>
                      <a:endParaRPr lang="ko-KR" altLang="en-US" sz="1200" b="0" dirty="0"/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t</a:t>
                      </a:r>
                      <a:endParaRPr lang="ko-KR" altLang="en-US" sz="1200" b="0" dirty="0"/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a</a:t>
                      </a:r>
                      <a:endParaRPr lang="ko-KR" altLang="en-US" sz="1200" b="0" dirty="0"/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e</a:t>
                      </a:r>
                      <a:endParaRPr lang="ko-KR" altLang="en-US" sz="1200" b="0" dirty="0"/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\0</a:t>
                      </a:r>
                      <a:endParaRPr lang="ko-KR" altLang="en-US" sz="1200" b="0" dirty="0" smtClean="0"/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484684" y="2217553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(a)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얕은 복사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52320" y="4768051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(b)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깊은 복사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03801" y="429467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복사본 객체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269529" y="5158770"/>
            <a:ext cx="286649" cy="552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2268146" y="2566482"/>
            <a:ext cx="286649" cy="552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사각형 설명선 73"/>
          <p:cNvSpPr/>
          <p:nvPr/>
        </p:nvSpPr>
        <p:spPr>
          <a:xfrm>
            <a:off x="5148632" y="2992830"/>
            <a:ext cx="2102454" cy="436170"/>
          </a:xfrm>
          <a:prstGeom prst="wedgeRoundRectCallout">
            <a:avLst>
              <a:gd name="adj1" fmla="val -99156"/>
              <a:gd name="adj2" fmla="val 32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name </a:t>
            </a:r>
            <a:r>
              <a:rPr lang="ko-KR" altLang="en-US" sz="1000" dirty="0">
                <a:solidFill>
                  <a:schemeClr val="tx1"/>
                </a:solidFill>
              </a:rPr>
              <a:t>포인터가 복사되었기 때문에 메모리 공유</a:t>
            </a:r>
            <a:r>
              <a:rPr lang="en-US" altLang="ko-KR" sz="1000" dirty="0">
                <a:solidFill>
                  <a:schemeClr val="tx1"/>
                </a:solidFill>
              </a:rPr>
              <a:t>!! – </a:t>
            </a:r>
            <a:r>
              <a:rPr lang="ko-KR" altLang="en-US" sz="1000" dirty="0">
                <a:solidFill>
                  <a:schemeClr val="tx1"/>
                </a:solidFill>
              </a:rPr>
              <a:t>문제 유발</a:t>
            </a:r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3564290" y="6093296"/>
            <a:ext cx="1656184" cy="313143"/>
          </a:xfrm>
          <a:prstGeom prst="wedgeRoundRectCallout">
            <a:avLst>
              <a:gd name="adj1" fmla="val -41372"/>
              <a:gd name="adj2" fmla="val -993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name </a:t>
            </a:r>
            <a:r>
              <a:rPr lang="ko-KR" altLang="en-US" sz="1000" dirty="0">
                <a:solidFill>
                  <a:schemeClr val="tx1"/>
                </a:solidFill>
              </a:rPr>
              <a:t>포인터의 메모리도 각각 복사되었음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280054" y="404664"/>
            <a:ext cx="20162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Person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id;</a:t>
            </a:r>
          </a:p>
          <a:p>
            <a:pPr defTabSz="180000" fontAlgn="base" latinLnBrk="0"/>
            <a:r>
              <a:rPr lang="en-US" altLang="ko-KR" sz="1400" dirty="0"/>
              <a:t>	char *name;</a:t>
            </a:r>
          </a:p>
          <a:p>
            <a:pPr defTabSz="180000" fontAlgn="base" latinLnBrk="0"/>
            <a:r>
              <a:rPr lang="en-US" altLang="ko-KR" sz="1400" dirty="0"/>
              <a:t>	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" name="자유형 2"/>
          <p:cNvSpPr/>
          <p:nvPr/>
        </p:nvSpPr>
        <p:spPr>
          <a:xfrm>
            <a:off x="4467240" y="5891554"/>
            <a:ext cx="360881" cy="207910"/>
          </a:xfrm>
          <a:custGeom>
            <a:avLst/>
            <a:gdLst>
              <a:gd name="connsiteX0" fmla="*/ 0 w 360881"/>
              <a:gd name="connsiteY0" fmla="*/ 187128 h 207910"/>
              <a:gd name="connsiteX1" fmla="*/ 353291 w 360881"/>
              <a:gd name="connsiteY1" fmla="*/ 91 h 207910"/>
              <a:gd name="connsiteX2" fmla="*/ 207819 w 360881"/>
              <a:gd name="connsiteY2" fmla="*/ 207910 h 2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881" h="207910">
                <a:moveTo>
                  <a:pt x="0" y="187128"/>
                </a:moveTo>
                <a:cubicBezTo>
                  <a:pt x="159327" y="91877"/>
                  <a:pt x="318655" y="-3373"/>
                  <a:pt x="353291" y="91"/>
                </a:cubicBezTo>
                <a:cubicBezTo>
                  <a:pt x="387927" y="3555"/>
                  <a:pt x="297873" y="105732"/>
                  <a:pt x="207819" y="20791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8048" cy="356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348" y="1261872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(copy constructor)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객체의 복사 생성시 호출되는 특별한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클래스에 </a:t>
            </a:r>
            <a:r>
              <a:rPr lang="ko-KR" altLang="en-US" dirty="0">
                <a:solidFill>
                  <a:srgbClr val="FF0000"/>
                </a:solidFill>
              </a:rPr>
              <a:t>오직 한 개</a:t>
            </a:r>
            <a:r>
              <a:rPr lang="ko-KR" altLang="en-US" dirty="0"/>
              <a:t>만 </a:t>
            </a:r>
            <a:r>
              <a:rPr lang="ko-KR" altLang="en-US" dirty="0" smtClean="0"/>
              <a:t>선언 가능</a:t>
            </a:r>
            <a:endParaRPr lang="ko-KR" altLang="en-US" dirty="0"/>
          </a:p>
          <a:p>
            <a:pPr lvl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보통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클래스 내에 중복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</a:t>
            </a:r>
            <a:r>
              <a:rPr lang="ko-KR" altLang="en-US" dirty="0"/>
              <a:t>대한 </a:t>
            </a:r>
            <a:r>
              <a:rPr lang="ko-KR" altLang="en-US" dirty="0">
                <a:solidFill>
                  <a:srgbClr val="FF0000"/>
                </a:solidFill>
              </a:rPr>
              <a:t>참조 매개 변수</a:t>
            </a:r>
            <a:r>
              <a:rPr lang="ko-KR" altLang="en-US" dirty="0"/>
              <a:t>를 가지는 독특한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509120"/>
            <a:ext cx="46085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Circle(Circle&amp; </a:t>
            </a:r>
            <a:r>
              <a:rPr lang="en-US" altLang="ko-KR" sz="1400" b="1" dirty="0" smtClean="0"/>
              <a:t>c); </a:t>
            </a:r>
            <a:r>
              <a:rPr lang="en-US" altLang="ko-KR" sz="1400" dirty="0"/>
              <a:t>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Circle</a:t>
            </a:r>
            <a:r>
              <a:rPr lang="en-US" altLang="ko-KR" sz="1400" b="1" dirty="0"/>
              <a:t>::</a:t>
            </a:r>
            <a:r>
              <a:rPr lang="en-US" altLang="ko-KR" sz="1400" b="1" dirty="0" smtClean="0"/>
              <a:t>Circle(Circle&amp; c) </a:t>
            </a:r>
            <a:r>
              <a:rPr lang="en-US" altLang="ko-KR" sz="1400" dirty="0"/>
              <a:t>{ 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48755" y="5209041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2339752" y="5378564"/>
            <a:ext cx="1388920" cy="384083"/>
          </a:xfrm>
          <a:prstGeom prst="wedgeRoundRectCallout">
            <a:avLst>
              <a:gd name="adj1" fmla="val -23070"/>
              <a:gd name="adj2" fmla="val -944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 클래스에 대한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299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5431" y="1556794"/>
            <a:ext cx="236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80000">
              <a:buAutoNum type="arabicParenBoth"/>
            </a:pPr>
            <a:r>
              <a:rPr lang="en-US" altLang="ko-KR" sz="1400" dirty="0" smtClean="0"/>
              <a:t>Circle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(30);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4949" y="3414390"/>
            <a:ext cx="1983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(2) Circle </a:t>
            </a:r>
            <a:r>
              <a:rPr lang="en-US" altLang="ko-KR" sz="1400" dirty="0" err="1"/>
              <a:t>dest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); </a:t>
            </a: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966790" y="1941337"/>
            <a:ext cx="2155321" cy="88835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966790" y="1532064"/>
            <a:ext cx="2155321" cy="41577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274965" y="1590941"/>
            <a:ext cx="1067711" cy="2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25704" y="2067319"/>
            <a:ext cx="1847486" cy="61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dirty="0" smtClean="0"/>
              <a:t>Circle(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radius) { </a:t>
            </a:r>
          </a:p>
          <a:p>
            <a:pPr defTabSz="180000"/>
            <a:r>
              <a:rPr lang="en-US" altLang="ko-KR" sz="1200" dirty="0" smtClean="0"/>
              <a:t>	this-&gt;radius = radius;</a:t>
            </a:r>
          </a:p>
          <a:p>
            <a:pPr defTabSz="180000"/>
            <a:r>
              <a:rPr lang="en-US" altLang="ko-KR" sz="1200" dirty="0" smtClean="0"/>
              <a:t> 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88200" y="1620403"/>
            <a:ext cx="693898" cy="206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8820" y="1224287"/>
            <a:ext cx="504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src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644949" y="5348961"/>
            <a:ext cx="2521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(3) </a:t>
            </a:r>
            <a:r>
              <a:rPr lang="en-US" altLang="ko-KR" sz="1400" dirty="0" err="1" smtClean="0"/>
              <a:t>dest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객체의 </a:t>
            </a:r>
            <a:r>
              <a:rPr lang="ko-KR" altLang="en-US" sz="1400" dirty="0" err="1" smtClean="0"/>
              <a:t>복사생성자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 Circle(Circle&amp; c  )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</p:txBody>
      </p:sp>
      <p:sp>
        <p:nvSpPr>
          <p:cNvPr id="50" name="양쪽 모서리가 둥근 사각형 49"/>
          <p:cNvSpPr/>
          <p:nvPr/>
        </p:nvSpPr>
        <p:spPr>
          <a:xfrm rot="10800000">
            <a:off x="5966787" y="3764786"/>
            <a:ext cx="2155321" cy="88835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5966787" y="3355513"/>
            <a:ext cx="2155321" cy="41577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6274962" y="3414390"/>
            <a:ext cx="1067711" cy="2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125701" y="3890768"/>
            <a:ext cx="1847486" cy="61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dirty="0" smtClean="0"/>
              <a:t>Circle(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radius) { </a:t>
            </a:r>
          </a:p>
          <a:p>
            <a:pPr defTabSz="180000"/>
            <a:r>
              <a:rPr lang="en-US" altLang="ko-KR" sz="1200" dirty="0" smtClean="0"/>
              <a:t>	this-&gt;radius = radius;</a:t>
            </a:r>
          </a:p>
          <a:p>
            <a:pPr defTabSz="180000"/>
            <a:r>
              <a:rPr lang="en-US" altLang="ko-KR" sz="1200" dirty="0" smtClean="0"/>
              <a:t> }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088197" y="3443852"/>
            <a:ext cx="693898" cy="206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13433" y="3047736"/>
            <a:ext cx="504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src</a:t>
            </a:r>
            <a:endParaRPr lang="ko-KR" altLang="en-US" sz="1400" dirty="0"/>
          </a:p>
        </p:txBody>
      </p:sp>
      <p:sp>
        <p:nvSpPr>
          <p:cNvPr id="56" name="양쪽 모서리가 둥근 사각형 55"/>
          <p:cNvSpPr/>
          <p:nvPr/>
        </p:nvSpPr>
        <p:spPr>
          <a:xfrm rot="10800000">
            <a:off x="5966788" y="5709001"/>
            <a:ext cx="2155321" cy="88835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5966788" y="5299728"/>
            <a:ext cx="2155321" cy="41577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6274963" y="5358605"/>
            <a:ext cx="1067711" cy="2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125702" y="5834983"/>
            <a:ext cx="1847486" cy="61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dirty="0" smtClean="0"/>
              <a:t>Circle(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radius) { </a:t>
            </a:r>
          </a:p>
          <a:p>
            <a:pPr defTabSz="180000"/>
            <a:r>
              <a:rPr lang="en-US" altLang="ko-KR" sz="1200" dirty="0" smtClean="0"/>
              <a:t>	this-&gt;radius = radius;</a:t>
            </a:r>
          </a:p>
          <a:p>
            <a:pPr defTabSz="180000"/>
            <a:r>
              <a:rPr lang="en-US" altLang="ko-KR" sz="1200" dirty="0" smtClean="0"/>
              <a:t> }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088198" y="5388067"/>
            <a:ext cx="693898" cy="206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832886" y="4987959"/>
            <a:ext cx="504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src</a:t>
            </a:r>
            <a:endParaRPr lang="ko-KR" altLang="en-US" sz="1400" dirty="0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364676" y="3764786"/>
            <a:ext cx="2155321" cy="88835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364676" y="3355513"/>
            <a:ext cx="2155321" cy="41577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672851" y="3414390"/>
            <a:ext cx="1067711" cy="2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4486086" y="3443852"/>
            <a:ext cx="693898" cy="206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06705" y="3047736"/>
            <a:ext cx="626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dest</a:t>
            </a:r>
            <a:endParaRPr lang="ko-KR" altLang="en-US" sz="1400" dirty="0"/>
          </a:p>
        </p:txBody>
      </p:sp>
      <p:sp>
        <p:nvSpPr>
          <p:cNvPr id="73" name="양쪽 모서리가 둥근 사각형 72"/>
          <p:cNvSpPr/>
          <p:nvPr/>
        </p:nvSpPr>
        <p:spPr>
          <a:xfrm rot="10800000">
            <a:off x="3364676" y="5692787"/>
            <a:ext cx="2155321" cy="88835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3364676" y="5283514"/>
            <a:ext cx="2155321" cy="41577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3672851" y="5342391"/>
            <a:ext cx="1067711" cy="2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radius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421235" y="5818769"/>
            <a:ext cx="2040393" cy="61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dirty="0" smtClean="0"/>
              <a:t>Circle(Circle&amp;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200" dirty="0" smtClean="0"/>
              <a:t>) { </a:t>
            </a:r>
          </a:p>
          <a:p>
            <a:pPr defTabSz="180000"/>
            <a:r>
              <a:rPr lang="en-US" altLang="ko-KR" sz="1200" dirty="0" smtClean="0"/>
              <a:t>	this-&gt;radius =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</a:t>
            </a:r>
            <a:r>
              <a:rPr lang="en-US" altLang="ko-KR" sz="1200" dirty="0" err="1" smtClean="0"/>
              <a:t>.radius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 }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486086" y="5371853"/>
            <a:ext cx="693898" cy="206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30774" y="4971745"/>
            <a:ext cx="602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dest</a:t>
            </a:r>
            <a:endParaRPr lang="ko-KR" altLang="en-US" sz="1400" dirty="0"/>
          </a:p>
        </p:txBody>
      </p:sp>
      <p:sp>
        <p:nvSpPr>
          <p:cNvPr id="79" name="자유형 78"/>
          <p:cNvSpPr/>
          <p:nvPr/>
        </p:nvSpPr>
        <p:spPr>
          <a:xfrm>
            <a:off x="4531905" y="5392819"/>
            <a:ext cx="1448080" cy="525294"/>
          </a:xfrm>
          <a:custGeom>
            <a:avLst/>
            <a:gdLst>
              <a:gd name="connsiteX0" fmla="*/ 0 w 1342417"/>
              <a:gd name="connsiteY0" fmla="*/ 525294 h 525294"/>
              <a:gd name="connsiteX1" fmla="*/ 379379 w 1342417"/>
              <a:gd name="connsiteY1" fmla="*/ 359924 h 525294"/>
              <a:gd name="connsiteX2" fmla="*/ 1060315 w 1342417"/>
              <a:gd name="connsiteY2" fmla="*/ 252919 h 525294"/>
              <a:gd name="connsiteX3" fmla="*/ 1342417 w 1342417"/>
              <a:gd name="connsiteY3" fmla="*/ 0 h 52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2417" h="525294">
                <a:moveTo>
                  <a:pt x="0" y="525294"/>
                </a:moveTo>
                <a:cubicBezTo>
                  <a:pt x="101330" y="465307"/>
                  <a:pt x="202660" y="405320"/>
                  <a:pt x="379379" y="359924"/>
                </a:cubicBezTo>
                <a:cubicBezTo>
                  <a:pt x="556098" y="314528"/>
                  <a:pt x="899809" y="312906"/>
                  <a:pt x="1060315" y="252919"/>
                </a:cubicBezTo>
                <a:cubicBezTo>
                  <a:pt x="1220821" y="192932"/>
                  <a:pt x="1342417" y="0"/>
                  <a:pt x="1342417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4929397" y="4799379"/>
            <a:ext cx="2717801" cy="622623"/>
          </a:xfrm>
          <a:custGeom>
            <a:avLst/>
            <a:gdLst>
              <a:gd name="connsiteX0" fmla="*/ 2519464 w 2717801"/>
              <a:gd name="connsiteY0" fmla="*/ 622623 h 622623"/>
              <a:gd name="connsiteX1" fmla="*/ 2461098 w 2717801"/>
              <a:gd name="connsiteY1" fmla="*/ 53 h 622623"/>
              <a:gd name="connsiteX2" fmla="*/ 0 w 2717801"/>
              <a:gd name="connsiteY2" fmla="*/ 583713 h 62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7801" h="622623">
                <a:moveTo>
                  <a:pt x="2519464" y="622623"/>
                </a:moveTo>
                <a:cubicBezTo>
                  <a:pt x="2700236" y="314580"/>
                  <a:pt x="2881009" y="6538"/>
                  <a:pt x="2461098" y="53"/>
                </a:cubicBezTo>
                <a:cubicBezTo>
                  <a:pt x="2041187" y="-6432"/>
                  <a:pt x="0" y="583713"/>
                  <a:pt x="0" y="58371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사각형 설명선 83"/>
          <p:cNvSpPr/>
          <p:nvPr/>
        </p:nvSpPr>
        <p:spPr>
          <a:xfrm>
            <a:off x="7926274" y="4779703"/>
            <a:ext cx="606166" cy="330987"/>
          </a:xfrm>
          <a:prstGeom prst="wedgeRoundRectCallout">
            <a:avLst>
              <a:gd name="adj1" fmla="val -98494"/>
              <a:gd name="adj2" fmla="val -7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</a:t>
            </a:r>
          </a:p>
        </p:txBody>
      </p:sp>
      <p:sp>
        <p:nvSpPr>
          <p:cNvPr id="85" name="자유형 84"/>
          <p:cNvSpPr/>
          <p:nvPr/>
        </p:nvSpPr>
        <p:spPr>
          <a:xfrm>
            <a:off x="4802938" y="5445493"/>
            <a:ext cx="1167319" cy="651753"/>
          </a:xfrm>
          <a:custGeom>
            <a:avLst/>
            <a:gdLst>
              <a:gd name="connsiteX0" fmla="*/ 0 w 1167319"/>
              <a:gd name="connsiteY0" fmla="*/ 651753 h 651753"/>
              <a:gd name="connsiteX1" fmla="*/ 457200 w 1167319"/>
              <a:gd name="connsiteY1" fmla="*/ 466927 h 651753"/>
              <a:gd name="connsiteX2" fmla="*/ 826851 w 1167319"/>
              <a:gd name="connsiteY2" fmla="*/ 379378 h 651753"/>
              <a:gd name="connsiteX3" fmla="*/ 1167319 w 1167319"/>
              <a:gd name="connsiteY3" fmla="*/ 0 h 65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19" h="651753">
                <a:moveTo>
                  <a:pt x="0" y="651753"/>
                </a:moveTo>
                <a:cubicBezTo>
                  <a:pt x="159696" y="582038"/>
                  <a:pt x="319392" y="512323"/>
                  <a:pt x="457200" y="466927"/>
                </a:cubicBezTo>
                <a:cubicBezTo>
                  <a:pt x="595009" y="421531"/>
                  <a:pt x="708498" y="457199"/>
                  <a:pt x="826851" y="379378"/>
                </a:cubicBezTo>
                <a:cubicBezTo>
                  <a:pt x="945204" y="301557"/>
                  <a:pt x="1056261" y="150778"/>
                  <a:pt x="116731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950420" y="3481339"/>
            <a:ext cx="255171" cy="2242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2005223" y="3694514"/>
            <a:ext cx="176171" cy="1932153"/>
          </a:xfrm>
          <a:custGeom>
            <a:avLst/>
            <a:gdLst>
              <a:gd name="connsiteX0" fmla="*/ 184845 w 194573"/>
              <a:gd name="connsiteY0" fmla="*/ 0 h 1789889"/>
              <a:gd name="connsiteX1" fmla="*/ 20 w 194573"/>
              <a:gd name="connsiteY1" fmla="*/ 963038 h 1789889"/>
              <a:gd name="connsiteX2" fmla="*/ 194573 w 194573"/>
              <a:gd name="connsiteY2" fmla="*/ 1789889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573" h="1789889">
                <a:moveTo>
                  <a:pt x="184845" y="0"/>
                </a:moveTo>
                <a:cubicBezTo>
                  <a:pt x="91622" y="332361"/>
                  <a:pt x="-1601" y="664723"/>
                  <a:pt x="20" y="963038"/>
                </a:cubicBezTo>
                <a:cubicBezTo>
                  <a:pt x="1641" y="1261353"/>
                  <a:pt x="98107" y="1525621"/>
                  <a:pt x="194573" y="1789889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053809" y="5626667"/>
            <a:ext cx="255171" cy="2242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사각형 설명선 88"/>
          <p:cNvSpPr/>
          <p:nvPr/>
        </p:nvSpPr>
        <p:spPr>
          <a:xfrm>
            <a:off x="1204437" y="4659395"/>
            <a:ext cx="606166" cy="330987"/>
          </a:xfrm>
          <a:prstGeom prst="wedgeRoundRectCallout">
            <a:avLst>
              <a:gd name="adj1" fmla="val 84451"/>
              <a:gd name="adj2" fmla="val -212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968068" y="2760150"/>
            <a:ext cx="793215" cy="330987"/>
          </a:xfrm>
          <a:prstGeom prst="wedgeRoundRectCallout">
            <a:avLst>
              <a:gd name="adj1" fmla="val 41528"/>
              <a:gd name="adj2" fmla="val 116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dest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 공간 할당</a:t>
            </a:r>
          </a:p>
        </p:txBody>
      </p:sp>
    </p:spTree>
    <p:extLst>
      <p:ext uri="{BB962C8B-B14F-4D97-AF65-F5344CB8AC3E}">
        <p14:creationId xmlns:p14="http://schemas.microsoft.com/office/powerpoint/2010/main" val="1740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5–9 Circle</a:t>
            </a:r>
            <a:r>
              <a:rPr lang="ko-KR" altLang="en-US" dirty="0" smtClean="0"/>
              <a:t>의 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객체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556792"/>
            <a:ext cx="48245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Circle(Circle&amp; c); // 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Circle::Circle(Circle&amp; c) {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구현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this-&gt;radius = </a:t>
            </a:r>
            <a:r>
              <a:rPr lang="en-US" altLang="ko-KR" sz="1200" b="1" dirty="0" err="1"/>
              <a:t>c.radius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(30); //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 보통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//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객체의 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src.getArea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dest.getArea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32240" y="5619442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복사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/>
              <a:t>원본의 면적 </a:t>
            </a:r>
            <a:r>
              <a:rPr lang="en-US" altLang="ko-KR" sz="1200" dirty="0"/>
              <a:t>= 2826</a:t>
            </a:r>
          </a:p>
          <a:p>
            <a:r>
              <a:rPr lang="ko-KR" altLang="en-US" sz="1200" dirty="0"/>
              <a:t>사본의 면적 </a:t>
            </a:r>
            <a:r>
              <a:rPr lang="en-US" altLang="ko-KR" sz="1200" dirty="0"/>
              <a:t>= 2826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7504" y="5157192"/>
            <a:ext cx="1553544" cy="330987"/>
          </a:xfrm>
          <a:prstGeom prst="wedgeRoundRectCallout">
            <a:avLst>
              <a:gd name="adj1" fmla="val 71535"/>
              <a:gd name="adj2" fmla="val 1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dest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 </a:t>
            </a:r>
            <a:r>
              <a:rPr lang="en-US" altLang="ko-KR" sz="1000" dirty="0">
                <a:solidFill>
                  <a:schemeClr val="tx1"/>
                </a:solidFill>
              </a:rPr>
              <a:t>Circle(Circle&amp; 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복사 생성자가 선언되어 있지 않는 클래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자동으로 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4216" y="2538188"/>
            <a:ext cx="1863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pubic: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47256" y="2899698"/>
            <a:ext cx="1008112" cy="330987"/>
          </a:xfrm>
          <a:prstGeom prst="wedgeRoundRectCallout">
            <a:avLst>
              <a:gd name="adj1" fmla="val -139795"/>
              <a:gd name="adj2" fmla="val 453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44216" y="4040483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// </a:t>
            </a:r>
            <a:r>
              <a:rPr lang="ko-KR" altLang="en-US" sz="1400" dirty="0"/>
              <a:t>복사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 Circle(Circle</a:t>
            </a:r>
            <a:r>
              <a:rPr lang="en-US" altLang="ko-KR" sz="1400" dirty="0"/>
              <a:t>&amp;) </a:t>
            </a:r>
            <a:r>
              <a:rPr lang="ko-KR" altLang="en-US" sz="1400" dirty="0"/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51312" y="3446129"/>
            <a:ext cx="1512168" cy="330987"/>
          </a:xfrm>
          <a:prstGeom prst="wedgeRoundRectCallout">
            <a:avLst>
              <a:gd name="adj1" fmla="val -112077"/>
              <a:gd name="adj2" fmla="val 1423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없는데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4216" y="4996443"/>
            <a:ext cx="3892346" cy="919401"/>
          </a:xfrm>
          <a:prstGeom prst="round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Circle::Circle(Circle&amp; c)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this-&gt;radius = </a:t>
            </a:r>
            <a:r>
              <a:rPr lang="en-US" altLang="ko-KR" sz="1200" dirty="0" err="1"/>
              <a:t>c.radius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원본 객체 </a:t>
            </a:r>
            <a:r>
              <a:rPr lang="en-US" altLang="ko-KR" sz="1200" dirty="0"/>
              <a:t>c</a:t>
            </a:r>
            <a:r>
              <a:rPr lang="ko-KR" altLang="en-US" sz="1200" dirty="0"/>
              <a:t>의 각 멤버를 사본</a:t>
            </a:r>
            <a:r>
              <a:rPr lang="en-US" altLang="ko-KR" sz="1200" dirty="0"/>
              <a:t>(this)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300192" y="5148366"/>
            <a:ext cx="1447832" cy="246221"/>
          </a:xfrm>
          <a:prstGeom prst="wedgeRoundRectCallout">
            <a:avLst>
              <a:gd name="adj1" fmla="val -82235"/>
              <a:gd name="adj2" fmla="val 24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87402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smtClean="0"/>
              <a:t>Book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double price; 	// </a:t>
            </a:r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pages;		 	// </a:t>
            </a:r>
            <a:r>
              <a:rPr lang="ko-KR" altLang="en-US" sz="1400" dirty="0" smtClean="0"/>
              <a:t>페이지</a:t>
            </a:r>
            <a:r>
              <a:rPr lang="ko-KR" altLang="en-US" sz="1400" dirty="0"/>
              <a:t>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*title; 			// </a:t>
            </a: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*author; 	// </a:t>
            </a:r>
            <a:r>
              <a:rPr lang="ko-KR" altLang="en-US" sz="1400" dirty="0" smtClean="0"/>
              <a:t>저자이름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Book(double </a:t>
            </a:r>
            <a:r>
              <a:rPr lang="en-US" altLang="ko-KR" sz="1400" dirty="0" err="1" smtClean="0"/>
              <a:t>pr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pa, char* t, cha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* a;);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~Book()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91282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복사 생성자가 없는 </a:t>
            </a:r>
            <a:r>
              <a:rPr lang="en-US" altLang="ko-KR" sz="1400" dirty="0" smtClean="0"/>
              <a:t>Book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95769" y="2372201"/>
            <a:ext cx="2644583" cy="1328023"/>
          </a:xfrm>
          <a:prstGeom prst="wedgeRoundRectCallout">
            <a:avLst>
              <a:gd name="adj1" fmla="val -85202"/>
              <a:gd name="adj2" fmla="val 318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Book(Book&amp; book)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this-&gt;price = </a:t>
            </a:r>
            <a:r>
              <a:rPr lang="en-US" altLang="ko-KR" sz="1200" dirty="0" err="1" smtClean="0"/>
              <a:t>book.price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this-&gt;pages = </a:t>
            </a:r>
            <a:r>
              <a:rPr lang="en-US" altLang="ko-KR" sz="1200" dirty="0" err="1" smtClean="0"/>
              <a:t>book.pages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this-&gt;title = </a:t>
            </a:r>
            <a:r>
              <a:rPr lang="en-US" altLang="ko-KR" sz="1200" dirty="0" err="1" smtClean="0"/>
              <a:t>book.title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this-&gt;author = </a:t>
            </a:r>
            <a:r>
              <a:rPr lang="en-US" altLang="ko-KR" sz="1200" dirty="0" err="1" smtClean="0"/>
              <a:t>book.author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530" y="1848981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컴파일러가 삽입하는</a:t>
            </a:r>
            <a:endParaRPr lang="en-US" altLang="ko-KR" sz="1400" dirty="0" smtClean="0"/>
          </a:p>
          <a:p>
            <a:r>
              <a:rPr lang="ko-KR" altLang="en-US" sz="1400" dirty="0" smtClean="0"/>
              <a:t> 디폴트 복사 </a:t>
            </a:r>
            <a:r>
              <a:rPr lang="ko-KR" altLang="en-US" sz="1400" dirty="0" err="1" smtClean="0"/>
              <a:t>생성자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03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5–10 </a:t>
            </a:r>
            <a:r>
              <a:rPr lang="ko-KR" altLang="en-US" dirty="0" smtClean="0"/>
              <a:t>얕은 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사용하여 프로그램이 비정상 종료되는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401225"/>
            <a:ext cx="3816424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 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delete [] name</a:t>
            </a:r>
            <a:r>
              <a:rPr lang="en-US" altLang="ko-KR" sz="1000" dirty="0"/>
              <a:t>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834205" y="2276872"/>
            <a:ext cx="1923969" cy="783193"/>
          </a:xfrm>
          <a:prstGeom prst="wedgeRoundRectCallout">
            <a:avLst>
              <a:gd name="adj1" fmla="val -149079"/>
              <a:gd name="adj2" fmla="val 20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Person::Person(Person&amp; p)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p.id;</a:t>
            </a:r>
          </a:p>
          <a:p>
            <a:pPr defTabSz="180000"/>
            <a:r>
              <a:rPr lang="en-US" altLang="ko-KR" sz="1000" dirty="0"/>
              <a:t>	this-&gt;name = p.name;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912155" y="1876762"/>
            <a:ext cx="176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컴파일러에 의해 </a:t>
            </a:r>
            <a:endParaRPr lang="en-US" altLang="ko-KR" sz="1000" dirty="0" smtClean="0"/>
          </a:p>
          <a:p>
            <a:r>
              <a:rPr lang="ko-KR" altLang="en-US" sz="1000" dirty="0" smtClean="0"/>
              <a:t>디폴트 </a:t>
            </a:r>
            <a:r>
              <a:rPr lang="ko-KR" altLang="en-US" sz="1000" dirty="0"/>
              <a:t>복</a:t>
            </a:r>
            <a:r>
              <a:rPr lang="ko-KR" altLang="en-US" sz="1000" dirty="0" smtClean="0"/>
              <a:t>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07015" y="4869159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53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60499" y="1916832"/>
            <a:ext cx="1690123" cy="44267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컴파일러가 삽입한 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디폴트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416483" y="3439095"/>
            <a:ext cx="1944215" cy="612934"/>
          </a:xfrm>
          <a:prstGeom prst="wedgeRoundRectCallout">
            <a:avLst>
              <a:gd name="adj1" fmla="val -92953"/>
              <a:gd name="adj2" fmla="val -6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 smtClean="0"/>
              <a:t>father</a:t>
            </a:r>
            <a:r>
              <a:rPr lang="ko-KR" altLang="en-US" sz="1000" dirty="0" smtClean="0"/>
              <a:t>가 소멸할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프로그램 비정상 종료됨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0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403648" y="1484784"/>
            <a:ext cx="5722218" cy="3879329"/>
            <a:chOff x="1403648" y="1484784"/>
            <a:chExt cx="5722218" cy="38793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5381625" cy="2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2420888"/>
              <a:ext cx="4210050" cy="294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6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223"/>
            <a:ext cx="561512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927076" cy="25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4427983" y="459584"/>
            <a:ext cx="970142" cy="695149"/>
            <a:chOff x="2709055" y="2194369"/>
            <a:chExt cx="1226339" cy="695149"/>
          </a:xfrm>
          <a:solidFill>
            <a:schemeClr val="bg2">
              <a:lumMod val="90000"/>
            </a:schemeClr>
          </a:solidFill>
        </p:grpSpPr>
        <p:sp>
          <p:nvSpPr>
            <p:cNvPr id="139" name="직사각형 13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868143" y="4595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6" name="직사각형 13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74265" y="1636643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3" name="직사각형 13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86814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0" name="직사각형 129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798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7" name="직사각형 126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3785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06114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4" name="직사각형 123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51838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1" name="직사각형 1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311045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8" name="직사각형 1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90611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5" name="직사각형 11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46595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2" name="직사각형 11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987824" y="50339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3149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65220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01631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76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02293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2037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40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5727" y="2698761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801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774212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8857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774874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2432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639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5050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9695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85712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6672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36200" y="270024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</a:t>
            </a:r>
            <a:r>
              <a:rPr lang="ko-KR" altLang="en-US" sz="1100" dirty="0"/>
              <a:t>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5266" y="1757054"/>
            <a:ext cx="4802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201677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6322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02339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536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6104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212515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 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160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6213177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4286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193611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25550" y="175705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661961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26606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662623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80311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186183" y="105485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52119" y="99544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74932" y="14976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6228183" y="603102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6247163" y="87269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2718" y="3344047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*a;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*a = *b;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&amp;m, &amp;n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89906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326317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0962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326979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6723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309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80413" y="6063734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462487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798898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3543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99560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118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473325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4809736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4381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810398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51358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08208" y="606522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889952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6226363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91008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6227025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6005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900790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6237201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1846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237863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8972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218297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350236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7686647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1292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7687309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4997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4210869" y="3470458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76805" y="346451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099618" y="3514740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5068111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4346155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셈 기호 99"/>
          <p:cNvSpPr/>
          <p:nvPr/>
        </p:nvSpPr>
        <p:spPr>
          <a:xfrm>
            <a:off x="6244256" y="516387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곱셈 기호 100"/>
          <p:cNvSpPr/>
          <p:nvPr/>
        </p:nvSpPr>
        <p:spPr>
          <a:xfrm>
            <a:off x="6263236" y="543346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6487512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102"/>
          <p:cNvSpPr/>
          <p:nvPr/>
        </p:nvSpPr>
        <p:spPr>
          <a:xfrm>
            <a:off x="5765556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3412315" y="479406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값 복사</a:t>
            </a: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3455342" y="3829484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7831591" y="4509120"/>
            <a:ext cx="730842" cy="376796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7687310" y="1154733"/>
            <a:ext cx="845130" cy="387099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변화 없음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497008" y="2896663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2 9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474319" y="6114036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3358" y="30351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값에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23095" y="63910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주소에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3203848" cy="158417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5–11 </a:t>
            </a:r>
            <a:r>
              <a:rPr lang="ko-KR" altLang="en-US" sz="2400" dirty="0"/>
              <a:t>깊</a:t>
            </a:r>
            <a:r>
              <a:rPr lang="ko-KR" altLang="en-US" sz="2400" dirty="0" smtClean="0"/>
              <a:t>은 복사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가진 정상적인 </a:t>
            </a:r>
            <a:r>
              <a:rPr lang="en-US" altLang="ko-KR" sz="2400" dirty="0" smtClean="0"/>
              <a:t>Person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3131488" y="260648"/>
            <a:ext cx="5544968" cy="6247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Person(Person&amp; person); // 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 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 smtClean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Person::Person(Person&amp; person) { // 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this-&gt;id = person.id; // id </a:t>
            </a:r>
            <a:r>
              <a:rPr lang="ko-KR" altLang="en-US" sz="1000" b="1" dirty="0"/>
              <a:t>값 복사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len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strlen</a:t>
            </a:r>
            <a:r>
              <a:rPr lang="en-US" altLang="ko-KR" sz="1000" b="1" dirty="0"/>
              <a:t>(person.name);// name</a:t>
            </a:r>
            <a:r>
              <a:rPr lang="ko-KR" altLang="en-US" sz="1000" b="1" dirty="0"/>
              <a:t>의 문자 개수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this-&gt;name = new char [len+1]; // name</a:t>
            </a:r>
            <a:r>
              <a:rPr lang="ko-KR" altLang="en-US" sz="1000" b="1" dirty="0"/>
              <a:t>을 위한 공간 </a:t>
            </a:r>
            <a:r>
              <a:rPr lang="ko-KR" altLang="en-US" sz="1000" b="1" dirty="0" err="1"/>
              <a:t>핟당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strcpy</a:t>
            </a:r>
            <a:r>
              <a:rPr lang="en-US" altLang="ko-KR" sz="1000" b="1" dirty="0"/>
              <a:t>(this-&gt;name, person.name); // name</a:t>
            </a:r>
            <a:r>
              <a:rPr lang="ko-KR" altLang="en-US" sz="1000" b="1" dirty="0"/>
              <a:t>의 문자열 </a:t>
            </a:r>
            <a:r>
              <a:rPr lang="ko-KR" altLang="en-US" sz="1000" b="1" dirty="0" smtClean="0"/>
              <a:t>복사</a:t>
            </a:r>
            <a:endParaRPr lang="en-US" altLang="ko-KR" sz="1000" b="1" dirty="0" smtClean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 &lt;&lt; "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r>
              <a:rPr lang="ko-KR" altLang="en-US" sz="1000" b="1" dirty="0"/>
              <a:t> 실행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원본 객체의 이름 </a:t>
            </a:r>
            <a:r>
              <a:rPr lang="en-US" altLang="ko-KR" sz="1000" b="1" dirty="0"/>
              <a:t>" &lt;&lt; this-&gt;name &lt;&lt; </a:t>
            </a:r>
            <a:r>
              <a:rPr lang="en-US" altLang="ko-KR" sz="1000" b="1" dirty="0" err="1"/>
              <a:t>endl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b="1" dirty="0" smtClean="0"/>
              <a:t>}</a:t>
            </a:r>
            <a:endParaRPr lang="en-US" altLang="ko-KR" sz="1000" b="1" dirty="0"/>
          </a:p>
          <a:p>
            <a:pPr defTabSz="180000"/>
            <a:endParaRPr lang="en-US" altLang="ko-KR" sz="1000" b="1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delete [] name;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현재 </a:t>
            </a:r>
            <a:r>
              <a:rPr lang="en-US" altLang="ko-KR" sz="1000" dirty="0"/>
              <a:t>name</a:t>
            </a:r>
            <a:r>
              <a:rPr lang="ko-KR" altLang="en-US" sz="1000" dirty="0"/>
              <a:t>에 할당된 메모리보다 긴 이름으로 바꿀 수 없다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14840" y="5149383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76098" y="3609148"/>
            <a:ext cx="668484" cy="272415"/>
          </a:xfrm>
          <a:prstGeom prst="wedgeRoundRectCallout">
            <a:avLst>
              <a:gd name="adj1" fmla="val -259104"/>
              <a:gd name="adj2" fmla="val 48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smtClean="0"/>
              <a:t>id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  <p:sp>
        <p:nvSpPr>
          <p:cNvPr id="3" name="왼쪽 중괄호 2"/>
          <p:cNvSpPr/>
          <p:nvPr/>
        </p:nvSpPr>
        <p:spPr>
          <a:xfrm flipH="1">
            <a:off x="6896861" y="4005064"/>
            <a:ext cx="267619" cy="396045"/>
          </a:xfrm>
          <a:prstGeom prst="leftBrace">
            <a:avLst>
              <a:gd name="adj1" fmla="val 277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44582" y="4066878"/>
            <a:ext cx="936104" cy="272415"/>
          </a:xfrm>
          <a:prstGeom prst="wedgeRoundRectCallout">
            <a:avLst>
              <a:gd name="adj1" fmla="val -92602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0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413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948265" y="1916832"/>
            <a:ext cx="1224136" cy="61293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Person</a:t>
            </a:r>
            <a:r>
              <a:rPr lang="ko-KR" altLang="en-US" sz="1000" dirty="0" smtClean="0"/>
              <a:t>에 작성된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깊은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804249" y="3586783"/>
            <a:ext cx="1296143" cy="442674"/>
          </a:xfrm>
          <a:prstGeom prst="wedgeRoundRectCallout">
            <a:avLst>
              <a:gd name="adj1" fmla="val -106314"/>
              <a:gd name="adj2" fmla="val -151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381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98221" y="2420888"/>
            <a:ext cx="1944216" cy="360040"/>
          </a:xfrm>
          <a:prstGeom prst="wedgeRoundRectCallout">
            <a:avLst>
              <a:gd name="adj1" fmla="val -91587"/>
              <a:gd name="adj2" fmla="val 28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생성자에서</a:t>
            </a:r>
            <a:r>
              <a:rPr lang="ko-KR" altLang="en-US" sz="1000" dirty="0">
                <a:solidFill>
                  <a:schemeClr val="tx1"/>
                </a:solidFill>
              </a:rPr>
              <a:t> 출력한 내용</a:t>
            </a:r>
          </a:p>
        </p:txBody>
      </p:sp>
    </p:spTree>
    <p:extLst>
      <p:ext uri="{BB962C8B-B14F-4D97-AF65-F5344CB8AC3E}">
        <p14:creationId xmlns:p14="http://schemas.microsoft.com/office/powerpoint/2010/main" val="2688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38472"/>
            <a:ext cx="2520280" cy="83671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09"/>
            <a:ext cx="5661222" cy="67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246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5-12 </a:t>
            </a:r>
            <a:r>
              <a:rPr lang="ko-KR" altLang="en-US" dirty="0" smtClean="0"/>
              <a:t>묵시적 복사 생성에 의해 복사 생성자가 자동 </a:t>
            </a:r>
            <a:r>
              <a:rPr lang="ko-KR" altLang="en-US" dirty="0"/>
              <a:t>호출되는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void f(</a:t>
            </a:r>
            <a:r>
              <a:rPr lang="en-US" altLang="ko-KR" sz="1400" b="1" dirty="0"/>
              <a:t>Person person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person.changeName</a:t>
            </a:r>
            <a:r>
              <a:rPr lang="en-US" altLang="ko-KR" sz="1400" dirty="0"/>
              <a:t>("dummy");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Person g() {</a:t>
            </a:r>
          </a:p>
          <a:p>
            <a:pPr defTabSz="180000"/>
            <a:r>
              <a:rPr lang="en-US" altLang="ko-KR" sz="1400" dirty="0"/>
              <a:t>	Person mother(2, "Jane");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return mother;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Person father(1,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Person </a:t>
            </a:r>
            <a:r>
              <a:rPr lang="en-US" altLang="ko-KR" sz="1400" b="1" dirty="0"/>
              <a:t>son = father</a:t>
            </a:r>
            <a:r>
              <a:rPr lang="en-US" altLang="ko-KR" sz="1400" dirty="0"/>
              <a:t>;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f(father);						</a:t>
            </a:r>
            <a:r>
              <a:rPr lang="en-US" altLang="ko-KR" sz="1400" dirty="0" smtClean="0"/>
              <a:t>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g();							</a:t>
            </a:r>
            <a:r>
              <a:rPr lang="en-US" altLang="ko-KR" sz="1400" dirty="0" smtClean="0"/>
              <a:t>		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48064" y="1369708"/>
            <a:ext cx="2463724" cy="403108"/>
          </a:xfrm>
          <a:prstGeom prst="wedgeRoundRectCallout">
            <a:avLst>
              <a:gd name="adj1" fmla="val -91539"/>
              <a:gd name="adj2" fmla="val -14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2. ‘</a:t>
            </a:r>
            <a:r>
              <a:rPr lang="ko-KR" altLang="en-US" sz="1000" dirty="0">
                <a:solidFill>
                  <a:schemeClr val="tx1"/>
                </a:solidFill>
              </a:rPr>
              <a:t>값에 의한 호출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로 객체가 전달될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person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78702" y="2578432"/>
            <a:ext cx="2433086" cy="455290"/>
          </a:xfrm>
          <a:prstGeom prst="wedgeRoundRectCallout">
            <a:avLst>
              <a:gd name="adj1" fmla="val -111211"/>
              <a:gd name="adj2" fmla="val -3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함수에서 객체를 </a:t>
            </a:r>
            <a:r>
              <a:rPr lang="ko-KR" altLang="en-US" sz="1000" dirty="0" err="1">
                <a:solidFill>
                  <a:schemeClr val="tx1"/>
                </a:solidFill>
              </a:rPr>
              <a:t>리턴할</a:t>
            </a:r>
            <a:r>
              <a:rPr lang="ko-KR" altLang="en-US" sz="1000" dirty="0">
                <a:solidFill>
                  <a:schemeClr val="tx1"/>
                </a:solidFill>
              </a:rPr>
              <a:t> 때</a:t>
            </a:r>
            <a:r>
              <a:rPr lang="en-US" altLang="ko-KR" sz="1000" dirty="0">
                <a:solidFill>
                  <a:schemeClr val="tx1"/>
                </a:solidFill>
              </a:rPr>
              <a:t>.mother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 생성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복사본의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176904" y="3184449"/>
            <a:ext cx="2563448" cy="360040"/>
          </a:xfrm>
          <a:prstGeom prst="wedgeRoundRectCallout">
            <a:avLst>
              <a:gd name="adj1" fmla="val -90145"/>
              <a:gd name="adj2" fmla="val 1318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객체로 초기화하여 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26" y="4941168"/>
            <a:ext cx="538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객체 전</a:t>
            </a:r>
            <a:r>
              <a:rPr lang="ko-KR" altLang="en-US" dirty="0"/>
              <a:t>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함수를 호출하는 쪽에서 객체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이름만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 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 객체의 공간이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쪽의 객체가 매개 변수 객체에 그대로 복사됨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 변수 객체의 </a:t>
            </a:r>
            <a:r>
              <a:rPr lang="ko-KR" altLang="en-US" b="1" dirty="0" err="1">
                <a:solidFill>
                  <a:srgbClr val="0070C0"/>
                </a:solidFill>
              </a:rPr>
              <a:t>생성자는</a:t>
            </a:r>
            <a:r>
              <a:rPr lang="ko-KR" altLang="en-US" b="1" dirty="0">
                <a:solidFill>
                  <a:srgbClr val="0070C0"/>
                </a:solidFill>
              </a:rPr>
              <a:t> 호출되지 않음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함수 종료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변수 객체의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b="1" dirty="0" smtClean="0">
                <a:solidFill>
                  <a:srgbClr val="0070C0"/>
                </a:solidFill>
              </a:rPr>
              <a:t> 호출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i="1" dirty="0" smtClean="0">
                <a:solidFill>
                  <a:srgbClr val="FF0000"/>
                </a:solidFill>
              </a:rPr>
              <a:t>값에 의한 호출 시 매개 변수 객체의 생성자가 실행되지 않는 이유</a:t>
            </a:r>
            <a:r>
              <a:rPr lang="en-US" altLang="ko-KR" i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호출되는 순간의 </a:t>
            </a:r>
            <a:r>
              <a:rPr lang="ko-KR" altLang="en-US" dirty="0" err="1" smtClean="0">
                <a:solidFill>
                  <a:srgbClr val="0070C0"/>
                </a:solidFill>
              </a:rPr>
              <a:t>실인자</a:t>
            </a:r>
            <a:r>
              <a:rPr lang="ko-KR" altLang="en-US" dirty="0" smtClean="0">
                <a:solidFill>
                  <a:srgbClr val="0070C0"/>
                </a:solidFill>
              </a:rPr>
              <a:t> 객체 상태를 매개 변수 객체에 그대로 전달하기 위함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516216" y="3423501"/>
            <a:ext cx="1872208" cy="504056"/>
          </a:xfrm>
          <a:prstGeom prst="wedgeRoundRectCallout">
            <a:avLst>
              <a:gd name="adj1" fmla="val -63934"/>
              <a:gd name="adj2" fmla="val -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객체의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소멸자의 비대칭 실행 구조</a:t>
            </a:r>
          </a:p>
        </p:txBody>
      </p:sp>
      <p:sp>
        <p:nvSpPr>
          <p:cNvPr id="6" name="자유형 5"/>
          <p:cNvSpPr/>
          <p:nvPr/>
        </p:nvSpPr>
        <p:spPr>
          <a:xfrm>
            <a:off x="4849906" y="3316941"/>
            <a:ext cx="1431563" cy="717177"/>
          </a:xfrm>
          <a:custGeom>
            <a:avLst/>
            <a:gdLst>
              <a:gd name="connsiteX0" fmla="*/ 0 w 1431563"/>
              <a:gd name="connsiteY0" fmla="*/ 717177 h 717177"/>
              <a:gd name="connsiteX1" fmla="*/ 1371600 w 1431563"/>
              <a:gd name="connsiteY1" fmla="*/ 376518 h 717177"/>
              <a:gd name="connsiteX2" fmla="*/ 1057835 w 1431563"/>
              <a:gd name="connsiteY2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3" h="717177">
                <a:moveTo>
                  <a:pt x="0" y="717177"/>
                </a:moveTo>
                <a:cubicBezTo>
                  <a:pt x="597647" y="606612"/>
                  <a:pt x="1195294" y="496047"/>
                  <a:pt x="1371600" y="376518"/>
                </a:cubicBezTo>
                <a:cubicBezTo>
                  <a:pt x="1547906" y="256989"/>
                  <a:pt x="1302870" y="128494"/>
                  <a:pt x="1057835" y="0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654906" y="1628801"/>
            <a:ext cx="3998068" cy="5017874"/>
          </a:xfrm>
          <a:custGeom>
            <a:avLst/>
            <a:gdLst>
              <a:gd name="connsiteX0" fmla="*/ 1906622 w 3998068"/>
              <a:gd name="connsiteY0" fmla="*/ 828 h 5155372"/>
              <a:gd name="connsiteX1" fmla="*/ 1361873 w 3998068"/>
              <a:gd name="connsiteY1" fmla="*/ 10555 h 5155372"/>
              <a:gd name="connsiteX2" fmla="*/ 1322962 w 3998068"/>
              <a:gd name="connsiteY2" fmla="*/ 20283 h 5155372"/>
              <a:gd name="connsiteX3" fmla="*/ 1284051 w 3998068"/>
              <a:gd name="connsiteY3" fmla="*/ 39738 h 5155372"/>
              <a:gd name="connsiteX4" fmla="*/ 1177047 w 3998068"/>
              <a:gd name="connsiteY4" fmla="*/ 30011 h 5155372"/>
              <a:gd name="connsiteX5" fmla="*/ 1147864 w 3998068"/>
              <a:gd name="connsiteY5" fmla="*/ 20283 h 5155372"/>
              <a:gd name="connsiteX6" fmla="*/ 505839 w 3998068"/>
              <a:gd name="connsiteY6" fmla="*/ 30011 h 5155372"/>
              <a:gd name="connsiteX7" fmla="*/ 369651 w 3998068"/>
              <a:gd name="connsiteY7" fmla="*/ 39738 h 5155372"/>
              <a:gd name="connsiteX8" fmla="*/ 340468 w 3998068"/>
              <a:gd name="connsiteY8" fmla="*/ 59194 h 5155372"/>
              <a:gd name="connsiteX9" fmla="*/ 282103 w 3998068"/>
              <a:gd name="connsiteY9" fmla="*/ 137015 h 5155372"/>
              <a:gd name="connsiteX10" fmla="*/ 262647 w 3998068"/>
              <a:gd name="connsiteY10" fmla="*/ 185653 h 5155372"/>
              <a:gd name="connsiteX11" fmla="*/ 252920 w 3998068"/>
              <a:gd name="connsiteY11" fmla="*/ 263475 h 5155372"/>
              <a:gd name="connsiteX12" fmla="*/ 233464 w 3998068"/>
              <a:gd name="connsiteY12" fmla="*/ 623398 h 5155372"/>
              <a:gd name="connsiteX13" fmla="*/ 223737 w 3998068"/>
              <a:gd name="connsiteY13" fmla="*/ 672036 h 5155372"/>
              <a:gd name="connsiteX14" fmla="*/ 184826 w 3998068"/>
              <a:gd name="connsiteY14" fmla="*/ 817951 h 5155372"/>
              <a:gd name="connsiteX15" fmla="*/ 155643 w 3998068"/>
              <a:gd name="connsiteY15" fmla="*/ 924955 h 5155372"/>
              <a:gd name="connsiteX16" fmla="*/ 136188 w 3998068"/>
              <a:gd name="connsiteY16" fmla="*/ 954138 h 5155372"/>
              <a:gd name="connsiteX17" fmla="*/ 107005 w 3998068"/>
              <a:gd name="connsiteY17" fmla="*/ 1061143 h 5155372"/>
              <a:gd name="connsiteX18" fmla="*/ 97277 w 3998068"/>
              <a:gd name="connsiteY18" fmla="*/ 1100053 h 5155372"/>
              <a:gd name="connsiteX19" fmla="*/ 77822 w 3998068"/>
              <a:gd name="connsiteY19" fmla="*/ 1138964 h 5155372"/>
              <a:gd name="connsiteX20" fmla="*/ 48639 w 3998068"/>
              <a:gd name="connsiteY20" fmla="*/ 1226513 h 5155372"/>
              <a:gd name="connsiteX21" fmla="*/ 29183 w 3998068"/>
              <a:gd name="connsiteY21" fmla="*/ 1284879 h 5155372"/>
              <a:gd name="connsiteX22" fmla="*/ 19456 w 3998068"/>
              <a:gd name="connsiteY22" fmla="*/ 1391883 h 5155372"/>
              <a:gd name="connsiteX23" fmla="*/ 0 w 3998068"/>
              <a:gd name="connsiteY23" fmla="*/ 1508615 h 5155372"/>
              <a:gd name="connsiteX24" fmla="*/ 9728 w 3998068"/>
              <a:gd name="connsiteY24" fmla="*/ 2033909 h 5155372"/>
              <a:gd name="connsiteX25" fmla="*/ 19456 w 3998068"/>
              <a:gd name="connsiteY25" fmla="*/ 2121457 h 5155372"/>
              <a:gd name="connsiteX26" fmla="*/ 29183 w 3998068"/>
              <a:gd name="connsiteY26" fmla="*/ 2257645 h 5155372"/>
              <a:gd name="connsiteX27" fmla="*/ 38911 w 3998068"/>
              <a:gd name="connsiteY27" fmla="*/ 2306283 h 5155372"/>
              <a:gd name="connsiteX28" fmla="*/ 48639 w 3998068"/>
              <a:gd name="connsiteY28" fmla="*/ 2374377 h 5155372"/>
              <a:gd name="connsiteX29" fmla="*/ 77822 w 3998068"/>
              <a:gd name="connsiteY29" fmla="*/ 2510564 h 5155372"/>
              <a:gd name="connsiteX30" fmla="*/ 87549 w 3998068"/>
              <a:gd name="connsiteY30" fmla="*/ 2598113 h 5155372"/>
              <a:gd name="connsiteX31" fmla="*/ 107005 w 3998068"/>
              <a:gd name="connsiteY31" fmla="*/ 2714845 h 5155372"/>
              <a:gd name="connsiteX32" fmla="*/ 126460 w 3998068"/>
              <a:gd name="connsiteY32" fmla="*/ 2860760 h 5155372"/>
              <a:gd name="connsiteX33" fmla="*/ 145915 w 3998068"/>
              <a:gd name="connsiteY33" fmla="*/ 3230411 h 5155372"/>
              <a:gd name="connsiteX34" fmla="*/ 155643 w 3998068"/>
              <a:gd name="connsiteY34" fmla="*/ 3366598 h 5155372"/>
              <a:gd name="connsiteX35" fmla="*/ 165371 w 3998068"/>
              <a:gd name="connsiteY35" fmla="*/ 3998896 h 5155372"/>
              <a:gd name="connsiteX36" fmla="*/ 175098 w 3998068"/>
              <a:gd name="connsiteY36" fmla="*/ 4086445 h 5155372"/>
              <a:gd name="connsiteX37" fmla="*/ 184826 w 3998068"/>
              <a:gd name="connsiteY37" fmla="*/ 4183721 h 5155372"/>
              <a:gd name="connsiteX38" fmla="*/ 194554 w 3998068"/>
              <a:gd name="connsiteY38" fmla="*/ 4212904 h 5155372"/>
              <a:gd name="connsiteX39" fmla="*/ 204281 w 3998068"/>
              <a:gd name="connsiteY39" fmla="*/ 4251815 h 5155372"/>
              <a:gd name="connsiteX40" fmla="*/ 223737 w 3998068"/>
              <a:gd name="connsiteY40" fmla="*/ 4339364 h 5155372"/>
              <a:gd name="connsiteX41" fmla="*/ 233464 w 3998068"/>
              <a:gd name="connsiteY41" fmla="*/ 4378275 h 5155372"/>
              <a:gd name="connsiteX42" fmla="*/ 262647 w 3998068"/>
              <a:gd name="connsiteY42" fmla="*/ 4456096 h 5155372"/>
              <a:gd name="connsiteX43" fmla="*/ 282103 w 3998068"/>
              <a:gd name="connsiteY43" fmla="*/ 4495006 h 5155372"/>
              <a:gd name="connsiteX44" fmla="*/ 359924 w 3998068"/>
              <a:gd name="connsiteY44" fmla="*/ 4679832 h 5155372"/>
              <a:gd name="connsiteX45" fmla="*/ 398834 w 3998068"/>
              <a:gd name="connsiteY45" fmla="*/ 4747926 h 5155372"/>
              <a:gd name="connsiteX46" fmla="*/ 457200 w 3998068"/>
              <a:gd name="connsiteY46" fmla="*/ 4845202 h 5155372"/>
              <a:gd name="connsiteX47" fmla="*/ 505839 w 3998068"/>
              <a:gd name="connsiteY47" fmla="*/ 4893840 h 5155372"/>
              <a:gd name="connsiteX48" fmla="*/ 564205 w 3998068"/>
              <a:gd name="connsiteY48" fmla="*/ 4913296 h 5155372"/>
              <a:gd name="connsiteX49" fmla="*/ 593388 w 3998068"/>
              <a:gd name="connsiteY49" fmla="*/ 4923023 h 5155372"/>
              <a:gd name="connsiteX50" fmla="*/ 632298 w 3998068"/>
              <a:gd name="connsiteY50" fmla="*/ 4932751 h 5155372"/>
              <a:gd name="connsiteX51" fmla="*/ 680937 w 3998068"/>
              <a:gd name="connsiteY51" fmla="*/ 4942479 h 5155372"/>
              <a:gd name="connsiteX52" fmla="*/ 1050588 w 3998068"/>
              <a:gd name="connsiteY52" fmla="*/ 4971662 h 5155372"/>
              <a:gd name="connsiteX53" fmla="*/ 1099226 w 3998068"/>
              <a:gd name="connsiteY53" fmla="*/ 4981389 h 5155372"/>
              <a:gd name="connsiteX54" fmla="*/ 1128409 w 3998068"/>
              <a:gd name="connsiteY54" fmla="*/ 4991117 h 5155372"/>
              <a:gd name="connsiteX55" fmla="*/ 1322962 w 3998068"/>
              <a:gd name="connsiteY55" fmla="*/ 5010572 h 5155372"/>
              <a:gd name="connsiteX56" fmla="*/ 1566154 w 3998068"/>
              <a:gd name="connsiteY56" fmla="*/ 5030028 h 5155372"/>
              <a:gd name="connsiteX57" fmla="*/ 1614792 w 3998068"/>
              <a:gd name="connsiteY57" fmla="*/ 5039755 h 5155372"/>
              <a:gd name="connsiteX58" fmla="*/ 1828800 w 3998068"/>
              <a:gd name="connsiteY58" fmla="*/ 5059211 h 5155372"/>
              <a:gd name="connsiteX59" fmla="*/ 1955260 w 3998068"/>
              <a:gd name="connsiteY59" fmla="*/ 5078666 h 5155372"/>
              <a:gd name="connsiteX60" fmla="*/ 2091447 w 3998068"/>
              <a:gd name="connsiteY60" fmla="*/ 5098121 h 5155372"/>
              <a:gd name="connsiteX61" fmla="*/ 2217907 w 3998068"/>
              <a:gd name="connsiteY61" fmla="*/ 5117577 h 5155372"/>
              <a:gd name="connsiteX62" fmla="*/ 2344366 w 3998068"/>
              <a:gd name="connsiteY62" fmla="*/ 5127304 h 5155372"/>
              <a:gd name="connsiteX63" fmla="*/ 2402732 w 3998068"/>
              <a:gd name="connsiteY63" fmla="*/ 5137032 h 5155372"/>
              <a:gd name="connsiteX64" fmla="*/ 3268494 w 3998068"/>
              <a:gd name="connsiteY64" fmla="*/ 5137032 h 5155372"/>
              <a:gd name="connsiteX65" fmla="*/ 3443592 w 3998068"/>
              <a:gd name="connsiteY65" fmla="*/ 5117577 h 5155372"/>
              <a:gd name="connsiteX66" fmla="*/ 3511686 w 3998068"/>
              <a:gd name="connsiteY66" fmla="*/ 5107849 h 5155372"/>
              <a:gd name="connsiteX67" fmla="*/ 3608962 w 3998068"/>
              <a:gd name="connsiteY67" fmla="*/ 5098121 h 5155372"/>
              <a:gd name="connsiteX68" fmla="*/ 3677056 w 3998068"/>
              <a:gd name="connsiteY68" fmla="*/ 5078666 h 5155372"/>
              <a:gd name="connsiteX69" fmla="*/ 3706239 w 3998068"/>
              <a:gd name="connsiteY69" fmla="*/ 5059211 h 5155372"/>
              <a:gd name="connsiteX70" fmla="*/ 3764605 w 3998068"/>
              <a:gd name="connsiteY70" fmla="*/ 5000845 h 5155372"/>
              <a:gd name="connsiteX71" fmla="*/ 3784060 w 3998068"/>
              <a:gd name="connsiteY71" fmla="*/ 4961934 h 5155372"/>
              <a:gd name="connsiteX72" fmla="*/ 3803515 w 3998068"/>
              <a:gd name="connsiteY72" fmla="*/ 4932751 h 5155372"/>
              <a:gd name="connsiteX73" fmla="*/ 3822971 w 3998068"/>
              <a:gd name="connsiteY73" fmla="*/ 4874385 h 5155372"/>
              <a:gd name="connsiteX74" fmla="*/ 3832698 w 3998068"/>
              <a:gd name="connsiteY74" fmla="*/ 4835475 h 5155372"/>
              <a:gd name="connsiteX75" fmla="*/ 3852154 w 3998068"/>
              <a:gd name="connsiteY75" fmla="*/ 4777109 h 5155372"/>
              <a:gd name="connsiteX76" fmla="*/ 3861881 w 3998068"/>
              <a:gd name="connsiteY76" fmla="*/ 4699287 h 5155372"/>
              <a:gd name="connsiteX77" fmla="*/ 3871609 w 3998068"/>
              <a:gd name="connsiteY77" fmla="*/ 4650649 h 5155372"/>
              <a:gd name="connsiteX78" fmla="*/ 3881337 w 3998068"/>
              <a:gd name="connsiteY78" fmla="*/ 4485279 h 5155372"/>
              <a:gd name="connsiteX79" fmla="*/ 3891064 w 3998068"/>
              <a:gd name="connsiteY79" fmla="*/ 4446368 h 5155372"/>
              <a:gd name="connsiteX80" fmla="*/ 3900792 w 3998068"/>
              <a:gd name="connsiteY80" fmla="*/ 4397730 h 5155372"/>
              <a:gd name="connsiteX81" fmla="*/ 3920247 w 3998068"/>
              <a:gd name="connsiteY81" fmla="*/ 4144811 h 5155372"/>
              <a:gd name="connsiteX82" fmla="*/ 3929975 w 3998068"/>
              <a:gd name="connsiteY82" fmla="*/ 3940530 h 5155372"/>
              <a:gd name="connsiteX83" fmla="*/ 3949430 w 3998068"/>
              <a:gd name="connsiteY83" fmla="*/ 3823798 h 5155372"/>
              <a:gd name="connsiteX84" fmla="*/ 3959158 w 3998068"/>
              <a:gd name="connsiteY84" fmla="*/ 3736249 h 5155372"/>
              <a:gd name="connsiteX85" fmla="*/ 3968886 w 3998068"/>
              <a:gd name="connsiteY85" fmla="*/ 3658428 h 5155372"/>
              <a:gd name="connsiteX86" fmla="*/ 3988341 w 3998068"/>
              <a:gd name="connsiteY86" fmla="*/ 3356870 h 5155372"/>
              <a:gd name="connsiteX87" fmla="*/ 3998068 w 3998068"/>
              <a:gd name="connsiteY87" fmla="*/ 3288777 h 5155372"/>
              <a:gd name="connsiteX88" fmla="*/ 3978613 w 3998068"/>
              <a:gd name="connsiteY88" fmla="*/ 2948309 h 5155372"/>
              <a:gd name="connsiteX89" fmla="*/ 3968886 w 3998068"/>
              <a:gd name="connsiteY89" fmla="*/ 2919126 h 5155372"/>
              <a:gd name="connsiteX90" fmla="*/ 3949430 w 3998068"/>
              <a:gd name="connsiteY90" fmla="*/ 2802394 h 5155372"/>
              <a:gd name="connsiteX91" fmla="*/ 3939703 w 3998068"/>
              <a:gd name="connsiteY91" fmla="*/ 2744028 h 5155372"/>
              <a:gd name="connsiteX92" fmla="*/ 3929975 w 3998068"/>
              <a:gd name="connsiteY92" fmla="*/ 2705117 h 5155372"/>
              <a:gd name="connsiteX93" fmla="*/ 3910520 w 3998068"/>
              <a:gd name="connsiteY93" fmla="*/ 2617568 h 5155372"/>
              <a:gd name="connsiteX94" fmla="*/ 3891064 w 3998068"/>
              <a:gd name="connsiteY94" fmla="*/ 2568930 h 5155372"/>
              <a:gd name="connsiteX95" fmla="*/ 3881337 w 3998068"/>
              <a:gd name="connsiteY95" fmla="*/ 2500836 h 5155372"/>
              <a:gd name="connsiteX96" fmla="*/ 3852154 w 3998068"/>
              <a:gd name="connsiteY96" fmla="*/ 2432743 h 5155372"/>
              <a:gd name="connsiteX97" fmla="*/ 3842426 w 3998068"/>
              <a:gd name="connsiteY97" fmla="*/ 2384104 h 5155372"/>
              <a:gd name="connsiteX98" fmla="*/ 3832698 w 3998068"/>
              <a:gd name="connsiteY98" fmla="*/ 2345194 h 5155372"/>
              <a:gd name="connsiteX99" fmla="*/ 3813243 w 3998068"/>
              <a:gd name="connsiteY99" fmla="*/ 1936632 h 5155372"/>
              <a:gd name="connsiteX100" fmla="*/ 3793788 w 3998068"/>
              <a:gd name="connsiteY100" fmla="*/ 1703168 h 5155372"/>
              <a:gd name="connsiteX101" fmla="*/ 3803515 w 3998068"/>
              <a:gd name="connsiteY101" fmla="*/ 1343245 h 5155372"/>
              <a:gd name="connsiteX102" fmla="*/ 3832698 w 3998068"/>
              <a:gd name="connsiteY102" fmla="*/ 1031960 h 5155372"/>
              <a:gd name="connsiteX103" fmla="*/ 3852154 w 3998068"/>
              <a:gd name="connsiteY103" fmla="*/ 895772 h 5155372"/>
              <a:gd name="connsiteX104" fmla="*/ 3861881 w 3998068"/>
              <a:gd name="connsiteY104" fmla="*/ 856862 h 5155372"/>
              <a:gd name="connsiteX105" fmla="*/ 3871609 w 3998068"/>
              <a:gd name="connsiteY105" fmla="*/ 759585 h 5155372"/>
              <a:gd name="connsiteX106" fmla="*/ 3881337 w 3998068"/>
              <a:gd name="connsiteY106" fmla="*/ 701219 h 5155372"/>
              <a:gd name="connsiteX107" fmla="*/ 3891064 w 3998068"/>
              <a:gd name="connsiteY107" fmla="*/ 613670 h 5155372"/>
              <a:gd name="connsiteX108" fmla="*/ 3871609 w 3998068"/>
              <a:gd name="connsiteY108" fmla="*/ 282930 h 5155372"/>
              <a:gd name="connsiteX109" fmla="*/ 3852154 w 3998068"/>
              <a:gd name="connsiteY109" fmla="*/ 244019 h 5155372"/>
              <a:gd name="connsiteX110" fmla="*/ 3822971 w 3998068"/>
              <a:gd name="connsiteY110" fmla="*/ 185653 h 5155372"/>
              <a:gd name="connsiteX111" fmla="*/ 3764605 w 3998068"/>
              <a:gd name="connsiteY111" fmla="*/ 137015 h 5155372"/>
              <a:gd name="connsiteX112" fmla="*/ 3638145 w 3998068"/>
              <a:gd name="connsiteY112" fmla="*/ 59194 h 5155372"/>
              <a:gd name="connsiteX113" fmla="*/ 3608962 w 3998068"/>
              <a:gd name="connsiteY113" fmla="*/ 49466 h 5155372"/>
              <a:gd name="connsiteX114" fmla="*/ 3531141 w 3998068"/>
              <a:gd name="connsiteY114" fmla="*/ 30011 h 5155372"/>
              <a:gd name="connsiteX115" fmla="*/ 2616741 w 3998068"/>
              <a:gd name="connsiteY115" fmla="*/ 39738 h 5155372"/>
              <a:gd name="connsiteX116" fmla="*/ 2033081 w 3998068"/>
              <a:gd name="connsiteY116" fmla="*/ 30011 h 5155372"/>
              <a:gd name="connsiteX117" fmla="*/ 1906622 w 3998068"/>
              <a:gd name="connsiteY117" fmla="*/ 828 h 51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998068" h="5155372">
                <a:moveTo>
                  <a:pt x="1906622" y="828"/>
                </a:moveTo>
                <a:cubicBezTo>
                  <a:pt x="1794754" y="-2415"/>
                  <a:pt x="1543384" y="4505"/>
                  <a:pt x="1361873" y="10555"/>
                </a:cubicBezTo>
                <a:cubicBezTo>
                  <a:pt x="1348511" y="11000"/>
                  <a:pt x="1335480" y="15589"/>
                  <a:pt x="1322962" y="20283"/>
                </a:cubicBezTo>
                <a:cubicBezTo>
                  <a:pt x="1309384" y="25375"/>
                  <a:pt x="1297021" y="33253"/>
                  <a:pt x="1284051" y="39738"/>
                </a:cubicBezTo>
                <a:cubicBezTo>
                  <a:pt x="1248383" y="36496"/>
                  <a:pt x="1212502" y="35076"/>
                  <a:pt x="1177047" y="30011"/>
                </a:cubicBezTo>
                <a:cubicBezTo>
                  <a:pt x="1166896" y="28561"/>
                  <a:pt x="1158118" y="20283"/>
                  <a:pt x="1147864" y="20283"/>
                </a:cubicBezTo>
                <a:cubicBezTo>
                  <a:pt x="933831" y="20283"/>
                  <a:pt x="719847" y="26768"/>
                  <a:pt x="505839" y="30011"/>
                </a:cubicBezTo>
                <a:cubicBezTo>
                  <a:pt x="460443" y="33253"/>
                  <a:pt x="414470" y="31829"/>
                  <a:pt x="369651" y="39738"/>
                </a:cubicBezTo>
                <a:cubicBezTo>
                  <a:pt x="358138" y="41770"/>
                  <a:pt x="348735" y="50927"/>
                  <a:pt x="340468" y="59194"/>
                </a:cubicBezTo>
                <a:cubicBezTo>
                  <a:pt x="333308" y="66354"/>
                  <a:pt x="291084" y="119053"/>
                  <a:pt x="282103" y="137015"/>
                </a:cubicBezTo>
                <a:cubicBezTo>
                  <a:pt x="274294" y="152633"/>
                  <a:pt x="269132" y="169440"/>
                  <a:pt x="262647" y="185653"/>
                </a:cubicBezTo>
                <a:cubicBezTo>
                  <a:pt x="259405" y="211594"/>
                  <a:pt x="254551" y="237383"/>
                  <a:pt x="252920" y="263475"/>
                </a:cubicBezTo>
                <a:cubicBezTo>
                  <a:pt x="244832" y="392880"/>
                  <a:pt x="247320" y="498690"/>
                  <a:pt x="233464" y="623398"/>
                </a:cubicBezTo>
                <a:cubicBezTo>
                  <a:pt x="231638" y="639831"/>
                  <a:pt x="226610" y="655754"/>
                  <a:pt x="223737" y="672036"/>
                </a:cubicBezTo>
                <a:cubicBezTo>
                  <a:pt x="200650" y="802864"/>
                  <a:pt x="226669" y="755186"/>
                  <a:pt x="184826" y="817951"/>
                </a:cubicBezTo>
                <a:cubicBezTo>
                  <a:pt x="178106" y="844831"/>
                  <a:pt x="163351" y="905685"/>
                  <a:pt x="155643" y="924955"/>
                </a:cubicBezTo>
                <a:cubicBezTo>
                  <a:pt x="151301" y="935810"/>
                  <a:pt x="142673" y="944410"/>
                  <a:pt x="136188" y="954138"/>
                </a:cubicBezTo>
                <a:cubicBezTo>
                  <a:pt x="118459" y="1042783"/>
                  <a:pt x="136624" y="962413"/>
                  <a:pt x="107005" y="1061143"/>
                </a:cubicBezTo>
                <a:cubicBezTo>
                  <a:pt x="103163" y="1073948"/>
                  <a:pt x="101971" y="1087535"/>
                  <a:pt x="97277" y="1100053"/>
                </a:cubicBezTo>
                <a:cubicBezTo>
                  <a:pt x="92185" y="1113631"/>
                  <a:pt x="83028" y="1125429"/>
                  <a:pt x="77822" y="1138964"/>
                </a:cubicBezTo>
                <a:cubicBezTo>
                  <a:pt x="66779" y="1167675"/>
                  <a:pt x="58367" y="1197330"/>
                  <a:pt x="48639" y="1226513"/>
                </a:cubicBezTo>
                <a:lnTo>
                  <a:pt x="29183" y="1284879"/>
                </a:lnTo>
                <a:cubicBezTo>
                  <a:pt x="25941" y="1320547"/>
                  <a:pt x="24088" y="1356369"/>
                  <a:pt x="19456" y="1391883"/>
                </a:cubicBezTo>
                <a:cubicBezTo>
                  <a:pt x="14354" y="1430999"/>
                  <a:pt x="0" y="1508615"/>
                  <a:pt x="0" y="1508615"/>
                </a:cubicBezTo>
                <a:cubicBezTo>
                  <a:pt x="3243" y="1683713"/>
                  <a:pt x="4171" y="1858869"/>
                  <a:pt x="9728" y="2033909"/>
                </a:cubicBezTo>
                <a:cubicBezTo>
                  <a:pt x="10660" y="2063256"/>
                  <a:pt x="16912" y="2092205"/>
                  <a:pt x="19456" y="2121457"/>
                </a:cubicBezTo>
                <a:cubicBezTo>
                  <a:pt x="23399" y="2166798"/>
                  <a:pt x="24419" y="2212383"/>
                  <a:pt x="29183" y="2257645"/>
                </a:cubicBezTo>
                <a:cubicBezTo>
                  <a:pt x="30914" y="2274088"/>
                  <a:pt x="36193" y="2289974"/>
                  <a:pt x="38911" y="2306283"/>
                </a:cubicBezTo>
                <a:cubicBezTo>
                  <a:pt x="42681" y="2328899"/>
                  <a:pt x="45609" y="2351650"/>
                  <a:pt x="48639" y="2374377"/>
                </a:cubicBezTo>
                <a:cubicBezTo>
                  <a:pt x="62274" y="2476640"/>
                  <a:pt x="49029" y="2424187"/>
                  <a:pt x="77822" y="2510564"/>
                </a:cubicBezTo>
                <a:cubicBezTo>
                  <a:pt x="81064" y="2539747"/>
                  <a:pt x="83397" y="2569046"/>
                  <a:pt x="87549" y="2598113"/>
                </a:cubicBezTo>
                <a:cubicBezTo>
                  <a:pt x="93128" y="2637164"/>
                  <a:pt x="102649" y="2675639"/>
                  <a:pt x="107005" y="2714845"/>
                </a:cubicBezTo>
                <a:cubicBezTo>
                  <a:pt x="118910" y="2821997"/>
                  <a:pt x="111905" y="2773431"/>
                  <a:pt x="126460" y="2860760"/>
                </a:cubicBezTo>
                <a:cubicBezTo>
                  <a:pt x="148529" y="3169712"/>
                  <a:pt x="122671" y="2788763"/>
                  <a:pt x="145915" y="3230411"/>
                </a:cubicBezTo>
                <a:cubicBezTo>
                  <a:pt x="148307" y="3275859"/>
                  <a:pt x="152400" y="3321202"/>
                  <a:pt x="155643" y="3366598"/>
                </a:cubicBezTo>
                <a:cubicBezTo>
                  <a:pt x="158886" y="3577364"/>
                  <a:pt x="159676" y="3788182"/>
                  <a:pt x="165371" y="3998896"/>
                </a:cubicBezTo>
                <a:cubicBezTo>
                  <a:pt x="166164" y="4028248"/>
                  <a:pt x="172024" y="4057244"/>
                  <a:pt x="175098" y="4086445"/>
                </a:cubicBezTo>
                <a:cubicBezTo>
                  <a:pt x="178509" y="4118853"/>
                  <a:pt x="179871" y="4151513"/>
                  <a:pt x="184826" y="4183721"/>
                </a:cubicBezTo>
                <a:cubicBezTo>
                  <a:pt x="186385" y="4193856"/>
                  <a:pt x="191737" y="4203045"/>
                  <a:pt x="194554" y="4212904"/>
                </a:cubicBezTo>
                <a:cubicBezTo>
                  <a:pt x="198227" y="4225759"/>
                  <a:pt x="201275" y="4238788"/>
                  <a:pt x="204281" y="4251815"/>
                </a:cubicBezTo>
                <a:cubicBezTo>
                  <a:pt x="211003" y="4280944"/>
                  <a:pt x="217015" y="4310235"/>
                  <a:pt x="223737" y="4339364"/>
                </a:cubicBezTo>
                <a:cubicBezTo>
                  <a:pt x="226743" y="4352391"/>
                  <a:pt x="229236" y="4365592"/>
                  <a:pt x="233464" y="4378275"/>
                </a:cubicBezTo>
                <a:cubicBezTo>
                  <a:pt x="242225" y="4404558"/>
                  <a:pt x="251991" y="4430523"/>
                  <a:pt x="262647" y="4456096"/>
                </a:cubicBezTo>
                <a:cubicBezTo>
                  <a:pt x="268224" y="4469482"/>
                  <a:pt x="276897" y="4481472"/>
                  <a:pt x="282103" y="4495006"/>
                </a:cubicBezTo>
                <a:cubicBezTo>
                  <a:pt x="349856" y="4671160"/>
                  <a:pt x="265585" y="4491150"/>
                  <a:pt x="359924" y="4679832"/>
                </a:cubicBezTo>
                <a:cubicBezTo>
                  <a:pt x="395975" y="4751935"/>
                  <a:pt x="362171" y="4688348"/>
                  <a:pt x="398834" y="4747926"/>
                </a:cubicBezTo>
                <a:cubicBezTo>
                  <a:pt x="418652" y="4780131"/>
                  <a:pt x="430461" y="4818464"/>
                  <a:pt x="457200" y="4845202"/>
                </a:cubicBezTo>
                <a:cubicBezTo>
                  <a:pt x="473413" y="4861415"/>
                  <a:pt x="484087" y="4886589"/>
                  <a:pt x="505839" y="4893840"/>
                </a:cubicBezTo>
                <a:lnTo>
                  <a:pt x="564205" y="4913296"/>
                </a:lnTo>
                <a:cubicBezTo>
                  <a:pt x="573933" y="4916539"/>
                  <a:pt x="583440" y="4920536"/>
                  <a:pt x="593388" y="4923023"/>
                </a:cubicBezTo>
                <a:cubicBezTo>
                  <a:pt x="606358" y="4926266"/>
                  <a:pt x="619247" y="4929851"/>
                  <a:pt x="632298" y="4932751"/>
                </a:cubicBezTo>
                <a:cubicBezTo>
                  <a:pt x="648438" y="4936338"/>
                  <a:pt x="664512" y="4940584"/>
                  <a:pt x="680937" y="4942479"/>
                </a:cubicBezTo>
                <a:cubicBezTo>
                  <a:pt x="847836" y="4961737"/>
                  <a:pt x="891487" y="4962303"/>
                  <a:pt x="1050588" y="4971662"/>
                </a:cubicBezTo>
                <a:cubicBezTo>
                  <a:pt x="1066801" y="4974904"/>
                  <a:pt x="1083186" y="4977379"/>
                  <a:pt x="1099226" y="4981389"/>
                </a:cubicBezTo>
                <a:cubicBezTo>
                  <a:pt x="1109174" y="4983876"/>
                  <a:pt x="1118241" y="4989791"/>
                  <a:pt x="1128409" y="4991117"/>
                </a:cubicBezTo>
                <a:cubicBezTo>
                  <a:pt x="1193036" y="4999547"/>
                  <a:pt x="1322962" y="5010572"/>
                  <a:pt x="1322962" y="5010572"/>
                </a:cubicBezTo>
                <a:cubicBezTo>
                  <a:pt x="1435234" y="5038641"/>
                  <a:pt x="1311675" y="5010453"/>
                  <a:pt x="1566154" y="5030028"/>
                </a:cubicBezTo>
                <a:cubicBezTo>
                  <a:pt x="1582639" y="5031296"/>
                  <a:pt x="1598403" y="5037570"/>
                  <a:pt x="1614792" y="5039755"/>
                </a:cubicBezTo>
                <a:cubicBezTo>
                  <a:pt x="1660175" y="5045806"/>
                  <a:pt x="1788323" y="5055838"/>
                  <a:pt x="1828800" y="5059211"/>
                </a:cubicBezTo>
                <a:cubicBezTo>
                  <a:pt x="1903617" y="5077914"/>
                  <a:pt x="1838127" y="5063388"/>
                  <a:pt x="1955260" y="5078666"/>
                </a:cubicBezTo>
                <a:cubicBezTo>
                  <a:pt x="2000731" y="5084597"/>
                  <a:pt x="2046098" y="5091319"/>
                  <a:pt x="2091447" y="5098121"/>
                </a:cubicBezTo>
                <a:cubicBezTo>
                  <a:pt x="2134820" y="5104627"/>
                  <a:pt x="2174008" y="5113187"/>
                  <a:pt x="2217907" y="5117577"/>
                </a:cubicBezTo>
                <a:cubicBezTo>
                  <a:pt x="2259975" y="5121784"/>
                  <a:pt x="2302213" y="5124062"/>
                  <a:pt x="2344366" y="5127304"/>
                </a:cubicBezTo>
                <a:cubicBezTo>
                  <a:pt x="2363821" y="5130547"/>
                  <a:pt x="2383181" y="5134425"/>
                  <a:pt x="2402732" y="5137032"/>
                </a:cubicBezTo>
                <a:cubicBezTo>
                  <a:pt x="2695488" y="5176068"/>
                  <a:pt x="2925921" y="5141314"/>
                  <a:pt x="3268494" y="5137032"/>
                </a:cubicBezTo>
                <a:cubicBezTo>
                  <a:pt x="3371490" y="5116432"/>
                  <a:pt x="3267658" y="5135170"/>
                  <a:pt x="3443592" y="5117577"/>
                </a:cubicBezTo>
                <a:cubicBezTo>
                  <a:pt x="3466407" y="5115296"/>
                  <a:pt x="3488915" y="5110528"/>
                  <a:pt x="3511686" y="5107849"/>
                </a:cubicBezTo>
                <a:cubicBezTo>
                  <a:pt x="3544050" y="5104041"/>
                  <a:pt x="3576537" y="5101364"/>
                  <a:pt x="3608962" y="5098121"/>
                </a:cubicBezTo>
                <a:cubicBezTo>
                  <a:pt x="3621435" y="5095003"/>
                  <a:pt x="3663096" y="5085646"/>
                  <a:pt x="3677056" y="5078666"/>
                </a:cubicBezTo>
                <a:cubicBezTo>
                  <a:pt x="3687513" y="5073438"/>
                  <a:pt x="3697501" y="5066978"/>
                  <a:pt x="3706239" y="5059211"/>
                </a:cubicBezTo>
                <a:cubicBezTo>
                  <a:pt x="3726803" y="5040932"/>
                  <a:pt x="3764605" y="5000845"/>
                  <a:pt x="3764605" y="5000845"/>
                </a:cubicBezTo>
                <a:cubicBezTo>
                  <a:pt x="3771090" y="4987875"/>
                  <a:pt x="3776866" y="4974525"/>
                  <a:pt x="3784060" y="4961934"/>
                </a:cubicBezTo>
                <a:cubicBezTo>
                  <a:pt x="3789860" y="4951783"/>
                  <a:pt x="3798767" y="4943434"/>
                  <a:pt x="3803515" y="4932751"/>
                </a:cubicBezTo>
                <a:cubicBezTo>
                  <a:pt x="3811844" y="4914011"/>
                  <a:pt x="3817997" y="4894281"/>
                  <a:pt x="3822971" y="4874385"/>
                </a:cubicBezTo>
                <a:cubicBezTo>
                  <a:pt x="3826213" y="4861415"/>
                  <a:pt x="3828856" y="4848280"/>
                  <a:pt x="3832698" y="4835475"/>
                </a:cubicBezTo>
                <a:cubicBezTo>
                  <a:pt x="3838591" y="4815832"/>
                  <a:pt x="3852154" y="4777109"/>
                  <a:pt x="3852154" y="4777109"/>
                </a:cubicBezTo>
                <a:cubicBezTo>
                  <a:pt x="3855396" y="4751168"/>
                  <a:pt x="3857906" y="4725126"/>
                  <a:pt x="3861881" y="4699287"/>
                </a:cubicBezTo>
                <a:cubicBezTo>
                  <a:pt x="3864395" y="4682945"/>
                  <a:pt x="3870112" y="4667115"/>
                  <a:pt x="3871609" y="4650649"/>
                </a:cubicBezTo>
                <a:cubicBezTo>
                  <a:pt x="3876608" y="4595657"/>
                  <a:pt x="3876102" y="4540249"/>
                  <a:pt x="3881337" y="4485279"/>
                </a:cubicBezTo>
                <a:cubicBezTo>
                  <a:pt x="3882605" y="4471970"/>
                  <a:pt x="3888164" y="4459419"/>
                  <a:pt x="3891064" y="4446368"/>
                </a:cubicBezTo>
                <a:cubicBezTo>
                  <a:pt x="3894651" y="4430228"/>
                  <a:pt x="3897549" y="4413943"/>
                  <a:pt x="3900792" y="4397730"/>
                </a:cubicBezTo>
                <a:cubicBezTo>
                  <a:pt x="3907277" y="4313424"/>
                  <a:pt x="3916225" y="4229271"/>
                  <a:pt x="3920247" y="4144811"/>
                </a:cubicBezTo>
                <a:cubicBezTo>
                  <a:pt x="3923490" y="4076717"/>
                  <a:pt x="3925118" y="4008528"/>
                  <a:pt x="3929975" y="3940530"/>
                </a:cubicBezTo>
                <a:cubicBezTo>
                  <a:pt x="3935610" y="3861644"/>
                  <a:pt x="3939844" y="3890899"/>
                  <a:pt x="3949430" y="3823798"/>
                </a:cubicBezTo>
                <a:cubicBezTo>
                  <a:pt x="3953582" y="3794730"/>
                  <a:pt x="3955727" y="3765410"/>
                  <a:pt x="3959158" y="3736249"/>
                </a:cubicBezTo>
                <a:cubicBezTo>
                  <a:pt x="3962213" y="3710286"/>
                  <a:pt x="3966149" y="3684427"/>
                  <a:pt x="3968886" y="3658428"/>
                </a:cubicBezTo>
                <a:cubicBezTo>
                  <a:pt x="3988958" y="3467741"/>
                  <a:pt x="3968726" y="3621670"/>
                  <a:pt x="3988341" y="3356870"/>
                </a:cubicBezTo>
                <a:cubicBezTo>
                  <a:pt x="3990035" y="3334005"/>
                  <a:pt x="3994826" y="3311475"/>
                  <a:pt x="3998068" y="3288777"/>
                </a:cubicBezTo>
                <a:cubicBezTo>
                  <a:pt x="3995018" y="3200335"/>
                  <a:pt x="4002268" y="3054756"/>
                  <a:pt x="3978613" y="2948309"/>
                </a:cubicBezTo>
                <a:cubicBezTo>
                  <a:pt x="3976389" y="2938299"/>
                  <a:pt x="3972128" y="2928854"/>
                  <a:pt x="3968886" y="2919126"/>
                </a:cubicBezTo>
                <a:cubicBezTo>
                  <a:pt x="3950239" y="2788603"/>
                  <a:pt x="3968400" y="2906730"/>
                  <a:pt x="3949430" y="2802394"/>
                </a:cubicBezTo>
                <a:cubicBezTo>
                  <a:pt x="3945902" y="2782988"/>
                  <a:pt x="3943571" y="2763369"/>
                  <a:pt x="3939703" y="2744028"/>
                </a:cubicBezTo>
                <a:cubicBezTo>
                  <a:pt x="3937081" y="2730918"/>
                  <a:pt x="3932875" y="2718168"/>
                  <a:pt x="3929975" y="2705117"/>
                </a:cubicBezTo>
                <a:cubicBezTo>
                  <a:pt x="3924838" y="2682002"/>
                  <a:pt x="3918424" y="2641280"/>
                  <a:pt x="3910520" y="2617568"/>
                </a:cubicBezTo>
                <a:cubicBezTo>
                  <a:pt x="3904998" y="2601002"/>
                  <a:pt x="3897549" y="2585143"/>
                  <a:pt x="3891064" y="2568930"/>
                </a:cubicBezTo>
                <a:cubicBezTo>
                  <a:pt x="3887822" y="2546232"/>
                  <a:pt x="3885834" y="2523319"/>
                  <a:pt x="3881337" y="2500836"/>
                </a:cubicBezTo>
                <a:cubicBezTo>
                  <a:pt x="3876566" y="2476983"/>
                  <a:pt x="3862699" y="2453833"/>
                  <a:pt x="3852154" y="2432743"/>
                </a:cubicBezTo>
                <a:cubicBezTo>
                  <a:pt x="3848911" y="2416530"/>
                  <a:pt x="3846013" y="2400244"/>
                  <a:pt x="3842426" y="2384104"/>
                </a:cubicBezTo>
                <a:cubicBezTo>
                  <a:pt x="3839526" y="2371053"/>
                  <a:pt x="3833568" y="2358535"/>
                  <a:pt x="3832698" y="2345194"/>
                </a:cubicBezTo>
                <a:cubicBezTo>
                  <a:pt x="3823825" y="2209141"/>
                  <a:pt x="3822957" y="2072627"/>
                  <a:pt x="3813243" y="1936632"/>
                </a:cubicBezTo>
                <a:cubicBezTo>
                  <a:pt x="3801193" y="1767940"/>
                  <a:pt x="3808043" y="1845731"/>
                  <a:pt x="3793788" y="1703168"/>
                </a:cubicBezTo>
                <a:cubicBezTo>
                  <a:pt x="3797030" y="1583194"/>
                  <a:pt x="3798065" y="1463139"/>
                  <a:pt x="3803515" y="1343245"/>
                </a:cubicBezTo>
                <a:cubicBezTo>
                  <a:pt x="3815717" y="1074792"/>
                  <a:pt x="3794032" y="1147966"/>
                  <a:pt x="3832698" y="1031960"/>
                </a:cubicBezTo>
                <a:cubicBezTo>
                  <a:pt x="3838677" y="984132"/>
                  <a:pt x="3842803" y="942530"/>
                  <a:pt x="3852154" y="895772"/>
                </a:cubicBezTo>
                <a:cubicBezTo>
                  <a:pt x="3854776" y="882662"/>
                  <a:pt x="3858639" y="869832"/>
                  <a:pt x="3861881" y="856862"/>
                </a:cubicBezTo>
                <a:cubicBezTo>
                  <a:pt x="3865124" y="824436"/>
                  <a:pt x="3867567" y="791921"/>
                  <a:pt x="3871609" y="759585"/>
                </a:cubicBezTo>
                <a:cubicBezTo>
                  <a:pt x="3874056" y="740014"/>
                  <a:pt x="3878730" y="720770"/>
                  <a:pt x="3881337" y="701219"/>
                </a:cubicBezTo>
                <a:cubicBezTo>
                  <a:pt x="3885218" y="672114"/>
                  <a:pt x="3887822" y="642853"/>
                  <a:pt x="3891064" y="613670"/>
                </a:cubicBezTo>
                <a:cubicBezTo>
                  <a:pt x="3890477" y="595487"/>
                  <a:pt x="3912176" y="377586"/>
                  <a:pt x="3871609" y="282930"/>
                </a:cubicBezTo>
                <a:cubicBezTo>
                  <a:pt x="3865897" y="269601"/>
                  <a:pt x="3857866" y="257348"/>
                  <a:pt x="3852154" y="244019"/>
                </a:cubicBezTo>
                <a:cubicBezTo>
                  <a:pt x="3836671" y="207891"/>
                  <a:pt x="3850460" y="218641"/>
                  <a:pt x="3822971" y="185653"/>
                </a:cubicBezTo>
                <a:cubicBezTo>
                  <a:pt x="3795236" y="152371"/>
                  <a:pt x="3796979" y="160559"/>
                  <a:pt x="3764605" y="137015"/>
                </a:cubicBezTo>
                <a:cubicBezTo>
                  <a:pt x="3677267" y="73497"/>
                  <a:pt x="3714492" y="87824"/>
                  <a:pt x="3638145" y="59194"/>
                </a:cubicBezTo>
                <a:cubicBezTo>
                  <a:pt x="3628544" y="55594"/>
                  <a:pt x="3618855" y="52164"/>
                  <a:pt x="3608962" y="49466"/>
                </a:cubicBezTo>
                <a:cubicBezTo>
                  <a:pt x="3583166" y="42431"/>
                  <a:pt x="3531141" y="30011"/>
                  <a:pt x="3531141" y="30011"/>
                </a:cubicBezTo>
                <a:lnTo>
                  <a:pt x="2616741" y="39738"/>
                </a:lnTo>
                <a:cubicBezTo>
                  <a:pt x="2422161" y="39738"/>
                  <a:pt x="2227483" y="38343"/>
                  <a:pt x="2033081" y="30011"/>
                </a:cubicBezTo>
                <a:cubicBezTo>
                  <a:pt x="1519753" y="8011"/>
                  <a:pt x="2018490" y="4071"/>
                  <a:pt x="1906622" y="8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4717182" y="1628800"/>
            <a:ext cx="3599234" cy="4975099"/>
          </a:xfrm>
          <a:custGeom>
            <a:avLst/>
            <a:gdLst>
              <a:gd name="connsiteX0" fmla="*/ 19456 w 3599234"/>
              <a:gd name="connsiteY0" fmla="*/ 0 h 5087566"/>
              <a:gd name="connsiteX1" fmla="*/ 1439694 w 3599234"/>
              <a:gd name="connsiteY1" fmla="*/ 19455 h 5087566"/>
              <a:gd name="connsiteX2" fmla="*/ 1478605 w 3599234"/>
              <a:gd name="connsiteY2" fmla="*/ 29183 h 5087566"/>
              <a:gd name="connsiteX3" fmla="*/ 1566153 w 3599234"/>
              <a:gd name="connsiteY3" fmla="*/ 38910 h 5087566"/>
              <a:gd name="connsiteX4" fmla="*/ 1712068 w 3599234"/>
              <a:gd name="connsiteY4" fmla="*/ 48638 h 5087566"/>
              <a:gd name="connsiteX5" fmla="*/ 1857983 w 3599234"/>
              <a:gd name="connsiteY5" fmla="*/ 68093 h 5087566"/>
              <a:gd name="connsiteX6" fmla="*/ 2033081 w 3599234"/>
              <a:gd name="connsiteY6" fmla="*/ 87549 h 5087566"/>
              <a:gd name="connsiteX7" fmla="*/ 2402732 w 3599234"/>
              <a:gd name="connsiteY7" fmla="*/ 77821 h 5087566"/>
              <a:gd name="connsiteX8" fmla="*/ 2587558 w 3599234"/>
              <a:gd name="connsiteY8" fmla="*/ 68093 h 5087566"/>
              <a:gd name="connsiteX9" fmla="*/ 3005847 w 3599234"/>
              <a:gd name="connsiteY9" fmla="*/ 58366 h 5087566"/>
              <a:gd name="connsiteX10" fmla="*/ 3346315 w 3599234"/>
              <a:gd name="connsiteY10" fmla="*/ 77821 h 5087566"/>
              <a:gd name="connsiteX11" fmla="*/ 3385226 w 3599234"/>
              <a:gd name="connsiteY11" fmla="*/ 87549 h 5087566"/>
              <a:gd name="connsiteX12" fmla="*/ 3443592 w 3599234"/>
              <a:gd name="connsiteY12" fmla="*/ 97276 h 5087566"/>
              <a:gd name="connsiteX13" fmla="*/ 3463047 w 3599234"/>
              <a:gd name="connsiteY13" fmla="*/ 116732 h 5087566"/>
              <a:gd name="connsiteX14" fmla="*/ 3472775 w 3599234"/>
              <a:gd name="connsiteY14" fmla="*/ 145915 h 5087566"/>
              <a:gd name="connsiteX15" fmla="*/ 3492230 w 3599234"/>
              <a:gd name="connsiteY15" fmla="*/ 398834 h 5087566"/>
              <a:gd name="connsiteX16" fmla="*/ 3501958 w 3599234"/>
              <a:gd name="connsiteY16" fmla="*/ 525293 h 5087566"/>
              <a:gd name="connsiteX17" fmla="*/ 3511685 w 3599234"/>
              <a:gd name="connsiteY17" fmla="*/ 583659 h 5087566"/>
              <a:gd name="connsiteX18" fmla="*/ 3531141 w 3599234"/>
              <a:gd name="connsiteY18" fmla="*/ 739302 h 5087566"/>
              <a:gd name="connsiteX19" fmla="*/ 3540868 w 3599234"/>
              <a:gd name="connsiteY19" fmla="*/ 797668 h 5087566"/>
              <a:gd name="connsiteX20" fmla="*/ 3560324 w 3599234"/>
              <a:gd name="connsiteY20" fmla="*/ 943583 h 5087566"/>
              <a:gd name="connsiteX21" fmla="*/ 3570051 w 3599234"/>
              <a:gd name="connsiteY21" fmla="*/ 1556425 h 5087566"/>
              <a:gd name="connsiteX22" fmla="*/ 3550596 w 3599234"/>
              <a:gd name="connsiteY22" fmla="*/ 2169268 h 5087566"/>
              <a:gd name="connsiteX23" fmla="*/ 3570051 w 3599234"/>
              <a:gd name="connsiteY23" fmla="*/ 2937753 h 5087566"/>
              <a:gd name="connsiteX24" fmla="*/ 3589507 w 3599234"/>
              <a:gd name="connsiteY24" fmla="*/ 3171217 h 5087566"/>
              <a:gd name="connsiteX25" fmla="*/ 3599234 w 3599234"/>
              <a:gd name="connsiteY25" fmla="*/ 3210127 h 5087566"/>
              <a:gd name="connsiteX26" fmla="*/ 3589507 w 3599234"/>
              <a:gd name="connsiteY26" fmla="*/ 3745149 h 5087566"/>
              <a:gd name="connsiteX27" fmla="*/ 3579779 w 3599234"/>
              <a:gd name="connsiteY27" fmla="*/ 3881336 h 5087566"/>
              <a:gd name="connsiteX28" fmla="*/ 3570051 w 3599234"/>
              <a:gd name="connsiteY28" fmla="*/ 4464995 h 5087566"/>
              <a:gd name="connsiteX29" fmla="*/ 3550596 w 3599234"/>
              <a:gd name="connsiteY29" fmla="*/ 4649821 h 5087566"/>
              <a:gd name="connsiteX30" fmla="*/ 3531141 w 3599234"/>
              <a:gd name="connsiteY30" fmla="*/ 4795736 h 5087566"/>
              <a:gd name="connsiteX31" fmla="*/ 3492230 w 3599234"/>
              <a:gd name="connsiteY31" fmla="*/ 4873557 h 5087566"/>
              <a:gd name="connsiteX32" fmla="*/ 3482502 w 3599234"/>
              <a:gd name="connsiteY32" fmla="*/ 4902740 h 5087566"/>
              <a:gd name="connsiteX33" fmla="*/ 3433864 w 3599234"/>
              <a:gd name="connsiteY33" fmla="*/ 4961106 h 5087566"/>
              <a:gd name="connsiteX34" fmla="*/ 3414409 w 3599234"/>
              <a:gd name="connsiteY34" fmla="*/ 4990289 h 5087566"/>
              <a:gd name="connsiteX35" fmla="*/ 3375498 w 3599234"/>
              <a:gd name="connsiteY35" fmla="*/ 5029200 h 5087566"/>
              <a:gd name="connsiteX36" fmla="*/ 3356043 w 3599234"/>
              <a:gd name="connsiteY36" fmla="*/ 5058383 h 5087566"/>
              <a:gd name="connsiteX37" fmla="*/ 3326860 w 3599234"/>
              <a:gd name="connsiteY37" fmla="*/ 5068110 h 5087566"/>
              <a:gd name="connsiteX38" fmla="*/ 3249039 w 3599234"/>
              <a:gd name="connsiteY38" fmla="*/ 5087566 h 5087566"/>
              <a:gd name="connsiteX39" fmla="*/ 1284051 w 3599234"/>
              <a:gd name="connsiteY39" fmla="*/ 5068110 h 5087566"/>
              <a:gd name="connsiteX40" fmla="*/ 1167319 w 3599234"/>
              <a:gd name="connsiteY40" fmla="*/ 5058383 h 5087566"/>
              <a:gd name="connsiteX41" fmla="*/ 758758 w 3599234"/>
              <a:gd name="connsiteY41" fmla="*/ 5038927 h 5087566"/>
              <a:gd name="connsiteX42" fmla="*/ 661481 w 3599234"/>
              <a:gd name="connsiteY42" fmla="*/ 5019472 h 5087566"/>
              <a:gd name="connsiteX43" fmla="*/ 593387 w 3599234"/>
              <a:gd name="connsiteY43" fmla="*/ 5009744 h 5087566"/>
              <a:gd name="connsiteX44" fmla="*/ 418290 w 3599234"/>
              <a:gd name="connsiteY44" fmla="*/ 4980561 h 5087566"/>
              <a:gd name="connsiteX45" fmla="*/ 389107 w 3599234"/>
              <a:gd name="connsiteY45" fmla="*/ 4970834 h 5087566"/>
              <a:gd name="connsiteX46" fmla="*/ 214009 w 3599234"/>
              <a:gd name="connsiteY46" fmla="*/ 4941651 h 5087566"/>
              <a:gd name="connsiteX47" fmla="*/ 184826 w 3599234"/>
              <a:gd name="connsiteY47" fmla="*/ 4931923 h 5087566"/>
              <a:gd name="connsiteX48" fmla="*/ 165370 w 3599234"/>
              <a:gd name="connsiteY48" fmla="*/ 4912468 h 5087566"/>
              <a:gd name="connsiteX49" fmla="*/ 107005 w 3599234"/>
              <a:gd name="connsiteY49" fmla="*/ 4863829 h 5087566"/>
              <a:gd name="connsiteX50" fmla="*/ 97277 w 3599234"/>
              <a:gd name="connsiteY50" fmla="*/ 4834646 h 5087566"/>
              <a:gd name="connsiteX51" fmla="*/ 77822 w 3599234"/>
              <a:gd name="connsiteY51" fmla="*/ 4805464 h 5087566"/>
              <a:gd name="connsiteX52" fmla="*/ 58366 w 3599234"/>
              <a:gd name="connsiteY52" fmla="*/ 4630366 h 5087566"/>
              <a:gd name="connsiteX53" fmla="*/ 48639 w 3599234"/>
              <a:gd name="connsiteY53" fmla="*/ 4007795 h 5087566"/>
              <a:gd name="connsiteX54" fmla="*/ 38911 w 3599234"/>
              <a:gd name="connsiteY54" fmla="*/ 3871608 h 5087566"/>
              <a:gd name="connsiteX55" fmla="*/ 29183 w 3599234"/>
              <a:gd name="connsiteY55" fmla="*/ 3677055 h 5087566"/>
              <a:gd name="connsiteX56" fmla="*/ 19456 w 3599234"/>
              <a:gd name="connsiteY56" fmla="*/ 3404681 h 5087566"/>
              <a:gd name="connsiteX57" fmla="*/ 9728 w 3599234"/>
              <a:gd name="connsiteY57" fmla="*/ 3287949 h 5087566"/>
              <a:gd name="connsiteX58" fmla="*/ 0 w 3599234"/>
              <a:gd name="connsiteY58" fmla="*/ 3151761 h 5087566"/>
              <a:gd name="connsiteX59" fmla="*/ 19456 w 3599234"/>
              <a:gd name="connsiteY59" fmla="*/ 2811293 h 5087566"/>
              <a:gd name="connsiteX60" fmla="*/ 29183 w 3599234"/>
              <a:gd name="connsiteY60" fmla="*/ 2665378 h 5087566"/>
              <a:gd name="connsiteX61" fmla="*/ 38911 w 3599234"/>
              <a:gd name="connsiteY61" fmla="*/ 2626468 h 5087566"/>
              <a:gd name="connsiteX62" fmla="*/ 58366 w 3599234"/>
              <a:gd name="connsiteY62" fmla="*/ 2538919 h 5087566"/>
              <a:gd name="connsiteX63" fmla="*/ 87549 w 3599234"/>
              <a:gd name="connsiteY63" fmla="*/ 2256817 h 5087566"/>
              <a:gd name="connsiteX64" fmla="*/ 97277 w 3599234"/>
              <a:gd name="connsiteY64" fmla="*/ 1955259 h 5087566"/>
              <a:gd name="connsiteX65" fmla="*/ 116732 w 3599234"/>
              <a:gd name="connsiteY65" fmla="*/ 1682885 h 5087566"/>
              <a:gd name="connsiteX66" fmla="*/ 107005 w 3599234"/>
              <a:gd name="connsiteY66" fmla="*/ 1157591 h 5087566"/>
              <a:gd name="connsiteX67" fmla="*/ 97277 w 3599234"/>
              <a:gd name="connsiteY67" fmla="*/ 1079770 h 5087566"/>
              <a:gd name="connsiteX68" fmla="*/ 87549 w 3599234"/>
              <a:gd name="connsiteY68" fmla="*/ 972766 h 5087566"/>
              <a:gd name="connsiteX69" fmla="*/ 77822 w 3599234"/>
              <a:gd name="connsiteY69" fmla="*/ 904672 h 5087566"/>
              <a:gd name="connsiteX70" fmla="*/ 68094 w 3599234"/>
              <a:gd name="connsiteY70" fmla="*/ 778212 h 5087566"/>
              <a:gd name="connsiteX71" fmla="*/ 58366 w 3599234"/>
              <a:gd name="connsiteY71" fmla="*/ 739302 h 5087566"/>
              <a:gd name="connsiteX72" fmla="*/ 48639 w 3599234"/>
              <a:gd name="connsiteY72" fmla="*/ 671208 h 5087566"/>
              <a:gd name="connsiteX73" fmla="*/ 29183 w 3599234"/>
              <a:gd name="connsiteY73" fmla="*/ 496110 h 5087566"/>
              <a:gd name="connsiteX74" fmla="*/ 29183 w 3599234"/>
              <a:gd name="connsiteY74" fmla="*/ 145915 h 5087566"/>
              <a:gd name="connsiteX75" fmla="*/ 38911 w 3599234"/>
              <a:gd name="connsiteY75" fmla="*/ 107004 h 5087566"/>
              <a:gd name="connsiteX76" fmla="*/ 68094 w 3599234"/>
              <a:gd name="connsiteY76" fmla="*/ 87549 h 5087566"/>
              <a:gd name="connsiteX77" fmla="*/ 87549 w 3599234"/>
              <a:gd name="connsiteY77" fmla="*/ 68093 h 5087566"/>
              <a:gd name="connsiteX78" fmla="*/ 136187 w 3599234"/>
              <a:gd name="connsiteY78" fmla="*/ 29183 h 5087566"/>
              <a:gd name="connsiteX79" fmla="*/ 165370 w 3599234"/>
              <a:gd name="connsiteY79" fmla="*/ 9727 h 508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99234" h="5087566">
                <a:moveTo>
                  <a:pt x="19456" y="0"/>
                </a:moveTo>
                <a:cubicBezTo>
                  <a:pt x="642326" y="34602"/>
                  <a:pt x="-100718" y="-3885"/>
                  <a:pt x="1439694" y="19455"/>
                </a:cubicBezTo>
                <a:cubicBezTo>
                  <a:pt x="1453062" y="19658"/>
                  <a:pt x="1465391" y="27150"/>
                  <a:pt x="1478605" y="29183"/>
                </a:cubicBezTo>
                <a:cubicBezTo>
                  <a:pt x="1507626" y="33648"/>
                  <a:pt x="1536892" y="36472"/>
                  <a:pt x="1566153" y="38910"/>
                </a:cubicBezTo>
                <a:cubicBezTo>
                  <a:pt x="1614731" y="42958"/>
                  <a:pt x="1663490" y="44590"/>
                  <a:pt x="1712068" y="48638"/>
                </a:cubicBezTo>
                <a:cubicBezTo>
                  <a:pt x="1877758" y="62446"/>
                  <a:pt x="1731332" y="52262"/>
                  <a:pt x="1857983" y="68093"/>
                </a:cubicBezTo>
                <a:cubicBezTo>
                  <a:pt x="1916255" y="75377"/>
                  <a:pt x="2033081" y="87549"/>
                  <a:pt x="2033081" y="87549"/>
                </a:cubicBezTo>
                <a:lnTo>
                  <a:pt x="2402732" y="77821"/>
                </a:lnTo>
                <a:cubicBezTo>
                  <a:pt x="2464388" y="75658"/>
                  <a:pt x="2525896" y="70082"/>
                  <a:pt x="2587558" y="68093"/>
                </a:cubicBezTo>
                <a:lnTo>
                  <a:pt x="3005847" y="58366"/>
                </a:lnTo>
                <a:cubicBezTo>
                  <a:pt x="3096962" y="62010"/>
                  <a:pt x="3242477" y="62986"/>
                  <a:pt x="3346315" y="77821"/>
                </a:cubicBezTo>
                <a:cubicBezTo>
                  <a:pt x="3359550" y="79712"/>
                  <a:pt x="3372116" y="84927"/>
                  <a:pt x="3385226" y="87549"/>
                </a:cubicBezTo>
                <a:cubicBezTo>
                  <a:pt x="3404567" y="91417"/>
                  <a:pt x="3424137" y="94034"/>
                  <a:pt x="3443592" y="97276"/>
                </a:cubicBezTo>
                <a:cubicBezTo>
                  <a:pt x="3450077" y="103761"/>
                  <a:pt x="3458328" y="108868"/>
                  <a:pt x="3463047" y="116732"/>
                </a:cubicBezTo>
                <a:cubicBezTo>
                  <a:pt x="3468323" y="125525"/>
                  <a:pt x="3471720" y="135716"/>
                  <a:pt x="3472775" y="145915"/>
                </a:cubicBezTo>
                <a:cubicBezTo>
                  <a:pt x="3481476" y="230022"/>
                  <a:pt x="3485745" y="314528"/>
                  <a:pt x="3492230" y="398834"/>
                </a:cubicBezTo>
                <a:cubicBezTo>
                  <a:pt x="3495473" y="440987"/>
                  <a:pt x="3495008" y="483591"/>
                  <a:pt x="3501958" y="525293"/>
                </a:cubicBezTo>
                <a:cubicBezTo>
                  <a:pt x="3505200" y="544748"/>
                  <a:pt x="3509020" y="564116"/>
                  <a:pt x="3511685" y="583659"/>
                </a:cubicBezTo>
                <a:cubicBezTo>
                  <a:pt x="3518749" y="635464"/>
                  <a:pt x="3522546" y="687729"/>
                  <a:pt x="3531141" y="739302"/>
                </a:cubicBezTo>
                <a:cubicBezTo>
                  <a:pt x="3534383" y="758757"/>
                  <a:pt x="3538261" y="778117"/>
                  <a:pt x="3540868" y="797668"/>
                </a:cubicBezTo>
                <a:cubicBezTo>
                  <a:pt x="3564674" y="976218"/>
                  <a:pt x="3537775" y="808294"/>
                  <a:pt x="3560324" y="943583"/>
                </a:cubicBezTo>
                <a:cubicBezTo>
                  <a:pt x="3587816" y="1314725"/>
                  <a:pt x="3583001" y="1129066"/>
                  <a:pt x="3570051" y="1556425"/>
                </a:cubicBezTo>
                <a:cubicBezTo>
                  <a:pt x="3563860" y="1760715"/>
                  <a:pt x="3550596" y="2169268"/>
                  <a:pt x="3550596" y="2169268"/>
                </a:cubicBezTo>
                <a:cubicBezTo>
                  <a:pt x="3553291" y="2285152"/>
                  <a:pt x="3564614" y="2799101"/>
                  <a:pt x="3570051" y="2937753"/>
                </a:cubicBezTo>
                <a:cubicBezTo>
                  <a:pt x="3571976" y="2986841"/>
                  <a:pt x="3580272" y="3111191"/>
                  <a:pt x="3589507" y="3171217"/>
                </a:cubicBezTo>
                <a:cubicBezTo>
                  <a:pt x="3591540" y="3184431"/>
                  <a:pt x="3595992" y="3197157"/>
                  <a:pt x="3599234" y="3210127"/>
                </a:cubicBezTo>
                <a:cubicBezTo>
                  <a:pt x="3595992" y="3388468"/>
                  <a:pt x="3594675" y="3566854"/>
                  <a:pt x="3589507" y="3745149"/>
                </a:cubicBezTo>
                <a:cubicBezTo>
                  <a:pt x="3588188" y="3790641"/>
                  <a:pt x="3581009" y="3835841"/>
                  <a:pt x="3579779" y="3881336"/>
                </a:cubicBezTo>
                <a:cubicBezTo>
                  <a:pt x="3574522" y="4075845"/>
                  <a:pt x="3575608" y="4270494"/>
                  <a:pt x="3570051" y="4464995"/>
                </a:cubicBezTo>
                <a:cubicBezTo>
                  <a:pt x="3569512" y="4483843"/>
                  <a:pt x="3553011" y="4626877"/>
                  <a:pt x="3550596" y="4649821"/>
                </a:cubicBezTo>
                <a:cubicBezTo>
                  <a:pt x="3549450" y="4660708"/>
                  <a:pt x="3542070" y="4767322"/>
                  <a:pt x="3531141" y="4795736"/>
                </a:cubicBezTo>
                <a:cubicBezTo>
                  <a:pt x="3520730" y="4822805"/>
                  <a:pt x="3501402" y="4846043"/>
                  <a:pt x="3492230" y="4873557"/>
                </a:cubicBezTo>
                <a:cubicBezTo>
                  <a:pt x="3488987" y="4883285"/>
                  <a:pt x="3487088" y="4893569"/>
                  <a:pt x="3482502" y="4902740"/>
                </a:cubicBezTo>
                <a:cubicBezTo>
                  <a:pt x="3464387" y="4938970"/>
                  <a:pt x="3460758" y="4928833"/>
                  <a:pt x="3433864" y="4961106"/>
                </a:cubicBezTo>
                <a:cubicBezTo>
                  <a:pt x="3426380" y="4970087"/>
                  <a:pt x="3422017" y="4981412"/>
                  <a:pt x="3414409" y="4990289"/>
                </a:cubicBezTo>
                <a:cubicBezTo>
                  <a:pt x="3402472" y="5004216"/>
                  <a:pt x="3385673" y="5013938"/>
                  <a:pt x="3375498" y="5029200"/>
                </a:cubicBezTo>
                <a:cubicBezTo>
                  <a:pt x="3369013" y="5038928"/>
                  <a:pt x="3365172" y="5051080"/>
                  <a:pt x="3356043" y="5058383"/>
                </a:cubicBezTo>
                <a:cubicBezTo>
                  <a:pt x="3348036" y="5064788"/>
                  <a:pt x="3336752" y="5065412"/>
                  <a:pt x="3326860" y="5068110"/>
                </a:cubicBezTo>
                <a:cubicBezTo>
                  <a:pt x="3301063" y="5075145"/>
                  <a:pt x="3249039" y="5087566"/>
                  <a:pt x="3249039" y="5087566"/>
                </a:cubicBezTo>
                <a:cubicBezTo>
                  <a:pt x="2207509" y="5060156"/>
                  <a:pt x="3607837" y="5094516"/>
                  <a:pt x="1284051" y="5068110"/>
                </a:cubicBezTo>
                <a:cubicBezTo>
                  <a:pt x="1245008" y="5067666"/>
                  <a:pt x="1206284" y="5060897"/>
                  <a:pt x="1167319" y="5058383"/>
                </a:cubicBezTo>
                <a:cubicBezTo>
                  <a:pt x="1054451" y="5051101"/>
                  <a:pt x="866861" y="5043627"/>
                  <a:pt x="758758" y="5038927"/>
                </a:cubicBezTo>
                <a:cubicBezTo>
                  <a:pt x="726332" y="5032442"/>
                  <a:pt x="694216" y="5024149"/>
                  <a:pt x="661481" y="5019472"/>
                </a:cubicBezTo>
                <a:cubicBezTo>
                  <a:pt x="638783" y="5016229"/>
                  <a:pt x="615870" y="5014241"/>
                  <a:pt x="593387" y="5009744"/>
                </a:cubicBezTo>
                <a:cubicBezTo>
                  <a:pt x="429236" y="4976914"/>
                  <a:pt x="608856" y="4999618"/>
                  <a:pt x="418290" y="4980561"/>
                </a:cubicBezTo>
                <a:cubicBezTo>
                  <a:pt x="408562" y="4977319"/>
                  <a:pt x="399098" y="4973140"/>
                  <a:pt x="389107" y="4970834"/>
                </a:cubicBezTo>
                <a:cubicBezTo>
                  <a:pt x="301941" y="4950719"/>
                  <a:pt x="296383" y="4951947"/>
                  <a:pt x="214009" y="4941651"/>
                </a:cubicBezTo>
                <a:cubicBezTo>
                  <a:pt x="204281" y="4938408"/>
                  <a:pt x="193619" y="4937199"/>
                  <a:pt x="184826" y="4931923"/>
                </a:cubicBezTo>
                <a:cubicBezTo>
                  <a:pt x="176962" y="4927204"/>
                  <a:pt x="172532" y="4918197"/>
                  <a:pt x="165370" y="4912468"/>
                </a:cubicBezTo>
                <a:cubicBezTo>
                  <a:pt x="97665" y="4858305"/>
                  <a:pt x="176313" y="4933139"/>
                  <a:pt x="107005" y="4863829"/>
                </a:cubicBezTo>
                <a:cubicBezTo>
                  <a:pt x="103762" y="4854101"/>
                  <a:pt x="101863" y="4843817"/>
                  <a:pt x="97277" y="4834646"/>
                </a:cubicBezTo>
                <a:cubicBezTo>
                  <a:pt x="92049" y="4824189"/>
                  <a:pt x="81181" y="4816662"/>
                  <a:pt x="77822" y="4805464"/>
                </a:cubicBezTo>
                <a:cubicBezTo>
                  <a:pt x="70104" y="4779737"/>
                  <a:pt x="59119" y="4638643"/>
                  <a:pt x="58366" y="4630366"/>
                </a:cubicBezTo>
                <a:cubicBezTo>
                  <a:pt x="55124" y="4422842"/>
                  <a:pt x="53959" y="4215276"/>
                  <a:pt x="48639" y="4007795"/>
                </a:cubicBezTo>
                <a:cubicBezTo>
                  <a:pt x="47472" y="3962299"/>
                  <a:pt x="41584" y="3917041"/>
                  <a:pt x="38911" y="3871608"/>
                </a:cubicBezTo>
                <a:cubicBezTo>
                  <a:pt x="35098" y="3806788"/>
                  <a:pt x="31886" y="3741931"/>
                  <a:pt x="29183" y="3677055"/>
                </a:cubicBezTo>
                <a:cubicBezTo>
                  <a:pt x="25401" y="3586285"/>
                  <a:pt x="23993" y="3495417"/>
                  <a:pt x="19456" y="3404681"/>
                </a:cubicBezTo>
                <a:cubicBezTo>
                  <a:pt x="17506" y="3365684"/>
                  <a:pt x="12723" y="3326880"/>
                  <a:pt x="9728" y="3287949"/>
                </a:cubicBezTo>
                <a:cubicBezTo>
                  <a:pt x="6237" y="3242571"/>
                  <a:pt x="3243" y="3197157"/>
                  <a:pt x="0" y="3151761"/>
                </a:cubicBezTo>
                <a:cubicBezTo>
                  <a:pt x="6485" y="3038272"/>
                  <a:pt x="12648" y="2924763"/>
                  <a:pt x="19456" y="2811293"/>
                </a:cubicBezTo>
                <a:cubicBezTo>
                  <a:pt x="22376" y="2762634"/>
                  <a:pt x="24080" y="2713856"/>
                  <a:pt x="29183" y="2665378"/>
                </a:cubicBezTo>
                <a:cubicBezTo>
                  <a:pt x="30583" y="2652082"/>
                  <a:pt x="35905" y="2639495"/>
                  <a:pt x="38911" y="2626468"/>
                </a:cubicBezTo>
                <a:cubicBezTo>
                  <a:pt x="45633" y="2597339"/>
                  <a:pt x="51881" y="2568102"/>
                  <a:pt x="58366" y="2538919"/>
                </a:cubicBezTo>
                <a:cubicBezTo>
                  <a:pt x="79531" y="2295533"/>
                  <a:pt x="65516" y="2389025"/>
                  <a:pt x="87549" y="2256817"/>
                </a:cubicBezTo>
                <a:cubicBezTo>
                  <a:pt x="90792" y="2156298"/>
                  <a:pt x="92170" y="2055701"/>
                  <a:pt x="97277" y="1955259"/>
                </a:cubicBezTo>
                <a:cubicBezTo>
                  <a:pt x="101899" y="1864354"/>
                  <a:pt x="116732" y="1682885"/>
                  <a:pt x="116732" y="1682885"/>
                </a:cubicBezTo>
                <a:cubicBezTo>
                  <a:pt x="113490" y="1507787"/>
                  <a:pt x="112651" y="1332628"/>
                  <a:pt x="107005" y="1157591"/>
                </a:cubicBezTo>
                <a:cubicBezTo>
                  <a:pt x="106162" y="1131462"/>
                  <a:pt x="100014" y="1105769"/>
                  <a:pt x="97277" y="1079770"/>
                </a:cubicBezTo>
                <a:cubicBezTo>
                  <a:pt x="93528" y="1044152"/>
                  <a:pt x="91504" y="1008362"/>
                  <a:pt x="87549" y="972766"/>
                </a:cubicBezTo>
                <a:cubicBezTo>
                  <a:pt x="85017" y="949978"/>
                  <a:pt x="80103" y="927487"/>
                  <a:pt x="77822" y="904672"/>
                </a:cubicBezTo>
                <a:cubicBezTo>
                  <a:pt x="73615" y="862604"/>
                  <a:pt x="73034" y="820200"/>
                  <a:pt x="68094" y="778212"/>
                </a:cubicBezTo>
                <a:cubicBezTo>
                  <a:pt x="66532" y="764934"/>
                  <a:pt x="60758" y="752456"/>
                  <a:pt x="58366" y="739302"/>
                </a:cubicBezTo>
                <a:cubicBezTo>
                  <a:pt x="54264" y="716743"/>
                  <a:pt x="51039" y="694010"/>
                  <a:pt x="48639" y="671208"/>
                </a:cubicBezTo>
                <a:cubicBezTo>
                  <a:pt x="29157" y="486127"/>
                  <a:pt x="49430" y="617587"/>
                  <a:pt x="29183" y="496110"/>
                </a:cubicBezTo>
                <a:cubicBezTo>
                  <a:pt x="20303" y="318489"/>
                  <a:pt x="12650" y="311245"/>
                  <a:pt x="29183" y="145915"/>
                </a:cubicBezTo>
                <a:cubicBezTo>
                  <a:pt x="30513" y="132612"/>
                  <a:pt x="31495" y="118128"/>
                  <a:pt x="38911" y="107004"/>
                </a:cubicBezTo>
                <a:cubicBezTo>
                  <a:pt x="45396" y="97276"/>
                  <a:pt x="58965" y="94852"/>
                  <a:pt x="68094" y="87549"/>
                </a:cubicBezTo>
                <a:cubicBezTo>
                  <a:pt x="75256" y="81820"/>
                  <a:pt x="81820" y="75255"/>
                  <a:pt x="87549" y="68093"/>
                </a:cubicBezTo>
                <a:cubicBezTo>
                  <a:pt x="119548" y="28094"/>
                  <a:pt x="89901" y="44611"/>
                  <a:pt x="136187" y="29183"/>
                </a:cubicBezTo>
                <a:cubicBezTo>
                  <a:pt x="157936" y="7434"/>
                  <a:pt x="146471" y="9727"/>
                  <a:pt x="165370" y="972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/>
          <p:cNvGrpSpPr/>
          <p:nvPr/>
        </p:nvGrpSpPr>
        <p:grpSpPr>
          <a:xfrm>
            <a:off x="4828799" y="4526888"/>
            <a:ext cx="1331919" cy="695149"/>
            <a:chOff x="2664017" y="2194369"/>
            <a:chExt cx="1331919" cy="695149"/>
          </a:xfrm>
        </p:grpSpPr>
        <p:sp>
          <p:nvSpPr>
            <p:cNvPr id="165" name="직사각형 1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4837653" y="3222725"/>
            <a:ext cx="1331919" cy="695149"/>
            <a:chOff x="2664017" y="2194369"/>
            <a:chExt cx="1331919" cy="695149"/>
          </a:xfrm>
        </p:grpSpPr>
        <p:sp>
          <p:nvSpPr>
            <p:cNvPr id="162" name="직사각형 16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950146" y="5822886"/>
            <a:ext cx="1331919" cy="695149"/>
            <a:chOff x="2664017" y="2194369"/>
            <a:chExt cx="1331919" cy="695149"/>
          </a:xfrm>
        </p:grpSpPr>
        <p:sp>
          <p:nvSpPr>
            <p:cNvPr id="159" name="직사각형 15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2975603" y="4534052"/>
            <a:ext cx="1331919" cy="695149"/>
            <a:chOff x="2664017" y="2194369"/>
            <a:chExt cx="1331919" cy="695149"/>
          </a:xfrm>
        </p:grpSpPr>
        <p:sp>
          <p:nvSpPr>
            <p:cNvPr id="156" name="직사각형 15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959000" y="1839558"/>
            <a:ext cx="1331919" cy="695149"/>
            <a:chOff x="2664017" y="2194369"/>
            <a:chExt cx="1331919" cy="695149"/>
          </a:xfrm>
        </p:grpSpPr>
        <p:sp>
          <p:nvSpPr>
            <p:cNvPr id="147" name="직사각형 146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975603" y="3222725"/>
            <a:ext cx="1331919" cy="695149"/>
            <a:chOff x="2664017" y="2194369"/>
            <a:chExt cx="1331919" cy="695149"/>
          </a:xfrm>
        </p:grpSpPr>
        <p:sp>
          <p:nvSpPr>
            <p:cNvPr id="153" name="직사각형 15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138663" y="0"/>
            <a:ext cx="3005337" cy="564798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‘</a:t>
            </a:r>
            <a:r>
              <a:rPr lang="ko-KR" altLang="en-US" sz="1600" dirty="0"/>
              <a:t>값에 의한 호출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로 객체 전달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08547" y="418734"/>
            <a:ext cx="295427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Circle waffle(30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smtClean="0"/>
              <a:t>increase(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waffle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&lt;&lt; </a:t>
            </a:r>
            <a:r>
              <a:rPr lang="en-US" altLang="ko-KR" sz="1200" dirty="0" err="1" smtClean="0"/>
              <a:t>waffle.getRadius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5383807" y="599787"/>
            <a:ext cx="254594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smtClean="0"/>
              <a:t>increase(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Circle </a:t>
            </a:r>
            <a:r>
              <a:rPr lang="en-US" altLang="ko-KR" sz="1200" b="1" dirty="0">
                <a:solidFill>
                  <a:srgbClr val="FF0000"/>
                </a:solidFill>
              </a:rPr>
              <a:t>c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7" name="모서리가 둥근 사각형 설명선 86"/>
          <p:cNvSpPr/>
          <p:nvPr/>
        </p:nvSpPr>
        <p:spPr>
          <a:xfrm>
            <a:off x="1091681" y="2324496"/>
            <a:ext cx="858950" cy="224648"/>
          </a:xfrm>
          <a:prstGeom prst="wedgeRoundRectCallout">
            <a:avLst>
              <a:gd name="adj1" fmla="val -16609"/>
              <a:gd name="adj2" fmla="val -897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091681" y="1912504"/>
            <a:ext cx="1140056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/>
              <a:t>Circle waffle(30);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1112461" y="3356993"/>
            <a:ext cx="1106393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 smtClean="0"/>
              <a:t>increase(</a:t>
            </a:r>
            <a:r>
              <a:rPr lang="en-US" altLang="ko-KR" sz="1000" dirty="0" smtClean="0">
                <a:solidFill>
                  <a:srgbClr val="FF0000"/>
                </a:solidFill>
              </a:rPr>
              <a:t>waffle</a:t>
            </a:r>
            <a:r>
              <a:rPr lang="en-US" altLang="ko-KR" sz="1000" dirty="0"/>
              <a:t>);</a:t>
            </a:r>
            <a:endParaRPr lang="ko-KR" altLang="en-US" sz="1000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3112050" y="3415266"/>
            <a:ext cx="960381" cy="517504"/>
            <a:chOff x="2817067" y="4351369"/>
            <a:chExt cx="960381" cy="517504"/>
          </a:xfrm>
        </p:grpSpPr>
        <p:sp>
          <p:nvSpPr>
            <p:cNvPr id="92" name="TextBox 91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자유형 99"/>
          <p:cNvSpPr/>
          <p:nvPr/>
        </p:nvSpPr>
        <p:spPr>
          <a:xfrm>
            <a:off x="3616106" y="3195665"/>
            <a:ext cx="1875082" cy="226854"/>
          </a:xfrm>
          <a:custGeom>
            <a:avLst/>
            <a:gdLst>
              <a:gd name="connsiteX0" fmla="*/ 0 w 2169268"/>
              <a:gd name="connsiteY0" fmla="*/ 505869 h 505869"/>
              <a:gd name="connsiteX1" fmla="*/ 1040860 w 2169268"/>
              <a:gd name="connsiteY1" fmla="*/ 31 h 505869"/>
              <a:gd name="connsiteX2" fmla="*/ 2169268 w 2169268"/>
              <a:gd name="connsiteY2" fmla="*/ 486414 h 50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268" h="505869">
                <a:moveTo>
                  <a:pt x="0" y="505869"/>
                </a:moveTo>
                <a:cubicBezTo>
                  <a:pt x="339657" y="254571"/>
                  <a:pt x="679315" y="3273"/>
                  <a:pt x="1040860" y="31"/>
                </a:cubicBezTo>
                <a:cubicBezTo>
                  <a:pt x="1402405" y="-3211"/>
                  <a:pt x="1785836" y="241601"/>
                  <a:pt x="2169268" y="486414"/>
                </a:cubicBezTo>
              </a:path>
            </a:pathLst>
          </a:custGeom>
          <a:noFill/>
          <a:ln w="12700"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4256404" y="2917372"/>
            <a:ext cx="800382" cy="181227"/>
          </a:xfrm>
          <a:prstGeom prst="wedgeRoundRectCallout">
            <a:avLst>
              <a:gd name="adj1" fmla="val -13435"/>
              <a:gd name="adj2" fmla="val 97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객체 복사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185731" y="3336896"/>
            <a:ext cx="149912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smtClean="0"/>
              <a:t>increase(</a:t>
            </a:r>
            <a:r>
              <a:rPr lang="en-US" altLang="ko-KR" sz="1000" dirty="0" smtClean="0">
                <a:solidFill>
                  <a:srgbClr val="FF0000"/>
                </a:solidFill>
              </a:rPr>
              <a:t>Circle </a:t>
            </a:r>
            <a:r>
              <a:rPr lang="en-US" altLang="ko-KR" sz="1000" dirty="0">
                <a:solidFill>
                  <a:srgbClr val="FF0000"/>
                </a:solidFill>
              </a:rPr>
              <a:t>c</a:t>
            </a:r>
            <a:r>
              <a:rPr lang="en-US" altLang="ko-KR" sz="1000" dirty="0"/>
              <a:t>) </a:t>
            </a:r>
            <a:endParaRPr lang="ko-KR" altLang="en-US" sz="1000" dirty="0"/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129428" y="3746339"/>
            <a:ext cx="858950" cy="224648"/>
          </a:xfrm>
          <a:prstGeom prst="wedgeRoundRectCallout">
            <a:avLst>
              <a:gd name="adj1" fmla="val -16609"/>
              <a:gd name="adj2" fmla="val -897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호출 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6595175" y="3751429"/>
            <a:ext cx="1511759" cy="253636"/>
          </a:xfrm>
          <a:prstGeom prst="wedgeRoundRectCallout">
            <a:avLst>
              <a:gd name="adj1" fmla="val 26121"/>
              <a:gd name="adj2" fmla="val -1221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객체 </a:t>
            </a:r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235135" y="4610859"/>
            <a:ext cx="1140056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 err="1"/>
              <a:t>c.setRadius</a:t>
            </a:r>
            <a:r>
              <a:rPr lang="en-US" altLang="ko-KR" sz="1000" dirty="0"/>
              <a:t>(r+1);</a:t>
            </a:r>
          </a:p>
        </p:txBody>
      </p:sp>
      <p:sp>
        <p:nvSpPr>
          <p:cNvPr id="110" name="모서리가 둥근 사각형 설명선 109"/>
          <p:cNvSpPr/>
          <p:nvPr/>
        </p:nvSpPr>
        <p:spPr>
          <a:xfrm>
            <a:off x="6642917" y="5004553"/>
            <a:ext cx="1474470" cy="237013"/>
          </a:xfrm>
          <a:prstGeom prst="wedgeRoundRectCallout">
            <a:avLst>
              <a:gd name="adj1" fmla="val -35900"/>
              <a:gd name="adj2" fmla="val -104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반지름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증가</a:t>
            </a:r>
          </a:p>
        </p:txBody>
      </p:sp>
      <p:sp>
        <p:nvSpPr>
          <p:cNvPr id="115" name="모서리가 둥근 사각형 설명선 114"/>
          <p:cNvSpPr/>
          <p:nvPr/>
        </p:nvSpPr>
        <p:spPr>
          <a:xfrm>
            <a:off x="6353128" y="5911534"/>
            <a:ext cx="1178151" cy="389163"/>
          </a:xfrm>
          <a:prstGeom prst="wedgeRoundRectCallout">
            <a:avLst>
              <a:gd name="adj1" fmla="val -61355"/>
              <a:gd name="adj2" fmla="val -85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종료하면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객체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소멸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150492" y="5949281"/>
            <a:ext cx="180850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waffle.getRadius</a:t>
            </a:r>
            <a:r>
              <a:rPr lang="en-US" altLang="ko-KR" sz="1000" dirty="0"/>
              <a:t>() ;</a:t>
            </a:r>
          </a:p>
        </p:txBody>
      </p:sp>
      <p:sp>
        <p:nvSpPr>
          <p:cNvPr id="121" name="모서리가 둥근 사각형 설명선 120"/>
          <p:cNvSpPr/>
          <p:nvPr/>
        </p:nvSpPr>
        <p:spPr>
          <a:xfrm>
            <a:off x="1163275" y="6329375"/>
            <a:ext cx="1327031" cy="250823"/>
          </a:xfrm>
          <a:prstGeom prst="wedgeRoundRectCallout">
            <a:avLst>
              <a:gd name="adj1" fmla="val -16609"/>
              <a:gd name="adj2" fmla="val -897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화면에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3116464" y="2022620"/>
            <a:ext cx="960381" cy="517504"/>
            <a:chOff x="2817067" y="4351369"/>
            <a:chExt cx="960381" cy="517504"/>
          </a:xfrm>
        </p:grpSpPr>
        <p:sp>
          <p:nvSpPr>
            <p:cNvPr id="124" name="TextBox 123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30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010999" y="3415266"/>
            <a:ext cx="960381" cy="517504"/>
            <a:chOff x="2817067" y="4351369"/>
            <a:chExt cx="960381" cy="517504"/>
          </a:xfrm>
        </p:grpSpPr>
        <p:sp>
          <p:nvSpPr>
            <p:cNvPr id="128" name="TextBox 127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</a:t>
              </a:r>
              <a:endParaRPr lang="ko-KR" altLang="en-US" sz="1000" dirty="0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30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3116462" y="4711697"/>
            <a:ext cx="960381" cy="517504"/>
            <a:chOff x="2817067" y="4351369"/>
            <a:chExt cx="960381" cy="517504"/>
          </a:xfrm>
        </p:grpSpPr>
        <p:sp>
          <p:nvSpPr>
            <p:cNvPr id="132" name="TextBox 131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023423" y="4711697"/>
            <a:ext cx="960381" cy="517504"/>
            <a:chOff x="2817067" y="4351369"/>
            <a:chExt cx="960381" cy="517504"/>
          </a:xfrm>
        </p:grpSpPr>
        <p:sp>
          <p:nvSpPr>
            <p:cNvPr id="136" name="TextBox 135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</a:t>
              </a:r>
              <a:endParaRPr lang="ko-KR" altLang="en-US" sz="10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31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114514" y="6007841"/>
            <a:ext cx="960381" cy="517504"/>
            <a:chOff x="2817067" y="4351369"/>
            <a:chExt cx="960381" cy="517504"/>
          </a:xfrm>
        </p:grpSpPr>
        <p:sp>
          <p:nvSpPr>
            <p:cNvPr id="144" name="TextBox 143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17407" y="253470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849011" y="391787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increase()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71" name="모서리가 둥근 사각형 설명선 170"/>
          <p:cNvSpPr/>
          <p:nvPr/>
        </p:nvSpPr>
        <p:spPr>
          <a:xfrm>
            <a:off x="4236186" y="599787"/>
            <a:ext cx="1021028" cy="181227"/>
          </a:xfrm>
          <a:prstGeom prst="wedgeRoundRectCallout">
            <a:avLst>
              <a:gd name="adj1" fmla="val -12220"/>
              <a:gd name="adj2" fmla="val -1176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call by value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410813" y="422727"/>
            <a:ext cx="4229100" cy="443471"/>
          </a:xfrm>
          <a:custGeom>
            <a:avLst/>
            <a:gdLst>
              <a:gd name="connsiteX0" fmla="*/ 0 w 4229100"/>
              <a:gd name="connsiteY0" fmla="*/ 443471 h 443471"/>
              <a:gd name="connsiteX1" fmla="*/ 2254827 w 4229100"/>
              <a:gd name="connsiteY1" fmla="*/ 7053 h 443471"/>
              <a:gd name="connsiteX2" fmla="*/ 4229100 w 4229100"/>
              <a:gd name="connsiteY2" fmla="*/ 214871 h 44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9100" h="443471">
                <a:moveTo>
                  <a:pt x="0" y="443471"/>
                </a:moveTo>
                <a:cubicBezTo>
                  <a:pt x="774988" y="244312"/>
                  <a:pt x="1549977" y="45153"/>
                  <a:pt x="2254827" y="7053"/>
                </a:cubicBezTo>
                <a:cubicBezTo>
                  <a:pt x="2959677" y="-31047"/>
                  <a:pt x="3594388" y="91912"/>
                  <a:pt x="4229100" y="2148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54906" y="1157398"/>
            <a:ext cx="3545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30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832198" y="2852936"/>
            <a:ext cx="741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48843" y="4293096"/>
            <a:ext cx="741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56882" y="5589240"/>
            <a:ext cx="741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</a:t>
            </a:r>
            <a:r>
              <a:rPr lang="ko-KR" altLang="en-US" dirty="0" smtClean="0"/>
              <a:t>‘</a:t>
            </a:r>
            <a:r>
              <a:rPr lang="ko-KR" altLang="en-US" dirty="0"/>
              <a:t>값에 의한 호출’시 </a:t>
            </a:r>
            <a:r>
              <a:rPr lang="ko-KR" altLang="en-US" dirty="0" smtClean="0"/>
              <a:t>매개 변수의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실행되지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05419"/>
            <a:ext cx="4290055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= </a:t>
            </a:r>
            <a:r>
              <a:rPr lang="en-US" altLang="ko-KR" sz="1200" dirty="0" smtClean="0"/>
              <a:t>radius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57800" y="2974700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smtClean="0"/>
              <a:t>increase(Circle </a:t>
            </a:r>
            <a:r>
              <a:rPr lang="en-US" altLang="ko-KR" sz="1200" b="1" dirty="0"/>
              <a:t>c)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increase(waffle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waffle.getRadius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136" y="5422972"/>
            <a:ext cx="2286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  <a:p>
            <a:r>
              <a:rPr lang="en-US" altLang="ko-KR" sz="1200" dirty="0"/>
              <a:t>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7599" y="5295553"/>
            <a:ext cx="894521" cy="254838"/>
          </a:xfrm>
          <a:prstGeom prst="wedgeRoundRectCallout">
            <a:avLst>
              <a:gd name="adj1" fmla="val 75477"/>
              <a:gd name="adj2" fmla="val 5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56156" y="5849450"/>
            <a:ext cx="720080" cy="277100"/>
          </a:xfrm>
          <a:prstGeom prst="wedgeRoundRectCallout">
            <a:avLst>
              <a:gd name="adj1" fmla="val -85747"/>
              <a:gd name="adj2" fmla="val -71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07295" y="5166462"/>
            <a:ext cx="1229201" cy="432048"/>
          </a:xfrm>
          <a:prstGeom prst="wedgeRoundRectCallout">
            <a:avLst>
              <a:gd name="adj1" fmla="val -48930"/>
              <a:gd name="adj2" fmla="val 727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실행되지 않았음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789694" y="6126550"/>
            <a:ext cx="894521" cy="254838"/>
          </a:xfrm>
          <a:prstGeom prst="wedgeRoundRectCallout">
            <a:avLst>
              <a:gd name="adj1" fmla="val 74315"/>
              <a:gd name="adj2" fmla="val -53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3" name="자유형 2"/>
          <p:cNvSpPr/>
          <p:nvPr/>
        </p:nvSpPr>
        <p:spPr>
          <a:xfrm>
            <a:off x="6535271" y="3140969"/>
            <a:ext cx="772751" cy="1233808"/>
          </a:xfrm>
          <a:custGeom>
            <a:avLst/>
            <a:gdLst>
              <a:gd name="connsiteX0" fmla="*/ 0 w 772751"/>
              <a:gd name="connsiteY0" fmla="*/ 1165411 h 1165411"/>
              <a:gd name="connsiteX1" fmla="*/ 770964 w 772751"/>
              <a:gd name="connsiteY1" fmla="*/ 430306 h 1165411"/>
              <a:gd name="connsiteX2" fmla="*/ 170329 w 772751"/>
              <a:gd name="connsiteY2" fmla="*/ 0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51" h="1165411">
                <a:moveTo>
                  <a:pt x="0" y="1165411"/>
                </a:moveTo>
                <a:cubicBezTo>
                  <a:pt x="371288" y="894976"/>
                  <a:pt x="742576" y="624541"/>
                  <a:pt x="770964" y="430306"/>
                </a:cubicBezTo>
                <a:cubicBezTo>
                  <a:pt x="799352" y="236071"/>
                  <a:pt x="484840" y="118035"/>
                  <a:pt x="17032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96116" y="3805646"/>
            <a:ext cx="1252348" cy="343434"/>
          </a:xfrm>
          <a:prstGeom prst="wedgeRoundRectCallout">
            <a:avLst>
              <a:gd name="adj1" fmla="val -69999"/>
              <a:gd name="adj2" fmla="val -50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의 내용이 그대로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</a:t>
            </a:r>
          </a:p>
        </p:txBody>
      </p:sp>
    </p:spTree>
    <p:extLst>
      <p:ext uri="{BB962C8B-B14F-4D97-AF65-F5344CB8AC3E}">
        <p14:creationId xmlns:p14="http://schemas.microsoft.com/office/powerpoint/2010/main" val="31731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>
            <a:off x="4354235" y="1870995"/>
            <a:ext cx="3924003" cy="2202113"/>
          </a:xfrm>
          <a:custGeom>
            <a:avLst/>
            <a:gdLst>
              <a:gd name="connsiteX0" fmla="*/ 1453178 w 3924003"/>
              <a:gd name="connsiteY0" fmla="*/ 38911 h 2324911"/>
              <a:gd name="connsiteX1" fmla="*/ 1316991 w 3924003"/>
              <a:gd name="connsiteY1" fmla="*/ 77821 h 2324911"/>
              <a:gd name="connsiteX2" fmla="*/ 1287808 w 3924003"/>
              <a:gd name="connsiteY2" fmla="*/ 87549 h 2324911"/>
              <a:gd name="connsiteX3" fmla="*/ 1258625 w 3924003"/>
              <a:gd name="connsiteY3" fmla="*/ 107004 h 2324911"/>
              <a:gd name="connsiteX4" fmla="*/ 1229442 w 3924003"/>
              <a:gd name="connsiteY4" fmla="*/ 116732 h 2324911"/>
              <a:gd name="connsiteX5" fmla="*/ 1093254 w 3924003"/>
              <a:gd name="connsiteY5" fmla="*/ 175098 h 2324911"/>
              <a:gd name="connsiteX6" fmla="*/ 1064071 w 3924003"/>
              <a:gd name="connsiteY6" fmla="*/ 194553 h 2324911"/>
              <a:gd name="connsiteX7" fmla="*/ 1034888 w 3924003"/>
              <a:gd name="connsiteY7" fmla="*/ 204281 h 2324911"/>
              <a:gd name="connsiteX8" fmla="*/ 986250 w 3924003"/>
              <a:gd name="connsiteY8" fmla="*/ 223736 h 2324911"/>
              <a:gd name="connsiteX9" fmla="*/ 927884 w 3924003"/>
              <a:gd name="connsiteY9" fmla="*/ 262647 h 2324911"/>
              <a:gd name="connsiteX10" fmla="*/ 879246 w 3924003"/>
              <a:gd name="connsiteY10" fmla="*/ 282102 h 2324911"/>
              <a:gd name="connsiteX11" fmla="*/ 850063 w 3924003"/>
              <a:gd name="connsiteY11" fmla="*/ 301557 h 2324911"/>
              <a:gd name="connsiteX12" fmla="*/ 811152 w 3924003"/>
              <a:gd name="connsiteY12" fmla="*/ 321013 h 2324911"/>
              <a:gd name="connsiteX13" fmla="*/ 781969 w 3924003"/>
              <a:gd name="connsiteY13" fmla="*/ 340468 h 2324911"/>
              <a:gd name="connsiteX14" fmla="*/ 752786 w 3924003"/>
              <a:gd name="connsiteY14" fmla="*/ 350196 h 2324911"/>
              <a:gd name="connsiteX15" fmla="*/ 674965 w 3924003"/>
              <a:gd name="connsiteY15" fmla="*/ 389106 h 2324911"/>
              <a:gd name="connsiteX16" fmla="*/ 616599 w 3924003"/>
              <a:gd name="connsiteY16" fmla="*/ 428017 h 2324911"/>
              <a:gd name="connsiteX17" fmla="*/ 577688 w 3924003"/>
              <a:gd name="connsiteY17" fmla="*/ 437745 h 2324911"/>
              <a:gd name="connsiteX18" fmla="*/ 470684 w 3924003"/>
              <a:gd name="connsiteY18" fmla="*/ 496111 h 2324911"/>
              <a:gd name="connsiteX19" fmla="*/ 431774 w 3924003"/>
              <a:gd name="connsiteY19" fmla="*/ 515566 h 2324911"/>
              <a:gd name="connsiteX20" fmla="*/ 363680 w 3924003"/>
              <a:gd name="connsiteY20" fmla="*/ 593387 h 2324911"/>
              <a:gd name="connsiteX21" fmla="*/ 334497 w 3924003"/>
              <a:gd name="connsiteY21" fmla="*/ 622570 h 2324911"/>
              <a:gd name="connsiteX22" fmla="*/ 315042 w 3924003"/>
              <a:gd name="connsiteY22" fmla="*/ 651753 h 2324911"/>
              <a:gd name="connsiteX23" fmla="*/ 285859 w 3924003"/>
              <a:gd name="connsiteY23" fmla="*/ 671208 h 2324911"/>
              <a:gd name="connsiteX24" fmla="*/ 256676 w 3924003"/>
              <a:gd name="connsiteY24" fmla="*/ 710119 h 2324911"/>
              <a:gd name="connsiteX25" fmla="*/ 237220 w 3924003"/>
              <a:gd name="connsiteY25" fmla="*/ 729574 h 2324911"/>
              <a:gd name="connsiteX26" fmla="*/ 217765 w 3924003"/>
              <a:gd name="connsiteY26" fmla="*/ 768485 h 2324911"/>
              <a:gd name="connsiteX27" fmla="*/ 188582 w 3924003"/>
              <a:gd name="connsiteY27" fmla="*/ 797668 h 2324911"/>
              <a:gd name="connsiteX28" fmla="*/ 149671 w 3924003"/>
              <a:gd name="connsiteY28" fmla="*/ 856034 h 2324911"/>
              <a:gd name="connsiteX29" fmla="*/ 120488 w 3924003"/>
              <a:gd name="connsiteY29" fmla="*/ 894945 h 2324911"/>
              <a:gd name="connsiteX30" fmla="*/ 81578 w 3924003"/>
              <a:gd name="connsiteY30" fmla="*/ 972766 h 2324911"/>
              <a:gd name="connsiteX31" fmla="*/ 62122 w 3924003"/>
              <a:gd name="connsiteY31" fmla="*/ 1011676 h 2324911"/>
              <a:gd name="connsiteX32" fmla="*/ 42667 w 3924003"/>
              <a:gd name="connsiteY32" fmla="*/ 1050587 h 2324911"/>
              <a:gd name="connsiteX33" fmla="*/ 13484 w 3924003"/>
              <a:gd name="connsiteY33" fmla="*/ 1128408 h 2324911"/>
              <a:gd name="connsiteX34" fmla="*/ 13484 w 3924003"/>
              <a:gd name="connsiteY34" fmla="*/ 1536970 h 2324911"/>
              <a:gd name="connsiteX35" fmla="*/ 23212 w 3924003"/>
              <a:gd name="connsiteY35" fmla="*/ 1595336 h 2324911"/>
              <a:gd name="connsiteX36" fmla="*/ 81578 w 3924003"/>
              <a:gd name="connsiteY36" fmla="*/ 1721796 h 2324911"/>
              <a:gd name="connsiteX37" fmla="*/ 110761 w 3924003"/>
              <a:gd name="connsiteY37" fmla="*/ 1789889 h 2324911"/>
              <a:gd name="connsiteX38" fmla="*/ 139944 w 3924003"/>
              <a:gd name="connsiteY38" fmla="*/ 1819072 h 2324911"/>
              <a:gd name="connsiteX39" fmla="*/ 159399 w 3924003"/>
              <a:gd name="connsiteY39" fmla="*/ 1867711 h 2324911"/>
              <a:gd name="connsiteX40" fmla="*/ 276131 w 3924003"/>
              <a:gd name="connsiteY40" fmla="*/ 2003898 h 2324911"/>
              <a:gd name="connsiteX41" fmla="*/ 305314 w 3924003"/>
              <a:gd name="connsiteY41" fmla="*/ 2033081 h 2324911"/>
              <a:gd name="connsiteX42" fmla="*/ 334497 w 3924003"/>
              <a:gd name="connsiteY42" fmla="*/ 2052536 h 2324911"/>
              <a:gd name="connsiteX43" fmla="*/ 392863 w 3924003"/>
              <a:gd name="connsiteY43" fmla="*/ 2101174 h 2324911"/>
              <a:gd name="connsiteX44" fmla="*/ 441501 w 3924003"/>
              <a:gd name="connsiteY44" fmla="*/ 2130357 h 2324911"/>
              <a:gd name="connsiteX45" fmla="*/ 460956 w 3924003"/>
              <a:gd name="connsiteY45" fmla="*/ 2149813 h 2324911"/>
              <a:gd name="connsiteX46" fmla="*/ 509595 w 3924003"/>
              <a:gd name="connsiteY46" fmla="*/ 2159540 h 2324911"/>
              <a:gd name="connsiteX47" fmla="*/ 558233 w 3924003"/>
              <a:gd name="connsiteY47" fmla="*/ 2178996 h 2324911"/>
              <a:gd name="connsiteX48" fmla="*/ 597144 w 3924003"/>
              <a:gd name="connsiteY48" fmla="*/ 2198451 h 2324911"/>
              <a:gd name="connsiteX49" fmla="*/ 684693 w 3924003"/>
              <a:gd name="connsiteY49" fmla="*/ 2227634 h 2324911"/>
              <a:gd name="connsiteX50" fmla="*/ 713876 w 3924003"/>
              <a:gd name="connsiteY50" fmla="*/ 2237362 h 2324911"/>
              <a:gd name="connsiteX51" fmla="*/ 762514 w 3924003"/>
              <a:gd name="connsiteY51" fmla="*/ 2256817 h 2324911"/>
              <a:gd name="connsiteX52" fmla="*/ 947339 w 3924003"/>
              <a:gd name="connsiteY52" fmla="*/ 2286000 h 2324911"/>
              <a:gd name="connsiteX53" fmla="*/ 1025161 w 3924003"/>
              <a:gd name="connsiteY53" fmla="*/ 2305455 h 2324911"/>
              <a:gd name="connsiteX54" fmla="*/ 1112710 w 3924003"/>
              <a:gd name="connsiteY54" fmla="*/ 2315183 h 2324911"/>
              <a:gd name="connsiteX55" fmla="*/ 1161348 w 3924003"/>
              <a:gd name="connsiteY55" fmla="*/ 2324911 h 2324911"/>
              <a:gd name="connsiteX56" fmla="*/ 1394812 w 3924003"/>
              <a:gd name="connsiteY56" fmla="*/ 2305455 h 2324911"/>
              <a:gd name="connsiteX57" fmla="*/ 1501816 w 3924003"/>
              <a:gd name="connsiteY57" fmla="*/ 2276272 h 2324911"/>
              <a:gd name="connsiteX58" fmla="*/ 1676914 w 3924003"/>
              <a:gd name="connsiteY58" fmla="*/ 2256817 h 2324911"/>
              <a:gd name="connsiteX59" fmla="*/ 1735280 w 3924003"/>
              <a:gd name="connsiteY59" fmla="*/ 2247089 h 2324911"/>
              <a:gd name="connsiteX60" fmla="*/ 1900650 w 3924003"/>
              <a:gd name="connsiteY60" fmla="*/ 2227634 h 2324911"/>
              <a:gd name="connsiteX61" fmla="*/ 2017382 w 3924003"/>
              <a:gd name="connsiteY61" fmla="*/ 2208179 h 2324911"/>
              <a:gd name="connsiteX62" fmla="*/ 2124386 w 3924003"/>
              <a:gd name="connsiteY62" fmla="*/ 2198451 h 2324911"/>
              <a:gd name="connsiteX63" fmla="*/ 2202208 w 3924003"/>
              <a:gd name="connsiteY63" fmla="*/ 2178996 h 2324911"/>
              <a:gd name="connsiteX64" fmla="*/ 2241118 w 3924003"/>
              <a:gd name="connsiteY64" fmla="*/ 2169268 h 2324911"/>
              <a:gd name="connsiteX65" fmla="*/ 2387033 w 3924003"/>
              <a:gd name="connsiteY65" fmla="*/ 2140085 h 2324911"/>
              <a:gd name="connsiteX66" fmla="*/ 2416216 w 3924003"/>
              <a:gd name="connsiteY66" fmla="*/ 2130357 h 2324911"/>
              <a:gd name="connsiteX67" fmla="*/ 2474582 w 3924003"/>
              <a:gd name="connsiteY67" fmla="*/ 2120630 h 2324911"/>
              <a:gd name="connsiteX68" fmla="*/ 2513493 w 3924003"/>
              <a:gd name="connsiteY68" fmla="*/ 2110902 h 2324911"/>
              <a:gd name="connsiteX69" fmla="*/ 2562131 w 3924003"/>
              <a:gd name="connsiteY69" fmla="*/ 2101174 h 2324911"/>
              <a:gd name="connsiteX70" fmla="*/ 2688591 w 3924003"/>
              <a:gd name="connsiteY70" fmla="*/ 2062264 h 2324911"/>
              <a:gd name="connsiteX71" fmla="*/ 2717774 w 3924003"/>
              <a:gd name="connsiteY71" fmla="*/ 2052536 h 2324911"/>
              <a:gd name="connsiteX72" fmla="*/ 2756684 w 3924003"/>
              <a:gd name="connsiteY72" fmla="*/ 2042808 h 2324911"/>
              <a:gd name="connsiteX73" fmla="*/ 2824778 w 3924003"/>
              <a:gd name="connsiteY73" fmla="*/ 2023353 h 2324911"/>
              <a:gd name="connsiteX74" fmla="*/ 2883144 w 3924003"/>
              <a:gd name="connsiteY74" fmla="*/ 2013625 h 2324911"/>
              <a:gd name="connsiteX75" fmla="*/ 2999876 w 3924003"/>
              <a:gd name="connsiteY75" fmla="*/ 1974715 h 2324911"/>
              <a:gd name="connsiteX76" fmla="*/ 3029059 w 3924003"/>
              <a:gd name="connsiteY76" fmla="*/ 1955259 h 2324911"/>
              <a:gd name="connsiteX77" fmla="*/ 3077697 w 3924003"/>
              <a:gd name="connsiteY77" fmla="*/ 1945532 h 2324911"/>
              <a:gd name="connsiteX78" fmla="*/ 3106880 w 3924003"/>
              <a:gd name="connsiteY78" fmla="*/ 1935804 h 2324911"/>
              <a:gd name="connsiteX79" fmla="*/ 3204156 w 3924003"/>
              <a:gd name="connsiteY79" fmla="*/ 1887166 h 2324911"/>
              <a:gd name="connsiteX80" fmla="*/ 3233339 w 3924003"/>
              <a:gd name="connsiteY80" fmla="*/ 1867711 h 2324911"/>
              <a:gd name="connsiteX81" fmla="*/ 3262522 w 3924003"/>
              <a:gd name="connsiteY81" fmla="*/ 1857983 h 2324911"/>
              <a:gd name="connsiteX82" fmla="*/ 3311161 w 3924003"/>
              <a:gd name="connsiteY82" fmla="*/ 1838528 h 2324911"/>
              <a:gd name="connsiteX83" fmla="*/ 3369527 w 3924003"/>
              <a:gd name="connsiteY83" fmla="*/ 1809345 h 2324911"/>
              <a:gd name="connsiteX84" fmla="*/ 3437620 w 3924003"/>
              <a:gd name="connsiteY84" fmla="*/ 1780162 h 2324911"/>
              <a:gd name="connsiteX85" fmla="*/ 3515442 w 3924003"/>
              <a:gd name="connsiteY85" fmla="*/ 1731523 h 2324911"/>
              <a:gd name="connsiteX86" fmla="*/ 3564080 w 3924003"/>
              <a:gd name="connsiteY86" fmla="*/ 1702340 h 2324911"/>
              <a:gd name="connsiteX87" fmla="*/ 3641901 w 3924003"/>
              <a:gd name="connsiteY87" fmla="*/ 1624519 h 2324911"/>
              <a:gd name="connsiteX88" fmla="*/ 3690539 w 3924003"/>
              <a:gd name="connsiteY88" fmla="*/ 1546698 h 2324911"/>
              <a:gd name="connsiteX89" fmla="*/ 3700267 w 3924003"/>
              <a:gd name="connsiteY89" fmla="*/ 1517515 h 2324911"/>
              <a:gd name="connsiteX90" fmla="*/ 3739178 w 3924003"/>
              <a:gd name="connsiteY90" fmla="*/ 1459149 h 2324911"/>
              <a:gd name="connsiteX91" fmla="*/ 3778088 w 3924003"/>
              <a:gd name="connsiteY91" fmla="*/ 1371600 h 2324911"/>
              <a:gd name="connsiteX92" fmla="*/ 3807271 w 3924003"/>
              <a:gd name="connsiteY92" fmla="*/ 1322962 h 2324911"/>
              <a:gd name="connsiteX93" fmla="*/ 3836454 w 3924003"/>
              <a:gd name="connsiteY93" fmla="*/ 1254868 h 2324911"/>
              <a:gd name="connsiteX94" fmla="*/ 3865637 w 3924003"/>
              <a:gd name="connsiteY94" fmla="*/ 1147864 h 2324911"/>
              <a:gd name="connsiteX95" fmla="*/ 3894820 w 3924003"/>
              <a:gd name="connsiteY95" fmla="*/ 1099225 h 2324911"/>
              <a:gd name="connsiteX96" fmla="*/ 3914276 w 3924003"/>
              <a:gd name="connsiteY96" fmla="*/ 1021404 h 2324911"/>
              <a:gd name="connsiteX97" fmla="*/ 3924003 w 3924003"/>
              <a:gd name="connsiteY97" fmla="*/ 972766 h 2324911"/>
              <a:gd name="connsiteX98" fmla="*/ 3914276 w 3924003"/>
              <a:gd name="connsiteY98" fmla="*/ 758757 h 2324911"/>
              <a:gd name="connsiteX99" fmla="*/ 3894820 w 3924003"/>
              <a:gd name="connsiteY99" fmla="*/ 719847 h 2324911"/>
              <a:gd name="connsiteX100" fmla="*/ 3885093 w 3924003"/>
              <a:gd name="connsiteY100" fmla="*/ 690664 h 2324911"/>
              <a:gd name="connsiteX101" fmla="*/ 3826727 w 3924003"/>
              <a:gd name="connsiteY101" fmla="*/ 603115 h 2324911"/>
              <a:gd name="connsiteX102" fmla="*/ 3797544 w 3924003"/>
              <a:gd name="connsiteY102" fmla="*/ 583659 h 2324911"/>
              <a:gd name="connsiteX103" fmla="*/ 3709995 w 3924003"/>
              <a:gd name="connsiteY103" fmla="*/ 535021 h 2324911"/>
              <a:gd name="connsiteX104" fmla="*/ 3661356 w 3924003"/>
              <a:gd name="connsiteY104" fmla="*/ 515566 h 2324911"/>
              <a:gd name="connsiteX105" fmla="*/ 3622446 w 3924003"/>
              <a:gd name="connsiteY105" fmla="*/ 496111 h 2324911"/>
              <a:gd name="connsiteX106" fmla="*/ 3544625 w 3924003"/>
              <a:gd name="connsiteY106" fmla="*/ 476655 h 2324911"/>
              <a:gd name="connsiteX107" fmla="*/ 3486259 w 3924003"/>
              <a:gd name="connsiteY107" fmla="*/ 447472 h 2324911"/>
              <a:gd name="connsiteX108" fmla="*/ 3418165 w 3924003"/>
              <a:gd name="connsiteY108" fmla="*/ 428017 h 2324911"/>
              <a:gd name="connsiteX109" fmla="*/ 3165246 w 3924003"/>
              <a:gd name="connsiteY109" fmla="*/ 389106 h 2324911"/>
              <a:gd name="connsiteX110" fmla="*/ 3067969 w 3924003"/>
              <a:gd name="connsiteY110" fmla="*/ 379379 h 2324911"/>
              <a:gd name="connsiteX111" fmla="*/ 2931782 w 3924003"/>
              <a:gd name="connsiteY111" fmla="*/ 359923 h 2324911"/>
              <a:gd name="connsiteX112" fmla="*/ 2834505 w 3924003"/>
              <a:gd name="connsiteY112" fmla="*/ 330740 h 2324911"/>
              <a:gd name="connsiteX113" fmla="*/ 2795595 w 3924003"/>
              <a:gd name="connsiteY113" fmla="*/ 321013 h 2324911"/>
              <a:gd name="connsiteX114" fmla="*/ 2737229 w 3924003"/>
              <a:gd name="connsiteY114" fmla="*/ 301557 h 2324911"/>
              <a:gd name="connsiteX115" fmla="*/ 2698318 w 3924003"/>
              <a:gd name="connsiteY115" fmla="*/ 291830 h 2324911"/>
              <a:gd name="connsiteX116" fmla="*/ 2649680 w 3924003"/>
              <a:gd name="connsiteY116" fmla="*/ 272374 h 2324911"/>
              <a:gd name="connsiteX117" fmla="*/ 2610769 w 3924003"/>
              <a:gd name="connsiteY117" fmla="*/ 262647 h 2324911"/>
              <a:gd name="connsiteX118" fmla="*/ 2552403 w 3924003"/>
              <a:gd name="connsiteY118" fmla="*/ 243191 h 2324911"/>
              <a:gd name="connsiteX119" fmla="*/ 2523220 w 3924003"/>
              <a:gd name="connsiteY119" fmla="*/ 223736 h 2324911"/>
              <a:gd name="connsiteX120" fmla="*/ 2455127 w 3924003"/>
              <a:gd name="connsiteY120" fmla="*/ 214008 h 2324911"/>
              <a:gd name="connsiteX121" fmla="*/ 2406488 w 3924003"/>
              <a:gd name="connsiteY121" fmla="*/ 204281 h 2324911"/>
              <a:gd name="connsiteX122" fmla="*/ 2367578 w 3924003"/>
              <a:gd name="connsiteY122" fmla="*/ 194553 h 2324911"/>
              <a:gd name="connsiteX123" fmla="*/ 2309212 w 3924003"/>
              <a:gd name="connsiteY123" fmla="*/ 184825 h 2324911"/>
              <a:gd name="connsiteX124" fmla="*/ 2270301 w 3924003"/>
              <a:gd name="connsiteY124" fmla="*/ 175098 h 2324911"/>
              <a:gd name="connsiteX125" fmla="*/ 2182752 w 3924003"/>
              <a:gd name="connsiteY125" fmla="*/ 165370 h 2324911"/>
              <a:gd name="connsiteX126" fmla="*/ 2134114 w 3924003"/>
              <a:gd name="connsiteY126" fmla="*/ 155642 h 2324911"/>
              <a:gd name="connsiteX127" fmla="*/ 2075748 w 3924003"/>
              <a:gd name="connsiteY127" fmla="*/ 145915 h 2324911"/>
              <a:gd name="connsiteX128" fmla="*/ 2017382 w 3924003"/>
              <a:gd name="connsiteY128" fmla="*/ 126459 h 2324911"/>
              <a:gd name="connsiteX129" fmla="*/ 1949288 w 3924003"/>
              <a:gd name="connsiteY129" fmla="*/ 107004 h 2324911"/>
              <a:gd name="connsiteX130" fmla="*/ 1852012 w 3924003"/>
              <a:gd name="connsiteY130" fmla="*/ 77821 h 2324911"/>
              <a:gd name="connsiteX131" fmla="*/ 1822829 w 3924003"/>
              <a:gd name="connsiteY131" fmla="*/ 58366 h 2324911"/>
              <a:gd name="connsiteX132" fmla="*/ 1735280 w 3924003"/>
              <a:gd name="connsiteY132" fmla="*/ 29183 h 2324911"/>
              <a:gd name="connsiteX133" fmla="*/ 1706097 w 3924003"/>
              <a:gd name="connsiteY133" fmla="*/ 19455 h 2324911"/>
              <a:gd name="connsiteX134" fmla="*/ 1638003 w 3924003"/>
              <a:gd name="connsiteY134" fmla="*/ 0 h 2324911"/>
              <a:gd name="connsiteX135" fmla="*/ 1511544 w 3924003"/>
              <a:gd name="connsiteY135" fmla="*/ 9728 h 2324911"/>
              <a:gd name="connsiteX136" fmla="*/ 1453178 w 3924003"/>
              <a:gd name="connsiteY136" fmla="*/ 29183 h 2324911"/>
              <a:gd name="connsiteX137" fmla="*/ 1423995 w 3924003"/>
              <a:gd name="connsiteY137" fmla="*/ 38911 h 2324911"/>
              <a:gd name="connsiteX138" fmla="*/ 1453178 w 3924003"/>
              <a:gd name="connsiteY138" fmla="*/ 38911 h 23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924003" h="2324911">
                <a:moveTo>
                  <a:pt x="1453178" y="38911"/>
                </a:moveTo>
                <a:lnTo>
                  <a:pt x="1316991" y="77821"/>
                </a:lnTo>
                <a:cubicBezTo>
                  <a:pt x="1307154" y="80714"/>
                  <a:pt x="1296979" y="82963"/>
                  <a:pt x="1287808" y="87549"/>
                </a:cubicBezTo>
                <a:cubicBezTo>
                  <a:pt x="1277351" y="92777"/>
                  <a:pt x="1269082" y="101776"/>
                  <a:pt x="1258625" y="107004"/>
                </a:cubicBezTo>
                <a:cubicBezTo>
                  <a:pt x="1249454" y="111590"/>
                  <a:pt x="1238752" y="112435"/>
                  <a:pt x="1229442" y="116732"/>
                </a:cubicBezTo>
                <a:cubicBezTo>
                  <a:pt x="1100347" y="176314"/>
                  <a:pt x="1174659" y="154746"/>
                  <a:pt x="1093254" y="175098"/>
                </a:cubicBezTo>
                <a:cubicBezTo>
                  <a:pt x="1083526" y="181583"/>
                  <a:pt x="1074528" y="189325"/>
                  <a:pt x="1064071" y="194553"/>
                </a:cubicBezTo>
                <a:cubicBezTo>
                  <a:pt x="1054900" y="199139"/>
                  <a:pt x="1044489" y="200681"/>
                  <a:pt x="1034888" y="204281"/>
                </a:cubicBezTo>
                <a:cubicBezTo>
                  <a:pt x="1018538" y="210412"/>
                  <a:pt x="1001579" y="215374"/>
                  <a:pt x="986250" y="223736"/>
                </a:cubicBezTo>
                <a:cubicBezTo>
                  <a:pt x="965723" y="234933"/>
                  <a:pt x="949594" y="253963"/>
                  <a:pt x="927884" y="262647"/>
                </a:cubicBezTo>
                <a:cubicBezTo>
                  <a:pt x="911671" y="269132"/>
                  <a:pt x="894864" y="274293"/>
                  <a:pt x="879246" y="282102"/>
                </a:cubicBezTo>
                <a:cubicBezTo>
                  <a:pt x="868789" y="287330"/>
                  <a:pt x="860214" y="295757"/>
                  <a:pt x="850063" y="301557"/>
                </a:cubicBezTo>
                <a:cubicBezTo>
                  <a:pt x="837472" y="308752"/>
                  <a:pt x="823743" y="313818"/>
                  <a:pt x="811152" y="321013"/>
                </a:cubicBezTo>
                <a:cubicBezTo>
                  <a:pt x="801001" y="326813"/>
                  <a:pt x="792426" y="335240"/>
                  <a:pt x="781969" y="340468"/>
                </a:cubicBezTo>
                <a:cubicBezTo>
                  <a:pt x="772798" y="345054"/>
                  <a:pt x="762121" y="345953"/>
                  <a:pt x="752786" y="350196"/>
                </a:cubicBezTo>
                <a:cubicBezTo>
                  <a:pt x="726383" y="362197"/>
                  <a:pt x="699096" y="373018"/>
                  <a:pt x="674965" y="389106"/>
                </a:cubicBezTo>
                <a:cubicBezTo>
                  <a:pt x="655510" y="402076"/>
                  <a:pt x="639283" y="422346"/>
                  <a:pt x="616599" y="428017"/>
                </a:cubicBezTo>
                <a:cubicBezTo>
                  <a:pt x="603629" y="431260"/>
                  <a:pt x="590029" y="432603"/>
                  <a:pt x="577688" y="437745"/>
                </a:cubicBezTo>
                <a:cubicBezTo>
                  <a:pt x="455548" y="488636"/>
                  <a:pt x="537648" y="457845"/>
                  <a:pt x="470684" y="496111"/>
                </a:cubicBezTo>
                <a:cubicBezTo>
                  <a:pt x="458094" y="503306"/>
                  <a:pt x="443220" y="506663"/>
                  <a:pt x="431774" y="515566"/>
                </a:cubicBezTo>
                <a:cubicBezTo>
                  <a:pt x="359982" y="571403"/>
                  <a:pt x="403443" y="545671"/>
                  <a:pt x="363680" y="593387"/>
                </a:cubicBezTo>
                <a:cubicBezTo>
                  <a:pt x="354873" y="603955"/>
                  <a:pt x="343304" y="612002"/>
                  <a:pt x="334497" y="622570"/>
                </a:cubicBezTo>
                <a:cubicBezTo>
                  <a:pt x="327013" y="631551"/>
                  <a:pt x="323309" y="643486"/>
                  <a:pt x="315042" y="651753"/>
                </a:cubicBezTo>
                <a:cubicBezTo>
                  <a:pt x="306775" y="660020"/>
                  <a:pt x="295587" y="664723"/>
                  <a:pt x="285859" y="671208"/>
                </a:cubicBezTo>
                <a:cubicBezTo>
                  <a:pt x="276131" y="684178"/>
                  <a:pt x="267055" y="697664"/>
                  <a:pt x="256676" y="710119"/>
                </a:cubicBezTo>
                <a:cubicBezTo>
                  <a:pt x="250805" y="717165"/>
                  <a:pt x="242307" y="721943"/>
                  <a:pt x="237220" y="729574"/>
                </a:cubicBezTo>
                <a:cubicBezTo>
                  <a:pt x="229176" y="741640"/>
                  <a:pt x="226194" y="756685"/>
                  <a:pt x="217765" y="768485"/>
                </a:cubicBezTo>
                <a:cubicBezTo>
                  <a:pt x="209769" y="779680"/>
                  <a:pt x="197028" y="786809"/>
                  <a:pt x="188582" y="797668"/>
                </a:cubicBezTo>
                <a:cubicBezTo>
                  <a:pt x="174227" y="816125"/>
                  <a:pt x="163700" y="837328"/>
                  <a:pt x="149671" y="856034"/>
                </a:cubicBezTo>
                <a:cubicBezTo>
                  <a:pt x="139943" y="869004"/>
                  <a:pt x="128657" y="880941"/>
                  <a:pt x="120488" y="894945"/>
                </a:cubicBezTo>
                <a:cubicBezTo>
                  <a:pt x="105875" y="919996"/>
                  <a:pt x="94548" y="946826"/>
                  <a:pt x="81578" y="972766"/>
                </a:cubicBezTo>
                <a:lnTo>
                  <a:pt x="62122" y="1011676"/>
                </a:lnTo>
                <a:cubicBezTo>
                  <a:pt x="55637" y="1024646"/>
                  <a:pt x="46184" y="1036519"/>
                  <a:pt x="42667" y="1050587"/>
                </a:cubicBezTo>
                <a:cubicBezTo>
                  <a:pt x="29422" y="1103566"/>
                  <a:pt x="38918" y="1077540"/>
                  <a:pt x="13484" y="1128408"/>
                </a:cubicBezTo>
                <a:cubicBezTo>
                  <a:pt x="-6687" y="1309941"/>
                  <a:pt x="-2163" y="1231870"/>
                  <a:pt x="13484" y="1536970"/>
                </a:cubicBezTo>
                <a:cubicBezTo>
                  <a:pt x="14494" y="1556668"/>
                  <a:pt x="17412" y="1576484"/>
                  <a:pt x="23212" y="1595336"/>
                </a:cubicBezTo>
                <a:cubicBezTo>
                  <a:pt x="37777" y="1642672"/>
                  <a:pt x="61775" y="1677237"/>
                  <a:pt x="81578" y="1721796"/>
                </a:cubicBezTo>
                <a:cubicBezTo>
                  <a:pt x="96523" y="1755423"/>
                  <a:pt x="85825" y="1754979"/>
                  <a:pt x="110761" y="1789889"/>
                </a:cubicBezTo>
                <a:cubicBezTo>
                  <a:pt x="118757" y="1801083"/>
                  <a:pt x="130216" y="1809344"/>
                  <a:pt x="139944" y="1819072"/>
                </a:cubicBezTo>
                <a:cubicBezTo>
                  <a:pt x="146429" y="1835285"/>
                  <a:pt x="150601" y="1852628"/>
                  <a:pt x="159399" y="1867711"/>
                </a:cubicBezTo>
                <a:cubicBezTo>
                  <a:pt x="197083" y="1932313"/>
                  <a:pt x="222391" y="1950158"/>
                  <a:pt x="276131" y="2003898"/>
                </a:cubicBezTo>
                <a:cubicBezTo>
                  <a:pt x="285859" y="2013626"/>
                  <a:pt x="293867" y="2025450"/>
                  <a:pt x="305314" y="2033081"/>
                </a:cubicBezTo>
                <a:cubicBezTo>
                  <a:pt x="315042" y="2039566"/>
                  <a:pt x="325269" y="2045358"/>
                  <a:pt x="334497" y="2052536"/>
                </a:cubicBezTo>
                <a:cubicBezTo>
                  <a:pt x="354487" y="2068084"/>
                  <a:pt x="372382" y="2086279"/>
                  <a:pt x="392863" y="2101174"/>
                </a:cubicBezTo>
                <a:cubicBezTo>
                  <a:pt x="408154" y="2112295"/>
                  <a:pt x="426116" y="2119367"/>
                  <a:pt x="441501" y="2130357"/>
                </a:cubicBezTo>
                <a:cubicBezTo>
                  <a:pt x="448964" y="2135688"/>
                  <a:pt x="452526" y="2146200"/>
                  <a:pt x="460956" y="2149813"/>
                </a:cubicBezTo>
                <a:cubicBezTo>
                  <a:pt x="476153" y="2156326"/>
                  <a:pt x="493382" y="2156298"/>
                  <a:pt x="509595" y="2159540"/>
                </a:cubicBezTo>
                <a:cubicBezTo>
                  <a:pt x="525808" y="2166025"/>
                  <a:pt x="542276" y="2171904"/>
                  <a:pt x="558233" y="2178996"/>
                </a:cubicBezTo>
                <a:cubicBezTo>
                  <a:pt x="571484" y="2184886"/>
                  <a:pt x="583609" y="2193245"/>
                  <a:pt x="597144" y="2198451"/>
                </a:cubicBezTo>
                <a:cubicBezTo>
                  <a:pt x="625855" y="2209494"/>
                  <a:pt x="655510" y="2217906"/>
                  <a:pt x="684693" y="2227634"/>
                </a:cubicBezTo>
                <a:cubicBezTo>
                  <a:pt x="694421" y="2230877"/>
                  <a:pt x="704355" y="2233554"/>
                  <a:pt x="713876" y="2237362"/>
                </a:cubicBezTo>
                <a:cubicBezTo>
                  <a:pt x="730089" y="2243847"/>
                  <a:pt x="745724" y="2252020"/>
                  <a:pt x="762514" y="2256817"/>
                </a:cubicBezTo>
                <a:cubicBezTo>
                  <a:pt x="841066" y="2279260"/>
                  <a:pt x="864800" y="2277746"/>
                  <a:pt x="947339" y="2286000"/>
                </a:cubicBezTo>
                <a:cubicBezTo>
                  <a:pt x="981291" y="2297318"/>
                  <a:pt x="984070" y="2299585"/>
                  <a:pt x="1025161" y="2305455"/>
                </a:cubicBezTo>
                <a:cubicBezTo>
                  <a:pt x="1054229" y="2309607"/>
                  <a:pt x="1083643" y="2311030"/>
                  <a:pt x="1112710" y="2315183"/>
                </a:cubicBezTo>
                <a:cubicBezTo>
                  <a:pt x="1129078" y="2317521"/>
                  <a:pt x="1145135" y="2321668"/>
                  <a:pt x="1161348" y="2324911"/>
                </a:cubicBezTo>
                <a:cubicBezTo>
                  <a:pt x="1208774" y="2322276"/>
                  <a:pt x="1328508" y="2322031"/>
                  <a:pt x="1394812" y="2305455"/>
                </a:cubicBezTo>
                <a:cubicBezTo>
                  <a:pt x="1508789" y="2276961"/>
                  <a:pt x="1400880" y="2293094"/>
                  <a:pt x="1501816" y="2276272"/>
                </a:cubicBezTo>
                <a:cubicBezTo>
                  <a:pt x="1600393" y="2259843"/>
                  <a:pt x="1554842" y="2271179"/>
                  <a:pt x="1676914" y="2256817"/>
                </a:cubicBezTo>
                <a:cubicBezTo>
                  <a:pt x="1696503" y="2254512"/>
                  <a:pt x="1715709" y="2249535"/>
                  <a:pt x="1735280" y="2247089"/>
                </a:cubicBezTo>
                <a:cubicBezTo>
                  <a:pt x="2023474" y="2211065"/>
                  <a:pt x="1682018" y="2258868"/>
                  <a:pt x="1900650" y="2227634"/>
                </a:cubicBezTo>
                <a:cubicBezTo>
                  <a:pt x="1956064" y="2209162"/>
                  <a:pt x="1924293" y="2217488"/>
                  <a:pt x="2017382" y="2208179"/>
                </a:cubicBezTo>
                <a:lnTo>
                  <a:pt x="2124386" y="2198451"/>
                </a:lnTo>
                <a:lnTo>
                  <a:pt x="2202208" y="2178996"/>
                </a:lnTo>
                <a:cubicBezTo>
                  <a:pt x="2215178" y="2175753"/>
                  <a:pt x="2228008" y="2171890"/>
                  <a:pt x="2241118" y="2169268"/>
                </a:cubicBezTo>
                <a:cubicBezTo>
                  <a:pt x="2289756" y="2159540"/>
                  <a:pt x="2339977" y="2155771"/>
                  <a:pt x="2387033" y="2140085"/>
                </a:cubicBezTo>
                <a:cubicBezTo>
                  <a:pt x="2396761" y="2136842"/>
                  <a:pt x="2406206" y="2132581"/>
                  <a:pt x="2416216" y="2130357"/>
                </a:cubicBezTo>
                <a:cubicBezTo>
                  <a:pt x="2435470" y="2126078"/>
                  <a:pt x="2455241" y="2124498"/>
                  <a:pt x="2474582" y="2120630"/>
                </a:cubicBezTo>
                <a:cubicBezTo>
                  <a:pt x="2487692" y="2118008"/>
                  <a:pt x="2500442" y="2113802"/>
                  <a:pt x="2513493" y="2110902"/>
                </a:cubicBezTo>
                <a:cubicBezTo>
                  <a:pt x="2529633" y="2107315"/>
                  <a:pt x="2546091" y="2105184"/>
                  <a:pt x="2562131" y="2101174"/>
                </a:cubicBezTo>
                <a:cubicBezTo>
                  <a:pt x="2612310" y="2088629"/>
                  <a:pt x="2640524" y="2078286"/>
                  <a:pt x="2688591" y="2062264"/>
                </a:cubicBezTo>
                <a:cubicBezTo>
                  <a:pt x="2698319" y="2059021"/>
                  <a:pt x="2707826" y="2055023"/>
                  <a:pt x="2717774" y="2052536"/>
                </a:cubicBezTo>
                <a:cubicBezTo>
                  <a:pt x="2730744" y="2049293"/>
                  <a:pt x="2743786" y="2046326"/>
                  <a:pt x="2756684" y="2042808"/>
                </a:cubicBezTo>
                <a:cubicBezTo>
                  <a:pt x="2779458" y="2036597"/>
                  <a:pt x="2801776" y="2028661"/>
                  <a:pt x="2824778" y="2023353"/>
                </a:cubicBezTo>
                <a:cubicBezTo>
                  <a:pt x="2843997" y="2018918"/>
                  <a:pt x="2864140" y="2018904"/>
                  <a:pt x="2883144" y="2013625"/>
                </a:cubicBezTo>
                <a:cubicBezTo>
                  <a:pt x="2922663" y="2002648"/>
                  <a:pt x="2999876" y="1974715"/>
                  <a:pt x="2999876" y="1974715"/>
                </a:cubicBezTo>
                <a:cubicBezTo>
                  <a:pt x="3009604" y="1968230"/>
                  <a:pt x="3018112" y="1959364"/>
                  <a:pt x="3029059" y="1955259"/>
                </a:cubicBezTo>
                <a:cubicBezTo>
                  <a:pt x="3044540" y="1949454"/>
                  <a:pt x="3061657" y="1949542"/>
                  <a:pt x="3077697" y="1945532"/>
                </a:cubicBezTo>
                <a:cubicBezTo>
                  <a:pt x="3087645" y="1943045"/>
                  <a:pt x="3097152" y="1939047"/>
                  <a:pt x="3106880" y="1935804"/>
                </a:cubicBezTo>
                <a:cubicBezTo>
                  <a:pt x="3183398" y="1878416"/>
                  <a:pt x="3103594" y="1931860"/>
                  <a:pt x="3204156" y="1887166"/>
                </a:cubicBezTo>
                <a:cubicBezTo>
                  <a:pt x="3214840" y="1882418"/>
                  <a:pt x="3222882" y="1872939"/>
                  <a:pt x="3233339" y="1867711"/>
                </a:cubicBezTo>
                <a:cubicBezTo>
                  <a:pt x="3242510" y="1863125"/>
                  <a:pt x="3252921" y="1861583"/>
                  <a:pt x="3262522" y="1857983"/>
                </a:cubicBezTo>
                <a:cubicBezTo>
                  <a:pt x="3278872" y="1851852"/>
                  <a:pt x="3295264" y="1845754"/>
                  <a:pt x="3311161" y="1838528"/>
                </a:cubicBezTo>
                <a:cubicBezTo>
                  <a:pt x="3330963" y="1829527"/>
                  <a:pt x="3349777" y="1818460"/>
                  <a:pt x="3369527" y="1809345"/>
                </a:cubicBezTo>
                <a:cubicBezTo>
                  <a:pt x="3391948" y="1798997"/>
                  <a:pt x="3415533" y="1791206"/>
                  <a:pt x="3437620" y="1780162"/>
                </a:cubicBezTo>
                <a:cubicBezTo>
                  <a:pt x="3473578" y="1762183"/>
                  <a:pt x="3484568" y="1750820"/>
                  <a:pt x="3515442" y="1731523"/>
                </a:cubicBezTo>
                <a:cubicBezTo>
                  <a:pt x="3531475" y="1721502"/>
                  <a:pt x="3549647" y="1714553"/>
                  <a:pt x="3564080" y="1702340"/>
                </a:cubicBezTo>
                <a:cubicBezTo>
                  <a:pt x="3592085" y="1678643"/>
                  <a:pt x="3621552" y="1655043"/>
                  <a:pt x="3641901" y="1624519"/>
                </a:cubicBezTo>
                <a:cubicBezTo>
                  <a:pt x="3657333" y="1601371"/>
                  <a:pt x="3678808" y="1570160"/>
                  <a:pt x="3690539" y="1546698"/>
                </a:cubicBezTo>
                <a:cubicBezTo>
                  <a:pt x="3695125" y="1537527"/>
                  <a:pt x="3695287" y="1526478"/>
                  <a:pt x="3700267" y="1517515"/>
                </a:cubicBezTo>
                <a:cubicBezTo>
                  <a:pt x="3711623" y="1497075"/>
                  <a:pt x="3726208" y="1478604"/>
                  <a:pt x="3739178" y="1459149"/>
                </a:cubicBezTo>
                <a:cubicBezTo>
                  <a:pt x="3753509" y="1416152"/>
                  <a:pt x="3749143" y="1424666"/>
                  <a:pt x="3778088" y="1371600"/>
                </a:cubicBezTo>
                <a:cubicBezTo>
                  <a:pt x="3787142" y="1355002"/>
                  <a:pt x="3798815" y="1339873"/>
                  <a:pt x="3807271" y="1322962"/>
                </a:cubicBezTo>
                <a:cubicBezTo>
                  <a:pt x="3818315" y="1300874"/>
                  <a:pt x="3828015" y="1278076"/>
                  <a:pt x="3836454" y="1254868"/>
                </a:cubicBezTo>
                <a:cubicBezTo>
                  <a:pt x="3865927" y="1173818"/>
                  <a:pt x="3817756" y="1262780"/>
                  <a:pt x="3865637" y="1147864"/>
                </a:cubicBezTo>
                <a:cubicBezTo>
                  <a:pt x="3872909" y="1130411"/>
                  <a:pt x="3885092" y="1115438"/>
                  <a:pt x="3894820" y="1099225"/>
                </a:cubicBezTo>
                <a:cubicBezTo>
                  <a:pt x="3901305" y="1073285"/>
                  <a:pt x="3908264" y="1047458"/>
                  <a:pt x="3914276" y="1021404"/>
                </a:cubicBezTo>
                <a:cubicBezTo>
                  <a:pt x="3917994" y="1005294"/>
                  <a:pt x="3924003" y="989300"/>
                  <a:pt x="3924003" y="972766"/>
                </a:cubicBezTo>
                <a:cubicBezTo>
                  <a:pt x="3924003" y="901356"/>
                  <a:pt x="3922461" y="829696"/>
                  <a:pt x="3914276" y="758757"/>
                </a:cubicBezTo>
                <a:cubicBezTo>
                  <a:pt x="3912614" y="744352"/>
                  <a:pt x="3900532" y="733176"/>
                  <a:pt x="3894820" y="719847"/>
                </a:cubicBezTo>
                <a:cubicBezTo>
                  <a:pt x="3890781" y="710422"/>
                  <a:pt x="3889132" y="700089"/>
                  <a:pt x="3885093" y="690664"/>
                </a:cubicBezTo>
                <a:cubicBezTo>
                  <a:pt x="3869820" y="655027"/>
                  <a:pt x="3855412" y="631801"/>
                  <a:pt x="3826727" y="603115"/>
                </a:cubicBezTo>
                <a:cubicBezTo>
                  <a:pt x="3818460" y="594848"/>
                  <a:pt x="3807458" y="589855"/>
                  <a:pt x="3797544" y="583659"/>
                </a:cubicBezTo>
                <a:cubicBezTo>
                  <a:pt x="3767327" y="564773"/>
                  <a:pt x="3742151" y="549312"/>
                  <a:pt x="3709995" y="535021"/>
                </a:cubicBezTo>
                <a:cubicBezTo>
                  <a:pt x="3694038" y="527929"/>
                  <a:pt x="3677313" y="522658"/>
                  <a:pt x="3661356" y="515566"/>
                </a:cubicBezTo>
                <a:cubicBezTo>
                  <a:pt x="3648105" y="509677"/>
                  <a:pt x="3636203" y="500697"/>
                  <a:pt x="3622446" y="496111"/>
                </a:cubicBezTo>
                <a:cubicBezTo>
                  <a:pt x="3597079" y="487655"/>
                  <a:pt x="3568541" y="488613"/>
                  <a:pt x="3544625" y="476655"/>
                </a:cubicBezTo>
                <a:cubicBezTo>
                  <a:pt x="3525170" y="466927"/>
                  <a:pt x="3506136" y="456306"/>
                  <a:pt x="3486259" y="447472"/>
                </a:cubicBezTo>
                <a:cubicBezTo>
                  <a:pt x="3471616" y="440964"/>
                  <a:pt x="3431528" y="430523"/>
                  <a:pt x="3418165" y="428017"/>
                </a:cubicBezTo>
                <a:cubicBezTo>
                  <a:pt x="3368615" y="418726"/>
                  <a:pt x="3209804" y="393562"/>
                  <a:pt x="3165246" y="389106"/>
                </a:cubicBezTo>
                <a:cubicBezTo>
                  <a:pt x="3132820" y="385864"/>
                  <a:pt x="3100305" y="383421"/>
                  <a:pt x="3067969" y="379379"/>
                </a:cubicBezTo>
                <a:cubicBezTo>
                  <a:pt x="3022467" y="373691"/>
                  <a:pt x="2977178" y="366408"/>
                  <a:pt x="2931782" y="359923"/>
                </a:cubicBezTo>
                <a:lnTo>
                  <a:pt x="2834505" y="330740"/>
                </a:lnTo>
                <a:cubicBezTo>
                  <a:pt x="2821650" y="327067"/>
                  <a:pt x="2808400" y="324855"/>
                  <a:pt x="2795595" y="321013"/>
                </a:cubicBezTo>
                <a:cubicBezTo>
                  <a:pt x="2775952" y="315120"/>
                  <a:pt x="2756872" y="307450"/>
                  <a:pt x="2737229" y="301557"/>
                </a:cubicBezTo>
                <a:cubicBezTo>
                  <a:pt x="2724423" y="297715"/>
                  <a:pt x="2711001" y="296058"/>
                  <a:pt x="2698318" y="291830"/>
                </a:cubicBezTo>
                <a:cubicBezTo>
                  <a:pt x="2681752" y="286308"/>
                  <a:pt x="2666246" y="277896"/>
                  <a:pt x="2649680" y="272374"/>
                </a:cubicBezTo>
                <a:cubicBezTo>
                  <a:pt x="2636997" y="268146"/>
                  <a:pt x="2623575" y="266489"/>
                  <a:pt x="2610769" y="262647"/>
                </a:cubicBezTo>
                <a:cubicBezTo>
                  <a:pt x="2591126" y="256754"/>
                  <a:pt x="2571143" y="251520"/>
                  <a:pt x="2552403" y="243191"/>
                </a:cubicBezTo>
                <a:cubicBezTo>
                  <a:pt x="2541720" y="238443"/>
                  <a:pt x="2534418" y="227095"/>
                  <a:pt x="2523220" y="223736"/>
                </a:cubicBezTo>
                <a:cubicBezTo>
                  <a:pt x="2501259" y="217148"/>
                  <a:pt x="2477743" y="217777"/>
                  <a:pt x="2455127" y="214008"/>
                </a:cubicBezTo>
                <a:cubicBezTo>
                  <a:pt x="2438818" y="211290"/>
                  <a:pt x="2422628" y="207868"/>
                  <a:pt x="2406488" y="204281"/>
                </a:cubicBezTo>
                <a:cubicBezTo>
                  <a:pt x="2393437" y="201381"/>
                  <a:pt x="2380688" y="197175"/>
                  <a:pt x="2367578" y="194553"/>
                </a:cubicBezTo>
                <a:cubicBezTo>
                  <a:pt x="2348237" y="190685"/>
                  <a:pt x="2328553" y="188693"/>
                  <a:pt x="2309212" y="184825"/>
                </a:cubicBezTo>
                <a:cubicBezTo>
                  <a:pt x="2296102" y="182203"/>
                  <a:pt x="2283515" y="177131"/>
                  <a:pt x="2270301" y="175098"/>
                </a:cubicBezTo>
                <a:cubicBezTo>
                  <a:pt x="2241280" y="170633"/>
                  <a:pt x="2211819" y="169523"/>
                  <a:pt x="2182752" y="165370"/>
                </a:cubicBezTo>
                <a:cubicBezTo>
                  <a:pt x="2166384" y="163032"/>
                  <a:pt x="2150381" y="158600"/>
                  <a:pt x="2134114" y="155642"/>
                </a:cubicBezTo>
                <a:cubicBezTo>
                  <a:pt x="2114708" y="152114"/>
                  <a:pt x="2095203" y="149157"/>
                  <a:pt x="2075748" y="145915"/>
                </a:cubicBezTo>
                <a:cubicBezTo>
                  <a:pt x="2056293" y="139430"/>
                  <a:pt x="2036983" y="132490"/>
                  <a:pt x="2017382" y="126459"/>
                </a:cubicBezTo>
                <a:cubicBezTo>
                  <a:pt x="1994820" y="119517"/>
                  <a:pt x="1971683" y="114469"/>
                  <a:pt x="1949288" y="107004"/>
                </a:cubicBezTo>
                <a:cubicBezTo>
                  <a:pt x="1853300" y="75009"/>
                  <a:pt x="1948071" y="97034"/>
                  <a:pt x="1852012" y="77821"/>
                </a:cubicBezTo>
                <a:cubicBezTo>
                  <a:pt x="1842284" y="71336"/>
                  <a:pt x="1833286" y="63594"/>
                  <a:pt x="1822829" y="58366"/>
                </a:cubicBezTo>
                <a:cubicBezTo>
                  <a:pt x="1778111" y="36007"/>
                  <a:pt x="1778626" y="41568"/>
                  <a:pt x="1735280" y="29183"/>
                </a:cubicBezTo>
                <a:cubicBezTo>
                  <a:pt x="1725421" y="26366"/>
                  <a:pt x="1715956" y="22272"/>
                  <a:pt x="1706097" y="19455"/>
                </a:cubicBezTo>
                <a:cubicBezTo>
                  <a:pt x="1620594" y="-4974"/>
                  <a:pt x="1707974" y="23324"/>
                  <a:pt x="1638003" y="0"/>
                </a:cubicBezTo>
                <a:cubicBezTo>
                  <a:pt x="1595850" y="3243"/>
                  <a:pt x="1553304" y="3134"/>
                  <a:pt x="1511544" y="9728"/>
                </a:cubicBezTo>
                <a:cubicBezTo>
                  <a:pt x="1491287" y="12926"/>
                  <a:pt x="1472633" y="22698"/>
                  <a:pt x="1453178" y="29183"/>
                </a:cubicBezTo>
                <a:cubicBezTo>
                  <a:pt x="1443450" y="32426"/>
                  <a:pt x="1423995" y="28657"/>
                  <a:pt x="1423995" y="38911"/>
                </a:cubicBezTo>
                <a:lnTo>
                  <a:pt x="1453178" y="389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81964" y="188640"/>
            <a:ext cx="8962036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시에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소멸자의 비대칭 실행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533816" y="4282602"/>
            <a:ext cx="1331919" cy="695149"/>
            <a:chOff x="2664017" y="2194369"/>
            <a:chExt cx="1331919" cy="695149"/>
          </a:xfrm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87708" y="2836362"/>
            <a:ext cx="1224136" cy="659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42670" y="2801171"/>
            <a:ext cx="1331919" cy="82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664017" y="1124744"/>
            <a:ext cx="1331919" cy="695149"/>
            <a:chOff x="2664017" y="2194369"/>
            <a:chExt cx="1331919" cy="695149"/>
          </a:xfrm>
        </p:grpSpPr>
        <p:sp>
          <p:nvSpPr>
            <p:cNvPr id="18" name="직사각형 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80620" y="2801171"/>
            <a:ext cx="1331919" cy="695149"/>
            <a:chOff x="2664017" y="2194369"/>
            <a:chExt cx="1331919" cy="695149"/>
          </a:xfrm>
        </p:grpSpPr>
        <p:sp>
          <p:nvSpPr>
            <p:cNvPr id="21" name="직사각형 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96698" y="1228069"/>
            <a:ext cx="1140056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/>
              <a:t>Circle waffle(30);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817478" y="2884253"/>
            <a:ext cx="1106393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000" dirty="0" smtClean="0"/>
              <a:t>increase(waffle</a:t>
            </a:r>
            <a:r>
              <a:rPr lang="en-US" altLang="ko-KR" sz="1000" dirty="0"/>
              <a:t>);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817067" y="2993712"/>
            <a:ext cx="960381" cy="517504"/>
            <a:chOff x="2817067" y="4351369"/>
            <a:chExt cx="960381" cy="517504"/>
          </a:xfrm>
        </p:grpSpPr>
        <p:sp>
          <p:nvSpPr>
            <p:cNvPr id="27" name="TextBox 26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자유형 29"/>
          <p:cNvSpPr/>
          <p:nvPr/>
        </p:nvSpPr>
        <p:spPr>
          <a:xfrm>
            <a:off x="3321123" y="2774111"/>
            <a:ext cx="1875082" cy="226854"/>
          </a:xfrm>
          <a:custGeom>
            <a:avLst/>
            <a:gdLst>
              <a:gd name="connsiteX0" fmla="*/ 0 w 2169268"/>
              <a:gd name="connsiteY0" fmla="*/ 505869 h 505869"/>
              <a:gd name="connsiteX1" fmla="*/ 1040860 w 2169268"/>
              <a:gd name="connsiteY1" fmla="*/ 31 h 505869"/>
              <a:gd name="connsiteX2" fmla="*/ 2169268 w 2169268"/>
              <a:gd name="connsiteY2" fmla="*/ 486414 h 50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268" h="505869">
                <a:moveTo>
                  <a:pt x="0" y="505869"/>
                </a:moveTo>
                <a:cubicBezTo>
                  <a:pt x="339657" y="254571"/>
                  <a:pt x="679315" y="3273"/>
                  <a:pt x="1040860" y="31"/>
                </a:cubicBezTo>
                <a:cubicBezTo>
                  <a:pt x="1402405" y="-3211"/>
                  <a:pt x="1785836" y="241601"/>
                  <a:pt x="2169268" y="486414"/>
                </a:cubicBezTo>
              </a:path>
            </a:pathLst>
          </a:custGeom>
          <a:noFill/>
          <a:ln w="12700"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4012539" y="2476276"/>
            <a:ext cx="800382" cy="181227"/>
          </a:xfrm>
          <a:prstGeom prst="wedgeRoundRectCallout">
            <a:avLst>
              <a:gd name="adj1" fmla="val -13435"/>
              <a:gd name="adj2" fmla="val 97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객체 복사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12160" y="2514752"/>
            <a:ext cx="149912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smtClean="0"/>
              <a:t>increase(</a:t>
            </a:r>
            <a:r>
              <a:rPr lang="en-US" altLang="ko-KR" sz="1000" dirty="0" smtClean="0">
                <a:solidFill>
                  <a:srgbClr val="FF0000"/>
                </a:solidFill>
              </a:rPr>
              <a:t>Circle </a:t>
            </a:r>
            <a:r>
              <a:rPr lang="en-US" altLang="ko-KR" sz="1000" dirty="0">
                <a:solidFill>
                  <a:srgbClr val="FF0000"/>
                </a:solidFill>
              </a:rPr>
              <a:t>c</a:t>
            </a:r>
            <a:r>
              <a:rPr lang="en-US" altLang="ko-KR" sz="1000" dirty="0"/>
              <a:t>) </a:t>
            </a:r>
            <a:endParaRPr lang="ko-KR" altLang="en-US" sz="10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821481" y="1307806"/>
            <a:ext cx="960381" cy="517504"/>
            <a:chOff x="2817067" y="4351369"/>
            <a:chExt cx="960381" cy="517504"/>
          </a:xfrm>
        </p:grpSpPr>
        <p:sp>
          <p:nvSpPr>
            <p:cNvPr id="41" name="TextBox 40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30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16016" y="2993712"/>
            <a:ext cx="960381" cy="517504"/>
            <a:chOff x="2817067" y="4351369"/>
            <a:chExt cx="960381" cy="517504"/>
          </a:xfrm>
        </p:grpSpPr>
        <p:sp>
          <p:nvSpPr>
            <p:cNvPr id="45" name="TextBox 44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</a:t>
              </a:r>
              <a:endParaRPr lang="ko-KR" altLang="en-US" sz="1000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30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728440" y="4467411"/>
            <a:ext cx="960381" cy="517504"/>
            <a:chOff x="2817067" y="4351369"/>
            <a:chExt cx="960381" cy="51750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3" name="TextBox 52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</a:t>
              </a:r>
              <a:endParaRPr lang="ko-KR" altLang="en-US" sz="1000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8181"/>
                  </a:solidFill>
                </a:rPr>
                <a:t>31</a:t>
              </a:r>
              <a:endParaRPr lang="ko-KR" altLang="en-US" sz="1000" dirty="0">
                <a:solidFill>
                  <a:srgbClr val="FF818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922424" y="181989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688267" y="349631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increase()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2" name="모서리가 둥근 사각형 설명선 61"/>
          <p:cNvSpPr/>
          <p:nvPr/>
        </p:nvSpPr>
        <p:spPr>
          <a:xfrm>
            <a:off x="6032628" y="2991634"/>
            <a:ext cx="1059652" cy="396472"/>
          </a:xfrm>
          <a:prstGeom prst="wedgeRoundRectCallout">
            <a:avLst>
              <a:gd name="adj1" fmla="val -81365"/>
              <a:gd name="adj2" fmla="val -132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실행되지 않음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012159" y="4378737"/>
            <a:ext cx="1337226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increase() </a:t>
            </a:r>
            <a:r>
              <a:rPr lang="ko-KR" altLang="en-US" sz="1000" dirty="0" smtClean="0"/>
              <a:t>함수 종료</a:t>
            </a:r>
            <a:endParaRPr lang="ko-KR" altLang="en-US" sz="1000" dirty="0"/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1655127" y="1519369"/>
            <a:ext cx="862674" cy="365659"/>
          </a:xfrm>
          <a:prstGeom prst="wedgeRoundRectCallout">
            <a:avLst>
              <a:gd name="adj1" fmla="val 84929"/>
              <a:gd name="adj2" fmla="val -74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30037" y="5476541"/>
            <a:ext cx="1149674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smtClean="0"/>
              <a:t>함수 종료</a:t>
            </a:r>
            <a:endParaRPr lang="ko-KR" altLang="en-US" sz="10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2627784" y="5350568"/>
            <a:ext cx="1331919" cy="695149"/>
            <a:chOff x="2664017" y="2194369"/>
            <a:chExt cx="1331919" cy="695149"/>
          </a:xfrm>
        </p:grpSpPr>
        <p:sp>
          <p:nvSpPr>
            <p:cNvPr id="69" name="직사각형 6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664017" y="2194369"/>
              <a:ext cx="1331919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764231" y="5543109"/>
            <a:ext cx="960381" cy="517504"/>
            <a:chOff x="2817067" y="4351369"/>
            <a:chExt cx="960381" cy="517504"/>
          </a:xfrm>
        </p:grpSpPr>
        <p:sp>
          <p:nvSpPr>
            <p:cNvPr id="72" name="TextBox 71"/>
            <p:cNvSpPr txBox="1"/>
            <p:nvPr/>
          </p:nvSpPr>
          <p:spPr>
            <a:xfrm>
              <a:off x="3028505" y="4622652"/>
              <a:ext cx="537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waffle</a:t>
              </a:r>
              <a:endParaRPr lang="ko-KR" altLang="en-US" sz="1000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21123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모서리가 둥근 사각형 설명선 74"/>
          <p:cNvSpPr/>
          <p:nvPr/>
        </p:nvSpPr>
        <p:spPr>
          <a:xfrm>
            <a:off x="1530975" y="5814392"/>
            <a:ext cx="951371" cy="412426"/>
          </a:xfrm>
          <a:prstGeom prst="wedgeRoundRectCallout">
            <a:avLst>
              <a:gd name="adj1" fmla="val 80526"/>
              <a:gd name="adj2" fmla="val -69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~Circle() </a:t>
            </a:r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5970653" y="4697679"/>
            <a:ext cx="951371" cy="412426"/>
          </a:xfrm>
          <a:prstGeom prst="wedgeRoundRectCallout">
            <a:avLst>
              <a:gd name="adj1" fmla="val -77226"/>
              <a:gd name="adj2" fmla="val -47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실행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96698" y="2266378"/>
            <a:ext cx="73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54819" y="3922562"/>
            <a:ext cx="73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99857" y="5338316"/>
            <a:ext cx="73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주소에 </a:t>
            </a:r>
            <a:r>
              <a:rPr lang="ko-KR" altLang="en-US" dirty="0"/>
              <a:t>의한 호출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객체의 주소만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변수는 객체에 대한 포인터 변수로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호출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소멸자가 실행되지 않는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7287</TotalTime>
  <Words>2407</Words>
  <Application>Microsoft Office PowerPoint</Application>
  <PresentationFormat>화면 슬라이드 쇼(4:3)</PresentationFormat>
  <Paragraphs>1101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가을</vt:lpstr>
      <vt:lpstr>5장 함수와 참조, 복사 생성자</vt:lpstr>
      <vt:lpstr>함수의 인자 전달 방식 리뷰</vt:lpstr>
      <vt:lpstr>PowerPoint 프레젠테이션</vt:lpstr>
      <vt:lpstr>PowerPoint 프레젠테이션</vt:lpstr>
      <vt:lpstr>‘값에 의한 호출’로 객체 전달</vt:lpstr>
      <vt:lpstr>‘값에 의한 호출’로 객체 전달</vt:lpstr>
      <vt:lpstr>예제 5-1 ‘값에 의한 호출’시 매개 변수의 생성자 실행되지 않음 </vt:lpstr>
      <vt:lpstr>‘값에 의한 호출’시에 생성자와 소멸자의 비대칭 실행</vt:lpstr>
      <vt:lpstr>함수에 객체 전달 – ‘주소에 의한 호출’로</vt:lpstr>
      <vt:lpstr>PowerPoint 프레젠테이션</vt:lpstr>
      <vt:lpstr>객체 치환 및 객체 리턴</vt:lpstr>
      <vt:lpstr>예제 5–3 객체 리턴</vt:lpstr>
      <vt:lpstr>참조란?</vt:lpstr>
      <vt:lpstr>참조 변수</vt:lpstr>
      <vt:lpstr>참조 변수 선언 및 사용 사례</vt:lpstr>
      <vt:lpstr>예제 5–3 기본 타입 변수에 대한 참조</vt:lpstr>
      <vt:lpstr>예제 5–4 객체에 대한 참조</vt:lpstr>
      <vt:lpstr>참조에 의한 호출</vt:lpstr>
      <vt:lpstr>참조에 의한 호출 사례</vt:lpstr>
      <vt:lpstr>예제 5-5 참조 매개 변수로 평균 리턴하기</vt:lpstr>
      <vt:lpstr>예제 5–6 참조에 의한 호출로 Circle 객체에 참조 전달</vt:lpstr>
      <vt:lpstr>예제 5–7(실습) 참조 매개 변수를 가진 함수 만들기 연습</vt:lpstr>
      <vt:lpstr>예제 5-7 정답</vt:lpstr>
      <vt:lpstr>참조 리턴</vt:lpstr>
      <vt:lpstr>값을 리턴하는 함수 vs. 참조를 리턴하는 함수</vt:lpstr>
      <vt:lpstr>예제 5–8 간단한 참조 리턴 사례</vt:lpstr>
      <vt:lpstr>얕은 복사와 깊은 복사</vt:lpstr>
      <vt:lpstr>C++에서 얕은 복사와 깊은 복사</vt:lpstr>
      <vt:lpstr>C++에서 객체의 복사</vt:lpstr>
      <vt:lpstr>복사 생성자</vt:lpstr>
      <vt:lpstr>복사 생성 과정</vt:lpstr>
      <vt:lpstr>예제 5–9 Circle의 복사 생성자와 객체 복사</vt:lpstr>
      <vt:lpstr>디폴트 복사 생성자</vt:lpstr>
      <vt:lpstr>디폴트 복사 생성자 사례</vt:lpstr>
      <vt:lpstr>예제 5–10 얕은 복사 생성자를 사용하여 프로그램이 비정상 종료되는 경우</vt:lpstr>
      <vt:lpstr>PowerPoint 프레젠테이션</vt:lpstr>
      <vt:lpstr>예제 5-10의 실행 결과</vt:lpstr>
      <vt:lpstr>예제 5-10의  실행 과정</vt:lpstr>
      <vt:lpstr>PowerPoint 프레젠테이션</vt:lpstr>
      <vt:lpstr>예제 5–11 깊은 복사 생성자를 가진 정상적인 Person 클래스</vt:lpstr>
      <vt:lpstr>PowerPoint 프레젠테이션</vt:lpstr>
      <vt:lpstr>예제 5-11의 실행 결과</vt:lpstr>
      <vt:lpstr>예제 5-11의  실행 과정</vt:lpstr>
      <vt:lpstr>PowerPoint 프레젠테이션</vt:lpstr>
      <vt:lpstr>예제 5-12 묵시적 복사 생성에 의해 복사 생성자가 자동 호출되는 경우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383</cp:revision>
  <dcterms:created xsi:type="dcterms:W3CDTF">2011-08-27T14:53:28Z</dcterms:created>
  <dcterms:modified xsi:type="dcterms:W3CDTF">2013-07-19T02:17:45Z</dcterms:modified>
</cp:coreProperties>
</file>