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842" r:id="rId2"/>
  </p:sldMasterIdLst>
  <p:sldIdLst>
    <p:sldId id="292" r:id="rId3"/>
    <p:sldId id="357" r:id="rId4"/>
    <p:sldId id="526" r:id="rId5"/>
    <p:sldId id="527" r:id="rId6"/>
    <p:sldId id="528" r:id="rId7"/>
    <p:sldId id="542" r:id="rId8"/>
    <p:sldId id="529" r:id="rId9"/>
    <p:sldId id="543" r:id="rId10"/>
    <p:sldId id="530" r:id="rId11"/>
    <p:sldId id="531" r:id="rId12"/>
    <p:sldId id="544" r:id="rId13"/>
    <p:sldId id="532" r:id="rId14"/>
    <p:sldId id="533" r:id="rId15"/>
    <p:sldId id="534" r:id="rId16"/>
    <p:sldId id="555" r:id="rId17"/>
    <p:sldId id="535" r:id="rId18"/>
    <p:sldId id="537" r:id="rId19"/>
    <p:sldId id="545" r:id="rId20"/>
    <p:sldId id="546" r:id="rId21"/>
    <p:sldId id="547" r:id="rId22"/>
    <p:sldId id="548" r:id="rId23"/>
    <p:sldId id="556" r:id="rId24"/>
    <p:sldId id="557" r:id="rId25"/>
    <p:sldId id="558" r:id="rId26"/>
    <p:sldId id="549" r:id="rId27"/>
    <p:sldId id="552" r:id="rId28"/>
    <p:sldId id="559" r:id="rId29"/>
    <p:sldId id="550" r:id="rId30"/>
    <p:sldId id="551" r:id="rId31"/>
    <p:sldId id="553" r:id="rId32"/>
    <p:sldId id="554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123"/>
    <a:srgbClr val="E1C48F"/>
    <a:srgbClr val="3366FF"/>
    <a:srgbClr val="3399FF"/>
    <a:srgbClr val="FF3300"/>
    <a:srgbClr val="FF66CC"/>
    <a:srgbClr val="003300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>
        <p:scale>
          <a:sx n="110" d="100"/>
          <a:sy n="110" d="100"/>
        </p:scale>
        <p:origin x="-1644" y="-8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C5741-67DE-4FD7-9599-D9705E5BB7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62061-583F-4FA6-AC09-7EDAF7A817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F39D80-9311-4B3A-BCD6-E45C10C2E5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1EF8B-F5C9-40E0-887C-79F919BF3BA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C5342-52EA-4A02-AD09-2561668251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68470-1E27-46B3-9C94-8DDC498A9F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F2970-C0C4-47BA-A782-9569A106B1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9F81D-7C0B-4C69-BE0F-EB698EFD39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986FE-9369-48F7-BF9A-C9A89A1A09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C4872-544A-41E9-9FAC-4510BF6230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A6265-CE1B-457F-BB45-9A9B770E6EC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CCB423-1D78-4E5E-8497-71587C89C4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 smtClean="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Arial" pitchFamily="34" charset="0"/>
                <a:ea typeface="HY엽서L" pitchFamily="18" charset="-127"/>
              </a:rPr>
              <a:t>©</a:t>
            </a:r>
            <a:r>
              <a:rPr lang="en-US" altLang="ko-KR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 smtClean="0"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2014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12 : </a:t>
            </a:r>
            <a:r>
              <a:rPr lang="ko-KR" altLang="en-US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탐색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152876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 smtClean="0"/>
              <a:t>사전이나 전화번호부를 탐색하는 방법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>
                <a:latin typeface="Arial" pitchFamily="34" charset="0"/>
              </a:rPr>
              <a:t>‘</a:t>
            </a:r>
            <a:r>
              <a:rPr lang="ko-KR" altLang="en-US" dirty="0" err="1" smtClean="0"/>
              <a:t>ㅎ</a:t>
            </a:r>
            <a:r>
              <a:rPr lang="ko-KR" altLang="en-US" dirty="0" smtClean="0">
                <a:latin typeface="Arial" pitchFamily="34" charset="0"/>
              </a:rPr>
              <a:t>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시작하는 단어는 사전의 뒷부분에서 찾음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 </a:t>
            </a:r>
            <a:r>
              <a:rPr lang="ko-KR" altLang="en-US" dirty="0" smtClean="0">
                <a:latin typeface="Arial" pitchFamily="34" charset="0"/>
              </a:rPr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으로 시작하는 단어는 앞부분에서 찾음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탐색키가</a:t>
            </a:r>
            <a:r>
              <a:rPr lang="ko-KR" altLang="en-US" dirty="0" smtClean="0"/>
              <a:t> 존재할 위치를 예측하여 탐색하는 방법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O(log(n))</a:t>
            </a:r>
            <a:endParaRPr lang="ko-KR" altLang="en-US" dirty="0" smtClean="0"/>
          </a:p>
          <a:p>
            <a:pPr eaLnBrk="1" hangingPunct="1"/>
            <a:r>
              <a:rPr lang="ko-KR" altLang="en-US" dirty="0" smtClean="0"/>
              <a:t>보간 탐색은 이진 탐색과 유사하나 리스트를 불균등 분할하여 탐색</a:t>
            </a:r>
            <a:endParaRPr lang="en-US" altLang="ko-KR" dirty="0" smtClean="0"/>
          </a:p>
          <a:p>
            <a:pPr eaLnBrk="1" hangingPunct="1"/>
            <a:r>
              <a:rPr lang="en-US" altLang="ko-KR" dirty="0" smtClean="0">
                <a:solidFill>
                  <a:srgbClr val="6B8123"/>
                </a:solidFill>
              </a:rPr>
              <a:t>//</a:t>
            </a:r>
            <a:r>
              <a:rPr lang="ko-KR" altLang="en-US" dirty="0" smtClean="0">
                <a:solidFill>
                  <a:srgbClr val="6B8123"/>
                </a:solidFill>
              </a:rPr>
              <a:t>데이터 값의 중앙값</a:t>
            </a:r>
            <a:r>
              <a:rPr lang="en-US" altLang="ko-KR" dirty="0" smtClean="0">
                <a:solidFill>
                  <a:srgbClr val="6B8123"/>
                </a:solidFill>
              </a:rPr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25537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보간탐색</a:t>
            </a:r>
            <a:r>
              <a:rPr lang="en-US" altLang="ko-KR" smtClean="0"/>
              <a:t>(interpolation search)</a:t>
            </a:r>
            <a:endParaRPr lang="ko-KR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933700"/>
            <a:ext cx="61087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5273675"/>
            <a:ext cx="55673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25537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보간탐색</a:t>
            </a:r>
            <a:r>
              <a:rPr lang="en-US" altLang="ko-KR" smtClean="0"/>
              <a:t>(interpolation search)</a:t>
            </a:r>
            <a:endParaRPr lang="ko-KR" alt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325563"/>
            <a:ext cx="4965700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441700"/>
            <a:ext cx="65579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179513"/>
            <a:ext cx="8229600" cy="28352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이진 탐색</a:t>
            </a:r>
            <a:r>
              <a:rPr lang="en-US" altLang="ko-KR" smtClean="0">
                <a:latin typeface="Trebuchet MS" pitchFamily="34" charset="0"/>
              </a:rPr>
              <a:t>(binary search)</a:t>
            </a:r>
            <a:r>
              <a:rPr lang="ko-KR" altLang="en-US" smtClean="0">
                <a:latin typeface="Trebuchet MS" pitchFamily="34" charset="0"/>
              </a:rPr>
              <a:t>과 이진 탐색 트리</a:t>
            </a:r>
            <a:r>
              <a:rPr lang="en-US" altLang="ko-KR" smtClean="0">
                <a:latin typeface="Trebuchet MS" pitchFamily="34" charset="0"/>
              </a:rPr>
              <a:t>(binary search tree)</a:t>
            </a:r>
            <a:r>
              <a:rPr lang="ko-KR" altLang="en-US" smtClean="0">
                <a:latin typeface="Trebuchet MS" pitchFamily="34" charset="0"/>
              </a:rPr>
              <a:t>의 차이점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이진 탐색과 이진 탐색 트리는 근본적으로 같은 원리에 의한 탐색 구조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이진 탐색은 자료들이 배열에 저장되어 있으므로 삽입</a:t>
            </a:r>
            <a:r>
              <a:rPr lang="en-US" altLang="ko-KR" smtClean="0">
                <a:latin typeface="Trebuchet MS" pitchFamily="34" charset="0"/>
              </a:rPr>
              <a:t>/</a:t>
            </a:r>
            <a:r>
              <a:rPr lang="ko-KR" altLang="en-US" smtClean="0">
                <a:latin typeface="Trebuchet MS" pitchFamily="34" charset="0"/>
              </a:rPr>
              <a:t>삭제가 매우 비효율</a:t>
            </a:r>
            <a:endParaRPr lang="en-US" altLang="ko-KR" smtClean="0">
              <a:latin typeface="Trebuchet MS" pitchFamily="34" charset="0"/>
            </a:endParaRPr>
          </a:p>
          <a:p>
            <a:pPr lvl="2" eaLnBrk="1" hangingPunct="1"/>
            <a:r>
              <a:rPr lang="ko-KR" altLang="en-US" smtClean="0">
                <a:latin typeface="Trebuchet MS" pitchFamily="34" charset="0"/>
              </a:rPr>
              <a:t>자료의 삽입</a:t>
            </a:r>
            <a:r>
              <a:rPr lang="en-US" altLang="ko-KR" smtClean="0">
                <a:latin typeface="Trebuchet MS" pitchFamily="34" charset="0"/>
              </a:rPr>
              <a:t>/</a:t>
            </a:r>
            <a:r>
              <a:rPr lang="ko-KR" altLang="en-US" smtClean="0">
                <a:latin typeface="Trebuchet MS" pitchFamily="34" charset="0"/>
              </a:rPr>
              <a:t>삭제 시 원소들을 모두 이동시켜야 함</a:t>
            </a:r>
            <a:r>
              <a:rPr lang="en-US" altLang="ko-KR" smtClean="0">
                <a:latin typeface="Trebuchet MS" pitchFamily="34" charset="0"/>
              </a:rPr>
              <a:t> 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이진 탐색 트리는 매우 빠르게 삽입</a:t>
            </a:r>
            <a:r>
              <a:rPr lang="en-US" altLang="ko-KR" smtClean="0">
                <a:latin typeface="Trebuchet MS" pitchFamily="34" charset="0"/>
              </a:rPr>
              <a:t>/</a:t>
            </a:r>
            <a:r>
              <a:rPr lang="ko-KR" altLang="en-US" smtClean="0">
                <a:latin typeface="Trebuchet MS" pitchFamily="34" charset="0"/>
              </a:rPr>
              <a:t>삭제 수행</a:t>
            </a:r>
            <a:endParaRPr lang="en-US" altLang="ko-KR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삽입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삭제가 빈번히 이루어진다면 이진탐색트리가 유리함</a:t>
            </a:r>
            <a:r>
              <a:rPr lang="en-US" altLang="ko-KR" smtClean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이진탐색트리에서의 시간복잡도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균형트리</a:t>
            </a:r>
            <a:r>
              <a:rPr lang="en-US" altLang="ko-KR" smtClean="0">
                <a:latin typeface="Trebuchet MS" pitchFamily="34" charset="0"/>
              </a:rPr>
              <a:t>: O(log(n))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불균형트리</a:t>
            </a:r>
            <a:r>
              <a:rPr lang="en-US" altLang="ko-KR" smtClean="0">
                <a:latin typeface="Trebuchet MS" pitchFamily="34" charset="0"/>
              </a:rPr>
              <a:t>: O(n), </a:t>
            </a:r>
            <a:r>
              <a:rPr lang="ko-KR" altLang="en-US" smtClean="0">
                <a:latin typeface="Trebuchet MS" pitchFamily="34" charset="0"/>
              </a:rPr>
              <a:t>순차탐색과 동일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균형 이진탐색트리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33700"/>
            <a:ext cx="54641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21161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rebuchet MS" pitchFamily="34" charset="0"/>
              </a:rPr>
              <a:t>Adelson-Velskii</a:t>
            </a:r>
            <a:r>
              <a:rPr lang="ko-KR" altLang="en-US" smtClean="0">
                <a:latin typeface="Trebuchet MS" pitchFamily="34" charset="0"/>
              </a:rPr>
              <a:t>와 </a:t>
            </a:r>
            <a:r>
              <a:rPr lang="en-US" altLang="ko-KR" smtClean="0">
                <a:latin typeface="Trebuchet MS" pitchFamily="34" charset="0"/>
              </a:rPr>
              <a:t>Landis</a:t>
            </a:r>
            <a:r>
              <a:rPr lang="ko-KR" altLang="en-US" smtClean="0">
                <a:latin typeface="Trebuchet MS" pitchFamily="34" charset="0"/>
              </a:rPr>
              <a:t>에 의해 </a:t>
            </a:r>
            <a:r>
              <a:rPr lang="en-US" altLang="ko-KR" smtClean="0">
                <a:latin typeface="Trebuchet MS" pitchFamily="34" charset="0"/>
              </a:rPr>
              <a:t>1962</a:t>
            </a:r>
            <a:r>
              <a:rPr lang="ko-KR" altLang="en-US" smtClean="0">
                <a:latin typeface="Trebuchet MS" pitchFamily="34" charset="0"/>
              </a:rPr>
              <a:t>년에 제안된 트리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Trebuchet MS" pitchFamily="34" charset="0"/>
              </a:rPr>
              <a:t>모든 노드의 왼쪽과 오른쪽 서브트리의 높이 차가 </a:t>
            </a:r>
            <a:r>
              <a:rPr lang="en-US" altLang="ko-KR" smtClean="0">
                <a:latin typeface="Trebuchet MS" pitchFamily="34" charset="0"/>
              </a:rPr>
              <a:t>1</a:t>
            </a:r>
            <a:r>
              <a:rPr lang="ko-KR" altLang="en-US" smtClean="0">
                <a:latin typeface="Trebuchet MS" pitchFamily="34" charset="0"/>
              </a:rPr>
              <a:t>이하인 이진탐색트리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Trebuchet MS" pitchFamily="34" charset="0"/>
              </a:rPr>
              <a:t>트리가 비균형 상태로 되면 스스로 노드들을 재배치하여 균형 상태 유지</a:t>
            </a:r>
            <a:r>
              <a:rPr lang="en-US" altLang="ko-KR" smtClean="0"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Trebuchet MS" pitchFamily="34" charset="0"/>
              </a:rPr>
              <a:t>평균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최선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최악 시간적복잡도</a:t>
            </a:r>
            <a:r>
              <a:rPr lang="en-US" altLang="ko-KR" smtClean="0">
                <a:latin typeface="Trebuchet MS" pitchFamily="34" charset="0"/>
              </a:rPr>
              <a:t>: O(log(n))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균형 인수</a:t>
            </a:r>
            <a:r>
              <a:rPr lang="en-US" altLang="ko-KR" smtClean="0"/>
              <a:t>(balance factor)                                                         =(</a:t>
            </a:r>
            <a:r>
              <a:rPr lang="ko-KR" altLang="en-US" smtClean="0"/>
              <a:t>왼쪽 서브 트리의 높이 </a:t>
            </a:r>
            <a:r>
              <a:rPr lang="en-US" altLang="ko-KR" smtClean="0"/>
              <a:t>- </a:t>
            </a:r>
            <a:r>
              <a:rPr lang="ko-KR" altLang="en-US" smtClean="0"/>
              <a:t>오른쪽 서브 트리의 높이</a:t>
            </a:r>
            <a:r>
              <a:rPr lang="en-US" altLang="ko-KR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모든 노드의 균형 인수가 </a:t>
            </a:r>
            <a:r>
              <a:rPr lang="en-US" altLang="ko-KR" smtClean="0"/>
              <a:t>±1 </a:t>
            </a:r>
            <a:r>
              <a:rPr lang="ko-KR" altLang="en-US" smtClean="0"/>
              <a:t>이하이면 </a:t>
            </a:r>
            <a:r>
              <a:rPr lang="en-US" altLang="ko-KR" smtClean="0"/>
              <a:t>AVL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3519010"/>
            <a:ext cx="77184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자유형 1"/>
          <p:cNvSpPr/>
          <p:nvPr/>
        </p:nvSpPr>
        <p:spPr>
          <a:xfrm>
            <a:off x="4974637" y="4037162"/>
            <a:ext cx="1641932" cy="2329132"/>
          </a:xfrm>
          <a:custGeom>
            <a:avLst/>
            <a:gdLst>
              <a:gd name="connsiteX0" fmla="*/ 1400284 w 1641932"/>
              <a:gd name="connsiteY0" fmla="*/ 112144 h 2329132"/>
              <a:gd name="connsiteX1" fmla="*/ 1348525 w 1641932"/>
              <a:gd name="connsiteY1" fmla="*/ 60385 h 2329132"/>
              <a:gd name="connsiteX2" fmla="*/ 1141491 w 1641932"/>
              <a:gd name="connsiteY2" fmla="*/ 8627 h 2329132"/>
              <a:gd name="connsiteX3" fmla="*/ 1115612 w 1641932"/>
              <a:gd name="connsiteY3" fmla="*/ 0 h 2329132"/>
              <a:gd name="connsiteX4" fmla="*/ 951710 w 1641932"/>
              <a:gd name="connsiteY4" fmla="*/ 8627 h 2329132"/>
              <a:gd name="connsiteX5" fmla="*/ 830940 w 1641932"/>
              <a:gd name="connsiteY5" fmla="*/ 60385 h 2329132"/>
              <a:gd name="connsiteX6" fmla="*/ 805061 w 1641932"/>
              <a:gd name="connsiteY6" fmla="*/ 69012 h 2329132"/>
              <a:gd name="connsiteX7" fmla="*/ 753303 w 1641932"/>
              <a:gd name="connsiteY7" fmla="*/ 112144 h 2329132"/>
              <a:gd name="connsiteX8" fmla="*/ 727423 w 1641932"/>
              <a:gd name="connsiteY8" fmla="*/ 120770 h 2329132"/>
              <a:gd name="connsiteX9" fmla="*/ 701544 w 1641932"/>
              <a:gd name="connsiteY9" fmla="*/ 155276 h 2329132"/>
              <a:gd name="connsiteX10" fmla="*/ 632533 w 1641932"/>
              <a:gd name="connsiteY10" fmla="*/ 207034 h 2329132"/>
              <a:gd name="connsiteX11" fmla="*/ 563521 w 1641932"/>
              <a:gd name="connsiteY11" fmla="*/ 267419 h 2329132"/>
              <a:gd name="connsiteX12" fmla="*/ 503137 w 1641932"/>
              <a:gd name="connsiteY12" fmla="*/ 310551 h 2329132"/>
              <a:gd name="connsiteX13" fmla="*/ 460005 w 1641932"/>
              <a:gd name="connsiteY13" fmla="*/ 336430 h 2329132"/>
              <a:gd name="connsiteX14" fmla="*/ 425499 w 1641932"/>
              <a:gd name="connsiteY14" fmla="*/ 370936 h 2329132"/>
              <a:gd name="connsiteX15" fmla="*/ 347861 w 1641932"/>
              <a:gd name="connsiteY15" fmla="*/ 439947 h 2329132"/>
              <a:gd name="connsiteX16" fmla="*/ 278850 w 1641932"/>
              <a:gd name="connsiteY16" fmla="*/ 508959 h 2329132"/>
              <a:gd name="connsiteX17" fmla="*/ 235718 w 1641932"/>
              <a:gd name="connsiteY17" fmla="*/ 560717 h 2329132"/>
              <a:gd name="connsiteX18" fmla="*/ 227091 w 1641932"/>
              <a:gd name="connsiteY18" fmla="*/ 586596 h 2329132"/>
              <a:gd name="connsiteX19" fmla="*/ 201212 w 1641932"/>
              <a:gd name="connsiteY19" fmla="*/ 621102 h 2329132"/>
              <a:gd name="connsiteX20" fmla="*/ 183959 w 1641932"/>
              <a:gd name="connsiteY20" fmla="*/ 646981 h 2329132"/>
              <a:gd name="connsiteX21" fmla="*/ 149454 w 1641932"/>
              <a:gd name="connsiteY21" fmla="*/ 698740 h 2329132"/>
              <a:gd name="connsiteX22" fmla="*/ 89069 w 1641932"/>
              <a:gd name="connsiteY22" fmla="*/ 776378 h 2329132"/>
              <a:gd name="connsiteX23" fmla="*/ 45937 w 1641932"/>
              <a:gd name="connsiteY23" fmla="*/ 888521 h 2329132"/>
              <a:gd name="connsiteX24" fmla="*/ 28684 w 1641932"/>
              <a:gd name="connsiteY24" fmla="*/ 914400 h 2329132"/>
              <a:gd name="connsiteX25" fmla="*/ 20057 w 1641932"/>
              <a:gd name="connsiteY25" fmla="*/ 948906 h 2329132"/>
              <a:gd name="connsiteX26" fmla="*/ 2805 w 1641932"/>
              <a:gd name="connsiteY26" fmla="*/ 1276710 h 2329132"/>
              <a:gd name="connsiteX27" fmla="*/ 20057 w 1641932"/>
              <a:gd name="connsiteY27" fmla="*/ 1733910 h 2329132"/>
              <a:gd name="connsiteX28" fmla="*/ 45937 w 1641932"/>
              <a:gd name="connsiteY28" fmla="*/ 1794295 h 2329132"/>
              <a:gd name="connsiteX29" fmla="*/ 63189 w 1641932"/>
              <a:gd name="connsiteY29" fmla="*/ 1837427 h 2329132"/>
              <a:gd name="connsiteX30" fmla="*/ 80442 w 1641932"/>
              <a:gd name="connsiteY30" fmla="*/ 1863306 h 2329132"/>
              <a:gd name="connsiteX31" fmla="*/ 106321 w 1641932"/>
              <a:gd name="connsiteY31" fmla="*/ 1940944 h 2329132"/>
              <a:gd name="connsiteX32" fmla="*/ 123574 w 1641932"/>
              <a:gd name="connsiteY32" fmla="*/ 2061713 h 2329132"/>
              <a:gd name="connsiteX33" fmla="*/ 158080 w 1641932"/>
              <a:gd name="connsiteY33" fmla="*/ 2191110 h 2329132"/>
              <a:gd name="connsiteX34" fmla="*/ 227091 w 1641932"/>
              <a:gd name="connsiteY34" fmla="*/ 2311880 h 2329132"/>
              <a:gd name="connsiteX35" fmla="*/ 261597 w 1641932"/>
              <a:gd name="connsiteY35" fmla="*/ 2329132 h 2329132"/>
              <a:gd name="connsiteX36" fmla="*/ 546269 w 1641932"/>
              <a:gd name="connsiteY36" fmla="*/ 2303253 h 2329132"/>
              <a:gd name="connsiteX37" fmla="*/ 615280 w 1641932"/>
              <a:gd name="connsiteY37" fmla="*/ 2286000 h 2329132"/>
              <a:gd name="connsiteX38" fmla="*/ 692918 w 1641932"/>
              <a:gd name="connsiteY38" fmla="*/ 2268747 h 2329132"/>
              <a:gd name="connsiteX39" fmla="*/ 761929 w 1641932"/>
              <a:gd name="connsiteY39" fmla="*/ 2242868 h 2329132"/>
              <a:gd name="connsiteX40" fmla="*/ 899952 w 1641932"/>
              <a:gd name="connsiteY40" fmla="*/ 2216989 h 2329132"/>
              <a:gd name="connsiteX41" fmla="*/ 934457 w 1641932"/>
              <a:gd name="connsiteY41" fmla="*/ 2199736 h 2329132"/>
              <a:gd name="connsiteX42" fmla="*/ 1003469 w 1641932"/>
              <a:gd name="connsiteY42" fmla="*/ 2182483 h 2329132"/>
              <a:gd name="connsiteX43" fmla="*/ 1037974 w 1641932"/>
              <a:gd name="connsiteY43" fmla="*/ 2156604 h 2329132"/>
              <a:gd name="connsiteX44" fmla="*/ 1089733 w 1641932"/>
              <a:gd name="connsiteY44" fmla="*/ 2096219 h 2329132"/>
              <a:gd name="connsiteX45" fmla="*/ 1132865 w 1641932"/>
              <a:gd name="connsiteY45" fmla="*/ 2027208 h 2329132"/>
              <a:gd name="connsiteX46" fmla="*/ 1167371 w 1641932"/>
              <a:gd name="connsiteY46" fmla="*/ 1975449 h 2329132"/>
              <a:gd name="connsiteX47" fmla="*/ 1184623 w 1641932"/>
              <a:gd name="connsiteY47" fmla="*/ 1949570 h 2329132"/>
              <a:gd name="connsiteX48" fmla="*/ 1201876 w 1641932"/>
              <a:gd name="connsiteY48" fmla="*/ 1915064 h 2329132"/>
              <a:gd name="connsiteX49" fmla="*/ 1245008 w 1641932"/>
              <a:gd name="connsiteY49" fmla="*/ 1854680 h 2329132"/>
              <a:gd name="connsiteX50" fmla="*/ 1262261 w 1641932"/>
              <a:gd name="connsiteY50" fmla="*/ 1820174 h 2329132"/>
              <a:gd name="connsiteX51" fmla="*/ 1296767 w 1641932"/>
              <a:gd name="connsiteY51" fmla="*/ 1725283 h 2329132"/>
              <a:gd name="connsiteX52" fmla="*/ 1305393 w 1641932"/>
              <a:gd name="connsiteY52" fmla="*/ 1690778 h 2329132"/>
              <a:gd name="connsiteX53" fmla="*/ 1322646 w 1641932"/>
              <a:gd name="connsiteY53" fmla="*/ 1639019 h 2329132"/>
              <a:gd name="connsiteX54" fmla="*/ 1339899 w 1641932"/>
              <a:gd name="connsiteY54" fmla="*/ 1500996 h 2329132"/>
              <a:gd name="connsiteX55" fmla="*/ 1357152 w 1641932"/>
              <a:gd name="connsiteY55" fmla="*/ 1431985 h 2329132"/>
              <a:gd name="connsiteX56" fmla="*/ 1408910 w 1641932"/>
              <a:gd name="connsiteY56" fmla="*/ 1337095 h 2329132"/>
              <a:gd name="connsiteX57" fmla="*/ 1434789 w 1641932"/>
              <a:gd name="connsiteY57" fmla="*/ 1302589 h 2329132"/>
              <a:gd name="connsiteX58" fmla="*/ 1452042 w 1641932"/>
              <a:gd name="connsiteY58" fmla="*/ 1207698 h 2329132"/>
              <a:gd name="connsiteX59" fmla="*/ 1469295 w 1641932"/>
              <a:gd name="connsiteY59" fmla="*/ 1147313 h 2329132"/>
              <a:gd name="connsiteX60" fmla="*/ 1503801 w 1641932"/>
              <a:gd name="connsiteY60" fmla="*/ 1043796 h 2329132"/>
              <a:gd name="connsiteX61" fmla="*/ 1529680 w 1641932"/>
              <a:gd name="connsiteY61" fmla="*/ 931653 h 2329132"/>
              <a:gd name="connsiteX62" fmla="*/ 1564186 w 1641932"/>
              <a:gd name="connsiteY62" fmla="*/ 819510 h 2329132"/>
              <a:gd name="connsiteX63" fmla="*/ 1572812 w 1641932"/>
              <a:gd name="connsiteY63" fmla="*/ 767751 h 2329132"/>
              <a:gd name="connsiteX64" fmla="*/ 1607318 w 1641932"/>
              <a:gd name="connsiteY64" fmla="*/ 690113 h 2329132"/>
              <a:gd name="connsiteX65" fmla="*/ 1624571 w 1641932"/>
              <a:gd name="connsiteY65" fmla="*/ 629729 h 2329132"/>
              <a:gd name="connsiteX66" fmla="*/ 1633197 w 1641932"/>
              <a:gd name="connsiteY66" fmla="*/ 319178 h 2329132"/>
              <a:gd name="connsiteX67" fmla="*/ 1624571 w 1641932"/>
              <a:gd name="connsiteY67" fmla="*/ 293298 h 2329132"/>
              <a:gd name="connsiteX68" fmla="*/ 1615944 w 1641932"/>
              <a:gd name="connsiteY68" fmla="*/ 258793 h 2329132"/>
              <a:gd name="connsiteX69" fmla="*/ 1598691 w 1641932"/>
              <a:gd name="connsiteY69" fmla="*/ 207034 h 2329132"/>
              <a:gd name="connsiteX70" fmla="*/ 1590065 w 1641932"/>
              <a:gd name="connsiteY70" fmla="*/ 181155 h 2329132"/>
              <a:gd name="connsiteX71" fmla="*/ 1564186 w 1641932"/>
              <a:gd name="connsiteY71" fmla="*/ 155276 h 2329132"/>
              <a:gd name="connsiteX72" fmla="*/ 1538306 w 1641932"/>
              <a:gd name="connsiteY72" fmla="*/ 138023 h 2329132"/>
              <a:gd name="connsiteX73" fmla="*/ 1512427 w 1641932"/>
              <a:gd name="connsiteY73" fmla="*/ 129396 h 2329132"/>
              <a:gd name="connsiteX74" fmla="*/ 1477921 w 1641932"/>
              <a:gd name="connsiteY74" fmla="*/ 103517 h 2329132"/>
              <a:gd name="connsiteX75" fmla="*/ 1443416 w 1641932"/>
              <a:gd name="connsiteY75" fmla="*/ 94891 h 2329132"/>
              <a:gd name="connsiteX76" fmla="*/ 1408910 w 1641932"/>
              <a:gd name="connsiteY76" fmla="*/ 77638 h 2329132"/>
              <a:gd name="connsiteX77" fmla="*/ 1331272 w 1641932"/>
              <a:gd name="connsiteY77" fmla="*/ 86264 h 232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641932" h="2329132">
                <a:moveTo>
                  <a:pt x="1400284" y="112144"/>
                </a:moveTo>
                <a:cubicBezTo>
                  <a:pt x="1383031" y="94891"/>
                  <a:pt x="1370858" y="70212"/>
                  <a:pt x="1348525" y="60385"/>
                </a:cubicBezTo>
                <a:cubicBezTo>
                  <a:pt x="1236263" y="10990"/>
                  <a:pt x="1222938" y="28989"/>
                  <a:pt x="1141491" y="8627"/>
                </a:cubicBezTo>
                <a:cubicBezTo>
                  <a:pt x="1132669" y="6422"/>
                  <a:pt x="1124238" y="2876"/>
                  <a:pt x="1115612" y="0"/>
                </a:cubicBezTo>
                <a:cubicBezTo>
                  <a:pt x="1060978" y="2876"/>
                  <a:pt x="1005624" y="-669"/>
                  <a:pt x="951710" y="8627"/>
                </a:cubicBezTo>
                <a:cubicBezTo>
                  <a:pt x="898985" y="17718"/>
                  <a:pt x="874262" y="41818"/>
                  <a:pt x="830940" y="60385"/>
                </a:cubicBezTo>
                <a:cubicBezTo>
                  <a:pt x="822582" y="63967"/>
                  <a:pt x="813687" y="66136"/>
                  <a:pt x="805061" y="69012"/>
                </a:cubicBezTo>
                <a:cubicBezTo>
                  <a:pt x="785984" y="88089"/>
                  <a:pt x="777321" y="100135"/>
                  <a:pt x="753303" y="112144"/>
                </a:cubicBezTo>
                <a:cubicBezTo>
                  <a:pt x="745170" y="116211"/>
                  <a:pt x="736050" y="117895"/>
                  <a:pt x="727423" y="120770"/>
                </a:cubicBezTo>
                <a:cubicBezTo>
                  <a:pt x="718797" y="132272"/>
                  <a:pt x="711710" y="145110"/>
                  <a:pt x="701544" y="155276"/>
                </a:cubicBezTo>
                <a:cubicBezTo>
                  <a:pt x="666914" y="189906"/>
                  <a:pt x="664385" y="183145"/>
                  <a:pt x="632533" y="207034"/>
                </a:cubicBezTo>
                <a:cubicBezTo>
                  <a:pt x="526176" y="286803"/>
                  <a:pt x="638001" y="203580"/>
                  <a:pt x="563521" y="267419"/>
                </a:cubicBezTo>
                <a:cubicBezTo>
                  <a:pt x="549895" y="279098"/>
                  <a:pt x="519941" y="300048"/>
                  <a:pt x="503137" y="310551"/>
                </a:cubicBezTo>
                <a:cubicBezTo>
                  <a:pt x="488919" y="319437"/>
                  <a:pt x="473240" y="326136"/>
                  <a:pt x="460005" y="336430"/>
                </a:cubicBezTo>
                <a:cubicBezTo>
                  <a:pt x="447165" y="346417"/>
                  <a:pt x="438201" y="360775"/>
                  <a:pt x="425499" y="370936"/>
                </a:cubicBezTo>
                <a:cubicBezTo>
                  <a:pt x="286521" y="482119"/>
                  <a:pt x="438361" y="341219"/>
                  <a:pt x="347861" y="439947"/>
                </a:cubicBezTo>
                <a:cubicBezTo>
                  <a:pt x="325878" y="463928"/>
                  <a:pt x="278850" y="508959"/>
                  <a:pt x="278850" y="508959"/>
                </a:cubicBezTo>
                <a:cubicBezTo>
                  <a:pt x="259070" y="568295"/>
                  <a:pt x="287943" y="498047"/>
                  <a:pt x="235718" y="560717"/>
                </a:cubicBezTo>
                <a:cubicBezTo>
                  <a:pt x="229897" y="567702"/>
                  <a:pt x="231602" y="578701"/>
                  <a:pt x="227091" y="586596"/>
                </a:cubicBezTo>
                <a:cubicBezTo>
                  <a:pt x="219958" y="599079"/>
                  <a:pt x="209569" y="609403"/>
                  <a:pt x="201212" y="621102"/>
                </a:cubicBezTo>
                <a:cubicBezTo>
                  <a:pt x="195186" y="629538"/>
                  <a:pt x="189710" y="638355"/>
                  <a:pt x="183959" y="646981"/>
                </a:cubicBezTo>
                <a:cubicBezTo>
                  <a:pt x="166660" y="698882"/>
                  <a:pt x="188223" y="647048"/>
                  <a:pt x="149454" y="698740"/>
                </a:cubicBezTo>
                <a:cubicBezTo>
                  <a:pt x="80954" y="790072"/>
                  <a:pt x="168657" y="696787"/>
                  <a:pt x="89069" y="776378"/>
                </a:cubicBezTo>
                <a:cubicBezTo>
                  <a:pt x="78064" y="809389"/>
                  <a:pt x="58559" y="869588"/>
                  <a:pt x="45937" y="888521"/>
                </a:cubicBezTo>
                <a:lnTo>
                  <a:pt x="28684" y="914400"/>
                </a:lnTo>
                <a:cubicBezTo>
                  <a:pt x="25808" y="925902"/>
                  <a:pt x="21860" y="937188"/>
                  <a:pt x="20057" y="948906"/>
                </a:cubicBezTo>
                <a:cubicBezTo>
                  <a:pt x="4200" y="1051978"/>
                  <a:pt x="5976" y="1184755"/>
                  <a:pt x="2805" y="1276710"/>
                </a:cubicBezTo>
                <a:cubicBezTo>
                  <a:pt x="7871" y="1519869"/>
                  <a:pt x="-15232" y="1575115"/>
                  <a:pt x="20057" y="1733910"/>
                </a:cubicBezTo>
                <a:cubicBezTo>
                  <a:pt x="34420" y="1798540"/>
                  <a:pt x="19291" y="1741002"/>
                  <a:pt x="45937" y="1794295"/>
                </a:cubicBezTo>
                <a:cubicBezTo>
                  <a:pt x="52862" y="1808145"/>
                  <a:pt x="56264" y="1823577"/>
                  <a:pt x="63189" y="1837427"/>
                </a:cubicBezTo>
                <a:cubicBezTo>
                  <a:pt x="67825" y="1846700"/>
                  <a:pt x="76454" y="1853736"/>
                  <a:pt x="80442" y="1863306"/>
                </a:cubicBezTo>
                <a:cubicBezTo>
                  <a:pt x="90934" y="1888487"/>
                  <a:pt x="106321" y="1940944"/>
                  <a:pt x="106321" y="1940944"/>
                </a:cubicBezTo>
                <a:cubicBezTo>
                  <a:pt x="112994" y="1994328"/>
                  <a:pt x="114248" y="2011972"/>
                  <a:pt x="123574" y="2061713"/>
                </a:cubicBezTo>
                <a:cubicBezTo>
                  <a:pt x="136118" y="2128613"/>
                  <a:pt x="134026" y="2138995"/>
                  <a:pt x="158080" y="2191110"/>
                </a:cubicBezTo>
                <a:cubicBezTo>
                  <a:pt x="161183" y="2197833"/>
                  <a:pt x="211114" y="2303892"/>
                  <a:pt x="227091" y="2311880"/>
                </a:cubicBezTo>
                <a:lnTo>
                  <a:pt x="261597" y="2329132"/>
                </a:lnTo>
                <a:cubicBezTo>
                  <a:pt x="275702" y="2328047"/>
                  <a:pt x="474145" y="2317678"/>
                  <a:pt x="546269" y="2303253"/>
                </a:cubicBezTo>
                <a:cubicBezTo>
                  <a:pt x="569520" y="2298603"/>
                  <a:pt x="592199" y="2291431"/>
                  <a:pt x="615280" y="2286000"/>
                </a:cubicBezTo>
                <a:cubicBezTo>
                  <a:pt x="641086" y="2279928"/>
                  <a:pt x="667485" y="2276227"/>
                  <a:pt x="692918" y="2268747"/>
                </a:cubicBezTo>
                <a:cubicBezTo>
                  <a:pt x="716488" y="2261815"/>
                  <a:pt x="738359" y="2249800"/>
                  <a:pt x="761929" y="2242868"/>
                </a:cubicBezTo>
                <a:cubicBezTo>
                  <a:pt x="813083" y="2227823"/>
                  <a:pt x="848858" y="2224288"/>
                  <a:pt x="899952" y="2216989"/>
                </a:cubicBezTo>
                <a:cubicBezTo>
                  <a:pt x="911454" y="2211238"/>
                  <a:pt x="922258" y="2203803"/>
                  <a:pt x="934457" y="2199736"/>
                </a:cubicBezTo>
                <a:cubicBezTo>
                  <a:pt x="956952" y="2192238"/>
                  <a:pt x="981581" y="2191603"/>
                  <a:pt x="1003469" y="2182483"/>
                </a:cubicBezTo>
                <a:cubicBezTo>
                  <a:pt x="1016740" y="2176953"/>
                  <a:pt x="1027058" y="2165960"/>
                  <a:pt x="1037974" y="2156604"/>
                </a:cubicBezTo>
                <a:cubicBezTo>
                  <a:pt x="1063210" y="2134974"/>
                  <a:pt x="1069275" y="2123497"/>
                  <a:pt x="1089733" y="2096219"/>
                </a:cubicBezTo>
                <a:cubicBezTo>
                  <a:pt x="1105708" y="2048293"/>
                  <a:pt x="1089587" y="2086714"/>
                  <a:pt x="1132865" y="2027208"/>
                </a:cubicBezTo>
                <a:cubicBezTo>
                  <a:pt x="1145061" y="2010438"/>
                  <a:pt x="1155869" y="1992702"/>
                  <a:pt x="1167371" y="1975449"/>
                </a:cubicBezTo>
                <a:cubicBezTo>
                  <a:pt x="1173122" y="1966823"/>
                  <a:pt x="1179987" y="1958843"/>
                  <a:pt x="1184623" y="1949570"/>
                </a:cubicBezTo>
                <a:cubicBezTo>
                  <a:pt x="1190374" y="1938068"/>
                  <a:pt x="1195496" y="1926229"/>
                  <a:pt x="1201876" y="1915064"/>
                </a:cubicBezTo>
                <a:cubicBezTo>
                  <a:pt x="1226207" y="1872484"/>
                  <a:pt x="1214152" y="1904050"/>
                  <a:pt x="1245008" y="1854680"/>
                </a:cubicBezTo>
                <a:cubicBezTo>
                  <a:pt x="1251824" y="1843775"/>
                  <a:pt x="1257038" y="1831925"/>
                  <a:pt x="1262261" y="1820174"/>
                </a:cubicBezTo>
                <a:cubicBezTo>
                  <a:pt x="1274925" y="1791679"/>
                  <a:pt x="1287939" y="1754710"/>
                  <a:pt x="1296767" y="1725283"/>
                </a:cubicBezTo>
                <a:cubicBezTo>
                  <a:pt x="1300174" y="1713927"/>
                  <a:pt x="1301986" y="1702134"/>
                  <a:pt x="1305393" y="1690778"/>
                </a:cubicBezTo>
                <a:cubicBezTo>
                  <a:pt x="1310619" y="1673359"/>
                  <a:pt x="1316895" y="1656272"/>
                  <a:pt x="1322646" y="1639019"/>
                </a:cubicBezTo>
                <a:cubicBezTo>
                  <a:pt x="1335572" y="1483894"/>
                  <a:pt x="1321738" y="1582719"/>
                  <a:pt x="1339899" y="1500996"/>
                </a:cubicBezTo>
                <a:cubicBezTo>
                  <a:pt x="1346132" y="1472946"/>
                  <a:pt x="1346478" y="1456890"/>
                  <a:pt x="1357152" y="1431985"/>
                </a:cubicBezTo>
                <a:cubicBezTo>
                  <a:pt x="1367372" y="1408140"/>
                  <a:pt x="1399396" y="1352047"/>
                  <a:pt x="1408910" y="1337095"/>
                </a:cubicBezTo>
                <a:cubicBezTo>
                  <a:pt x="1416629" y="1324965"/>
                  <a:pt x="1426163" y="1314091"/>
                  <a:pt x="1434789" y="1302589"/>
                </a:cubicBezTo>
                <a:cubicBezTo>
                  <a:pt x="1438633" y="1279529"/>
                  <a:pt x="1446016" y="1231801"/>
                  <a:pt x="1452042" y="1207698"/>
                </a:cubicBezTo>
                <a:cubicBezTo>
                  <a:pt x="1457119" y="1187389"/>
                  <a:pt x="1462991" y="1167275"/>
                  <a:pt x="1469295" y="1147313"/>
                </a:cubicBezTo>
                <a:cubicBezTo>
                  <a:pt x="1480248" y="1112629"/>
                  <a:pt x="1503801" y="1043796"/>
                  <a:pt x="1503801" y="1043796"/>
                </a:cubicBezTo>
                <a:cubicBezTo>
                  <a:pt x="1518781" y="938934"/>
                  <a:pt x="1502615" y="1026381"/>
                  <a:pt x="1529680" y="931653"/>
                </a:cubicBezTo>
                <a:cubicBezTo>
                  <a:pt x="1561192" y="821360"/>
                  <a:pt x="1531267" y="901806"/>
                  <a:pt x="1564186" y="819510"/>
                </a:cubicBezTo>
                <a:cubicBezTo>
                  <a:pt x="1567061" y="802257"/>
                  <a:pt x="1568210" y="784626"/>
                  <a:pt x="1572812" y="767751"/>
                </a:cubicBezTo>
                <a:cubicBezTo>
                  <a:pt x="1582844" y="730968"/>
                  <a:pt x="1593103" y="723281"/>
                  <a:pt x="1607318" y="690113"/>
                </a:cubicBezTo>
                <a:cubicBezTo>
                  <a:pt x="1614741" y="672792"/>
                  <a:pt x="1620195" y="647232"/>
                  <a:pt x="1624571" y="629729"/>
                </a:cubicBezTo>
                <a:cubicBezTo>
                  <a:pt x="1640455" y="462941"/>
                  <a:pt x="1649753" y="468192"/>
                  <a:pt x="1633197" y="319178"/>
                </a:cubicBezTo>
                <a:cubicBezTo>
                  <a:pt x="1632193" y="310140"/>
                  <a:pt x="1627069" y="302041"/>
                  <a:pt x="1624571" y="293298"/>
                </a:cubicBezTo>
                <a:cubicBezTo>
                  <a:pt x="1621314" y="281898"/>
                  <a:pt x="1619351" y="270149"/>
                  <a:pt x="1615944" y="258793"/>
                </a:cubicBezTo>
                <a:cubicBezTo>
                  <a:pt x="1610718" y="241374"/>
                  <a:pt x="1604442" y="224287"/>
                  <a:pt x="1598691" y="207034"/>
                </a:cubicBezTo>
                <a:cubicBezTo>
                  <a:pt x="1595816" y="198408"/>
                  <a:pt x="1596495" y="187585"/>
                  <a:pt x="1590065" y="181155"/>
                </a:cubicBezTo>
                <a:cubicBezTo>
                  <a:pt x="1581439" y="172529"/>
                  <a:pt x="1573558" y="163086"/>
                  <a:pt x="1564186" y="155276"/>
                </a:cubicBezTo>
                <a:cubicBezTo>
                  <a:pt x="1556221" y="148639"/>
                  <a:pt x="1547579" y="142660"/>
                  <a:pt x="1538306" y="138023"/>
                </a:cubicBezTo>
                <a:cubicBezTo>
                  <a:pt x="1530173" y="133956"/>
                  <a:pt x="1521053" y="132272"/>
                  <a:pt x="1512427" y="129396"/>
                </a:cubicBezTo>
                <a:cubicBezTo>
                  <a:pt x="1500925" y="120770"/>
                  <a:pt x="1490781" y="109947"/>
                  <a:pt x="1477921" y="103517"/>
                </a:cubicBezTo>
                <a:cubicBezTo>
                  <a:pt x="1467317" y="98215"/>
                  <a:pt x="1454517" y="99054"/>
                  <a:pt x="1443416" y="94891"/>
                </a:cubicBezTo>
                <a:cubicBezTo>
                  <a:pt x="1431375" y="90376"/>
                  <a:pt x="1420412" y="83389"/>
                  <a:pt x="1408910" y="77638"/>
                </a:cubicBezTo>
                <a:lnTo>
                  <a:pt x="1331272" y="86264"/>
                </a:lnTo>
              </a:path>
            </a:pathLst>
          </a:custGeom>
          <a:noFill/>
          <a:ln>
            <a:solidFill>
              <a:srgbClr val="6B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87035" y="4037162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123"/>
                </a:solidFill>
              </a:rPr>
              <a:t>3</a:t>
            </a:r>
            <a:r>
              <a:rPr lang="ko-KR" altLang="en-US" dirty="0" smtClean="0">
                <a:solidFill>
                  <a:srgbClr val="6B8123"/>
                </a:solidFill>
              </a:rPr>
              <a:t>임</a:t>
            </a:r>
            <a:r>
              <a:rPr lang="en-US" altLang="ko-KR" dirty="0" smtClean="0">
                <a:solidFill>
                  <a:srgbClr val="6B8123"/>
                </a:solidFill>
              </a:rPr>
              <a:t>!</a:t>
            </a:r>
            <a:endParaRPr lang="ko-KR" altLang="en-US" dirty="0">
              <a:solidFill>
                <a:srgbClr val="6B8123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979434" y="3844924"/>
            <a:ext cx="983411" cy="1218782"/>
          </a:xfrm>
          <a:custGeom>
            <a:avLst/>
            <a:gdLst>
              <a:gd name="connsiteX0" fmla="*/ 621102 w 983411"/>
              <a:gd name="connsiteY0" fmla="*/ 1218782 h 1218782"/>
              <a:gd name="connsiteX1" fmla="*/ 370936 w 983411"/>
              <a:gd name="connsiteY1" fmla="*/ 1158397 h 1218782"/>
              <a:gd name="connsiteX2" fmla="*/ 327804 w 983411"/>
              <a:gd name="connsiteY2" fmla="*/ 1149770 h 1218782"/>
              <a:gd name="connsiteX3" fmla="*/ 301924 w 983411"/>
              <a:gd name="connsiteY3" fmla="*/ 1132518 h 1218782"/>
              <a:gd name="connsiteX4" fmla="*/ 241540 w 983411"/>
              <a:gd name="connsiteY4" fmla="*/ 1072133 h 1218782"/>
              <a:gd name="connsiteX5" fmla="*/ 224287 w 983411"/>
              <a:gd name="connsiteY5" fmla="*/ 1037627 h 1218782"/>
              <a:gd name="connsiteX6" fmla="*/ 198408 w 983411"/>
              <a:gd name="connsiteY6" fmla="*/ 977242 h 1218782"/>
              <a:gd name="connsiteX7" fmla="*/ 163902 w 983411"/>
              <a:gd name="connsiteY7" fmla="*/ 942736 h 1218782"/>
              <a:gd name="connsiteX8" fmla="*/ 146649 w 983411"/>
              <a:gd name="connsiteY8" fmla="*/ 899604 h 1218782"/>
              <a:gd name="connsiteX9" fmla="*/ 94891 w 983411"/>
              <a:gd name="connsiteY9" fmla="*/ 813340 h 1218782"/>
              <a:gd name="connsiteX10" fmla="*/ 77638 w 983411"/>
              <a:gd name="connsiteY10" fmla="*/ 761582 h 1218782"/>
              <a:gd name="connsiteX11" fmla="*/ 69011 w 983411"/>
              <a:gd name="connsiteY11" fmla="*/ 727076 h 1218782"/>
              <a:gd name="connsiteX12" fmla="*/ 51758 w 983411"/>
              <a:gd name="connsiteY12" fmla="*/ 683944 h 1218782"/>
              <a:gd name="connsiteX13" fmla="*/ 43132 w 983411"/>
              <a:gd name="connsiteY13" fmla="*/ 658065 h 1218782"/>
              <a:gd name="connsiteX14" fmla="*/ 25879 w 983411"/>
              <a:gd name="connsiteY14" fmla="*/ 614933 h 1218782"/>
              <a:gd name="connsiteX15" fmla="*/ 17253 w 983411"/>
              <a:gd name="connsiteY15" fmla="*/ 580427 h 1218782"/>
              <a:gd name="connsiteX16" fmla="*/ 0 w 983411"/>
              <a:gd name="connsiteY16" fmla="*/ 459657 h 1218782"/>
              <a:gd name="connsiteX17" fmla="*/ 8626 w 983411"/>
              <a:gd name="connsiteY17" fmla="*/ 269876 h 1218782"/>
              <a:gd name="connsiteX18" fmla="*/ 17253 w 983411"/>
              <a:gd name="connsiteY18" fmla="*/ 218118 h 1218782"/>
              <a:gd name="connsiteX19" fmla="*/ 43132 w 983411"/>
              <a:gd name="connsiteY19" fmla="*/ 183612 h 1218782"/>
              <a:gd name="connsiteX20" fmla="*/ 60385 w 983411"/>
              <a:gd name="connsiteY20" fmla="*/ 157733 h 1218782"/>
              <a:gd name="connsiteX21" fmla="*/ 86264 w 983411"/>
              <a:gd name="connsiteY21" fmla="*/ 131853 h 1218782"/>
              <a:gd name="connsiteX22" fmla="*/ 103517 w 983411"/>
              <a:gd name="connsiteY22" fmla="*/ 97348 h 1218782"/>
              <a:gd name="connsiteX23" fmla="*/ 155275 w 983411"/>
              <a:gd name="connsiteY23" fmla="*/ 62842 h 1218782"/>
              <a:gd name="connsiteX24" fmla="*/ 189781 w 983411"/>
              <a:gd name="connsiteY24" fmla="*/ 36963 h 1218782"/>
              <a:gd name="connsiteX25" fmla="*/ 267419 w 983411"/>
              <a:gd name="connsiteY25" fmla="*/ 19710 h 1218782"/>
              <a:gd name="connsiteX26" fmla="*/ 293298 w 983411"/>
              <a:gd name="connsiteY26" fmla="*/ 2457 h 1218782"/>
              <a:gd name="connsiteX27" fmla="*/ 500332 w 983411"/>
              <a:gd name="connsiteY27" fmla="*/ 28336 h 1218782"/>
              <a:gd name="connsiteX28" fmla="*/ 526211 w 983411"/>
              <a:gd name="connsiteY28" fmla="*/ 36963 h 1218782"/>
              <a:gd name="connsiteX29" fmla="*/ 621102 w 983411"/>
              <a:gd name="connsiteY29" fmla="*/ 80095 h 1218782"/>
              <a:gd name="connsiteX30" fmla="*/ 664234 w 983411"/>
              <a:gd name="connsiteY30" fmla="*/ 105974 h 1218782"/>
              <a:gd name="connsiteX31" fmla="*/ 767751 w 983411"/>
              <a:gd name="connsiteY31" fmla="*/ 157733 h 1218782"/>
              <a:gd name="connsiteX32" fmla="*/ 802257 w 983411"/>
              <a:gd name="connsiteY32" fmla="*/ 183612 h 1218782"/>
              <a:gd name="connsiteX33" fmla="*/ 828136 w 983411"/>
              <a:gd name="connsiteY33" fmla="*/ 200865 h 1218782"/>
              <a:gd name="connsiteX34" fmla="*/ 914400 w 983411"/>
              <a:gd name="connsiteY34" fmla="*/ 295755 h 1218782"/>
              <a:gd name="connsiteX35" fmla="*/ 931653 w 983411"/>
              <a:gd name="connsiteY35" fmla="*/ 321634 h 1218782"/>
              <a:gd name="connsiteX36" fmla="*/ 948906 w 983411"/>
              <a:gd name="connsiteY36" fmla="*/ 364767 h 1218782"/>
              <a:gd name="connsiteX37" fmla="*/ 974785 w 983411"/>
              <a:gd name="connsiteY37" fmla="*/ 433778 h 1218782"/>
              <a:gd name="connsiteX38" fmla="*/ 983411 w 983411"/>
              <a:gd name="connsiteY38" fmla="*/ 545921 h 1218782"/>
              <a:gd name="connsiteX39" fmla="*/ 974785 w 983411"/>
              <a:gd name="connsiteY39" fmla="*/ 692570 h 1218782"/>
              <a:gd name="connsiteX40" fmla="*/ 966158 w 983411"/>
              <a:gd name="connsiteY40" fmla="*/ 727076 h 1218782"/>
              <a:gd name="connsiteX41" fmla="*/ 948906 w 983411"/>
              <a:gd name="connsiteY41" fmla="*/ 752955 h 1218782"/>
              <a:gd name="connsiteX42" fmla="*/ 931653 w 983411"/>
              <a:gd name="connsiteY42" fmla="*/ 787461 h 1218782"/>
              <a:gd name="connsiteX43" fmla="*/ 923026 w 983411"/>
              <a:gd name="connsiteY43" fmla="*/ 813340 h 1218782"/>
              <a:gd name="connsiteX44" fmla="*/ 862641 w 983411"/>
              <a:gd name="connsiteY44" fmla="*/ 899604 h 1218782"/>
              <a:gd name="connsiteX45" fmla="*/ 836762 w 983411"/>
              <a:gd name="connsiteY45" fmla="*/ 908231 h 1218782"/>
              <a:gd name="connsiteX46" fmla="*/ 828136 w 983411"/>
              <a:gd name="connsiteY46" fmla="*/ 934110 h 1218782"/>
              <a:gd name="connsiteX47" fmla="*/ 733245 w 983411"/>
              <a:gd name="connsiteY47" fmla="*/ 1003121 h 1218782"/>
              <a:gd name="connsiteX48" fmla="*/ 672860 w 983411"/>
              <a:gd name="connsiteY48" fmla="*/ 1046253 h 1218782"/>
              <a:gd name="connsiteX49" fmla="*/ 646981 w 983411"/>
              <a:gd name="connsiteY49" fmla="*/ 1063506 h 1218782"/>
              <a:gd name="connsiteX50" fmla="*/ 621102 w 983411"/>
              <a:gd name="connsiteY50" fmla="*/ 1072133 h 1218782"/>
              <a:gd name="connsiteX51" fmla="*/ 569343 w 983411"/>
              <a:gd name="connsiteY51" fmla="*/ 1106638 h 1218782"/>
              <a:gd name="connsiteX52" fmla="*/ 474453 w 983411"/>
              <a:gd name="connsiteY52" fmla="*/ 1149770 h 1218782"/>
              <a:gd name="connsiteX53" fmla="*/ 448574 w 983411"/>
              <a:gd name="connsiteY53" fmla="*/ 1167023 h 1218782"/>
              <a:gd name="connsiteX54" fmla="*/ 396815 w 983411"/>
              <a:gd name="connsiteY54" fmla="*/ 1184276 h 1218782"/>
              <a:gd name="connsiteX55" fmla="*/ 345057 w 983411"/>
              <a:gd name="connsiteY55" fmla="*/ 1201529 h 1218782"/>
              <a:gd name="connsiteX56" fmla="*/ 319177 w 983411"/>
              <a:gd name="connsiteY56" fmla="*/ 1210155 h 1218782"/>
              <a:gd name="connsiteX57" fmla="*/ 301924 w 983411"/>
              <a:gd name="connsiteY57" fmla="*/ 1218782 h 12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83411" h="1218782">
                <a:moveTo>
                  <a:pt x="621102" y="1218782"/>
                </a:moveTo>
                <a:lnTo>
                  <a:pt x="370936" y="1158397"/>
                </a:lnTo>
                <a:cubicBezTo>
                  <a:pt x="356664" y="1155039"/>
                  <a:pt x="341533" y="1154918"/>
                  <a:pt x="327804" y="1149770"/>
                </a:cubicBezTo>
                <a:cubicBezTo>
                  <a:pt x="318096" y="1146130"/>
                  <a:pt x="309630" y="1139454"/>
                  <a:pt x="301924" y="1132518"/>
                </a:cubicBezTo>
                <a:cubicBezTo>
                  <a:pt x="280766" y="1113476"/>
                  <a:pt x="254270" y="1097593"/>
                  <a:pt x="241540" y="1072133"/>
                </a:cubicBezTo>
                <a:cubicBezTo>
                  <a:pt x="235789" y="1060631"/>
                  <a:pt x="229353" y="1049447"/>
                  <a:pt x="224287" y="1037627"/>
                </a:cubicBezTo>
                <a:cubicBezTo>
                  <a:pt x="213184" y="1011720"/>
                  <a:pt x="217477" y="1002668"/>
                  <a:pt x="198408" y="977242"/>
                </a:cubicBezTo>
                <a:cubicBezTo>
                  <a:pt x="188648" y="964229"/>
                  <a:pt x="175404" y="954238"/>
                  <a:pt x="163902" y="942736"/>
                </a:cubicBezTo>
                <a:cubicBezTo>
                  <a:pt x="158151" y="928359"/>
                  <a:pt x="153936" y="913267"/>
                  <a:pt x="146649" y="899604"/>
                </a:cubicBezTo>
                <a:cubicBezTo>
                  <a:pt x="130869" y="870016"/>
                  <a:pt x="105495" y="845152"/>
                  <a:pt x="94891" y="813340"/>
                </a:cubicBezTo>
                <a:cubicBezTo>
                  <a:pt x="89140" y="796087"/>
                  <a:pt x="82864" y="779001"/>
                  <a:pt x="77638" y="761582"/>
                </a:cubicBezTo>
                <a:cubicBezTo>
                  <a:pt x="74231" y="750226"/>
                  <a:pt x="72760" y="738324"/>
                  <a:pt x="69011" y="727076"/>
                </a:cubicBezTo>
                <a:cubicBezTo>
                  <a:pt x="64114" y="712386"/>
                  <a:pt x="57195" y="698443"/>
                  <a:pt x="51758" y="683944"/>
                </a:cubicBezTo>
                <a:cubicBezTo>
                  <a:pt x="48565" y="675430"/>
                  <a:pt x="46325" y="666579"/>
                  <a:pt x="43132" y="658065"/>
                </a:cubicBezTo>
                <a:cubicBezTo>
                  <a:pt x="37695" y="643566"/>
                  <a:pt x="30776" y="629623"/>
                  <a:pt x="25879" y="614933"/>
                </a:cubicBezTo>
                <a:cubicBezTo>
                  <a:pt x="22130" y="603685"/>
                  <a:pt x="19825" y="592001"/>
                  <a:pt x="17253" y="580427"/>
                </a:cubicBezTo>
                <a:cubicBezTo>
                  <a:pt x="5044" y="525487"/>
                  <a:pt x="7537" y="527494"/>
                  <a:pt x="0" y="459657"/>
                </a:cubicBezTo>
                <a:cubicBezTo>
                  <a:pt x="2875" y="396397"/>
                  <a:pt x="4114" y="333041"/>
                  <a:pt x="8626" y="269876"/>
                </a:cubicBezTo>
                <a:cubicBezTo>
                  <a:pt x="9872" y="252430"/>
                  <a:pt x="10757" y="234358"/>
                  <a:pt x="17253" y="218118"/>
                </a:cubicBezTo>
                <a:cubicBezTo>
                  <a:pt x="22593" y="204769"/>
                  <a:pt x="34775" y="195311"/>
                  <a:pt x="43132" y="183612"/>
                </a:cubicBezTo>
                <a:cubicBezTo>
                  <a:pt x="49158" y="175176"/>
                  <a:pt x="53748" y="165698"/>
                  <a:pt x="60385" y="157733"/>
                </a:cubicBezTo>
                <a:cubicBezTo>
                  <a:pt x="68195" y="148361"/>
                  <a:pt x="79173" y="141780"/>
                  <a:pt x="86264" y="131853"/>
                </a:cubicBezTo>
                <a:cubicBezTo>
                  <a:pt x="93738" y="121389"/>
                  <a:pt x="94424" y="106441"/>
                  <a:pt x="103517" y="97348"/>
                </a:cubicBezTo>
                <a:cubicBezTo>
                  <a:pt x="118179" y="82686"/>
                  <a:pt x="138288" y="74733"/>
                  <a:pt x="155275" y="62842"/>
                </a:cubicBezTo>
                <a:cubicBezTo>
                  <a:pt x="167053" y="54597"/>
                  <a:pt x="177298" y="44096"/>
                  <a:pt x="189781" y="36963"/>
                </a:cubicBezTo>
                <a:cubicBezTo>
                  <a:pt x="207273" y="26968"/>
                  <a:pt x="254742" y="21823"/>
                  <a:pt x="267419" y="19710"/>
                </a:cubicBezTo>
                <a:cubicBezTo>
                  <a:pt x="276045" y="13959"/>
                  <a:pt x="282942" y="2950"/>
                  <a:pt x="293298" y="2457"/>
                </a:cubicBezTo>
                <a:cubicBezTo>
                  <a:pt x="419750" y="-3564"/>
                  <a:pt x="415878" y="185"/>
                  <a:pt x="500332" y="28336"/>
                </a:cubicBezTo>
                <a:cubicBezTo>
                  <a:pt x="508958" y="31211"/>
                  <a:pt x="517768" y="33586"/>
                  <a:pt x="526211" y="36963"/>
                </a:cubicBezTo>
                <a:cubicBezTo>
                  <a:pt x="570792" y="54795"/>
                  <a:pt x="575998" y="55493"/>
                  <a:pt x="621102" y="80095"/>
                </a:cubicBezTo>
                <a:cubicBezTo>
                  <a:pt x="635821" y="88124"/>
                  <a:pt x="649416" y="98129"/>
                  <a:pt x="664234" y="105974"/>
                </a:cubicBezTo>
                <a:cubicBezTo>
                  <a:pt x="698329" y="124024"/>
                  <a:pt x="736888" y="134586"/>
                  <a:pt x="767751" y="157733"/>
                </a:cubicBezTo>
                <a:cubicBezTo>
                  <a:pt x="779253" y="166359"/>
                  <a:pt x="790558" y="175255"/>
                  <a:pt x="802257" y="183612"/>
                </a:cubicBezTo>
                <a:cubicBezTo>
                  <a:pt x="810693" y="189638"/>
                  <a:pt x="820430" y="193929"/>
                  <a:pt x="828136" y="200865"/>
                </a:cubicBezTo>
                <a:cubicBezTo>
                  <a:pt x="873237" y="241456"/>
                  <a:pt x="884296" y="253609"/>
                  <a:pt x="914400" y="295755"/>
                </a:cubicBezTo>
                <a:cubicBezTo>
                  <a:pt x="920426" y="304191"/>
                  <a:pt x="927016" y="312361"/>
                  <a:pt x="931653" y="321634"/>
                </a:cubicBezTo>
                <a:cubicBezTo>
                  <a:pt x="938578" y="335484"/>
                  <a:pt x="942617" y="350616"/>
                  <a:pt x="948906" y="364767"/>
                </a:cubicBezTo>
                <a:cubicBezTo>
                  <a:pt x="974682" y="422765"/>
                  <a:pt x="960068" y="374913"/>
                  <a:pt x="974785" y="433778"/>
                </a:cubicBezTo>
                <a:cubicBezTo>
                  <a:pt x="977660" y="471159"/>
                  <a:pt x="983411" y="508430"/>
                  <a:pt x="983411" y="545921"/>
                </a:cubicBezTo>
                <a:cubicBezTo>
                  <a:pt x="983411" y="594888"/>
                  <a:pt x="979428" y="643823"/>
                  <a:pt x="974785" y="692570"/>
                </a:cubicBezTo>
                <a:cubicBezTo>
                  <a:pt x="973661" y="704373"/>
                  <a:pt x="970828" y="716179"/>
                  <a:pt x="966158" y="727076"/>
                </a:cubicBezTo>
                <a:cubicBezTo>
                  <a:pt x="962074" y="736605"/>
                  <a:pt x="954050" y="743953"/>
                  <a:pt x="948906" y="752955"/>
                </a:cubicBezTo>
                <a:cubicBezTo>
                  <a:pt x="942526" y="764120"/>
                  <a:pt x="936719" y="775641"/>
                  <a:pt x="931653" y="787461"/>
                </a:cubicBezTo>
                <a:cubicBezTo>
                  <a:pt x="928071" y="795819"/>
                  <a:pt x="927093" y="805207"/>
                  <a:pt x="923026" y="813340"/>
                </a:cubicBezTo>
                <a:cubicBezTo>
                  <a:pt x="912064" y="835264"/>
                  <a:pt x="880838" y="884007"/>
                  <a:pt x="862641" y="899604"/>
                </a:cubicBezTo>
                <a:cubicBezTo>
                  <a:pt x="855737" y="905522"/>
                  <a:pt x="845388" y="905355"/>
                  <a:pt x="836762" y="908231"/>
                </a:cubicBezTo>
                <a:cubicBezTo>
                  <a:pt x="833887" y="916857"/>
                  <a:pt x="833180" y="926544"/>
                  <a:pt x="828136" y="934110"/>
                </a:cubicBezTo>
                <a:cubicBezTo>
                  <a:pt x="801369" y="974260"/>
                  <a:pt x="771922" y="964443"/>
                  <a:pt x="733245" y="1003121"/>
                </a:cubicBezTo>
                <a:cubicBezTo>
                  <a:pt x="692310" y="1044057"/>
                  <a:pt x="714171" y="1032484"/>
                  <a:pt x="672860" y="1046253"/>
                </a:cubicBezTo>
                <a:cubicBezTo>
                  <a:pt x="664234" y="1052004"/>
                  <a:pt x="656254" y="1058869"/>
                  <a:pt x="646981" y="1063506"/>
                </a:cubicBezTo>
                <a:cubicBezTo>
                  <a:pt x="638848" y="1067573"/>
                  <a:pt x="629051" y="1067717"/>
                  <a:pt x="621102" y="1072133"/>
                </a:cubicBezTo>
                <a:cubicBezTo>
                  <a:pt x="602976" y="1082203"/>
                  <a:pt x="589014" y="1100080"/>
                  <a:pt x="569343" y="1106638"/>
                </a:cubicBezTo>
                <a:cubicBezTo>
                  <a:pt x="532705" y="1118852"/>
                  <a:pt x="513019" y="1124059"/>
                  <a:pt x="474453" y="1149770"/>
                </a:cubicBezTo>
                <a:cubicBezTo>
                  <a:pt x="465827" y="1155521"/>
                  <a:pt x="458048" y="1162812"/>
                  <a:pt x="448574" y="1167023"/>
                </a:cubicBezTo>
                <a:cubicBezTo>
                  <a:pt x="431955" y="1174409"/>
                  <a:pt x="414068" y="1178525"/>
                  <a:pt x="396815" y="1184276"/>
                </a:cubicBezTo>
                <a:lnTo>
                  <a:pt x="345057" y="1201529"/>
                </a:lnTo>
                <a:cubicBezTo>
                  <a:pt x="336430" y="1204405"/>
                  <a:pt x="327310" y="1206088"/>
                  <a:pt x="319177" y="1210155"/>
                </a:cubicBezTo>
                <a:lnTo>
                  <a:pt x="301924" y="1218782"/>
                </a:lnTo>
              </a:path>
            </a:pathLst>
          </a:custGeom>
          <a:noFill/>
          <a:ln>
            <a:solidFill>
              <a:srgbClr val="6B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96744" y="3447256"/>
            <a:ext cx="7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123"/>
                </a:solidFill>
              </a:rPr>
              <a:t>1</a:t>
            </a:r>
            <a:r>
              <a:rPr lang="ko-KR" altLang="en-US" dirty="0" smtClean="0">
                <a:solidFill>
                  <a:srgbClr val="6B8123"/>
                </a:solidFill>
              </a:rPr>
              <a:t>임</a:t>
            </a:r>
            <a:r>
              <a:rPr lang="en-US" altLang="ko-KR" dirty="0" smtClean="0">
                <a:solidFill>
                  <a:srgbClr val="6B8123"/>
                </a:solidFill>
              </a:rPr>
              <a:t>!</a:t>
            </a:r>
            <a:endParaRPr lang="ko-KR" altLang="en-US" dirty="0">
              <a:solidFill>
                <a:srgbClr val="6B81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6569" y="3163014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123"/>
                </a:solidFill>
              </a:rPr>
              <a:t>3-1=2</a:t>
            </a:r>
            <a:endParaRPr lang="ko-KR" altLang="en-US" dirty="0">
              <a:solidFill>
                <a:srgbClr val="6B812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3465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rebuchet MS" pitchFamily="34" charset="0"/>
              </a:rPr>
              <a:t>탐색연산</a:t>
            </a:r>
            <a:r>
              <a:rPr lang="en-US" altLang="ko-KR" sz="2400" smtClean="0">
                <a:latin typeface="Trebuchet MS" pitchFamily="34" charset="0"/>
              </a:rPr>
              <a:t>: </a:t>
            </a:r>
            <a:r>
              <a:rPr lang="ko-KR" altLang="en-US" sz="2400" smtClean="0">
                <a:latin typeface="Trebuchet MS" pitchFamily="34" charset="0"/>
              </a:rPr>
              <a:t>이진탐색트리와 동일</a:t>
            </a:r>
          </a:p>
          <a:p>
            <a:pPr algn="just" eaLnBrk="1" hangingPunct="1">
              <a:lnSpc>
                <a:spcPct val="90000"/>
              </a:lnSpc>
            </a:pPr>
            <a:r>
              <a:rPr lang="ko-KR" altLang="en-US" sz="2400" smtClean="0"/>
              <a:t>삽입 연산과 삭제 연산 시 균형 상태가 깨질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있음</a:t>
            </a:r>
            <a:endParaRPr lang="en-US" altLang="ko-KR" sz="2400" smtClean="0"/>
          </a:p>
          <a:p>
            <a:pPr algn="just" eaLnBrk="1" hangingPunct="1">
              <a:lnSpc>
                <a:spcPct val="90000"/>
              </a:lnSpc>
            </a:pPr>
            <a:r>
              <a:rPr lang="ko-KR" altLang="en-US" sz="2400" smtClean="0"/>
              <a:t>삽입 연산</a:t>
            </a:r>
            <a:endParaRPr lang="en-US" altLang="ko-KR" sz="24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위치에서 루트까지의 경로에 있는 조상 노드들의 균형 인수 영향 </a:t>
            </a:r>
            <a:endParaRPr lang="en-US" altLang="ko-K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후에 불균형 상태로 변한 가장 가까운 조상 노드</a:t>
            </a:r>
            <a:r>
              <a:rPr lang="en-US" altLang="ko-KR" sz="2000" smtClean="0"/>
              <a:t>(</a:t>
            </a:r>
            <a:r>
              <a:rPr lang="ko-KR" altLang="en-US" sz="2000" smtClean="0"/>
              <a:t>균형 인수가  </a:t>
            </a:r>
            <a:r>
              <a:rPr lang="en-US" altLang="ko-KR" sz="2000" smtClean="0"/>
              <a:t>±2</a:t>
            </a:r>
            <a:r>
              <a:rPr lang="ko-KR" altLang="en-US" sz="2000" smtClean="0"/>
              <a:t>가 된 가장 가까운 조상 노드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서브 트리들에 대하여 다시 재균형</a:t>
            </a:r>
            <a:endParaRPr lang="en-US" altLang="ko-KR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000" smtClean="0"/>
              <a:t>삽입 노드부터 균형 인수가 </a:t>
            </a:r>
            <a:r>
              <a:rPr lang="en-US" altLang="ko-KR" sz="2000" smtClean="0"/>
              <a:t>±2</a:t>
            </a:r>
            <a:r>
              <a:rPr lang="ko-KR" altLang="en-US" sz="2000" smtClean="0"/>
              <a:t>가 된 가장 가까운 조상 노드까지 회전</a:t>
            </a:r>
            <a:r>
              <a:rPr lang="en-US" altLang="ko-KR" sz="2000" smtClean="0"/>
              <a:t> </a:t>
            </a:r>
            <a:endParaRPr lang="en-US" altLang="ko-KR" sz="2000" smtClean="0">
              <a:latin typeface="Trebuchet MS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연산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삽입연산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33475"/>
            <a:ext cx="660558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4351338"/>
            <a:ext cx="3055937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자유형 1"/>
          <p:cNvSpPr/>
          <p:nvPr/>
        </p:nvSpPr>
        <p:spPr>
          <a:xfrm>
            <a:off x="4942936" y="1984322"/>
            <a:ext cx="1366791" cy="1604267"/>
          </a:xfrm>
          <a:custGeom>
            <a:avLst/>
            <a:gdLst>
              <a:gd name="connsiteX0" fmla="*/ 1268083 w 1366791"/>
              <a:gd name="connsiteY0" fmla="*/ 146403 h 1604267"/>
              <a:gd name="connsiteX1" fmla="*/ 1009290 w 1366791"/>
              <a:gd name="connsiteY1" fmla="*/ 111897 h 1604267"/>
              <a:gd name="connsiteX2" fmla="*/ 923026 w 1366791"/>
              <a:gd name="connsiteY2" fmla="*/ 103270 h 1604267"/>
              <a:gd name="connsiteX3" fmla="*/ 897147 w 1366791"/>
              <a:gd name="connsiteY3" fmla="*/ 94644 h 1604267"/>
              <a:gd name="connsiteX4" fmla="*/ 629728 w 1366791"/>
              <a:gd name="connsiteY4" fmla="*/ 94644 h 1604267"/>
              <a:gd name="connsiteX5" fmla="*/ 603849 w 1366791"/>
              <a:gd name="connsiteY5" fmla="*/ 103270 h 1604267"/>
              <a:gd name="connsiteX6" fmla="*/ 526211 w 1366791"/>
              <a:gd name="connsiteY6" fmla="*/ 172282 h 1604267"/>
              <a:gd name="connsiteX7" fmla="*/ 474453 w 1366791"/>
              <a:gd name="connsiteY7" fmla="*/ 232667 h 1604267"/>
              <a:gd name="connsiteX8" fmla="*/ 457200 w 1366791"/>
              <a:gd name="connsiteY8" fmla="*/ 258546 h 1604267"/>
              <a:gd name="connsiteX9" fmla="*/ 414068 w 1366791"/>
              <a:gd name="connsiteY9" fmla="*/ 353436 h 1604267"/>
              <a:gd name="connsiteX10" fmla="*/ 396815 w 1366791"/>
              <a:gd name="connsiteY10" fmla="*/ 387942 h 1604267"/>
              <a:gd name="connsiteX11" fmla="*/ 370936 w 1366791"/>
              <a:gd name="connsiteY11" fmla="*/ 448327 h 1604267"/>
              <a:gd name="connsiteX12" fmla="*/ 345056 w 1366791"/>
              <a:gd name="connsiteY12" fmla="*/ 482833 h 1604267"/>
              <a:gd name="connsiteX13" fmla="*/ 319177 w 1366791"/>
              <a:gd name="connsiteY13" fmla="*/ 543218 h 1604267"/>
              <a:gd name="connsiteX14" fmla="*/ 284672 w 1366791"/>
              <a:gd name="connsiteY14" fmla="*/ 603603 h 1604267"/>
              <a:gd name="connsiteX15" fmla="*/ 267419 w 1366791"/>
              <a:gd name="connsiteY15" fmla="*/ 646735 h 1604267"/>
              <a:gd name="connsiteX16" fmla="*/ 241539 w 1366791"/>
              <a:gd name="connsiteY16" fmla="*/ 681240 h 1604267"/>
              <a:gd name="connsiteX17" fmla="*/ 224287 w 1366791"/>
              <a:gd name="connsiteY17" fmla="*/ 707120 h 1604267"/>
              <a:gd name="connsiteX18" fmla="*/ 215660 w 1366791"/>
              <a:gd name="connsiteY18" fmla="*/ 741625 h 1604267"/>
              <a:gd name="connsiteX19" fmla="*/ 198407 w 1366791"/>
              <a:gd name="connsiteY19" fmla="*/ 767504 h 1604267"/>
              <a:gd name="connsiteX20" fmla="*/ 172528 w 1366791"/>
              <a:gd name="connsiteY20" fmla="*/ 810636 h 1604267"/>
              <a:gd name="connsiteX21" fmla="*/ 163902 w 1366791"/>
              <a:gd name="connsiteY21" fmla="*/ 836516 h 1604267"/>
              <a:gd name="connsiteX22" fmla="*/ 112143 w 1366791"/>
              <a:gd name="connsiteY22" fmla="*/ 896901 h 1604267"/>
              <a:gd name="connsiteX23" fmla="*/ 94890 w 1366791"/>
              <a:gd name="connsiteY23" fmla="*/ 931406 h 1604267"/>
              <a:gd name="connsiteX24" fmla="*/ 51758 w 1366791"/>
              <a:gd name="connsiteY24" fmla="*/ 1000418 h 1604267"/>
              <a:gd name="connsiteX25" fmla="*/ 34506 w 1366791"/>
              <a:gd name="connsiteY25" fmla="*/ 1078055 h 1604267"/>
              <a:gd name="connsiteX26" fmla="*/ 25879 w 1366791"/>
              <a:gd name="connsiteY26" fmla="*/ 1112561 h 1604267"/>
              <a:gd name="connsiteX27" fmla="*/ 17253 w 1366791"/>
              <a:gd name="connsiteY27" fmla="*/ 1172946 h 1604267"/>
              <a:gd name="connsiteX28" fmla="*/ 0 w 1366791"/>
              <a:gd name="connsiteY28" fmla="*/ 1233331 h 1604267"/>
              <a:gd name="connsiteX29" fmla="*/ 17253 w 1366791"/>
              <a:gd name="connsiteY29" fmla="*/ 1414486 h 1604267"/>
              <a:gd name="connsiteX30" fmla="*/ 34506 w 1366791"/>
              <a:gd name="connsiteY30" fmla="*/ 1448991 h 1604267"/>
              <a:gd name="connsiteX31" fmla="*/ 69011 w 1366791"/>
              <a:gd name="connsiteY31" fmla="*/ 1500750 h 1604267"/>
              <a:gd name="connsiteX32" fmla="*/ 120770 w 1366791"/>
              <a:gd name="connsiteY32" fmla="*/ 1552508 h 1604267"/>
              <a:gd name="connsiteX33" fmla="*/ 215660 w 1366791"/>
              <a:gd name="connsiteY33" fmla="*/ 1604267 h 1604267"/>
              <a:gd name="connsiteX34" fmla="*/ 362309 w 1366791"/>
              <a:gd name="connsiteY34" fmla="*/ 1595640 h 1604267"/>
              <a:gd name="connsiteX35" fmla="*/ 405441 w 1366791"/>
              <a:gd name="connsiteY35" fmla="*/ 1578387 h 1604267"/>
              <a:gd name="connsiteX36" fmla="*/ 448573 w 1366791"/>
              <a:gd name="connsiteY36" fmla="*/ 1569761 h 1604267"/>
              <a:gd name="connsiteX37" fmla="*/ 543464 w 1366791"/>
              <a:gd name="connsiteY37" fmla="*/ 1535255 h 1604267"/>
              <a:gd name="connsiteX38" fmla="*/ 629728 w 1366791"/>
              <a:gd name="connsiteY38" fmla="*/ 1492123 h 1604267"/>
              <a:gd name="connsiteX39" fmla="*/ 733245 w 1366791"/>
              <a:gd name="connsiteY39" fmla="*/ 1397233 h 1604267"/>
              <a:gd name="connsiteX40" fmla="*/ 785004 w 1366791"/>
              <a:gd name="connsiteY40" fmla="*/ 1345474 h 1604267"/>
              <a:gd name="connsiteX41" fmla="*/ 854015 w 1366791"/>
              <a:gd name="connsiteY41" fmla="*/ 1293716 h 1604267"/>
              <a:gd name="connsiteX42" fmla="*/ 923026 w 1366791"/>
              <a:gd name="connsiteY42" fmla="*/ 1233331 h 1604267"/>
              <a:gd name="connsiteX43" fmla="*/ 957532 w 1366791"/>
              <a:gd name="connsiteY43" fmla="*/ 1181572 h 1604267"/>
              <a:gd name="connsiteX44" fmla="*/ 992038 w 1366791"/>
              <a:gd name="connsiteY44" fmla="*/ 1121187 h 1604267"/>
              <a:gd name="connsiteX45" fmla="*/ 1061049 w 1366791"/>
              <a:gd name="connsiteY45" fmla="*/ 1052176 h 1604267"/>
              <a:gd name="connsiteX46" fmla="*/ 1078302 w 1366791"/>
              <a:gd name="connsiteY46" fmla="*/ 1017670 h 1604267"/>
              <a:gd name="connsiteX47" fmla="*/ 1121434 w 1366791"/>
              <a:gd name="connsiteY47" fmla="*/ 948659 h 1604267"/>
              <a:gd name="connsiteX48" fmla="*/ 1147313 w 1366791"/>
              <a:gd name="connsiteY48" fmla="*/ 888274 h 1604267"/>
              <a:gd name="connsiteX49" fmla="*/ 1155939 w 1366791"/>
              <a:gd name="connsiteY49" fmla="*/ 862395 h 1604267"/>
              <a:gd name="connsiteX50" fmla="*/ 1173192 w 1366791"/>
              <a:gd name="connsiteY50" fmla="*/ 819263 h 1604267"/>
              <a:gd name="connsiteX51" fmla="*/ 1181819 w 1366791"/>
              <a:gd name="connsiteY51" fmla="*/ 784757 h 1604267"/>
              <a:gd name="connsiteX52" fmla="*/ 1199072 w 1366791"/>
              <a:gd name="connsiteY52" fmla="*/ 758878 h 1604267"/>
              <a:gd name="connsiteX53" fmla="*/ 1233577 w 1366791"/>
              <a:gd name="connsiteY53" fmla="*/ 681240 h 1604267"/>
              <a:gd name="connsiteX54" fmla="*/ 1242204 w 1366791"/>
              <a:gd name="connsiteY54" fmla="*/ 646735 h 1604267"/>
              <a:gd name="connsiteX55" fmla="*/ 1276709 w 1366791"/>
              <a:gd name="connsiteY55" fmla="*/ 560470 h 1604267"/>
              <a:gd name="connsiteX56" fmla="*/ 1302589 w 1366791"/>
              <a:gd name="connsiteY56" fmla="*/ 491459 h 1604267"/>
              <a:gd name="connsiteX57" fmla="*/ 1328468 w 1366791"/>
              <a:gd name="connsiteY57" fmla="*/ 431074 h 1604267"/>
              <a:gd name="connsiteX58" fmla="*/ 1354347 w 1366791"/>
              <a:gd name="connsiteY58" fmla="*/ 344810 h 1604267"/>
              <a:gd name="connsiteX59" fmla="*/ 1328468 w 1366791"/>
              <a:gd name="connsiteY59" fmla="*/ 60138 h 1604267"/>
              <a:gd name="connsiteX60" fmla="*/ 1302589 w 1366791"/>
              <a:gd name="connsiteY60" fmla="*/ 94644 h 1604267"/>
              <a:gd name="connsiteX61" fmla="*/ 1285336 w 1366791"/>
              <a:gd name="connsiteY61" fmla="*/ 120523 h 1604267"/>
              <a:gd name="connsiteX62" fmla="*/ 1259456 w 1366791"/>
              <a:gd name="connsiteY62" fmla="*/ 129150 h 1604267"/>
              <a:gd name="connsiteX63" fmla="*/ 1233577 w 1366791"/>
              <a:gd name="connsiteY63" fmla="*/ 146403 h 1604267"/>
              <a:gd name="connsiteX64" fmla="*/ 1216324 w 1366791"/>
              <a:gd name="connsiteY64" fmla="*/ 155029 h 160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66791" h="1604267">
                <a:moveTo>
                  <a:pt x="1268083" y="146403"/>
                </a:moveTo>
                <a:cubicBezTo>
                  <a:pt x="1154683" y="101043"/>
                  <a:pt x="1255798" y="136550"/>
                  <a:pt x="1009290" y="111897"/>
                </a:cubicBezTo>
                <a:lnTo>
                  <a:pt x="923026" y="103270"/>
                </a:lnTo>
                <a:cubicBezTo>
                  <a:pt x="914400" y="100395"/>
                  <a:pt x="906063" y="96427"/>
                  <a:pt x="897147" y="94644"/>
                </a:cubicBezTo>
                <a:cubicBezTo>
                  <a:pt x="798831" y="74982"/>
                  <a:pt x="753649" y="89481"/>
                  <a:pt x="629728" y="94644"/>
                </a:cubicBezTo>
                <a:cubicBezTo>
                  <a:pt x="621102" y="97519"/>
                  <a:pt x="611982" y="99204"/>
                  <a:pt x="603849" y="103270"/>
                </a:cubicBezTo>
                <a:cubicBezTo>
                  <a:pt x="573063" y="118663"/>
                  <a:pt x="549071" y="149422"/>
                  <a:pt x="526211" y="172282"/>
                </a:cubicBezTo>
                <a:cubicBezTo>
                  <a:pt x="494859" y="203634"/>
                  <a:pt x="502120" y="193933"/>
                  <a:pt x="474453" y="232667"/>
                </a:cubicBezTo>
                <a:cubicBezTo>
                  <a:pt x="468427" y="241103"/>
                  <a:pt x="462165" y="249444"/>
                  <a:pt x="457200" y="258546"/>
                </a:cubicBezTo>
                <a:cubicBezTo>
                  <a:pt x="368280" y="421564"/>
                  <a:pt x="448627" y="272797"/>
                  <a:pt x="414068" y="353436"/>
                </a:cubicBezTo>
                <a:cubicBezTo>
                  <a:pt x="409002" y="365256"/>
                  <a:pt x="402136" y="376235"/>
                  <a:pt x="396815" y="387942"/>
                </a:cubicBezTo>
                <a:cubicBezTo>
                  <a:pt x="387753" y="407878"/>
                  <a:pt x="381422" y="429102"/>
                  <a:pt x="370936" y="448327"/>
                </a:cubicBezTo>
                <a:cubicBezTo>
                  <a:pt x="364051" y="460949"/>
                  <a:pt x="352676" y="470641"/>
                  <a:pt x="345056" y="482833"/>
                </a:cubicBezTo>
                <a:cubicBezTo>
                  <a:pt x="319050" y="524443"/>
                  <a:pt x="335185" y="505866"/>
                  <a:pt x="319177" y="543218"/>
                </a:cubicBezTo>
                <a:cubicBezTo>
                  <a:pt x="273806" y="649081"/>
                  <a:pt x="327988" y="516968"/>
                  <a:pt x="284672" y="603603"/>
                </a:cubicBezTo>
                <a:cubicBezTo>
                  <a:pt x="277747" y="617453"/>
                  <a:pt x="274939" y="633199"/>
                  <a:pt x="267419" y="646735"/>
                </a:cubicBezTo>
                <a:cubicBezTo>
                  <a:pt x="260437" y="659303"/>
                  <a:pt x="249896" y="669541"/>
                  <a:pt x="241539" y="681240"/>
                </a:cubicBezTo>
                <a:cubicBezTo>
                  <a:pt x="235513" y="689677"/>
                  <a:pt x="230038" y="698493"/>
                  <a:pt x="224287" y="707120"/>
                </a:cubicBezTo>
                <a:cubicBezTo>
                  <a:pt x="221411" y="718622"/>
                  <a:pt x="220330" y="730728"/>
                  <a:pt x="215660" y="741625"/>
                </a:cubicBezTo>
                <a:cubicBezTo>
                  <a:pt x="211576" y="751154"/>
                  <a:pt x="203902" y="758712"/>
                  <a:pt x="198407" y="767504"/>
                </a:cubicBezTo>
                <a:cubicBezTo>
                  <a:pt x="189521" y="781722"/>
                  <a:pt x="180026" y="795639"/>
                  <a:pt x="172528" y="810636"/>
                </a:cubicBezTo>
                <a:cubicBezTo>
                  <a:pt x="168461" y="818769"/>
                  <a:pt x="168414" y="828621"/>
                  <a:pt x="163902" y="836516"/>
                </a:cubicBezTo>
                <a:cubicBezTo>
                  <a:pt x="121687" y="910392"/>
                  <a:pt x="155838" y="835728"/>
                  <a:pt x="112143" y="896901"/>
                </a:cubicBezTo>
                <a:cubicBezTo>
                  <a:pt x="104669" y="907365"/>
                  <a:pt x="101705" y="920501"/>
                  <a:pt x="94890" y="931406"/>
                </a:cubicBezTo>
                <a:cubicBezTo>
                  <a:pt x="38902" y="1020987"/>
                  <a:pt x="95470" y="912993"/>
                  <a:pt x="51758" y="1000418"/>
                </a:cubicBezTo>
                <a:cubicBezTo>
                  <a:pt x="30714" y="1084597"/>
                  <a:pt x="56417" y="979457"/>
                  <a:pt x="34506" y="1078055"/>
                </a:cubicBezTo>
                <a:cubicBezTo>
                  <a:pt x="31934" y="1089629"/>
                  <a:pt x="28000" y="1100896"/>
                  <a:pt x="25879" y="1112561"/>
                </a:cubicBezTo>
                <a:cubicBezTo>
                  <a:pt x="22242" y="1132566"/>
                  <a:pt x="20890" y="1152941"/>
                  <a:pt x="17253" y="1172946"/>
                </a:cubicBezTo>
                <a:cubicBezTo>
                  <a:pt x="12921" y="1196770"/>
                  <a:pt x="7389" y="1211162"/>
                  <a:pt x="0" y="1233331"/>
                </a:cubicBezTo>
                <a:cubicBezTo>
                  <a:pt x="1446" y="1257911"/>
                  <a:pt x="-1344" y="1364896"/>
                  <a:pt x="17253" y="1414486"/>
                </a:cubicBezTo>
                <a:cubicBezTo>
                  <a:pt x="21768" y="1426527"/>
                  <a:pt x="28755" y="1437489"/>
                  <a:pt x="34506" y="1448991"/>
                </a:cubicBezTo>
                <a:cubicBezTo>
                  <a:pt x="48566" y="1505232"/>
                  <a:pt x="30715" y="1466709"/>
                  <a:pt x="69011" y="1500750"/>
                </a:cubicBezTo>
                <a:cubicBezTo>
                  <a:pt x="87247" y="1516960"/>
                  <a:pt x="100469" y="1538974"/>
                  <a:pt x="120770" y="1552508"/>
                </a:cubicBezTo>
                <a:cubicBezTo>
                  <a:pt x="185412" y="1595604"/>
                  <a:pt x="153276" y="1579313"/>
                  <a:pt x="215660" y="1604267"/>
                </a:cubicBezTo>
                <a:cubicBezTo>
                  <a:pt x="264543" y="1601391"/>
                  <a:pt x="313791" y="1602256"/>
                  <a:pt x="362309" y="1595640"/>
                </a:cubicBezTo>
                <a:cubicBezTo>
                  <a:pt x="377652" y="1593548"/>
                  <a:pt x="390609" y="1582837"/>
                  <a:pt x="405441" y="1578387"/>
                </a:cubicBezTo>
                <a:cubicBezTo>
                  <a:pt x="419485" y="1574174"/>
                  <a:pt x="434196" y="1572636"/>
                  <a:pt x="448573" y="1569761"/>
                </a:cubicBezTo>
                <a:cubicBezTo>
                  <a:pt x="520113" y="1522069"/>
                  <a:pt x="405091" y="1594557"/>
                  <a:pt x="543464" y="1535255"/>
                </a:cubicBezTo>
                <a:cubicBezTo>
                  <a:pt x="687256" y="1473630"/>
                  <a:pt x="528123" y="1517526"/>
                  <a:pt x="629728" y="1492123"/>
                </a:cubicBezTo>
                <a:cubicBezTo>
                  <a:pt x="690258" y="1446726"/>
                  <a:pt x="654071" y="1476408"/>
                  <a:pt x="733245" y="1397233"/>
                </a:cubicBezTo>
                <a:lnTo>
                  <a:pt x="785004" y="1345474"/>
                </a:lnTo>
                <a:lnTo>
                  <a:pt x="854015" y="1293716"/>
                </a:lnTo>
                <a:cubicBezTo>
                  <a:pt x="881789" y="1272885"/>
                  <a:pt x="900692" y="1261249"/>
                  <a:pt x="923026" y="1233331"/>
                </a:cubicBezTo>
                <a:cubicBezTo>
                  <a:pt x="935979" y="1217139"/>
                  <a:pt x="948259" y="1200118"/>
                  <a:pt x="957532" y="1181572"/>
                </a:cubicBezTo>
                <a:cubicBezTo>
                  <a:pt x="965977" y="1164682"/>
                  <a:pt x="978492" y="1136088"/>
                  <a:pt x="992038" y="1121187"/>
                </a:cubicBezTo>
                <a:cubicBezTo>
                  <a:pt x="1013921" y="1097115"/>
                  <a:pt x="1046500" y="1081274"/>
                  <a:pt x="1061049" y="1052176"/>
                </a:cubicBezTo>
                <a:cubicBezTo>
                  <a:pt x="1066800" y="1040674"/>
                  <a:pt x="1072057" y="1028911"/>
                  <a:pt x="1078302" y="1017670"/>
                </a:cubicBezTo>
                <a:cubicBezTo>
                  <a:pt x="1095645" y="986453"/>
                  <a:pt x="1103457" y="975624"/>
                  <a:pt x="1121434" y="948659"/>
                </a:cubicBezTo>
                <a:cubicBezTo>
                  <a:pt x="1141663" y="887968"/>
                  <a:pt x="1115334" y="962892"/>
                  <a:pt x="1147313" y="888274"/>
                </a:cubicBezTo>
                <a:cubicBezTo>
                  <a:pt x="1150895" y="879916"/>
                  <a:pt x="1152746" y="870909"/>
                  <a:pt x="1155939" y="862395"/>
                </a:cubicBezTo>
                <a:cubicBezTo>
                  <a:pt x="1161376" y="847896"/>
                  <a:pt x="1168295" y="833953"/>
                  <a:pt x="1173192" y="819263"/>
                </a:cubicBezTo>
                <a:cubicBezTo>
                  <a:pt x="1176941" y="808015"/>
                  <a:pt x="1177149" y="795654"/>
                  <a:pt x="1181819" y="784757"/>
                </a:cubicBezTo>
                <a:cubicBezTo>
                  <a:pt x="1185903" y="775228"/>
                  <a:pt x="1193321" y="767504"/>
                  <a:pt x="1199072" y="758878"/>
                </a:cubicBezTo>
                <a:cubicBezTo>
                  <a:pt x="1219603" y="697284"/>
                  <a:pt x="1206236" y="722252"/>
                  <a:pt x="1233577" y="681240"/>
                </a:cubicBezTo>
                <a:cubicBezTo>
                  <a:pt x="1236453" y="669738"/>
                  <a:pt x="1238217" y="657900"/>
                  <a:pt x="1242204" y="646735"/>
                </a:cubicBezTo>
                <a:cubicBezTo>
                  <a:pt x="1252620" y="617569"/>
                  <a:pt x="1269197" y="590515"/>
                  <a:pt x="1276709" y="560470"/>
                </a:cubicBezTo>
                <a:cubicBezTo>
                  <a:pt x="1288455" y="513489"/>
                  <a:pt x="1280034" y="536569"/>
                  <a:pt x="1302589" y="491459"/>
                </a:cubicBezTo>
                <a:cubicBezTo>
                  <a:pt x="1325406" y="400185"/>
                  <a:pt x="1294428" y="507664"/>
                  <a:pt x="1328468" y="431074"/>
                </a:cubicBezTo>
                <a:cubicBezTo>
                  <a:pt x="1340471" y="404068"/>
                  <a:pt x="1347177" y="373490"/>
                  <a:pt x="1354347" y="344810"/>
                </a:cubicBezTo>
                <a:cubicBezTo>
                  <a:pt x="1343439" y="-47899"/>
                  <a:pt x="1403364" y="-44717"/>
                  <a:pt x="1328468" y="60138"/>
                </a:cubicBezTo>
                <a:cubicBezTo>
                  <a:pt x="1320111" y="71837"/>
                  <a:pt x="1310946" y="82945"/>
                  <a:pt x="1302589" y="94644"/>
                </a:cubicBezTo>
                <a:cubicBezTo>
                  <a:pt x="1296563" y="103080"/>
                  <a:pt x="1293432" y="114046"/>
                  <a:pt x="1285336" y="120523"/>
                </a:cubicBezTo>
                <a:cubicBezTo>
                  <a:pt x="1278235" y="126204"/>
                  <a:pt x="1267589" y="125083"/>
                  <a:pt x="1259456" y="129150"/>
                </a:cubicBezTo>
                <a:cubicBezTo>
                  <a:pt x="1250183" y="133787"/>
                  <a:pt x="1242467" y="141069"/>
                  <a:pt x="1233577" y="146403"/>
                </a:cubicBezTo>
                <a:cubicBezTo>
                  <a:pt x="1228064" y="149711"/>
                  <a:pt x="1222075" y="152154"/>
                  <a:pt x="1216324" y="155029"/>
                </a:cubicBezTo>
              </a:path>
            </a:pathLst>
          </a:custGeom>
          <a:noFill/>
          <a:ln>
            <a:solidFill>
              <a:srgbClr val="6B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271404" y="2656936"/>
            <a:ext cx="431321" cy="759286"/>
          </a:xfrm>
          <a:custGeom>
            <a:avLst/>
            <a:gdLst>
              <a:gd name="connsiteX0" fmla="*/ 8626 w 431321"/>
              <a:gd name="connsiteY0" fmla="*/ 215660 h 759286"/>
              <a:gd name="connsiteX1" fmla="*/ 0 w 431321"/>
              <a:gd name="connsiteY1" fmla="*/ 163902 h 759286"/>
              <a:gd name="connsiteX2" fmla="*/ 8626 w 431321"/>
              <a:gd name="connsiteY2" fmla="*/ 86264 h 759286"/>
              <a:gd name="connsiteX3" fmla="*/ 51758 w 431321"/>
              <a:gd name="connsiteY3" fmla="*/ 25879 h 759286"/>
              <a:gd name="connsiteX4" fmla="*/ 163902 w 431321"/>
              <a:gd name="connsiteY4" fmla="*/ 0 h 759286"/>
              <a:gd name="connsiteX5" fmla="*/ 207034 w 431321"/>
              <a:gd name="connsiteY5" fmla="*/ 8626 h 759286"/>
              <a:gd name="connsiteX6" fmla="*/ 241539 w 431321"/>
              <a:gd name="connsiteY6" fmla="*/ 60385 h 759286"/>
              <a:gd name="connsiteX7" fmla="*/ 250166 w 431321"/>
              <a:gd name="connsiteY7" fmla="*/ 103517 h 759286"/>
              <a:gd name="connsiteX8" fmla="*/ 258792 w 431321"/>
              <a:gd name="connsiteY8" fmla="*/ 129396 h 759286"/>
              <a:gd name="connsiteX9" fmla="*/ 250166 w 431321"/>
              <a:gd name="connsiteY9" fmla="*/ 241539 h 759286"/>
              <a:gd name="connsiteX10" fmla="*/ 224287 w 431321"/>
              <a:gd name="connsiteY10" fmla="*/ 267419 h 759286"/>
              <a:gd name="connsiteX11" fmla="*/ 163902 w 431321"/>
              <a:gd name="connsiteY11" fmla="*/ 293298 h 759286"/>
              <a:gd name="connsiteX12" fmla="*/ 155275 w 431321"/>
              <a:gd name="connsiteY12" fmla="*/ 293298 h 759286"/>
              <a:gd name="connsiteX13" fmla="*/ 181154 w 431321"/>
              <a:gd name="connsiteY13" fmla="*/ 284672 h 759286"/>
              <a:gd name="connsiteX14" fmla="*/ 215660 w 431321"/>
              <a:gd name="connsiteY14" fmla="*/ 276045 h 759286"/>
              <a:gd name="connsiteX15" fmla="*/ 301924 w 431321"/>
              <a:gd name="connsiteY15" fmla="*/ 284672 h 759286"/>
              <a:gd name="connsiteX16" fmla="*/ 379562 w 431321"/>
              <a:gd name="connsiteY16" fmla="*/ 370936 h 759286"/>
              <a:gd name="connsiteX17" fmla="*/ 396815 w 431321"/>
              <a:gd name="connsiteY17" fmla="*/ 422694 h 759286"/>
              <a:gd name="connsiteX18" fmla="*/ 422694 w 431321"/>
              <a:gd name="connsiteY18" fmla="*/ 491706 h 759286"/>
              <a:gd name="connsiteX19" fmla="*/ 431321 w 431321"/>
              <a:gd name="connsiteY19" fmla="*/ 534838 h 759286"/>
              <a:gd name="connsiteX20" fmla="*/ 422694 w 431321"/>
              <a:gd name="connsiteY20" fmla="*/ 603849 h 759286"/>
              <a:gd name="connsiteX21" fmla="*/ 396815 w 431321"/>
              <a:gd name="connsiteY21" fmla="*/ 638355 h 759286"/>
              <a:gd name="connsiteX22" fmla="*/ 327804 w 431321"/>
              <a:gd name="connsiteY22" fmla="*/ 698739 h 759286"/>
              <a:gd name="connsiteX23" fmla="*/ 301924 w 431321"/>
              <a:gd name="connsiteY23" fmla="*/ 715992 h 759286"/>
              <a:gd name="connsiteX24" fmla="*/ 267419 w 431321"/>
              <a:gd name="connsiteY24" fmla="*/ 724619 h 759286"/>
              <a:gd name="connsiteX25" fmla="*/ 241539 w 431321"/>
              <a:gd name="connsiteY25" fmla="*/ 750498 h 759286"/>
              <a:gd name="connsiteX26" fmla="*/ 146649 w 431321"/>
              <a:gd name="connsiteY26" fmla="*/ 750498 h 759286"/>
              <a:gd name="connsiteX27" fmla="*/ 120770 w 431321"/>
              <a:gd name="connsiteY27" fmla="*/ 733245 h 759286"/>
              <a:gd name="connsiteX28" fmla="*/ 112143 w 431321"/>
              <a:gd name="connsiteY28" fmla="*/ 698739 h 759286"/>
              <a:gd name="connsiteX29" fmla="*/ 94890 w 431321"/>
              <a:gd name="connsiteY29" fmla="*/ 672860 h 759286"/>
              <a:gd name="connsiteX30" fmla="*/ 86264 w 431321"/>
              <a:gd name="connsiteY30" fmla="*/ 638355 h 759286"/>
              <a:gd name="connsiteX31" fmla="*/ 69011 w 431321"/>
              <a:gd name="connsiteY31" fmla="*/ 586596 h 7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31321" h="759286">
                <a:moveTo>
                  <a:pt x="8626" y="215660"/>
                </a:moveTo>
                <a:cubicBezTo>
                  <a:pt x="5751" y="198407"/>
                  <a:pt x="0" y="181393"/>
                  <a:pt x="0" y="163902"/>
                </a:cubicBezTo>
                <a:cubicBezTo>
                  <a:pt x="0" y="137863"/>
                  <a:pt x="2771" y="111636"/>
                  <a:pt x="8626" y="86264"/>
                </a:cubicBezTo>
                <a:cubicBezTo>
                  <a:pt x="12490" y="69520"/>
                  <a:pt x="34663" y="33649"/>
                  <a:pt x="51758" y="25879"/>
                </a:cubicBezTo>
                <a:cubicBezTo>
                  <a:pt x="68111" y="18446"/>
                  <a:pt x="138875" y="5005"/>
                  <a:pt x="163902" y="0"/>
                </a:cubicBezTo>
                <a:cubicBezTo>
                  <a:pt x="178279" y="2875"/>
                  <a:pt x="195461" y="-376"/>
                  <a:pt x="207034" y="8626"/>
                </a:cubicBezTo>
                <a:cubicBezTo>
                  <a:pt x="223401" y="21356"/>
                  <a:pt x="241539" y="60385"/>
                  <a:pt x="241539" y="60385"/>
                </a:cubicBezTo>
                <a:cubicBezTo>
                  <a:pt x="244415" y="74762"/>
                  <a:pt x="246610" y="89293"/>
                  <a:pt x="250166" y="103517"/>
                </a:cubicBezTo>
                <a:cubicBezTo>
                  <a:pt x="252371" y="112338"/>
                  <a:pt x="258792" y="120303"/>
                  <a:pt x="258792" y="129396"/>
                </a:cubicBezTo>
                <a:cubicBezTo>
                  <a:pt x="258792" y="166887"/>
                  <a:pt x="259259" y="205167"/>
                  <a:pt x="250166" y="241539"/>
                </a:cubicBezTo>
                <a:cubicBezTo>
                  <a:pt x="247207" y="253374"/>
                  <a:pt x="233659" y="259609"/>
                  <a:pt x="224287" y="267419"/>
                </a:cubicBezTo>
                <a:cubicBezTo>
                  <a:pt x="196060" y="290942"/>
                  <a:pt x="199869" y="282508"/>
                  <a:pt x="163902" y="293298"/>
                </a:cubicBezTo>
                <a:cubicBezTo>
                  <a:pt x="150489" y="297322"/>
                  <a:pt x="50099" y="332739"/>
                  <a:pt x="155275" y="293298"/>
                </a:cubicBezTo>
                <a:cubicBezTo>
                  <a:pt x="163789" y="290105"/>
                  <a:pt x="172411" y="287170"/>
                  <a:pt x="181154" y="284672"/>
                </a:cubicBezTo>
                <a:cubicBezTo>
                  <a:pt x="192554" y="281415"/>
                  <a:pt x="204158" y="278921"/>
                  <a:pt x="215660" y="276045"/>
                </a:cubicBezTo>
                <a:cubicBezTo>
                  <a:pt x="244415" y="278921"/>
                  <a:pt x="275449" y="273089"/>
                  <a:pt x="301924" y="284672"/>
                </a:cubicBezTo>
                <a:cubicBezTo>
                  <a:pt x="324968" y="294754"/>
                  <a:pt x="361955" y="347459"/>
                  <a:pt x="379562" y="370936"/>
                </a:cubicBezTo>
                <a:cubicBezTo>
                  <a:pt x="385313" y="388189"/>
                  <a:pt x="390061" y="405809"/>
                  <a:pt x="396815" y="422694"/>
                </a:cubicBezTo>
                <a:cubicBezTo>
                  <a:pt x="402097" y="435900"/>
                  <a:pt x="418184" y="473667"/>
                  <a:pt x="422694" y="491706"/>
                </a:cubicBezTo>
                <a:cubicBezTo>
                  <a:pt x="426250" y="505930"/>
                  <a:pt x="428445" y="520461"/>
                  <a:pt x="431321" y="534838"/>
                </a:cubicBezTo>
                <a:cubicBezTo>
                  <a:pt x="428445" y="557842"/>
                  <a:pt x="430025" y="581856"/>
                  <a:pt x="422694" y="603849"/>
                </a:cubicBezTo>
                <a:cubicBezTo>
                  <a:pt x="418147" y="617489"/>
                  <a:pt x="406283" y="627535"/>
                  <a:pt x="396815" y="638355"/>
                </a:cubicBezTo>
                <a:cubicBezTo>
                  <a:pt x="371517" y="667267"/>
                  <a:pt x="358197" y="677030"/>
                  <a:pt x="327804" y="698739"/>
                </a:cubicBezTo>
                <a:cubicBezTo>
                  <a:pt x="319367" y="704765"/>
                  <a:pt x="311454" y="711908"/>
                  <a:pt x="301924" y="715992"/>
                </a:cubicBezTo>
                <a:cubicBezTo>
                  <a:pt x="291027" y="720662"/>
                  <a:pt x="278921" y="721743"/>
                  <a:pt x="267419" y="724619"/>
                </a:cubicBezTo>
                <a:cubicBezTo>
                  <a:pt x="258792" y="733245"/>
                  <a:pt x="252451" y="745042"/>
                  <a:pt x="241539" y="750498"/>
                </a:cubicBezTo>
                <a:cubicBezTo>
                  <a:pt x="208384" y="767075"/>
                  <a:pt x="180508" y="756141"/>
                  <a:pt x="146649" y="750498"/>
                </a:cubicBezTo>
                <a:cubicBezTo>
                  <a:pt x="138023" y="744747"/>
                  <a:pt x="126521" y="741871"/>
                  <a:pt x="120770" y="733245"/>
                </a:cubicBezTo>
                <a:cubicBezTo>
                  <a:pt x="114193" y="723380"/>
                  <a:pt x="116813" y="709636"/>
                  <a:pt x="112143" y="698739"/>
                </a:cubicBezTo>
                <a:cubicBezTo>
                  <a:pt x="108059" y="689210"/>
                  <a:pt x="100641" y="681486"/>
                  <a:pt x="94890" y="672860"/>
                </a:cubicBezTo>
                <a:cubicBezTo>
                  <a:pt x="92015" y="661358"/>
                  <a:pt x="89671" y="649711"/>
                  <a:pt x="86264" y="638355"/>
                </a:cubicBezTo>
                <a:cubicBezTo>
                  <a:pt x="81038" y="620936"/>
                  <a:pt x="69011" y="586596"/>
                  <a:pt x="69011" y="5865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7410091" y="1639019"/>
            <a:ext cx="940279" cy="1188988"/>
          </a:xfrm>
          <a:custGeom>
            <a:avLst/>
            <a:gdLst>
              <a:gd name="connsiteX0" fmla="*/ 664234 w 940279"/>
              <a:gd name="connsiteY0" fmla="*/ 1155939 h 1188988"/>
              <a:gd name="connsiteX1" fmla="*/ 396815 w 940279"/>
              <a:gd name="connsiteY1" fmla="*/ 1130060 h 1188988"/>
              <a:gd name="connsiteX2" fmla="*/ 310551 w 940279"/>
              <a:gd name="connsiteY2" fmla="*/ 1095555 h 1188988"/>
              <a:gd name="connsiteX3" fmla="*/ 258792 w 940279"/>
              <a:gd name="connsiteY3" fmla="*/ 1078302 h 1188988"/>
              <a:gd name="connsiteX4" fmla="*/ 232913 w 940279"/>
              <a:gd name="connsiteY4" fmla="*/ 1061049 h 1188988"/>
              <a:gd name="connsiteX5" fmla="*/ 189781 w 940279"/>
              <a:gd name="connsiteY5" fmla="*/ 1009290 h 1188988"/>
              <a:gd name="connsiteX6" fmla="*/ 155275 w 940279"/>
              <a:gd name="connsiteY6" fmla="*/ 914400 h 1188988"/>
              <a:gd name="connsiteX7" fmla="*/ 129396 w 940279"/>
              <a:gd name="connsiteY7" fmla="*/ 862641 h 1188988"/>
              <a:gd name="connsiteX8" fmla="*/ 112143 w 940279"/>
              <a:gd name="connsiteY8" fmla="*/ 810883 h 1188988"/>
              <a:gd name="connsiteX9" fmla="*/ 51758 w 940279"/>
              <a:gd name="connsiteY9" fmla="*/ 698739 h 1188988"/>
              <a:gd name="connsiteX10" fmla="*/ 34505 w 940279"/>
              <a:gd name="connsiteY10" fmla="*/ 629728 h 1188988"/>
              <a:gd name="connsiteX11" fmla="*/ 8626 w 940279"/>
              <a:gd name="connsiteY11" fmla="*/ 543464 h 1188988"/>
              <a:gd name="connsiteX12" fmla="*/ 0 w 940279"/>
              <a:gd name="connsiteY12" fmla="*/ 465826 h 1188988"/>
              <a:gd name="connsiteX13" fmla="*/ 8626 w 940279"/>
              <a:gd name="connsiteY13" fmla="*/ 293298 h 1188988"/>
              <a:gd name="connsiteX14" fmla="*/ 17252 w 940279"/>
              <a:gd name="connsiteY14" fmla="*/ 232913 h 1188988"/>
              <a:gd name="connsiteX15" fmla="*/ 34505 w 940279"/>
              <a:gd name="connsiteY15" fmla="*/ 207034 h 1188988"/>
              <a:gd name="connsiteX16" fmla="*/ 51758 w 940279"/>
              <a:gd name="connsiteY16" fmla="*/ 163902 h 1188988"/>
              <a:gd name="connsiteX17" fmla="*/ 60384 w 940279"/>
              <a:gd name="connsiteY17" fmla="*/ 138023 h 1188988"/>
              <a:gd name="connsiteX18" fmla="*/ 86264 w 940279"/>
              <a:gd name="connsiteY18" fmla="*/ 103517 h 1188988"/>
              <a:gd name="connsiteX19" fmla="*/ 120769 w 940279"/>
              <a:gd name="connsiteY19" fmla="*/ 77638 h 1188988"/>
              <a:gd name="connsiteX20" fmla="*/ 172528 w 940279"/>
              <a:gd name="connsiteY20" fmla="*/ 43132 h 1188988"/>
              <a:gd name="connsiteX21" fmla="*/ 198407 w 940279"/>
              <a:gd name="connsiteY21" fmla="*/ 25879 h 1188988"/>
              <a:gd name="connsiteX22" fmla="*/ 327803 w 940279"/>
              <a:gd name="connsiteY22" fmla="*/ 0 h 1188988"/>
              <a:gd name="connsiteX23" fmla="*/ 629728 w 940279"/>
              <a:gd name="connsiteY23" fmla="*/ 17253 h 1188988"/>
              <a:gd name="connsiteX24" fmla="*/ 681486 w 940279"/>
              <a:gd name="connsiteY24" fmla="*/ 34506 h 1188988"/>
              <a:gd name="connsiteX25" fmla="*/ 741871 w 940279"/>
              <a:gd name="connsiteY25" fmla="*/ 51758 h 1188988"/>
              <a:gd name="connsiteX26" fmla="*/ 767751 w 940279"/>
              <a:gd name="connsiteY26" fmla="*/ 77638 h 1188988"/>
              <a:gd name="connsiteX27" fmla="*/ 793630 w 940279"/>
              <a:gd name="connsiteY27" fmla="*/ 94890 h 1188988"/>
              <a:gd name="connsiteX28" fmla="*/ 819509 w 940279"/>
              <a:gd name="connsiteY28" fmla="*/ 129396 h 1188988"/>
              <a:gd name="connsiteX29" fmla="*/ 854015 w 940279"/>
              <a:gd name="connsiteY29" fmla="*/ 181155 h 1188988"/>
              <a:gd name="connsiteX30" fmla="*/ 871267 w 940279"/>
              <a:gd name="connsiteY30" fmla="*/ 207034 h 1188988"/>
              <a:gd name="connsiteX31" fmla="*/ 905773 w 940279"/>
              <a:gd name="connsiteY31" fmla="*/ 267419 h 1188988"/>
              <a:gd name="connsiteX32" fmla="*/ 914400 w 940279"/>
              <a:gd name="connsiteY32" fmla="*/ 301924 h 1188988"/>
              <a:gd name="connsiteX33" fmla="*/ 940279 w 940279"/>
              <a:gd name="connsiteY33" fmla="*/ 370936 h 1188988"/>
              <a:gd name="connsiteX34" fmla="*/ 931652 w 940279"/>
              <a:gd name="connsiteY34" fmla="*/ 638355 h 1188988"/>
              <a:gd name="connsiteX35" fmla="*/ 905773 w 940279"/>
              <a:gd name="connsiteY35" fmla="*/ 733245 h 1188988"/>
              <a:gd name="connsiteX36" fmla="*/ 897147 w 940279"/>
              <a:gd name="connsiteY36" fmla="*/ 759124 h 1188988"/>
              <a:gd name="connsiteX37" fmla="*/ 888520 w 940279"/>
              <a:gd name="connsiteY37" fmla="*/ 802256 h 1188988"/>
              <a:gd name="connsiteX38" fmla="*/ 862641 w 940279"/>
              <a:gd name="connsiteY38" fmla="*/ 862641 h 1188988"/>
              <a:gd name="connsiteX39" fmla="*/ 845388 w 940279"/>
              <a:gd name="connsiteY39" fmla="*/ 888521 h 1188988"/>
              <a:gd name="connsiteX40" fmla="*/ 819509 w 940279"/>
              <a:gd name="connsiteY40" fmla="*/ 905773 h 1188988"/>
              <a:gd name="connsiteX41" fmla="*/ 759124 w 940279"/>
              <a:gd name="connsiteY41" fmla="*/ 957532 h 1188988"/>
              <a:gd name="connsiteX42" fmla="*/ 733245 w 940279"/>
              <a:gd name="connsiteY42" fmla="*/ 974785 h 1188988"/>
              <a:gd name="connsiteX43" fmla="*/ 655607 w 940279"/>
              <a:gd name="connsiteY43" fmla="*/ 1052423 h 1188988"/>
              <a:gd name="connsiteX44" fmla="*/ 629728 w 940279"/>
              <a:gd name="connsiteY44" fmla="*/ 1078302 h 1188988"/>
              <a:gd name="connsiteX45" fmla="*/ 577969 w 940279"/>
              <a:gd name="connsiteY45" fmla="*/ 1112807 h 1188988"/>
              <a:gd name="connsiteX46" fmla="*/ 552090 w 940279"/>
              <a:gd name="connsiteY46" fmla="*/ 1130060 h 1188988"/>
              <a:gd name="connsiteX47" fmla="*/ 500332 w 940279"/>
              <a:gd name="connsiteY47" fmla="*/ 1155939 h 1188988"/>
              <a:gd name="connsiteX48" fmla="*/ 448573 w 940279"/>
              <a:gd name="connsiteY48" fmla="*/ 1181819 h 11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40279" h="1188988">
                <a:moveTo>
                  <a:pt x="664234" y="1155939"/>
                </a:moveTo>
                <a:cubicBezTo>
                  <a:pt x="547809" y="1214152"/>
                  <a:pt x="625646" y="1189114"/>
                  <a:pt x="396815" y="1130060"/>
                </a:cubicBezTo>
                <a:cubicBezTo>
                  <a:pt x="316186" y="1109252"/>
                  <a:pt x="373110" y="1120578"/>
                  <a:pt x="310551" y="1095555"/>
                </a:cubicBezTo>
                <a:cubicBezTo>
                  <a:pt x="293665" y="1088801"/>
                  <a:pt x="258792" y="1078302"/>
                  <a:pt x="258792" y="1078302"/>
                </a:cubicBezTo>
                <a:cubicBezTo>
                  <a:pt x="250166" y="1072551"/>
                  <a:pt x="240878" y="1067686"/>
                  <a:pt x="232913" y="1061049"/>
                </a:cubicBezTo>
                <a:cubicBezTo>
                  <a:pt x="216559" y="1047421"/>
                  <a:pt x="199475" y="1028679"/>
                  <a:pt x="189781" y="1009290"/>
                </a:cubicBezTo>
                <a:cubicBezTo>
                  <a:pt x="167494" y="964716"/>
                  <a:pt x="175405" y="962711"/>
                  <a:pt x="155275" y="914400"/>
                </a:cubicBezTo>
                <a:cubicBezTo>
                  <a:pt x="147856" y="896594"/>
                  <a:pt x="136815" y="880447"/>
                  <a:pt x="129396" y="862641"/>
                </a:cubicBezTo>
                <a:cubicBezTo>
                  <a:pt x="122401" y="845854"/>
                  <a:pt x="119138" y="827670"/>
                  <a:pt x="112143" y="810883"/>
                </a:cubicBezTo>
                <a:cubicBezTo>
                  <a:pt x="98199" y="777418"/>
                  <a:pt x="69029" y="728964"/>
                  <a:pt x="51758" y="698739"/>
                </a:cubicBezTo>
                <a:cubicBezTo>
                  <a:pt x="46007" y="675735"/>
                  <a:pt x="41019" y="652527"/>
                  <a:pt x="34505" y="629728"/>
                </a:cubicBezTo>
                <a:cubicBezTo>
                  <a:pt x="-7487" y="482757"/>
                  <a:pt x="35347" y="650352"/>
                  <a:pt x="8626" y="543464"/>
                </a:cubicBezTo>
                <a:cubicBezTo>
                  <a:pt x="5751" y="517585"/>
                  <a:pt x="0" y="491865"/>
                  <a:pt x="0" y="465826"/>
                </a:cubicBezTo>
                <a:cubicBezTo>
                  <a:pt x="0" y="408245"/>
                  <a:pt x="4373" y="350722"/>
                  <a:pt x="8626" y="293298"/>
                </a:cubicBezTo>
                <a:cubicBezTo>
                  <a:pt x="10128" y="273021"/>
                  <a:pt x="11409" y="252388"/>
                  <a:pt x="17252" y="232913"/>
                </a:cubicBezTo>
                <a:cubicBezTo>
                  <a:pt x="20231" y="222983"/>
                  <a:pt x="29868" y="216307"/>
                  <a:pt x="34505" y="207034"/>
                </a:cubicBezTo>
                <a:cubicBezTo>
                  <a:pt x="41430" y="193184"/>
                  <a:pt x="46321" y="178401"/>
                  <a:pt x="51758" y="163902"/>
                </a:cubicBezTo>
                <a:cubicBezTo>
                  <a:pt x="54951" y="155388"/>
                  <a:pt x="55873" y="145918"/>
                  <a:pt x="60384" y="138023"/>
                </a:cubicBezTo>
                <a:cubicBezTo>
                  <a:pt x="67517" y="125540"/>
                  <a:pt x="76098" y="113683"/>
                  <a:pt x="86264" y="103517"/>
                </a:cubicBezTo>
                <a:cubicBezTo>
                  <a:pt x="96430" y="93351"/>
                  <a:pt x="109853" y="86995"/>
                  <a:pt x="120769" y="77638"/>
                </a:cubicBezTo>
                <a:cubicBezTo>
                  <a:pt x="161890" y="42391"/>
                  <a:pt x="128508" y="57805"/>
                  <a:pt x="172528" y="43132"/>
                </a:cubicBezTo>
                <a:cubicBezTo>
                  <a:pt x="181154" y="37381"/>
                  <a:pt x="188933" y="30090"/>
                  <a:pt x="198407" y="25879"/>
                </a:cubicBezTo>
                <a:cubicBezTo>
                  <a:pt x="249381" y="3224"/>
                  <a:pt x="268582" y="6580"/>
                  <a:pt x="327803" y="0"/>
                </a:cubicBezTo>
                <a:cubicBezTo>
                  <a:pt x="428445" y="5751"/>
                  <a:pt x="529399" y="7465"/>
                  <a:pt x="629728" y="17253"/>
                </a:cubicBezTo>
                <a:cubicBezTo>
                  <a:pt x="647828" y="19019"/>
                  <a:pt x="663843" y="30096"/>
                  <a:pt x="681486" y="34506"/>
                </a:cubicBezTo>
                <a:cubicBezTo>
                  <a:pt x="724813" y="45337"/>
                  <a:pt x="704744" y="39383"/>
                  <a:pt x="741871" y="51758"/>
                </a:cubicBezTo>
                <a:cubicBezTo>
                  <a:pt x="750498" y="60385"/>
                  <a:pt x="758379" y="69828"/>
                  <a:pt x="767751" y="77638"/>
                </a:cubicBezTo>
                <a:cubicBezTo>
                  <a:pt x="775716" y="84275"/>
                  <a:pt x="786299" y="87559"/>
                  <a:pt x="793630" y="94890"/>
                </a:cubicBezTo>
                <a:cubicBezTo>
                  <a:pt x="803796" y="105056"/>
                  <a:pt x="811264" y="117618"/>
                  <a:pt x="819509" y="129396"/>
                </a:cubicBezTo>
                <a:cubicBezTo>
                  <a:pt x="831400" y="146383"/>
                  <a:pt x="842513" y="163902"/>
                  <a:pt x="854015" y="181155"/>
                </a:cubicBezTo>
                <a:cubicBezTo>
                  <a:pt x="859766" y="189781"/>
                  <a:pt x="866123" y="198033"/>
                  <a:pt x="871267" y="207034"/>
                </a:cubicBezTo>
                <a:lnTo>
                  <a:pt x="905773" y="267419"/>
                </a:lnTo>
                <a:cubicBezTo>
                  <a:pt x="908649" y="278921"/>
                  <a:pt x="911143" y="290524"/>
                  <a:pt x="914400" y="301924"/>
                </a:cubicBezTo>
                <a:cubicBezTo>
                  <a:pt x="921165" y="325600"/>
                  <a:pt x="931156" y="348130"/>
                  <a:pt x="940279" y="370936"/>
                </a:cubicBezTo>
                <a:cubicBezTo>
                  <a:pt x="937403" y="460076"/>
                  <a:pt x="936599" y="549306"/>
                  <a:pt x="931652" y="638355"/>
                </a:cubicBezTo>
                <a:cubicBezTo>
                  <a:pt x="930026" y="667621"/>
                  <a:pt x="914557" y="706894"/>
                  <a:pt x="905773" y="733245"/>
                </a:cubicBezTo>
                <a:cubicBezTo>
                  <a:pt x="902898" y="741871"/>
                  <a:pt x="898930" y="750208"/>
                  <a:pt x="897147" y="759124"/>
                </a:cubicBezTo>
                <a:cubicBezTo>
                  <a:pt x="894271" y="773501"/>
                  <a:pt x="892076" y="788032"/>
                  <a:pt x="888520" y="802256"/>
                </a:cubicBezTo>
                <a:cubicBezTo>
                  <a:pt x="883142" y="823767"/>
                  <a:pt x="873617" y="843433"/>
                  <a:pt x="862641" y="862641"/>
                </a:cubicBezTo>
                <a:cubicBezTo>
                  <a:pt x="857497" y="871643"/>
                  <a:pt x="852719" y="881190"/>
                  <a:pt x="845388" y="888521"/>
                </a:cubicBezTo>
                <a:cubicBezTo>
                  <a:pt x="838057" y="895852"/>
                  <a:pt x="827945" y="899747"/>
                  <a:pt x="819509" y="905773"/>
                </a:cubicBezTo>
                <a:cubicBezTo>
                  <a:pt x="729062" y="970378"/>
                  <a:pt x="834355" y="894839"/>
                  <a:pt x="759124" y="957532"/>
                </a:cubicBezTo>
                <a:cubicBezTo>
                  <a:pt x="751159" y="964169"/>
                  <a:pt x="740994" y="967897"/>
                  <a:pt x="733245" y="974785"/>
                </a:cubicBezTo>
                <a:cubicBezTo>
                  <a:pt x="733209" y="974817"/>
                  <a:pt x="668563" y="1039466"/>
                  <a:pt x="655607" y="1052423"/>
                </a:cubicBezTo>
                <a:cubicBezTo>
                  <a:pt x="646981" y="1061049"/>
                  <a:pt x="639879" y="1071535"/>
                  <a:pt x="629728" y="1078302"/>
                </a:cubicBezTo>
                <a:lnTo>
                  <a:pt x="577969" y="1112807"/>
                </a:lnTo>
                <a:cubicBezTo>
                  <a:pt x="569343" y="1118558"/>
                  <a:pt x="561926" y="1126781"/>
                  <a:pt x="552090" y="1130060"/>
                </a:cubicBezTo>
                <a:cubicBezTo>
                  <a:pt x="457693" y="1161528"/>
                  <a:pt x="600684" y="1111339"/>
                  <a:pt x="500332" y="1155939"/>
                </a:cubicBezTo>
                <a:cubicBezTo>
                  <a:pt x="445845" y="1180155"/>
                  <a:pt x="448573" y="1154049"/>
                  <a:pt x="448573" y="1181819"/>
                </a:cubicBezTo>
              </a:path>
            </a:pathLst>
          </a:custGeom>
          <a:noFill/>
          <a:ln>
            <a:solidFill>
              <a:srgbClr val="6B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605321" y="2855343"/>
            <a:ext cx="365487" cy="657517"/>
          </a:xfrm>
          <a:custGeom>
            <a:avLst/>
            <a:gdLst>
              <a:gd name="connsiteX0" fmla="*/ 3177 w 365487"/>
              <a:gd name="connsiteY0" fmla="*/ 146649 h 657517"/>
              <a:gd name="connsiteX1" fmla="*/ 20430 w 365487"/>
              <a:gd name="connsiteY1" fmla="*/ 77638 h 657517"/>
              <a:gd name="connsiteX2" fmla="*/ 80815 w 365487"/>
              <a:gd name="connsiteY2" fmla="*/ 0 h 657517"/>
              <a:gd name="connsiteX3" fmla="*/ 115321 w 365487"/>
              <a:gd name="connsiteY3" fmla="*/ 120770 h 657517"/>
              <a:gd name="connsiteX4" fmla="*/ 132573 w 365487"/>
              <a:gd name="connsiteY4" fmla="*/ 163902 h 657517"/>
              <a:gd name="connsiteX5" fmla="*/ 149826 w 365487"/>
              <a:gd name="connsiteY5" fmla="*/ 457200 h 657517"/>
              <a:gd name="connsiteX6" fmla="*/ 115321 w 365487"/>
              <a:gd name="connsiteY6" fmla="*/ 621102 h 657517"/>
              <a:gd name="connsiteX7" fmla="*/ 54936 w 365487"/>
              <a:gd name="connsiteY7" fmla="*/ 638355 h 657517"/>
              <a:gd name="connsiteX8" fmla="*/ 3177 w 365487"/>
              <a:gd name="connsiteY8" fmla="*/ 655608 h 657517"/>
              <a:gd name="connsiteX9" fmla="*/ 115321 w 365487"/>
              <a:gd name="connsiteY9" fmla="*/ 621102 h 657517"/>
              <a:gd name="connsiteX10" fmla="*/ 149826 w 365487"/>
              <a:gd name="connsiteY10" fmla="*/ 612476 h 657517"/>
              <a:gd name="connsiteX11" fmla="*/ 244717 w 365487"/>
              <a:gd name="connsiteY11" fmla="*/ 595223 h 657517"/>
              <a:gd name="connsiteX12" fmla="*/ 296475 w 365487"/>
              <a:gd name="connsiteY12" fmla="*/ 577970 h 657517"/>
              <a:gd name="connsiteX13" fmla="*/ 322354 w 365487"/>
              <a:gd name="connsiteY13" fmla="*/ 560717 h 657517"/>
              <a:gd name="connsiteX14" fmla="*/ 348234 w 365487"/>
              <a:gd name="connsiteY14" fmla="*/ 552091 h 657517"/>
              <a:gd name="connsiteX15" fmla="*/ 365487 w 365487"/>
              <a:gd name="connsiteY15" fmla="*/ 543465 h 65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487" h="657517">
                <a:moveTo>
                  <a:pt x="3177" y="146649"/>
                </a:moveTo>
                <a:cubicBezTo>
                  <a:pt x="8928" y="123645"/>
                  <a:pt x="11089" y="99432"/>
                  <a:pt x="20430" y="77638"/>
                </a:cubicBezTo>
                <a:cubicBezTo>
                  <a:pt x="35906" y="41527"/>
                  <a:pt x="55452" y="25364"/>
                  <a:pt x="80815" y="0"/>
                </a:cubicBezTo>
                <a:cubicBezTo>
                  <a:pt x="117376" y="73121"/>
                  <a:pt x="81423" y="-6350"/>
                  <a:pt x="115321" y="120770"/>
                </a:cubicBezTo>
                <a:cubicBezTo>
                  <a:pt x="119311" y="135732"/>
                  <a:pt x="126822" y="149525"/>
                  <a:pt x="132573" y="163902"/>
                </a:cubicBezTo>
                <a:cubicBezTo>
                  <a:pt x="143961" y="277775"/>
                  <a:pt x="149826" y="319576"/>
                  <a:pt x="149826" y="457200"/>
                </a:cubicBezTo>
                <a:cubicBezTo>
                  <a:pt x="149826" y="557136"/>
                  <a:pt x="179988" y="588768"/>
                  <a:pt x="115321" y="621102"/>
                </a:cubicBezTo>
                <a:cubicBezTo>
                  <a:pt x="100822" y="628351"/>
                  <a:pt x="68760" y="634208"/>
                  <a:pt x="54936" y="638355"/>
                </a:cubicBezTo>
                <a:cubicBezTo>
                  <a:pt x="37517" y="643581"/>
                  <a:pt x="-13089" y="663741"/>
                  <a:pt x="3177" y="655608"/>
                </a:cubicBezTo>
                <a:cubicBezTo>
                  <a:pt x="62783" y="625805"/>
                  <a:pt x="22267" y="642576"/>
                  <a:pt x="115321" y="621102"/>
                </a:cubicBezTo>
                <a:cubicBezTo>
                  <a:pt x="126873" y="618436"/>
                  <a:pt x="138253" y="615048"/>
                  <a:pt x="149826" y="612476"/>
                </a:cubicBezTo>
                <a:cubicBezTo>
                  <a:pt x="186012" y="604434"/>
                  <a:pt x="207241" y="601469"/>
                  <a:pt x="244717" y="595223"/>
                </a:cubicBezTo>
                <a:cubicBezTo>
                  <a:pt x="261970" y="589472"/>
                  <a:pt x="281343" y="588058"/>
                  <a:pt x="296475" y="577970"/>
                </a:cubicBezTo>
                <a:cubicBezTo>
                  <a:pt x="305101" y="572219"/>
                  <a:pt x="313081" y="565353"/>
                  <a:pt x="322354" y="560717"/>
                </a:cubicBezTo>
                <a:cubicBezTo>
                  <a:pt x="330487" y="556650"/>
                  <a:pt x="339791" y="555468"/>
                  <a:pt x="348234" y="552091"/>
                </a:cubicBezTo>
                <a:cubicBezTo>
                  <a:pt x="354204" y="549703"/>
                  <a:pt x="359736" y="546340"/>
                  <a:pt x="365487" y="5434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6228272" y="1076764"/>
            <a:ext cx="301924" cy="389955"/>
          </a:xfrm>
          <a:custGeom>
            <a:avLst/>
            <a:gdLst>
              <a:gd name="connsiteX0" fmla="*/ 0 w 301924"/>
              <a:gd name="connsiteY0" fmla="*/ 61923 h 389955"/>
              <a:gd name="connsiteX1" fmla="*/ 25879 w 301924"/>
              <a:gd name="connsiteY1" fmla="*/ 18791 h 389955"/>
              <a:gd name="connsiteX2" fmla="*/ 198407 w 301924"/>
              <a:gd name="connsiteY2" fmla="*/ 18791 h 389955"/>
              <a:gd name="connsiteX3" fmla="*/ 232913 w 301924"/>
              <a:gd name="connsiteY3" fmla="*/ 79176 h 389955"/>
              <a:gd name="connsiteX4" fmla="*/ 250166 w 301924"/>
              <a:gd name="connsiteY4" fmla="*/ 113681 h 389955"/>
              <a:gd name="connsiteX5" fmla="*/ 241539 w 301924"/>
              <a:gd name="connsiteY5" fmla="*/ 182693 h 389955"/>
              <a:gd name="connsiteX6" fmla="*/ 207034 w 301924"/>
              <a:gd name="connsiteY6" fmla="*/ 199945 h 389955"/>
              <a:gd name="connsiteX7" fmla="*/ 146649 w 301924"/>
              <a:gd name="connsiteY7" fmla="*/ 225825 h 389955"/>
              <a:gd name="connsiteX8" fmla="*/ 172528 w 301924"/>
              <a:gd name="connsiteY8" fmla="*/ 208572 h 389955"/>
              <a:gd name="connsiteX9" fmla="*/ 250166 w 301924"/>
              <a:gd name="connsiteY9" fmla="*/ 182693 h 389955"/>
              <a:gd name="connsiteX10" fmla="*/ 276045 w 301924"/>
              <a:gd name="connsiteY10" fmla="*/ 191319 h 389955"/>
              <a:gd name="connsiteX11" fmla="*/ 301924 w 301924"/>
              <a:gd name="connsiteY11" fmla="*/ 277583 h 389955"/>
              <a:gd name="connsiteX12" fmla="*/ 293298 w 301924"/>
              <a:gd name="connsiteY12" fmla="*/ 337968 h 389955"/>
              <a:gd name="connsiteX13" fmla="*/ 258792 w 301924"/>
              <a:gd name="connsiteY13" fmla="*/ 355221 h 389955"/>
              <a:gd name="connsiteX14" fmla="*/ 232913 w 301924"/>
              <a:gd name="connsiteY14" fmla="*/ 372474 h 389955"/>
              <a:gd name="connsiteX15" fmla="*/ 189781 w 301924"/>
              <a:gd name="connsiteY15" fmla="*/ 381100 h 389955"/>
              <a:gd name="connsiteX16" fmla="*/ 77637 w 301924"/>
              <a:gd name="connsiteY16" fmla="*/ 389727 h 38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24" h="389955">
                <a:moveTo>
                  <a:pt x="0" y="61923"/>
                </a:moveTo>
                <a:cubicBezTo>
                  <a:pt x="8626" y="47546"/>
                  <a:pt x="10882" y="26289"/>
                  <a:pt x="25879" y="18791"/>
                </a:cubicBezTo>
                <a:cubicBezTo>
                  <a:pt x="93557" y="-15048"/>
                  <a:pt x="133335" y="4330"/>
                  <a:pt x="198407" y="18791"/>
                </a:cubicBezTo>
                <a:cubicBezTo>
                  <a:pt x="250543" y="123059"/>
                  <a:pt x="184141" y="-6174"/>
                  <a:pt x="232913" y="79176"/>
                </a:cubicBezTo>
                <a:cubicBezTo>
                  <a:pt x="239293" y="90341"/>
                  <a:pt x="244415" y="102179"/>
                  <a:pt x="250166" y="113681"/>
                </a:cubicBezTo>
                <a:cubicBezTo>
                  <a:pt x="247290" y="136685"/>
                  <a:pt x="251907" y="161957"/>
                  <a:pt x="241539" y="182693"/>
                </a:cubicBezTo>
                <a:cubicBezTo>
                  <a:pt x="235788" y="194195"/>
                  <a:pt x="218199" y="193565"/>
                  <a:pt x="207034" y="199945"/>
                </a:cubicBezTo>
                <a:cubicBezTo>
                  <a:pt x="160697" y="226423"/>
                  <a:pt x="203324" y="211655"/>
                  <a:pt x="146649" y="225825"/>
                </a:cubicBezTo>
                <a:cubicBezTo>
                  <a:pt x="155275" y="220074"/>
                  <a:pt x="162958" y="212560"/>
                  <a:pt x="172528" y="208572"/>
                </a:cubicBezTo>
                <a:cubicBezTo>
                  <a:pt x="197709" y="198080"/>
                  <a:pt x="250166" y="182693"/>
                  <a:pt x="250166" y="182693"/>
                </a:cubicBezTo>
                <a:cubicBezTo>
                  <a:pt x="258792" y="185568"/>
                  <a:pt x="270224" y="184334"/>
                  <a:pt x="276045" y="191319"/>
                </a:cubicBezTo>
                <a:cubicBezTo>
                  <a:pt x="290979" y="209239"/>
                  <a:pt x="297613" y="256029"/>
                  <a:pt x="301924" y="277583"/>
                </a:cubicBezTo>
                <a:cubicBezTo>
                  <a:pt x="299049" y="297711"/>
                  <a:pt x="303172" y="320194"/>
                  <a:pt x="293298" y="337968"/>
                </a:cubicBezTo>
                <a:cubicBezTo>
                  <a:pt x="287053" y="349209"/>
                  <a:pt x="269957" y="348841"/>
                  <a:pt x="258792" y="355221"/>
                </a:cubicBezTo>
                <a:cubicBezTo>
                  <a:pt x="249790" y="360365"/>
                  <a:pt x="242621" y="368834"/>
                  <a:pt x="232913" y="372474"/>
                </a:cubicBezTo>
                <a:cubicBezTo>
                  <a:pt x="219185" y="377622"/>
                  <a:pt x="204244" y="378690"/>
                  <a:pt x="189781" y="381100"/>
                </a:cubicBezTo>
                <a:cubicBezTo>
                  <a:pt x="123379" y="392167"/>
                  <a:pt x="140342" y="389727"/>
                  <a:pt x="77637" y="3897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625087" y="1242204"/>
            <a:ext cx="250166" cy="0"/>
          </a:xfrm>
          <a:custGeom>
            <a:avLst/>
            <a:gdLst>
              <a:gd name="connsiteX0" fmla="*/ 0 w 250166"/>
              <a:gd name="connsiteY0" fmla="*/ 0 h 0"/>
              <a:gd name="connsiteX1" fmla="*/ 250166 w 25016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166">
                <a:moveTo>
                  <a:pt x="0" y="0"/>
                </a:moveTo>
                <a:lnTo>
                  <a:pt x="25016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7116792" y="974785"/>
            <a:ext cx="43133" cy="439947"/>
          </a:xfrm>
          <a:custGeom>
            <a:avLst/>
            <a:gdLst>
              <a:gd name="connsiteX0" fmla="*/ 0 w 43133"/>
              <a:gd name="connsiteY0" fmla="*/ 0 h 439947"/>
              <a:gd name="connsiteX1" fmla="*/ 25880 w 43133"/>
              <a:gd name="connsiteY1" fmla="*/ 232913 h 439947"/>
              <a:gd name="connsiteX2" fmla="*/ 43133 w 43133"/>
              <a:gd name="connsiteY2" fmla="*/ 439947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33" h="439947">
                <a:moveTo>
                  <a:pt x="0" y="0"/>
                </a:moveTo>
                <a:cubicBezTo>
                  <a:pt x="30133" y="120530"/>
                  <a:pt x="16905" y="48925"/>
                  <a:pt x="25880" y="232913"/>
                </a:cubicBezTo>
                <a:cubicBezTo>
                  <a:pt x="35522" y="430565"/>
                  <a:pt x="6111" y="365908"/>
                  <a:pt x="43133" y="4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854866" y="810578"/>
            <a:ext cx="1641489" cy="811188"/>
          </a:xfrm>
          <a:custGeom>
            <a:avLst/>
            <a:gdLst>
              <a:gd name="connsiteX0" fmla="*/ 1356817 w 1641489"/>
              <a:gd name="connsiteY0" fmla="*/ 305 h 811188"/>
              <a:gd name="connsiteX1" fmla="*/ 1305059 w 1641489"/>
              <a:gd name="connsiteY1" fmla="*/ 34811 h 811188"/>
              <a:gd name="connsiteX2" fmla="*/ 1029013 w 1641489"/>
              <a:gd name="connsiteY2" fmla="*/ 69316 h 811188"/>
              <a:gd name="connsiteX3" fmla="*/ 468296 w 1641489"/>
              <a:gd name="connsiteY3" fmla="*/ 86569 h 811188"/>
              <a:gd name="connsiteX4" fmla="*/ 382032 w 1641489"/>
              <a:gd name="connsiteY4" fmla="*/ 95196 h 811188"/>
              <a:gd name="connsiteX5" fmla="*/ 28349 w 1641489"/>
              <a:gd name="connsiteY5" fmla="*/ 103822 h 811188"/>
              <a:gd name="connsiteX6" fmla="*/ 36976 w 1641489"/>
              <a:gd name="connsiteY6" fmla="*/ 345362 h 811188"/>
              <a:gd name="connsiteX7" fmla="*/ 54228 w 1641489"/>
              <a:gd name="connsiteY7" fmla="*/ 397120 h 811188"/>
              <a:gd name="connsiteX8" fmla="*/ 80108 w 1641489"/>
              <a:gd name="connsiteY8" fmla="*/ 457505 h 811188"/>
              <a:gd name="connsiteX9" fmla="*/ 105987 w 1641489"/>
              <a:gd name="connsiteY9" fmla="*/ 509264 h 811188"/>
              <a:gd name="connsiteX10" fmla="*/ 131866 w 1641489"/>
              <a:gd name="connsiteY10" fmla="*/ 526516 h 811188"/>
              <a:gd name="connsiteX11" fmla="*/ 140492 w 1641489"/>
              <a:gd name="connsiteY11" fmla="*/ 552396 h 811188"/>
              <a:gd name="connsiteX12" fmla="*/ 174998 w 1641489"/>
              <a:gd name="connsiteY12" fmla="*/ 604154 h 811188"/>
              <a:gd name="connsiteX13" fmla="*/ 200877 w 1641489"/>
              <a:gd name="connsiteY13" fmla="*/ 664539 h 811188"/>
              <a:gd name="connsiteX14" fmla="*/ 226757 w 1641489"/>
              <a:gd name="connsiteY14" fmla="*/ 681792 h 811188"/>
              <a:gd name="connsiteX15" fmla="*/ 330274 w 1641489"/>
              <a:gd name="connsiteY15" fmla="*/ 724924 h 811188"/>
              <a:gd name="connsiteX16" fmla="*/ 382032 w 1641489"/>
              <a:gd name="connsiteY16" fmla="*/ 733550 h 811188"/>
              <a:gd name="connsiteX17" fmla="*/ 451043 w 1641489"/>
              <a:gd name="connsiteY17" fmla="*/ 707671 h 811188"/>
              <a:gd name="connsiteX18" fmla="*/ 485549 w 1641489"/>
              <a:gd name="connsiteY18" fmla="*/ 699045 h 811188"/>
              <a:gd name="connsiteX19" fmla="*/ 545934 w 1641489"/>
              <a:gd name="connsiteY19" fmla="*/ 681792 h 811188"/>
              <a:gd name="connsiteX20" fmla="*/ 597692 w 1641489"/>
              <a:gd name="connsiteY20" fmla="*/ 673165 h 811188"/>
              <a:gd name="connsiteX21" fmla="*/ 658077 w 1641489"/>
              <a:gd name="connsiteY21" fmla="*/ 655913 h 811188"/>
              <a:gd name="connsiteX22" fmla="*/ 692583 w 1641489"/>
              <a:gd name="connsiteY22" fmla="*/ 647286 h 811188"/>
              <a:gd name="connsiteX23" fmla="*/ 744342 w 1641489"/>
              <a:gd name="connsiteY23" fmla="*/ 621407 h 811188"/>
              <a:gd name="connsiteX24" fmla="*/ 804726 w 1641489"/>
              <a:gd name="connsiteY24" fmla="*/ 595528 h 811188"/>
              <a:gd name="connsiteX25" fmla="*/ 865111 w 1641489"/>
              <a:gd name="connsiteY25" fmla="*/ 561022 h 811188"/>
              <a:gd name="connsiteX26" fmla="*/ 925496 w 1641489"/>
              <a:gd name="connsiteY26" fmla="*/ 543769 h 811188"/>
              <a:gd name="connsiteX27" fmla="*/ 951376 w 1641489"/>
              <a:gd name="connsiteY27" fmla="*/ 526516 h 811188"/>
              <a:gd name="connsiteX28" fmla="*/ 1063519 w 1641489"/>
              <a:gd name="connsiteY28" fmla="*/ 526516 h 811188"/>
              <a:gd name="connsiteX29" fmla="*/ 1098025 w 1641489"/>
              <a:gd name="connsiteY29" fmla="*/ 552396 h 811188"/>
              <a:gd name="connsiteX30" fmla="*/ 1158409 w 1641489"/>
              <a:gd name="connsiteY30" fmla="*/ 612780 h 811188"/>
              <a:gd name="connsiteX31" fmla="*/ 1201542 w 1641489"/>
              <a:gd name="connsiteY31" fmla="*/ 655913 h 811188"/>
              <a:gd name="connsiteX32" fmla="*/ 1244674 w 1641489"/>
              <a:gd name="connsiteY32" fmla="*/ 699045 h 811188"/>
              <a:gd name="connsiteX33" fmla="*/ 1296432 w 1641489"/>
              <a:gd name="connsiteY33" fmla="*/ 724924 h 811188"/>
              <a:gd name="connsiteX34" fmla="*/ 1339564 w 1641489"/>
              <a:gd name="connsiteY34" fmla="*/ 759430 h 811188"/>
              <a:gd name="connsiteX35" fmla="*/ 1374070 w 1641489"/>
              <a:gd name="connsiteY35" fmla="*/ 776682 h 811188"/>
              <a:gd name="connsiteX36" fmla="*/ 1417202 w 1641489"/>
              <a:gd name="connsiteY36" fmla="*/ 793935 h 811188"/>
              <a:gd name="connsiteX37" fmla="*/ 1494840 w 1641489"/>
              <a:gd name="connsiteY37" fmla="*/ 811188 h 811188"/>
              <a:gd name="connsiteX38" fmla="*/ 1529345 w 1641489"/>
              <a:gd name="connsiteY38" fmla="*/ 802562 h 811188"/>
              <a:gd name="connsiteX39" fmla="*/ 1546598 w 1641489"/>
              <a:gd name="connsiteY39" fmla="*/ 768056 h 811188"/>
              <a:gd name="connsiteX40" fmla="*/ 1572477 w 1641489"/>
              <a:gd name="connsiteY40" fmla="*/ 733550 h 811188"/>
              <a:gd name="connsiteX41" fmla="*/ 1606983 w 1641489"/>
              <a:gd name="connsiteY41" fmla="*/ 655913 h 811188"/>
              <a:gd name="connsiteX42" fmla="*/ 1624236 w 1641489"/>
              <a:gd name="connsiteY42" fmla="*/ 595528 h 811188"/>
              <a:gd name="connsiteX43" fmla="*/ 1641489 w 1641489"/>
              <a:gd name="connsiteY43" fmla="*/ 517890 h 811188"/>
              <a:gd name="connsiteX44" fmla="*/ 1632862 w 1641489"/>
              <a:gd name="connsiteY44" fmla="*/ 207339 h 811188"/>
              <a:gd name="connsiteX45" fmla="*/ 1624236 w 1641489"/>
              <a:gd name="connsiteY45" fmla="*/ 172833 h 811188"/>
              <a:gd name="connsiteX46" fmla="*/ 1598357 w 1641489"/>
              <a:gd name="connsiteY46" fmla="*/ 146954 h 811188"/>
              <a:gd name="connsiteX47" fmla="*/ 1537972 w 1641489"/>
              <a:gd name="connsiteY47" fmla="*/ 69316 h 811188"/>
              <a:gd name="connsiteX48" fmla="*/ 1477587 w 1641489"/>
              <a:gd name="connsiteY48" fmla="*/ 52064 h 811188"/>
              <a:gd name="connsiteX49" fmla="*/ 1382696 w 1641489"/>
              <a:gd name="connsiteY49" fmla="*/ 26184 h 811188"/>
              <a:gd name="connsiteX50" fmla="*/ 1356817 w 1641489"/>
              <a:gd name="connsiteY50" fmla="*/ 17558 h 811188"/>
              <a:gd name="connsiteX51" fmla="*/ 1356817 w 1641489"/>
              <a:gd name="connsiteY51" fmla="*/ 305 h 8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41489" h="811188">
                <a:moveTo>
                  <a:pt x="1356817" y="305"/>
                </a:moveTo>
                <a:cubicBezTo>
                  <a:pt x="1348191" y="3180"/>
                  <a:pt x="1325349" y="30539"/>
                  <a:pt x="1305059" y="34811"/>
                </a:cubicBezTo>
                <a:cubicBezTo>
                  <a:pt x="1214317" y="53915"/>
                  <a:pt x="1121062" y="58090"/>
                  <a:pt x="1029013" y="69316"/>
                </a:cubicBezTo>
                <a:cubicBezTo>
                  <a:pt x="816043" y="95288"/>
                  <a:pt x="824427" y="80210"/>
                  <a:pt x="468296" y="86569"/>
                </a:cubicBezTo>
                <a:cubicBezTo>
                  <a:pt x="439541" y="89445"/>
                  <a:pt x="410908" y="94064"/>
                  <a:pt x="382032" y="95196"/>
                </a:cubicBezTo>
                <a:cubicBezTo>
                  <a:pt x="264193" y="99817"/>
                  <a:pt x="123826" y="34601"/>
                  <a:pt x="28349" y="103822"/>
                </a:cubicBezTo>
                <a:cubicBezTo>
                  <a:pt x="-36877" y="151111"/>
                  <a:pt x="29895" y="265109"/>
                  <a:pt x="36976" y="345362"/>
                </a:cubicBezTo>
                <a:cubicBezTo>
                  <a:pt x="38574" y="363477"/>
                  <a:pt x="48477" y="379867"/>
                  <a:pt x="54228" y="397120"/>
                </a:cubicBezTo>
                <a:cubicBezTo>
                  <a:pt x="74456" y="457803"/>
                  <a:pt x="48134" y="382898"/>
                  <a:pt x="80108" y="457505"/>
                </a:cubicBezTo>
                <a:cubicBezTo>
                  <a:pt x="90632" y="482061"/>
                  <a:pt x="85264" y="488541"/>
                  <a:pt x="105987" y="509264"/>
                </a:cubicBezTo>
                <a:cubicBezTo>
                  <a:pt x="113318" y="516595"/>
                  <a:pt x="123240" y="520765"/>
                  <a:pt x="131866" y="526516"/>
                </a:cubicBezTo>
                <a:cubicBezTo>
                  <a:pt x="134741" y="535143"/>
                  <a:pt x="136076" y="544447"/>
                  <a:pt x="140492" y="552396"/>
                </a:cubicBezTo>
                <a:cubicBezTo>
                  <a:pt x="150562" y="570522"/>
                  <a:pt x="174998" y="604154"/>
                  <a:pt x="174998" y="604154"/>
                </a:cubicBezTo>
                <a:cubicBezTo>
                  <a:pt x="181597" y="630549"/>
                  <a:pt x="181021" y="644683"/>
                  <a:pt x="200877" y="664539"/>
                </a:cubicBezTo>
                <a:cubicBezTo>
                  <a:pt x="208208" y="671870"/>
                  <a:pt x="217655" y="676827"/>
                  <a:pt x="226757" y="681792"/>
                </a:cubicBezTo>
                <a:cubicBezTo>
                  <a:pt x="277224" y="709319"/>
                  <a:pt x="284254" y="715720"/>
                  <a:pt x="330274" y="724924"/>
                </a:cubicBezTo>
                <a:cubicBezTo>
                  <a:pt x="347425" y="728354"/>
                  <a:pt x="364779" y="730675"/>
                  <a:pt x="382032" y="733550"/>
                </a:cubicBezTo>
                <a:cubicBezTo>
                  <a:pt x="470604" y="711408"/>
                  <a:pt x="360823" y="741503"/>
                  <a:pt x="451043" y="707671"/>
                </a:cubicBezTo>
                <a:cubicBezTo>
                  <a:pt x="462144" y="703508"/>
                  <a:pt x="474149" y="702302"/>
                  <a:pt x="485549" y="699045"/>
                </a:cubicBezTo>
                <a:cubicBezTo>
                  <a:pt x="523933" y="688078"/>
                  <a:pt x="500966" y="690786"/>
                  <a:pt x="545934" y="681792"/>
                </a:cubicBezTo>
                <a:cubicBezTo>
                  <a:pt x="563085" y="678362"/>
                  <a:pt x="580541" y="676595"/>
                  <a:pt x="597692" y="673165"/>
                </a:cubicBezTo>
                <a:cubicBezTo>
                  <a:pt x="642638" y="664176"/>
                  <a:pt x="619709" y="666875"/>
                  <a:pt x="658077" y="655913"/>
                </a:cubicBezTo>
                <a:cubicBezTo>
                  <a:pt x="669477" y="652656"/>
                  <a:pt x="681081" y="650162"/>
                  <a:pt x="692583" y="647286"/>
                </a:cubicBezTo>
                <a:cubicBezTo>
                  <a:pt x="766748" y="597842"/>
                  <a:pt x="672912" y="657121"/>
                  <a:pt x="744342" y="621407"/>
                </a:cubicBezTo>
                <a:cubicBezTo>
                  <a:pt x="803918" y="591620"/>
                  <a:pt x="732910" y="613481"/>
                  <a:pt x="804726" y="595528"/>
                </a:cubicBezTo>
                <a:cubicBezTo>
                  <a:pt x="830714" y="578203"/>
                  <a:pt x="834470" y="574154"/>
                  <a:pt x="865111" y="561022"/>
                </a:cubicBezTo>
                <a:cubicBezTo>
                  <a:pt x="882430" y="553600"/>
                  <a:pt x="907996" y="548144"/>
                  <a:pt x="925496" y="543769"/>
                </a:cubicBezTo>
                <a:cubicBezTo>
                  <a:pt x="934123" y="538018"/>
                  <a:pt x="942103" y="531153"/>
                  <a:pt x="951376" y="526516"/>
                </a:cubicBezTo>
                <a:cubicBezTo>
                  <a:pt x="989866" y="507272"/>
                  <a:pt x="1015257" y="521690"/>
                  <a:pt x="1063519" y="526516"/>
                </a:cubicBezTo>
                <a:cubicBezTo>
                  <a:pt x="1075021" y="535143"/>
                  <a:pt x="1087859" y="542230"/>
                  <a:pt x="1098025" y="552396"/>
                </a:cubicBezTo>
                <a:cubicBezTo>
                  <a:pt x="1178537" y="632908"/>
                  <a:pt x="1066396" y="543769"/>
                  <a:pt x="1158409" y="612780"/>
                </a:cubicBezTo>
                <a:cubicBezTo>
                  <a:pt x="1192915" y="664540"/>
                  <a:pt x="1155533" y="615656"/>
                  <a:pt x="1201542" y="655913"/>
                </a:cubicBezTo>
                <a:cubicBezTo>
                  <a:pt x="1216844" y="669302"/>
                  <a:pt x="1228230" y="687086"/>
                  <a:pt x="1244674" y="699045"/>
                </a:cubicBezTo>
                <a:cubicBezTo>
                  <a:pt x="1260274" y="710390"/>
                  <a:pt x="1280159" y="714568"/>
                  <a:pt x="1296432" y="724924"/>
                </a:cubicBezTo>
                <a:cubicBezTo>
                  <a:pt x="1311966" y="734809"/>
                  <a:pt x="1324244" y="749217"/>
                  <a:pt x="1339564" y="759430"/>
                </a:cubicBezTo>
                <a:cubicBezTo>
                  <a:pt x="1350264" y="766563"/>
                  <a:pt x="1362319" y="771459"/>
                  <a:pt x="1374070" y="776682"/>
                </a:cubicBezTo>
                <a:cubicBezTo>
                  <a:pt x="1388220" y="782971"/>
                  <a:pt x="1402512" y="789038"/>
                  <a:pt x="1417202" y="793935"/>
                </a:cubicBezTo>
                <a:cubicBezTo>
                  <a:pt x="1435482" y="800029"/>
                  <a:pt x="1477739" y="807768"/>
                  <a:pt x="1494840" y="811188"/>
                </a:cubicBezTo>
                <a:cubicBezTo>
                  <a:pt x="1506342" y="808313"/>
                  <a:pt x="1520237" y="810152"/>
                  <a:pt x="1529345" y="802562"/>
                </a:cubicBezTo>
                <a:cubicBezTo>
                  <a:pt x="1539224" y="794329"/>
                  <a:pt x="1539782" y="778961"/>
                  <a:pt x="1546598" y="768056"/>
                </a:cubicBezTo>
                <a:cubicBezTo>
                  <a:pt x="1554218" y="755864"/>
                  <a:pt x="1563851" y="745052"/>
                  <a:pt x="1572477" y="733550"/>
                </a:cubicBezTo>
                <a:cubicBezTo>
                  <a:pt x="1588941" y="667700"/>
                  <a:pt x="1569673" y="730536"/>
                  <a:pt x="1606983" y="655913"/>
                </a:cubicBezTo>
                <a:cubicBezTo>
                  <a:pt x="1613874" y="642131"/>
                  <a:pt x="1620553" y="608417"/>
                  <a:pt x="1624236" y="595528"/>
                </a:cubicBezTo>
                <a:cubicBezTo>
                  <a:pt x="1641223" y="536074"/>
                  <a:pt x="1625923" y="611280"/>
                  <a:pt x="1641489" y="517890"/>
                </a:cubicBezTo>
                <a:cubicBezTo>
                  <a:pt x="1638613" y="414373"/>
                  <a:pt x="1638033" y="310767"/>
                  <a:pt x="1632862" y="207339"/>
                </a:cubicBezTo>
                <a:cubicBezTo>
                  <a:pt x="1632270" y="195498"/>
                  <a:pt x="1630118" y="183127"/>
                  <a:pt x="1624236" y="172833"/>
                </a:cubicBezTo>
                <a:cubicBezTo>
                  <a:pt x="1618183" y="162241"/>
                  <a:pt x="1605847" y="156584"/>
                  <a:pt x="1598357" y="146954"/>
                </a:cubicBezTo>
                <a:cubicBezTo>
                  <a:pt x="1579905" y="123231"/>
                  <a:pt x="1565085" y="87392"/>
                  <a:pt x="1537972" y="69316"/>
                </a:cubicBezTo>
                <a:cubicBezTo>
                  <a:pt x="1530067" y="64046"/>
                  <a:pt x="1482814" y="53632"/>
                  <a:pt x="1477587" y="52064"/>
                </a:cubicBezTo>
                <a:cubicBezTo>
                  <a:pt x="1292519" y="-3456"/>
                  <a:pt x="1539923" y="65491"/>
                  <a:pt x="1382696" y="26184"/>
                </a:cubicBezTo>
                <a:cubicBezTo>
                  <a:pt x="1373875" y="23979"/>
                  <a:pt x="1365840" y="18686"/>
                  <a:pt x="1356817" y="17558"/>
                </a:cubicBezTo>
                <a:cubicBezTo>
                  <a:pt x="1342551" y="15775"/>
                  <a:pt x="1365443" y="-2570"/>
                  <a:pt x="1356817" y="305"/>
                </a:cubicBezTo>
                <a:close/>
              </a:path>
            </a:pathLst>
          </a:custGeom>
          <a:noFill/>
          <a:ln>
            <a:solidFill>
              <a:srgbClr val="6B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875253" y="1538790"/>
            <a:ext cx="352042" cy="0"/>
          </a:xfrm>
          <a:prstGeom prst="straightConnector1">
            <a:avLst/>
          </a:prstGeom>
          <a:ln w="38100">
            <a:solidFill>
              <a:srgbClr val="6B81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43211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AVL </a:t>
            </a:r>
            <a:r>
              <a:rPr lang="ko-KR" altLang="en-US" sz="2000" smtClean="0"/>
              <a:t>트리의 균형이 깨지는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가지 경우</a:t>
            </a:r>
            <a:r>
              <a:rPr lang="en-US" altLang="ko-KR" sz="2000" smtClean="0"/>
              <a:t>(</a:t>
            </a:r>
            <a:r>
              <a:rPr lang="ko-KR" altLang="en-US" sz="2000" smtClean="0"/>
              <a:t>삽입된 노드 </a:t>
            </a:r>
            <a:r>
              <a:rPr lang="en-US" altLang="ko-KR" sz="2000" smtClean="0"/>
              <a:t>N</a:t>
            </a:r>
            <a:r>
              <a:rPr lang="ko-KR" altLang="en-US" sz="2000" smtClean="0"/>
              <a:t>으로부터 가장 가까우면서 균형 인수가 </a:t>
            </a:r>
            <a:r>
              <a:rPr lang="en-US" altLang="ko-KR" sz="2000" smtClean="0"/>
              <a:t>±2</a:t>
            </a:r>
            <a:r>
              <a:rPr lang="ko-KR" altLang="en-US" sz="2000" smtClean="0"/>
              <a:t>가 된 조상 노드가 </a:t>
            </a:r>
            <a:r>
              <a:rPr lang="en-US" altLang="ko-KR" sz="2000" smtClean="0"/>
              <a:t>A</a:t>
            </a:r>
            <a:r>
              <a:rPr lang="ko-KR" altLang="en-US" sz="2000" smtClean="0"/>
              <a:t>라면</a:t>
            </a:r>
            <a:r>
              <a:rPr lang="en-US" altLang="ko-KR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LL </a:t>
            </a:r>
            <a:r>
              <a:rPr lang="ko-KR" altLang="en-US" sz="2000" smtClean="0"/>
              <a:t>타입</a:t>
            </a:r>
            <a:r>
              <a:rPr lang="en-US" altLang="ko-KR" sz="2000" smtClean="0"/>
              <a:t>: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왼쪽 서브 트리의 왼쪽 서브 트리에 삽입</a:t>
            </a:r>
            <a:endParaRPr lang="en-US" altLang="ko-KR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LR </a:t>
            </a:r>
            <a:r>
              <a:rPr lang="ko-KR" altLang="en-US" sz="2000" smtClean="0"/>
              <a:t>타입</a:t>
            </a:r>
            <a:r>
              <a:rPr lang="en-US" altLang="ko-KR" sz="2000" smtClean="0"/>
              <a:t>: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왼쪽 서브 트리의 오른쪽 서브 트리에 삽입</a:t>
            </a:r>
            <a:r>
              <a:rPr lang="en-US" altLang="ko-KR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RR </a:t>
            </a:r>
            <a:r>
              <a:rPr lang="ko-KR" altLang="en-US" sz="2000" smtClean="0"/>
              <a:t>타입</a:t>
            </a:r>
            <a:r>
              <a:rPr lang="en-US" altLang="ko-KR" sz="2000" smtClean="0"/>
              <a:t>: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오른쪽 서브 트리의 오른쪽 서브 트리에 삽입</a:t>
            </a:r>
            <a:r>
              <a:rPr lang="en-US" altLang="ko-KR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RL </a:t>
            </a:r>
            <a:r>
              <a:rPr lang="ko-KR" altLang="en-US" sz="2000" smtClean="0"/>
              <a:t>타입</a:t>
            </a:r>
            <a:r>
              <a:rPr lang="en-US" altLang="ko-KR" sz="2000" smtClean="0"/>
              <a:t>: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오른쪽 서브 트리의 왼쪽 서브 트리에 삽입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각 타입별 재균형 방법</a:t>
            </a:r>
            <a:endParaRPr lang="en-US" altLang="ko-KR" sz="2000" smtClean="0"/>
          </a:p>
          <a:p>
            <a:pPr lvl="1" eaLnBrk="1" hangingPunct="1"/>
            <a:r>
              <a:rPr lang="en-US" altLang="ko-KR" sz="2000" smtClean="0"/>
              <a:t>LL </a:t>
            </a:r>
            <a:r>
              <a:rPr lang="ko-KR" altLang="en-US" sz="2000" smtClean="0"/>
              <a:t>회전</a:t>
            </a:r>
            <a:r>
              <a:rPr lang="en-US" altLang="ko-KR" sz="2000" smtClean="0"/>
              <a:t>: A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N</a:t>
            </a:r>
            <a:r>
              <a:rPr lang="ko-KR" altLang="en-US" sz="2000" smtClean="0"/>
              <a:t>까지의 경로상 노드의 오른쪽 회전</a:t>
            </a:r>
            <a:r>
              <a:rPr lang="en-US" altLang="ko-KR" sz="2000" smtClean="0"/>
              <a:t> </a:t>
            </a:r>
          </a:p>
          <a:p>
            <a:pPr lvl="1" eaLnBrk="1" hangingPunct="1"/>
            <a:r>
              <a:rPr lang="en-US" altLang="ko-KR" sz="2000" smtClean="0"/>
              <a:t>LR </a:t>
            </a:r>
            <a:r>
              <a:rPr lang="ko-KR" altLang="en-US" sz="2000" smtClean="0"/>
              <a:t>회전</a:t>
            </a:r>
            <a:r>
              <a:rPr lang="en-US" altLang="ko-KR" sz="2000" smtClean="0"/>
              <a:t>: A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N</a:t>
            </a:r>
            <a:r>
              <a:rPr lang="ko-KR" altLang="en-US" sz="2000" smtClean="0"/>
              <a:t>까지의 경로상 노드의 왼쪽</a:t>
            </a:r>
            <a:r>
              <a:rPr lang="en-US" altLang="ko-KR" sz="2000" smtClean="0"/>
              <a:t>-</a:t>
            </a:r>
            <a:r>
              <a:rPr lang="ko-KR" altLang="en-US" sz="2000" smtClean="0"/>
              <a:t>오른쪽 회전</a:t>
            </a:r>
            <a:r>
              <a:rPr lang="en-US" altLang="ko-KR" sz="2000" smtClean="0"/>
              <a:t> </a:t>
            </a:r>
          </a:p>
          <a:p>
            <a:pPr lvl="1" eaLnBrk="1" hangingPunct="1"/>
            <a:r>
              <a:rPr lang="en-US" altLang="ko-KR" sz="2000" smtClean="0"/>
              <a:t>RR </a:t>
            </a:r>
            <a:r>
              <a:rPr lang="ko-KR" altLang="en-US" sz="2000" smtClean="0"/>
              <a:t>회전</a:t>
            </a:r>
            <a:r>
              <a:rPr lang="en-US" altLang="ko-KR" sz="2000" smtClean="0"/>
              <a:t>: A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N</a:t>
            </a:r>
            <a:r>
              <a:rPr lang="ko-KR" altLang="en-US" sz="2000" smtClean="0"/>
              <a:t>까지의 경로상 노드의 왼쪽 회전</a:t>
            </a:r>
            <a:r>
              <a:rPr lang="en-US" altLang="ko-KR" sz="2000" smtClean="0"/>
              <a:t> </a:t>
            </a:r>
          </a:p>
          <a:p>
            <a:pPr lvl="1" eaLnBrk="1" hangingPunct="1"/>
            <a:r>
              <a:rPr lang="en-US" altLang="ko-KR" sz="2000" smtClean="0"/>
              <a:t>RL </a:t>
            </a:r>
            <a:r>
              <a:rPr lang="ko-KR" altLang="en-US" sz="2000" smtClean="0"/>
              <a:t>회전</a:t>
            </a:r>
            <a:r>
              <a:rPr lang="en-US" altLang="ko-KR" sz="2000" smtClean="0"/>
              <a:t>: A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N</a:t>
            </a:r>
            <a:r>
              <a:rPr lang="ko-KR" altLang="en-US" sz="2000" smtClean="0"/>
              <a:t>까지의 경로상 노드의 오른쪽</a:t>
            </a:r>
            <a:r>
              <a:rPr lang="en-US" altLang="ko-KR" sz="2000" smtClean="0"/>
              <a:t>-</a:t>
            </a:r>
            <a:r>
              <a:rPr lang="ko-KR" altLang="en-US" sz="2000" smtClean="0"/>
              <a:t>왼쪽 회전</a:t>
            </a:r>
            <a:r>
              <a:rPr lang="en-US" altLang="ko-KR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z="160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AVL</a:t>
            </a:r>
            <a:r>
              <a:rPr lang="ko-KR" altLang="en-US" smtClean="0"/>
              <a:t>트리의 삽입연산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LL </a:t>
            </a:r>
            <a:r>
              <a:rPr lang="ko-KR" altLang="en-US" smtClean="0"/>
              <a:t>회전 방법 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1089025"/>
            <a:ext cx="28273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429000"/>
            <a:ext cx="669607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1089025"/>
            <a:ext cx="29940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633571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RR </a:t>
            </a:r>
            <a:r>
              <a:rPr lang="ko-KR" altLang="en-US" smtClean="0"/>
              <a:t>회전 방법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RL </a:t>
            </a:r>
            <a:r>
              <a:rPr lang="ko-KR" altLang="en-US" smtClean="0"/>
              <a:t>회전 방법 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50925"/>
            <a:ext cx="57404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1860" y="998730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B8123"/>
                </a:solidFill>
              </a:rPr>
              <a:t>오른쪽의 왼쪽 </a:t>
            </a:r>
            <a:r>
              <a:rPr lang="ko-KR" altLang="en-US" dirty="0" err="1" smtClean="0">
                <a:solidFill>
                  <a:srgbClr val="6B8123"/>
                </a:solidFill>
              </a:rPr>
              <a:t>트리에</a:t>
            </a:r>
            <a:endParaRPr lang="ko-KR" altLang="en-US" dirty="0">
              <a:solidFill>
                <a:srgbClr val="6B812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403350"/>
            <a:ext cx="7489825" cy="2655888"/>
          </a:xfrm>
        </p:spPr>
        <p:txBody>
          <a:bodyPr/>
          <a:lstStyle/>
          <a:p>
            <a:pPr eaLnBrk="1" hangingPunct="1"/>
            <a:r>
              <a:rPr kumimoji="0" lang="ko-KR" altLang="en-US" sz="2000" dirty="0" smtClean="0"/>
              <a:t>여러 개의 자료 중에서 원하는 자료를 찾는 작업 </a:t>
            </a:r>
          </a:p>
          <a:p>
            <a:pPr eaLnBrk="1" hangingPunct="1"/>
            <a:r>
              <a:rPr kumimoji="0" lang="ko-KR" altLang="en-US" sz="2000" dirty="0" smtClean="0"/>
              <a:t>컴퓨터가 가장 많이 하는 작업 중의 하나</a:t>
            </a:r>
          </a:p>
          <a:p>
            <a:pPr eaLnBrk="1" hangingPunct="1"/>
            <a:r>
              <a:rPr kumimoji="0" lang="ko-KR" altLang="en-US" sz="2000" dirty="0" smtClean="0"/>
              <a:t>탐색을 효율적으로 수행하는 것은 매우 중요</a:t>
            </a:r>
            <a:r>
              <a:rPr kumimoji="0" lang="en-US" altLang="ko-KR" sz="2000" dirty="0" smtClean="0"/>
              <a:t> </a:t>
            </a:r>
          </a:p>
          <a:p>
            <a:pPr eaLnBrk="1" hangingPunct="1"/>
            <a:r>
              <a:rPr kumimoji="0" lang="ko-KR" altLang="en-US" sz="2000" b="1" dirty="0" err="1" smtClean="0"/>
              <a:t>탐색키</a:t>
            </a:r>
            <a:r>
              <a:rPr kumimoji="0" lang="en-US" altLang="ko-KR" sz="2000" dirty="0" smtClean="0"/>
              <a:t>(search key)</a:t>
            </a:r>
          </a:p>
          <a:p>
            <a:pPr lvl="1" eaLnBrk="1" hangingPunct="1"/>
            <a:r>
              <a:rPr kumimoji="0" lang="ko-KR" altLang="en-US" sz="1800" dirty="0" smtClean="0"/>
              <a:t>항목과 항목을 구별해주는 키</a:t>
            </a:r>
            <a:r>
              <a:rPr kumimoji="0" lang="en-US" altLang="ko-KR" sz="1800" dirty="0" smtClean="0"/>
              <a:t>(key)</a:t>
            </a:r>
          </a:p>
          <a:p>
            <a:pPr eaLnBrk="1" hangingPunct="1"/>
            <a:r>
              <a:rPr kumimoji="0" lang="ko-KR" altLang="en-US" sz="2000" dirty="0" smtClean="0"/>
              <a:t>탐색을 위하여 사용되는 자료 구조</a:t>
            </a:r>
          </a:p>
          <a:p>
            <a:pPr lvl="1" eaLnBrk="1" hangingPunct="1"/>
            <a:r>
              <a:rPr kumimoji="0" lang="ko-KR" altLang="en-US" sz="1800" dirty="0" smtClean="0"/>
              <a:t>배열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연결 리스트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트리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그래프 등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z="4400" smtClean="0"/>
              <a:t>탐색</a:t>
            </a:r>
            <a:r>
              <a:rPr kumimoji="0" lang="en-US" altLang="ko-KR" sz="4400" smtClean="0"/>
              <a:t>(search) </a:t>
            </a:r>
            <a:r>
              <a:rPr lang="ko-KR" altLang="en-US" sz="4400" smtClean="0"/>
              <a:t>이란</a:t>
            </a:r>
            <a:r>
              <a:rPr lang="en-US" altLang="ko-KR" sz="4400" smtClean="0"/>
              <a:t>?</a:t>
            </a:r>
          </a:p>
        </p:txBody>
      </p:sp>
      <p:grpSp>
        <p:nvGrpSpPr>
          <p:cNvPr id="4100" name="Group 278"/>
          <p:cNvGrpSpPr>
            <a:grpSpLocks/>
          </p:cNvGrpSpPr>
          <p:nvPr/>
        </p:nvGrpSpPr>
        <p:grpSpPr bwMode="auto">
          <a:xfrm>
            <a:off x="3017838" y="4375150"/>
            <a:ext cx="3398837" cy="1663700"/>
            <a:chOff x="703" y="1480"/>
            <a:chExt cx="4219" cy="2064"/>
          </a:xfrm>
        </p:grpSpPr>
        <p:sp>
          <p:nvSpPr>
            <p:cNvPr id="4124" name="Cloud"/>
            <p:cNvSpPr>
              <a:spLocks noChangeAspect="1" noEditPoints="1" noChangeArrowheads="1"/>
            </p:cNvSpPr>
            <p:nvPr/>
          </p:nvSpPr>
          <p:spPr bwMode="auto">
            <a:xfrm>
              <a:off x="703" y="1752"/>
              <a:ext cx="2266" cy="15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4 w 21600"/>
                <a:gd name="T13" fmla="*/ 3268 h 21600"/>
                <a:gd name="T14" fmla="*/ 17091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125" name="Group 280"/>
            <p:cNvGrpSpPr>
              <a:grpSpLocks/>
            </p:cNvGrpSpPr>
            <p:nvPr/>
          </p:nvGrpSpPr>
          <p:grpSpPr bwMode="auto">
            <a:xfrm>
              <a:off x="1066" y="2251"/>
              <a:ext cx="454" cy="182"/>
              <a:chOff x="3606" y="2296"/>
              <a:chExt cx="454" cy="182"/>
            </a:xfrm>
          </p:grpSpPr>
          <p:sp>
            <p:nvSpPr>
              <p:cNvPr id="4147" name="Rectangle 281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48" name="Rectangle 282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126" name="Group 283"/>
            <p:cNvGrpSpPr>
              <a:grpSpLocks/>
            </p:cNvGrpSpPr>
            <p:nvPr/>
          </p:nvGrpSpPr>
          <p:grpSpPr bwMode="auto">
            <a:xfrm>
              <a:off x="1655" y="1979"/>
              <a:ext cx="454" cy="182"/>
              <a:chOff x="3606" y="2296"/>
              <a:chExt cx="454" cy="182"/>
            </a:xfrm>
          </p:grpSpPr>
          <p:sp>
            <p:nvSpPr>
              <p:cNvPr id="4145" name="Rectangle 284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46" name="Rectangle 285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127" name="Group 286"/>
            <p:cNvGrpSpPr>
              <a:grpSpLocks/>
            </p:cNvGrpSpPr>
            <p:nvPr/>
          </p:nvGrpSpPr>
          <p:grpSpPr bwMode="auto">
            <a:xfrm>
              <a:off x="2245" y="2115"/>
              <a:ext cx="454" cy="182"/>
              <a:chOff x="3606" y="2296"/>
              <a:chExt cx="454" cy="182"/>
            </a:xfrm>
          </p:grpSpPr>
          <p:sp>
            <p:nvSpPr>
              <p:cNvPr id="4143" name="Rectangle 287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44" name="Rectangle 288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128" name="Group 289"/>
            <p:cNvGrpSpPr>
              <a:grpSpLocks/>
            </p:cNvGrpSpPr>
            <p:nvPr/>
          </p:nvGrpSpPr>
          <p:grpSpPr bwMode="auto">
            <a:xfrm>
              <a:off x="1882" y="2387"/>
              <a:ext cx="454" cy="182"/>
              <a:chOff x="3606" y="2296"/>
              <a:chExt cx="454" cy="182"/>
            </a:xfrm>
          </p:grpSpPr>
          <p:sp>
            <p:nvSpPr>
              <p:cNvPr id="4141" name="Rectangle 290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42" name="Rectangle 291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129" name="Group 292"/>
            <p:cNvGrpSpPr>
              <a:grpSpLocks/>
            </p:cNvGrpSpPr>
            <p:nvPr/>
          </p:nvGrpSpPr>
          <p:grpSpPr bwMode="auto">
            <a:xfrm>
              <a:off x="1202" y="2659"/>
              <a:ext cx="454" cy="182"/>
              <a:chOff x="3606" y="2296"/>
              <a:chExt cx="454" cy="182"/>
            </a:xfrm>
          </p:grpSpPr>
          <p:sp>
            <p:nvSpPr>
              <p:cNvPr id="4139" name="Rectangle 293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40" name="Rectangle 294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130" name="Group 295"/>
            <p:cNvGrpSpPr>
              <a:grpSpLocks/>
            </p:cNvGrpSpPr>
            <p:nvPr/>
          </p:nvGrpSpPr>
          <p:grpSpPr bwMode="auto">
            <a:xfrm>
              <a:off x="1837" y="2704"/>
              <a:ext cx="454" cy="182"/>
              <a:chOff x="3606" y="2296"/>
              <a:chExt cx="454" cy="182"/>
            </a:xfrm>
          </p:grpSpPr>
          <p:sp>
            <p:nvSpPr>
              <p:cNvPr id="4137" name="Rectangle 296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38" name="Rectangle 297"/>
              <p:cNvSpPr>
                <a:spLocks noChangeArrowheads="1"/>
              </p:cNvSpPr>
              <p:nvPr/>
            </p:nvSpPr>
            <p:spPr bwMode="auto">
              <a:xfrm>
                <a:off x="3833" y="2296"/>
                <a:ext cx="227" cy="182"/>
              </a:xfrm>
              <a:prstGeom prst="rect">
                <a:avLst/>
              </a:prstGeom>
              <a:solidFill>
                <a:srgbClr val="FFFF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4131" name="Oval 298"/>
            <p:cNvSpPr>
              <a:spLocks noChangeArrowheads="1"/>
            </p:cNvSpPr>
            <p:nvPr/>
          </p:nvSpPr>
          <p:spPr bwMode="auto">
            <a:xfrm>
              <a:off x="3470" y="1480"/>
              <a:ext cx="1452" cy="86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fontAlgn="t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1pPr>
              <a:lvl2pPr marL="742950" indent="-285750" eaLnBrk="0" fontAlgn="t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kumimoji="1" sz="16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2pPr>
              <a:lvl3pPr marL="1143000" indent="-228600" eaLnBrk="0" fontAlgn="t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kumimoji="1" sz="14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3pPr>
              <a:lvl4pPr marL="1600200" indent="-228600" eaLnBrk="0" fontAlgn="t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2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4pPr>
              <a:lvl5pPr marL="2057400" indent="-228600" eaLnBrk="0" fontAlgn="t" hangingPunct="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0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0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0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0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itchFamily="2" charset="2"/>
                <a:buChar char="n"/>
                <a:defRPr kumimoji="1" sz="100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132" name="Group 299"/>
            <p:cNvGrpSpPr>
              <a:grpSpLocks/>
            </p:cNvGrpSpPr>
            <p:nvPr/>
          </p:nvGrpSpPr>
          <p:grpSpPr bwMode="auto">
            <a:xfrm>
              <a:off x="3606" y="1752"/>
              <a:ext cx="1178" cy="317"/>
              <a:chOff x="3606" y="2659"/>
              <a:chExt cx="1178" cy="317"/>
            </a:xfrm>
          </p:grpSpPr>
          <p:sp>
            <p:nvSpPr>
              <p:cNvPr id="4135" name="Rectangle 300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589" cy="31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000">
                    <a:latin typeface="HY엽서L" pitchFamily="18" charset="-127"/>
                    <a:ea typeface="HY엽서L" pitchFamily="18" charset="-127"/>
                  </a:rPr>
                  <a:t>탐색키</a:t>
                </a:r>
              </a:p>
            </p:txBody>
          </p:sp>
          <p:sp>
            <p:nvSpPr>
              <p:cNvPr id="4136" name="Rectangle 301"/>
              <p:cNvSpPr>
                <a:spLocks noChangeArrowheads="1"/>
              </p:cNvSpPr>
              <p:nvPr/>
            </p:nvSpPr>
            <p:spPr bwMode="auto">
              <a:xfrm>
                <a:off x="4195" y="2659"/>
                <a:ext cx="589" cy="31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t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1pPr>
                <a:lvl2pPr marL="742950" indent="-285750" eaLnBrk="0" fontAlgn="t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n"/>
                  <a:defRPr kumimoji="1" sz="16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2pPr>
                <a:lvl3pPr marL="1143000" indent="-228600" eaLnBrk="0" fontAlgn="t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kumimoji="1" sz="14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3pPr>
                <a:lvl4pPr marL="16002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2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4pPr>
                <a:lvl5pPr marL="2057400" indent="-228600" eaLnBrk="0" fontAlgn="t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5pPr>
                <a:lvl6pPr marL="25146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6pPr>
                <a:lvl7pPr marL="29718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7pPr>
                <a:lvl8pPr marL="34290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8pPr>
                <a:lvl9pPr marL="3886200" indent="-22860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  <a:defRPr kumimoji="1" sz="100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000">
                    <a:latin typeface="HY엽서L" pitchFamily="18" charset="-127"/>
                    <a:ea typeface="HY엽서L" pitchFamily="18" charset="-127"/>
                  </a:rPr>
                  <a:t>데이터</a:t>
                </a:r>
              </a:p>
            </p:txBody>
          </p:sp>
        </p:grpSp>
        <p:cxnSp>
          <p:nvCxnSpPr>
            <p:cNvPr id="4133" name="AutoShape 302"/>
            <p:cNvCxnSpPr>
              <a:cxnSpLocks noChangeShapeType="1"/>
              <a:stCxn id="4144" idx="0"/>
              <a:endCxn id="4131" idx="1"/>
            </p:cNvCxnSpPr>
            <p:nvPr/>
          </p:nvCxnSpPr>
          <p:spPr bwMode="auto">
            <a:xfrm rot="-5400000">
              <a:off x="2880" y="1312"/>
              <a:ext cx="509" cy="1097"/>
            </a:xfrm>
            <a:prstGeom prst="curvedConnector3">
              <a:avLst>
                <a:gd name="adj1" fmla="val 15304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134" name="Picture 303" descr="MMj03368880000[1]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99" y="2296"/>
              <a:ext cx="131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oup 388"/>
          <p:cNvGrpSpPr>
            <a:grpSpLocks/>
          </p:cNvGrpSpPr>
          <p:nvPr/>
        </p:nvGrpSpPr>
        <p:grpSpPr bwMode="auto">
          <a:xfrm>
            <a:off x="6507163" y="1401763"/>
            <a:ext cx="1530350" cy="1892300"/>
            <a:chOff x="3198" y="1888"/>
            <a:chExt cx="680" cy="1079"/>
          </a:xfrm>
        </p:grpSpPr>
        <p:pic>
          <p:nvPicPr>
            <p:cNvPr id="4102" name="Picture 389" descr="MCj0297151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888"/>
              <a:ext cx="59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3" name="Group 390"/>
            <p:cNvGrpSpPr>
              <a:grpSpLocks/>
            </p:cNvGrpSpPr>
            <p:nvPr/>
          </p:nvGrpSpPr>
          <p:grpSpPr bwMode="auto">
            <a:xfrm>
              <a:off x="3198" y="2024"/>
              <a:ext cx="380" cy="943"/>
              <a:chOff x="2644" y="3103"/>
              <a:chExt cx="380" cy="943"/>
            </a:xfrm>
          </p:grpSpPr>
          <p:sp>
            <p:nvSpPr>
              <p:cNvPr id="4104" name="Freeform 391"/>
              <p:cNvSpPr>
                <a:spLocks/>
              </p:cNvSpPr>
              <p:nvPr/>
            </p:nvSpPr>
            <p:spPr bwMode="auto">
              <a:xfrm>
                <a:off x="2779" y="3950"/>
                <a:ext cx="58" cy="96"/>
              </a:xfrm>
              <a:custGeom>
                <a:avLst/>
                <a:gdLst>
                  <a:gd name="T0" fmla="*/ 1 w 116"/>
                  <a:gd name="T1" fmla="*/ 0 h 193"/>
                  <a:gd name="T2" fmla="*/ 1 w 116"/>
                  <a:gd name="T3" fmla="*/ 0 h 193"/>
                  <a:gd name="T4" fmla="*/ 1 w 116"/>
                  <a:gd name="T5" fmla="*/ 0 h 193"/>
                  <a:gd name="T6" fmla="*/ 1 w 116"/>
                  <a:gd name="T7" fmla="*/ 0 h 193"/>
                  <a:gd name="T8" fmla="*/ 0 w 116"/>
                  <a:gd name="T9" fmla="*/ 0 h 193"/>
                  <a:gd name="T10" fmla="*/ 1 w 116"/>
                  <a:gd name="T11" fmla="*/ 0 h 193"/>
                  <a:gd name="T12" fmla="*/ 1 w 116"/>
                  <a:gd name="T13" fmla="*/ 0 h 193"/>
                  <a:gd name="T14" fmla="*/ 1 w 116"/>
                  <a:gd name="T15" fmla="*/ 0 h 193"/>
                  <a:gd name="T16" fmla="*/ 1 w 116"/>
                  <a:gd name="T17" fmla="*/ 0 h 193"/>
                  <a:gd name="T18" fmla="*/ 1 w 116"/>
                  <a:gd name="T19" fmla="*/ 0 h 193"/>
                  <a:gd name="T20" fmla="*/ 1 w 116"/>
                  <a:gd name="T21" fmla="*/ 0 h 193"/>
                  <a:gd name="T22" fmla="*/ 1 w 116"/>
                  <a:gd name="T23" fmla="*/ 0 h 193"/>
                  <a:gd name="T24" fmla="*/ 1 w 116"/>
                  <a:gd name="T25" fmla="*/ 0 h 193"/>
                  <a:gd name="T26" fmla="*/ 1 w 116"/>
                  <a:gd name="T27" fmla="*/ 0 h 193"/>
                  <a:gd name="T28" fmla="*/ 1 w 116"/>
                  <a:gd name="T29" fmla="*/ 0 h 193"/>
                  <a:gd name="T30" fmla="*/ 1 w 116"/>
                  <a:gd name="T31" fmla="*/ 0 h 193"/>
                  <a:gd name="T32" fmla="*/ 1 w 116"/>
                  <a:gd name="T33" fmla="*/ 0 h 193"/>
                  <a:gd name="T34" fmla="*/ 1 w 116"/>
                  <a:gd name="T35" fmla="*/ 0 h 193"/>
                  <a:gd name="T36" fmla="*/ 1 w 116"/>
                  <a:gd name="T37" fmla="*/ 0 h 193"/>
                  <a:gd name="T38" fmla="*/ 1 w 116"/>
                  <a:gd name="T39" fmla="*/ 0 h 193"/>
                  <a:gd name="T40" fmla="*/ 1 w 116"/>
                  <a:gd name="T41" fmla="*/ 0 h 193"/>
                  <a:gd name="T42" fmla="*/ 1 w 116"/>
                  <a:gd name="T43" fmla="*/ 0 h 193"/>
                  <a:gd name="T44" fmla="*/ 1 w 116"/>
                  <a:gd name="T45" fmla="*/ 0 h 193"/>
                  <a:gd name="T46" fmla="*/ 1 w 116"/>
                  <a:gd name="T47" fmla="*/ 0 h 193"/>
                  <a:gd name="T48" fmla="*/ 1 w 116"/>
                  <a:gd name="T49" fmla="*/ 0 h 193"/>
                  <a:gd name="T50" fmla="*/ 1 w 116"/>
                  <a:gd name="T51" fmla="*/ 0 h 193"/>
                  <a:gd name="T52" fmla="*/ 1 w 116"/>
                  <a:gd name="T53" fmla="*/ 0 h 193"/>
                  <a:gd name="T54" fmla="*/ 1 w 116"/>
                  <a:gd name="T55" fmla="*/ 0 h 193"/>
                  <a:gd name="T56" fmla="*/ 1 w 116"/>
                  <a:gd name="T57" fmla="*/ 0 h 193"/>
                  <a:gd name="T58" fmla="*/ 1 w 116"/>
                  <a:gd name="T59" fmla="*/ 0 h 193"/>
                  <a:gd name="T60" fmla="*/ 1 w 116"/>
                  <a:gd name="T61" fmla="*/ 0 h 193"/>
                  <a:gd name="T62" fmla="*/ 1 w 116"/>
                  <a:gd name="T63" fmla="*/ 0 h 193"/>
                  <a:gd name="T64" fmla="*/ 1 w 116"/>
                  <a:gd name="T65" fmla="*/ 0 h 193"/>
                  <a:gd name="T66" fmla="*/ 1 w 116"/>
                  <a:gd name="T67" fmla="*/ 0 h 193"/>
                  <a:gd name="T68" fmla="*/ 1 w 116"/>
                  <a:gd name="T69" fmla="*/ 0 h 193"/>
                  <a:gd name="T70" fmla="*/ 1 w 116"/>
                  <a:gd name="T71" fmla="*/ 0 h 193"/>
                  <a:gd name="T72" fmla="*/ 1 w 116"/>
                  <a:gd name="T73" fmla="*/ 0 h 193"/>
                  <a:gd name="T74" fmla="*/ 1 w 116"/>
                  <a:gd name="T75" fmla="*/ 0 h 193"/>
                  <a:gd name="T76" fmla="*/ 1 w 116"/>
                  <a:gd name="T77" fmla="*/ 0 h 193"/>
                  <a:gd name="T78" fmla="*/ 1 w 116"/>
                  <a:gd name="T79" fmla="*/ 0 h 193"/>
                  <a:gd name="T80" fmla="*/ 1 w 116"/>
                  <a:gd name="T81" fmla="*/ 0 h 193"/>
                  <a:gd name="T82" fmla="*/ 1 w 116"/>
                  <a:gd name="T83" fmla="*/ 0 h 193"/>
                  <a:gd name="T84" fmla="*/ 1 w 116"/>
                  <a:gd name="T85" fmla="*/ 0 h 193"/>
                  <a:gd name="T86" fmla="*/ 1 w 116"/>
                  <a:gd name="T87" fmla="*/ 0 h 193"/>
                  <a:gd name="T88" fmla="*/ 1 w 116"/>
                  <a:gd name="T89" fmla="*/ 0 h 193"/>
                  <a:gd name="T90" fmla="*/ 1 w 116"/>
                  <a:gd name="T91" fmla="*/ 0 h 193"/>
                  <a:gd name="T92" fmla="*/ 1 w 116"/>
                  <a:gd name="T93" fmla="*/ 0 h 193"/>
                  <a:gd name="T94" fmla="*/ 1 w 116"/>
                  <a:gd name="T95" fmla="*/ 0 h 193"/>
                  <a:gd name="T96" fmla="*/ 1 w 116"/>
                  <a:gd name="T97" fmla="*/ 0 h 193"/>
                  <a:gd name="T98" fmla="*/ 1 w 116"/>
                  <a:gd name="T99" fmla="*/ 0 h 193"/>
                  <a:gd name="T100" fmla="*/ 1 w 116"/>
                  <a:gd name="T101" fmla="*/ 0 h 19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16"/>
                  <a:gd name="T154" fmla="*/ 0 h 193"/>
                  <a:gd name="T155" fmla="*/ 116 w 116"/>
                  <a:gd name="T156" fmla="*/ 193 h 19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16" h="193">
                    <a:moveTo>
                      <a:pt x="49" y="192"/>
                    </a:moveTo>
                    <a:lnTo>
                      <a:pt x="50" y="191"/>
                    </a:lnTo>
                    <a:lnTo>
                      <a:pt x="51" y="191"/>
                    </a:lnTo>
                    <a:lnTo>
                      <a:pt x="52" y="189"/>
                    </a:lnTo>
                    <a:lnTo>
                      <a:pt x="46" y="191"/>
                    </a:lnTo>
                    <a:lnTo>
                      <a:pt x="42" y="191"/>
                    </a:lnTo>
                    <a:lnTo>
                      <a:pt x="37" y="189"/>
                    </a:lnTo>
                    <a:lnTo>
                      <a:pt x="31" y="188"/>
                    </a:lnTo>
                    <a:lnTo>
                      <a:pt x="34" y="162"/>
                    </a:lnTo>
                    <a:lnTo>
                      <a:pt x="34" y="136"/>
                    </a:lnTo>
                    <a:lnTo>
                      <a:pt x="29" y="116"/>
                    </a:lnTo>
                    <a:lnTo>
                      <a:pt x="12" y="101"/>
                    </a:lnTo>
                    <a:lnTo>
                      <a:pt x="4" y="81"/>
                    </a:lnTo>
                    <a:lnTo>
                      <a:pt x="0" y="61"/>
                    </a:lnTo>
                    <a:lnTo>
                      <a:pt x="2" y="43"/>
                    </a:lnTo>
                    <a:lnTo>
                      <a:pt x="6" y="27"/>
                    </a:lnTo>
                    <a:lnTo>
                      <a:pt x="14" y="14"/>
                    </a:lnTo>
                    <a:lnTo>
                      <a:pt x="28" y="5"/>
                    </a:lnTo>
                    <a:lnTo>
                      <a:pt x="45" y="0"/>
                    </a:lnTo>
                    <a:lnTo>
                      <a:pt x="68" y="2"/>
                    </a:lnTo>
                    <a:lnTo>
                      <a:pt x="68" y="3"/>
                    </a:lnTo>
                    <a:lnTo>
                      <a:pt x="69" y="5"/>
                    </a:lnTo>
                    <a:lnTo>
                      <a:pt x="69" y="6"/>
                    </a:lnTo>
                    <a:lnTo>
                      <a:pt x="71" y="8"/>
                    </a:lnTo>
                    <a:lnTo>
                      <a:pt x="75" y="10"/>
                    </a:lnTo>
                    <a:lnTo>
                      <a:pt x="80" y="10"/>
                    </a:lnTo>
                    <a:lnTo>
                      <a:pt x="87" y="10"/>
                    </a:lnTo>
                    <a:lnTo>
                      <a:pt x="98" y="8"/>
                    </a:lnTo>
                    <a:lnTo>
                      <a:pt x="99" y="10"/>
                    </a:lnTo>
                    <a:lnTo>
                      <a:pt x="101" y="10"/>
                    </a:lnTo>
                    <a:lnTo>
                      <a:pt x="101" y="11"/>
                    </a:lnTo>
                    <a:lnTo>
                      <a:pt x="102" y="12"/>
                    </a:lnTo>
                    <a:lnTo>
                      <a:pt x="97" y="15"/>
                    </a:lnTo>
                    <a:lnTo>
                      <a:pt x="91" y="17"/>
                    </a:lnTo>
                    <a:lnTo>
                      <a:pt x="86" y="19"/>
                    </a:lnTo>
                    <a:lnTo>
                      <a:pt x="80" y="21"/>
                    </a:lnTo>
                    <a:lnTo>
                      <a:pt x="80" y="22"/>
                    </a:lnTo>
                    <a:lnTo>
                      <a:pt x="80" y="23"/>
                    </a:lnTo>
                    <a:lnTo>
                      <a:pt x="80" y="25"/>
                    </a:lnTo>
                    <a:lnTo>
                      <a:pt x="80" y="26"/>
                    </a:lnTo>
                    <a:lnTo>
                      <a:pt x="87" y="26"/>
                    </a:lnTo>
                    <a:lnTo>
                      <a:pt x="94" y="25"/>
                    </a:lnTo>
                    <a:lnTo>
                      <a:pt x="102" y="23"/>
                    </a:lnTo>
                    <a:lnTo>
                      <a:pt x="111" y="23"/>
                    </a:lnTo>
                    <a:lnTo>
                      <a:pt x="110" y="29"/>
                    </a:lnTo>
                    <a:lnTo>
                      <a:pt x="106" y="33"/>
                    </a:lnTo>
                    <a:lnTo>
                      <a:pt x="102" y="35"/>
                    </a:lnTo>
                    <a:lnTo>
                      <a:pt x="96" y="36"/>
                    </a:lnTo>
                    <a:lnTo>
                      <a:pt x="96" y="37"/>
                    </a:lnTo>
                    <a:lnTo>
                      <a:pt x="97" y="40"/>
                    </a:lnTo>
                    <a:lnTo>
                      <a:pt x="97" y="41"/>
                    </a:lnTo>
                    <a:lnTo>
                      <a:pt x="97" y="43"/>
                    </a:lnTo>
                    <a:lnTo>
                      <a:pt x="102" y="42"/>
                    </a:lnTo>
                    <a:lnTo>
                      <a:pt x="106" y="42"/>
                    </a:lnTo>
                    <a:lnTo>
                      <a:pt x="111" y="41"/>
                    </a:lnTo>
                    <a:lnTo>
                      <a:pt x="116" y="41"/>
                    </a:lnTo>
                    <a:lnTo>
                      <a:pt x="113" y="45"/>
                    </a:lnTo>
                    <a:lnTo>
                      <a:pt x="107" y="49"/>
                    </a:lnTo>
                    <a:lnTo>
                      <a:pt x="102" y="51"/>
                    </a:lnTo>
                    <a:lnTo>
                      <a:pt x="96" y="53"/>
                    </a:lnTo>
                    <a:lnTo>
                      <a:pt x="96" y="55"/>
                    </a:lnTo>
                    <a:lnTo>
                      <a:pt x="96" y="57"/>
                    </a:lnTo>
                    <a:lnTo>
                      <a:pt x="95" y="58"/>
                    </a:lnTo>
                    <a:lnTo>
                      <a:pt x="95" y="60"/>
                    </a:lnTo>
                    <a:lnTo>
                      <a:pt x="101" y="59"/>
                    </a:lnTo>
                    <a:lnTo>
                      <a:pt x="105" y="58"/>
                    </a:lnTo>
                    <a:lnTo>
                      <a:pt x="110" y="57"/>
                    </a:lnTo>
                    <a:lnTo>
                      <a:pt x="116" y="57"/>
                    </a:lnTo>
                    <a:lnTo>
                      <a:pt x="111" y="60"/>
                    </a:lnTo>
                    <a:lnTo>
                      <a:pt x="105" y="63"/>
                    </a:lnTo>
                    <a:lnTo>
                      <a:pt x="99" y="65"/>
                    </a:lnTo>
                    <a:lnTo>
                      <a:pt x="95" y="66"/>
                    </a:lnTo>
                    <a:lnTo>
                      <a:pt x="90" y="68"/>
                    </a:lnTo>
                    <a:lnTo>
                      <a:pt x="87" y="70"/>
                    </a:lnTo>
                    <a:lnTo>
                      <a:pt x="84" y="73"/>
                    </a:lnTo>
                    <a:lnTo>
                      <a:pt x="84" y="76"/>
                    </a:lnTo>
                    <a:lnTo>
                      <a:pt x="95" y="74"/>
                    </a:lnTo>
                    <a:lnTo>
                      <a:pt x="102" y="73"/>
                    </a:lnTo>
                    <a:lnTo>
                      <a:pt x="106" y="73"/>
                    </a:lnTo>
                    <a:lnTo>
                      <a:pt x="111" y="74"/>
                    </a:lnTo>
                    <a:lnTo>
                      <a:pt x="105" y="79"/>
                    </a:lnTo>
                    <a:lnTo>
                      <a:pt x="99" y="81"/>
                    </a:lnTo>
                    <a:lnTo>
                      <a:pt x="95" y="83"/>
                    </a:lnTo>
                    <a:lnTo>
                      <a:pt x="89" y="83"/>
                    </a:lnTo>
                    <a:lnTo>
                      <a:pt x="89" y="85"/>
                    </a:lnTo>
                    <a:lnTo>
                      <a:pt x="89" y="86"/>
                    </a:lnTo>
                    <a:lnTo>
                      <a:pt x="89" y="87"/>
                    </a:lnTo>
                    <a:lnTo>
                      <a:pt x="89" y="88"/>
                    </a:lnTo>
                    <a:lnTo>
                      <a:pt x="95" y="90"/>
                    </a:lnTo>
                    <a:lnTo>
                      <a:pt x="97" y="91"/>
                    </a:lnTo>
                    <a:lnTo>
                      <a:pt x="99" y="93"/>
                    </a:lnTo>
                    <a:lnTo>
                      <a:pt x="101" y="94"/>
                    </a:lnTo>
                    <a:lnTo>
                      <a:pt x="97" y="95"/>
                    </a:lnTo>
                    <a:lnTo>
                      <a:pt x="94" y="96"/>
                    </a:lnTo>
                    <a:lnTo>
                      <a:pt x="87" y="97"/>
                    </a:lnTo>
                    <a:lnTo>
                      <a:pt x="76" y="98"/>
                    </a:lnTo>
                    <a:lnTo>
                      <a:pt x="76" y="101"/>
                    </a:lnTo>
                    <a:lnTo>
                      <a:pt x="78" y="103"/>
                    </a:lnTo>
                    <a:lnTo>
                      <a:pt x="79" y="104"/>
                    </a:lnTo>
                    <a:lnTo>
                      <a:pt x="82" y="108"/>
                    </a:lnTo>
                    <a:lnTo>
                      <a:pt x="81" y="109"/>
                    </a:lnTo>
                    <a:lnTo>
                      <a:pt x="79" y="110"/>
                    </a:lnTo>
                    <a:lnTo>
                      <a:pt x="74" y="111"/>
                    </a:lnTo>
                    <a:lnTo>
                      <a:pt x="65" y="112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7" y="119"/>
                    </a:lnTo>
                    <a:lnTo>
                      <a:pt x="68" y="121"/>
                    </a:lnTo>
                    <a:lnTo>
                      <a:pt x="67" y="123"/>
                    </a:lnTo>
                    <a:lnTo>
                      <a:pt x="65" y="124"/>
                    </a:lnTo>
                    <a:lnTo>
                      <a:pt x="64" y="125"/>
                    </a:lnTo>
                    <a:lnTo>
                      <a:pt x="63" y="126"/>
                    </a:lnTo>
                    <a:lnTo>
                      <a:pt x="63" y="128"/>
                    </a:lnTo>
                    <a:lnTo>
                      <a:pt x="64" y="131"/>
                    </a:lnTo>
                    <a:lnTo>
                      <a:pt x="64" y="134"/>
                    </a:lnTo>
                    <a:lnTo>
                      <a:pt x="64" y="136"/>
                    </a:lnTo>
                    <a:lnTo>
                      <a:pt x="61" y="138"/>
                    </a:lnTo>
                    <a:lnTo>
                      <a:pt x="58" y="140"/>
                    </a:lnTo>
                    <a:lnTo>
                      <a:pt x="55" y="141"/>
                    </a:lnTo>
                    <a:lnTo>
                      <a:pt x="51" y="143"/>
                    </a:lnTo>
                    <a:lnTo>
                      <a:pt x="52" y="146"/>
                    </a:lnTo>
                    <a:lnTo>
                      <a:pt x="53" y="148"/>
                    </a:lnTo>
                    <a:lnTo>
                      <a:pt x="55" y="149"/>
                    </a:lnTo>
                    <a:lnTo>
                      <a:pt x="56" y="151"/>
                    </a:lnTo>
                    <a:lnTo>
                      <a:pt x="53" y="154"/>
                    </a:lnTo>
                    <a:lnTo>
                      <a:pt x="52" y="155"/>
                    </a:lnTo>
                    <a:lnTo>
                      <a:pt x="51" y="156"/>
                    </a:lnTo>
                    <a:lnTo>
                      <a:pt x="51" y="157"/>
                    </a:lnTo>
                    <a:lnTo>
                      <a:pt x="53" y="158"/>
                    </a:lnTo>
                    <a:lnTo>
                      <a:pt x="56" y="159"/>
                    </a:lnTo>
                    <a:lnTo>
                      <a:pt x="59" y="159"/>
                    </a:lnTo>
                    <a:lnTo>
                      <a:pt x="66" y="159"/>
                    </a:lnTo>
                    <a:lnTo>
                      <a:pt x="65" y="161"/>
                    </a:lnTo>
                    <a:lnTo>
                      <a:pt x="64" y="162"/>
                    </a:lnTo>
                    <a:lnTo>
                      <a:pt x="59" y="163"/>
                    </a:lnTo>
                    <a:lnTo>
                      <a:pt x="52" y="165"/>
                    </a:lnTo>
                    <a:lnTo>
                      <a:pt x="51" y="166"/>
                    </a:lnTo>
                    <a:lnTo>
                      <a:pt x="51" y="169"/>
                    </a:lnTo>
                    <a:lnTo>
                      <a:pt x="51" y="170"/>
                    </a:lnTo>
                    <a:lnTo>
                      <a:pt x="51" y="172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59" y="173"/>
                    </a:lnTo>
                    <a:lnTo>
                      <a:pt x="63" y="173"/>
                    </a:lnTo>
                    <a:lnTo>
                      <a:pt x="60" y="178"/>
                    </a:lnTo>
                    <a:lnTo>
                      <a:pt x="58" y="182"/>
                    </a:lnTo>
                    <a:lnTo>
                      <a:pt x="57" y="188"/>
                    </a:lnTo>
                    <a:lnTo>
                      <a:pt x="55" y="193"/>
                    </a:lnTo>
                    <a:lnTo>
                      <a:pt x="53" y="192"/>
                    </a:lnTo>
                    <a:lnTo>
                      <a:pt x="51" y="192"/>
                    </a:lnTo>
                    <a:lnTo>
                      <a:pt x="50" y="19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5" name="Freeform 392"/>
              <p:cNvSpPr>
                <a:spLocks/>
              </p:cNvSpPr>
              <p:nvPr/>
            </p:nvSpPr>
            <p:spPr bwMode="auto">
              <a:xfrm>
                <a:off x="2681" y="3946"/>
                <a:ext cx="64" cy="96"/>
              </a:xfrm>
              <a:custGeom>
                <a:avLst/>
                <a:gdLst>
                  <a:gd name="T0" fmla="*/ 1 w 127"/>
                  <a:gd name="T1" fmla="*/ 1 h 192"/>
                  <a:gd name="T2" fmla="*/ 1 w 127"/>
                  <a:gd name="T3" fmla="*/ 1 h 192"/>
                  <a:gd name="T4" fmla="*/ 1 w 127"/>
                  <a:gd name="T5" fmla="*/ 1 h 192"/>
                  <a:gd name="T6" fmla="*/ 1 w 127"/>
                  <a:gd name="T7" fmla="*/ 1 h 192"/>
                  <a:gd name="T8" fmla="*/ 1 w 127"/>
                  <a:gd name="T9" fmla="*/ 1 h 192"/>
                  <a:gd name="T10" fmla="*/ 1 w 127"/>
                  <a:gd name="T11" fmla="*/ 1 h 192"/>
                  <a:gd name="T12" fmla="*/ 1 w 127"/>
                  <a:gd name="T13" fmla="*/ 1 h 192"/>
                  <a:gd name="T14" fmla="*/ 1 w 127"/>
                  <a:gd name="T15" fmla="*/ 0 h 192"/>
                  <a:gd name="T16" fmla="*/ 1 w 127"/>
                  <a:gd name="T17" fmla="*/ 1 h 192"/>
                  <a:gd name="T18" fmla="*/ 1 w 127"/>
                  <a:gd name="T19" fmla="*/ 1 h 192"/>
                  <a:gd name="T20" fmla="*/ 1 w 127"/>
                  <a:gd name="T21" fmla="*/ 1 h 192"/>
                  <a:gd name="T22" fmla="*/ 1 w 127"/>
                  <a:gd name="T23" fmla="*/ 1 h 192"/>
                  <a:gd name="T24" fmla="*/ 1 w 127"/>
                  <a:gd name="T25" fmla="*/ 1 h 192"/>
                  <a:gd name="T26" fmla="*/ 1 w 127"/>
                  <a:gd name="T27" fmla="*/ 1 h 192"/>
                  <a:gd name="T28" fmla="*/ 1 w 127"/>
                  <a:gd name="T29" fmla="*/ 1 h 192"/>
                  <a:gd name="T30" fmla="*/ 1 w 127"/>
                  <a:gd name="T31" fmla="*/ 1 h 192"/>
                  <a:gd name="T32" fmla="*/ 1 w 127"/>
                  <a:gd name="T33" fmla="*/ 1 h 192"/>
                  <a:gd name="T34" fmla="*/ 1 w 127"/>
                  <a:gd name="T35" fmla="*/ 1 h 192"/>
                  <a:gd name="T36" fmla="*/ 1 w 127"/>
                  <a:gd name="T37" fmla="*/ 1 h 192"/>
                  <a:gd name="T38" fmla="*/ 1 w 127"/>
                  <a:gd name="T39" fmla="*/ 1 h 192"/>
                  <a:gd name="T40" fmla="*/ 1 w 127"/>
                  <a:gd name="T41" fmla="*/ 1 h 192"/>
                  <a:gd name="T42" fmla="*/ 1 w 127"/>
                  <a:gd name="T43" fmla="*/ 1 h 192"/>
                  <a:gd name="T44" fmla="*/ 1 w 127"/>
                  <a:gd name="T45" fmla="*/ 1 h 192"/>
                  <a:gd name="T46" fmla="*/ 1 w 127"/>
                  <a:gd name="T47" fmla="*/ 1 h 192"/>
                  <a:gd name="T48" fmla="*/ 1 w 127"/>
                  <a:gd name="T49" fmla="*/ 1 h 192"/>
                  <a:gd name="T50" fmla="*/ 1 w 127"/>
                  <a:gd name="T51" fmla="*/ 1 h 192"/>
                  <a:gd name="T52" fmla="*/ 1 w 127"/>
                  <a:gd name="T53" fmla="*/ 1 h 192"/>
                  <a:gd name="T54" fmla="*/ 1 w 127"/>
                  <a:gd name="T55" fmla="*/ 1 h 192"/>
                  <a:gd name="T56" fmla="*/ 1 w 127"/>
                  <a:gd name="T57" fmla="*/ 1 h 192"/>
                  <a:gd name="T58" fmla="*/ 1 w 127"/>
                  <a:gd name="T59" fmla="*/ 1 h 192"/>
                  <a:gd name="T60" fmla="*/ 1 w 127"/>
                  <a:gd name="T61" fmla="*/ 1 h 192"/>
                  <a:gd name="T62" fmla="*/ 1 w 127"/>
                  <a:gd name="T63" fmla="*/ 1 h 192"/>
                  <a:gd name="T64" fmla="*/ 1 w 127"/>
                  <a:gd name="T65" fmla="*/ 1 h 192"/>
                  <a:gd name="T66" fmla="*/ 1 w 127"/>
                  <a:gd name="T67" fmla="*/ 1 h 192"/>
                  <a:gd name="T68" fmla="*/ 1 w 127"/>
                  <a:gd name="T69" fmla="*/ 1 h 192"/>
                  <a:gd name="T70" fmla="*/ 1 w 127"/>
                  <a:gd name="T71" fmla="*/ 1 h 192"/>
                  <a:gd name="T72" fmla="*/ 1 w 127"/>
                  <a:gd name="T73" fmla="*/ 1 h 192"/>
                  <a:gd name="T74" fmla="*/ 1 w 127"/>
                  <a:gd name="T75" fmla="*/ 1 h 192"/>
                  <a:gd name="T76" fmla="*/ 1 w 127"/>
                  <a:gd name="T77" fmla="*/ 1 h 192"/>
                  <a:gd name="T78" fmla="*/ 1 w 127"/>
                  <a:gd name="T79" fmla="*/ 1 h 192"/>
                  <a:gd name="T80" fmla="*/ 1 w 127"/>
                  <a:gd name="T81" fmla="*/ 1 h 192"/>
                  <a:gd name="T82" fmla="*/ 1 w 127"/>
                  <a:gd name="T83" fmla="*/ 1 h 192"/>
                  <a:gd name="T84" fmla="*/ 1 w 127"/>
                  <a:gd name="T85" fmla="*/ 1 h 192"/>
                  <a:gd name="T86" fmla="*/ 1 w 127"/>
                  <a:gd name="T87" fmla="*/ 1 h 192"/>
                  <a:gd name="T88" fmla="*/ 1 w 127"/>
                  <a:gd name="T89" fmla="*/ 1 h 192"/>
                  <a:gd name="T90" fmla="*/ 1 w 127"/>
                  <a:gd name="T91" fmla="*/ 1 h 192"/>
                  <a:gd name="T92" fmla="*/ 1 w 127"/>
                  <a:gd name="T93" fmla="*/ 1 h 192"/>
                  <a:gd name="T94" fmla="*/ 1 w 127"/>
                  <a:gd name="T95" fmla="*/ 1 h 192"/>
                  <a:gd name="T96" fmla="*/ 1 w 127"/>
                  <a:gd name="T97" fmla="*/ 1 h 192"/>
                  <a:gd name="T98" fmla="*/ 1 w 127"/>
                  <a:gd name="T99" fmla="*/ 1 h 192"/>
                  <a:gd name="T100" fmla="*/ 1 w 127"/>
                  <a:gd name="T101" fmla="*/ 1 h 192"/>
                  <a:gd name="T102" fmla="*/ 1 w 127"/>
                  <a:gd name="T103" fmla="*/ 1 h 192"/>
                  <a:gd name="T104" fmla="*/ 1 w 127"/>
                  <a:gd name="T105" fmla="*/ 1 h 192"/>
                  <a:gd name="T106" fmla="*/ 1 w 127"/>
                  <a:gd name="T107" fmla="*/ 1 h 192"/>
                  <a:gd name="T108" fmla="*/ 1 w 127"/>
                  <a:gd name="T109" fmla="*/ 1 h 192"/>
                  <a:gd name="T110" fmla="*/ 1 w 127"/>
                  <a:gd name="T111" fmla="*/ 1 h 192"/>
                  <a:gd name="T112" fmla="*/ 1 w 127"/>
                  <a:gd name="T113" fmla="*/ 1 h 192"/>
                  <a:gd name="T114" fmla="*/ 1 w 127"/>
                  <a:gd name="T115" fmla="*/ 1 h 192"/>
                  <a:gd name="T116" fmla="*/ 1 w 127"/>
                  <a:gd name="T117" fmla="*/ 1 h 192"/>
                  <a:gd name="T118" fmla="*/ 1 w 127"/>
                  <a:gd name="T119" fmla="*/ 1 h 192"/>
                  <a:gd name="T120" fmla="*/ 1 w 127"/>
                  <a:gd name="T121" fmla="*/ 1 h 192"/>
                  <a:gd name="T122" fmla="*/ 1 w 127"/>
                  <a:gd name="T123" fmla="*/ 1 h 1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7"/>
                  <a:gd name="T187" fmla="*/ 0 h 192"/>
                  <a:gd name="T188" fmla="*/ 127 w 127"/>
                  <a:gd name="T189" fmla="*/ 192 h 1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7" h="192">
                    <a:moveTo>
                      <a:pt x="64" y="192"/>
                    </a:moveTo>
                    <a:lnTo>
                      <a:pt x="59" y="191"/>
                    </a:lnTo>
                    <a:lnTo>
                      <a:pt x="56" y="189"/>
                    </a:lnTo>
                    <a:lnTo>
                      <a:pt x="51" y="189"/>
                    </a:lnTo>
                    <a:lnTo>
                      <a:pt x="47" y="188"/>
                    </a:lnTo>
                    <a:lnTo>
                      <a:pt x="47" y="163"/>
                    </a:lnTo>
                    <a:lnTo>
                      <a:pt x="47" y="136"/>
                    </a:lnTo>
                    <a:lnTo>
                      <a:pt x="46" y="115"/>
                    </a:lnTo>
                    <a:lnTo>
                      <a:pt x="46" y="103"/>
                    </a:lnTo>
                    <a:lnTo>
                      <a:pt x="38" y="98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8" y="71"/>
                    </a:lnTo>
                    <a:lnTo>
                      <a:pt x="1" y="58"/>
                    </a:lnTo>
                    <a:lnTo>
                      <a:pt x="0" y="44"/>
                    </a:lnTo>
                    <a:lnTo>
                      <a:pt x="11" y="22"/>
                    </a:lnTo>
                    <a:lnTo>
                      <a:pt x="17" y="17"/>
                    </a:lnTo>
                    <a:lnTo>
                      <a:pt x="25" y="12"/>
                    </a:lnTo>
                    <a:lnTo>
                      <a:pt x="33" y="7"/>
                    </a:lnTo>
                    <a:lnTo>
                      <a:pt x="41" y="4"/>
                    </a:lnTo>
                    <a:lnTo>
                      <a:pt x="50" y="2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77" y="3"/>
                    </a:lnTo>
                    <a:lnTo>
                      <a:pt x="78" y="4"/>
                    </a:lnTo>
                    <a:lnTo>
                      <a:pt x="78" y="5"/>
                    </a:lnTo>
                    <a:lnTo>
                      <a:pt x="78" y="6"/>
                    </a:lnTo>
                    <a:lnTo>
                      <a:pt x="77" y="7"/>
                    </a:lnTo>
                    <a:lnTo>
                      <a:pt x="90" y="9"/>
                    </a:lnTo>
                    <a:lnTo>
                      <a:pt x="99" y="9"/>
                    </a:lnTo>
                    <a:lnTo>
                      <a:pt x="102" y="9"/>
                    </a:lnTo>
                    <a:lnTo>
                      <a:pt x="103" y="10"/>
                    </a:lnTo>
                    <a:lnTo>
                      <a:pt x="101" y="11"/>
                    </a:lnTo>
                    <a:lnTo>
                      <a:pt x="99" y="12"/>
                    </a:lnTo>
                    <a:lnTo>
                      <a:pt x="95" y="14"/>
                    </a:lnTo>
                    <a:lnTo>
                      <a:pt x="93" y="15"/>
                    </a:lnTo>
                    <a:lnTo>
                      <a:pt x="93" y="17"/>
                    </a:lnTo>
                    <a:lnTo>
                      <a:pt x="93" y="18"/>
                    </a:lnTo>
                    <a:lnTo>
                      <a:pt x="93" y="20"/>
                    </a:lnTo>
                    <a:lnTo>
                      <a:pt x="93" y="21"/>
                    </a:lnTo>
                    <a:lnTo>
                      <a:pt x="99" y="20"/>
                    </a:lnTo>
                    <a:lnTo>
                      <a:pt x="104" y="20"/>
                    </a:lnTo>
                    <a:lnTo>
                      <a:pt x="110" y="19"/>
                    </a:lnTo>
                    <a:lnTo>
                      <a:pt x="116" y="19"/>
                    </a:lnTo>
                    <a:lnTo>
                      <a:pt x="117" y="19"/>
                    </a:lnTo>
                    <a:lnTo>
                      <a:pt x="118" y="20"/>
                    </a:lnTo>
                    <a:lnTo>
                      <a:pt x="119" y="21"/>
                    </a:lnTo>
                    <a:lnTo>
                      <a:pt x="115" y="25"/>
                    </a:lnTo>
                    <a:lnTo>
                      <a:pt x="109" y="27"/>
                    </a:lnTo>
                    <a:lnTo>
                      <a:pt x="103" y="28"/>
                    </a:lnTo>
                    <a:lnTo>
                      <a:pt x="99" y="29"/>
                    </a:lnTo>
                    <a:lnTo>
                      <a:pt x="99" y="30"/>
                    </a:lnTo>
                    <a:lnTo>
                      <a:pt x="99" y="32"/>
                    </a:lnTo>
                    <a:lnTo>
                      <a:pt x="99" y="34"/>
                    </a:lnTo>
                    <a:lnTo>
                      <a:pt x="99" y="35"/>
                    </a:lnTo>
                    <a:lnTo>
                      <a:pt x="104" y="35"/>
                    </a:lnTo>
                    <a:lnTo>
                      <a:pt x="111" y="34"/>
                    </a:lnTo>
                    <a:lnTo>
                      <a:pt x="117" y="33"/>
                    </a:lnTo>
                    <a:lnTo>
                      <a:pt x="124" y="33"/>
                    </a:lnTo>
                    <a:lnTo>
                      <a:pt x="125" y="35"/>
                    </a:lnTo>
                    <a:lnTo>
                      <a:pt x="125" y="36"/>
                    </a:lnTo>
                    <a:lnTo>
                      <a:pt x="125" y="39"/>
                    </a:lnTo>
                    <a:lnTo>
                      <a:pt x="125" y="42"/>
                    </a:lnTo>
                    <a:lnTo>
                      <a:pt x="117" y="43"/>
                    </a:lnTo>
                    <a:lnTo>
                      <a:pt x="110" y="45"/>
                    </a:lnTo>
                    <a:lnTo>
                      <a:pt x="103" y="47"/>
                    </a:lnTo>
                    <a:lnTo>
                      <a:pt x="96" y="49"/>
                    </a:lnTo>
                    <a:lnTo>
                      <a:pt x="96" y="50"/>
                    </a:lnTo>
                    <a:lnTo>
                      <a:pt x="96" y="51"/>
                    </a:lnTo>
                    <a:lnTo>
                      <a:pt x="95" y="54"/>
                    </a:lnTo>
                    <a:lnTo>
                      <a:pt x="95" y="55"/>
                    </a:lnTo>
                    <a:lnTo>
                      <a:pt x="103" y="54"/>
                    </a:lnTo>
                    <a:lnTo>
                      <a:pt x="111" y="52"/>
                    </a:lnTo>
                    <a:lnTo>
                      <a:pt x="119" y="51"/>
                    </a:lnTo>
                    <a:lnTo>
                      <a:pt x="127" y="50"/>
                    </a:lnTo>
                    <a:lnTo>
                      <a:pt x="127" y="51"/>
                    </a:lnTo>
                    <a:lnTo>
                      <a:pt x="127" y="54"/>
                    </a:lnTo>
                    <a:lnTo>
                      <a:pt x="126" y="55"/>
                    </a:lnTo>
                    <a:lnTo>
                      <a:pt x="126" y="56"/>
                    </a:lnTo>
                    <a:lnTo>
                      <a:pt x="111" y="59"/>
                    </a:lnTo>
                    <a:lnTo>
                      <a:pt x="103" y="62"/>
                    </a:lnTo>
                    <a:lnTo>
                      <a:pt x="100" y="63"/>
                    </a:lnTo>
                    <a:lnTo>
                      <a:pt x="97" y="64"/>
                    </a:lnTo>
                    <a:lnTo>
                      <a:pt x="97" y="65"/>
                    </a:lnTo>
                    <a:lnTo>
                      <a:pt x="97" y="66"/>
                    </a:lnTo>
                    <a:lnTo>
                      <a:pt x="97" y="67"/>
                    </a:lnTo>
                    <a:lnTo>
                      <a:pt x="99" y="68"/>
                    </a:lnTo>
                    <a:lnTo>
                      <a:pt x="104" y="67"/>
                    </a:lnTo>
                    <a:lnTo>
                      <a:pt x="111" y="67"/>
                    </a:lnTo>
                    <a:lnTo>
                      <a:pt x="118" y="66"/>
                    </a:lnTo>
                    <a:lnTo>
                      <a:pt x="125" y="66"/>
                    </a:lnTo>
                    <a:lnTo>
                      <a:pt x="119" y="73"/>
                    </a:lnTo>
                    <a:lnTo>
                      <a:pt x="111" y="77"/>
                    </a:lnTo>
                    <a:lnTo>
                      <a:pt x="102" y="78"/>
                    </a:lnTo>
                    <a:lnTo>
                      <a:pt x="93" y="78"/>
                    </a:lnTo>
                    <a:lnTo>
                      <a:pt x="93" y="79"/>
                    </a:lnTo>
                    <a:lnTo>
                      <a:pt x="94" y="80"/>
                    </a:lnTo>
                    <a:lnTo>
                      <a:pt x="94" y="82"/>
                    </a:lnTo>
                    <a:lnTo>
                      <a:pt x="94" y="83"/>
                    </a:lnTo>
                    <a:lnTo>
                      <a:pt x="97" y="83"/>
                    </a:lnTo>
                    <a:lnTo>
                      <a:pt x="101" y="85"/>
                    </a:lnTo>
                    <a:lnTo>
                      <a:pt x="104" y="85"/>
                    </a:lnTo>
                    <a:lnTo>
                      <a:pt x="108" y="86"/>
                    </a:lnTo>
                    <a:lnTo>
                      <a:pt x="104" y="89"/>
                    </a:lnTo>
                    <a:lnTo>
                      <a:pt x="100" y="92"/>
                    </a:lnTo>
                    <a:lnTo>
                      <a:pt x="96" y="93"/>
                    </a:lnTo>
                    <a:lnTo>
                      <a:pt x="92" y="94"/>
                    </a:lnTo>
                    <a:lnTo>
                      <a:pt x="87" y="95"/>
                    </a:lnTo>
                    <a:lnTo>
                      <a:pt x="82" y="96"/>
                    </a:lnTo>
                    <a:lnTo>
                      <a:pt x="78" y="96"/>
                    </a:lnTo>
                    <a:lnTo>
                      <a:pt x="73" y="97"/>
                    </a:lnTo>
                    <a:lnTo>
                      <a:pt x="73" y="98"/>
                    </a:lnTo>
                    <a:lnTo>
                      <a:pt x="73" y="100"/>
                    </a:lnTo>
                    <a:lnTo>
                      <a:pt x="73" y="101"/>
                    </a:lnTo>
                    <a:lnTo>
                      <a:pt x="73" y="102"/>
                    </a:lnTo>
                    <a:lnTo>
                      <a:pt x="78" y="102"/>
                    </a:lnTo>
                    <a:lnTo>
                      <a:pt x="84" y="101"/>
                    </a:lnTo>
                    <a:lnTo>
                      <a:pt x="90" y="101"/>
                    </a:lnTo>
                    <a:lnTo>
                      <a:pt x="97" y="103"/>
                    </a:lnTo>
                    <a:lnTo>
                      <a:pt x="89" y="108"/>
                    </a:lnTo>
                    <a:lnTo>
                      <a:pt x="82" y="111"/>
                    </a:lnTo>
                    <a:lnTo>
                      <a:pt x="76" y="113"/>
                    </a:lnTo>
                    <a:lnTo>
                      <a:pt x="69" y="116"/>
                    </a:lnTo>
                    <a:lnTo>
                      <a:pt x="69" y="117"/>
                    </a:lnTo>
                    <a:lnTo>
                      <a:pt x="69" y="118"/>
                    </a:lnTo>
                    <a:lnTo>
                      <a:pt x="67" y="119"/>
                    </a:lnTo>
                    <a:lnTo>
                      <a:pt x="67" y="120"/>
                    </a:lnTo>
                    <a:lnTo>
                      <a:pt x="74" y="119"/>
                    </a:lnTo>
                    <a:lnTo>
                      <a:pt x="81" y="118"/>
                    </a:lnTo>
                    <a:lnTo>
                      <a:pt x="87" y="117"/>
                    </a:lnTo>
                    <a:lnTo>
                      <a:pt x="94" y="116"/>
                    </a:lnTo>
                    <a:lnTo>
                      <a:pt x="93" y="117"/>
                    </a:lnTo>
                    <a:lnTo>
                      <a:pt x="93" y="119"/>
                    </a:lnTo>
                    <a:lnTo>
                      <a:pt x="92" y="120"/>
                    </a:lnTo>
                    <a:lnTo>
                      <a:pt x="92" y="123"/>
                    </a:lnTo>
                    <a:lnTo>
                      <a:pt x="87" y="124"/>
                    </a:lnTo>
                    <a:lnTo>
                      <a:pt x="84" y="125"/>
                    </a:lnTo>
                    <a:lnTo>
                      <a:pt x="79" y="126"/>
                    </a:lnTo>
                    <a:lnTo>
                      <a:pt x="74" y="127"/>
                    </a:lnTo>
                    <a:lnTo>
                      <a:pt x="73" y="128"/>
                    </a:lnTo>
                    <a:lnTo>
                      <a:pt x="73" y="130"/>
                    </a:lnTo>
                    <a:lnTo>
                      <a:pt x="73" y="132"/>
                    </a:lnTo>
                    <a:lnTo>
                      <a:pt x="73" y="133"/>
                    </a:lnTo>
                    <a:lnTo>
                      <a:pt x="78" y="133"/>
                    </a:lnTo>
                    <a:lnTo>
                      <a:pt x="82" y="133"/>
                    </a:lnTo>
                    <a:lnTo>
                      <a:pt x="86" y="133"/>
                    </a:lnTo>
                    <a:lnTo>
                      <a:pt x="90" y="133"/>
                    </a:lnTo>
                    <a:lnTo>
                      <a:pt x="87" y="136"/>
                    </a:lnTo>
                    <a:lnTo>
                      <a:pt x="82" y="139"/>
                    </a:lnTo>
                    <a:lnTo>
                      <a:pt x="79" y="140"/>
                    </a:lnTo>
                    <a:lnTo>
                      <a:pt x="74" y="141"/>
                    </a:lnTo>
                    <a:lnTo>
                      <a:pt x="73" y="143"/>
                    </a:lnTo>
                    <a:lnTo>
                      <a:pt x="73" y="145"/>
                    </a:lnTo>
                    <a:lnTo>
                      <a:pt x="73" y="147"/>
                    </a:lnTo>
                    <a:lnTo>
                      <a:pt x="73" y="149"/>
                    </a:lnTo>
                    <a:lnTo>
                      <a:pt x="76" y="149"/>
                    </a:lnTo>
                    <a:lnTo>
                      <a:pt x="79" y="149"/>
                    </a:lnTo>
                    <a:lnTo>
                      <a:pt x="82" y="149"/>
                    </a:lnTo>
                    <a:lnTo>
                      <a:pt x="86" y="149"/>
                    </a:lnTo>
                    <a:lnTo>
                      <a:pt x="80" y="153"/>
                    </a:lnTo>
                    <a:lnTo>
                      <a:pt x="74" y="154"/>
                    </a:lnTo>
                    <a:lnTo>
                      <a:pt x="69" y="156"/>
                    </a:lnTo>
                    <a:lnTo>
                      <a:pt x="63" y="158"/>
                    </a:lnTo>
                    <a:lnTo>
                      <a:pt x="64" y="160"/>
                    </a:lnTo>
                    <a:lnTo>
                      <a:pt x="65" y="161"/>
                    </a:lnTo>
                    <a:lnTo>
                      <a:pt x="65" y="162"/>
                    </a:lnTo>
                    <a:lnTo>
                      <a:pt x="74" y="161"/>
                    </a:lnTo>
                    <a:lnTo>
                      <a:pt x="80" y="161"/>
                    </a:lnTo>
                    <a:lnTo>
                      <a:pt x="84" y="161"/>
                    </a:lnTo>
                    <a:lnTo>
                      <a:pt x="87" y="162"/>
                    </a:lnTo>
                    <a:lnTo>
                      <a:pt x="86" y="163"/>
                    </a:lnTo>
                    <a:lnTo>
                      <a:pt x="84" y="164"/>
                    </a:lnTo>
                    <a:lnTo>
                      <a:pt x="81" y="165"/>
                    </a:lnTo>
                    <a:lnTo>
                      <a:pt x="76" y="168"/>
                    </a:lnTo>
                    <a:lnTo>
                      <a:pt x="76" y="171"/>
                    </a:lnTo>
                    <a:lnTo>
                      <a:pt x="76" y="177"/>
                    </a:lnTo>
                    <a:lnTo>
                      <a:pt x="76" y="183"/>
                    </a:lnTo>
                    <a:lnTo>
                      <a:pt x="77" y="187"/>
                    </a:lnTo>
                    <a:lnTo>
                      <a:pt x="84" y="189"/>
                    </a:lnTo>
                    <a:lnTo>
                      <a:pt x="79" y="191"/>
                    </a:lnTo>
                    <a:lnTo>
                      <a:pt x="70" y="192"/>
                    </a:lnTo>
                    <a:lnTo>
                      <a:pt x="64" y="192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6" name="Freeform 393"/>
              <p:cNvSpPr>
                <a:spLocks/>
              </p:cNvSpPr>
              <p:nvPr/>
            </p:nvSpPr>
            <p:spPr bwMode="auto">
              <a:xfrm>
                <a:off x="2818" y="4008"/>
                <a:ext cx="28" cy="25"/>
              </a:xfrm>
              <a:custGeom>
                <a:avLst/>
                <a:gdLst>
                  <a:gd name="T0" fmla="*/ 1 w 55"/>
                  <a:gd name="T1" fmla="*/ 0 h 51"/>
                  <a:gd name="T2" fmla="*/ 1 w 55"/>
                  <a:gd name="T3" fmla="*/ 0 h 51"/>
                  <a:gd name="T4" fmla="*/ 1 w 55"/>
                  <a:gd name="T5" fmla="*/ 0 h 51"/>
                  <a:gd name="T6" fmla="*/ 1 w 55"/>
                  <a:gd name="T7" fmla="*/ 0 h 51"/>
                  <a:gd name="T8" fmla="*/ 0 w 55"/>
                  <a:gd name="T9" fmla="*/ 0 h 51"/>
                  <a:gd name="T10" fmla="*/ 1 w 55"/>
                  <a:gd name="T11" fmla="*/ 0 h 51"/>
                  <a:gd name="T12" fmla="*/ 1 w 55"/>
                  <a:gd name="T13" fmla="*/ 0 h 51"/>
                  <a:gd name="T14" fmla="*/ 1 w 55"/>
                  <a:gd name="T15" fmla="*/ 0 h 51"/>
                  <a:gd name="T16" fmla="*/ 1 w 55"/>
                  <a:gd name="T17" fmla="*/ 0 h 51"/>
                  <a:gd name="T18" fmla="*/ 1 w 55"/>
                  <a:gd name="T19" fmla="*/ 0 h 51"/>
                  <a:gd name="T20" fmla="*/ 1 w 55"/>
                  <a:gd name="T21" fmla="*/ 0 h 51"/>
                  <a:gd name="T22" fmla="*/ 1 w 55"/>
                  <a:gd name="T23" fmla="*/ 0 h 51"/>
                  <a:gd name="T24" fmla="*/ 1 w 55"/>
                  <a:gd name="T25" fmla="*/ 0 h 51"/>
                  <a:gd name="T26" fmla="*/ 1 w 55"/>
                  <a:gd name="T27" fmla="*/ 0 h 51"/>
                  <a:gd name="T28" fmla="*/ 1 w 55"/>
                  <a:gd name="T29" fmla="*/ 0 h 51"/>
                  <a:gd name="T30" fmla="*/ 1 w 55"/>
                  <a:gd name="T31" fmla="*/ 0 h 51"/>
                  <a:gd name="T32" fmla="*/ 1 w 55"/>
                  <a:gd name="T33" fmla="*/ 0 h 51"/>
                  <a:gd name="T34" fmla="*/ 1 w 55"/>
                  <a:gd name="T35" fmla="*/ 0 h 51"/>
                  <a:gd name="T36" fmla="*/ 1 w 55"/>
                  <a:gd name="T37" fmla="*/ 0 h 51"/>
                  <a:gd name="T38" fmla="*/ 1 w 55"/>
                  <a:gd name="T39" fmla="*/ 0 h 51"/>
                  <a:gd name="T40" fmla="*/ 1 w 55"/>
                  <a:gd name="T41" fmla="*/ 0 h 51"/>
                  <a:gd name="T42" fmla="*/ 1 w 55"/>
                  <a:gd name="T43" fmla="*/ 0 h 51"/>
                  <a:gd name="T44" fmla="*/ 1 w 55"/>
                  <a:gd name="T45" fmla="*/ 0 h 51"/>
                  <a:gd name="T46" fmla="*/ 1 w 55"/>
                  <a:gd name="T47" fmla="*/ 0 h 51"/>
                  <a:gd name="T48" fmla="*/ 1 w 55"/>
                  <a:gd name="T49" fmla="*/ 0 h 51"/>
                  <a:gd name="T50" fmla="*/ 1 w 55"/>
                  <a:gd name="T51" fmla="*/ 0 h 51"/>
                  <a:gd name="T52" fmla="*/ 1 w 55"/>
                  <a:gd name="T53" fmla="*/ 0 h 5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5"/>
                  <a:gd name="T82" fmla="*/ 0 h 51"/>
                  <a:gd name="T83" fmla="*/ 55 w 55"/>
                  <a:gd name="T84" fmla="*/ 51 h 5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5" h="51">
                    <a:moveTo>
                      <a:pt x="9" y="51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8"/>
                    </a:lnTo>
                    <a:lnTo>
                      <a:pt x="1" y="40"/>
                    </a:lnTo>
                    <a:lnTo>
                      <a:pt x="2" y="32"/>
                    </a:lnTo>
                    <a:lnTo>
                      <a:pt x="2" y="25"/>
                    </a:lnTo>
                    <a:lnTo>
                      <a:pt x="3" y="17"/>
                    </a:lnTo>
                    <a:lnTo>
                      <a:pt x="10" y="12"/>
                    </a:lnTo>
                    <a:lnTo>
                      <a:pt x="17" y="7"/>
                    </a:lnTo>
                    <a:lnTo>
                      <a:pt x="25" y="2"/>
                    </a:lnTo>
                    <a:lnTo>
                      <a:pt x="34" y="0"/>
                    </a:lnTo>
                    <a:lnTo>
                      <a:pt x="39" y="8"/>
                    </a:lnTo>
                    <a:lnTo>
                      <a:pt x="45" y="17"/>
                    </a:lnTo>
                    <a:lnTo>
                      <a:pt x="50" y="26"/>
                    </a:lnTo>
                    <a:lnTo>
                      <a:pt x="55" y="38"/>
                    </a:lnTo>
                    <a:lnTo>
                      <a:pt x="49" y="41"/>
                    </a:lnTo>
                    <a:lnTo>
                      <a:pt x="45" y="45"/>
                    </a:lnTo>
                    <a:lnTo>
                      <a:pt x="38" y="47"/>
                    </a:lnTo>
                    <a:lnTo>
                      <a:pt x="32" y="48"/>
                    </a:lnTo>
                    <a:lnTo>
                      <a:pt x="26" y="49"/>
                    </a:lnTo>
                    <a:lnTo>
                      <a:pt x="20" y="51"/>
                    </a:lnTo>
                    <a:lnTo>
                      <a:pt x="15" y="51"/>
                    </a:lnTo>
                    <a:lnTo>
                      <a:pt x="9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7" name="Freeform 394"/>
              <p:cNvSpPr>
                <a:spLocks/>
              </p:cNvSpPr>
              <p:nvPr/>
            </p:nvSpPr>
            <p:spPr bwMode="auto">
              <a:xfrm>
                <a:off x="2730" y="3995"/>
                <a:ext cx="28" cy="34"/>
              </a:xfrm>
              <a:custGeom>
                <a:avLst/>
                <a:gdLst>
                  <a:gd name="T0" fmla="*/ 0 w 57"/>
                  <a:gd name="T1" fmla="*/ 1 h 67"/>
                  <a:gd name="T2" fmla="*/ 0 w 57"/>
                  <a:gd name="T3" fmla="*/ 1 h 67"/>
                  <a:gd name="T4" fmla="*/ 0 w 57"/>
                  <a:gd name="T5" fmla="*/ 1 h 67"/>
                  <a:gd name="T6" fmla="*/ 0 w 57"/>
                  <a:gd name="T7" fmla="*/ 1 h 67"/>
                  <a:gd name="T8" fmla="*/ 0 w 57"/>
                  <a:gd name="T9" fmla="*/ 0 h 67"/>
                  <a:gd name="T10" fmla="*/ 0 w 57"/>
                  <a:gd name="T11" fmla="*/ 1 h 67"/>
                  <a:gd name="T12" fmla="*/ 0 w 57"/>
                  <a:gd name="T13" fmla="*/ 1 h 67"/>
                  <a:gd name="T14" fmla="*/ 0 w 57"/>
                  <a:gd name="T15" fmla="*/ 1 h 67"/>
                  <a:gd name="T16" fmla="*/ 0 w 57"/>
                  <a:gd name="T17" fmla="*/ 1 h 67"/>
                  <a:gd name="T18" fmla="*/ 0 w 57"/>
                  <a:gd name="T19" fmla="*/ 1 h 67"/>
                  <a:gd name="T20" fmla="*/ 0 w 57"/>
                  <a:gd name="T21" fmla="*/ 1 h 67"/>
                  <a:gd name="T22" fmla="*/ 0 w 57"/>
                  <a:gd name="T23" fmla="*/ 1 h 67"/>
                  <a:gd name="T24" fmla="*/ 0 w 57"/>
                  <a:gd name="T25" fmla="*/ 1 h 67"/>
                  <a:gd name="T26" fmla="*/ 0 w 57"/>
                  <a:gd name="T27" fmla="*/ 1 h 67"/>
                  <a:gd name="T28" fmla="*/ 0 w 57"/>
                  <a:gd name="T29" fmla="*/ 1 h 67"/>
                  <a:gd name="T30" fmla="*/ 0 w 57"/>
                  <a:gd name="T31" fmla="*/ 1 h 67"/>
                  <a:gd name="T32" fmla="*/ 0 w 57"/>
                  <a:gd name="T33" fmla="*/ 1 h 67"/>
                  <a:gd name="T34" fmla="*/ 0 w 57"/>
                  <a:gd name="T35" fmla="*/ 1 h 67"/>
                  <a:gd name="T36" fmla="*/ 0 w 57"/>
                  <a:gd name="T37" fmla="*/ 1 h 67"/>
                  <a:gd name="T38" fmla="*/ 0 w 57"/>
                  <a:gd name="T39" fmla="*/ 1 h 67"/>
                  <a:gd name="T40" fmla="*/ 0 w 57"/>
                  <a:gd name="T41" fmla="*/ 1 h 67"/>
                  <a:gd name="T42" fmla="*/ 0 w 57"/>
                  <a:gd name="T43" fmla="*/ 1 h 67"/>
                  <a:gd name="T44" fmla="*/ 0 w 57"/>
                  <a:gd name="T45" fmla="*/ 1 h 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7"/>
                  <a:gd name="T70" fmla="*/ 0 h 67"/>
                  <a:gd name="T71" fmla="*/ 57 w 57"/>
                  <a:gd name="T72" fmla="*/ 67 h 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7" h="67">
                    <a:moveTo>
                      <a:pt x="0" y="67"/>
                    </a:moveTo>
                    <a:lnTo>
                      <a:pt x="2" y="49"/>
                    </a:lnTo>
                    <a:lnTo>
                      <a:pt x="4" y="28"/>
                    </a:lnTo>
                    <a:lnTo>
                      <a:pt x="8" y="10"/>
                    </a:lnTo>
                    <a:lnTo>
                      <a:pt x="19" y="0"/>
                    </a:lnTo>
                    <a:lnTo>
                      <a:pt x="22" y="5"/>
                    </a:lnTo>
                    <a:lnTo>
                      <a:pt x="28" y="12"/>
                    </a:lnTo>
                    <a:lnTo>
                      <a:pt x="34" y="19"/>
                    </a:lnTo>
                    <a:lnTo>
                      <a:pt x="40" y="26"/>
                    </a:lnTo>
                    <a:lnTo>
                      <a:pt x="45" y="34"/>
                    </a:lnTo>
                    <a:lnTo>
                      <a:pt x="51" y="42"/>
                    </a:lnTo>
                    <a:lnTo>
                      <a:pt x="54" y="49"/>
                    </a:lnTo>
                    <a:lnTo>
                      <a:pt x="57" y="56"/>
                    </a:lnTo>
                    <a:lnTo>
                      <a:pt x="50" y="59"/>
                    </a:lnTo>
                    <a:lnTo>
                      <a:pt x="43" y="63"/>
                    </a:lnTo>
                    <a:lnTo>
                      <a:pt x="36" y="64"/>
                    </a:lnTo>
                    <a:lnTo>
                      <a:pt x="28" y="65"/>
                    </a:lnTo>
                    <a:lnTo>
                      <a:pt x="21" y="66"/>
                    </a:lnTo>
                    <a:lnTo>
                      <a:pt x="13" y="66"/>
                    </a:lnTo>
                    <a:lnTo>
                      <a:pt x="7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8" name="Freeform 395"/>
              <p:cNvSpPr>
                <a:spLocks/>
              </p:cNvSpPr>
              <p:nvPr/>
            </p:nvSpPr>
            <p:spPr bwMode="auto">
              <a:xfrm>
                <a:off x="2787" y="4023"/>
                <a:ext cx="3" cy="4"/>
              </a:xfrm>
              <a:custGeom>
                <a:avLst/>
                <a:gdLst>
                  <a:gd name="T0" fmla="*/ 1 w 5"/>
                  <a:gd name="T1" fmla="*/ 0 h 9"/>
                  <a:gd name="T2" fmla="*/ 1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1 w 5"/>
                  <a:gd name="T11" fmla="*/ 0 h 9"/>
                  <a:gd name="T12" fmla="*/ 1 w 5"/>
                  <a:gd name="T13" fmla="*/ 0 h 9"/>
                  <a:gd name="T14" fmla="*/ 1 w 5"/>
                  <a:gd name="T15" fmla="*/ 0 h 9"/>
                  <a:gd name="T16" fmla="*/ 1 w 5"/>
                  <a:gd name="T17" fmla="*/ 0 h 9"/>
                  <a:gd name="T18" fmla="*/ 1 w 5"/>
                  <a:gd name="T19" fmla="*/ 0 h 9"/>
                  <a:gd name="T20" fmla="*/ 1 w 5"/>
                  <a:gd name="T21" fmla="*/ 0 h 9"/>
                  <a:gd name="T22" fmla="*/ 1 w 5"/>
                  <a:gd name="T23" fmla="*/ 0 h 9"/>
                  <a:gd name="T24" fmla="*/ 1 w 5"/>
                  <a:gd name="T25" fmla="*/ 0 h 9"/>
                  <a:gd name="T26" fmla="*/ 1 w 5"/>
                  <a:gd name="T27" fmla="*/ 0 h 9"/>
                  <a:gd name="T28" fmla="*/ 1 w 5"/>
                  <a:gd name="T29" fmla="*/ 0 h 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"/>
                  <a:gd name="T46" fmla="*/ 0 h 9"/>
                  <a:gd name="T47" fmla="*/ 5 w 5"/>
                  <a:gd name="T48" fmla="*/ 9 h 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" h="9">
                    <a:moveTo>
                      <a:pt x="2" y="9"/>
                    </a:move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4" y="8"/>
                    </a:lnTo>
                    <a:lnTo>
                      <a:pt x="3" y="9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09" name="Freeform 396"/>
              <p:cNvSpPr>
                <a:spLocks/>
              </p:cNvSpPr>
              <p:nvPr/>
            </p:nvSpPr>
            <p:spPr bwMode="auto">
              <a:xfrm>
                <a:off x="2692" y="4003"/>
                <a:ext cx="8" cy="21"/>
              </a:xfrm>
              <a:custGeom>
                <a:avLst/>
                <a:gdLst>
                  <a:gd name="T0" fmla="*/ 1 w 15"/>
                  <a:gd name="T1" fmla="*/ 0 h 43"/>
                  <a:gd name="T2" fmla="*/ 0 w 15"/>
                  <a:gd name="T3" fmla="*/ 0 h 43"/>
                  <a:gd name="T4" fmla="*/ 1 w 15"/>
                  <a:gd name="T5" fmla="*/ 0 h 43"/>
                  <a:gd name="T6" fmla="*/ 1 w 15"/>
                  <a:gd name="T7" fmla="*/ 0 h 43"/>
                  <a:gd name="T8" fmla="*/ 1 w 15"/>
                  <a:gd name="T9" fmla="*/ 0 h 43"/>
                  <a:gd name="T10" fmla="*/ 1 w 15"/>
                  <a:gd name="T11" fmla="*/ 0 h 43"/>
                  <a:gd name="T12" fmla="*/ 1 w 15"/>
                  <a:gd name="T13" fmla="*/ 0 h 43"/>
                  <a:gd name="T14" fmla="*/ 1 w 15"/>
                  <a:gd name="T15" fmla="*/ 0 h 43"/>
                  <a:gd name="T16" fmla="*/ 1 w 15"/>
                  <a:gd name="T17" fmla="*/ 0 h 43"/>
                  <a:gd name="T18" fmla="*/ 1 w 15"/>
                  <a:gd name="T19" fmla="*/ 0 h 43"/>
                  <a:gd name="T20" fmla="*/ 1 w 15"/>
                  <a:gd name="T21" fmla="*/ 0 h 43"/>
                  <a:gd name="T22" fmla="*/ 1 w 15"/>
                  <a:gd name="T23" fmla="*/ 0 h 43"/>
                  <a:gd name="T24" fmla="*/ 1 w 15"/>
                  <a:gd name="T25" fmla="*/ 0 h 43"/>
                  <a:gd name="T26" fmla="*/ 1 w 15"/>
                  <a:gd name="T27" fmla="*/ 0 h 43"/>
                  <a:gd name="T28" fmla="*/ 1 w 15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"/>
                  <a:gd name="T46" fmla="*/ 0 h 43"/>
                  <a:gd name="T47" fmla="*/ 15 w 15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" h="43">
                    <a:moveTo>
                      <a:pt x="6" y="43"/>
                    </a:moveTo>
                    <a:lnTo>
                      <a:pt x="0" y="35"/>
                    </a:lnTo>
                    <a:lnTo>
                      <a:pt x="2" y="22"/>
                    </a:lnTo>
                    <a:lnTo>
                      <a:pt x="8" y="11"/>
                    </a:lnTo>
                    <a:lnTo>
                      <a:pt x="13" y="0"/>
                    </a:lnTo>
                    <a:lnTo>
                      <a:pt x="15" y="15"/>
                    </a:lnTo>
                    <a:lnTo>
                      <a:pt x="15" y="25"/>
                    </a:lnTo>
                    <a:lnTo>
                      <a:pt x="13" y="33"/>
                    </a:lnTo>
                    <a:lnTo>
                      <a:pt x="12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3"/>
                    </a:lnTo>
                    <a:lnTo>
                      <a:pt x="6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0" name="Freeform 397"/>
              <p:cNvSpPr>
                <a:spLocks/>
              </p:cNvSpPr>
              <p:nvPr/>
            </p:nvSpPr>
            <p:spPr bwMode="auto">
              <a:xfrm>
                <a:off x="2780" y="4005"/>
                <a:ext cx="7" cy="17"/>
              </a:xfrm>
              <a:custGeom>
                <a:avLst/>
                <a:gdLst>
                  <a:gd name="T0" fmla="*/ 0 w 14"/>
                  <a:gd name="T1" fmla="*/ 1 h 33"/>
                  <a:gd name="T2" fmla="*/ 1 w 14"/>
                  <a:gd name="T3" fmla="*/ 1 h 33"/>
                  <a:gd name="T4" fmla="*/ 1 w 14"/>
                  <a:gd name="T5" fmla="*/ 1 h 33"/>
                  <a:gd name="T6" fmla="*/ 1 w 14"/>
                  <a:gd name="T7" fmla="*/ 1 h 33"/>
                  <a:gd name="T8" fmla="*/ 1 w 14"/>
                  <a:gd name="T9" fmla="*/ 0 h 33"/>
                  <a:gd name="T10" fmla="*/ 1 w 14"/>
                  <a:gd name="T11" fmla="*/ 1 h 33"/>
                  <a:gd name="T12" fmla="*/ 1 w 14"/>
                  <a:gd name="T13" fmla="*/ 1 h 33"/>
                  <a:gd name="T14" fmla="*/ 1 w 14"/>
                  <a:gd name="T15" fmla="*/ 1 h 33"/>
                  <a:gd name="T16" fmla="*/ 1 w 14"/>
                  <a:gd name="T17" fmla="*/ 1 h 33"/>
                  <a:gd name="T18" fmla="*/ 1 w 14"/>
                  <a:gd name="T19" fmla="*/ 1 h 33"/>
                  <a:gd name="T20" fmla="*/ 1 w 14"/>
                  <a:gd name="T21" fmla="*/ 1 h 33"/>
                  <a:gd name="T22" fmla="*/ 1 w 14"/>
                  <a:gd name="T23" fmla="*/ 1 h 33"/>
                  <a:gd name="T24" fmla="*/ 0 w 14"/>
                  <a:gd name="T25" fmla="*/ 1 h 33"/>
                  <a:gd name="T26" fmla="*/ 0 w 14"/>
                  <a:gd name="T27" fmla="*/ 1 h 33"/>
                  <a:gd name="T28" fmla="*/ 0 w 14"/>
                  <a:gd name="T29" fmla="*/ 1 h 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"/>
                  <a:gd name="T46" fmla="*/ 0 h 33"/>
                  <a:gd name="T47" fmla="*/ 14 w 14"/>
                  <a:gd name="T48" fmla="*/ 33 h 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" h="33">
                    <a:moveTo>
                      <a:pt x="0" y="33"/>
                    </a:moveTo>
                    <a:lnTo>
                      <a:pt x="1" y="25"/>
                    </a:lnTo>
                    <a:lnTo>
                      <a:pt x="1" y="20"/>
                    </a:lnTo>
                    <a:lnTo>
                      <a:pt x="2" y="13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11" y="3"/>
                    </a:lnTo>
                    <a:lnTo>
                      <a:pt x="14" y="5"/>
                    </a:lnTo>
                    <a:lnTo>
                      <a:pt x="14" y="13"/>
                    </a:lnTo>
                    <a:lnTo>
                      <a:pt x="11" y="21"/>
                    </a:lnTo>
                    <a:lnTo>
                      <a:pt x="7" y="2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1" name="Freeform 398"/>
              <p:cNvSpPr>
                <a:spLocks/>
              </p:cNvSpPr>
              <p:nvPr/>
            </p:nvSpPr>
            <p:spPr bwMode="auto">
              <a:xfrm>
                <a:off x="2839" y="3994"/>
                <a:ext cx="12" cy="27"/>
              </a:xfrm>
              <a:custGeom>
                <a:avLst/>
                <a:gdLst>
                  <a:gd name="T0" fmla="*/ 1 w 24"/>
                  <a:gd name="T1" fmla="*/ 1 h 54"/>
                  <a:gd name="T2" fmla="*/ 1 w 24"/>
                  <a:gd name="T3" fmla="*/ 1 h 54"/>
                  <a:gd name="T4" fmla="*/ 1 w 24"/>
                  <a:gd name="T5" fmla="*/ 1 h 54"/>
                  <a:gd name="T6" fmla="*/ 0 w 24"/>
                  <a:gd name="T7" fmla="*/ 1 h 54"/>
                  <a:gd name="T8" fmla="*/ 1 w 24"/>
                  <a:gd name="T9" fmla="*/ 0 h 54"/>
                  <a:gd name="T10" fmla="*/ 1 w 24"/>
                  <a:gd name="T11" fmla="*/ 0 h 54"/>
                  <a:gd name="T12" fmla="*/ 1 w 24"/>
                  <a:gd name="T13" fmla="*/ 0 h 54"/>
                  <a:gd name="T14" fmla="*/ 1 w 24"/>
                  <a:gd name="T15" fmla="*/ 0 h 54"/>
                  <a:gd name="T16" fmla="*/ 1 w 24"/>
                  <a:gd name="T17" fmla="*/ 0 h 54"/>
                  <a:gd name="T18" fmla="*/ 1 w 24"/>
                  <a:gd name="T19" fmla="*/ 1 h 54"/>
                  <a:gd name="T20" fmla="*/ 1 w 24"/>
                  <a:gd name="T21" fmla="*/ 1 h 54"/>
                  <a:gd name="T22" fmla="*/ 1 w 24"/>
                  <a:gd name="T23" fmla="*/ 1 h 54"/>
                  <a:gd name="T24" fmla="*/ 1 w 24"/>
                  <a:gd name="T25" fmla="*/ 1 h 54"/>
                  <a:gd name="T26" fmla="*/ 1 w 24"/>
                  <a:gd name="T27" fmla="*/ 1 h 54"/>
                  <a:gd name="T28" fmla="*/ 1 w 24"/>
                  <a:gd name="T29" fmla="*/ 1 h 54"/>
                  <a:gd name="T30" fmla="*/ 1 w 24"/>
                  <a:gd name="T31" fmla="*/ 1 h 54"/>
                  <a:gd name="T32" fmla="*/ 1 w 24"/>
                  <a:gd name="T33" fmla="*/ 1 h 54"/>
                  <a:gd name="T34" fmla="*/ 1 w 24"/>
                  <a:gd name="T35" fmla="*/ 1 h 54"/>
                  <a:gd name="T36" fmla="*/ 1 w 24"/>
                  <a:gd name="T37" fmla="*/ 1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"/>
                  <a:gd name="T58" fmla="*/ 0 h 54"/>
                  <a:gd name="T59" fmla="*/ 24 w 24"/>
                  <a:gd name="T60" fmla="*/ 54 h 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" h="54">
                    <a:moveTo>
                      <a:pt x="22" y="53"/>
                    </a:moveTo>
                    <a:lnTo>
                      <a:pt x="10" y="38"/>
                    </a:lnTo>
                    <a:lnTo>
                      <a:pt x="3" y="27"/>
                    </a:lnTo>
                    <a:lnTo>
                      <a:pt x="0" y="15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2" y="13"/>
                    </a:lnTo>
                    <a:lnTo>
                      <a:pt x="16" y="24"/>
                    </a:lnTo>
                    <a:lnTo>
                      <a:pt x="21" y="38"/>
                    </a:lnTo>
                    <a:lnTo>
                      <a:pt x="24" y="53"/>
                    </a:lnTo>
                    <a:lnTo>
                      <a:pt x="23" y="54"/>
                    </a:lnTo>
                    <a:lnTo>
                      <a:pt x="22" y="53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2" name="Freeform 399"/>
              <p:cNvSpPr>
                <a:spLocks/>
              </p:cNvSpPr>
              <p:nvPr/>
            </p:nvSpPr>
            <p:spPr bwMode="auto">
              <a:xfrm>
                <a:off x="2688" y="3996"/>
                <a:ext cx="5" cy="18"/>
              </a:xfrm>
              <a:custGeom>
                <a:avLst/>
                <a:gdLst>
                  <a:gd name="T0" fmla="*/ 0 w 11"/>
                  <a:gd name="T1" fmla="*/ 1 h 34"/>
                  <a:gd name="T2" fmla="*/ 0 w 11"/>
                  <a:gd name="T3" fmla="*/ 1 h 34"/>
                  <a:gd name="T4" fmla="*/ 0 w 11"/>
                  <a:gd name="T5" fmla="*/ 1 h 34"/>
                  <a:gd name="T6" fmla="*/ 0 w 11"/>
                  <a:gd name="T7" fmla="*/ 1 h 34"/>
                  <a:gd name="T8" fmla="*/ 0 w 11"/>
                  <a:gd name="T9" fmla="*/ 0 h 34"/>
                  <a:gd name="T10" fmla="*/ 0 w 11"/>
                  <a:gd name="T11" fmla="*/ 1 h 34"/>
                  <a:gd name="T12" fmla="*/ 0 w 11"/>
                  <a:gd name="T13" fmla="*/ 1 h 34"/>
                  <a:gd name="T14" fmla="*/ 0 w 11"/>
                  <a:gd name="T15" fmla="*/ 1 h 34"/>
                  <a:gd name="T16" fmla="*/ 0 w 11"/>
                  <a:gd name="T17" fmla="*/ 1 h 34"/>
                  <a:gd name="T18" fmla="*/ 0 w 11"/>
                  <a:gd name="T19" fmla="*/ 1 h 34"/>
                  <a:gd name="T20" fmla="*/ 0 w 11"/>
                  <a:gd name="T21" fmla="*/ 1 h 34"/>
                  <a:gd name="T22" fmla="*/ 0 w 11"/>
                  <a:gd name="T23" fmla="*/ 1 h 34"/>
                  <a:gd name="T24" fmla="*/ 0 w 11"/>
                  <a:gd name="T25" fmla="*/ 1 h 34"/>
                  <a:gd name="T26" fmla="*/ 0 w 11"/>
                  <a:gd name="T27" fmla="*/ 1 h 34"/>
                  <a:gd name="T28" fmla="*/ 0 w 11"/>
                  <a:gd name="T29" fmla="*/ 1 h 34"/>
                  <a:gd name="T30" fmla="*/ 0 w 11"/>
                  <a:gd name="T31" fmla="*/ 1 h 34"/>
                  <a:gd name="T32" fmla="*/ 0 w 11"/>
                  <a:gd name="T33" fmla="*/ 1 h 34"/>
                  <a:gd name="T34" fmla="*/ 0 w 11"/>
                  <a:gd name="T35" fmla="*/ 1 h 34"/>
                  <a:gd name="T36" fmla="*/ 0 w 11"/>
                  <a:gd name="T37" fmla="*/ 1 h 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"/>
                  <a:gd name="T58" fmla="*/ 0 h 34"/>
                  <a:gd name="T59" fmla="*/ 11 w 11"/>
                  <a:gd name="T60" fmla="*/ 34 h 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" h="34">
                    <a:moveTo>
                      <a:pt x="0" y="34"/>
                    </a:moveTo>
                    <a:lnTo>
                      <a:pt x="1" y="25"/>
                    </a:lnTo>
                    <a:lnTo>
                      <a:pt x="1" y="17"/>
                    </a:lnTo>
                    <a:lnTo>
                      <a:pt x="1" y="8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1" y="2"/>
                    </a:lnTo>
                    <a:lnTo>
                      <a:pt x="11" y="8"/>
                    </a:lnTo>
                    <a:lnTo>
                      <a:pt x="10" y="16"/>
                    </a:lnTo>
                    <a:lnTo>
                      <a:pt x="6" y="25"/>
                    </a:lnTo>
                    <a:lnTo>
                      <a:pt x="4" y="32"/>
                    </a:lnTo>
                    <a:lnTo>
                      <a:pt x="3" y="32"/>
                    </a:lnTo>
                    <a:lnTo>
                      <a:pt x="3" y="33"/>
                    </a:lnTo>
                    <a:lnTo>
                      <a:pt x="1" y="3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3" name="Freeform 400"/>
              <p:cNvSpPr>
                <a:spLocks/>
              </p:cNvSpPr>
              <p:nvPr/>
            </p:nvSpPr>
            <p:spPr bwMode="auto">
              <a:xfrm>
                <a:off x="2744" y="3988"/>
                <a:ext cx="14" cy="23"/>
              </a:xfrm>
              <a:custGeom>
                <a:avLst/>
                <a:gdLst>
                  <a:gd name="T0" fmla="*/ 0 w 30"/>
                  <a:gd name="T1" fmla="*/ 1 h 46"/>
                  <a:gd name="T2" fmla="*/ 0 w 30"/>
                  <a:gd name="T3" fmla="*/ 1 h 46"/>
                  <a:gd name="T4" fmla="*/ 0 w 30"/>
                  <a:gd name="T5" fmla="*/ 1 h 46"/>
                  <a:gd name="T6" fmla="*/ 0 w 30"/>
                  <a:gd name="T7" fmla="*/ 1 h 46"/>
                  <a:gd name="T8" fmla="*/ 0 w 30"/>
                  <a:gd name="T9" fmla="*/ 1 h 46"/>
                  <a:gd name="T10" fmla="*/ 0 w 30"/>
                  <a:gd name="T11" fmla="*/ 0 h 46"/>
                  <a:gd name="T12" fmla="*/ 0 w 30"/>
                  <a:gd name="T13" fmla="*/ 0 h 46"/>
                  <a:gd name="T14" fmla="*/ 0 w 30"/>
                  <a:gd name="T15" fmla="*/ 0 h 46"/>
                  <a:gd name="T16" fmla="*/ 0 w 30"/>
                  <a:gd name="T17" fmla="*/ 0 h 46"/>
                  <a:gd name="T18" fmla="*/ 0 w 30"/>
                  <a:gd name="T19" fmla="*/ 1 h 46"/>
                  <a:gd name="T20" fmla="*/ 0 w 30"/>
                  <a:gd name="T21" fmla="*/ 1 h 46"/>
                  <a:gd name="T22" fmla="*/ 0 w 30"/>
                  <a:gd name="T23" fmla="*/ 1 h 46"/>
                  <a:gd name="T24" fmla="*/ 0 w 30"/>
                  <a:gd name="T25" fmla="*/ 1 h 46"/>
                  <a:gd name="T26" fmla="*/ 0 w 30"/>
                  <a:gd name="T27" fmla="*/ 1 h 46"/>
                  <a:gd name="T28" fmla="*/ 0 w 30"/>
                  <a:gd name="T29" fmla="*/ 1 h 46"/>
                  <a:gd name="T30" fmla="*/ 0 w 30"/>
                  <a:gd name="T31" fmla="*/ 1 h 46"/>
                  <a:gd name="T32" fmla="*/ 0 w 30"/>
                  <a:gd name="T33" fmla="*/ 1 h 46"/>
                  <a:gd name="T34" fmla="*/ 0 w 30"/>
                  <a:gd name="T35" fmla="*/ 1 h 46"/>
                  <a:gd name="T36" fmla="*/ 0 w 30"/>
                  <a:gd name="T37" fmla="*/ 1 h 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46"/>
                  <a:gd name="T59" fmla="*/ 30 w 30"/>
                  <a:gd name="T60" fmla="*/ 46 h 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46">
                    <a:moveTo>
                      <a:pt x="26" y="45"/>
                    </a:moveTo>
                    <a:lnTo>
                      <a:pt x="16" y="33"/>
                    </a:lnTo>
                    <a:lnTo>
                      <a:pt x="7" y="22"/>
                    </a:lnTo>
                    <a:lnTo>
                      <a:pt x="1" y="10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12" y="9"/>
                    </a:lnTo>
                    <a:lnTo>
                      <a:pt x="21" y="19"/>
                    </a:lnTo>
                    <a:lnTo>
                      <a:pt x="28" y="31"/>
                    </a:lnTo>
                    <a:lnTo>
                      <a:pt x="30" y="43"/>
                    </a:lnTo>
                    <a:lnTo>
                      <a:pt x="29" y="45"/>
                    </a:lnTo>
                    <a:lnTo>
                      <a:pt x="28" y="46"/>
                    </a:lnTo>
                    <a:lnTo>
                      <a:pt x="26" y="45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4" name="Freeform 401"/>
              <p:cNvSpPr>
                <a:spLocks/>
              </p:cNvSpPr>
              <p:nvPr/>
            </p:nvSpPr>
            <p:spPr bwMode="auto">
              <a:xfrm>
                <a:off x="2776" y="3780"/>
                <a:ext cx="74" cy="167"/>
              </a:xfrm>
              <a:custGeom>
                <a:avLst/>
                <a:gdLst>
                  <a:gd name="T0" fmla="*/ 0 w 149"/>
                  <a:gd name="T1" fmla="*/ 0 h 335"/>
                  <a:gd name="T2" fmla="*/ 0 w 149"/>
                  <a:gd name="T3" fmla="*/ 0 h 335"/>
                  <a:gd name="T4" fmla="*/ 0 w 149"/>
                  <a:gd name="T5" fmla="*/ 0 h 335"/>
                  <a:gd name="T6" fmla="*/ 0 w 149"/>
                  <a:gd name="T7" fmla="*/ 0 h 335"/>
                  <a:gd name="T8" fmla="*/ 0 w 149"/>
                  <a:gd name="T9" fmla="*/ 0 h 335"/>
                  <a:gd name="T10" fmla="*/ 0 w 149"/>
                  <a:gd name="T11" fmla="*/ 0 h 335"/>
                  <a:gd name="T12" fmla="*/ 0 w 149"/>
                  <a:gd name="T13" fmla="*/ 0 h 335"/>
                  <a:gd name="T14" fmla="*/ 0 w 149"/>
                  <a:gd name="T15" fmla="*/ 0 h 335"/>
                  <a:gd name="T16" fmla="*/ 0 w 149"/>
                  <a:gd name="T17" fmla="*/ 0 h 335"/>
                  <a:gd name="T18" fmla="*/ 0 w 149"/>
                  <a:gd name="T19" fmla="*/ 0 h 335"/>
                  <a:gd name="T20" fmla="*/ 0 w 149"/>
                  <a:gd name="T21" fmla="*/ 0 h 335"/>
                  <a:gd name="T22" fmla="*/ 0 w 149"/>
                  <a:gd name="T23" fmla="*/ 0 h 335"/>
                  <a:gd name="T24" fmla="*/ 0 w 149"/>
                  <a:gd name="T25" fmla="*/ 0 h 335"/>
                  <a:gd name="T26" fmla="*/ 0 w 149"/>
                  <a:gd name="T27" fmla="*/ 0 h 335"/>
                  <a:gd name="T28" fmla="*/ 0 w 149"/>
                  <a:gd name="T29" fmla="*/ 0 h 335"/>
                  <a:gd name="T30" fmla="*/ 0 w 149"/>
                  <a:gd name="T31" fmla="*/ 0 h 335"/>
                  <a:gd name="T32" fmla="*/ 0 w 149"/>
                  <a:gd name="T33" fmla="*/ 0 h 335"/>
                  <a:gd name="T34" fmla="*/ 0 w 149"/>
                  <a:gd name="T35" fmla="*/ 0 h 335"/>
                  <a:gd name="T36" fmla="*/ 0 w 149"/>
                  <a:gd name="T37" fmla="*/ 0 h 335"/>
                  <a:gd name="T38" fmla="*/ 0 w 149"/>
                  <a:gd name="T39" fmla="*/ 0 h 335"/>
                  <a:gd name="T40" fmla="*/ 0 w 149"/>
                  <a:gd name="T41" fmla="*/ 0 h 335"/>
                  <a:gd name="T42" fmla="*/ 0 w 149"/>
                  <a:gd name="T43" fmla="*/ 0 h 335"/>
                  <a:gd name="T44" fmla="*/ 0 w 149"/>
                  <a:gd name="T45" fmla="*/ 0 h 335"/>
                  <a:gd name="T46" fmla="*/ 0 w 149"/>
                  <a:gd name="T47" fmla="*/ 0 h 335"/>
                  <a:gd name="T48" fmla="*/ 0 w 149"/>
                  <a:gd name="T49" fmla="*/ 0 h 335"/>
                  <a:gd name="T50" fmla="*/ 0 w 149"/>
                  <a:gd name="T51" fmla="*/ 0 h 335"/>
                  <a:gd name="T52" fmla="*/ 0 w 149"/>
                  <a:gd name="T53" fmla="*/ 0 h 335"/>
                  <a:gd name="T54" fmla="*/ 0 w 149"/>
                  <a:gd name="T55" fmla="*/ 0 h 335"/>
                  <a:gd name="T56" fmla="*/ 0 w 149"/>
                  <a:gd name="T57" fmla="*/ 0 h 335"/>
                  <a:gd name="T58" fmla="*/ 0 w 149"/>
                  <a:gd name="T59" fmla="*/ 0 h 335"/>
                  <a:gd name="T60" fmla="*/ 0 w 149"/>
                  <a:gd name="T61" fmla="*/ 0 h 335"/>
                  <a:gd name="T62" fmla="*/ 0 w 149"/>
                  <a:gd name="T63" fmla="*/ 0 h 335"/>
                  <a:gd name="T64" fmla="*/ 0 w 149"/>
                  <a:gd name="T65" fmla="*/ 0 h 335"/>
                  <a:gd name="T66" fmla="*/ 0 w 149"/>
                  <a:gd name="T67" fmla="*/ 0 h 335"/>
                  <a:gd name="T68" fmla="*/ 0 w 149"/>
                  <a:gd name="T69" fmla="*/ 0 h 335"/>
                  <a:gd name="T70" fmla="*/ 0 w 149"/>
                  <a:gd name="T71" fmla="*/ 0 h 335"/>
                  <a:gd name="T72" fmla="*/ 0 w 149"/>
                  <a:gd name="T73" fmla="*/ 0 h 335"/>
                  <a:gd name="T74" fmla="*/ 0 w 149"/>
                  <a:gd name="T75" fmla="*/ 0 h 335"/>
                  <a:gd name="T76" fmla="*/ 0 w 149"/>
                  <a:gd name="T77" fmla="*/ 0 h 335"/>
                  <a:gd name="T78" fmla="*/ 0 w 149"/>
                  <a:gd name="T79" fmla="*/ 0 h 335"/>
                  <a:gd name="T80" fmla="*/ 0 w 149"/>
                  <a:gd name="T81" fmla="*/ 0 h 335"/>
                  <a:gd name="T82" fmla="*/ 0 w 149"/>
                  <a:gd name="T83" fmla="*/ 0 h 335"/>
                  <a:gd name="T84" fmla="*/ 0 w 149"/>
                  <a:gd name="T85" fmla="*/ 0 h 335"/>
                  <a:gd name="T86" fmla="*/ 0 w 149"/>
                  <a:gd name="T87" fmla="*/ 0 h 335"/>
                  <a:gd name="T88" fmla="*/ 0 w 149"/>
                  <a:gd name="T89" fmla="*/ 0 h 335"/>
                  <a:gd name="T90" fmla="*/ 0 w 149"/>
                  <a:gd name="T91" fmla="*/ 0 h 335"/>
                  <a:gd name="T92" fmla="*/ 0 w 149"/>
                  <a:gd name="T93" fmla="*/ 0 h 335"/>
                  <a:gd name="T94" fmla="*/ 0 w 149"/>
                  <a:gd name="T95" fmla="*/ 0 h 335"/>
                  <a:gd name="T96" fmla="*/ 0 w 149"/>
                  <a:gd name="T97" fmla="*/ 0 h 335"/>
                  <a:gd name="T98" fmla="*/ 0 w 149"/>
                  <a:gd name="T99" fmla="*/ 0 h 335"/>
                  <a:gd name="T100" fmla="*/ 0 w 149"/>
                  <a:gd name="T101" fmla="*/ 0 h 335"/>
                  <a:gd name="T102" fmla="*/ 0 w 149"/>
                  <a:gd name="T103" fmla="*/ 0 h 335"/>
                  <a:gd name="T104" fmla="*/ 0 w 149"/>
                  <a:gd name="T105" fmla="*/ 0 h 33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"/>
                  <a:gd name="T160" fmla="*/ 0 h 335"/>
                  <a:gd name="T161" fmla="*/ 149 w 149"/>
                  <a:gd name="T162" fmla="*/ 335 h 33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" h="335">
                    <a:moveTo>
                      <a:pt x="28" y="335"/>
                    </a:moveTo>
                    <a:lnTo>
                      <a:pt x="17" y="257"/>
                    </a:lnTo>
                    <a:lnTo>
                      <a:pt x="9" y="180"/>
                    </a:lnTo>
                    <a:lnTo>
                      <a:pt x="3" y="103"/>
                    </a:lnTo>
                    <a:lnTo>
                      <a:pt x="0" y="27"/>
                    </a:lnTo>
                    <a:lnTo>
                      <a:pt x="19" y="23"/>
                    </a:lnTo>
                    <a:lnTo>
                      <a:pt x="36" y="20"/>
                    </a:lnTo>
                    <a:lnTo>
                      <a:pt x="55" y="18"/>
                    </a:lnTo>
                    <a:lnTo>
                      <a:pt x="73" y="15"/>
                    </a:lnTo>
                    <a:lnTo>
                      <a:pt x="93" y="12"/>
                    </a:lnTo>
                    <a:lnTo>
                      <a:pt x="111" y="10"/>
                    </a:lnTo>
                    <a:lnTo>
                      <a:pt x="131" y="5"/>
                    </a:lnTo>
                    <a:lnTo>
                      <a:pt x="149" y="0"/>
                    </a:lnTo>
                    <a:lnTo>
                      <a:pt x="147" y="7"/>
                    </a:lnTo>
                    <a:lnTo>
                      <a:pt x="143" y="12"/>
                    </a:lnTo>
                    <a:lnTo>
                      <a:pt x="138" y="15"/>
                    </a:lnTo>
                    <a:lnTo>
                      <a:pt x="132" y="18"/>
                    </a:lnTo>
                    <a:lnTo>
                      <a:pt x="125" y="19"/>
                    </a:lnTo>
                    <a:lnTo>
                      <a:pt x="119" y="20"/>
                    </a:lnTo>
                    <a:lnTo>
                      <a:pt x="114" y="21"/>
                    </a:lnTo>
                    <a:lnTo>
                      <a:pt x="111" y="25"/>
                    </a:lnTo>
                    <a:lnTo>
                      <a:pt x="116" y="25"/>
                    </a:lnTo>
                    <a:lnTo>
                      <a:pt x="119" y="25"/>
                    </a:lnTo>
                    <a:lnTo>
                      <a:pt x="124" y="23"/>
                    </a:lnTo>
                    <a:lnTo>
                      <a:pt x="129" y="23"/>
                    </a:lnTo>
                    <a:lnTo>
                      <a:pt x="134" y="22"/>
                    </a:lnTo>
                    <a:lnTo>
                      <a:pt x="139" y="21"/>
                    </a:lnTo>
                    <a:lnTo>
                      <a:pt x="144" y="21"/>
                    </a:lnTo>
                    <a:lnTo>
                      <a:pt x="149" y="20"/>
                    </a:lnTo>
                    <a:lnTo>
                      <a:pt x="147" y="23"/>
                    </a:lnTo>
                    <a:lnTo>
                      <a:pt x="143" y="27"/>
                    </a:lnTo>
                    <a:lnTo>
                      <a:pt x="139" y="30"/>
                    </a:lnTo>
                    <a:lnTo>
                      <a:pt x="133" y="34"/>
                    </a:lnTo>
                    <a:lnTo>
                      <a:pt x="127" y="36"/>
                    </a:lnTo>
                    <a:lnTo>
                      <a:pt x="121" y="38"/>
                    </a:lnTo>
                    <a:lnTo>
                      <a:pt x="117" y="41"/>
                    </a:lnTo>
                    <a:lnTo>
                      <a:pt x="112" y="42"/>
                    </a:lnTo>
                    <a:lnTo>
                      <a:pt x="112" y="43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2" y="48"/>
                    </a:lnTo>
                    <a:lnTo>
                      <a:pt x="117" y="47"/>
                    </a:lnTo>
                    <a:lnTo>
                      <a:pt x="121" y="45"/>
                    </a:lnTo>
                    <a:lnTo>
                      <a:pt x="126" y="44"/>
                    </a:lnTo>
                    <a:lnTo>
                      <a:pt x="131" y="42"/>
                    </a:lnTo>
                    <a:lnTo>
                      <a:pt x="135" y="41"/>
                    </a:lnTo>
                    <a:lnTo>
                      <a:pt x="140" y="40"/>
                    </a:lnTo>
                    <a:lnTo>
                      <a:pt x="144" y="38"/>
                    </a:lnTo>
                    <a:lnTo>
                      <a:pt x="149" y="37"/>
                    </a:lnTo>
                    <a:lnTo>
                      <a:pt x="147" y="42"/>
                    </a:lnTo>
                    <a:lnTo>
                      <a:pt x="143" y="45"/>
                    </a:lnTo>
                    <a:lnTo>
                      <a:pt x="138" y="49"/>
                    </a:lnTo>
                    <a:lnTo>
                      <a:pt x="132" y="51"/>
                    </a:lnTo>
                    <a:lnTo>
                      <a:pt x="126" y="55"/>
                    </a:lnTo>
                    <a:lnTo>
                      <a:pt x="119" y="57"/>
                    </a:lnTo>
                    <a:lnTo>
                      <a:pt x="113" y="59"/>
                    </a:lnTo>
                    <a:lnTo>
                      <a:pt x="109" y="63"/>
                    </a:lnTo>
                    <a:lnTo>
                      <a:pt x="113" y="63"/>
                    </a:lnTo>
                    <a:lnTo>
                      <a:pt x="118" y="62"/>
                    </a:lnTo>
                    <a:lnTo>
                      <a:pt x="123" y="60"/>
                    </a:lnTo>
                    <a:lnTo>
                      <a:pt x="128" y="59"/>
                    </a:lnTo>
                    <a:lnTo>
                      <a:pt x="133" y="57"/>
                    </a:lnTo>
                    <a:lnTo>
                      <a:pt x="139" y="56"/>
                    </a:lnTo>
                    <a:lnTo>
                      <a:pt x="143" y="53"/>
                    </a:lnTo>
                    <a:lnTo>
                      <a:pt x="148" y="52"/>
                    </a:lnTo>
                    <a:lnTo>
                      <a:pt x="148" y="55"/>
                    </a:lnTo>
                    <a:lnTo>
                      <a:pt x="148" y="56"/>
                    </a:lnTo>
                    <a:lnTo>
                      <a:pt x="147" y="58"/>
                    </a:lnTo>
                    <a:lnTo>
                      <a:pt x="147" y="60"/>
                    </a:lnTo>
                    <a:lnTo>
                      <a:pt x="139" y="65"/>
                    </a:lnTo>
                    <a:lnTo>
                      <a:pt x="128" y="70"/>
                    </a:lnTo>
                    <a:lnTo>
                      <a:pt x="120" y="75"/>
                    </a:lnTo>
                    <a:lnTo>
                      <a:pt x="116" y="81"/>
                    </a:lnTo>
                    <a:lnTo>
                      <a:pt x="124" y="79"/>
                    </a:lnTo>
                    <a:lnTo>
                      <a:pt x="132" y="76"/>
                    </a:lnTo>
                    <a:lnTo>
                      <a:pt x="140" y="75"/>
                    </a:lnTo>
                    <a:lnTo>
                      <a:pt x="148" y="73"/>
                    </a:lnTo>
                    <a:lnTo>
                      <a:pt x="146" y="78"/>
                    </a:lnTo>
                    <a:lnTo>
                      <a:pt x="141" y="82"/>
                    </a:lnTo>
                    <a:lnTo>
                      <a:pt x="134" y="86"/>
                    </a:lnTo>
                    <a:lnTo>
                      <a:pt x="126" y="89"/>
                    </a:lnTo>
                    <a:lnTo>
                      <a:pt x="119" y="91"/>
                    </a:lnTo>
                    <a:lnTo>
                      <a:pt x="113" y="95"/>
                    </a:lnTo>
                    <a:lnTo>
                      <a:pt x="110" y="98"/>
                    </a:lnTo>
                    <a:lnTo>
                      <a:pt x="110" y="102"/>
                    </a:lnTo>
                    <a:lnTo>
                      <a:pt x="119" y="98"/>
                    </a:lnTo>
                    <a:lnTo>
                      <a:pt x="126" y="96"/>
                    </a:lnTo>
                    <a:lnTo>
                      <a:pt x="131" y="94"/>
                    </a:lnTo>
                    <a:lnTo>
                      <a:pt x="135" y="93"/>
                    </a:lnTo>
                    <a:lnTo>
                      <a:pt x="138" y="91"/>
                    </a:lnTo>
                    <a:lnTo>
                      <a:pt x="140" y="91"/>
                    </a:lnTo>
                    <a:lnTo>
                      <a:pt x="142" y="90"/>
                    </a:lnTo>
                    <a:lnTo>
                      <a:pt x="144" y="90"/>
                    </a:lnTo>
                    <a:lnTo>
                      <a:pt x="144" y="94"/>
                    </a:lnTo>
                    <a:lnTo>
                      <a:pt x="144" y="96"/>
                    </a:lnTo>
                    <a:lnTo>
                      <a:pt x="143" y="100"/>
                    </a:lnTo>
                    <a:lnTo>
                      <a:pt x="143" y="102"/>
                    </a:lnTo>
                    <a:lnTo>
                      <a:pt x="139" y="104"/>
                    </a:lnTo>
                    <a:lnTo>
                      <a:pt x="134" y="106"/>
                    </a:lnTo>
                    <a:lnTo>
                      <a:pt x="129" y="109"/>
                    </a:lnTo>
                    <a:lnTo>
                      <a:pt x="125" y="111"/>
                    </a:lnTo>
                    <a:lnTo>
                      <a:pt x="120" y="113"/>
                    </a:lnTo>
                    <a:lnTo>
                      <a:pt x="117" y="116"/>
                    </a:lnTo>
                    <a:lnTo>
                      <a:pt x="112" y="118"/>
                    </a:lnTo>
                    <a:lnTo>
                      <a:pt x="108" y="120"/>
                    </a:lnTo>
                    <a:lnTo>
                      <a:pt x="108" y="121"/>
                    </a:lnTo>
                    <a:lnTo>
                      <a:pt x="108" y="123"/>
                    </a:lnTo>
                    <a:lnTo>
                      <a:pt x="108" y="124"/>
                    </a:lnTo>
                    <a:lnTo>
                      <a:pt x="109" y="125"/>
                    </a:lnTo>
                    <a:lnTo>
                      <a:pt x="117" y="121"/>
                    </a:lnTo>
                    <a:lnTo>
                      <a:pt x="124" y="119"/>
                    </a:lnTo>
                    <a:lnTo>
                      <a:pt x="132" y="117"/>
                    </a:lnTo>
                    <a:lnTo>
                      <a:pt x="141" y="115"/>
                    </a:lnTo>
                    <a:lnTo>
                      <a:pt x="140" y="119"/>
                    </a:lnTo>
                    <a:lnTo>
                      <a:pt x="138" y="124"/>
                    </a:lnTo>
                    <a:lnTo>
                      <a:pt x="133" y="127"/>
                    </a:lnTo>
                    <a:lnTo>
                      <a:pt x="127" y="129"/>
                    </a:lnTo>
                    <a:lnTo>
                      <a:pt x="121" y="132"/>
                    </a:lnTo>
                    <a:lnTo>
                      <a:pt x="116" y="134"/>
                    </a:lnTo>
                    <a:lnTo>
                      <a:pt x="110" y="136"/>
                    </a:lnTo>
                    <a:lnTo>
                      <a:pt x="105" y="138"/>
                    </a:lnTo>
                    <a:lnTo>
                      <a:pt x="105" y="139"/>
                    </a:lnTo>
                    <a:lnTo>
                      <a:pt x="104" y="140"/>
                    </a:lnTo>
                    <a:lnTo>
                      <a:pt x="104" y="141"/>
                    </a:lnTo>
                    <a:lnTo>
                      <a:pt x="112" y="139"/>
                    </a:lnTo>
                    <a:lnTo>
                      <a:pt x="120" y="138"/>
                    </a:lnTo>
                    <a:lnTo>
                      <a:pt x="128" y="135"/>
                    </a:lnTo>
                    <a:lnTo>
                      <a:pt x="136" y="134"/>
                    </a:lnTo>
                    <a:lnTo>
                      <a:pt x="136" y="136"/>
                    </a:lnTo>
                    <a:lnTo>
                      <a:pt x="136" y="140"/>
                    </a:lnTo>
                    <a:lnTo>
                      <a:pt x="135" y="143"/>
                    </a:lnTo>
                    <a:lnTo>
                      <a:pt x="135" y="146"/>
                    </a:lnTo>
                    <a:lnTo>
                      <a:pt x="131" y="147"/>
                    </a:lnTo>
                    <a:lnTo>
                      <a:pt x="126" y="149"/>
                    </a:lnTo>
                    <a:lnTo>
                      <a:pt x="123" y="150"/>
                    </a:lnTo>
                    <a:lnTo>
                      <a:pt x="118" y="151"/>
                    </a:lnTo>
                    <a:lnTo>
                      <a:pt x="113" y="154"/>
                    </a:lnTo>
                    <a:lnTo>
                      <a:pt x="109" y="155"/>
                    </a:lnTo>
                    <a:lnTo>
                      <a:pt x="104" y="156"/>
                    </a:lnTo>
                    <a:lnTo>
                      <a:pt x="100" y="157"/>
                    </a:lnTo>
                    <a:lnTo>
                      <a:pt x="100" y="158"/>
                    </a:lnTo>
                    <a:lnTo>
                      <a:pt x="98" y="159"/>
                    </a:lnTo>
                    <a:lnTo>
                      <a:pt x="98" y="162"/>
                    </a:lnTo>
                    <a:lnTo>
                      <a:pt x="97" y="163"/>
                    </a:lnTo>
                    <a:lnTo>
                      <a:pt x="105" y="161"/>
                    </a:lnTo>
                    <a:lnTo>
                      <a:pt x="112" y="159"/>
                    </a:lnTo>
                    <a:lnTo>
                      <a:pt x="117" y="158"/>
                    </a:lnTo>
                    <a:lnTo>
                      <a:pt x="121" y="158"/>
                    </a:lnTo>
                    <a:lnTo>
                      <a:pt x="124" y="157"/>
                    </a:lnTo>
                    <a:lnTo>
                      <a:pt x="127" y="157"/>
                    </a:lnTo>
                    <a:lnTo>
                      <a:pt x="131" y="157"/>
                    </a:lnTo>
                    <a:lnTo>
                      <a:pt x="134" y="157"/>
                    </a:lnTo>
                    <a:lnTo>
                      <a:pt x="133" y="159"/>
                    </a:lnTo>
                    <a:lnTo>
                      <a:pt x="133" y="161"/>
                    </a:lnTo>
                    <a:lnTo>
                      <a:pt x="132" y="163"/>
                    </a:lnTo>
                    <a:lnTo>
                      <a:pt x="132" y="165"/>
                    </a:lnTo>
                    <a:lnTo>
                      <a:pt x="114" y="171"/>
                    </a:lnTo>
                    <a:lnTo>
                      <a:pt x="105" y="173"/>
                    </a:lnTo>
                    <a:lnTo>
                      <a:pt x="102" y="176"/>
                    </a:lnTo>
                    <a:lnTo>
                      <a:pt x="100" y="177"/>
                    </a:lnTo>
                    <a:lnTo>
                      <a:pt x="105" y="178"/>
                    </a:lnTo>
                    <a:lnTo>
                      <a:pt x="113" y="177"/>
                    </a:lnTo>
                    <a:lnTo>
                      <a:pt x="124" y="176"/>
                    </a:lnTo>
                    <a:lnTo>
                      <a:pt x="131" y="176"/>
                    </a:lnTo>
                    <a:lnTo>
                      <a:pt x="131" y="177"/>
                    </a:lnTo>
                    <a:lnTo>
                      <a:pt x="131" y="178"/>
                    </a:lnTo>
                    <a:lnTo>
                      <a:pt x="131" y="179"/>
                    </a:lnTo>
                    <a:lnTo>
                      <a:pt x="131" y="180"/>
                    </a:lnTo>
                    <a:lnTo>
                      <a:pt x="124" y="183"/>
                    </a:lnTo>
                    <a:lnTo>
                      <a:pt x="117" y="185"/>
                    </a:lnTo>
                    <a:lnTo>
                      <a:pt x="110" y="188"/>
                    </a:lnTo>
                    <a:lnTo>
                      <a:pt x="104" y="191"/>
                    </a:lnTo>
                    <a:lnTo>
                      <a:pt x="104" y="192"/>
                    </a:lnTo>
                    <a:lnTo>
                      <a:pt x="104" y="193"/>
                    </a:lnTo>
                    <a:lnTo>
                      <a:pt x="103" y="194"/>
                    </a:lnTo>
                    <a:lnTo>
                      <a:pt x="103" y="195"/>
                    </a:lnTo>
                    <a:lnTo>
                      <a:pt x="109" y="196"/>
                    </a:lnTo>
                    <a:lnTo>
                      <a:pt x="114" y="195"/>
                    </a:lnTo>
                    <a:lnTo>
                      <a:pt x="120" y="193"/>
                    </a:lnTo>
                    <a:lnTo>
                      <a:pt x="128" y="192"/>
                    </a:lnTo>
                    <a:lnTo>
                      <a:pt x="127" y="194"/>
                    </a:lnTo>
                    <a:lnTo>
                      <a:pt x="127" y="195"/>
                    </a:lnTo>
                    <a:lnTo>
                      <a:pt x="127" y="197"/>
                    </a:lnTo>
                    <a:lnTo>
                      <a:pt x="127" y="200"/>
                    </a:lnTo>
                    <a:lnTo>
                      <a:pt x="119" y="203"/>
                    </a:lnTo>
                    <a:lnTo>
                      <a:pt x="113" y="207"/>
                    </a:lnTo>
                    <a:lnTo>
                      <a:pt x="109" y="209"/>
                    </a:lnTo>
                    <a:lnTo>
                      <a:pt x="105" y="210"/>
                    </a:lnTo>
                    <a:lnTo>
                      <a:pt x="102" y="211"/>
                    </a:lnTo>
                    <a:lnTo>
                      <a:pt x="100" y="212"/>
                    </a:lnTo>
                    <a:lnTo>
                      <a:pt x="96" y="212"/>
                    </a:lnTo>
                    <a:lnTo>
                      <a:pt x="93" y="214"/>
                    </a:lnTo>
                    <a:lnTo>
                      <a:pt x="93" y="215"/>
                    </a:lnTo>
                    <a:lnTo>
                      <a:pt x="93" y="216"/>
                    </a:lnTo>
                    <a:lnTo>
                      <a:pt x="91" y="217"/>
                    </a:lnTo>
                    <a:lnTo>
                      <a:pt x="91" y="218"/>
                    </a:lnTo>
                    <a:lnTo>
                      <a:pt x="101" y="216"/>
                    </a:lnTo>
                    <a:lnTo>
                      <a:pt x="109" y="215"/>
                    </a:lnTo>
                    <a:lnTo>
                      <a:pt x="116" y="212"/>
                    </a:lnTo>
                    <a:lnTo>
                      <a:pt x="125" y="211"/>
                    </a:lnTo>
                    <a:lnTo>
                      <a:pt x="125" y="215"/>
                    </a:lnTo>
                    <a:lnTo>
                      <a:pt x="124" y="218"/>
                    </a:lnTo>
                    <a:lnTo>
                      <a:pt x="124" y="222"/>
                    </a:lnTo>
                    <a:lnTo>
                      <a:pt x="123" y="224"/>
                    </a:lnTo>
                    <a:lnTo>
                      <a:pt x="111" y="227"/>
                    </a:lnTo>
                    <a:lnTo>
                      <a:pt x="103" y="230"/>
                    </a:lnTo>
                    <a:lnTo>
                      <a:pt x="97" y="232"/>
                    </a:lnTo>
                    <a:lnTo>
                      <a:pt x="93" y="233"/>
                    </a:lnTo>
                    <a:lnTo>
                      <a:pt x="90" y="234"/>
                    </a:lnTo>
                    <a:lnTo>
                      <a:pt x="89" y="236"/>
                    </a:lnTo>
                    <a:lnTo>
                      <a:pt x="88" y="236"/>
                    </a:lnTo>
                    <a:lnTo>
                      <a:pt x="87" y="237"/>
                    </a:lnTo>
                    <a:lnTo>
                      <a:pt x="91" y="237"/>
                    </a:lnTo>
                    <a:lnTo>
                      <a:pt x="96" y="236"/>
                    </a:lnTo>
                    <a:lnTo>
                      <a:pt x="101" y="236"/>
                    </a:lnTo>
                    <a:lnTo>
                      <a:pt x="105" y="236"/>
                    </a:lnTo>
                    <a:lnTo>
                      <a:pt x="110" y="234"/>
                    </a:lnTo>
                    <a:lnTo>
                      <a:pt x="114" y="234"/>
                    </a:lnTo>
                    <a:lnTo>
                      <a:pt x="119" y="234"/>
                    </a:lnTo>
                    <a:lnTo>
                      <a:pt x="124" y="234"/>
                    </a:lnTo>
                    <a:lnTo>
                      <a:pt x="124" y="236"/>
                    </a:lnTo>
                    <a:lnTo>
                      <a:pt x="124" y="237"/>
                    </a:lnTo>
                    <a:lnTo>
                      <a:pt x="123" y="239"/>
                    </a:lnTo>
                    <a:lnTo>
                      <a:pt x="123" y="240"/>
                    </a:lnTo>
                    <a:lnTo>
                      <a:pt x="118" y="241"/>
                    </a:lnTo>
                    <a:lnTo>
                      <a:pt x="113" y="242"/>
                    </a:lnTo>
                    <a:lnTo>
                      <a:pt x="110" y="244"/>
                    </a:lnTo>
                    <a:lnTo>
                      <a:pt x="105" y="245"/>
                    </a:lnTo>
                    <a:lnTo>
                      <a:pt x="101" y="247"/>
                    </a:lnTo>
                    <a:lnTo>
                      <a:pt x="96" y="248"/>
                    </a:lnTo>
                    <a:lnTo>
                      <a:pt x="91" y="249"/>
                    </a:lnTo>
                    <a:lnTo>
                      <a:pt x="87" y="251"/>
                    </a:lnTo>
                    <a:lnTo>
                      <a:pt x="87" y="252"/>
                    </a:lnTo>
                    <a:lnTo>
                      <a:pt x="87" y="253"/>
                    </a:lnTo>
                    <a:lnTo>
                      <a:pt x="87" y="254"/>
                    </a:lnTo>
                    <a:lnTo>
                      <a:pt x="87" y="255"/>
                    </a:lnTo>
                    <a:lnTo>
                      <a:pt x="94" y="254"/>
                    </a:lnTo>
                    <a:lnTo>
                      <a:pt x="101" y="254"/>
                    </a:lnTo>
                    <a:lnTo>
                      <a:pt x="105" y="253"/>
                    </a:lnTo>
                    <a:lnTo>
                      <a:pt x="110" y="252"/>
                    </a:lnTo>
                    <a:lnTo>
                      <a:pt x="113" y="252"/>
                    </a:lnTo>
                    <a:lnTo>
                      <a:pt x="117" y="251"/>
                    </a:lnTo>
                    <a:lnTo>
                      <a:pt x="119" y="251"/>
                    </a:lnTo>
                    <a:lnTo>
                      <a:pt x="121" y="251"/>
                    </a:lnTo>
                    <a:lnTo>
                      <a:pt x="121" y="252"/>
                    </a:lnTo>
                    <a:lnTo>
                      <a:pt x="121" y="253"/>
                    </a:lnTo>
                    <a:lnTo>
                      <a:pt x="121" y="255"/>
                    </a:lnTo>
                    <a:lnTo>
                      <a:pt x="121" y="256"/>
                    </a:lnTo>
                    <a:lnTo>
                      <a:pt x="114" y="260"/>
                    </a:lnTo>
                    <a:lnTo>
                      <a:pt x="106" y="263"/>
                    </a:lnTo>
                    <a:lnTo>
                      <a:pt x="100" y="267"/>
                    </a:lnTo>
                    <a:lnTo>
                      <a:pt x="91" y="270"/>
                    </a:lnTo>
                    <a:lnTo>
                      <a:pt x="91" y="271"/>
                    </a:lnTo>
                    <a:lnTo>
                      <a:pt x="91" y="272"/>
                    </a:lnTo>
                    <a:lnTo>
                      <a:pt x="90" y="274"/>
                    </a:lnTo>
                    <a:lnTo>
                      <a:pt x="90" y="275"/>
                    </a:lnTo>
                    <a:lnTo>
                      <a:pt x="102" y="271"/>
                    </a:lnTo>
                    <a:lnTo>
                      <a:pt x="109" y="269"/>
                    </a:lnTo>
                    <a:lnTo>
                      <a:pt x="114" y="268"/>
                    </a:lnTo>
                    <a:lnTo>
                      <a:pt x="121" y="267"/>
                    </a:lnTo>
                    <a:lnTo>
                      <a:pt x="118" y="276"/>
                    </a:lnTo>
                    <a:lnTo>
                      <a:pt x="110" y="280"/>
                    </a:lnTo>
                    <a:lnTo>
                      <a:pt x="100" y="284"/>
                    </a:lnTo>
                    <a:lnTo>
                      <a:pt x="90" y="286"/>
                    </a:lnTo>
                    <a:lnTo>
                      <a:pt x="94" y="291"/>
                    </a:lnTo>
                    <a:lnTo>
                      <a:pt x="102" y="291"/>
                    </a:lnTo>
                    <a:lnTo>
                      <a:pt x="112" y="289"/>
                    </a:lnTo>
                    <a:lnTo>
                      <a:pt x="121" y="287"/>
                    </a:lnTo>
                    <a:lnTo>
                      <a:pt x="120" y="289"/>
                    </a:lnTo>
                    <a:lnTo>
                      <a:pt x="120" y="291"/>
                    </a:lnTo>
                    <a:lnTo>
                      <a:pt x="119" y="292"/>
                    </a:lnTo>
                    <a:lnTo>
                      <a:pt x="119" y="294"/>
                    </a:lnTo>
                    <a:lnTo>
                      <a:pt x="113" y="295"/>
                    </a:lnTo>
                    <a:lnTo>
                      <a:pt x="108" y="297"/>
                    </a:lnTo>
                    <a:lnTo>
                      <a:pt x="102" y="298"/>
                    </a:lnTo>
                    <a:lnTo>
                      <a:pt x="97" y="299"/>
                    </a:lnTo>
                    <a:lnTo>
                      <a:pt x="91" y="300"/>
                    </a:lnTo>
                    <a:lnTo>
                      <a:pt x="87" y="301"/>
                    </a:lnTo>
                    <a:lnTo>
                      <a:pt x="82" y="302"/>
                    </a:lnTo>
                    <a:lnTo>
                      <a:pt x="79" y="305"/>
                    </a:lnTo>
                    <a:lnTo>
                      <a:pt x="81" y="306"/>
                    </a:lnTo>
                    <a:lnTo>
                      <a:pt x="85" y="306"/>
                    </a:lnTo>
                    <a:lnTo>
                      <a:pt x="90" y="306"/>
                    </a:lnTo>
                    <a:lnTo>
                      <a:pt x="96" y="306"/>
                    </a:lnTo>
                    <a:lnTo>
                      <a:pt x="102" y="305"/>
                    </a:lnTo>
                    <a:lnTo>
                      <a:pt x="108" y="305"/>
                    </a:lnTo>
                    <a:lnTo>
                      <a:pt x="112" y="304"/>
                    </a:lnTo>
                    <a:lnTo>
                      <a:pt x="117" y="304"/>
                    </a:lnTo>
                    <a:lnTo>
                      <a:pt x="116" y="305"/>
                    </a:lnTo>
                    <a:lnTo>
                      <a:pt x="116" y="307"/>
                    </a:lnTo>
                    <a:lnTo>
                      <a:pt x="116" y="308"/>
                    </a:lnTo>
                    <a:lnTo>
                      <a:pt x="114" y="310"/>
                    </a:lnTo>
                    <a:lnTo>
                      <a:pt x="101" y="313"/>
                    </a:lnTo>
                    <a:lnTo>
                      <a:pt x="93" y="314"/>
                    </a:lnTo>
                    <a:lnTo>
                      <a:pt x="88" y="315"/>
                    </a:lnTo>
                    <a:lnTo>
                      <a:pt x="83" y="316"/>
                    </a:lnTo>
                    <a:lnTo>
                      <a:pt x="83" y="317"/>
                    </a:lnTo>
                    <a:lnTo>
                      <a:pt x="83" y="319"/>
                    </a:lnTo>
                    <a:lnTo>
                      <a:pt x="83" y="321"/>
                    </a:lnTo>
                    <a:lnTo>
                      <a:pt x="83" y="322"/>
                    </a:lnTo>
                    <a:lnTo>
                      <a:pt x="87" y="322"/>
                    </a:lnTo>
                    <a:lnTo>
                      <a:pt x="94" y="322"/>
                    </a:lnTo>
                    <a:lnTo>
                      <a:pt x="104" y="322"/>
                    </a:lnTo>
                    <a:lnTo>
                      <a:pt x="114" y="322"/>
                    </a:lnTo>
                    <a:lnTo>
                      <a:pt x="111" y="323"/>
                    </a:lnTo>
                    <a:lnTo>
                      <a:pt x="108" y="324"/>
                    </a:lnTo>
                    <a:lnTo>
                      <a:pt x="103" y="327"/>
                    </a:lnTo>
                    <a:lnTo>
                      <a:pt x="100" y="328"/>
                    </a:lnTo>
                    <a:lnTo>
                      <a:pt x="101" y="330"/>
                    </a:lnTo>
                    <a:lnTo>
                      <a:pt x="102" y="331"/>
                    </a:lnTo>
                    <a:lnTo>
                      <a:pt x="101" y="332"/>
                    </a:lnTo>
                    <a:lnTo>
                      <a:pt x="100" y="333"/>
                    </a:lnTo>
                    <a:lnTo>
                      <a:pt x="89" y="332"/>
                    </a:lnTo>
                    <a:lnTo>
                      <a:pt x="80" y="331"/>
                    </a:lnTo>
                    <a:lnTo>
                      <a:pt x="71" y="330"/>
                    </a:lnTo>
                    <a:lnTo>
                      <a:pt x="63" y="329"/>
                    </a:lnTo>
                    <a:lnTo>
                      <a:pt x="55" y="329"/>
                    </a:lnTo>
                    <a:lnTo>
                      <a:pt x="45" y="330"/>
                    </a:lnTo>
                    <a:lnTo>
                      <a:pt x="37" y="332"/>
                    </a:lnTo>
                    <a:lnTo>
                      <a:pt x="28" y="335"/>
                    </a:lnTo>
                    <a:close/>
                  </a:path>
                </a:pathLst>
              </a:custGeom>
              <a:solidFill>
                <a:srgbClr val="D19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5" name="Freeform 402"/>
              <p:cNvSpPr>
                <a:spLocks/>
              </p:cNvSpPr>
              <p:nvPr/>
            </p:nvSpPr>
            <p:spPr bwMode="auto">
              <a:xfrm>
                <a:off x="2673" y="3783"/>
                <a:ext cx="77" cy="162"/>
              </a:xfrm>
              <a:custGeom>
                <a:avLst/>
                <a:gdLst>
                  <a:gd name="T0" fmla="*/ 0 w 155"/>
                  <a:gd name="T1" fmla="*/ 1 h 324"/>
                  <a:gd name="T2" fmla="*/ 0 w 155"/>
                  <a:gd name="T3" fmla="*/ 1 h 324"/>
                  <a:gd name="T4" fmla="*/ 0 w 155"/>
                  <a:gd name="T5" fmla="*/ 1 h 324"/>
                  <a:gd name="T6" fmla="*/ 0 w 155"/>
                  <a:gd name="T7" fmla="*/ 1 h 324"/>
                  <a:gd name="T8" fmla="*/ 0 w 155"/>
                  <a:gd name="T9" fmla="*/ 1 h 324"/>
                  <a:gd name="T10" fmla="*/ 0 w 155"/>
                  <a:gd name="T11" fmla="*/ 1 h 324"/>
                  <a:gd name="T12" fmla="*/ 0 w 155"/>
                  <a:gd name="T13" fmla="*/ 1 h 324"/>
                  <a:gd name="T14" fmla="*/ 0 w 155"/>
                  <a:gd name="T15" fmla="*/ 1 h 324"/>
                  <a:gd name="T16" fmla="*/ 0 w 155"/>
                  <a:gd name="T17" fmla="*/ 1 h 324"/>
                  <a:gd name="T18" fmla="*/ 0 w 155"/>
                  <a:gd name="T19" fmla="*/ 1 h 324"/>
                  <a:gd name="T20" fmla="*/ 0 w 155"/>
                  <a:gd name="T21" fmla="*/ 1 h 324"/>
                  <a:gd name="T22" fmla="*/ 0 w 155"/>
                  <a:gd name="T23" fmla="*/ 1 h 324"/>
                  <a:gd name="T24" fmla="*/ 0 w 155"/>
                  <a:gd name="T25" fmla="*/ 1 h 324"/>
                  <a:gd name="T26" fmla="*/ 0 w 155"/>
                  <a:gd name="T27" fmla="*/ 1 h 324"/>
                  <a:gd name="T28" fmla="*/ 0 w 155"/>
                  <a:gd name="T29" fmla="*/ 1 h 324"/>
                  <a:gd name="T30" fmla="*/ 0 w 155"/>
                  <a:gd name="T31" fmla="*/ 1 h 324"/>
                  <a:gd name="T32" fmla="*/ 0 w 155"/>
                  <a:gd name="T33" fmla="*/ 1 h 324"/>
                  <a:gd name="T34" fmla="*/ 0 w 155"/>
                  <a:gd name="T35" fmla="*/ 1 h 324"/>
                  <a:gd name="T36" fmla="*/ 0 w 155"/>
                  <a:gd name="T37" fmla="*/ 1 h 324"/>
                  <a:gd name="T38" fmla="*/ 0 w 155"/>
                  <a:gd name="T39" fmla="*/ 1 h 324"/>
                  <a:gd name="T40" fmla="*/ 0 w 155"/>
                  <a:gd name="T41" fmla="*/ 1 h 324"/>
                  <a:gd name="T42" fmla="*/ 0 w 155"/>
                  <a:gd name="T43" fmla="*/ 1 h 324"/>
                  <a:gd name="T44" fmla="*/ 0 w 155"/>
                  <a:gd name="T45" fmla="*/ 1 h 324"/>
                  <a:gd name="T46" fmla="*/ 0 w 155"/>
                  <a:gd name="T47" fmla="*/ 1 h 324"/>
                  <a:gd name="T48" fmla="*/ 0 w 155"/>
                  <a:gd name="T49" fmla="*/ 1 h 324"/>
                  <a:gd name="T50" fmla="*/ 0 w 155"/>
                  <a:gd name="T51" fmla="*/ 1 h 324"/>
                  <a:gd name="T52" fmla="*/ 0 w 155"/>
                  <a:gd name="T53" fmla="*/ 1 h 324"/>
                  <a:gd name="T54" fmla="*/ 0 w 155"/>
                  <a:gd name="T55" fmla="*/ 1 h 324"/>
                  <a:gd name="T56" fmla="*/ 0 w 155"/>
                  <a:gd name="T57" fmla="*/ 1 h 324"/>
                  <a:gd name="T58" fmla="*/ 0 w 155"/>
                  <a:gd name="T59" fmla="*/ 1 h 324"/>
                  <a:gd name="T60" fmla="*/ 0 w 155"/>
                  <a:gd name="T61" fmla="*/ 1 h 324"/>
                  <a:gd name="T62" fmla="*/ 0 w 155"/>
                  <a:gd name="T63" fmla="*/ 1 h 324"/>
                  <a:gd name="T64" fmla="*/ 0 w 155"/>
                  <a:gd name="T65" fmla="*/ 1 h 324"/>
                  <a:gd name="T66" fmla="*/ 0 w 155"/>
                  <a:gd name="T67" fmla="*/ 1 h 324"/>
                  <a:gd name="T68" fmla="*/ 0 w 155"/>
                  <a:gd name="T69" fmla="*/ 1 h 324"/>
                  <a:gd name="T70" fmla="*/ 0 w 155"/>
                  <a:gd name="T71" fmla="*/ 1 h 324"/>
                  <a:gd name="T72" fmla="*/ 0 w 155"/>
                  <a:gd name="T73" fmla="*/ 1 h 324"/>
                  <a:gd name="T74" fmla="*/ 0 w 155"/>
                  <a:gd name="T75" fmla="*/ 1 h 324"/>
                  <a:gd name="T76" fmla="*/ 0 w 155"/>
                  <a:gd name="T77" fmla="*/ 1 h 324"/>
                  <a:gd name="T78" fmla="*/ 0 w 155"/>
                  <a:gd name="T79" fmla="*/ 1 h 324"/>
                  <a:gd name="T80" fmla="*/ 0 w 155"/>
                  <a:gd name="T81" fmla="*/ 1 h 324"/>
                  <a:gd name="T82" fmla="*/ 0 w 155"/>
                  <a:gd name="T83" fmla="*/ 1 h 324"/>
                  <a:gd name="T84" fmla="*/ 0 w 155"/>
                  <a:gd name="T85" fmla="*/ 1 h 324"/>
                  <a:gd name="T86" fmla="*/ 0 w 155"/>
                  <a:gd name="T87" fmla="*/ 1 h 324"/>
                  <a:gd name="T88" fmla="*/ 0 w 155"/>
                  <a:gd name="T89" fmla="*/ 1 h 324"/>
                  <a:gd name="T90" fmla="*/ 0 w 155"/>
                  <a:gd name="T91" fmla="*/ 1 h 324"/>
                  <a:gd name="T92" fmla="*/ 0 w 155"/>
                  <a:gd name="T93" fmla="*/ 1 h 324"/>
                  <a:gd name="T94" fmla="*/ 0 w 155"/>
                  <a:gd name="T95" fmla="*/ 1 h 324"/>
                  <a:gd name="T96" fmla="*/ 0 w 155"/>
                  <a:gd name="T97" fmla="*/ 1 h 324"/>
                  <a:gd name="T98" fmla="*/ 0 w 155"/>
                  <a:gd name="T99" fmla="*/ 1 h 324"/>
                  <a:gd name="T100" fmla="*/ 0 w 155"/>
                  <a:gd name="T101" fmla="*/ 1 h 324"/>
                  <a:gd name="T102" fmla="*/ 0 w 155"/>
                  <a:gd name="T103" fmla="*/ 1 h 324"/>
                  <a:gd name="T104" fmla="*/ 0 w 155"/>
                  <a:gd name="T105" fmla="*/ 1 h 324"/>
                  <a:gd name="T106" fmla="*/ 0 w 155"/>
                  <a:gd name="T107" fmla="*/ 1 h 324"/>
                  <a:gd name="T108" fmla="*/ 0 w 155"/>
                  <a:gd name="T109" fmla="*/ 1 h 324"/>
                  <a:gd name="T110" fmla="*/ 0 w 155"/>
                  <a:gd name="T111" fmla="*/ 1 h 324"/>
                  <a:gd name="T112" fmla="*/ 0 w 155"/>
                  <a:gd name="T113" fmla="*/ 1 h 324"/>
                  <a:gd name="T114" fmla="*/ 0 w 155"/>
                  <a:gd name="T115" fmla="*/ 1 h 324"/>
                  <a:gd name="T116" fmla="*/ 0 w 155"/>
                  <a:gd name="T117" fmla="*/ 1 h 324"/>
                  <a:gd name="T118" fmla="*/ 0 w 155"/>
                  <a:gd name="T119" fmla="*/ 1 h 324"/>
                  <a:gd name="T120" fmla="*/ 0 w 155"/>
                  <a:gd name="T121" fmla="*/ 1 h 32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55"/>
                  <a:gd name="T184" fmla="*/ 0 h 324"/>
                  <a:gd name="T185" fmla="*/ 155 w 155"/>
                  <a:gd name="T186" fmla="*/ 324 h 32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55" h="324">
                    <a:moveTo>
                      <a:pt x="41" y="324"/>
                    </a:moveTo>
                    <a:lnTo>
                      <a:pt x="34" y="299"/>
                    </a:lnTo>
                    <a:lnTo>
                      <a:pt x="28" y="274"/>
                    </a:lnTo>
                    <a:lnTo>
                      <a:pt x="23" y="249"/>
                    </a:lnTo>
                    <a:lnTo>
                      <a:pt x="19" y="224"/>
                    </a:lnTo>
                    <a:lnTo>
                      <a:pt x="15" y="198"/>
                    </a:lnTo>
                    <a:lnTo>
                      <a:pt x="11" y="173"/>
                    </a:lnTo>
                    <a:lnTo>
                      <a:pt x="7" y="149"/>
                    </a:lnTo>
                    <a:lnTo>
                      <a:pt x="3" y="123"/>
                    </a:lnTo>
                    <a:lnTo>
                      <a:pt x="0" y="92"/>
                    </a:lnTo>
                    <a:lnTo>
                      <a:pt x="0" y="60"/>
                    </a:lnTo>
                    <a:lnTo>
                      <a:pt x="2" y="3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2" y="1"/>
                    </a:lnTo>
                    <a:lnTo>
                      <a:pt x="29" y="2"/>
                    </a:lnTo>
                    <a:lnTo>
                      <a:pt x="37" y="4"/>
                    </a:lnTo>
                    <a:lnTo>
                      <a:pt x="45" y="6"/>
                    </a:lnTo>
                    <a:lnTo>
                      <a:pt x="55" y="7"/>
                    </a:lnTo>
                    <a:lnTo>
                      <a:pt x="63" y="9"/>
                    </a:lnTo>
                    <a:lnTo>
                      <a:pt x="72" y="11"/>
                    </a:lnTo>
                    <a:lnTo>
                      <a:pt x="82" y="12"/>
                    </a:lnTo>
                    <a:lnTo>
                      <a:pt x="93" y="13"/>
                    </a:lnTo>
                    <a:lnTo>
                      <a:pt x="103" y="14"/>
                    </a:lnTo>
                    <a:lnTo>
                      <a:pt x="113" y="15"/>
                    </a:lnTo>
                    <a:lnTo>
                      <a:pt x="124" y="16"/>
                    </a:lnTo>
                    <a:lnTo>
                      <a:pt x="134" y="17"/>
                    </a:lnTo>
                    <a:lnTo>
                      <a:pt x="144" y="19"/>
                    </a:lnTo>
                    <a:lnTo>
                      <a:pt x="155" y="20"/>
                    </a:lnTo>
                    <a:lnTo>
                      <a:pt x="148" y="26"/>
                    </a:lnTo>
                    <a:lnTo>
                      <a:pt x="137" y="29"/>
                    </a:lnTo>
                    <a:lnTo>
                      <a:pt x="128" y="31"/>
                    </a:lnTo>
                    <a:lnTo>
                      <a:pt x="122" y="36"/>
                    </a:lnTo>
                    <a:lnTo>
                      <a:pt x="124" y="37"/>
                    </a:lnTo>
                    <a:lnTo>
                      <a:pt x="135" y="35"/>
                    </a:lnTo>
                    <a:lnTo>
                      <a:pt x="142" y="34"/>
                    </a:lnTo>
                    <a:lnTo>
                      <a:pt x="148" y="34"/>
                    </a:lnTo>
                    <a:lnTo>
                      <a:pt x="155" y="32"/>
                    </a:lnTo>
                    <a:lnTo>
                      <a:pt x="154" y="35"/>
                    </a:lnTo>
                    <a:lnTo>
                      <a:pt x="154" y="38"/>
                    </a:lnTo>
                    <a:lnTo>
                      <a:pt x="154" y="42"/>
                    </a:lnTo>
                    <a:lnTo>
                      <a:pt x="154" y="44"/>
                    </a:lnTo>
                    <a:lnTo>
                      <a:pt x="137" y="52"/>
                    </a:lnTo>
                    <a:lnTo>
                      <a:pt x="128" y="57"/>
                    </a:lnTo>
                    <a:lnTo>
                      <a:pt x="125" y="58"/>
                    </a:lnTo>
                    <a:lnTo>
                      <a:pt x="124" y="59"/>
                    </a:lnTo>
                    <a:lnTo>
                      <a:pt x="133" y="59"/>
                    </a:lnTo>
                    <a:lnTo>
                      <a:pt x="140" y="59"/>
                    </a:lnTo>
                    <a:lnTo>
                      <a:pt x="147" y="58"/>
                    </a:lnTo>
                    <a:lnTo>
                      <a:pt x="154" y="58"/>
                    </a:lnTo>
                    <a:lnTo>
                      <a:pt x="151" y="62"/>
                    </a:lnTo>
                    <a:lnTo>
                      <a:pt x="148" y="66"/>
                    </a:lnTo>
                    <a:lnTo>
                      <a:pt x="143" y="69"/>
                    </a:lnTo>
                    <a:lnTo>
                      <a:pt x="137" y="72"/>
                    </a:lnTo>
                    <a:lnTo>
                      <a:pt x="132" y="74"/>
                    </a:lnTo>
                    <a:lnTo>
                      <a:pt x="126" y="75"/>
                    </a:lnTo>
                    <a:lnTo>
                      <a:pt x="121" y="76"/>
                    </a:lnTo>
                    <a:lnTo>
                      <a:pt x="117" y="77"/>
                    </a:lnTo>
                    <a:lnTo>
                      <a:pt x="117" y="79"/>
                    </a:lnTo>
                    <a:lnTo>
                      <a:pt x="117" y="80"/>
                    </a:lnTo>
                    <a:lnTo>
                      <a:pt x="117" y="82"/>
                    </a:lnTo>
                    <a:lnTo>
                      <a:pt x="117" y="83"/>
                    </a:lnTo>
                    <a:lnTo>
                      <a:pt x="125" y="81"/>
                    </a:lnTo>
                    <a:lnTo>
                      <a:pt x="133" y="80"/>
                    </a:lnTo>
                    <a:lnTo>
                      <a:pt x="141" y="77"/>
                    </a:lnTo>
                    <a:lnTo>
                      <a:pt x="149" y="76"/>
                    </a:lnTo>
                    <a:lnTo>
                      <a:pt x="150" y="82"/>
                    </a:lnTo>
                    <a:lnTo>
                      <a:pt x="149" y="87"/>
                    </a:lnTo>
                    <a:lnTo>
                      <a:pt x="144" y="91"/>
                    </a:lnTo>
                    <a:lnTo>
                      <a:pt x="139" y="95"/>
                    </a:lnTo>
                    <a:lnTo>
                      <a:pt x="132" y="97"/>
                    </a:lnTo>
                    <a:lnTo>
                      <a:pt x="125" y="100"/>
                    </a:lnTo>
                    <a:lnTo>
                      <a:pt x="120" y="102"/>
                    </a:lnTo>
                    <a:lnTo>
                      <a:pt x="117" y="104"/>
                    </a:lnTo>
                    <a:lnTo>
                      <a:pt x="121" y="105"/>
                    </a:lnTo>
                    <a:lnTo>
                      <a:pt x="131" y="104"/>
                    </a:lnTo>
                    <a:lnTo>
                      <a:pt x="141" y="103"/>
                    </a:lnTo>
                    <a:lnTo>
                      <a:pt x="148" y="102"/>
                    </a:lnTo>
                    <a:lnTo>
                      <a:pt x="147" y="110"/>
                    </a:lnTo>
                    <a:lnTo>
                      <a:pt x="143" y="114"/>
                    </a:lnTo>
                    <a:lnTo>
                      <a:pt x="140" y="118"/>
                    </a:lnTo>
                    <a:lnTo>
                      <a:pt x="135" y="120"/>
                    </a:lnTo>
                    <a:lnTo>
                      <a:pt x="129" y="121"/>
                    </a:lnTo>
                    <a:lnTo>
                      <a:pt x="124" y="123"/>
                    </a:lnTo>
                    <a:lnTo>
                      <a:pt x="118" y="127"/>
                    </a:lnTo>
                    <a:lnTo>
                      <a:pt x="112" y="132"/>
                    </a:lnTo>
                    <a:lnTo>
                      <a:pt x="119" y="130"/>
                    </a:lnTo>
                    <a:lnTo>
                      <a:pt x="127" y="129"/>
                    </a:lnTo>
                    <a:lnTo>
                      <a:pt x="134" y="128"/>
                    </a:lnTo>
                    <a:lnTo>
                      <a:pt x="142" y="127"/>
                    </a:lnTo>
                    <a:lnTo>
                      <a:pt x="141" y="129"/>
                    </a:lnTo>
                    <a:lnTo>
                      <a:pt x="141" y="130"/>
                    </a:lnTo>
                    <a:lnTo>
                      <a:pt x="141" y="133"/>
                    </a:lnTo>
                    <a:lnTo>
                      <a:pt x="141" y="135"/>
                    </a:lnTo>
                    <a:lnTo>
                      <a:pt x="135" y="137"/>
                    </a:lnTo>
                    <a:lnTo>
                      <a:pt x="129" y="140"/>
                    </a:lnTo>
                    <a:lnTo>
                      <a:pt x="124" y="142"/>
                    </a:lnTo>
                    <a:lnTo>
                      <a:pt x="113" y="145"/>
                    </a:lnTo>
                    <a:lnTo>
                      <a:pt x="112" y="147"/>
                    </a:lnTo>
                    <a:lnTo>
                      <a:pt x="112" y="148"/>
                    </a:lnTo>
                    <a:lnTo>
                      <a:pt x="112" y="149"/>
                    </a:lnTo>
                    <a:lnTo>
                      <a:pt x="119" y="149"/>
                    </a:lnTo>
                    <a:lnTo>
                      <a:pt x="126" y="148"/>
                    </a:lnTo>
                    <a:lnTo>
                      <a:pt x="132" y="148"/>
                    </a:lnTo>
                    <a:lnTo>
                      <a:pt x="139" y="147"/>
                    </a:lnTo>
                    <a:lnTo>
                      <a:pt x="136" y="159"/>
                    </a:lnTo>
                    <a:lnTo>
                      <a:pt x="129" y="165"/>
                    </a:lnTo>
                    <a:lnTo>
                      <a:pt x="119" y="168"/>
                    </a:lnTo>
                    <a:lnTo>
                      <a:pt x="106" y="171"/>
                    </a:lnTo>
                    <a:lnTo>
                      <a:pt x="106" y="172"/>
                    </a:lnTo>
                    <a:lnTo>
                      <a:pt x="106" y="173"/>
                    </a:lnTo>
                    <a:lnTo>
                      <a:pt x="105" y="174"/>
                    </a:lnTo>
                    <a:lnTo>
                      <a:pt x="113" y="173"/>
                    </a:lnTo>
                    <a:lnTo>
                      <a:pt x="121" y="172"/>
                    </a:lnTo>
                    <a:lnTo>
                      <a:pt x="128" y="172"/>
                    </a:lnTo>
                    <a:lnTo>
                      <a:pt x="136" y="171"/>
                    </a:lnTo>
                    <a:lnTo>
                      <a:pt x="135" y="173"/>
                    </a:lnTo>
                    <a:lnTo>
                      <a:pt x="135" y="174"/>
                    </a:lnTo>
                    <a:lnTo>
                      <a:pt x="134" y="177"/>
                    </a:lnTo>
                    <a:lnTo>
                      <a:pt x="134" y="179"/>
                    </a:lnTo>
                    <a:lnTo>
                      <a:pt x="127" y="181"/>
                    </a:lnTo>
                    <a:lnTo>
                      <a:pt x="121" y="182"/>
                    </a:lnTo>
                    <a:lnTo>
                      <a:pt x="114" y="185"/>
                    </a:lnTo>
                    <a:lnTo>
                      <a:pt x="107" y="187"/>
                    </a:lnTo>
                    <a:lnTo>
                      <a:pt x="107" y="188"/>
                    </a:lnTo>
                    <a:lnTo>
                      <a:pt x="107" y="189"/>
                    </a:lnTo>
                    <a:lnTo>
                      <a:pt x="107" y="190"/>
                    </a:lnTo>
                    <a:lnTo>
                      <a:pt x="107" y="191"/>
                    </a:lnTo>
                    <a:lnTo>
                      <a:pt x="109" y="193"/>
                    </a:lnTo>
                    <a:lnTo>
                      <a:pt x="113" y="190"/>
                    </a:lnTo>
                    <a:lnTo>
                      <a:pt x="119" y="189"/>
                    </a:lnTo>
                    <a:lnTo>
                      <a:pt x="125" y="189"/>
                    </a:lnTo>
                    <a:lnTo>
                      <a:pt x="132" y="189"/>
                    </a:lnTo>
                    <a:lnTo>
                      <a:pt x="132" y="193"/>
                    </a:lnTo>
                    <a:lnTo>
                      <a:pt x="131" y="197"/>
                    </a:lnTo>
                    <a:lnTo>
                      <a:pt x="131" y="201"/>
                    </a:lnTo>
                    <a:lnTo>
                      <a:pt x="129" y="205"/>
                    </a:lnTo>
                    <a:lnTo>
                      <a:pt x="125" y="206"/>
                    </a:lnTo>
                    <a:lnTo>
                      <a:pt x="121" y="208"/>
                    </a:lnTo>
                    <a:lnTo>
                      <a:pt x="117" y="209"/>
                    </a:lnTo>
                    <a:lnTo>
                      <a:pt x="112" y="210"/>
                    </a:lnTo>
                    <a:lnTo>
                      <a:pt x="107" y="211"/>
                    </a:lnTo>
                    <a:lnTo>
                      <a:pt x="104" y="212"/>
                    </a:lnTo>
                    <a:lnTo>
                      <a:pt x="99" y="213"/>
                    </a:lnTo>
                    <a:lnTo>
                      <a:pt x="95" y="215"/>
                    </a:lnTo>
                    <a:lnTo>
                      <a:pt x="95" y="216"/>
                    </a:lnTo>
                    <a:lnTo>
                      <a:pt x="95" y="217"/>
                    </a:lnTo>
                    <a:lnTo>
                      <a:pt x="95" y="218"/>
                    </a:lnTo>
                    <a:lnTo>
                      <a:pt x="95" y="219"/>
                    </a:lnTo>
                    <a:lnTo>
                      <a:pt x="103" y="218"/>
                    </a:lnTo>
                    <a:lnTo>
                      <a:pt x="111" y="217"/>
                    </a:lnTo>
                    <a:lnTo>
                      <a:pt x="118" y="217"/>
                    </a:lnTo>
                    <a:lnTo>
                      <a:pt x="126" y="216"/>
                    </a:lnTo>
                    <a:lnTo>
                      <a:pt x="122" y="225"/>
                    </a:lnTo>
                    <a:lnTo>
                      <a:pt x="117" y="228"/>
                    </a:lnTo>
                    <a:lnTo>
                      <a:pt x="107" y="231"/>
                    </a:lnTo>
                    <a:lnTo>
                      <a:pt x="98" y="232"/>
                    </a:lnTo>
                    <a:lnTo>
                      <a:pt x="98" y="233"/>
                    </a:lnTo>
                    <a:lnTo>
                      <a:pt x="98" y="234"/>
                    </a:lnTo>
                    <a:lnTo>
                      <a:pt x="97" y="235"/>
                    </a:lnTo>
                    <a:lnTo>
                      <a:pt x="97" y="236"/>
                    </a:lnTo>
                    <a:lnTo>
                      <a:pt x="103" y="235"/>
                    </a:lnTo>
                    <a:lnTo>
                      <a:pt x="110" y="234"/>
                    </a:lnTo>
                    <a:lnTo>
                      <a:pt x="117" y="234"/>
                    </a:lnTo>
                    <a:lnTo>
                      <a:pt x="122" y="233"/>
                    </a:lnTo>
                    <a:lnTo>
                      <a:pt x="121" y="238"/>
                    </a:lnTo>
                    <a:lnTo>
                      <a:pt x="121" y="241"/>
                    </a:lnTo>
                    <a:lnTo>
                      <a:pt x="120" y="245"/>
                    </a:lnTo>
                    <a:lnTo>
                      <a:pt x="120" y="248"/>
                    </a:lnTo>
                    <a:lnTo>
                      <a:pt x="104" y="251"/>
                    </a:lnTo>
                    <a:lnTo>
                      <a:pt x="95" y="254"/>
                    </a:lnTo>
                    <a:lnTo>
                      <a:pt x="91" y="255"/>
                    </a:lnTo>
                    <a:lnTo>
                      <a:pt x="90" y="256"/>
                    </a:lnTo>
                    <a:lnTo>
                      <a:pt x="96" y="257"/>
                    </a:lnTo>
                    <a:lnTo>
                      <a:pt x="103" y="258"/>
                    </a:lnTo>
                    <a:lnTo>
                      <a:pt x="110" y="258"/>
                    </a:lnTo>
                    <a:lnTo>
                      <a:pt x="118" y="258"/>
                    </a:lnTo>
                    <a:lnTo>
                      <a:pt x="119" y="258"/>
                    </a:lnTo>
                    <a:lnTo>
                      <a:pt x="119" y="259"/>
                    </a:lnTo>
                    <a:lnTo>
                      <a:pt x="119" y="261"/>
                    </a:lnTo>
                    <a:lnTo>
                      <a:pt x="114" y="264"/>
                    </a:lnTo>
                    <a:lnTo>
                      <a:pt x="107" y="268"/>
                    </a:lnTo>
                    <a:lnTo>
                      <a:pt x="99" y="270"/>
                    </a:lnTo>
                    <a:lnTo>
                      <a:pt x="94" y="271"/>
                    </a:lnTo>
                    <a:lnTo>
                      <a:pt x="93" y="272"/>
                    </a:lnTo>
                    <a:lnTo>
                      <a:pt x="93" y="274"/>
                    </a:lnTo>
                    <a:lnTo>
                      <a:pt x="93" y="276"/>
                    </a:lnTo>
                    <a:lnTo>
                      <a:pt x="93" y="278"/>
                    </a:lnTo>
                    <a:lnTo>
                      <a:pt x="102" y="276"/>
                    </a:lnTo>
                    <a:lnTo>
                      <a:pt x="106" y="274"/>
                    </a:lnTo>
                    <a:lnTo>
                      <a:pt x="111" y="274"/>
                    </a:lnTo>
                    <a:lnTo>
                      <a:pt x="117" y="276"/>
                    </a:lnTo>
                    <a:lnTo>
                      <a:pt x="116" y="277"/>
                    </a:lnTo>
                    <a:lnTo>
                      <a:pt x="116" y="278"/>
                    </a:lnTo>
                    <a:lnTo>
                      <a:pt x="114" y="279"/>
                    </a:lnTo>
                    <a:lnTo>
                      <a:pt x="114" y="280"/>
                    </a:lnTo>
                    <a:lnTo>
                      <a:pt x="106" y="281"/>
                    </a:lnTo>
                    <a:lnTo>
                      <a:pt x="97" y="283"/>
                    </a:lnTo>
                    <a:lnTo>
                      <a:pt x="89" y="285"/>
                    </a:lnTo>
                    <a:lnTo>
                      <a:pt x="81" y="286"/>
                    </a:lnTo>
                    <a:lnTo>
                      <a:pt x="80" y="287"/>
                    </a:lnTo>
                    <a:lnTo>
                      <a:pt x="80" y="288"/>
                    </a:lnTo>
                    <a:lnTo>
                      <a:pt x="81" y="289"/>
                    </a:lnTo>
                    <a:lnTo>
                      <a:pt x="82" y="292"/>
                    </a:lnTo>
                    <a:lnTo>
                      <a:pt x="90" y="291"/>
                    </a:lnTo>
                    <a:lnTo>
                      <a:pt x="97" y="291"/>
                    </a:lnTo>
                    <a:lnTo>
                      <a:pt x="104" y="291"/>
                    </a:lnTo>
                    <a:lnTo>
                      <a:pt x="112" y="291"/>
                    </a:lnTo>
                    <a:lnTo>
                      <a:pt x="112" y="292"/>
                    </a:lnTo>
                    <a:lnTo>
                      <a:pt x="112" y="294"/>
                    </a:lnTo>
                    <a:lnTo>
                      <a:pt x="111" y="295"/>
                    </a:lnTo>
                    <a:lnTo>
                      <a:pt x="111" y="296"/>
                    </a:lnTo>
                    <a:lnTo>
                      <a:pt x="106" y="298"/>
                    </a:lnTo>
                    <a:lnTo>
                      <a:pt x="101" y="298"/>
                    </a:lnTo>
                    <a:lnTo>
                      <a:pt x="96" y="299"/>
                    </a:lnTo>
                    <a:lnTo>
                      <a:pt x="90" y="300"/>
                    </a:lnTo>
                    <a:lnTo>
                      <a:pt x="90" y="301"/>
                    </a:lnTo>
                    <a:lnTo>
                      <a:pt x="90" y="302"/>
                    </a:lnTo>
                    <a:lnTo>
                      <a:pt x="90" y="303"/>
                    </a:lnTo>
                    <a:lnTo>
                      <a:pt x="91" y="304"/>
                    </a:lnTo>
                    <a:lnTo>
                      <a:pt x="95" y="306"/>
                    </a:lnTo>
                    <a:lnTo>
                      <a:pt x="98" y="307"/>
                    </a:lnTo>
                    <a:lnTo>
                      <a:pt x="103" y="307"/>
                    </a:lnTo>
                    <a:lnTo>
                      <a:pt x="111" y="307"/>
                    </a:lnTo>
                    <a:lnTo>
                      <a:pt x="112" y="308"/>
                    </a:lnTo>
                    <a:lnTo>
                      <a:pt x="111" y="309"/>
                    </a:lnTo>
                    <a:lnTo>
                      <a:pt x="110" y="313"/>
                    </a:lnTo>
                    <a:lnTo>
                      <a:pt x="107" y="318"/>
                    </a:lnTo>
                    <a:lnTo>
                      <a:pt x="103" y="318"/>
                    </a:lnTo>
                    <a:lnTo>
                      <a:pt x="99" y="318"/>
                    </a:lnTo>
                    <a:lnTo>
                      <a:pt x="95" y="318"/>
                    </a:lnTo>
                    <a:lnTo>
                      <a:pt x="90" y="318"/>
                    </a:lnTo>
                    <a:lnTo>
                      <a:pt x="86" y="318"/>
                    </a:lnTo>
                    <a:lnTo>
                      <a:pt x="82" y="318"/>
                    </a:lnTo>
                    <a:lnTo>
                      <a:pt x="78" y="317"/>
                    </a:lnTo>
                    <a:lnTo>
                      <a:pt x="73" y="317"/>
                    </a:lnTo>
                    <a:lnTo>
                      <a:pt x="65" y="319"/>
                    </a:lnTo>
                    <a:lnTo>
                      <a:pt x="56" y="322"/>
                    </a:lnTo>
                    <a:lnTo>
                      <a:pt x="48" y="324"/>
                    </a:lnTo>
                    <a:lnTo>
                      <a:pt x="41" y="324"/>
                    </a:lnTo>
                    <a:close/>
                  </a:path>
                </a:pathLst>
              </a:custGeom>
              <a:solidFill>
                <a:srgbClr val="D19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6" name="Freeform 403"/>
              <p:cNvSpPr>
                <a:spLocks/>
              </p:cNvSpPr>
              <p:nvPr/>
            </p:nvSpPr>
            <p:spPr bwMode="auto">
              <a:xfrm>
                <a:off x="2644" y="3455"/>
                <a:ext cx="224" cy="332"/>
              </a:xfrm>
              <a:custGeom>
                <a:avLst/>
                <a:gdLst>
                  <a:gd name="T0" fmla="*/ 1 w 447"/>
                  <a:gd name="T1" fmla="*/ 1 h 664"/>
                  <a:gd name="T2" fmla="*/ 0 w 447"/>
                  <a:gd name="T3" fmla="*/ 1 h 664"/>
                  <a:gd name="T4" fmla="*/ 1 w 447"/>
                  <a:gd name="T5" fmla="*/ 1 h 664"/>
                  <a:gd name="T6" fmla="*/ 1 w 447"/>
                  <a:gd name="T7" fmla="*/ 1 h 664"/>
                  <a:gd name="T8" fmla="*/ 1 w 447"/>
                  <a:gd name="T9" fmla="*/ 1 h 664"/>
                  <a:gd name="T10" fmla="*/ 1 w 447"/>
                  <a:gd name="T11" fmla="*/ 1 h 664"/>
                  <a:gd name="T12" fmla="*/ 1 w 447"/>
                  <a:gd name="T13" fmla="*/ 1 h 664"/>
                  <a:gd name="T14" fmla="*/ 1 w 447"/>
                  <a:gd name="T15" fmla="*/ 1 h 664"/>
                  <a:gd name="T16" fmla="*/ 1 w 447"/>
                  <a:gd name="T17" fmla="*/ 1 h 664"/>
                  <a:gd name="T18" fmla="*/ 1 w 447"/>
                  <a:gd name="T19" fmla="*/ 1 h 664"/>
                  <a:gd name="T20" fmla="*/ 1 w 447"/>
                  <a:gd name="T21" fmla="*/ 1 h 664"/>
                  <a:gd name="T22" fmla="*/ 1 w 447"/>
                  <a:gd name="T23" fmla="*/ 1 h 664"/>
                  <a:gd name="T24" fmla="*/ 1 w 447"/>
                  <a:gd name="T25" fmla="*/ 1 h 664"/>
                  <a:gd name="T26" fmla="*/ 1 w 447"/>
                  <a:gd name="T27" fmla="*/ 1 h 664"/>
                  <a:gd name="T28" fmla="*/ 1 w 447"/>
                  <a:gd name="T29" fmla="*/ 1 h 664"/>
                  <a:gd name="T30" fmla="*/ 1 w 447"/>
                  <a:gd name="T31" fmla="*/ 1 h 664"/>
                  <a:gd name="T32" fmla="*/ 1 w 447"/>
                  <a:gd name="T33" fmla="*/ 1 h 664"/>
                  <a:gd name="T34" fmla="*/ 1 w 447"/>
                  <a:gd name="T35" fmla="*/ 1 h 664"/>
                  <a:gd name="T36" fmla="*/ 1 w 447"/>
                  <a:gd name="T37" fmla="*/ 1 h 664"/>
                  <a:gd name="T38" fmla="*/ 1 w 447"/>
                  <a:gd name="T39" fmla="*/ 1 h 664"/>
                  <a:gd name="T40" fmla="*/ 1 w 447"/>
                  <a:gd name="T41" fmla="*/ 1 h 664"/>
                  <a:gd name="T42" fmla="*/ 1 w 447"/>
                  <a:gd name="T43" fmla="*/ 1 h 664"/>
                  <a:gd name="T44" fmla="*/ 1 w 447"/>
                  <a:gd name="T45" fmla="*/ 1 h 664"/>
                  <a:gd name="T46" fmla="*/ 1 w 447"/>
                  <a:gd name="T47" fmla="*/ 1 h 664"/>
                  <a:gd name="T48" fmla="*/ 1 w 447"/>
                  <a:gd name="T49" fmla="*/ 1 h 664"/>
                  <a:gd name="T50" fmla="*/ 1 w 447"/>
                  <a:gd name="T51" fmla="*/ 1 h 664"/>
                  <a:gd name="T52" fmla="*/ 1 w 447"/>
                  <a:gd name="T53" fmla="*/ 1 h 664"/>
                  <a:gd name="T54" fmla="*/ 1 w 447"/>
                  <a:gd name="T55" fmla="*/ 1 h 664"/>
                  <a:gd name="T56" fmla="*/ 1 w 447"/>
                  <a:gd name="T57" fmla="*/ 1 h 664"/>
                  <a:gd name="T58" fmla="*/ 1 w 447"/>
                  <a:gd name="T59" fmla="*/ 1 h 664"/>
                  <a:gd name="T60" fmla="*/ 1 w 447"/>
                  <a:gd name="T61" fmla="*/ 1 h 664"/>
                  <a:gd name="T62" fmla="*/ 1 w 447"/>
                  <a:gd name="T63" fmla="*/ 1 h 664"/>
                  <a:gd name="T64" fmla="*/ 1 w 447"/>
                  <a:gd name="T65" fmla="*/ 1 h 664"/>
                  <a:gd name="T66" fmla="*/ 1 w 447"/>
                  <a:gd name="T67" fmla="*/ 1 h 664"/>
                  <a:gd name="T68" fmla="*/ 1 w 447"/>
                  <a:gd name="T69" fmla="*/ 1 h 664"/>
                  <a:gd name="T70" fmla="*/ 1 w 447"/>
                  <a:gd name="T71" fmla="*/ 1 h 664"/>
                  <a:gd name="T72" fmla="*/ 1 w 447"/>
                  <a:gd name="T73" fmla="*/ 1 h 664"/>
                  <a:gd name="T74" fmla="*/ 1 w 447"/>
                  <a:gd name="T75" fmla="*/ 1 h 664"/>
                  <a:gd name="T76" fmla="*/ 1 w 447"/>
                  <a:gd name="T77" fmla="*/ 1 h 664"/>
                  <a:gd name="T78" fmla="*/ 1 w 447"/>
                  <a:gd name="T79" fmla="*/ 1 h 664"/>
                  <a:gd name="T80" fmla="*/ 1 w 447"/>
                  <a:gd name="T81" fmla="*/ 1 h 664"/>
                  <a:gd name="T82" fmla="*/ 1 w 447"/>
                  <a:gd name="T83" fmla="*/ 1 h 664"/>
                  <a:gd name="T84" fmla="*/ 1 w 447"/>
                  <a:gd name="T85" fmla="*/ 1 h 664"/>
                  <a:gd name="T86" fmla="*/ 1 w 447"/>
                  <a:gd name="T87" fmla="*/ 1 h 664"/>
                  <a:gd name="T88" fmla="*/ 1 w 447"/>
                  <a:gd name="T89" fmla="*/ 1 h 664"/>
                  <a:gd name="T90" fmla="*/ 1 w 447"/>
                  <a:gd name="T91" fmla="*/ 1 h 664"/>
                  <a:gd name="T92" fmla="*/ 1 w 447"/>
                  <a:gd name="T93" fmla="*/ 1 h 664"/>
                  <a:gd name="T94" fmla="*/ 1 w 447"/>
                  <a:gd name="T95" fmla="*/ 1 h 664"/>
                  <a:gd name="T96" fmla="*/ 1 w 447"/>
                  <a:gd name="T97" fmla="*/ 1 h 664"/>
                  <a:gd name="T98" fmla="*/ 1 w 447"/>
                  <a:gd name="T99" fmla="*/ 1 h 664"/>
                  <a:gd name="T100" fmla="*/ 1 w 447"/>
                  <a:gd name="T101" fmla="*/ 1 h 664"/>
                  <a:gd name="T102" fmla="*/ 1 w 447"/>
                  <a:gd name="T103" fmla="*/ 1 h 664"/>
                  <a:gd name="T104" fmla="*/ 1 w 447"/>
                  <a:gd name="T105" fmla="*/ 1 h 664"/>
                  <a:gd name="T106" fmla="*/ 1 w 447"/>
                  <a:gd name="T107" fmla="*/ 1 h 664"/>
                  <a:gd name="T108" fmla="*/ 1 w 447"/>
                  <a:gd name="T109" fmla="*/ 1 h 664"/>
                  <a:gd name="T110" fmla="*/ 1 w 447"/>
                  <a:gd name="T111" fmla="*/ 1 h 664"/>
                  <a:gd name="T112" fmla="*/ 1 w 447"/>
                  <a:gd name="T113" fmla="*/ 1 h 664"/>
                  <a:gd name="T114" fmla="*/ 1 w 447"/>
                  <a:gd name="T115" fmla="*/ 1 h 664"/>
                  <a:gd name="T116" fmla="*/ 1 w 447"/>
                  <a:gd name="T117" fmla="*/ 1 h 664"/>
                  <a:gd name="T118" fmla="*/ 1 w 447"/>
                  <a:gd name="T119" fmla="*/ 1 h 664"/>
                  <a:gd name="T120" fmla="*/ 1 w 447"/>
                  <a:gd name="T121" fmla="*/ 1 h 66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47"/>
                  <a:gd name="T184" fmla="*/ 0 h 664"/>
                  <a:gd name="T185" fmla="*/ 447 w 447"/>
                  <a:gd name="T186" fmla="*/ 664 h 66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47" h="664">
                    <a:moveTo>
                      <a:pt x="216" y="664"/>
                    </a:moveTo>
                    <a:lnTo>
                      <a:pt x="204" y="663"/>
                    </a:lnTo>
                    <a:lnTo>
                      <a:pt x="191" y="663"/>
                    </a:lnTo>
                    <a:lnTo>
                      <a:pt x="177" y="662"/>
                    </a:lnTo>
                    <a:lnTo>
                      <a:pt x="163" y="661"/>
                    </a:lnTo>
                    <a:lnTo>
                      <a:pt x="150" y="660"/>
                    </a:lnTo>
                    <a:lnTo>
                      <a:pt x="136" y="658"/>
                    </a:lnTo>
                    <a:lnTo>
                      <a:pt x="121" y="656"/>
                    </a:lnTo>
                    <a:lnTo>
                      <a:pt x="107" y="654"/>
                    </a:lnTo>
                    <a:lnTo>
                      <a:pt x="93" y="652"/>
                    </a:lnTo>
                    <a:lnTo>
                      <a:pt x="81" y="649"/>
                    </a:lnTo>
                    <a:lnTo>
                      <a:pt x="67" y="646"/>
                    </a:lnTo>
                    <a:lnTo>
                      <a:pt x="54" y="641"/>
                    </a:lnTo>
                    <a:lnTo>
                      <a:pt x="43" y="638"/>
                    </a:lnTo>
                    <a:lnTo>
                      <a:pt x="31" y="632"/>
                    </a:lnTo>
                    <a:lnTo>
                      <a:pt x="20" y="626"/>
                    </a:lnTo>
                    <a:lnTo>
                      <a:pt x="10" y="619"/>
                    </a:lnTo>
                    <a:lnTo>
                      <a:pt x="2" y="564"/>
                    </a:lnTo>
                    <a:lnTo>
                      <a:pt x="0" y="510"/>
                    </a:lnTo>
                    <a:lnTo>
                      <a:pt x="0" y="457"/>
                    </a:lnTo>
                    <a:lnTo>
                      <a:pt x="0" y="404"/>
                    </a:lnTo>
                    <a:lnTo>
                      <a:pt x="6" y="319"/>
                    </a:lnTo>
                    <a:lnTo>
                      <a:pt x="11" y="234"/>
                    </a:lnTo>
                    <a:lnTo>
                      <a:pt x="20" y="151"/>
                    </a:lnTo>
                    <a:lnTo>
                      <a:pt x="33" y="70"/>
                    </a:lnTo>
                    <a:lnTo>
                      <a:pt x="35" y="68"/>
                    </a:lnTo>
                    <a:lnTo>
                      <a:pt x="36" y="65"/>
                    </a:lnTo>
                    <a:lnTo>
                      <a:pt x="37" y="59"/>
                    </a:lnTo>
                    <a:lnTo>
                      <a:pt x="38" y="49"/>
                    </a:lnTo>
                    <a:lnTo>
                      <a:pt x="46" y="33"/>
                    </a:lnTo>
                    <a:lnTo>
                      <a:pt x="54" y="21"/>
                    </a:lnTo>
                    <a:lnTo>
                      <a:pt x="64" y="12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101" y="0"/>
                    </a:lnTo>
                    <a:lnTo>
                      <a:pt x="117" y="0"/>
                    </a:lnTo>
                    <a:lnTo>
                      <a:pt x="134" y="0"/>
                    </a:lnTo>
                    <a:lnTo>
                      <a:pt x="150" y="2"/>
                    </a:lnTo>
                    <a:lnTo>
                      <a:pt x="165" y="4"/>
                    </a:lnTo>
                    <a:lnTo>
                      <a:pt x="181" y="5"/>
                    </a:lnTo>
                    <a:lnTo>
                      <a:pt x="197" y="6"/>
                    </a:lnTo>
                    <a:lnTo>
                      <a:pt x="212" y="8"/>
                    </a:lnTo>
                    <a:lnTo>
                      <a:pt x="228" y="10"/>
                    </a:lnTo>
                    <a:lnTo>
                      <a:pt x="244" y="11"/>
                    </a:lnTo>
                    <a:lnTo>
                      <a:pt x="260" y="13"/>
                    </a:lnTo>
                    <a:lnTo>
                      <a:pt x="275" y="14"/>
                    </a:lnTo>
                    <a:lnTo>
                      <a:pt x="291" y="15"/>
                    </a:lnTo>
                    <a:lnTo>
                      <a:pt x="307" y="18"/>
                    </a:lnTo>
                    <a:lnTo>
                      <a:pt x="322" y="19"/>
                    </a:lnTo>
                    <a:lnTo>
                      <a:pt x="338" y="21"/>
                    </a:lnTo>
                    <a:lnTo>
                      <a:pt x="355" y="22"/>
                    </a:lnTo>
                    <a:lnTo>
                      <a:pt x="370" y="25"/>
                    </a:lnTo>
                    <a:lnTo>
                      <a:pt x="386" y="26"/>
                    </a:lnTo>
                    <a:lnTo>
                      <a:pt x="386" y="27"/>
                    </a:lnTo>
                    <a:lnTo>
                      <a:pt x="386" y="28"/>
                    </a:lnTo>
                    <a:lnTo>
                      <a:pt x="386" y="29"/>
                    </a:lnTo>
                    <a:lnTo>
                      <a:pt x="387" y="30"/>
                    </a:lnTo>
                    <a:lnTo>
                      <a:pt x="385" y="33"/>
                    </a:lnTo>
                    <a:lnTo>
                      <a:pt x="382" y="34"/>
                    </a:lnTo>
                    <a:lnTo>
                      <a:pt x="379" y="36"/>
                    </a:lnTo>
                    <a:lnTo>
                      <a:pt x="376" y="38"/>
                    </a:lnTo>
                    <a:lnTo>
                      <a:pt x="376" y="40"/>
                    </a:lnTo>
                    <a:lnTo>
                      <a:pt x="378" y="41"/>
                    </a:lnTo>
                    <a:lnTo>
                      <a:pt x="378" y="42"/>
                    </a:lnTo>
                    <a:lnTo>
                      <a:pt x="378" y="43"/>
                    </a:lnTo>
                    <a:lnTo>
                      <a:pt x="382" y="42"/>
                    </a:lnTo>
                    <a:lnTo>
                      <a:pt x="386" y="40"/>
                    </a:lnTo>
                    <a:lnTo>
                      <a:pt x="389" y="38"/>
                    </a:lnTo>
                    <a:lnTo>
                      <a:pt x="395" y="37"/>
                    </a:lnTo>
                    <a:lnTo>
                      <a:pt x="396" y="38"/>
                    </a:lnTo>
                    <a:lnTo>
                      <a:pt x="397" y="40"/>
                    </a:lnTo>
                    <a:lnTo>
                      <a:pt x="397" y="42"/>
                    </a:lnTo>
                    <a:lnTo>
                      <a:pt x="398" y="43"/>
                    </a:lnTo>
                    <a:lnTo>
                      <a:pt x="394" y="49"/>
                    </a:lnTo>
                    <a:lnTo>
                      <a:pt x="388" y="53"/>
                    </a:lnTo>
                    <a:lnTo>
                      <a:pt x="381" y="57"/>
                    </a:lnTo>
                    <a:lnTo>
                      <a:pt x="374" y="62"/>
                    </a:lnTo>
                    <a:lnTo>
                      <a:pt x="374" y="63"/>
                    </a:lnTo>
                    <a:lnTo>
                      <a:pt x="374" y="64"/>
                    </a:lnTo>
                    <a:lnTo>
                      <a:pt x="374" y="65"/>
                    </a:lnTo>
                    <a:lnTo>
                      <a:pt x="374" y="66"/>
                    </a:lnTo>
                    <a:lnTo>
                      <a:pt x="375" y="66"/>
                    </a:lnTo>
                    <a:lnTo>
                      <a:pt x="378" y="66"/>
                    </a:lnTo>
                    <a:lnTo>
                      <a:pt x="379" y="66"/>
                    </a:lnTo>
                    <a:lnTo>
                      <a:pt x="380" y="66"/>
                    </a:lnTo>
                    <a:lnTo>
                      <a:pt x="386" y="62"/>
                    </a:lnTo>
                    <a:lnTo>
                      <a:pt x="390" y="58"/>
                    </a:lnTo>
                    <a:lnTo>
                      <a:pt x="396" y="56"/>
                    </a:lnTo>
                    <a:lnTo>
                      <a:pt x="405" y="53"/>
                    </a:lnTo>
                    <a:lnTo>
                      <a:pt x="408" y="56"/>
                    </a:lnTo>
                    <a:lnTo>
                      <a:pt x="409" y="57"/>
                    </a:lnTo>
                    <a:lnTo>
                      <a:pt x="409" y="59"/>
                    </a:lnTo>
                    <a:lnTo>
                      <a:pt x="409" y="64"/>
                    </a:lnTo>
                    <a:lnTo>
                      <a:pt x="402" y="70"/>
                    </a:lnTo>
                    <a:lnTo>
                      <a:pt x="395" y="74"/>
                    </a:lnTo>
                    <a:lnTo>
                      <a:pt x="390" y="80"/>
                    </a:lnTo>
                    <a:lnTo>
                      <a:pt x="387" y="89"/>
                    </a:lnTo>
                    <a:lnTo>
                      <a:pt x="395" y="86"/>
                    </a:lnTo>
                    <a:lnTo>
                      <a:pt x="402" y="81"/>
                    </a:lnTo>
                    <a:lnTo>
                      <a:pt x="408" y="76"/>
                    </a:lnTo>
                    <a:lnTo>
                      <a:pt x="416" y="73"/>
                    </a:lnTo>
                    <a:lnTo>
                      <a:pt x="416" y="75"/>
                    </a:lnTo>
                    <a:lnTo>
                      <a:pt x="416" y="79"/>
                    </a:lnTo>
                    <a:lnTo>
                      <a:pt x="416" y="82"/>
                    </a:lnTo>
                    <a:lnTo>
                      <a:pt x="417" y="86"/>
                    </a:lnTo>
                    <a:lnTo>
                      <a:pt x="412" y="89"/>
                    </a:lnTo>
                    <a:lnTo>
                      <a:pt x="409" y="91"/>
                    </a:lnTo>
                    <a:lnTo>
                      <a:pt x="404" y="95"/>
                    </a:lnTo>
                    <a:lnTo>
                      <a:pt x="400" y="98"/>
                    </a:lnTo>
                    <a:lnTo>
                      <a:pt x="395" y="101"/>
                    </a:lnTo>
                    <a:lnTo>
                      <a:pt x="391" y="104"/>
                    </a:lnTo>
                    <a:lnTo>
                      <a:pt x="387" y="108"/>
                    </a:lnTo>
                    <a:lnTo>
                      <a:pt x="382" y="111"/>
                    </a:lnTo>
                    <a:lnTo>
                      <a:pt x="382" y="112"/>
                    </a:lnTo>
                    <a:lnTo>
                      <a:pt x="382" y="113"/>
                    </a:lnTo>
                    <a:lnTo>
                      <a:pt x="382" y="115"/>
                    </a:lnTo>
                    <a:lnTo>
                      <a:pt x="382" y="116"/>
                    </a:lnTo>
                    <a:lnTo>
                      <a:pt x="389" y="112"/>
                    </a:lnTo>
                    <a:lnTo>
                      <a:pt x="396" y="108"/>
                    </a:lnTo>
                    <a:lnTo>
                      <a:pt x="402" y="104"/>
                    </a:lnTo>
                    <a:lnTo>
                      <a:pt x="408" y="101"/>
                    </a:lnTo>
                    <a:lnTo>
                      <a:pt x="412" y="97"/>
                    </a:lnTo>
                    <a:lnTo>
                      <a:pt x="417" y="95"/>
                    </a:lnTo>
                    <a:lnTo>
                      <a:pt x="420" y="94"/>
                    </a:lnTo>
                    <a:lnTo>
                      <a:pt x="423" y="93"/>
                    </a:lnTo>
                    <a:lnTo>
                      <a:pt x="423" y="96"/>
                    </a:lnTo>
                    <a:lnTo>
                      <a:pt x="423" y="98"/>
                    </a:lnTo>
                    <a:lnTo>
                      <a:pt x="423" y="102"/>
                    </a:lnTo>
                    <a:lnTo>
                      <a:pt x="423" y="105"/>
                    </a:lnTo>
                    <a:lnTo>
                      <a:pt x="416" y="111"/>
                    </a:lnTo>
                    <a:lnTo>
                      <a:pt x="410" y="117"/>
                    </a:lnTo>
                    <a:lnTo>
                      <a:pt x="404" y="123"/>
                    </a:lnTo>
                    <a:lnTo>
                      <a:pt x="397" y="128"/>
                    </a:lnTo>
                    <a:lnTo>
                      <a:pt x="406" y="126"/>
                    </a:lnTo>
                    <a:lnTo>
                      <a:pt x="414" y="121"/>
                    </a:lnTo>
                    <a:lnTo>
                      <a:pt x="421" y="117"/>
                    </a:lnTo>
                    <a:lnTo>
                      <a:pt x="428" y="116"/>
                    </a:lnTo>
                    <a:lnTo>
                      <a:pt x="428" y="118"/>
                    </a:lnTo>
                    <a:lnTo>
                      <a:pt x="428" y="120"/>
                    </a:lnTo>
                    <a:lnTo>
                      <a:pt x="428" y="123"/>
                    </a:lnTo>
                    <a:lnTo>
                      <a:pt x="429" y="125"/>
                    </a:lnTo>
                    <a:lnTo>
                      <a:pt x="421" y="131"/>
                    </a:lnTo>
                    <a:lnTo>
                      <a:pt x="413" y="135"/>
                    </a:lnTo>
                    <a:lnTo>
                      <a:pt x="405" y="141"/>
                    </a:lnTo>
                    <a:lnTo>
                      <a:pt x="397" y="147"/>
                    </a:lnTo>
                    <a:lnTo>
                      <a:pt x="397" y="148"/>
                    </a:lnTo>
                    <a:lnTo>
                      <a:pt x="398" y="149"/>
                    </a:lnTo>
                    <a:lnTo>
                      <a:pt x="398" y="151"/>
                    </a:lnTo>
                    <a:lnTo>
                      <a:pt x="398" y="153"/>
                    </a:lnTo>
                    <a:lnTo>
                      <a:pt x="402" y="150"/>
                    </a:lnTo>
                    <a:lnTo>
                      <a:pt x="406" y="148"/>
                    </a:lnTo>
                    <a:lnTo>
                      <a:pt x="410" y="146"/>
                    </a:lnTo>
                    <a:lnTo>
                      <a:pt x="414" y="142"/>
                    </a:lnTo>
                    <a:lnTo>
                      <a:pt x="419" y="141"/>
                    </a:lnTo>
                    <a:lnTo>
                      <a:pt x="424" y="139"/>
                    </a:lnTo>
                    <a:lnTo>
                      <a:pt x="428" y="138"/>
                    </a:lnTo>
                    <a:lnTo>
                      <a:pt x="433" y="136"/>
                    </a:lnTo>
                    <a:lnTo>
                      <a:pt x="433" y="139"/>
                    </a:lnTo>
                    <a:lnTo>
                      <a:pt x="433" y="140"/>
                    </a:lnTo>
                    <a:lnTo>
                      <a:pt x="433" y="142"/>
                    </a:lnTo>
                    <a:lnTo>
                      <a:pt x="433" y="144"/>
                    </a:lnTo>
                    <a:lnTo>
                      <a:pt x="428" y="148"/>
                    </a:lnTo>
                    <a:lnTo>
                      <a:pt x="425" y="151"/>
                    </a:lnTo>
                    <a:lnTo>
                      <a:pt x="420" y="155"/>
                    </a:lnTo>
                    <a:lnTo>
                      <a:pt x="416" y="158"/>
                    </a:lnTo>
                    <a:lnTo>
                      <a:pt x="411" y="162"/>
                    </a:lnTo>
                    <a:lnTo>
                      <a:pt x="408" y="165"/>
                    </a:lnTo>
                    <a:lnTo>
                      <a:pt x="403" y="169"/>
                    </a:lnTo>
                    <a:lnTo>
                      <a:pt x="398" y="172"/>
                    </a:lnTo>
                    <a:lnTo>
                      <a:pt x="403" y="172"/>
                    </a:lnTo>
                    <a:lnTo>
                      <a:pt x="408" y="170"/>
                    </a:lnTo>
                    <a:lnTo>
                      <a:pt x="411" y="168"/>
                    </a:lnTo>
                    <a:lnTo>
                      <a:pt x="416" y="165"/>
                    </a:lnTo>
                    <a:lnTo>
                      <a:pt x="419" y="163"/>
                    </a:lnTo>
                    <a:lnTo>
                      <a:pt x="424" y="161"/>
                    </a:lnTo>
                    <a:lnTo>
                      <a:pt x="428" y="158"/>
                    </a:lnTo>
                    <a:lnTo>
                      <a:pt x="434" y="157"/>
                    </a:lnTo>
                    <a:lnTo>
                      <a:pt x="431" y="168"/>
                    </a:lnTo>
                    <a:lnTo>
                      <a:pt x="425" y="173"/>
                    </a:lnTo>
                    <a:lnTo>
                      <a:pt x="417" y="179"/>
                    </a:lnTo>
                    <a:lnTo>
                      <a:pt x="412" y="188"/>
                    </a:lnTo>
                    <a:lnTo>
                      <a:pt x="413" y="188"/>
                    </a:lnTo>
                    <a:lnTo>
                      <a:pt x="413" y="189"/>
                    </a:lnTo>
                    <a:lnTo>
                      <a:pt x="414" y="189"/>
                    </a:lnTo>
                    <a:lnTo>
                      <a:pt x="419" y="186"/>
                    </a:lnTo>
                    <a:lnTo>
                      <a:pt x="425" y="183"/>
                    </a:lnTo>
                    <a:lnTo>
                      <a:pt x="429" y="180"/>
                    </a:lnTo>
                    <a:lnTo>
                      <a:pt x="434" y="183"/>
                    </a:lnTo>
                    <a:lnTo>
                      <a:pt x="431" y="189"/>
                    </a:lnTo>
                    <a:lnTo>
                      <a:pt x="426" y="196"/>
                    </a:lnTo>
                    <a:lnTo>
                      <a:pt x="420" y="201"/>
                    </a:lnTo>
                    <a:lnTo>
                      <a:pt x="414" y="206"/>
                    </a:lnTo>
                    <a:lnTo>
                      <a:pt x="408" y="210"/>
                    </a:lnTo>
                    <a:lnTo>
                      <a:pt x="403" y="214"/>
                    </a:lnTo>
                    <a:lnTo>
                      <a:pt x="398" y="218"/>
                    </a:lnTo>
                    <a:lnTo>
                      <a:pt x="396" y="223"/>
                    </a:lnTo>
                    <a:lnTo>
                      <a:pt x="401" y="221"/>
                    </a:lnTo>
                    <a:lnTo>
                      <a:pt x="404" y="217"/>
                    </a:lnTo>
                    <a:lnTo>
                      <a:pt x="409" y="215"/>
                    </a:lnTo>
                    <a:lnTo>
                      <a:pt x="413" y="211"/>
                    </a:lnTo>
                    <a:lnTo>
                      <a:pt x="419" y="208"/>
                    </a:lnTo>
                    <a:lnTo>
                      <a:pt x="424" y="206"/>
                    </a:lnTo>
                    <a:lnTo>
                      <a:pt x="429" y="202"/>
                    </a:lnTo>
                    <a:lnTo>
                      <a:pt x="434" y="201"/>
                    </a:lnTo>
                    <a:lnTo>
                      <a:pt x="434" y="204"/>
                    </a:lnTo>
                    <a:lnTo>
                      <a:pt x="434" y="207"/>
                    </a:lnTo>
                    <a:lnTo>
                      <a:pt x="434" y="210"/>
                    </a:lnTo>
                    <a:lnTo>
                      <a:pt x="434" y="214"/>
                    </a:lnTo>
                    <a:lnTo>
                      <a:pt x="425" y="221"/>
                    </a:lnTo>
                    <a:lnTo>
                      <a:pt x="417" y="226"/>
                    </a:lnTo>
                    <a:lnTo>
                      <a:pt x="411" y="231"/>
                    </a:lnTo>
                    <a:lnTo>
                      <a:pt x="406" y="234"/>
                    </a:lnTo>
                    <a:lnTo>
                      <a:pt x="403" y="237"/>
                    </a:lnTo>
                    <a:lnTo>
                      <a:pt x="398" y="239"/>
                    </a:lnTo>
                    <a:lnTo>
                      <a:pt x="394" y="241"/>
                    </a:lnTo>
                    <a:lnTo>
                      <a:pt x="388" y="245"/>
                    </a:lnTo>
                    <a:lnTo>
                      <a:pt x="388" y="246"/>
                    </a:lnTo>
                    <a:lnTo>
                      <a:pt x="388" y="247"/>
                    </a:lnTo>
                    <a:lnTo>
                      <a:pt x="388" y="248"/>
                    </a:lnTo>
                    <a:lnTo>
                      <a:pt x="394" y="246"/>
                    </a:lnTo>
                    <a:lnTo>
                      <a:pt x="400" y="242"/>
                    </a:lnTo>
                    <a:lnTo>
                      <a:pt x="404" y="239"/>
                    </a:lnTo>
                    <a:lnTo>
                      <a:pt x="410" y="236"/>
                    </a:lnTo>
                    <a:lnTo>
                      <a:pt x="416" y="232"/>
                    </a:lnTo>
                    <a:lnTo>
                      <a:pt x="421" y="230"/>
                    </a:lnTo>
                    <a:lnTo>
                      <a:pt x="428" y="227"/>
                    </a:lnTo>
                    <a:lnTo>
                      <a:pt x="434" y="226"/>
                    </a:lnTo>
                    <a:lnTo>
                      <a:pt x="434" y="230"/>
                    </a:lnTo>
                    <a:lnTo>
                      <a:pt x="434" y="232"/>
                    </a:lnTo>
                    <a:lnTo>
                      <a:pt x="434" y="236"/>
                    </a:lnTo>
                    <a:lnTo>
                      <a:pt x="434" y="238"/>
                    </a:lnTo>
                    <a:lnTo>
                      <a:pt x="431" y="241"/>
                    </a:lnTo>
                    <a:lnTo>
                      <a:pt x="424" y="246"/>
                    </a:lnTo>
                    <a:lnTo>
                      <a:pt x="416" y="251"/>
                    </a:lnTo>
                    <a:lnTo>
                      <a:pt x="408" y="256"/>
                    </a:lnTo>
                    <a:lnTo>
                      <a:pt x="400" y="262"/>
                    </a:lnTo>
                    <a:lnTo>
                      <a:pt x="393" y="268"/>
                    </a:lnTo>
                    <a:lnTo>
                      <a:pt x="388" y="271"/>
                    </a:lnTo>
                    <a:lnTo>
                      <a:pt x="386" y="274"/>
                    </a:lnTo>
                    <a:lnTo>
                      <a:pt x="391" y="272"/>
                    </a:lnTo>
                    <a:lnTo>
                      <a:pt x="397" y="270"/>
                    </a:lnTo>
                    <a:lnTo>
                      <a:pt x="404" y="267"/>
                    </a:lnTo>
                    <a:lnTo>
                      <a:pt x="410" y="263"/>
                    </a:lnTo>
                    <a:lnTo>
                      <a:pt x="416" y="259"/>
                    </a:lnTo>
                    <a:lnTo>
                      <a:pt x="423" y="255"/>
                    </a:lnTo>
                    <a:lnTo>
                      <a:pt x="428" y="252"/>
                    </a:lnTo>
                    <a:lnTo>
                      <a:pt x="435" y="251"/>
                    </a:lnTo>
                    <a:lnTo>
                      <a:pt x="435" y="255"/>
                    </a:lnTo>
                    <a:lnTo>
                      <a:pt x="435" y="260"/>
                    </a:lnTo>
                    <a:lnTo>
                      <a:pt x="434" y="265"/>
                    </a:lnTo>
                    <a:lnTo>
                      <a:pt x="434" y="270"/>
                    </a:lnTo>
                    <a:lnTo>
                      <a:pt x="426" y="276"/>
                    </a:lnTo>
                    <a:lnTo>
                      <a:pt x="418" y="280"/>
                    </a:lnTo>
                    <a:lnTo>
                      <a:pt x="410" y="284"/>
                    </a:lnTo>
                    <a:lnTo>
                      <a:pt x="402" y="289"/>
                    </a:lnTo>
                    <a:lnTo>
                      <a:pt x="393" y="292"/>
                    </a:lnTo>
                    <a:lnTo>
                      <a:pt x="386" y="295"/>
                    </a:lnTo>
                    <a:lnTo>
                      <a:pt x="378" y="300"/>
                    </a:lnTo>
                    <a:lnTo>
                      <a:pt x="372" y="305"/>
                    </a:lnTo>
                    <a:lnTo>
                      <a:pt x="372" y="306"/>
                    </a:lnTo>
                    <a:lnTo>
                      <a:pt x="372" y="307"/>
                    </a:lnTo>
                    <a:lnTo>
                      <a:pt x="372" y="308"/>
                    </a:lnTo>
                    <a:lnTo>
                      <a:pt x="372" y="309"/>
                    </a:lnTo>
                    <a:lnTo>
                      <a:pt x="379" y="306"/>
                    </a:lnTo>
                    <a:lnTo>
                      <a:pt x="387" y="302"/>
                    </a:lnTo>
                    <a:lnTo>
                      <a:pt x="395" y="298"/>
                    </a:lnTo>
                    <a:lnTo>
                      <a:pt x="403" y="294"/>
                    </a:lnTo>
                    <a:lnTo>
                      <a:pt x="411" y="290"/>
                    </a:lnTo>
                    <a:lnTo>
                      <a:pt x="419" y="286"/>
                    </a:lnTo>
                    <a:lnTo>
                      <a:pt x="428" y="283"/>
                    </a:lnTo>
                    <a:lnTo>
                      <a:pt x="436" y="279"/>
                    </a:lnTo>
                    <a:lnTo>
                      <a:pt x="435" y="285"/>
                    </a:lnTo>
                    <a:lnTo>
                      <a:pt x="431" y="291"/>
                    </a:lnTo>
                    <a:lnTo>
                      <a:pt x="426" y="297"/>
                    </a:lnTo>
                    <a:lnTo>
                      <a:pt x="419" y="302"/>
                    </a:lnTo>
                    <a:lnTo>
                      <a:pt x="412" y="308"/>
                    </a:lnTo>
                    <a:lnTo>
                      <a:pt x="405" y="313"/>
                    </a:lnTo>
                    <a:lnTo>
                      <a:pt x="398" y="316"/>
                    </a:lnTo>
                    <a:lnTo>
                      <a:pt x="394" y="320"/>
                    </a:lnTo>
                    <a:lnTo>
                      <a:pt x="394" y="321"/>
                    </a:lnTo>
                    <a:lnTo>
                      <a:pt x="394" y="322"/>
                    </a:lnTo>
                    <a:lnTo>
                      <a:pt x="395" y="323"/>
                    </a:lnTo>
                    <a:lnTo>
                      <a:pt x="401" y="320"/>
                    </a:lnTo>
                    <a:lnTo>
                      <a:pt x="405" y="316"/>
                    </a:lnTo>
                    <a:lnTo>
                      <a:pt x="411" y="313"/>
                    </a:lnTo>
                    <a:lnTo>
                      <a:pt x="416" y="309"/>
                    </a:lnTo>
                    <a:lnTo>
                      <a:pt x="421" y="306"/>
                    </a:lnTo>
                    <a:lnTo>
                      <a:pt x="427" y="302"/>
                    </a:lnTo>
                    <a:lnTo>
                      <a:pt x="433" y="300"/>
                    </a:lnTo>
                    <a:lnTo>
                      <a:pt x="439" y="298"/>
                    </a:lnTo>
                    <a:lnTo>
                      <a:pt x="438" y="302"/>
                    </a:lnTo>
                    <a:lnTo>
                      <a:pt x="438" y="306"/>
                    </a:lnTo>
                    <a:lnTo>
                      <a:pt x="436" y="310"/>
                    </a:lnTo>
                    <a:lnTo>
                      <a:pt x="435" y="315"/>
                    </a:lnTo>
                    <a:lnTo>
                      <a:pt x="421" y="324"/>
                    </a:lnTo>
                    <a:lnTo>
                      <a:pt x="411" y="331"/>
                    </a:lnTo>
                    <a:lnTo>
                      <a:pt x="403" y="336"/>
                    </a:lnTo>
                    <a:lnTo>
                      <a:pt x="397" y="339"/>
                    </a:lnTo>
                    <a:lnTo>
                      <a:pt x="394" y="342"/>
                    </a:lnTo>
                    <a:lnTo>
                      <a:pt x="393" y="344"/>
                    </a:lnTo>
                    <a:lnTo>
                      <a:pt x="391" y="345"/>
                    </a:lnTo>
                    <a:lnTo>
                      <a:pt x="390" y="346"/>
                    </a:lnTo>
                    <a:lnTo>
                      <a:pt x="391" y="347"/>
                    </a:lnTo>
                    <a:lnTo>
                      <a:pt x="404" y="340"/>
                    </a:lnTo>
                    <a:lnTo>
                      <a:pt x="413" y="336"/>
                    </a:lnTo>
                    <a:lnTo>
                      <a:pt x="420" y="331"/>
                    </a:lnTo>
                    <a:lnTo>
                      <a:pt x="426" y="329"/>
                    </a:lnTo>
                    <a:lnTo>
                      <a:pt x="429" y="327"/>
                    </a:lnTo>
                    <a:lnTo>
                      <a:pt x="432" y="325"/>
                    </a:lnTo>
                    <a:lnTo>
                      <a:pt x="434" y="325"/>
                    </a:lnTo>
                    <a:lnTo>
                      <a:pt x="436" y="324"/>
                    </a:lnTo>
                    <a:lnTo>
                      <a:pt x="436" y="328"/>
                    </a:lnTo>
                    <a:lnTo>
                      <a:pt x="438" y="331"/>
                    </a:lnTo>
                    <a:lnTo>
                      <a:pt x="438" y="335"/>
                    </a:lnTo>
                    <a:lnTo>
                      <a:pt x="438" y="337"/>
                    </a:lnTo>
                    <a:lnTo>
                      <a:pt x="434" y="344"/>
                    </a:lnTo>
                    <a:lnTo>
                      <a:pt x="428" y="348"/>
                    </a:lnTo>
                    <a:lnTo>
                      <a:pt x="421" y="353"/>
                    </a:lnTo>
                    <a:lnTo>
                      <a:pt x="414" y="358"/>
                    </a:lnTo>
                    <a:lnTo>
                      <a:pt x="408" y="361"/>
                    </a:lnTo>
                    <a:lnTo>
                      <a:pt x="402" y="365"/>
                    </a:lnTo>
                    <a:lnTo>
                      <a:pt x="397" y="369"/>
                    </a:lnTo>
                    <a:lnTo>
                      <a:pt x="395" y="374"/>
                    </a:lnTo>
                    <a:lnTo>
                      <a:pt x="400" y="373"/>
                    </a:lnTo>
                    <a:lnTo>
                      <a:pt x="404" y="372"/>
                    </a:lnTo>
                    <a:lnTo>
                      <a:pt x="410" y="369"/>
                    </a:lnTo>
                    <a:lnTo>
                      <a:pt x="416" y="366"/>
                    </a:lnTo>
                    <a:lnTo>
                      <a:pt x="420" y="363"/>
                    </a:lnTo>
                    <a:lnTo>
                      <a:pt x="427" y="360"/>
                    </a:lnTo>
                    <a:lnTo>
                      <a:pt x="433" y="358"/>
                    </a:lnTo>
                    <a:lnTo>
                      <a:pt x="439" y="355"/>
                    </a:lnTo>
                    <a:lnTo>
                      <a:pt x="438" y="358"/>
                    </a:lnTo>
                    <a:lnTo>
                      <a:pt x="438" y="360"/>
                    </a:lnTo>
                    <a:lnTo>
                      <a:pt x="438" y="363"/>
                    </a:lnTo>
                    <a:lnTo>
                      <a:pt x="438" y="366"/>
                    </a:lnTo>
                    <a:lnTo>
                      <a:pt x="432" y="369"/>
                    </a:lnTo>
                    <a:lnTo>
                      <a:pt x="427" y="372"/>
                    </a:lnTo>
                    <a:lnTo>
                      <a:pt x="421" y="375"/>
                    </a:lnTo>
                    <a:lnTo>
                      <a:pt x="417" y="378"/>
                    </a:lnTo>
                    <a:lnTo>
                      <a:pt x="411" y="382"/>
                    </a:lnTo>
                    <a:lnTo>
                      <a:pt x="406" y="385"/>
                    </a:lnTo>
                    <a:lnTo>
                      <a:pt x="401" y="389"/>
                    </a:lnTo>
                    <a:lnTo>
                      <a:pt x="396" y="392"/>
                    </a:lnTo>
                    <a:lnTo>
                      <a:pt x="396" y="393"/>
                    </a:lnTo>
                    <a:lnTo>
                      <a:pt x="396" y="395"/>
                    </a:lnTo>
                    <a:lnTo>
                      <a:pt x="397" y="396"/>
                    </a:lnTo>
                    <a:lnTo>
                      <a:pt x="402" y="392"/>
                    </a:lnTo>
                    <a:lnTo>
                      <a:pt x="406" y="390"/>
                    </a:lnTo>
                    <a:lnTo>
                      <a:pt x="411" y="387"/>
                    </a:lnTo>
                    <a:lnTo>
                      <a:pt x="417" y="384"/>
                    </a:lnTo>
                    <a:lnTo>
                      <a:pt x="421" y="382"/>
                    </a:lnTo>
                    <a:lnTo>
                      <a:pt x="427" y="381"/>
                    </a:lnTo>
                    <a:lnTo>
                      <a:pt x="433" y="378"/>
                    </a:lnTo>
                    <a:lnTo>
                      <a:pt x="439" y="377"/>
                    </a:lnTo>
                    <a:lnTo>
                      <a:pt x="438" y="381"/>
                    </a:lnTo>
                    <a:lnTo>
                      <a:pt x="438" y="384"/>
                    </a:lnTo>
                    <a:lnTo>
                      <a:pt x="438" y="388"/>
                    </a:lnTo>
                    <a:lnTo>
                      <a:pt x="436" y="391"/>
                    </a:lnTo>
                    <a:lnTo>
                      <a:pt x="432" y="395"/>
                    </a:lnTo>
                    <a:lnTo>
                      <a:pt x="426" y="397"/>
                    </a:lnTo>
                    <a:lnTo>
                      <a:pt x="421" y="400"/>
                    </a:lnTo>
                    <a:lnTo>
                      <a:pt x="417" y="404"/>
                    </a:lnTo>
                    <a:lnTo>
                      <a:pt x="411" y="406"/>
                    </a:lnTo>
                    <a:lnTo>
                      <a:pt x="406" y="410"/>
                    </a:lnTo>
                    <a:lnTo>
                      <a:pt x="401" y="413"/>
                    </a:lnTo>
                    <a:lnTo>
                      <a:pt x="396" y="416"/>
                    </a:lnTo>
                    <a:lnTo>
                      <a:pt x="396" y="418"/>
                    </a:lnTo>
                    <a:lnTo>
                      <a:pt x="396" y="419"/>
                    </a:lnTo>
                    <a:lnTo>
                      <a:pt x="397" y="420"/>
                    </a:lnTo>
                    <a:lnTo>
                      <a:pt x="408" y="414"/>
                    </a:lnTo>
                    <a:lnTo>
                      <a:pt x="416" y="411"/>
                    </a:lnTo>
                    <a:lnTo>
                      <a:pt x="421" y="407"/>
                    </a:lnTo>
                    <a:lnTo>
                      <a:pt x="426" y="405"/>
                    </a:lnTo>
                    <a:lnTo>
                      <a:pt x="429" y="404"/>
                    </a:lnTo>
                    <a:lnTo>
                      <a:pt x="432" y="403"/>
                    </a:lnTo>
                    <a:lnTo>
                      <a:pt x="435" y="401"/>
                    </a:lnTo>
                    <a:lnTo>
                      <a:pt x="439" y="400"/>
                    </a:lnTo>
                    <a:lnTo>
                      <a:pt x="438" y="403"/>
                    </a:lnTo>
                    <a:lnTo>
                      <a:pt x="438" y="405"/>
                    </a:lnTo>
                    <a:lnTo>
                      <a:pt x="438" y="408"/>
                    </a:lnTo>
                    <a:lnTo>
                      <a:pt x="438" y="411"/>
                    </a:lnTo>
                    <a:lnTo>
                      <a:pt x="433" y="413"/>
                    </a:lnTo>
                    <a:lnTo>
                      <a:pt x="428" y="416"/>
                    </a:lnTo>
                    <a:lnTo>
                      <a:pt x="424" y="420"/>
                    </a:lnTo>
                    <a:lnTo>
                      <a:pt x="419" y="422"/>
                    </a:lnTo>
                    <a:lnTo>
                      <a:pt x="414" y="426"/>
                    </a:lnTo>
                    <a:lnTo>
                      <a:pt x="411" y="428"/>
                    </a:lnTo>
                    <a:lnTo>
                      <a:pt x="406" y="430"/>
                    </a:lnTo>
                    <a:lnTo>
                      <a:pt x="403" y="431"/>
                    </a:lnTo>
                    <a:lnTo>
                      <a:pt x="403" y="435"/>
                    </a:lnTo>
                    <a:lnTo>
                      <a:pt x="403" y="436"/>
                    </a:lnTo>
                    <a:lnTo>
                      <a:pt x="404" y="437"/>
                    </a:lnTo>
                    <a:lnTo>
                      <a:pt x="405" y="438"/>
                    </a:lnTo>
                    <a:lnTo>
                      <a:pt x="412" y="435"/>
                    </a:lnTo>
                    <a:lnTo>
                      <a:pt x="419" y="431"/>
                    </a:lnTo>
                    <a:lnTo>
                      <a:pt x="424" y="428"/>
                    </a:lnTo>
                    <a:lnTo>
                      <a:pt x="428" y="426"/>
                    </a:lnTo>
                    <a:lnTo>
                      <a:pt x="432" y="423"/>
                    </a:lnTo>
                    <a:lnTo>
                      <a:pt x="435" y="422"/>
                    </a:lnTo>
                    <a:lnTo>
                      <a:pt x="438" y="421"/>
                    </a:lnTo>
                    <a:lnTo>
                      <a:pt x="440" y="420"/>
                    </a:lnTo>
                    <a:lnTo>
                      <a:pt x="439" y="423"/>
                    </a:lnTo>
                    <a:lnTo>
                      <a:pt x="439" y="427"/>
                    </a:lnTo>
                    <a:lnTo>
                      <a:pt x="439" y="430"/>
                    </a:lnTo>
                    <a:lnTo>
                      <a:pt x="439" y="433"/>
                    </a:lnTo>
                    <a:lnTo>
                      <a:pt x="429" y="440"/>
                    </a:lnTo>
                    <a:lnTo>
                      <a:pt x="423" y="444"/>
                    </a:lnTo>
                    <a:lnTo>
                      <a:pt x="416" y="449"/>
                    </a:lnTo>
                    <a:lnTo>
                      <a:pt x="406" y="455"/>
                    </a:lnTo>
                    <a:lnTo>
                      <a:pt x="405" y="456"/>
                    </a:lnTo>
                    <a:lnTo>
                      <a:pt x="405" y="457"/>
                    </a:lnTo>
                    <a:lnTo>
                      <a:pt x="405" y="458"/>
                    </a:lnTo>
                    <a:lnTo>
                      <a:pt x="410" y="456"/>
                    </a:lnTo>
                    <a:lnTo>
                      <a:pt x="416" y="455"/>
                    </a:lnTo>
                    <a:lnTo>
                      <a:pt x="420" y="452"/>
                    </a:lnTo>
                    <a:lnTo>
                      <a:pt x="426" y="450"/>
                    </a:lnTo>
                    <a:lnTo>
                      <a:pt x="431" y="448"/>
                    </a:lnTo>
                    <a:lnTo>
                      <a:pt x="435" y="446"/>
                    </a:lnTo>
                    <a:lnTo>
                      <a:pt x="439" y="445"/>
                    </a:lnTo>
                    <a:lnTo>
                      <a:pt x="441" y="444"/>
                    </a:lnTo>
                    <a:lnTo>
                      <a:pt x="440" y="446"/>
                    </a:lnTo>
                    <a:lnTo>
                      <a:pt x="440" y="449"/>
                    </a:lnTo>
                    <a:lnTo>
                      <a:pt x="440" y="452"/>
                    </a:lnTo>
                    <a:lnTo>
                      <a:pt x="440" y="455"/>
                    </a:lnTo>
                    <a:lnTo>
                      <a:pt x="426" y="461"/>
                    </a:lnTo>
                    <a:lnTo>
                      <a:pt x="417" y="466"/>
                    </a:lnTo>
                    <a:lnTo>
                      <a:pt x="409" y="471"/>
                    </a:lnTo>
                    <a:lnTo>
                      <a:pt x="404" y="473"/>
                    </a:lnTo>
                    <a:lnTo>
                      <a:pt x="402" y="475"/>
                    </a:lnTo>
                    <a:lnTo>
                      <a:pt x="400" y="476"/>
                    </a:lnTo>
                    <a:lnTo>
                      <a:pt x="398" y="476"/>
                    </a:lnTo>
                    <a:lnTo>
                      <a:pt x="398" y="478"/>
                    </a:lnTo>
                    <a:lnTo>
                      <a:pt x="403" y="478"/>
                    </a:lnTo>
                    <a:lnTo>
                      <a:pt x="408" y="476"/>
                    </a:lnTo>
                    <a:lnTo>
                      <a:pt x="413" y="474"/>
                    </a:lnTo>
                    <a:lnTo>
                      <a:pt x="418" y="473"/>
                    </a:lnTo>
                    <a:lnTo>
                      <a:pt x="424" y="471"/>
                    </a:lnTo>
                    <a:lnTo>
                      <a:pt x="429" y="468"/>
                    </a:lnTo>
                    <a:lnTo>
                      <a:pt x="435" y="466"/>
                    </a:lnTo>
                    <a:lnTo>
                      <a:pt x="441" y="465"/>
                    </a:lnTo>
                    <a:lnTo>
                      <a:pt x="440" y="467"/>
                    </a:lnTo>
                    <a:lnTo>
                      <a:pt x="440" y="471"/>
                    </a:lnTo>
                    <a:lnTo>
                      <a:pt x="439" y="474"/>
                    </a:lnTo>
                    <a:lnTo>
                      <a:pt x="439" y="476"/>
                    </a:lnTo>
                    <a:lnTo>
                      <a:pt x="434" y="479"/>
                    </a:lnTo>
                    <a:lnTo>
                      <a:pt x="428" y="481"/>
                    </a:lnTo>
                    <a:lnTo>
                      <a:pt x="424" y="484"/>
                    </a:lnTo>
                    <a:lnTo>
                      <a:pt x="418" y="487"/>
                    </a:lnTo>
                    <a:lnTo>
                      <a:pt x="413" y="489"/>
                    </a:lnTo>
                    <a:lnTo>
                      <a:pt x="409" y="491"/>
                    </a:lnTo>
                    <a:lnTo>
                      <a:pt x="404" y="495"/>
                    </a:lnTo>
                    <a:lnTo>
                      <a:pt x="400" y="497"/>
                    </a:lnTo>
                    <a:lnTo>
                      <a:pt x="400" y="498"/>
                    </a:lnTo>
                    <a:lnTo>
                      <a:pt x="400" y="499"/>
                    </a:lnTo>
                    <a:lnTo>
                      <a:pt x="400" y="501"/>
                    </a:lnTo>
                    <a:lnTo>
                      <a:pt x="400" y="502"/>
                    </a:lnTo>
                    <a:lnTo>
                      <a:pt x="405" y="499"/>
                    </a:lnTo>
                    <a:lnTo>
                      <a:pt x="410" y="497"/>
                    </a:lnTo>
                    <a:lnTo>
                      <a:pt x="416" y="495"/>
                    </a:lnTo>
                    <a:lnTo>
                      <a:pt x="420" y="493"/>
                    </a:lnTo>
                    <a:lnTo>
                      <a:pt x="425" y="491"/>
                    </a:lnTo>
                    <a:lnTo>
                      <a:pt x="429" y="489"/>
                    </a:lnTo>
                    <a:lnTo>
                      <a:pt x="435" y="488"/>
                    </a:lnTo>
                    <a:lnTo>
                      <a:pt x="441" y="487"/>
                    </a:lnTo>
                    <a:lnTo>
                      <a:pt x="440" y="489"/>
                    </a:lnTo>
                    <a:lnTo>
                      <a:pt x="440" y="491"/>
                    </a:lnTo>
                    <a:lnTo>
                      <a:pt x="440" y="495"/>
                    </a:lnTo>
                    <a:lnTo>
                      <a:pt x="440" y="497"/>
                    </a:lnTo>
                    <a:lnTo>
                      <a:pt x="434" y="501"/>
                    </a:lnTo>
                    <a:lnTo>
                      <a:pt x="428" y="503"/>
                    </a:lnTo>
                    <a:lnTo>
                      <a:pt x="425" y="505"/>
                    </a:lnTo>
                    <a:lnTo>
                      <a:pt x="421" y="508"/>
                    </a:lnTo>
                    <a:lnTo>
                      <a:pt x="417" y="510"/>
                    </a:lnTo>
                    <a:lnTo>
                      <a:pt x="412" y="512"/>
                    </a:lnTo>
                    <a:lnTo>
                      <a:pt x="406" y="516"/>
                    </a:lnTo>
                    <a:lnTo>
                      <a:pt x="400" y="519"/>
                    </a:lnTo>
                    <a:lnTo>
                      <a:pt x="400" y="520"/>
                    </a:lnTo>
                    <a:lnTo>
                      <a:pt x="400" y="521"/>
                    </a:lnTo>
                    <a:lnTo>
                      <a:pt x="398" y="522"/>
                    </a:lnTo>
                    <a:lnTo>
                      <a:pt x="410" y="518"/>
                    </a:lnTo>
                    <a:lnTo>
                      <a:pt x="418" y="516"/>
                    </a:lnTo>
                    <a:lnTo>
                      <a:pt x="425" y="513"/>
                    </a:lnTo>
                    <a:lnTo>
                      <a:pt x="429" y="511"/>
                    </a:lnTo>
                    <a:lnTo>
                      <a:pt x="433" y="510"/>
                    </a:lnTo>
                    <a:lnTo>
                      <a:pt x="435" y="509"/>
                    </a:lnTo>
                    <a:lnTo>
                      <a:pt x="438" y="509"/>
                    </a:lnTo>
                    <a:lnTo>
                      <a:pt x="440" y="508"/>
                    </a:lnTo>
                    <a:lnTo>
                      <a:pt x="440" y="510"/>
                    </a:lnTo>
                    <a:lnTo>
                      <a:pt x="440" y="512"/>
                    </a:lnTo>
                    <a:lnTo>
                      <a:pt x="440" y="514"/>
                    </a:lnTo>
                    <a:lnTo>
                      <a:pt x="440" y="517"/>
                    </a:lnTo>
                    <a:lnTo>
                      <a:pt x="433" y="521"/>
                    </a:lnTo>
                    <a:lnTo>
                      <a:pt x="426" y="525"/>
                    </a:lnTo>
                    <a:lnTo>
                      <a:pt x="419" y="529"/>
                    </a:lnTo>
                    <a:lnTo>
                      <a:pt x="412" y="533"/>
                    </a:lnTo>
                    <a:lnTo>
                      <a:pt x="405" y="536"/>
                    </a:lnTo>
                    <a:lnTo>
                      <a:pt x="400" y="540"/>
                    </a:lnTo>
                    <a:lnTo>
                      <a:pt x="395" y="543"/>
                    </a:lnTo>
                    <a:lnTo>
                      <a:pt x="391" y="546"/>
                    </a:lnTo>
                    <a:lnTo>
                      <a:pt x="397" y="544"/>
                    </a:lnTo>
                    <a:lnTo>
                      <a:pt x="404" y="543"/>
                    </a:lnTo>
                    <a:lnTo>
                      <a:pt x="410" y="541"/>
                    </a:lnTo>
                    <a:lnTo>
                      <a:pt x="416" y="539"/>
                    </a:lnTo>
                    <a:lnTo>
                      <a:pt x="421" y="535"/>
                    </a:lnTo>
                    <a:lnTo>
                      <a:pt x="428" y="533"/>
                    </a:lnTo>
                    <a:lnTo>
                      <a:pt x="434" y="531"/>
                    </a:lnTo>
                    <a:lnTo>
                      <a:pt x="441" y="528"/>
                    </a:lnTo>
                    <a:lnTo>
                      <a:pt x="440" y="532"/>
                    </a:lnTo>
                    <a:lnTo>
                      <a:pt x="440" y="535"/>
                    </a:lnTo>
                    <a:lnTo>
                      <a:pt x="440" y="539"/>
                    </a:lnTo>
                    <a:lnTo>
                      <a:pt x="440" y="542"/>
                    </a:lnTo>
                    <a:lnTo>
                      <a:pt x="433" y="546"/>
                    </a:lnTo>
                    <a:lnTo>
                      <a:pt x="428" y="549"/>
                    </a:lnTo>
                    <a:lnTo>
                      <a:pt x="424" y="551"/>
                    </a:lnTo>
                    <a:lnTo>
                      <a:pt x="419" y="554"/>
                    </a:lnTo>
                    <a:lnTo>
                      <a:pt x="416" y="556"/>
                    </a:lnTo>
                    <a:lnTo>
                      <a:pt x="410" y="558"/>
                    </a:lnTo>
                    <a:lnTo>
                      <a:pt x="403" y="561"/>
                    </a:lnTo>
                    <a:lnTo>
                      <a:pt x="395" y="564"/>
                    </a:lnTo>
                    <a:lnTo>
                      <a:pt x="396" y="565"/>
                    </a:lnTo>
                    <a:lnTo>
                      <a:pt x="396" y="566"/>
                    </a:lnTo>
                    <a:lnTo>
                      <a:pt x="397" y="567"/>
                    </a:lnTo>
                    <a:lnTo>
                      <a:pt x="403" y="565"/>
                    </a:lnTo>
                    <a:lnTo>
                      <a:pt x="408" y="563"/>
                    </a:lnTo>
                    <a:lnTo>
                      <a:pt x="413" y="562"/>
                    </a:lnTo>
                    <a:lnTo>
                      <a:pt x="419" y="559"/>
                    </a:lnTo>
                    <a:lnTo>
                      <a:pt x="424" y="558"/>
                    </a:lnTo>
                    <a:lnTo>
                      <a:pt x="429" y="556"/>
                    </a:lnTo>
                    <a:lnTo>
                      <a:pt x="435" y="555"/>
                    </a:lnTo>
                    <a:lnTo>
                      <a:pt x="441" y="552"/>
                    </a:lnTo>
                    <a:lnTo>
                      <a:pt x="441" y="555"/>
                    </a:lnTo>
                    <a:lnTo>
                      <a:pt x="441" y="557"/>
                    </a:lnTo>
                    <a:lnTo>
                      <a:pt x="441" y="561"/>
                    </a:lnTo>
                    <a:lnTo>
                      <a:pt x="442" y="563"/>
                    </a:lnTo>
                    <a:lnTo>
                      <a:pt x="435" y="566"/>
                    </a:lnTo>
                    <a:lnTo>
                      <a:pt x="431" y="569"/>
                    </a:lnTo>
                    <a:lnTo>
                      <a:pt x="426" y="572"/>
                    </a:lnTo>
                    <a:lnTo>
                      <a:pt x="421" y="574"/>
                    </a:lnTo>
                    <a:lnTo>
                      <a:pt x="416" y="577"/>
                    </a:lnTo>
                    <a:lnTo>
                      <a:pt x="410" y="580"/>
                    </a:lnTo>
                    <a:lnTo>
                      <a:pt x="402" y="584"/>
                    </a:lnTo>
                    <a:lnTo>
                      <a:pt x="391" y="589"/>
                    </a:lnTo>
                    <a:lnTo>
                      <a:pt x="398" y="588"/>
                    </a:lnTo>
                    <a:lnTo>
                      <a:pt x="404" y="586"/>
                    </a:lnTo>
                    <a:lnTo>
                      <a:pt x="411" y="584"/>
                    </a:lnTo>
                    <a:lnTo>
                      <a:pt x="417" y="581"/>
                    </a:lnTo>
                    <a:lnTo>
                      <a:pt x="424" y="579"/>
                    </a:lnTo>
                    <a:lnTo>
                      <a:pt x="429" y="577"/>
                    </a:lnTo>
                    <a:lnTo>
                      <a:pt x="436" y="574"/>
                    </a:lnTo>
                    <a:lnTo>
                      <a:pt x="443" y="573"/>
                    </a:lnTo>
                    <a:lnTo>
                      <a:pt x="443" y="576"/>
                    </a:lnTo>
                    <a:lnTo>
                      <a:pt x="443" y="578"/>
                    </a:lnTo>
                    <a:lnTo>
                      <a:pt x="443" y="581"/>
                    </a:lnTo>
                    <a:lnTo>
                      <a:pt x="443" y="584"/>
                    </a:lnTo>
                    <a:lnTo>
                      <a:pt x="431" y="590"/>
                    </a:lnTo>
                    <a:lnTo>
                      <a:pt x="420" y="596"/>
                    </a:lnTo>
                    <a:lnTo>
                      <a:pt x="411" y="601"/>
                    </a:lnTo>
                    <a:lnTo>
                      <a:pt x="405" y="604"/>
                    </a:lnTo>
                    <a:lnTo>
                      <a:pt x="401" y="608"/>
                    </a:lnTo>
                    <a:lnTo>
                      <a:pt x="397" y="609"/>
                    </a:lnTo>
                    <a:lnTo>
                      <a:pt x="396" y="610"/>
                    </a:lnTo>
                    <a:lnTo>
                      <a:pt x="395" y="611"/>
                    </a:lnTo>
                    <a:lnTo>
                      <a:pt x="402" y="610"/>
                    </a:lnTo>
                    <a:lnTo>
                      <a:pt x="408" y="608"/>
                    </a:lnTo>
                    <a:lnTo>
                      <a:pt x="414" y="605"/>
                    </a:lnTo>
                    <a:lnTo>
                      <a:pt x="420" y="602"/>
                    </a:lnTo>
                    <a:lnTo>
                      <a:pt x="427" y="599"/>
                    </a:lnTo>
                    <a:lnTo>
                      <a:pt x="433" y="595"/>
                    </a:lnTo>
                    <a:lnTo>
                      <a:pt x="440" y="594"/>
                    </a:lnTo>
                    <a:lnTo>
                      <a:pt x="447" y="594"/>
                    </a:lnTo>
                    <a:lnTo>
                      <a:pt x="446" y="603"/>
                    </a:lnTo>
                    <a:lnTo>
                      <a:pt x="441" y="609"/>
                    </a:lnTo>
                    <a:lnTo>
                      <a:pt x="434" y="614"/>
                    </a:lnTo>
                    <a:lnTo>
                      <a:pt x="427" y="617"/>
                    </a:lnTo>
                    <a:lnTo>
                      <a:pt x="418" y="619"/>
                    </a:lnTo>
                    <a:lnTo>
                      <a:pt x="411" y="622"/>
                    </a:lnTo>
                    <a:lnTo>
                      <a:pt x="404" y="625"/>
                    </a:lnTo>
                    <a:lnTo>
                      <a:pt x="400" y="629"/>
                    </a:lnTo>
                    <a:lnTo>
                      <a:pt x="405" y="629"/>
                    </a:lnTo>
                    <a:lnTo>
                      <a:pt x="410" y="629"/>
                    </a:lnTo>
                    <a:lnTo>
                      <a:pt x="416" y="627"/>
                    </a:lnTo>
                    <a:lnTo>
                      <a:pt x="421" y="626"/>
                    </a:lnTo>
                    <a:lnTo>
                      <a:pt x="426" y="625"/>
                    </a:lnTo>
                    <a:lnTo>
                      <a:pt x="432" y="623"/>
                    </a:lnTo>
                    <a:lnTo>
                      <a:pt x="438" y="622"/>
                    </a:lnTo>
                    <a:lnTo>
                      <a:pt x="443" y="619"/>
                    </a:lnTo>
                    <a:lnTo>
                      <a:pt x="434" y="630"/>
                    </a:lnTo>
                    <a:lnTo>
                      <a:pt x="416" y="638"/>
                    </a:lnTo>
                    <a:lnTo>
                      <a:pt x="389" y="646"/>
                    </a:lnTo>
                    <a:lnTo>
                      <a:pt x="359" y="652"/>
                    </a:lnTo>
                    <a:lnTo>
                      <a:pt x="329" y="656"/>
                    </a:lnTo>
                    <a:lnTo>
                      <a:pt x="300" y="661"/>
                    </a:lnTo>
                    <a:lnTo>
                      <a:pt x="279" y="663"/>
                    </a:lnTo>
                    <a:lnTo>
                      <a:pt x="265" y="664"/>
                    </a:lnTo>
                    <a:lnTo>
                      <a:pt x="259" y="664"/>
                    </a:lnTo>
                    <a:lnTo>
                      <a:pt x="253" y="664"/>
                    </a:lnTo>
                    <a:lnTo>
                      <a:pt x="246" y="664"/>
                    </a:lnTo>
                    <a:lnTo>
                      <a:pt x="241" y="664"/>
                    </a:lnTo>
                    <a:lnTo>
                      <a:pt x="235" y="664"/>
                    </a:lnTo>
                    <a:lnTo>
                      <a:pt x="229" y="664"/>
                    </a:lnTo>
                    <a:lnTo>
                      <a:pt x="222" y="664"/>
                    </a:lnTo>
                    <a:lnTo>
                      <a:pt x="216" y="664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7" name="Freeform 404"/>
              <p:cNvSpPr>
                <a:spLocks/>
              </p:cNvSpPr>
              <p:nvPr/>
            </p:nvSpPr>
            <p:spPr bwMode="auto">
              <a:xfrm>
                <a:off x="2676" y="3265"/>
                <a:ext cx="293" cy="197"/>
              </a:xfrm>
              <a:custGeom>
                <a:avLst/>
                <a:gdLst>
                  <a:gd name="T0" fmla="*/ 1 w 585"/>
                  <a:gd name="T1" fmla="*/ 1 h 394"/>
                  <a:gd name="T2" fmla="*/ 1 w 585"/>
                  <a:gd name="T3" fmla="*/ 1 h 394"/>
                  <a:gd name="T4" fmla="*/ 1 w 585"/>
                  <a:gd name="T5" fmla="*/ 1 h 394"/>
                  <a:gd name="T6" fmla="*/ 1 w 585"/>
                  <a:gd name="T7" fmla="*/ 1 h 394"/>
                  <a:gd name="T8" fmla="*/ 1 w 585"/>
                  <a:gd name="T9" fmla="*/ 1 h 394"/>
                  <a:gd name="T10" fmla="*/ 1 w 585"/>
                  <a:gd name="T11" fmla="*/ 1 h 394"/>
                  <a:gd name="T12" fmla="*/ 1 w 585"/>
                  <a:gd name="T13" fmla="*/ 1 h 394"/>
                  <a:gd name="T14" fmla="*/ 1 w 585"/>
                  <a:gd name="T15" fmla="*/ 1 h 394"/>
                  <a:gd name="T16" fmla="*/ 1 w 585"/>
                  <a:gd name="T17" fmla="*/ 1 h 394"/>
                  <a:gd name="T18" fmla="*/ 1 w 585"/>
                  <a:gd name="T19" fmla="*/ 1 h 394"/>
                  <a:gd name="T20" fmla="*/ 1 w 585"/>
                  <a:gd name="T21" fmla="*/ 1 h 394"/>
                  <a:gd name="T22" fmla="*/ 1 w 585"/>
                  <a:gd name="T23" fmla="*/ 1 h 394"/>
                  <a:gd name="T24" fmla="*/ 1 w 585"/>
                  <a:gd name="T25" fmla="*/ 1 h 394"/>
                  <a:gd name="T26" fmla="*/ 1 w 585"/>
                  <a:gd name="T27" fmla="*/ 1 h 394"/>
                  <a:gd name="T28" fmla="*/ 1 w 585"/>
                  <a:gd name="T29" fmla="*/ 1 h 394"/>
                  <a:gd name="T30" fmla="*/ 1 w 585"/>
                  <a:gd name="T31" fmla="*/ 1 h 394"/>
                  <a:gd name="T32" fmla="*/ 1 w 585"/>
                  <a:gd name="T33" fmla="*/ 1 h 394"/>
                  <a:gd name="T34" fmla="*/ 1 w 585"/>
                  <a:gd name="T35" fmla="*/ 1 h 394"/>
                  <a:gd name="T36" fmla="*/ 1 w 585"/>
                  <a:gd name="T37" fmla="*/ 1 h 394"/>
                  <a:gd name="T38" fmla="*/ 1 w 585"/>
                  <a:gd name="T39" fmla="*/ 1 h 394"/>
                  <a:gd name="T40" fmla="*/ 1 w 585"/>
                  <a:gd name="T41" fmla="*/ 1 h 394"/>
                  <a:gd name="T42" fmla="*/ 1 w 585"/>
                  <a:gd name="T43" fmla="*/ 1 h 394"/>
                  <a:gd name="T44" fmla="*/ 1 w 585"/>
                  <a:gd name="T45" fmla="*/ 1 h 394"/>
                  <a:gd name="T46" fmla="*/ 1 w 585"/>
                  <a:gd name="T47" fmla="*/ 1 h 394"/>
                  <a:gd name="T48" fmla="*/ 1 w 585"/>
                  <a:gd name="T49" fmla="*/ 1 h 394"/>
                  <a:gd name="T50" fmla="*/ 1 w 585"/>
                  <a:gd name="T51" fmla="*/ 1 h 394"/>
                  <a:gd name="T52" fmla="*/ 1 w 585"/>
                  <a:gd name="T53" fmla="*/ 1 h 394"/>
                  <a:gd name="T54" fmla="*/ 1 w 585"/>
                  <a:gd name="T55" fmla="*/ 1 h 394"/>
                  <a:gd name="T56" fmla="*/ 1 w 585"/>
                  <a:gd name="T57" fmla="*/ 1 h 394"/>
                  <a:gd name="T58" fmla="*/ 1 w 585"/>
                  <a:gd name="T59" fmla="*/ 1 h 394"/>
                  <a:gd name="T60" fmla="*/ 1 w 585"/>
                  <a:gd name="T61" fmla="*/ 1 h 394"/>
                  <a:gd name="T62" fmla="*/ 1 w 585"/>
                  <a:gd name="T63" fmla="*/ 1 h 394"/>
                  <a:gd name="T64" fmla="*/ 1 w 585"/>
                  <a:gd name="T65" fmla="*/ 1 h 394"/>
                  <a:gd name="T66" fmla="*/ 1 w 585"/>
                  <a:gd name="T67" fmla="*/ 1 h 394"/>
                  <a:gd name="T68" fmla="*/ 1 w 585"/>
                  <a:gd name="T69" fmla="*/ 1 h 394"/>
                  <a:gd name="T70" fmla="*/ 1 w 585"/>
                  <a:gd name="T71" fmla="*/ 1 h 394"/>
                  <a:gd name="T72" fmla="*/ 1 w 585"/>
                  <a:gd name="T73" fmla="*/ 1 h 394"/>
                  <a:gd name="T74" fmla="*/ 1 w 585"/>
                  <a:gd name="T75" fmla="*/ 1 h 394"/>
                  <a:gd name="T76" fmla="*/ 1 w 585"/>
                  <a:gd name="T77" fmla="*/ 1 h 394"/>
                  <a:gd name="T78" fmla="*/ 1 w 585"/>
                  <a:gd name="T79" fmla="*/ 1 h 394"/>
                  <a:gd name="T80" fmla="*/ 1 w 585"/>
                  <a:gd name="T81" fmla="*/ 1 h 394"/>
                  <a:gd name="T82" fmla="*/ 1 w 585"/>
                  <a:gd name="T83" fmla="*/ 1 h 394"/>
                  <a:gd name="T84" fmla="*/ 1 w 585"/>
                  <a:gd name="T85" fmla="*/ 1 h 394"/>
                  <a:gd name="T86" fmla="*/ 1 w 585"/>
                  <a:gd name="T87" fmla="*/ 1 h 394"/>
                  <a:gd name="T88" fmla="*/ 1 w 585"/>
                  <a:gd name="T89" fmla="*/ 1 h 394"/>
                  <a:gd name="T90" fmla="*/ 1 w 585"/>
                  <a:gd name="T91" fmla="*/ 1 h 394"/>
                  <a:gd name="T92" fmla="*/ 1 w 585"/>
                  <a:gd name="T93" fmla="*/ 1 h 394"/>
                  <a:gd name="T94" fmla="*/ 1 w 585"/>
                  <a:gd name="T95" fmla="*/ 1 h 394"/>
                  <a:gd name="T96" fmla="*/ 1 w 585"/>
                  <a:gd name="T97" fmla="*/ 1 h 394"/>
                  <a:gd name="T98" fmla="*/ 1 w 585"/>
                  <a:gd name="T99" fmla="*/ 1 h 394"/>
                  <a:gd name="T100" fmla="*/ 1 w 585"/>
                  <a:gd name="T101" fmla="*/ 1 h 394"/>
                  <a:gd name="T102" fmla="*/ 1 w 585"/>
                  <a:gd name="T103" fmla="*/ 1 h 394"/>
                  <a:gd name="T104" fmla="*/ 1 w 585"/>
                  <a:gd name="T105" fmla="*/ 1 h 394"/>
                  <a:gd name="T106" fmla="*/ 1 w 585"/>
                  <a:gd name="T107" fmla="*/ 1 h 394"/>
                  <a:gd name="T108" fmla="*/ 1 w 585"/>
                  <a:gd name="T109" fmla="*/ 1 h 394"/>
                  <a:gd name="T110" fmla="*/ 1 w 585"/>
                  <a:gd name="T111" fmla="*/ 1 h 394"/>
                  <a:gd name="T112" fmla="*/ 1 w 585"/>
                  <a:gd name="T113" fmla="*/ 1 h 394"/>
                  <a:gd name="T114" fmla="*/ 1 w 585"/>
                  <a:gd name="T115" fmla="*/ 1 h 394"/>
                  <a:gd name="T116" fmla="*/ 1 w 585"/>
                  <a:gd name="T117" fmla="*/ 1 h 394"/>
                  <a:gd name="T118" fmla="*/ 1 w 585"/>
                  <a:gd name="T119" fmla="*/ 1 h 394"/>
                  <a:gd name="T120" fmla="*/ 1 w 585"/>
                  <a:gd name="T121" fmla="*/ 1 h 394"/>
                  <a:gd name="T122" fmla="*/ 1 w 585"/>
                  <a:gd name="T123" fmla="*/ 1 h 3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85"/>
                  <a:gd name="T187" fmla="*/ 0 h 394"/>
                  <a:gd name="T188" fmla="*/ 585 w 585"/>
                  <a:gd name="T189" fmla="*/ 394 h 3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85" h="394">
                    <a:moveTo>
                      <a:pt x="310" y="394"/>
                    </a:moveTo>
                    <a:lnTo>
                      <a:pt x="295" y="392"/>
                    </a:lnTo>
                    <a:lnTo>
                      <a:pt x="279" y="390"/>
                    </a:lnTo>
                    <a:lnTo>
                      <a:pt x="264" y="388"/>
                    </a:lnTo>
                    <a:lnTo>
                      <a:pt x="249" y="387"/>
                    </a:lnTo>
                    <a:lnTo>
                      <a:pt x="234" y="386"/>
                    </a:lnTo>
                    <a:lnTo>
                      <a:pt x="219" y="385"/>
                    </a:lnTo>
                    <a:lnTo>
                      <a:pt x="204" y="385"/>
                    </a:lnTo>
                    <a:lnTo>
                      <a:pt x="189" y="384"/>
                    </a:lnTo>
                    <a:lnTo>
                      <a:pt x="174" y="383"/>
                    </a:lnTo>
                    <a:lnTo>
                      <a:pt x="163" y="382"/>
                    </a:lnTo>
                    <a:lnTo>
                      <a:pt x="155" y="380"/>
                    </a:lnTo>
                    <a:lnTo>
                      <a:pt x="149" y="379"/>
                    </a:lnTo>
                    <a:lnTo>
                      <a:pt x="144" y="379"/>
                    </a:lnTo>
                    <a:lnTo>
                      <a:pt x="142" y="378"/>
                    </a:lnTo>
                    <a:lnTo>
                      <a:pt x="140" y="378"/>
                    </a:lnTo>
                    <a:lnTo>
                      <a:pt x="138" y="377"/>
                    </a:lnTo>
                    <a:lnTo>
                      <a:pt x="136" y="372"/>
                    </a:lnTo>
                    <a:lnTo>
                      <a:pt x="135" y="370"/>
                    </a:lnTo>
                    <a:lnTo>
                      <a:pt x="135" y="369"/>
                    </a:lnTo>
                    <a:lnTo>
                      <a:pt x="134" y="368"/>
                    </a:lnTo>
                    <a:lnTo>
                      <a:pt x="130" y="370"/>
                    </a:lnTo>
                    <a:lnTo>
                      <a:pt x="128" y="371"/>
                    </a:lnTo>
                    <a:lnTo>
                      <a:pt x="127" y="374"/>
                    </a:lnTo>
                    <a:lnTo>
                      <a:pt x="126" y="376"/>
                    </a:lnTo>
                    <a:lnTo>
                      <a:pt x="120" y="375"/>
                    </a:lnTo>
                    <a:lnTo>
                      <a:pt x="115" y="374"/>
                    </a:lnTo>
                    <a:lnTo>
                      <a:pt x="110" y="374"/>
                    </a:lnTo>
                    <a:lnTo>
                      <a:pt x="104" y="372"/>
                    </a:lnTo>
                    <a:lnTo>
                      <a:pt x="104" y="370"/>
                    </a:lnTo>
                    <a:lnTo>
                      <a:pt x="104" y="368"/>
                    </a:lnTo>
                    <a:lnTo>
                      <a:pt x="104" y="367"/>
                    </a:lnTo>
                    <a:lnTo>
                      <a:pt x="104" y="364"/>
                    </a:lnTo>
                    <a:lnTo>
                      <a:pt x="96" y="365"/>
                    </a:lnTo>
                    <a:lnTo>
                      <a:pt x="90" y="368"/>
                    </a:lnTo>
                    <a:lnTo>
                      <a:pt x="83" y="370"/>
                    </a:lnTo>
                    <a:lnTo>
                      <a:pt x="75" y="370"/>
                    </a:lnTo>
                    <a:lnTo>
                      <a:pt x="76" y="367"/>
                    </a:lnTo>
                    <a:lnTo>
                      <a:pt x="76" y="363"/>
                    </a:lnTo>
                    <a:lnTo>
                      <a:pt x="77" y="360"/>
                    </a:lnTo>
                    <a:lnTo>
                      <a:pt x="77" y="357"/>
                    </a:lnTo>
                    <a:lnTo>
                      <a:pt x="77" y="356"/>
                    </a:lnTo>
                    <a:lnTo>
                      <a:pt x="76" y="356"/>
                    </a:lnTo>
                    <a:lnTo>
                      <a:pt x="75" y="356"/>
                    </a:lnTo>
                    <a:lnTo>
                      <a:pt x="67" y="362"/>
                    </a:lnTo>
                    <a:lnTo>
                      <a:pt x="60" y="365"/>
                    </a:lnTo>
                    <a:lnTo>
                      <a:pt x="54" y="368"/>
                    </a:lnTo>
                    <a:lnTo>
                      <a:pt x="45" y="368"/>
                    </a:lnTo>
                    <a:lnTo>
                      <a:pt x="46" y="363"/>
                    </a:lnTo>
                    <a:lnTo>
                      <a:pt x="49" y="360"/>
                    </a:lnTo>
                    <a:lnTo>
                      <a:pt x="52" y="357"/>
                    </a:lnTo>
                    <a:lnTo>
                      <a:pt x="57" y="354"/>
                    </a:lnTo>
                    <a:lnTo>
                      <a:pt x="57" y="353"/>
                    </a:lnTo>
                    <a:lnTo>
                      <a:pt x="57" y="352"/>
                    </a:lnTo>
                    <a:lnTo>
                      <a:pt x="57" y="350"/>
                    </a:lnTo>
                    <a:lnTo>
                      <a:pt x="57" y="349"/>
                    </a:lnTo>
                    <a:lnTo>
                      <a:pt x="48" y="352"/>
                    </a:lnTo>
                    <a:lnTo>
                      <a:pt x="41" y="356"/>
                    </a:lnTo>
                    <a:lnTo>
                      <a:pt x="34" y="361"/>
                    </a:lnTo>
                    <a:lnTo>
                      <a:pt x="27" y="364"/>
                    </a:lnTo>
                    <a:lnTo>
                      <a:pt x="29" y="357"/>
                    </a:lnTo>
                    <a:lnTo>
                      <a:pt x="34" y="352"/>
                    </a:lnTo>
                    <a:lnTo>
                      <a:pt x="37" y="347"/>
                    </a:lnTo>
                    <a:lnTo>
                      <a:pt x="38" y="341"/>
                    </a:lnTo>
                    <a:lnTo>
                      <a:pt x="37" y="341"/>
                    </a:lnTo>
                    <a:lnTo>
                      <a:pt x="36" y="341"/>
                    </a:lnTo>
                    <a:lnTo>
                      <a:pt x="35" y="341"/>
                    </a:lnTo>
                    <a:lnTo>
                      <a:pt x="34" y="341"/>
                    </a:lnTo>
                    <a:lnTo>
                      <a:pt x="31" y="345"/>
                    </a:lnTo>
                    <a:lnTo>
                      <a:pt x="29" y="347"/>
                    </a:lnTo>
                    <a:lnTo>
                      <a:pt x="26" y="349"/>
                    </a:lnTo>
                    <a:lnTo>
                      <a:pt x="22" y="350"/>
                    </a:lnTo>
                    <a:lnTo>
                      <a:pt x="11" y="286"/>
                    </a:lnTo>
                    <a:lnTo>
                      <a:pt x="1" y="221"/>
                    </a:lnTo>
                    <a:lnTo>
                      <a:pt x="0" y="158"/>
                    </a:lnTo>
                    <a:lnTo>
                      <a:pt x="7" y="95"/>
                    </a:lnTo>
                    <a:lnTo>
                      <a:pt x="18" y="78"/>
                    </a:lnTo>
                    <a:lnTo>
                      <a:pt x="30" y="65"/>
                    </a:lnTo>
                    <a:lnTo>
                      <a:pt x="44" y="54"/>
                    </a:lnTo>
                    <a:lnTo>
                      <a:pt x="60" y="44"/>
                    </a:lnTo>
                    <a:lnTo>
                      <a:pt x="76" y="36"/>
                    </a:lnTo>
                    <a:lnTo>
                      <a:pt x="92" y="27"/>
                    </a:lnTo>
                    <a:lnTo>
                      <a:pt x="109" y="16"/>
                    </a:lnTo>
                    <a:lnTo>
                      <a:pt x="122" y="5"/>
                    </a:lnTo>
                    <a:lnTo>
                      <a:pt x="132" y="6"/>
                    </a:lnTo>
                    <a:lnTo>
                      <a:pt x="141" y="9"/>
                    </a:lnTo>
                    <a:lnTo>
                      <a:pt x="151" y="14"/>
                    </a:lnTo>
                    <a:lnTo>
                      <a:pt x="161" y="19"/>
                    </a:lnTo>
                    <a:lnTo>
                      <a:pt x="172" y="23"/>
                    </a:lnTo>
                    <a:lnTo>
                      <a:pt x="183" y="29"/>
                    </a:lnTo>
                    <a:lnTo>
                      <a:pt x="195" y="34"/>
                    </a:lnTo>
                    <a:lnTo>
                      <a:pt x="206" y="37"/>
                    </a:lnTo>
                    <a:lnTo>
                      <a:pt x="210" y="42"/>
                    </a:lnTo>
                    <a:lnTo>
                      <a:pt x="216" y="46"/>
                    </a:lnTo>
                    <a:lnTo>
                      <a:pt x="224" y="50"/>
                    </a:lnTo>
                    <a:lnTo>
                      <a:pt x="233" y="52"/>
                    </a:lnTo>
                    <a:lnTo>
                      <a:pt x="233" y="50"/>
                    </a:lnTo>
                    <a:lnTo>
                      <a:pt x="233" y="47"/>
                    </a:lnTo>
                    <a:lnTo>
                      <a:pt x="233" y="46"/>
                    </a:lnTo>
                    <a:lnTo>
                      <a:pt x="233" y="44"/>
                    </a:lnTo>
                    <a:lnTo>
                      <a:pt x="239" y="45"/>
                    </a:lnTo>
                    <a:lnTo>
                      <a:pt x="244" y="47"/>
                    </a:lnTo>
                    <a:lnTo>
                      <a:pt x="250" y="50"/>
                    </a:lnTo>
                    <a:lnTo>
                      <a:pt x="255" y="53"/>
                    </a:lnTo>
                    <a:lnTo>
                      <a:pt x="261" y="57"/>
                    </a:lnTo>
                    <a:lnTo>
                      <a:pt x="266" y="60"/>
                    </a:lnTo>
                    <a:lnTo>
                      <a:pt x="273" y="63"/>
                    </a:lnTo>
                    <a:lnTo>
                      <a:pt x="280" y="65"/>
                    </a:lnTo>
                    <a:lnTo>
                      <a:pt x="280" y="63"/>
                    </a:lnTo>
                    <a:lnTo>
                      <a:pt x="281" y="63"/>
                    </a:lnTo>
                    <a:lnTo>
                      <a:pt x="272" y="57"/>
                    </a:lnTo>
                    <a:lnTo>
                      <a:pt x="267" y="52"/>
                    </a:lnTo>
                    <a:lnTo>
                      <a:pt x="264" y="49"/>
                    </a:lnTo>
                    <a:lnTo>
                      <a:pt x="263" y="46"/>
                    </a:lnTo>
                    <a:lnTo>
                      <a:pt x="267" y="47"/>
                    </a:lnTo>
                    <a:lnTo>
                      <a:pt x="271" y="47"/>
                    </a:lnTo>
                    <a:lnTo>
                      <a:pt x="275" y="47"/>
                    </a:lnTo>
                    <a:lnTo>
                      <a:pt x="280" y="49"/>
                    </a:lnTo>
                    <a:lnTo>
                      <a:pt x="281" y="50"/>
                    </a:lnTo>
                    <a:lnTo>
                      <a:pt x="285" y="52"/>
                    </a:lnTo>
                    <a:lnTo>
                      <a:pt x="290" y="55"/>
                    </a:lnTo>
                    <a:lnTo>
                      <a:pt x="296" y="59"/>
                    </a:lnTo>
                    <a:lnTo>
                      <a:pt x="303" y="62"/>
                    </a:lnTo>
                    <a:lnTo>
                      <a:pt x="309" y="66"/>
                    </a:lnTo>
                    <a:lnTo>
                      <a:pt x="315" y="68"/>
                    </a:lnTo>
                    <a:lnTo>
                      <a:pt x="318" y="68"/>
                    </a:lnTo>
                    <a:lnTo>
                      <a:pt x="318" y="67"/>
                    </a:lnTo>
                    <a:lnTo>
                      <a:pt x="318" y="65"/>
                    </a:lnTo>
                    <a:lnTo>
                      <a:pt x="318" y="63"/>
                    </a:lnTo>
                    <a:lnTo>
                      <a:pt x="318" y="62"/>
                    </a:lnTo>
                    <a:lnTo>
                      <a:pt x="313" y="59"/>
                    </a:lnTo>
                    <a:lnTo>
                      <a:pt x="308" y="57"/>
                    </a:lnTo>
                    <a:lnTo>
                      <a:pt x="303" y="53"/>
                    </a:lnTo>
                    <a:lnTo>
                      <a:pt x="299" y="51"/>
                    </a:lnTo>
                    <a:lnTo>
                      <a:pt x="297" y="50"/>
                    </a:lnTo>
                    <a:lnTo>
                      <a:pt x="297" y="49"/>
                    </a:lnTo>
                    <a:lnTo>
                      <a:pt x="297" y="47"/>
                    </a:lnTo>
                    <a:lnTo>
                      <a:pt x="297" y="46"/>
                    </a:lnTo>
                    <a:lnTo>
                      <a:pt x="304" y="46"/>
                    </a:lnTo>
                    <a:lnTo>
                      <a:pt x="311" y="47"/>
                    </a:lnTo>
                    <a:lnTo>
                      <a:pt x="318" y="50"/>
                    </a:lnTo>
                    <a:lnTo>
                      <a:pt x="325" y="51"/>
                    </a:lnTo>
                    <a:lnTo>
                      <a:pt x="332" y="54"/>
                    </a:lnTo>
                    <a:lnTo>
                      <a:pt x="339" y="57"/>
                    </a:lnTo>
                    <a:lnTo>
                      <a:pt x="346" y="60"/>
                    </a:lnTo>
                    <a:lnTo>
                      <a:pt x="353" y="63"/>
                    </a:lnTo>
                    <a:lnTo>
                      <a:pt x="354" y="62"/>
                    </a:lnTo>
                    <a:lnTo>
                      <a:pt x="354" y="61"/>
                    </a:lnTo>
                    <a:lnTo>
                      <a:pt x="355" y="60"/>
                    </a:lnTo>
                    <a:lnTo>
                      <a:pt x="349" y="54"/>
                    </a:lnTo>
                    <a:lnTo>
                      <a:pt x="343" y="51"/>
                    </a:lnTo>
                    <a:lnTo>
                      <a:pt x="338" y="49"/>
                    </a:lnTo>
                    <a:lnTo>
                      <a:pt x="333" y="46"/>
                    </a:lnTo>
                    <a:lnTo>
                      <a:pt x="338" y="43"/>
                    </a:lnTo>
                    <a:lnTo>
                      <a:pt x="342" y="43"/>
                    </a:lnTo>
                    <a:lnTo>
                      <a:pt x="348" y="45"/>
                    </a:lnTo>
                    <a:lnTo>
                      <a:pt x="354" y="49"/>
                    </a:lnTo>
                    <a:lnTo>
                      <a:pt x="360" y="52"/>
                    </a:lnTo>
                    <a:lnTo>
                      <a:pt x="365" y="55"/>
                    </a:lnTo>
                    <a:lnTo>
                      <a:pt x="371" y="58"/>
                    </a:lnTo>
                    <a:lnTo>
                      <a:pt x="377" y="58"/>
                    </a:lnTo>
                    <a:lnTo>
                      <a:pt x="379" y="51"/>
                    </a:lnTo>
                    <a:lnTo>
                      <a:pt x="381" y="47"/>
                    </a:lnTo>
                    <a:lnTo>
                      <a:pt x="386" y="46"/>
                    </a:lnTo>
                    <a:lnTo>
                      <a:pt x="391" y="46"/>
                    </a:lnTo>
                    <a:lnTo>
                      <a:pt x="396" y="47"/>
                    </a:lnTo>
                    <a:lnTo>
                      <a:pt x="402" y="50"/>
                    </a:lnTo>
                    <a:lnTo>
                      <a:pt x="408" y="51"/>
                    </a:lnTo>
                    <a:lnTo>
                      <a:pt x="415" y="52"/>
                    </a:lnTo>
                    <a:lnTo>
                      <a:pt x="427" y="46"/>
                    </a:lnTo>
                    <a:lnTo>
                      <a:pt x="441" y="40"/>
                    </a:lnTo>
                    <a:lnTo>
                      <a:pt x="454" y="35"/>
                    </a:lnTo>
                    <a:lnTo>
                      <a:pt x="468" y="29"/>
                    </a:lnTo>
                    <a:lnTo>
                      <a:pt x="482" y="22"/>
                    </a:lnTo>
                    <a:lnTo>
                      <a:pt x="495" y="16"/>
                    </a:lnTo>
                    <a:lnTo>
                      <a:pt x="509" y="9"/>
                    </a:lnTo>
                    <a:lnTo>
                      <a:pt x="523" y="2"/>
                    </a:lnTo>
                    <a:lnTo>
                      <a:pt x="525" y="1"/>
                    </a:lnTo>
                    <a:lnTo>
                      <a:pt x="527" y="1"/>
                    </a:lnTo>
                    <a:lnTo>
                      <a:pt x="529" y="1"/>
                    </a:lnTo>
                    <a:lnTo>
                      <a:pt x="531" y="0"/>
                    </a:lnTo>
                    <a:lnTo>
                      <a:pt x="541" y="15"/>
                    </a:lnTo>
                    <a:lnTo>
                      <a:pt x="551" y="30"/>
                    </a:lnTo>
                    <a:lnTo>
                      <a:pt x="559" y="45"/>
                    </a:lnTo>
                    <a:lnTo>
                      <a:pt x="566" y="61"/>
                    </a:lnTo>
                    <a:lnTo>
                      <a:pt x="571" y="78"/>
                    </a:lnTo>
                    <a:lnTo>
                      <a:pt x="577" y="96"/>
                    </a:lnTo>
                    <a:lnTo>
                      <a:pt x="581" y="113"/>
                    </a:lnTo>
                    <a:lnTo>
                      <a:pt x="585" y="133"/>
                    </a:lnTo>
                    <a:lnTo>
                      <a:pt x="584" y="134"/>
                    </a:lnTo>
                    <a:lnTo>
                      <a:pt x="583" y="134"/>
                    </a:lnTo>
                    <a:lnTo>
                      <a:pt x="581" y="134"/>
                    </a:lnTo>
                    <a:lnTo>
                      <a:pt x="578" y="134"/>
                    </a:lnTo>
                    <a:lnTo>
                      <a:pt x="573" y="118"/>
                    </a:lnTo>
                    <a:lnTo>
                      <a:pt x="570" y="110"/>
                    </a:lnTo>
                    <a:lnTo>
                      <a:pt x="568" y="106"/>
                    </a:lnTo>
                    <a:lnTo>
                      <a:pt x="567" y="104"/>
                    </a:lnTo>
                    <a:lnTo>
                      <a:pt x="567" y="108"/>
                    </a:lnTo>
                    <a:lnTo>
                      <a:pt x="568" y="114"/>
                    </a:lnTo>
                    <a:lnTo>
                      <a:pt x="570" y="125"/>
                    </a:lnTo>
                    <a:lnTo>
                      <a:pt x="573" y="142"/>
                    </a:lnTo>
                    <a:lnTo>
                      <a:pt x="569" y="144"/>
                    </a:lnTo>
                    <a:lnTo>
                      <a:pt x="567" y="145"/>
                    </a:lnTo>
                    <a:lnTo>
                      <a:pt x="565" y="146"/>
                    </a:lnTo>
                    <a:lnTo>
                      <a:pt x="562" y="146"/>
                    </a:lnTo>
                    <a:lnTo>
                      <a:pt x="559" y="137"/>
                    </a:lnTo>
                    <a:lnTo>
                      <a:pt x="555" y="129"/>
                    </a:lnTo>
                    <a:lnTo>
                      <a:pt x="553" y="121"/>
                    </a:lnTo>
                    <a:lnTo>
                      <a:pt x="550" y="112"/>
                    </a:lnTo>
                    <a:lnTo>
                      <a:pt x="548" y="111"/>
                    </a:lnTo>
                    <a:lnTo>
                      <a:pt x="547" y="111"/>
                    </a:lnTo>
                    <a:lnTo>
                      <a:pt x="546" y="111"/>
                    </a:lnTo>
                    <a:lnTo>
                      <a:pt x="545" y="111"/>
                    </a:lnTo>
                    <a:lnTo>
                      <a:pt x="547" y="121"/>
                    </a:lnTo>
                    <a:lnTo>
                      <a:pt x="550" y="131"/>
                    </a:lnTo>
                    <a:lnTo>
                      <a:pt x="553" y="142"/>
                    </a:lnTo>
                    <a:lnTo>
                      <a:pt x="554" y="155"/>
                    </a:lnTo>
                    <a:lnTo>
                      <a:pt x="552" y="156"/>
                    </a:lnTo>
                    <a:lnTo>
                      <a:pt x="550" y="158"/>
                    </a:lnTo>
                    <a:lnTo>
                      <a:pt x="547" y="159"/>
                    </a:lnTo>
                    <a:lnTo>
                      <a:pt x="545" y="161"/>
                    </a:lnTo>
                    <a:lnTo>
                      <a:pt x="541" y="156"/>
                    </a:lnTo>
                    <a:lnTo>
                      <a:pt x="537" y="144"/>
                    </a:lnTo>
                    <a:lnTo>
                      <a:pt x="532" y="134"/>
                    </a:lnTo>
                    <a:lnTo>
                      <a:pt x="530" y="128"/>
                    </a:lnTo>
                    <a:lnTo>
                      <a:pt x="530" y="136"/>
                    </a:lnTo>
                    <a:lnTo>
                      <a:pt x="531" y="145"/>
                    </a:lnTo>
                    <a:lnTo>
                      <a:pt x="532" y="156"/>
                    </a:lnTo>
                    <a:lnTo>
                      <a:pt x="535" y="166"/>
                    </a:lnTo>
                    <a:lnTo>
                      <a:pt x="532" y="167"/>
                    </a:lnTo>
                    <a:lnTo>
                      <a:pt x="531" y="168"/>
                    </a:lnTo>
                    <a:lnTo>
                      <a:pt x="529" y="170"/>
                    </a:lnTo>
                    <a:lnTo>
                      <a:pt x="524" y="171"/>
                    </a:lnTo>
                    <a:lnTo>
                      <a:pt x="522" y="164"/>
                    </a:lnTo>
                    <a:lnTo>
                      <a:pt x="520" y="157"/>
                    </a:lnTo>
                    <a:lnTo>
                      <a:pt x="516" y="150"/>
                    </a:lnTo>
                    <a:lnTo>
                      <a:pt x="514" y="144"/>
                    </a:lnTo>
                    <a:lnTo>
                      <a:pt x="513" y="144"/>
                    </a:lnTo>
                    <a:lnTo>
                      <a:pt x="512" y="144"/>
                    </a:lnTo>
                    <a:lnTo>
                      <a:pt x="510" y="144"/>
                    </a:lnTo>
                    <a:lnTo>
                      <a:pt x="513" y="155"/>
                    </a:lnTo>
                    <a:lnTo>
                      <a:pt x="515" y="163"/>
                    </a:lnTo>
                    <a:lnTo>
                      <a:pt x="515" y="170"/>
                    </a:lnTo>
                    <a:lnTo>
                      <a:pt x="516" y="179"/>
                    </a:lnTo>
                    <a:lnTo>
                      <a:pt x="513" y="180"/>
                    </a:lnTo>
                    <a:lnTo>
                      <a:pt x="510" y="180"/>
                    </a:lnTo>
                    <a:lnTo>
                      <a:pt x="507" y="181"/>
                    </a:lnTo>
                    <a:lnTo>
                      <a:pt x="505" y="182"/>
                    </a:lnTo>
                    <a:lnTo>
                      <a:pt x="501" y="173"/>
                    </a:lnTo>
                    <a:lnTo>
                      <a:pt x="498" y="164"/>
                    </a:lnTo>
                    <a:lnTo>
                      <a:pt x="494" y="157"/>
                    </a:lnTo>
                    <a:lnTo>
                      <a:pt x="491" y="150"/>
                    </a:lnTo>
                    <a:lnTo>
                      <a:pt x="490" y="157"/>
                    </a:lnTo>
                    <a:lnTo>
                      <a:pt x="491" y="167"/>
                    </a:lnTo>
                    <a:lnTo>
                      <a:pt x="494" y="179"/>
                    </a:lnTo>
                    <a:lnTo>
                      <a:pt x="497" y="188"/>
                    </a:lnTo>
                    <a:lnTo>
                      <a:pt x="493" y="191"/>
                    </a:lnTo>
                    <a:lnTo>
                      <a:pt x="490" y="193"/>
                    </a:lnTo>
                    <a:lnTo>
                      <a:pt x="487" y="193"/>
                    </a:lnTo>
                    <a:lnTo>
                      <a:pt x="484" y="193"/>
                    </a:lnTo>
                    <a:lnTo>
                      <a:pt x="482" y="185"/>
                    </a:lnTo>
                    <a:lnTo>
                      <a:pt x="478" y="178"/>
                    </a:lnTo>
                    <a:lnTo>
                      <a:pt x="475" y="172"/>
                    </a:lnTo>
                    <a:lnTo>
                      <a:pt x="470" y="168"/>
                    </a:lnTo>
                    <a:lnTo>
                      <a:pt x="472" y="175"/>
                    </a:lnTo>
                    <a:lnTo>
                      <a:pt x="475" y="183"/>
                    </a:lnTo>
                    <a:lnTo>
                      <a:pt x="477" y="193"/>
                    </a:lnTo>
                    <a:lnTo>
                      <a:pt x="477" y="203"/>
                    </a:lnTo>
                    <a:lnTo>
                      <a:pt x="475" y="204"/>
                    </a:lnTo>
                    <a:lnTo>
                      <a:pt x="474" y="205"/>
                    </a:lnTo>
                    <a:lnTo>
                      <a:pt x="471" y="206"/>
                    </a:lnTo>
                    <a:lnTo>
                      <a:pt x="469" y="208"/>
                    </a:lnTo>
                    <a:lnTo>
                      <a:pt x="461" y="202"/>
                    </a:lnTo>
                    <a:lnTo>
                      <a:pt x="459" y="191"/>
                    </a:lnTo>
                    <a:lnTo>
                      <a:pt x="455" y="182"/>
                    </a:lnTo>
                    <a:lnTo>
                      <a:pt x="447" y="178"/>
                    </a:lnTo>
                    <a:lnTo>
                      <a:pt x="448" y="185"/>
                    </a:lnTo>
                    <a:lnTo>
                      <a:pt x="452" y="194"/>
                    </a:lnTo>
                    <a:lnTo>
                      <a:pt x="455" y="203"/>
                    </a:lnTo>
                    <a:lnTo>
                      <a:pt x="457" y="213"/>
                    </a:lnTo>
                    <a:lnTo>
                      <a:pt x="453" y="217"/>
                    </a:lnTo>
                    <a:lnTo>
                      <a:pt x="451" y="219"/>
                    </a:lnTo>
                    <a:lnTo>
                      <a:pt x="448" y="219"/>
                    </a:lnTo>
                    <a:lnTo>
                      <a:pt x="444" y="220"/>
                    </a:lnTo>
                    <a:lnTo>
                      <a:pt x="441" y="214"/>
                    </a:lnTo>
                    <a:lnTo>
                      <a:pt x="439" y="208"/>
                    </a:lnTo>
                    <a:lnTo>
                      <a:pt x="437" y="202"/>
                    </a:lnTo>
                    <a:lnTo>
                      <a:pt x="434" y="196"/>
                    </a:lnTo>
                    <a:lnTo>
                      <a:pt x="433" y="196"/>
                    </a:lnTo>
                    <a:lnTo>
                      <a:pt x="431" y="196"/>
                    </a:lnTo>
                    <a:lnTo>
                      <a:pt x="430" y="196"/>
                    </a:lnTo>
                    <a:lnTo>
                      <a:pt x="429" y="197"/>
                    </a:lnTo>
                    <a:lnTo>
                      <a:pt x="431" y="203"/>
                    </a:lnTo>
                    <a:lnTo>
                      <a:pt x="432" y="210"/>
                    </a:lnTo>
                    <a:lnTo>
                      <a:pt x="434" y="217"/>
                    </a:lnTo>
                    <a:lnTo>
                      <a:pt x="436" y="224"/>
                    </a:lnTo>
                    <a:lnTo>
                      <a:pt x="433" y="227"/>
                    </a:lnTo>
                    <a:lnTo>
                      <a:pt x="430" y="231"/>
                    </a:lnTo>
                    <a:lnTo>
                      <a:pt x="426" y="232"/>
                    </a:lnTo>
                    <a:lnTo>
                      <a:pt x="423" y="233"/>
                    </a:lnTo>
                    <a:lnTo>
                      <a:pt x="417" y="218"/>
                    </a:lnTo>
                    <a:lnTo>
                      <a:pt x="414" y="209"/>
                    </a:lnTo>
                    <a:lnTo>
                      <a:pt x="411" y="205"/>
                    </a:lnTo>
                    <a:lnTo>
                      <a:pt x="409" y="203"/>
                    </a:lnTo>
                    <a:lnTo>
                      <a:pt x="407" y="208"/>
                    </a:lnTo>
                    <a:lnTo>
                      <a:pt x="409" y="217"/>
                    </a:lnTo>
                    <a:lnTo>
                      <a:pt x="413" y="228"/>
                    </a:lnTo>
                    <a:lnTo>
                      <a:pt x="415" y="241"/>
                    </a:lnTo>
                    <a:lnTo>
                      <a:pt x="413" y="242"/>
                    </a:lnTo>
                    <a:lnTo>
                      <a:pt x="410" y="243"/>
                    </a:lnTo>
                    <a:lnTo>
                      <a:pt x="407" y="246"/>
                    </a:lnTo>
                    <a:lnTo>
                      <a:pt x="404" y="247"/>
                    </a:lnTo>
                    <a:lnTo>
                      <a:pt x="401" y="238"/>
                    </a:lnTo>
                    <a:lnTo>
                      <a:pt x="398" y="229"/>
                    </a:lnTo>
                    <a:lnTo>
                      <a:pt x="394" y="223"/>
                    </a:lnTo>
                    <a:lnTo>
                      <a:pt x="389" y="217"/>
                    </a:lnTo>
                    <a:lnTo>
                      <a:pt x="388" y="217"/>
                    </a:lnTo>
                    <a:lnTo>
                      <a:pt x="387" y="218"/>
                    </a:lnTo>
                    <a:lnTo>
                      <a:pt x="389" y="227"/>
                    </a:lnTo>
                    <a:lnTo>
                      <a:pt x="392" y="236"/>
                    </a:lnTo>
                    <a:lnTo>
                      <a:pt x="393" y="246"/>
                    </a:lnTo>
                    <a:lnTo>
                      <a:pt x="395" y="255"/>
                    </a:lnTo>
                    <a:lnTo>
                      <a:pt x="391" y="257"/>
                    </a:lnTo>
                    <a:lnTo>
                      <a:pt x="388" y="258"/>
                    </a:lnTo>
                    <a:lnTo>
                      <a:pt x="386" y="259"/>
                    </a:lnTo>
                    <a:lnTo>
                      <a:pt x="383" y="259"/>
                    </a:lnTo>
                    <a:lnTo>
                      <a:pt x="379" y="254"/>
                    </a:lnTo>
                    <a:lnTo>
                      <a:pt x="377" y="248"/>
                    </a:lnTo>
                    <a:lnTo>
                      <a:pt x="373" y="243"/>
                    </a:lnTo>
                    <a:lnTo>
                      <a:pt x="371" y="238"/>
                    </a:lnTo>
                    <a:lnTo>
                      <a:pt x="370" y="238"/>
                    </a:lnTo>
                    <a:lnTo>
                      <a:pt x="369" y="236"/>
                    </a:lnTo>
                    <a:lnTo>
                      <a:pt x="368" y="236"/>
                    </a:lnTo>
                    <a:lnTo>
                      <a:pt x="366" y="236"/>
                    </a:lnTo>
                    <a:lnTo>
                      <a:pt x="368" y="243"/>
                    </a:lnTo>
                    <a:lnTo>
                      <a:pt x="371" y="249"/>
                    </a:lnTo>
                    <a:lnTo>
                      <a:pt x="373" y="256"/>
                    </a:lnTo>
                    <a:lnTo>
                      <a:pt x="375" y="264"/>
                    </a:lnTo>
                    <a:lnTo>
                      <a:pt x="369" y="266"/>
                    </a:lnTo>
                    <a:lnTo>
                      <a:pt x="365" y="264"/>
                    </a:lnTo>
                    <a:lnTo>
                      <a:pt x="361" y="263"/>
                    </a:lnTo>
                    <a:lnTo>
                      <a:pt x="357" y="262"/>
                    </a:lnTo>
                    <a:lnTo>
                      <a:pt x="358" y="267"/>
                    </a:lnTo>
                    <a:lnTo>
                      <a:pt x="361" y="272"/>
                    </a:lnTo>
                    <a:lnTo>
                      <a:pt x="363" y="279"/>
                    </a:lnTo>
                    <a:lnTo>
                      <a:pt x="363" y="287"/>
                    </a:lnTo>
                    <a:lnTo>
                      <a:pt x="357" y="285"/>
                    </a:lnTo>
                    <a:lnTo>
                      <a:pt x="350" y="282"/>
                    </a:lnTo>
                    <a:lnTo>
                      <a:pt x="345" y="279"/>
                    </a:lnTo>
                    <a:lnTo>
                      <a:pt x="340" y="278"/>
                    </a:lnTo>
                    <a:lnTo>
                      <a:pt x="339" y="278"/>
                    </a:lnTo>
                    <a:lnTo>
                      <a:pt x="339" y="279"/>
                    </a:lnTo>
                    <a:lnTo>
                      <a:pt x="339" y="280"/>
                    </a:lnTo>
                    <a:lnTo>
                      <a:pt x="343" y="284"/>
                    </a:lnTo>
                    <a:lnTo>
                      <a:pt x="348" y="288"/>
                    </a:lnTo>
                    <a:lnTo>
                      <a:pt x="353" y="292"/>
                    </a:lnTo>
                    <a:lnTo>
                      <a:pt x="357" y="296"/>
                    </a:lnTo>
                    <a:lnTo>
                      <a:pt x="354" y="308"/>
                    </a:lnTo>
                    <a:lnTo>
                      <a:pt x="347" y="308"/>
                    </a:lnTo>
                    <a:lnTo>
                      <a:pt x="338" y="303"/>
                    </a:lnTo>
                    <a:lnTo>
                      <a:pt x="327" y="300"/>
                    </a:lnTo>
                    <a:lnTo>
                      <a:pt x="327" y="301"/>
                    </a:lnTo>
                    <a:lnTo>
                      <a:pt x="328" y="302"/>
                    </a:lnTo>
                    <a:lnTo>
                      <a:pt x="328" y="304"/>
                    </a:lnTo>
                    <a:lnTo>
                      <a:pt x="328" y="306"/>
                    </a:lnTo>
                    <a:lnTo>
                      <a:pt x="334" y="308"/>
                    </a:lnTo>
                    <a:lnTo>
                      <a:pt x="340" y="310"/>
                    </a:lnTo>
                    <a:lnTo>
                      <a:pt x="345" y="314"/>
                    </a:lnTo>
                    <a:lnTo>
                      <a:pt x="350" y="316"/>
                    </a:lnTo>
                    <a:lnTo>
                      <a:pt x="350" y="319"/>
                    </a:lnTo>
                    <a:lnTo>
                      <a:pt x="349" y="323"/>
                    </a:lnTo>
                    <a:lnTo>
                      <a:pt x="348" y="325"/>
                    </a:lnTo>
                    <a:lnTo>
                      <a:pt x="347" y="329"/>
                    </a:lnTo>
                    <a:lnTo>
                      <a:pt x="340" y="326"/>
                    </a:lnTo>
                    <a:lnTo>
                      <a:pt x="333" y="323"/>
                    </a:lnTo>
                    <a:lnTo>
                      <a:pt x="326" y="320"/>
                    </a:lnTo>
                    <a:lnTo>
                      <a:pt x="319" y="318"/>
                    </a:lnTo>
                    <a:lnTo>
                      <a:pt x="319" y="319"/>
                    </a:lnTo>
                    <a:lnTo>
                      <a:pt x="319" y="320"/>
                    </a:lnTo>
                    <a:lnTo>
                      <a:pt x="319" y="322"/>
                    </a:lnTo>
                    <a:lnTo>
                      <a:pt x="319" y="323"/>
                    </a:lnTo>
                    <a:lnTo>
                      <a:pt x="325" y="326"/>
                    </a:lnTo>
                    <a:lnTo>
                      <a:pt x="331" y="330"/>
                    </a:lnTo>
                    <a:lnTo>
                      <a:pt x="337" y="333"/>
                    </a:lnTo>
                    <a:lnTo>
                      <a:pt x="342" y="335"/>
                    </a:lnTo>
                    <a:lnTo>
                      <a:pt x="343" y="340"/>
                    </a:lnTo>
                    <a:lnTo>
                      <a:pt x="343" y="342"/>
                    </a:lnTo>
                    <a:lnTo>
                      <a:pt x="342" y="345"/>
                    </a:lnTo>
                    <a:lnTo>
                      <a:pt x="341" y="346"/>
                    </a:lnTo>
                    <a:lnTo>
                      <a:pt x="333" y="344"/>
                    </a:lnTo>
                    <a:lnTo>
                      <a:pt x="325" y="341"/>
                    </a:lnTo>
                    <a:lnTo>
                      <a:pt x="318" y="339"/>
                    </a:lnTo>
                    <a:lnTo>
                      <a:pt x="311" y="338"/>
                    </a:lnTo>
                    <a:lnTo>
                      <a:pt x="311" y="339"/>
                    </a:lnTo>
                    <a:lnTo>
                      <a:pt x="311" y="340"/>
                    </a:lnTo>
                    <a:lnTo>
                      <a:pt x="311" y="342"/>
                    </a:lnTo>
                    <a:lnTo>
                      <a:pt x="311" y="344"/>
                    </a:lnTo>
                    <a:lnTo>
                      <a:pt x="318" y="346"/>
                    </a:lnTo>
                    <a:lnTo>
                      <a:pt x="325" y="349"/>
                    </a:lnTo>
                    <a:lnTo>
                      <a:pt x="331" y="353"/>
                    </a:lnTo>
                    <a:lnTo>
                      <a:pt x="338" y="356"/>
                    </a:lnTo>
                    <a:lnTo>
                      <a:pt x="338" y="359"/>
                    </a:lnTo>
                    <a:lnTo>
                      <a:pt x="337" y="361"/>
                    </a:lnTo>
                    <a:lnTo>
                      <a:pt x="334" y="364"/>
                    </a:lnTo>
                    <a:lnTo>
                      <a:pt x="333" y="367"/>
                    </a:lnTo>
                    <a:lnTo>
                      <a:pt x="323" y="364"/>
                    </a:lnTo>
                    <a:lnTo>
                      <a:pt x="316" y="362"/>
                    </a:lnTo>
                    <a:lnTo>
                      <a:pt x="310" y="361"/>
                    </a:lnTo>
                    <a:lnTo>
                      <a:pt x="307" y="360"/>
                    </a:lnTo>
                    <a:lnTo>
                      <a:pt x="303" y="360"/>
                    </a:lnTo>
                    <a:lnTo>
                      <a:pt x="302" y="360"/>
                    </a:lnTo>
                    <a:lnTo>
                      <a:pt x="300" y="360"/>
                    </a:lnTo>
                    <a:lnTo>
                      <a:pt x="299" y="360"/>
                    </a:lnTo>
                    <a:lnTo>
                      <a:pt x="299" y="361"/>
                    </a:lnTo>
                    <a:lnTo>
                      <a:pt x="299" y="362"/>
                    </a:lnTo>
                    <a:lnTo>
                      <a:pt x="299" y="363"/>
                    </a:lnTo>
                    <a:lnTo>
                      <a:pt x="299" y="364"/>
                    </a:lnTo>
                    <a:lnTo>
                      <a:pt x="307" y="367"/>
                    </a:lnTo>
                    <a:lnTo>
                      <a:pt x="313" y="369"/>
                    </a:lnTo>
                    <a:lnTo>
                      <a:pt x="320" y="372"/>
                    </a:lnTo>
                    <a:lnTo>
                      <a:pt x="328" y="375"/>
                    </a:lnTo>
                    <a:lnTo>
                      <a:pt x="328" y="378"/>
                    </a:lnTo>
                    <a:lnTo>
                      <a:pt x="327" y="384"/>
                    </a:lnTo>
                    <a:lnTo>
                      <a:pt x="325" y="388"/>
                    </a:lnTo>
                    <a:lnTo>
                      <a:pt x="324" y="393"/>
                    </a:lnTo>
                    <a:lnTo>
                      <a:pt x="320" y="393"/>
                    </a:lnTo>
                    <a:lnTo>
                      <a:pt x="317" y="393"/>
                    </a:lnTo>
                    <a:lnTo>
                      <a:pt x="313" y="393"/>
                    </a:lnTo>
                    <a:lnTo>
                      <a:pt x="310" y="394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8" name="Freeform 405"/>
              <p:cNvSpPr>
                <a:spLocks/>
              </p:cNvSpPr>
              <p:nvPr/>
            </p:nvSpPr>
            <p:spPr bwMode="auto">
              <a:xfrm>
                <a:off x="2942" y="3115"/>
                <a:ext cx="59" cy="196"/>
              </a:xfrm>
              <a:custGeom>
                <a:avLst/>
                <a:gdLst>
                  <a:gd name="T0" fmla="*/ 0 w 120"/>
                  <a:gd name="T1" fmla="*/ 1 h 390"/>
                  <a:gd name="T2" fmla="*/ 0 w 120"/>
                  <a:gd name="T3" fmla="*/ 1 h 390"/>
                  <a:gd name="T4" fmla="*/ 0 w 120"/>
                  <a:gd name="T5" fmla="*/ 1 h 390"/>
                  <a:gd name="T6" fmla="*/ 0 w 120"/>
                  <a:gd name="T7" fmla="*/ 1 h 390"/>
                  <a:gd name="T8" fmla="*/ 0 w 120"/>
                  <a:gd name="T9" fmla="*/ 1 h 390"/>
                  <a:gd name="T10" fmla="*/ 0 w 120"/>
                  <a:gd name="T11" fmla="*/ 1 h 390"/>
                  <a:gd name="T12" fmla="*/ 0 w 120"/>
                  <a:gd name="T13" fmla="*/ 1 h 390"/>
                  <a:gd name="T14" fmla="*/ 0 w 120"/>
                  <a:gd name="T15" fmla="*/ 1 h 390"/>
                  <a:gd name="T16" fmla="*/ 0 w 120"/>
                  <a:gd name="T17" fmla="*/ 1 h 390"/>
                  <a:gd name="T18" fmla="*/ 0 w 120"/>
                  <a:gd name="T19" fmla="*/ 1 h 390"/>
                  <a:gd name="T20" fmla="*/ 0 w 120"/>
                  <a:gd name="T21" fmla="*/ 1 h 390"/>
                  <a:gd name="T22" fmla="*/ 0 w 120"/>
                  <a:gd name="T23" fmla="*/ 1 h 390"/>
                  <a:gd name="T24" fmla="*/ 0 w 120"/>
                  <a:gd name="T25" fmla="*/ 1 h 390"/>
                  <a:gd name="T26" fmla="*/ 0 w 120"/>
                  <a:gd name="T27" fmla="*/ 1 h 390"/>
                  <a:gd name="T28" fmla="*/ 0 w 120"/>
                  <a:gd name="T29" fmla="*/ 1 h 390"/>
                  <a:gd name="T30" fmla="*/ 0 w 120"/>
                  <a:gd name="T31" fmla="*/ 1 h 390"/>
                  <a:gd name="T32" fmla="*/ 0 w 120"/>
                  <a:gd name="T33" fmla="*/ 1 h 390"/>
                  <a:gd name="T34" fmla="*/ 0 w 120"/>
                  <a:gd name="T35" fmla="*/ 1 h 390"/>
                  <a:gd name="T36" fmla="*/ 0 w 120"/>
                  <a:gd name="T37" fmla="*/ 1 h 390"/>
                  <a:gd name="T38" fmla="*/ 0 w 120"/>
                  <a:gd name="T39" fmla="*/ 1 h 390"/>
                  <a:gd name="T40" fmla="*/ 0 w 120"/>
                  <a:gd name="T41" fmla="*/ 1 h 390"/>
                  <a:gd name="T42" fmla="*/ 0 w 120"/>
                  <a:gd name="T43" fmla="*/ 1 h 390"/>
                  <a:gd name="T44" fmla="*/ 0 w 120"/>
                  <a:gd name="T45" fmla="*/ 1 h 390"/>
                  <a:gd name="T46" fmla="*/ 0 w 120"/>
                  <a:gd name="T47" fmla="*/ 1 h 390"/>
                  <a:gd name="T48" fmla="*/ 0 w 120"/>
                  <a:gd name="T49" fmla="*/ 1 h 390"/>
                  <a:gd name="T50" fmla="*/ 0 w 120"/>
                  <a:gd name="T51" fmla="*/ 1 h 390"/>
                  <a:gd name="T52" fmla="*/ 0 w 120"/>
                  <a:gd name="T53" fmla="*/ 1 h 390"/>
                  <a:gd name="T54" fmla="*/ 0 w 120"/>
                  <a:gd name="T55" fmla="*/ 1 h 390"/>
                  <a:gd name="T56" fmla="*/ 0 w 120"/>
                  <a:gd name="T57" fmla="*/ 1 h 390"/>
                  <a:gd name="T58" fmla="*/ 0 w 120"/>
                  <a:gd name="T59" fmla="*/ 1 h 390"/>
                  <a:gd name="T60" fmla="*/ 0 w 120"/>
                  <a:gd name="T61" fmla="*/ 1 h 390"/>
                  <a:gd name="T62" fmla="*/ 0 w 120"/>
                  <a:gd name="T63" fmla="*/ 1 h 390"/>
                  <a:gd name="T64" fmla="*/ 0 w 120"/>
                  <a:gd name="T65" fmla="*/ 1 h 390"/>
                  <a:gd name="T66" fmla="*/ 0 w 120"/>
                  <a:gd name="T67" fmla="*/ 1 h 390"/>
                  <a:gd name="T68" fmla="*/ 0 w 120"/>
                  <a:gd name="T69" fmla="*/ 1 h 390"/>
                  <a:gd name="T70" fmla="*/ 0 w 120"/>
                  <a:gd name="T71" fmla="*/ 1 h 390"/>
                  <a:gd name="T72" fmla="*/ 0 w 120"/>
                  <a:gd name="T73" fmla="*/ 1 h 390"/>
                  <a:gd name="T74" fmla="*/ 0 w 120"/>
                  <a:gd name="T75" fmla="*/ 1 h 390"/>
                  <a:gd name="T76" fmla="*/ 0 w 120"/>
                  <a:gd name="T77" fmla="*/ 1 h 390"/>
                  <a:gd name="T78" fmla="*/ 0 w 120"/>
                  <a:gd name="T79" fmla="*/ 1 h 390"/>
                  <a:gd name="T80" fmla="*/ 0 w 120"/>
                  <a:gd name="T81" fmla="*/ 1 h 390"/>
                  <a:gd name="T82" fmla="*/ 0 w 120"/>
                  <a:gd name="T83" fmla="*/ 1 h 390"/>
                  <a:gd name="T84" fmla="*/ 0 w 120"/>
                  <a:gd name="T85" fmla="*/ 1 h 390"/>
                  <a:gd name="T86" fmla="*/ 0 w 120"/>
                  <a:gd name="T87" fmla="*/ 1 h 390"/>
                  <a:gd name="T88" fmla="*/ 0 w 120"/>
                  <a:gd name="T89" fmla="*/ 1 h 390"/>
                  <a:gd name="T90" fmla="*/ 0 w 120"/>
                  <a:gd name="T91" fmla="*/ 1 h 390"/>
                  <a:gd name="T92" fmla="*/ 0 w 120"/>
                  <a:gd name="T93" fmla="*/ 1 h 390"/>
                  <a:gd name="T94" fmla="*/ 0 w 120"/>
                  <a:gd name="T95" fmla="*/ 1 h 390"/>
                  <a:gd name="T96" fmla="*/ 0 w 120"/>
                  <a:gd name="T97" fmla="*/ 1 h 390"/>
                  <a:gd name="T98" fmla="*/ 0 w 120"/>
                  <a:gd name="T99" fmla="*/ 1 h 390"/>
                  <a:gd name="T100" fmla="*/ 0 w 120"/>
                  <a:gd name="T101" fmla="*/ 1 h 390"/>
                  <a:gd name="T102" fmla="*/ 0 w 120"/>
                  <a:gd name="T103" fmla="*/ 1 h 390"/>
                  <a:gd name="T104" fmla="*/ 0 w 120"/>
                  <a:gd name="T105" fmla="*/ 1 h 390"/>
                  <a:gd name="T106" fmla="*/ 0 w 120"/>
                  <a:gd name="T107" fmla="*/ 1 h 390"/>
                  <a:gd name="T108" fmla="*/ 0 w 120"/>
                  <a:gd name="T109" fmla="*/ 1 h 390"/>
                  <a:gd name="T110" fmla="*/ 0 w 120"/>
                  <a:gd name="T111" fmla="*/ 1 h 390"/>
                  <a:gd name="T112" fmla="*/ 0 w 120"/>
                  <a:gd name="T113" fmla="*/ 1 h 390"/>
                  <a:gd name="T114" fmla="*/ 0 w 120"/>
                  <a:gd name="T115" fmla="*/ 1 h 390"/>
                  <a:gd name="T116" fmla="*/ 0 w 120"/>
                  <a:gd name="T117" fmla="*/ 1 h 390"/>
                  <a:gd name="T118" fmla="*/ 0 w 120"/>
                  <a:gd name="T119" fmla="*/ 1 h 3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0"/>
                  <a:gd name="T181" fmla="*/ 0 h 390"/>
                  <a:gd name="T182" fmla="*/ 120 w 120"/>
                  <a:gd name="T183" fmla="*/ 390 h 3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0" h="390">
                    <a:moveTo>
                      <a:pt x="58" y="390"/>
                    </a:moveTo>
                    <a:lnTo>
                      <a:pt x="53" y="379"/>
                    </a:lnTo>
                    <a:lnTo>
                      <a:pt x="48" y="366"/>
                    </a:lnTo>
                    <a:lnTo>
                      <a:pt x="44" y="355"/>
                    </a:lnTo>
                    <a:lnTo>
                      <a:pt x="39" y="343"/>
                    </a:lnTo>
                    <a:lnTo>
                      <a:pt x="35" y="332"/>
                    </a:lnTo>
                    <a:lnTo>
                      <a:pt x="29" y="321"/>
                    </a:lnTo>
                    <a:lnTo>
                      <a:pt x="23" y="312"/>
                    </a:lnTo>
                    <a:lnTo>
                      <a:pt x="17" y="303"/>
                    </a:lnTo>
                    <a:lnTo>
                      <a:pt x="17" y="302"/>
                    </a:lnTo>
                    <a:lnTo>
                      <a:pt x="17" y="299"/>
                    </a:lnTo>
                    <a:lnTo>
                      <a:pt x="17" y="298"/>
                    </a:lnTo>
                    <a:lnTo>
                      <a:pt x="19" y="297"/>
                    </a:lnTo>
                    <a:lnTo>
                      <a:pt x="20" y="297"/>
                    </a:lnTo>
                    <a:lnTo>
                      <a:pt x="21" y="298"/>
                    </a:lnTo>
                    <a:lnTo>
                      <a:pt x="23" y="291"/>
                    </a:lnTo>
                    <a:lnTo>
                      <a:pt x="30" y="288"/>
                    </a:lnTo>
                    <a:lnTo>
                      <a:pt x="39" y="287"/>
                    </a:lnTo>
                    <a:lnTo>
                      <a:pt x="46" y="284"/>
                    </a:lnTo>
                    <a:lnTo>
                      <a:pt x="43" y="251"/>
                    </a:lnTo>
                    <a:lnTo>
                      <a:pt x="40" y="219"/>
                    </a:lnTo>
                    <a:lnTo>
                      <a:pt x="37" y="187"/>
                    </a:lnTo>
                    <a:lnTo>
                      <a:pt x="34" y="158"/>
                    </a:lnTo>
                    <a:lnTo>
                      <a:pt x="25" y="152"/>
                    </a:lnTo>
                    <a:lnTo>
                      <a:pt x="19" y="149"/>
                    </a:lnTo>
                    <a:lnTo>
                      <a:pt x="13" y="147"/>
                    </a:lnTo>
                    <a:lnTo>
                      <a:pt x="7" y="146"/>
                    </a:lnTo>
                    <a:lnTo>
                      <a:pt x="5" y="143"/>
                    </a:lnTo>
                    <a:lnTo>
                      <a:pt x="4" y="140"/>
                    </a:lnTo>
                    <a:lnTo>
                      <a:pt x="1" y="140"/>
                    </a:lnTo>
                    <a:lnTo>
                      <a:pt x="0" y="139"/>
                    </a:lnTo>
                    <a:lnTo>
                      <a:pt x="0" y="121"/>
                    </a:lnTo>
                    <a:lnTo>
                      <a:pt x="1" y="103"/>
                    </a:lnTo>
                    <a:lnTo>
                      <a:pt x="1" y="85"/>
                    </a:lnTo>
                    <a:lnTo>
                      <a:pt x="1" y="68"/>
                    </a:lnTo>
                    <a:lnTo>
                      <a:pt x="5" y="69"/>
                    </a:lnTo>
                    <a:lnTo>
                      <a:pt x="8" y="71"/>
                    </a:lnTo>
                    <a:lnTo>
                      <a:pt x="10" y="76"/>
                    </a:lnTo>
                    <a:lnTo>
                      <a:pt x="14" y="79"/>
                    </a:lnTo>
                    <a:lnTo>
                      <a:pt x="17" y="81"/>
                    </a:lnTo>
                    <a:lnTo>
                      <a:pt x="23" y="83"/>
                    </a:lnTo>
                    <a:lnTo>
                      <a:pt x="30" y="83"/>
                    </a:lnTo>
                    <a:lnTo>
                      <a:pt x="40" y="78"/>
                    </a:lnTo>
                    <a:lnTo>
                      <a:pt x="45" y="69"/>
                    </a:lnTo>
                    <a:lnTo>
                      <a:pt x="47" y="61"/>
                    </a:lnTo>
                    <a:lnTo>
                      <a:pt x="46" y="51"/>
                    </a:lnTo>
                    <a:lnTo>
                      <a:pt x="44" y="43"/>
                    </a:lnTo>
                    <a:lnTo>
                      <a:pt x="39" y="35"/>
                    </a:lnTo>
                    <a:lnTo>
                      <a:pt x="34" y="27"/>
                    </a:lnTo>
                    <a:lnTo>
                      <a:pt x="28" y="22"/>
                    </a:lnTo>
                    <a:lnTo>
                      <a:pt x="22" y="16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34" y="2"/>
                    </a:lnTo>
                    <a:lnTo>
                      <a:pt x="48" y="9"/>
                    </a:lnTo>
                    <a:lnTo>
                      <a:pt x="63" y="20"/>
                    </a:lnTo>
                    <a:lnTo>
                      <a:pt x="77" y="33"/>
                    </a:lnTo>
                    <a:lnTo>
                      <a:pt x="91" y="48"/>
                    </a:lnTo>
                    <a:lnTo>
                      <a:pt x="101" y="65"/>
                    </a:lnTo>
                    <a:lnTo>
                      <a:pt x="110" y="81"/>
                    </a:lnTo>
                    <a:lnTo>
                      <a:pt x="114" y="96"/>
                    </a:lnTo>
                    <a:lnTo>
                      <a:pt x="114" y="110"/>
                    </a:lnTo>
                    <a:lnTo>
                      <a:pt x="113" y="124"/>
                    </a:lnTo>
                    <a:lnTo>
                      <a:pt x="110" y="138"/>
                    </a:lnTo>
                    <a:lnTo>
                      <a:pt x="103" y="152"/>
                    </a:lnTo>
                    <a:lnTo>
                      <a:pt x="97" y="149"/>
                    </a:lnTo>
                    <a:lnTo>
                      <a:pt x="93" y="148"/>
                    </a:lnTo>
                    <a:lnTo>
                      <a:pt x="90" y="147"/>
                    </a:lnTo>
                    <a:lnTo>
                      <a:pt x="88" y="148"/>
                    </a:lnTo>
                    <a:lnTo>
                      <a:pt x="89" y="152"/>
                    </a:lnTo>
                    <a:lnTo>
                      <a:pt x="92" y="154"/>
                    </a:lnTo>
                    <a:lnTo>
                      <a:pt x="97" y="156"/>
                    </a:lnTo>
                    <a:lnTo>
                      <a:pt x="101" y="160"/>
                    </a:lnTo>
                    <a:lnTo>
                      <a:pt x="101" y="164"/>
                    </a:lnTo>
                    <a:lnTo>
                      <a:pt x="101" y="168"/>
                    </a:lnTo>
                    <a:lnTo>
                      <a:pt x="101" y="171"/>
                    </a:lnTo>
                    <a:lnTo>
                      <a:pt x="101" y="175"/>
                    </a:lnTo>
                    <a:lnTo>
                      <a:pt x="99" y="175"/>
                    </a:lnTo>
                    <a:lnTo>
                      <a:pt x="96" y="175"/>
                    </a:lnTo>
                    <a:lnTo>
                      <a:pt x="92" y="175"/>
                    </a:lnTo>
                    <a:lnTo>
                      <a:pt x="90" y="175"/>
                    </a:lnTo>
                    <a:lnTo>
                      <a:pt x="91" y="179"/>
                    </a:lnTo>
                    <a:lnTo>
                      <a:pt x="93" y="183"/>
                    </a:lnTo>
                    <a:lnTo>
                      <a:pt x="98" y="186"/>
                    </a:lnTo>
                    <a:lnTo>
                      <a:pt x="105" y="190"/>
                    </a:lnTo>
                    <a:lnTo>
                      <a:pt x="106" y="197"/>
                    </a:lnTo>
                    <a:lnTo>
                      <a:pt x="106" y="201"/>
                    </a:lnTo>
                    <a:lnTo>
                      <a:pt x="106" y="202"/>
                    </a:lnTo>
                    <a:lnTo>
                      <a:pt x="105" y="204"/>
                    </a:lnTo>
                    <a:lnTo>
                      <a:pt x="99" y="199"/>
                    </a:lnTo>
                    <a:lnTo>
                      <a:pt x="95" y="197"/>
                    </a:lnTo>
                    <a:lnTo>
                      <a:pt x="91" y="194"/>
                    </a:lnTo>
                    <a:lnTo>
                      <a:pt x="86" y="194"/>
                    </a:lnTo>
                    <a:lnTo>
                      <a:pt x="91" y="201"/>
                    </a:lnTo>
                    <a:lnTo>
                      <a:pt x="98" y="207"/>
                    </a:lnTo>
                    <a:lnTo>
                      <a:pt x="105" y="215"/>
                    </a:lnTo>
                    <a:lnTo>
                      <a:pt x="111" y="228"/>
                    </a:lnTo>
                    <a:lnTo>
                      <a:pt x="110" y="228"/>
                    </a:lnTo>
                    <a:lnTo>
                      <a:pt x="108" y="229"/>
                    </a:lnTo>
                    <a:lnTo>
                      <a:pt x="103" y="227"/>
                    </a:lnTo>
                    <a:lnTo>
                      <a:pt x="98" y="224"/>
                    </a:lnTo>
                    <a:lnTo>
                      <a:pt x="93" y="223"/>
                    </a:lnTo>
                    <a:lnTo>
                      <a:pt x="90" y="222"/>
                    </a:lnTo>
                    <a:lnTo>
                      <a:pt x="92" y="227"/>
                    </a:lnTo>
                    <a:lnTo>
                      <a:pt x="98" y="232"/>
                    </a:lnTo>
                    <a:lnTo>
                      <a:pt x="105" y="237"/>
                    </a:lnTo>
                    <a:lnTo>
                      <a:pt x="112" y="242"/>
                    </a:lnTo>
                    <a:lnTo>
                      <a:pt x="113" y="251"/>
                    </a:lnTo>
                    <a:lnTo>
                      <a:pt x="113" y="254"/>
                    </a:lnTo>
                    <a:lnTo>
                      <a:pt x="113" y="257"/>
                    </a:lnTo>
                    <a:lnTo>
                      <a:pt x="112" y="258"/>
                    </a:lnTo>
                    <a:lnTo>
                      <a:pt x="108" y="255"/>
                    </a:lnTo>
                    <a:lnTo>
                      <a:pt x="106" y="253"/>
                    </a:lnTo>
                    <a:lnTo>
                      <a:pt x="103" y="251"/>
                    </a:lnTo>
                    <a:lnTo>
                      <a:pt x="99" y="249"/>
                    </a:lnTo>
                    <a:lnTo>
                      <a:pt x="98" y="250"/>
                    </a:lnTo>
                    <a:lnTo>
                      <a:pt x="97" y="250"/>
                    </a:lnTo>
                    <a:lnTo>
                      <a:pt x="96" y="251"/>
                    </a:lnTo>
                    <a:lnTo>
                      <a:pt x="96" y="252"/>
                    </a:lnTo>
                    <a:lnTo>
                      <a:pt x="96" y="253"/>
                    </a:lnTo>
                    <a:lnTo>
                      <a:pt x="96" y="254"/>
                    </a:lnTo>
                    <a:lnTo>
                      <a:pt x="100" y="259"/>
                    </a:lnTo>
                    <a:lnTo>
                      <a:pt x="106" y="262"/>
                    </a:lnTo>
                    <a:lnTo>
                      <a:pt x="111" y="267"/>
                    </a:lnTo>
                    <a:lnTo>
                      <a:pt x="115" y="272"/>
                    </a:lnTo>
                    <a:lnTo>
                      <a:pt x="115" y="273"/>
                    </a:lnTo>
                    <a:lnTo>
                      <a:pt x="115" y="274"/>
                    </a:lnTo>
                    <a:lnTo>
                      <a:pt x="115" y="276"/>
                    </a:lnTo>
                    <a:lnTo>
                      <a:pt x="115" y="277"/>
                    </a:lnTo>
                    <a:lnTo>
                      <a:pt x="112" y="276"/>
                    </a:lnTo>
                    <a:lnTo>
                      <a:pt x="107" y="274"/>
                    </a:lnTo>
                    <a:lnTo>
                      <a:pt x="103" y="273"/>
                    </a:lnTo>
                    <a:lnTo>
                      <a:pt x="99" y="272"/>
                    </a:lnTo>
                    <a:lnTo>
                      <a:pt x="99" y="273"/>
                    </a:lnTo>
                    <a:lnTo>
                      <a:pt x="99" y="274"/>
                    </a:lnTo>
                    <a:lnTo>
                      <a:pt x="98" y="274"/>
                    </a:lnTo>
                    <a:lnTo>
                      <a:pt x="103" y="279"/>
                    </a:lnTo>
                    <a:lnTo>
                      <a:pt x="113" y="287"/>
                    </a:lnTo>
                    <a:lnTo>
                      <a:pt x="120" y="297"/>
                    </a:lnTo>
                    <a:lnTo>
                      <a:pt x="118" y="306"/>
                    </a:lnTo>
                    <a:lnTo>
                      <a:pt x="114" y="304"/>
                    </a:lnTo>
                    <a:lnTo>
                      <a:pt x="111" y="300"/>
                    </a:lnTo>
                    <a:lnTo>
                      <a:pt x="107" y="298"/>
                    </a:lnTo>
                    <a:lnTo>
                      <a:pt x="104" y="296"/>
                    </a:lnTo>
                    <a:lnTo>
                      <a:pt x="103" y="297"/>
                    </a:lnTo>
                    <a:lnTo>
                      <a:pt x="101" y="297"/>
                    </a:lnTo>
                    <a:lnTo>
                      <a:pt x="101" y="298"/>
                    </a:lnTo>
                    <a:lnTo>
                      <a:pt x="101" y="299"/>
                    </a:lnTo>
                    <a:lnTo>
                      <a:pt x="108" y="304"/>
                    </a:lnTo>
                    <a:lnTo>
                      <a:pt x="115" y="310"/>
                    </a:lnTo>
                    <a:lnTo>
                      <a:pt x="120" y="318"/>
                    </a:lnTo>
                    <a:lnTo>
                      <a:pt x="120" y="328"/>
                    </a:lnTo>
                    <a:lnTo>
                      <a:pt x="119" y="328"/>
                    </a:lnTo>
                    <a:lnTo>
                      <a:pt x="118" y="328"/>
                    </a:lnTo>
                    <a:lnTo>
                      <a:pt x="116" y="328"/>
                    </a:lnTo>
                    <a:lnTo>
                      <a:pt x="115" y="328"/>
                    </a:lnTo>
                    <a:lnTo>
                      <a:pt x="112" y="326"/>
                    </a:lnTo>
                    <a:lnTo>
                      <a:pt x="111" y="325"/>
                    </a:lnTo>
                    <a:lnTo>
                      <a:pt x="108" y="323"/>
                    </a:lnTo>
                    <a:lnTo>
                      <a:pt x="106" y="325"/>
                    </a:lnTo>
                    <a:lnTo>
                      <a:pt x="107" y="328"/>
                    </a:lnTo>
                    <a:lnTo>
                      <a:pt x="110" y="332"/>
                    </a:lnTo>
                    <a:lnTo>
                      <a:pt x="112" y="335"/>
                    </a:lnTo>
                    <a:lnTo>
                      <a:pt x="114" y="341"/>
                    </a:lnTo>
                    <a:lnTo>
                      <a:pt x="112" y="342"/>
                    </a:lnTo>
                    <a:lnTo>
                      <a:pt x="110" y="344"/>
                    </a:lnTo>
                    <a:lnTo>
                      <a:pt x="107" y="345"/>
                    </a:lnTo>
                    <a:lnTo>
                      <a:pt x="105" y="345"/>
                    </a:lnTo>
                    <a:lnTo>
                      <a:pt x="104" y="343"/>
                    </a:lnTo>
                    <a:lnTo>
                      <a:pt x="101" y="340"/>
                    </a:lnTo>
                    <a:lnTo>
                      <a:pt x="100" y="337"/>
                    </a:lnTo>
                    <a:lnTo>
                      <a:pt x="98" y="335"/>
                    </a:lnTo>
                    <a:lnTo>
                      <a:pt x="97" y="335"/>
                    </a:lnTo>
                    <a:lnTo>
                      <a:pt x="95" y="335"/>
                    </a:lnTo>
                    <a:lnTo>
                      <a:pt x="93" y="335"/>
                    </a:lnTo>
                    <a:lnTo>
                      <a:pt x="91" y="336"/>
                    </a:lnTo>
                    <a:lnTo>
                      <a:pt x="93" y="341"/>
                    </a:lnTo>
                    <a:lnTo>
                      <a:pt x="96" y="344"/>
                    </a:lnTo>
                    <a:lnTo>
                      <a:pt x="97" y="350"/>
                    </a:lnTo>
                    <a:lnTo>
                      <a:pt x="98" y="357"/>
                    </a:lnTo>
                    <a:lnTo>
                      <a:pt x="97" y="358"/>
                    </a:lnTo>
                    <a:lnTo>
                      <a:pt x="96" y="358"/>
                    </a:lnTo>
                    <a:lnTo>
                      <a:pt x="95" y="359"/>
                    </a:lnTo>
                    <a:lnTo>
                      <a:pt x="95" y="360"/>
                    </a:lnTo>
                    <a:lnTo>
                      <a:pt x="88" y="349"/>
                    </a:lnTo>
                    <a:lnTo>
                      <a:pt x="83" y="343"/>
                    </a:lnTo>
                    <a:lnTo>
                      <a:pt x="81" y="340"/>
                    </a:lnTo>
                    <a:lnTo>
                      <a:pt x="78" y="337"/>
                    </a:lnTo>
                    <a:lnTo>
                      <a:pt x="77" y="338"/>
                    </a:lnTo>
                    <a:lnTo>
                      <a:pt x="76" y="338"/>
                    </a:lnTo>
                    <a:lnTo>
                      <a:pt x="75" y="338"/>
                    </a:lnTo>
                    <a:lnTo>
                      <a:pt x="74" y="338"/>
                    </a:lnTo>
                    <a:lnTo>
                      <a:pt x="81" y="352"/>
                    </a:lnTo>
                    <a:lnTo>
                      <a:pt x="84" y="359"/>
                    </a:lnTo>
                    <a:lnTo>
                      <a:pt x="85" y="364"/>
                    </a:lnTo>
                    <a:lnTo>
                      <a:pt x="86" y="367"/>
                    </a:lnTo>
                    <a:lnTo>
                      <a:pt x="83" y="370"/>
                    </a:lnTo>
                    <a:lnTo>
                      <a:pt x="81" y="372"/>
                    </a:lnTo>
                    <a:lnTo>
                      <a:pt x="78" y="372"/>
                    </a:lnTo>
                    <a:lnTo>
                      <a:pt x="74" y="373"/>
                    </a:lnTo>
                    <a:lnTo>
                      <a:pt x="72" y="364"/>
                    </a:lnTo>
                    <a:lnTo>
                      <a:pt x="70" y="357"/>
                    </a:lnTo>
                    <a:lnTo>
                      <a:pt x="68" y="351"/>
                    </a:lnTo>
                    <a:lnTo>
                      <a:pt x="65" y="345"/>
                    </a:lnTo>
                    <a:lnTo>
                      <a:pt x="63" y="347"/>
                    </a:lnTo>
                    <a:lnTo>
                      <a:pt x="62" y="348"/>
                    </a:lnTo>
                    <a:lnTo>
                      <a:pt x="62" y="360"/>
                    </a:lnTo>
                    <a:lnTo>
                      <a:pt x="63" y="368"/>
                    </a:lnTo>
                    <a:lnTo>
                      <a:pt x="63" y="372"/>
                    </a:lnTo>
                    <a:lnTo>
                      <a:pt x="63" y="375"/>
                    </a:lnTo>
                    <a:lnTo>
                      <a:pt x="63" y="374"/>
                    </a:lnTo>
                    <a:lnTo>
                      <a:pt x="65" y="374"/>
                    </a:lnTo>
                    <a:lnTo>
                      <a:pt x="65" y="373"/>
                    </a:lnTo>
                    <a:lnTo>
                      <a:pt x="66" y="373"/>
                    </a:lnTo>
                    <a:lnTo>
                      <a:pt x="67" y="374"/>
                    </a:lnTo>
                    <a:lnTo>
                      <a:pt x="68" y="375"/>
                    </a:lnTo>
                    <a:lnTo>
                      <a:pt x="68" y="378"/>
                    </a:lnTo>
                    <a:lnTo>
                      <a:pt x="68" y="380"/>
                    </a:lnTo>
                    <a:lnTo>
                      <a:pt x="67" y="380"/>
                    </a:lnTo>
                    <a:lnTo>
                      <a:pt x="66" y="380"/>
                    </a:lnTo>
                    <a:lnTo>
                      <a:pt x="65" y="380"/>
                    </a:lnTo>
                    <a:lnTo>
                      <a:pt x="63" y="381"/>
                    </a:lnTo>
                    <a:lnTo>
                      <a:pt x="63" y="382"/>
                    </a:lnTo>
                    <a:lnTo>
                      <a:pt x="63" y="383"/>
                    </a:lnTo>
                    <a:lnTo>
                      <a:pt x="62" y="386"/>
                    </a:lnTo>
                    <a:lnTo>
                      <a:pt x="62" y="387"/>
                    </a:lnTo>
                    <a:lnTo>
                      <a:pt x="61" y="388"/>
                    </a:lnTo>
                    <a:lnTo>
                      <a:pt x="60" y="388"/>
                    </a:lnTo>
                    <a:lnTo>
                      <a:pt x="59" y="389"/>
                    </a:lnTo>
                    <a:lnTo>
                      <a:pt x="58" y="390"/>
                    </a:lnTo>
                    <a:close/>
                  </a:path>
                </a:pathLst>
              </a:custGeom>
              <a:solidFill>
                <a:srgbClr val="D19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19" name="Freeform 406"/>
              <p:cNvSpPr>
                <a:spLocks/>
              </p:cNvSpPr>
              <p:nvPr/>
            </p:nvSpPr>
            <p:spPr bwMode="auto">
              <a:xfrm>
                <a:off x="2721" y="3129"/>
                <a:ext cx="162" cy="153"/>
              </a:xfrm>
              <a:custGeom>
                <a:avLst/>
                <a:gdLst>
                  <a:gd name="T0" fmla="*/ 1 w 324"/>
                  <a:gd name="T1" fmla="*/ 0 h 307"/>
                  <a:gd name="T2" fmla="*/ 1 w 324"/>
                  <a:gd name="T3" fmla="*/ 0 h 307"/>
                  <a:gd name="T4" fmla="*/ 1 w 324"/>
                  <a:gd name="T5" fmla="*/ 0 h 307"/>
                  <a:gd name="T6" fmla="*/ 1 w 324"/>
                  <a:gd name="T7" fmla="*/ 0 h 307"/>
                  <a:gd name="T8" fmla="*/ 1 w 324"/>
                  <a:gd name="T9" fmla="*/ 0 h 307"/>
                  <a:gd name="T10" fmla="*/ 1 w 324"/>
                  <a:gd name="T11" fmla="*/ 0 h 307"/>
                  <a:gd name="T12" fmla="*/ 1 w 324"/>
                  <a:gd name="T13" fmla="*/ 0 h 307"/>
                  <a:gd name="T14" fmla="*/ 0 w 324"/>
                  <a:gd name="T15" fmla="*/ 0 h 307"/>
                  <a:gd name="T16" fmla="*/ 1 w 324"/>
                  <a:gd name="T17" fmla="*/ 0 h 307"/>
                  <a:gd name="T18" fmla="*/ 1 w 324"/>
                  <a:gd name="T19" fmla="*/ 0 h 307"/>
                  <a:gd name="T20" fmla="*/ 1 w 324"/>
                  <a:gd name="T21" fmla="*/ 0 h 307"/>
                  <a:gd name="T22" fmla="*/ 1 w 324"/>
                  <a:gd name="T23" fmla="*/ 0 h 307"/>
                  <a:gd name="T24" fmla="*/ 1 w 324"/>
                  <a:gd name="T25" fmla="*/ 0 h 307"/>
                  <a:gd name="T26" fmla="*/ 1 w 324"/>
                  <a:gd name="T27" fmla="*/ 0 h 307"/>
                  <a:gd name="T28" fmla="*/ 1 w 324"/>
                  <a:gd name="T29" fmla="*/ 0 h 307"/>
                  <a:gd name="T30" fmla="*/ 1 w 324"/>
                  <a:gd name="T31" fmla="*/ 0 h 307"/>
                  <a:gd name="T32" fmla="*/ 1 w 324"/>
                  <a:gd name="T33" fmla="*/ 0 h 307"/>
                  <a:gd name="T34" fmla="*/ 1 w 324"/>
                  <a:gd name="T35" fmla="*/ 0 h 307"/>
                  <a:gd name="T36" fmla="*/ 1 w 324"/>
                  <a:gd name="T37" fmla="*/ 0 h 307"/>
                  <a:gd name="T38" fmla="*/ 1 w 324"/>
                  <a:gd name="T39" fmla="*/ 0 h 307"/>
                  <a:gd name="T40" fmla="*/ 1 w 324"/>
                  <a:gd name="T41" fmla="*/ 0 h 307"/>
                  <a:gd name="T42" fmla="*/ 1 w 324"/>
                  <a:gd name="T43" fmla="*/ 0 h 307"/>
                  <a:gd name="T44" fmla="*/ 1 w 324"/>
                  <a:gd name="T45" fmla="*/ 0 h 307"/>
                  <a:gd name="T46" fmla="*/ 1 w 324"/>
                  <a:gd name="T47" fmla="*/ 0 h 307"/>
                  <a:gd name="T48" fmla="*/ 1 w 324"/>
                  <a:gd name="T49" fmla="*/ 0 h 307"/>
                  <a:gd name="T50" fmla="*/ 1 w 324"/>
                  <a:gd name="T51" fmla="*/ 0 h 307"/>
                  <a:gd name="T52" fmla="*/ 1 w 324"/>
                  <a:gd name="T53" fmla="*/ 0 h 307"/>
                  <a:gd name="T54" fmla="*/ 1 w 324"/>
                  <a:gd name="T55" fmla="*/ 0 h 307"/>
                  <a:gd name="T56" fmla="*/ 1 w 324"/>
                  <a:gd name="T57" fmla="*/ 0 h 307"/>
                  <a:gd name="T58" fmla="*/ 1 w 324"/>
                  <a:gd name="T59" fmla="*/ 0 h 307"/>
                  <a:gd name="T60" fmla="*/ 1 w 324"/>
                  <a:gd name="T61" fmla="*/ 0 h 307"/>
                  <a:gd name="T62" fmla="*/ 1 w 324"/>
                  <a:gd name="T63" fmla="*/ 0 h 307"/>
                  <a:gd name="T64" fmla="*/ 1 w 324"/>
                  <a:gd name="T65" fmla="*/ 0 h 307"/>
                  <a:gd name="T66" fmla="*/ 1 w 324"/>
                  <a:gd name="T67" fmla="*/ 0 h 307"/>
                  <a:gd name="T68" fmla="*/ 1 w 324"/>
                  <a:gd name="T69" fmla="*/ 0 h 307"/>
                  <a:gd name="T70" fmla="*/ 1 w 324"/>
                  <a:gd name="T71" fmla="*/ 0 h 307"/>
                  <a:gd name="T72" fmla="*/ 1 w 324"/>
                  <a:gd name="T73" fmla="*/ 0 h 307"/>
                  <a:gd name="T74" fmla="*/ 1 w 324"/>
                  <a:gd name="T75" fmla="*/ 0 h 307"/>
                  <a:gd name="T76" fmla="*/ 1 w 324"/>
                  <a:gd name="T77" fmla="*/ 0 h 307"/>
                  <a:gd name="T78" fmla="*/ 1 w 324"/>
                  <a:gd name="T79" fmla="*/ 0 h 307"/>
                  <a:gd name="T80" fmla="*/ 1 w 324"/>
                  <a:gd name="T81" fmla="*/ 0 h 307"/>
                  <a:gd name="T82" fmla="*/ 1 w 324"/>
                  <a:gd name="T83" fmla="*/ 0 h 307"/>
                  <a:gd name="T84" fmla="*/ 1 w 324"/>
                  <a:gd name="T85" fmla="*/ 0 h 307"/>
                  <a:gd name="T86" fmla="*/ 1 w 324"/>
                  <a:gd name="T87" fmla="*/ 0 h 307"/>
                  <a:gd name="T88" fmla="*/ 1 w 324"/>
                  <a:gd name="T89" fmla="*/ 0 h 307"/>
                  <a:gd name="T90" fmla="*/ 1 w 324"/>
                  <a:gd name="T91" fmla="*/ 0 h 307"/>
                  <a:gd name="T92" fmla="*/ 1 w 324"/>
                  <a:gd name="T93" fmla="*/ 0 h 307"/>
                  <a:gd name="T94" fmla="*/ 1 w 324"/>
                  <a:gd name="T95" fmla="*/ 0 h 307"/>
                  <a:gd name="T96" fmla="*/ 1 w 324"/>
                  <a:gd name="T97" fmla="*/ 0 h 307"/>
                  <a:gd name="T98" fmla="*/ 1 w 324"/>
                  <a:gd name="T99" fmla="*/ 0 h 307"/>
                  <a:gd name="T100" fmla="*/ 1 w 324"/>
                  <a:gd name="T101" fmla="*/ 0 h 30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4"/>
                  <a:gd name="T154" fmla="*/ 0 h 307"/>
                  <a:gd name="T155" fmla="*/ 324 w 324"/>
                  <a:gd name="T156" fmla="*/ 307 h 30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4" h="307">
                    <a:moveTo>
                      <a:pt x="190" y="307"/>
                    </a:moveTo>
                    <a:lnTo>
                      <a:pt x="180" y="306"/>
                    </a:lnTo>
                    <a:lnTo>
                      <a:pt x="169" y="305"/>
                    </a:lnTo>
                    <a:lnTo>
                      <a:pt x="159" y="305"/>
                    </a:lnTo>
                    <a:lnTo>
                      <a:pt x="149" y="302"/>
                    </a:lnTo>
                    <a:lnTo>
                      <a:pt x="138" y="301"/>
                    </a:lnTo>
                    <a:lnTo>
                      <a:pt x="128" y="300"/>
                    </a:lnTo>
                    <a:lnTo>
                      <a:pt x="119" y="298"/>
                    </a:lnTo>
                    <a:lnTo>
                      <a:pt x="109" y="295"/>
                    </a:lnTo>
                    <a:lnTo>
                      <a:pt x="91" y="288"/>
                    </a:lnTo>
                    <a:lnTo>
                      <a:pt x="71" y="279"/>
                    </a:lnTo>
                    <a:lnTo>
                      <a:pt x="50" y="270"/>
                    </a:lnTo>
                    <a:lnTo>
                      <a:pt x="30" y="257"/>
                    </a:lnTo>
                    <a:lnTo>
                      <a:pt x="14" y="243"/>
                    </a:lnTo>
                    <a:lnTo>
                      <a:pt x="4" y="227"/>
                    </a:lnTo>
                    <a:lnTo>
                      <a:pt x="0" y="209"/>
                    </a:lnTo>
                    <a:lnTo>
                      <a:pt x="6" y="187"/>
                    </a:lnTo>
                    <a:lnTo>
                      <a:pt x="12" y="188"/>
                    </a:lnTo>
                    <a:lnTo>
                      <a:pt x="17" y="190"/>
                    </a:lnTo>
                    <a:lnTo>
                      <a:pt x="23" y="193"/>
                    </a:lnTo>
                    <a:lnTo>
                      <a:pt x="30" y="195"/>
                    </a:lnTo>
                    <a:lnTo>
                      <a:pt x="36" y="195"/>
                    </a:lnTo>
                    <a:lnTo>
                      <a:pt x="40" y="194"/>
                    </a:lnTo>
                    <a:lnTo>
                      <a:pt x="46" y="190"/>
                    </a:lnTo>
                    <a:lnTo>
                      <a:pt x="50" y="182"/>
                    </a:lnTo>
                    <a:lnTo>
                      <a:pt x="52" y="155"/>
                    </a:lnTo>
                    <a:lnTo>
                      <a:pt x="54" y="126"/>
                    </a:lnTo>
                    <a:lnTo>
                      <a:pt x="59" y="96"/>
                    </a:lnTo>
                    <a:lnTo>
                      <a:pt x="67" y="67"/>
                    </a:lnTo>
                    <a:lnTo>
                      <a:pt x="78" y="42"/>
                    </a:lnTo>
                    <a:lnTo>
                      <a:pt x="95" y="21"/>
                    </a:lnTo>
                    <a:lnTo>
                      <a:pt x="118" y="7"/>
                    </a:lnTo>
                    <a:lnTo>
                      <a:pt x="147" y="0"/>
                    </a:lnTo>
                    <a:lnTo>
                      <a:pt x="157" y="4"/>
                    </a:lnTo>
                    <a:lnTo>
                      <a:pt x="165" y="7"/>
                    </a:lnTo>
                    <a:lnTo>
                      <a:pt x="173" y="13"/>
                    </a:lnTo>
                    <a:lnTo>
                      <a:pt x="180" y="20"/>
                    </a:lnTo>
                    <a:lnTo>
                      <a:pt x="187" y="28"/>
                    </a:lnTo>
                    <a:lnTo>
                      <a:pt x="191" y="37"/>
                    </a:lnTo>
                    <a:lnTo>
                      <a:pt x="196" y="48"/>
                    </a:lnTo>
                    <a:lnTo>
                      <a:pt x="199" y="58"/>
                    </a:lnTo>
                    <a:lnTo>
                      <a:pt x="200" y="59"/>
                    </a:lnTo>
                    <a:lnTo>
                      <a:pt x="203" y="60"/>
                    </a:lnTo>
                    <a:lnTo>
                      <a:pt x="204" y="61"/>
                    </a:lnTo>
                    <a:lnTo>
                      <a:pt x="205" y="63"/>
                    </a:lnTo>
                    <a:lnTo>
                      <a:pt x="211" y="60"/>
                    </a:lnTo>
                    <a:lnTo>
                      <a:pt x="217" y="58"/>
                    </a:lnTo>
                    <a:lnTo>
                      <a:pt x="223" y="54"/>
                    </a:lnTo>
                    <a:lnTo>
                      <a:pt x="229" y="51"/>
                    </a:lnTo>
                    <a:lnTo>
                      <a:pt x="236" y="46"/>
                    </a:lnTo>
                    <a:lnTo>
                      <a:pt x="243" y="43"/>
                    </a:lnTo>
                    <a:lnTo>
                      <a:pt x="249" y="39"/>
                    </a:lnTo>
                    <a:lnTo>
                      <a:pt x="256" y="36"/>
                    </a:lnTo>
                    <a:lnTo>
                      <a:pt x="261" y="35"/>
                    </a:lnTo>
                    <a:lnTo>
                      <a:pt x="267" y="35"/>
                    </a:lnTo>
                    <a:lnTo>
                      <a:pt x="273" y="35"/>
                    </a:lnTo>
                    <a:lnTo>
                      <a:pt x="280" y="35"/>
                    </a:lnTo>
                    <a:lnTo>
                      <a:pt x="286" y="33"/>
                    </a:lnTo>
                    <a:lnTo>
                      <a:pt x="295" y="36"/>
                    </a:lnTo>
                    <a:lnTo>
                      <a:pt x="304" y="42"/>
                    </a:lnTo>
                    <a:lnTo>
                      <a:pt x="312" y="49"/>
                    </a:lnTo>
                    <a:lnTo>
                      <a:pt x="317" y="57"/>
                    </a:lnTo>
                    <a:lnTo>
                      <a:pt x="320" y="66"/>
                    </a:lnTo>
                    <a:lnTo>
                      <a:pt x="323" y="76"/>
                    </a:lnTo>
                    <a:lnTo>
                      <a:pt x="324" y="88"/>
                    </a:lnTo>
                    <a:lnTo>
                      <a:pt x="323" y="86"/>
                    </a:lnTo>
                    <a:lnTo>
                      <a:pt x="321" y="84"/>
                    </a:lnTo>
                    <a:lnTo>
                      <a:pt x="320" y="82"/>
                    </a:lnTo>
                    <a:lnTo>
                      <a:pt x="319" y="81"/>
                    </a:lnTo>
                    <a:lnTo>
                      <a:pt x="320" y="88"/>
                    </a:lnTo>
                    <a:lnTo>
                      <a:pt x="321" y="97"/>
                    </a:lnTo>
                    <a:lnTo>
                      <a:pt x="321" y="106"/>
                    </a:lnTo>
                    <a:lnTo>
                      <a:pt x="319" y="114"/>
                    </a:lnTo>
                    <a:lnTo>
                      <a:pt x="320" y="116"/>
                    </a:lnTo>
                    <a:lnTo>
                      <a:pt x="321" y="116"/>
                    </a:lnTo>
                    <a:lnTo>
                      <a:pt x="323" y="117"/>
                    </a:lnTo>
                    <a:lnTo>
                      <a:pt x="324" y="118"/>
                    </a:lnTo>
                    <a:lnTo>
                      <a:pt x="323" y="119"/>
                    </a:lnTo>
                    <a:lnTo>
                      <a:pt x="321" y="119"/>
                    </a:lnTo>
                    <a:lnTo>
                      <a:pt x="321" y="120"/>
                    </a:lnTo>
                    <a:lnTo>
                      <a:pt x="320" y="121"/>
                    </a:lnTo>
                    <a:lnTo>
                      <a:pt x="319" y="139"/>
                    </a:lnTo>
                    <a:lnTo>
                      <a:pt x="314" y="157"/>
                    </a:lnTo>
                    <a:lnTo>
                      <a:pt x="308" y="175"/>
                    </a:lnTo>
                    <a:lnTo>
                      <a:pt x="302" y="193"/>
                    </a:lnTo>
                    <a:lnTo>
                      <a:pt x="296" y="201"/>
                    </a:lnTo>
                    <a:lnTo>
                      <a:pt x="289" y="212"/>
                    </a:lnTo>
                    <a:lnTo>
                      <a:pt x="281" y="224"/>
                    </a:lnTo>
                    <a:lnTo>
                      <a:pt x="276" y="235"/>
                    </a:lnTo>
                    <a:lnTo>
                      <a:pt x="274" y="247"/>
                    </a:lnTo>
                    <a:lnTo>
                      <a:pt x="275" y="257"/>
                    </a:lnTo>
                    <a:lnTo>
                      <a:pt x="283" y="264"/>
                    </a:lnTo>
                    <a:lnTo>
                      <a:pt x="299" y="269"/>
                    </a:lnTo>
                    <a:lnTo>
                      <a:pt x="295" y="280"/>
                    </a:lnTo>
                    <a:lnTo>
                      <a:pt x="283" y="290"/>
                    </a:lnTo>
                    <a:lnTo>
                      <a:pt x="268" y="296"/>
                    </a:lnTo>
                    <a:lnTo>
                      <a:pt x="251" y="301"/>
                    </a:lnTo>
                    <a:lnTo>
                      <a:pt x="233" y="303"/>
                    </a:lnTo>
                    <a:lnTo>
                      <a:pt x="215" y="306"/>
                    </a:lnTo>
                    <a:lnTo>
                      <a:pt x="200" y="307"/>
                    </a:lnTo>
                    <a:lnTo>
                      <a:pt x="190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0" name="Freeform 407"/>
              <p:cNvSpPr>
                <a:spLocks/>
              </p:cNvSpPr>
              <p:nvPr/>
            </p:nvSpPr>
            <p:spPr bwMode="auto">
              <a:xfrm>
                <a:off x="3020" y="3209"/>
                <a:ext cx="4" cy="5"/>
              </a:xfrm>
              <a:custGeom>
                <a:avLst/>
                <a:gdLst>
                  <a:gd name="T0" fmla="*/ 1 w 7"/>
                  <a:gd name="T1" fmla="*/ 1 h 10"/>
                  <a:gd name="T2" fmla="*/ 1 w 7"/>
                  <a:gd name="T3" fmla="*/ 1 h 10"/>
                  <a:gd name="T4" fmla="*/ 1 w 7"/>
                  <a:gd name="T5" fmla="*/ 1 h 10"/>
                  <a:gd name="T6" fmla="*/ 1 w 7"/>
                  <a:gd name="T7" fmla="*/ 1 h 10"/>
                  <a:gd name="T8" fmla="*/ 0 w 7"/>
                  <a:gd name="T9" fmla="*/ 1 h 10"/>
                  <a:gd name="T10" fmla="*/ 1 w 7"/>
                  <a:gd name="T11" fmla="*/ 1 h 10"/>
                  <a:gd name="T12" fmla="*/ 1 w 7"/>
                  <a:gd name="T13" fmla="*/ 0 h 10"/>
                  <a:gd name="T14" fmla="*/ 1 w 7"/>
                  <a:gd name="T15" fmla="*/ 0 h 10"/>
                  <a:gd name="T16" fmla="*/ 1 w 7"/>
                  <a:gd name="T17" fmla="*/ 1 h 10"/>
                  <a:gd name="T18" fmla="*/ 1 w 7"/>
                  <a:gd name="T19" fmla="*/ 1 h 10"/>
                  <a:gd name="T20" fmla="*/ 1 w 7"/>
                  <a:gd name="T21" fmla="*/ 1 h 10"/>
                  <a:gd name="T22" fmla="*/ 1 w 7"/>
                  <a:gd name="T23" fmla="*/ 1 h 10"/>
                  <a:gd name="T24" fmla="*/ 1 w 7"/>
                  <a:gd name="T25" fmla="*/ 1 h 10"/>
                  <a:gd name="T26" fmla="*/ 1 w 7"/>
                  <a:gd name="T27" fmla="*/ 1 h 10"/>
                  <a:gd name="T28" fmla="*/ 1 w 7"/>
                  <a:gd name="T29" fmla="*/ 1 h 10"/>
                  <a:gd name="T30" fmla="*/ 1 w 7"/>
                  <a:gd name="T31" fmla="*/ 1 h 10"/>
                  <a:gd name="T32" fmla="*/ 1 w 7"/>
                  <a:gd name="T33" fmla="*/ 1 h 10"/>
                  <a:gd name="T34" fmla="*/ 1 w 7"/>
                  <a:gd name="T35" fmla="*/ 1 h 10"/>
                  <a:gd name="T36" fmla="*/ 1 w 7"/>
                  <a:gd name="T37" fmla="*/ 1 h 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"/>
                  <a:gd name="T58" fmla="*/ 0 h 10"/>
                  <a:gd name="T59" fmla="*/ 7 w 7"/>
                  <a:gd name="T60" fmla="*/ 10 h 1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" h="10">
                    <a:moveTo>
                      <a:pt x="2" y="10"/>
                    </a:moveTo>
                    <a:lnTo>
                      <a:pt x="1" y="9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1" name="Freeform 408"/>
              <p:cNvSpPr>
                <a:spLocks/>
              </p:cNvSpPr>
              <p:nvPr/>
            </p:nvSpPr>
            <p:spPr bwMode="auto">
              <a:xfrm>
                <a:off x="2873" y="3103"/>
                <a:ext cx="49" cy="87"/>
              </a:xfrm>
              <a:custGeom>
                <a:avLst/>
                <a:gdLst>
                  <a:gd name="T0" fmla="*/ 1 w 98"/>
                  <a:gd name="T1" fmla="*/ 0 h 175"/>
                  <a:gd name="T2" fmla="*/ 1 w 98"/>
                  <a:gd name="T3" fmla="*/ 0 h 175"/>
                  <a:gd name="T4" fmla="*/ 1 w 98"/>
                  <a:gd name="T5" fmla="*/ 0 h 175"/>
                  <a:gd name="T6" fmla="*/ 1 w 98"/>
                  <a:gd name="T7" fmla="*/ 0 h 175"/>
                  <a:gd name="T8" fmla="*/ 1 w 98"/>
                  <a:gd name="T9" fmla="*/ 0 h 175"/>
                  <a:gd name="T10" fmla="*/ 1 w 98"/>
                  <a:gd name="T11" fmla="*/ 0 h 175"/>
                  <a:gd name="T12" fmla="*/ 1 w 98"/>
                  <a:gd name="T13" fmla="*/ 0 h 175"/>
                  <a:gd name="T14" fmla="*/ 1 w 98"/>
                  <a:gd name="T15" fmla="*/ 0 h 175"/>
                  <a:gd name="T16" fmla="*/ 0 w 98"/>
                  <a:gd name="T17" fmla="*/ 0 h 175"/>
                  <a:gd name="T18" fmla="*/ 1 w 98"/>
                  <a:gd name="T19" fmla="*/ 0 h 175"/>
                  <a:gd name="T20" fmla="*/ 1 w 98"/>
                  <a:gd name="T21" fmla="*/ 0 h 175"/>
                  <a:gd name="T22" fmla="*/ 1 w 98"/>
                  <a:gd name="T23" fmla="*/ 0 h 175"/>
                  <a:gd name="T24" fmla="*/ 1 w 98"/>
                  <a:gd name="T25" fmla="*/ 0 h 175"/>
                  <a:gd name="T26" fmla="*/ 1 w 98"/>
                  <a:gd name="T27" fmla="*/ 0 h 175"/>
                  <a:gd name="T28" fmla="*/ 1 w 98"/>
                  <a:gd name="T29" fmla="*/ 0 h 175"/>
                  <a:gd name="T30" fmla="*/ 1 w 98"/>
                  <a:gd name="T31" fmla="*/ 0 h 175"/>
                  <a:gd name="T32" fmla="*/ 1 w 98"/>
                  <a:gd name="T33" fmla="*/ 0 h 175"/>
                  <a:gd name="T34" fmla="*/ 1 w 98"/>
                  <a:gd name="T35" fmla="*/ 0 h 175"/>
                  <a:gd name="T36" fmla="*/ 1 w 98"/>
                  <a:gd name="T37" fmla="*/ 0 h 175"/>
                  <a:gd name="T38" fmla="*/ 1 w 98"/>
                  <a:gd name="T39" fmla="*/ 0 h 175"/>
                  <a:gd name="T40" fmla="*/ 1 w 98"/>
                  <a:gd name="T41" fmla="*/ 0 h 175"/>
                  <a:gd name="T42" fmla="*/ 1 w 98"/>
                  <a:gd name="T43" fmla="*/ 0 h 175"/>
                  <a:gd name="T44" fmla="*/ 1 w 98"/>
                  <a:gd name="T45" fmla="*/ 0 h 175"/>
                  <a:gd name="T46" fmla="*/ 1 w 98"/>
                  <a:gd name="T47" fmla="*/ 0 h 175"/>
                  <a:gd name="T48" fmla="*/ 1 w 98"/>
                  <a:gd name="T49" fmla="*/ 0 h 175"/>
                  <a:gd name="T50" fmla="*/ 1 w 98"/>
                  <a:gd name="T51" fmla="*/ 0 h 175"/>
                  <a:gd name="T52" fmla="*/ 1 w 98"/>
                  <a:gd name="T53" fmla="*/ 0 h 175"/>
                  <a:gd name="T54" fmla="*/ 1 w 98"/>
                  <a:gd name="T55" fmla="*/ 0 h 175"/>
                  <a:gd name="T56" fmla="*/ 1 w 98"/>
                  <a:gd name="T57" fmla="*/ 0 h 175"/>
                  <a:gd name="T58" fmla="*/ 1 w 98"/>
                  <a:gd name="T59" fmla="*/ 0 h 175"/>
                  <a:gd name="T60" fmla="*/ 1 w 98"/>
                  <a:gd name="T61" fmla="*/ 0 h 175"/>
                  <a:gd name="T62" fmla="*/ 1 w 98"/>
                  <a:gd name="T63" fmla="*/ 0 h 175"/>
                  <a:gd name="T64" fmla="*/ 1 w 98"/>
                  <a:gd name="T65" fmla="*/ 0 h 175"/>
                  <a:gd name="T66" fmla="*/ 1 w 98"/>
                  <a:gd name="T67" fmla="*/ 0 h 175"/>
                  <a:gd name="T68" fmla="*/ 1 w 98"/>
                  <a:gd name="T69" fmla="*/ 0 h 175"/>
                  <a:gd name="T70" fmla="*/ 1 w 98"/>
                  <a:gd name="T71" fmla="*/ 0 h 175"/>
                  <a:gd name="T72" fmla="*/ 1 w 98"/>
                  <a:gd name="T73" fmla="*/ 0 h 175"/>
                  <a:gd name="T74" fmla="*/ 1 w 98"/>
                  <a:gd name="T75" fmla="*/ 0 h 175"/>
                  <a:gd name="T76" fmla="*/ 1 w 98"/>
                  <a:gd name="T77" fmla="*/ 0 h 1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8"/>
                  <a:gd name="T118" fmla="*/ 0 h 175"/>
                  <a:gd name="T119" fmla="*/ 98 w 98"/>
                  <a:gd name="T120" fmla="*/ 175 h 17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8" h="175">
                    <a:moveTo>
                      <a:pt x="36" y="175"/>
                    </a:moveTo>
                    <a:lnTo>
                      <a:pt x="36" y="157"/>
                    </a:lnTo>
                    <a:lnTo>
                      <a:pt x="36" y="142"/>
                    </a:lnTo>
                    <a:lnTo>
                      <a:pt x="35" y="128"/>
                    </a:lnTo>
                    <a:lnTo>
                      <a:pt x="32" y="117"/>
                    </a:lnTo>
                    <a:lnTo>
                      <a:pt x="28" y="106"/>
                    </a:lnTo>
                    <a:lnTo>
                      <a:pt x="22" y="96"/>
                    </a:lnTo>
                    <a:lnTo>
                      <a:pt x="13" y="86"/>
                    </a:lnTo>
                    <a:lnTo>
                      <a:pt x="0" y="74"/>
                    </a:lnTo>
                    <a:lnTo>
                      <a:pt x="1" y="64"/>
                    </a:lnTo>
                    <a:lnTo>
                      <a:pt x="5" y="54"/>
                    </a:lnTo>
                    <a:lnTo>
                      <a:pt x="9" y="48"/>
                    </a:lnTo>
                    <a:lnTo>
                      <a:pt x="16" y="41"/>
                    </a:lnTo>
                    <a:lnTo>
                      <a:pt x="23" y="34"/>
                    </a:lnTo>
                    <a:lnTo>
                      <a:pt x="31" y="28"/>
                    </a:lnTo>
                    <a:lnTo>
                      <a:pt x="38" y="23"/>
                    </a:lnTo>
                    <a:lnTo>
                      <a:pt x="46" y="18"/>
                    </a:lnTo>
                    <a:lnTo>
                      <a:pt x="53" y="9"/>
                    </a:lnTo>
                    <a:lnTo>
                      <a:pt x="58" y="4"/>
                    </a:lnTo>
                    <a:lnTo>
                      <a:pt x="61" y="0"/>
                    </a:lnTo>
                    <a:lnTo>
                      <a:pt x="66" y="0"/>
                    </a:lnTo>
                    <a:lnTo>
                      <a:pt x="69" y="3"/>
                    </a:lnTo>
                    <a:lnTo>
                      <a:pt x="76" y="7"/>
                    </a:lnTo>
                    <a:lnTo>
                      <a:pt x="85" y="14"/>
                    </a:lnTo>
                    <a:lnTo>
                      <a:pt x="98" y="22"/>
                    </a:lnTo>
                    <a:lnTo>
                      <a:pt x="97" y="27"/>
                    </a:lnTo>
                    <a:lnTo>
                      <a:pt x="95" y="31"/>
                    </a:lnTo>
                    <a:lnTo>
                      <a:pt x="91" y="36"/>
                    </a:lnTo>
                    <a:lnTo>
                      <a:pt x="86" y="41"/>
                    </a:lnTo>
                    <a:lnTo>
                      <a:pt x="84" y="57"/>
                    </a:lnTo>
                    <a:lnTo>
                      <a:pt x="82" y="74"/>
                    </a:lnTo>
                    <a:lnTo>
                      <a:pt x="78" y="92"/>
                    </a:lnTo>
                    <a:lnTo>
                      <a:pt x="74" y="112"/>
                    </a:lnTo>
                    <a:lnTo>
                      <a:pt x="68" y="130"/>
                    </a:lnTo>
                    <a:lnTo>
                      <a:pt x="60" y="148"/>
                    </a:lnTo>
                    <a:lnTo>
                      <a:pt x="50" y="163"/>
                    </a:lnTo>
                    <a:lnTo>
                      <a:pt x="36" y="175"/>
                    </a:lnTo>
                    <a:close/>
                  </a:path>
                </a:pathLst>
              </a:custGeom>
              <a:solidFill>
                <a:srgbClr val="D19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2" name="Freeform 409"/>
              <p:cNvSpPr>
                <a:spLocks/>
              </p:cNvSpPr>
              <p:nvPr/>
            </p:nvSpPr>
            <p:spPr bwMode="auto">
              <a:xfrm>
                <a:off x="2862" y="3148"/>
                <a:ext cx="4" cy="1"/>
              </a:xfrm>
              <a:custGeom>
                <a:avLst/>
                <a:gdLst>
                  <a:gd name="T0" fmla="*/ 1 w 8"/>
                  <a:gd name="T1" fmla="*/ 0 h 4"/>
                  <a:gd name="T2" fmla="*/ 1 w 8"/>
                  <a:gd name="T3" fmla="*/ 0 h 4"/>
                  <a:gd name="T4" fmla="*/ 1 w 8"/>
                  <a:gd name="T5" fmla="*/ 0 h 4"/>
                  <a:gd name="T6" fmla="*/ 1 w 8"/>
                  <a:gd name="T7" fmla="*/ 0 h 4"/>
                  <a:gd name="T8" fmla="*/ 0 w 8"/>
                  <a:gd name="T9" fmla="*/ 0 h 4"/>
                  <a:gd name="T10" fmla="*/ 1 w 8"/>
                  <a:gd name="T11" fmla="*/ 0 h 4"/>
                  <a:gd name="T12" fmla="*/ 1 w 8"/>
                  <a:gd name="T13" fmla="*/ 0 h 4"/>
                  <a:gd name="T14" fmla="*/ 1 w 8"/>
                  <a:gd name="T15" fmla="*/ 0 h 4"/>
                  <a:gd name="T16" fmla="*/ 1 w 8"/>
                  <a:gd name="T17" fmla="*/ 0 h 4"/>
                  <a:gd name="T18" fmla="*/ 1 w 8"/>
                  <a:gd name="T19" fmla="*/ 0 h 4"/>
                  <a:gd name="T20" fmla="*/ 1 w 8"/>
                  <a:gd name="T21" fmla="*/ 0 h 4"/>
                  <a:gd name="T22" fmla="*/ 1 w 8"/>
                  <a:gd name="T23" fmla="*/ 0 h 4"/>
                  <a:gd name="T24" fmla="*/ 1 w 8"/>
                  <a:gd name="T25" fmla="*/ 0 h 4"/>
                  <a:gd name="T26" fmla="*/ 1 w 8"/>
                  <a:gd name="T27" fmla="*/ 0 h 4"/>
                  <a:gd name="T28" fmla="*/ 1 w 8"/>
                  <a:gd name="T29" fmla="*/ 0 h 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4"/>
                  <a:gd name="T47" fmla="*/ 8 w 8"/>
                  <a:gd name="T48" fmla="*/ 4 h 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4">
                    <a:moveTo>
                      <a:pt x="6" y="4"/>
                    </a:moveTo>
                    <a:lnTo>
                      <a:pt x="5" y="2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23" name="Freeform 410"/>
              <p:cNvSpPr>
                <a:spLocks/>
              </p:cNvSpPr>
              <p:nvPr/>
            </p:nvSpPr>
            <p:spPr bwMode="auto">
              <a:xfrm>
                <a:off x="2939" y="3118"/>
                <a:ext cx="9" cy="16"/>
              </a:xfrm>
              <a:custGeom>
                <a:avLst/>
                <a:gdLst>
                  <a:gd name="T0" fmla="*/ 1 w 17"/>
                  <a:gd name="T1" fmla="*/ 0 h 33"/>
                  <a:gd name="T2" fmla="*/ 1 w 17"/>
                  <a:gd name="T3" fmla="*/ 0 h 33"/>
                  <a:gd name="T4" fmla="*/ 1 w 17"/>
                  <a:gd name="T5" fmla="*/ 0 h 33"/>
                  <a:gd name="T6" fmla="*/ 1 w 17"/>
                  <a:gd name="T7" fmla="*/ 0 h 33"/>
                  <a:gd name="T8" fmla="*/ 0 w 17"/>
                  <a:gd name="T9" fmla="*/ 0 h 33"/>
                  <a:gd name="T10" fmla="*/ 1 w 17"/>
                  <a:gd name="T11" fmla="*/ 0 h 33"/>
                  <a:gd name="T12" fmla="*/ 1 w 17"/>
                  <a:gd name="T13" fmla="*/ 0 h 33"/>
                  <a:gd name="T14" fmla="*/ 1 w 17"/>
                  <a:gd name="T15" fmla="*/ 0 h 33"/>
                  <a:gd name="T16" fmla="*/ 1 w 17"/>
                  <a:gd name="T17" fmla="*/ 0 h 33"/>
                  <a:gd name="T18" fmla="*/ 1 w 17"/>
                  <a:gd name="T19" fmla="*/ 0 h 33"/>
                  <a:gd name="T20" fmla="*/ 1 w 17"/>
                  <a:gd name="T21" fmla="*/ 0 h 33"/>
                  <a:gd name="T22" fmla="*/ 1 w 17"/>
                  <a:gd name="T23" fmla="*/ 0 h 33"/>
                  <a:gd name="T24" fmla="*/ 1 w 17"/>
                  <a:gd name="T25" fmla="*/ 0 h 33"/>
                  <a:gd name="T26" fmla="*/ 1 w 17"/>
                  <a:gd name="T27" fmla="*/ 0 h 33"/>
                  <a:gd name="T28" fmla="*/ 1 w 17"/>
                  <a:gd name="T29" fmla="*/ 0 h 33"/>
                  <a:gd name="T30" fmla="*/ 1 w 17"/>
                  <a:gd name="T31" fmla="*/ 0 h 33"/>
                  <a:gd name="T32" fmla="*/ 1 w 17"/>
                  <a:gd name="T33" fmla="*/ 0 h 33"/>
                  <a:gd name="T34" fmla="*/ 1 w 17"/>
                  <a:gd name="T35" fmla="*/ 0 h 33"/>
                  <a:gd name="T36" fmla="*/ 1 w 17"/>
                  <a:gd name="T37" fmla="*/ 0 h 33"/>
                  <a:gd name="T38" fmla="*/ 1 w 17"/>
                  <a:gd name="T39" fmla="*/ 0 h 33"/>
                  <a:gd name="T40" fmla="*/ 1 w 17"/>
                  <a:gd name="T41" fmla="*/ 0 h 33"/>
                  <a:gd name="T42" fmla="*/ 1 w 17"/>
                  <a:gd name="T43" fmla="*/ 0 h 33"/>
                  <a:gd name="T44" fmla="*/ 1 w 17"/>
                  <a:gd name="T45" fmla="*/ 0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"/>
                  <a:gd name="T70" fmla="*/ 0 h 33"/>
                  <a:gd name="T71" fmla="*/ 17 w 17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" h="33">
                    <a:moveTo>
                      <a:pt x="13" y="33"/>
                    </a:moveTo>
                    <a:lnTo>
                      <a:pt x="9" y="29"/>
                    </a:lnTo>
                    <a:lnTo>
                      <a:pt x="6" y="27"/>
                    </a:lnTo>
                    <a:lnTo>
                      <a:pt x="4" y="26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4" y="10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3" y="0"/>
                    </a:lnTo>
                    <a:lnTo>
                      <a:pt x="14" y="8"/>
                    </a:lnTo>
                    <a:lnTo>
                      <a:pt x="16" y="15"/>
                    </a:lnTo>
                    <a:lnTo>
                      <a:pt x="16" y="22"/>
                    </a:lnTo>
                    <a:lnTo>
                      <a:pt x="17" y="30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3" y="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LR </a:t>
            </a:r>
            <a:r>
              <a:rPr lang="ko-KR" altLang="en-US" smtClean="0"/>
              <a:t>회전 방법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133475"/>
            <a:ext cx="6046787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단순회전 알고리즘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66738" y="1042988"/>
            <a:ext cx="7920037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rotate_LL(A)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	B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오른쪽 자식을 </a:t>
            </a:r>
            <a:r>
              <a:rPr lang="en-US" altLang="ko-KR">
                <a:latin typeface="LetterGothic12PitchBT-Roman"/>
                <a:ea typeface="굴림" pitchFamily="50" charset="-127"/>
              </a:rPr>
              <a:t>A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왼쪽 자식으로 만든다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	A</a:t>
            </a:r>
            <a:r>
              <a:rPr lang="ko-KR" altLang="en-US">
                <a:latin typeface="#ｵｪｷ・Identity-H"/>
                <a:ea typeface="굴림" pitchFamily="50" charset="-127"/>
              </a:rPr>
              <a:t>를 </a:t>
            </a:r>
            <a:r>
              <a:rPr lang="en-US" altLang="ko-KR">
                <a:latin typeface="#ｵｪｷ・Identity-H"/>
                <a:ea typeface="굴림" pitchFamily="50" charset="-127"/>
              </a:rPr>
              <a:t>B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오른쪽 자식 노드로 만든다</a:t>
            </a:r>
            <a:r>
              <a:rPr lang="en-US" altLang="ko-KR">
                <a:latin typeface="#ｵｪｷ・Identity-H"/>
                <a:ea typeface="굴림" pitchFamily="50" charset="-127"/>
              </a:rPr>
              <a:t>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>
              <a:latin typeface="#ｵｪｷ・Identity-H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rotate_RR(A)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	B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왼쪽 자식을 </a:t>
            </a:r>
            <a:r>
              <a:rPr lang="en-US" altLang="ko-KR">
                <a:latin typeface="LetterGothic12PitchBT-Roman"/>
                <a:ea typeface="굴림" pitchFamily="50" charset="-127"/>
              </a:rPr>
              <a:t>A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오른쪽 자식으로 만든다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etterGothic12PitchBT-Roman"/>
                <a:ea typeface="굴림" pitchFamily="50" charset="-127"/>
              </a:rPr>
              <a:t>	A</a:t>
            </a:r>
            <a:r>
              <a:rPr lang="ko-KR" altLang="en-US">
                <a:latin typeface="#ｵｪｷ・Identity-H"/>
                <a:ea typeface="굴림" pitchFamily="50" charset="-127"/>
              </a:rPr>
              <a:t>를 </a:t>
            </a:r>
            <a:r>
              <a:rPr lang="en-US" altLang="ko-KR">
                <a:latin typeface="LetterGothic12PitchBT-Roman"/>
                <a:ea typeface="굴림" pitchFamily="50" charset="-127"/>
              </a:rPr>
              <a:t>B</a:t>
            </a:r>
            <a:r>
              <a:rPr lang="ko-KR" altLang="en-US">
                <a:latin typeface="#ｵｪｷ・Identity-H"/>
                <a:ea typeface="굴림" pitchFamily="50" charset="-127"/>
              </a:rPr>
              <a:t>의 왼쪽 자식 노드로 만든다</a:t>
            </a:r>
            <a:r>
              <a:rPr lang="en-US" altLang="ko-KR">
                <a:latin typeface="#ｵｪｷ・Identity-H"/>
                <a:ea typeface="굴림" pitchFamily="50" charset="-127"/>
              </a:rPr>
              <a:t>.</a:t>
            </a:r>
            <a:endParaRPr lang="en-US" altLang="ko-KR">
              <a:latin typeface="Lucida Console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11188" y="3962400"/>
            <a:ext cx="7920037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rotate_RL(A)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rotate_LL(B)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반환하는 노드를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오른쪽 자식으로 만든다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rotate_RR(A)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rotate_LR(A)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rotate_RR(B)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반환하는 노드를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왼쪽 자식으로 만든다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rotate_LL(A)</a:t>
            </a:r>
            <a:endParaRPr lang="en-US" altLang="ko-KR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삽입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998538"/>
            <a:ext cx="3595687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삽입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77913"/>
            <a:ext cx="3779838" cy="54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ko-KR" smtClean="0"/>
              <a:t>AVL </a:t>
            </a:r>
            <a:r>
              <a:rPr lang="ko-KR" altLang="en-US" smtClean="0"/>
              <a:t>트리의 삽입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538288"/>
            <a:ext cx="49117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3016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차수가 </a:t>
            </a:r>
            <a:r>
              <a:rPr lang="en-US" altLang="ko-KR" sz="2000" smtClean="0"/>
              <a:t>2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인 노드를 가지는 트리</a:t>
            </a:r>
            <a:endParaRPr lang="en-US" altLang="ko-KR" sz="2000" smtClean="0"/>
          </a:p>
          <a:p>
            <a:r>
              <a:rPr lang="en-US" altLang="ko-KR" sz="2000" smtClean="0"/>
              <a:t>2-</a:t>
            </a:r>
            <a:r>
              <a:rPr lang="ko-KR" altLang="en-US" sz="2000" smtClean="0"/>
              <a:t>노드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이진탐색트리 처럼 하나의 데이터 </a:t>
            </a:r>
            <a:r>
              <a:rPr lang="en-US" altLang="ko-KR" sz="1800" smtClean="0"/>
              <a:t>k1</a:t>
            </a:r>
            <a:r>
              <a:rPr lang="ko-KR" altLang="en-US" sz="1800" smtClean="0"/>
              <a:t>와 두 개의 자식 노드를 가진다</a:t>
            </a:r>
            <a:endParaRPr lang="ko-KR" altLang="en-US" sz="1800" smtClean="0">
              <a:latin typeface="Trebuchet MS" pitchFamily="34" charset="0"/>
            </a:endParaRPr>
          </a:p>
          <a:p>
            <a:r>
              <a:rPr lang="en-US" altLang="ko-KR" sz="2000" smtClean="0"/>
              <a:t>3-</a:t>
            </a:r>
            <a:r>
              <a:rPr lang="ko-KR" altLang="en-US" sz="2000" smtClean="0"/>
              <a:t>노드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2</a:t>
            </a:r>
            <a:r>
              <a:rPr lang="ko-KR" altLang="en-US" sz="1800" smtClean="0"/>
              <a:t>개의 데이터 </a:t>
            </a:r>
            <a:r>
              <a:rPr lang="en-US" altLang="ko-KR" sz="1800" smtClean="0"/>
              <a:t>k1, k2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자식노드를 가진다</a:t>
            </a:r>
            <a:endParaRPr lang="en-US" altLang="ko-KR" sz="1800" smtClean="0"/>
          </a:p>
          <a:p>
            <a:r>
              <a:rPr lang="ko-KR" altLang="en-US" sz="2000" smtClean="0"/>
              <a:t>왼쪽 서브 트리에 있는 데이터들은 모두 </a:t>
            </a:r>
            <a:r>
              <a:rPr lang="en-US" altLang="ko-KR" sz="2000" smtClean="0"/>
              <a:t>k1</a:t>
            </a:r>
            <a:r>
              <a:rPr lang="ko-KR" altLang="en-US" sz="2000" smtClean="0"/>
              <a:t>보다 작은 값이다 </a:t>
            </a:r>
            <a:endParaRPr lang="en-US" altLang="ko-KR" sz="2000" smtClean="0"/>
          </a:p>
          <a:p>
            <a:r>
              <a:rPr lang="ko-KR" altLang="en-US" sz="2000" smtClean="0"/>
              <a:t>중간 서브 트리에 있는 값들은 모두 </a:t>
            </a:r>
            <a:r>
              <a:rPr lang="en-US" altLang="ko-KR" sz="2000" smtClean="0"/>
              <a:t>k1</a:t>
            </a:r>
            <a:r>
              <a:rPr lang="ko-KR" altLang="en-US" sz="2000" smtClean="0"/>
              <a:t>보다 크고 </a:t>
            </a:r>
            <a:r>
              <a:rPr lang="en-US" altLang="ko-KR" sz="2000" smtClean="0"/>
              <a:t>k2</a:t>
            </a:r>
            <a:r>
              <a:rPr lang="ko-KR" altLang="en-US" sz="2000" smtClean="0"/>
              <a:t>보다 작다 </a:t>
            </a:r>
            <a:endParaRPr lang="en-US" altLang="ko-KR" sz="2000" smtClean="0"/>
          </a:p>
          <a:p>
            <a:r>
              <a:rPr lang="ko-KR" altLang="en-US" sz="2000" smtClean="0"/>
              <a:t>오른쪽에 있는 데이터들은 모두 </a:t>
            </a:r>
            <a:r>
              <a:rPr lang="en-US" altLang="ko-KR" sz="2000" smtClean="0"/>
              <a:t>k2</a:t>
            </a:r>
            <a:r>
              <a:rPr lang="ko-KR" altLang="en-US" sz="2000" smtClean="0"/>
              <a:t>보다 크다</a:t>
            </a:r>
            <a:endParaRPr lang="en-US" altLang="ko-KR" sz="20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 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042988"/>
            <a:ext cx="40894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587750"/>
            <a:ext cx="50307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삽입의 예 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14563"/>
            <a:ext cx="82772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탐색 프로그램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2775" y="1066800"/>
            <a:ext cx="7920038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tree23_search(Tree23Node *root, </a:t>
            </a:r>
            <a:r>
              <a:rPr lang="en-US" altLang="ko-KR" sz="1600" dirty="0" err="1">
                <a:latin typeface="LetterGothic12PitchBT-Roman"/>
                <a:ea typeface="굴림" pitchFamily="50" charset="-127"/>
              </a:rPr>
              <a:t>int</a:t>
            </a:r>
            <a:r>
              <a:rPr lang="en-US" altLang="ko-KR" sz="1600" dirty="0">
                <a:latin typeface="LetterGothic12PitchBT-Roman"/>
                <a:ea typeface="굴림" pitchFamily="50" charset="-127"/>
              </a:rPr>
              <a:t>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{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if( root == NULL ) 			// </a:t>
            </a:r>
            <a:r>
              <a:rPr lang="ko-KR" altLang="en-US" sz="1200" dirty="0" err="1">
                <a:latin typeface="#ｵｪｷ・Identity-H"/>
                <a:ea typeface="굴림" pitchFamily="50" charset="-127"/>
              </a:rPr>
              <a:t>트리가</a:t>
            </a:r>
            <a:r>
              <a:rPr lang="ko-KR" altLang="en-US" sz="1200" dirty="0">
                <a:latin typeface="#ｵｪｷ・Identity-H"/>
                <a:ea typeface="굴림" pitchFamily="50" charset="-127"/>
              </a:rPr>
              <a:t> 비어 있으면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return FALSE;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else if( key == root-&gt;key1 ) 		// </a:t>
            </a:r>
            <a:r>
              <a:rPr lang="ko-KR" altLang="en-US" sz="1200" dirty="0">
                <a:latin typeface="#ｵｪｷ・Identity-H"/>
                <a:ea typeface="굴림" pitchFamily="50" charset="-127"/>
              </a:rPr>
              <a:t>루트의 키</a:t>
            </a:r>
            <a:r>
              <a:rPr lang="en-US" altLang="ko-KR" sz="1200" dirty="0">
                <a:latin typeface="#ｵｪｷ・Identity-H"/>
                <a:ea typeface="굴림" pitchFamily="50" charset="-127"/>
              </a:rPr>
              <a:t>==</a:t>
            </a:r>
            <a:r>
              <a:rPr lang="ko-KR" altLang="en-US" sz="1200" dirty="0">
                <a:latin typeface="#ｵｪｷ・Identity-H"/>
                <a:ea typeface="굴림" pitchFamily="50" charset="-127"/>
              </a:rPr>
              <a:t>탐색 키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return TRUE;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else if( root-&gt;type == TWO_NODE ) { 			// </a:t>
            </a:r>
            <a:r>
              <a:rPr lang="en-US" altLang="ko-KR" sz="1200" dirty="0">
                <a:latin typeface="#ｵｪｷ・Identity-H"/>
                <a:ea typeface="굴림" pitchFamily="50" charset="-127"/>
              </a:rPr>
              <a:t>2-</a:t>
            </a:r>
            <a:r>
              <a:rPr lang="ko-KR" altLang="en-US" sz="1200" dirty="0" err="1">
                <a:latin typeface="#ｵｪｷ・Identity-H"/>
                <a:ea typeface="굴림" pitchFamily="50" charset="-127"/>
              </a:rPr>
              <a:t>노드</a:t>
            </a:r>
            <a:endParaRPr lang="ko-KR" altLang="en-US" sz="1200" dirty="0">
              <a:latin typeface="#ｵｪｷ・Identity-H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if( key &lt; root-&gt;key1 )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	return tree23_search(root-&gt;left,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else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	return tree23_search(root-&gt;right,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LetterGothic12PitchBT-Roman"/>
                <a:ea typeface="굴림" pitchFamily="50" charset="-127"/>
              </a:rPr>
              <a:t>}</a:t>
            </a:r>
            <a:endParaRPr lang="en-US" altLang="ko-KR" sz="1600" dirty="0">
              <a:latin typeface="LetterGothic12PitchBT-Roman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else { 							// </a:t>
            </a:r>
            <a:r>
              <a:rPr lang="en-US" altLang="ko-KR" sz="1200" dirty="0">
                <a:latin typeface="#ｵｪｷ・Identity-H"/>
                <a:ea typeface="굴림" pitchFamily="50" charset="-127"/>
              </a:rPr>
              <a:t>3-</a:t>
            </a:r>
            <a:r>
              <a:rPr lang="ko-KR" altLang="en-US" sz="1200" dirty="0" err="1">
                <a:latin typeface="#ｵｪｷ・Identity-H"/>
                <a:ea typeface="굴림" pitchFamily="50" charset="-127"/>
              </a:rPr>
              <a:t>노드</a:t>
            </a:r>
            <a:endParaRPr lang="ko-KR" altLang="en-US" sz="1200" dirty="0">
              <a:latin typeface="#ｵｪｷ・Identity-H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if( key &lt; root-&gt;key1 )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	return tree23_search(root-&gt;left,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else if( key &gt; root-&gt;key2 )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	return tree23_search(root-&gt;right,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else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  <a:ea typeface="굴림" pitchFamily="50" charset="-127"/>
              </a:rPr>
              <a:t>		return tree23_search(root-&gt;middle, key)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LetterGothic12PitchBT-Roman"/>
              </a:rPr>
              <a:t>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LetterGothic12PitchBT-Roman"/>
              </a:rPr>
              <a:t>}</a:t>
            </a:r>
            <a:endParaRPr lang="en-US" altLang="ko-KR" sz="16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단말노드 분리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3863"/>
            <a:ext cx="34194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63713"/>
            <a:ext cx="4510087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0701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smtClean="0"/>
              <a:t>탐색 방법 중에서 가장 간단하고 직접적인 탐색 방법</a:t>
            </a:r>
          </a:p>
          <a:p>
            <a:pPr eaLnBrk="1" hangingPunct="1"/>
            <a:r>
              <a:rPr lang="ko-KR" altLang="en-US" smtClean="0"/>
              <a:t>정렬되지 않은 배열을 처음부터 마지막까지 하나씩 검사하는 방법</a:t>
            </a:r>
            <a:endParaRPr lang="en-US" altLang="ko-KR" smtClean="0"/>
          </a:p>
          <a:p>
            <a:r>
              <a:rPr lang="ko-KR" altLang="en-US" smtClean="0"/>
              <a:t>평균 비교 횟수</a:t>
            </a:r>
            <a:endParaRPr lang="en-US" altLang="ko-KR" smtClean="0"/>
          </a:p>
          <a:p>
            <a:pPr lvl="1"/>
            <a:r>
              <a:rPr lang="ko-KR" altLang="en-US" smtClean="0"/>
              <a:t>탐색 성공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(n + 1)/2</a:t>
            </a:r>
            <a:r>
              <a:rPr lang="ko-KR" altLang="en-US" smtClean="0"/>
              <a:t>번 비교</a:t>
            </a:r>
            <a:endParaRPr lang="en-US" altLang="ko-KR" smtClean="0"/>
          </a:p>
          <a:p>
            <a:pPr lvl="1"/>
            <a:r>
              <a:rPr lang="ko-KR" altLang="en-US" smtClean="0"/>
              <a:t>탐색 실패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n</a:t>
            </a:r>
            <a:r>
              <a:rPr lang="ko-KR" altLang="en-US" smtClean="0"/>
              <a:t>번 비교</a:t>
            </a:r>
            <a:endParaRPr lang="en-US" altLang="ko-KR" smtClean="0"/>
          </a:p>
          <a:p>
            <a:r>
              <a:rPr lang="ko-KR" altLang="en-US" smtClean="0"/>
              <a:t>시간 복잡도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i="1" smtClean="0"/>
              <a:t>O(n)</a:t>
            </a:r>
            <a:endParaRPr lang="ko-KR" alt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순차 탐색</a:t>
            </a:r>
            <a:r>
              <a:rPr lang="en-US" altLang="ko-KR" smtClean="0"/>
              <a:t>(sequential search)</a:t>
            </a:r>
            <a:r>
              <a:rPr lang="ko-KR" altLang="en-US" smtClean="0"/>
              <a:t>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31800" y="3833813"/>
            <a:ext cx="3735388" cy="16843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int seq_search(int key, int low, int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for(i=low; i&lt;=high;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    if(list[i]==key)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   	return i; // </a:t>
            </a:r>
            <a:r>
              <a:rPr lang="ko-KR" altLang="en-US" sz="1100">
                <a:latin typeface="Lucida Console" panose="020B0609040504020204" pitchFamily="49" charset="0"/>
                <a:ea typeface="굴림" panose="020B0600000101010101" pitchFamily="50" charset="-127"/>
              </a:rPr>
              <a:t>탐색 성공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return -1;    	// </a:t>
            </a:r>
            <a:r>
              <a:rPr lang="ko-KR" altLang="en-US" sz="1100">
                <a:latin typeface="Lucida Console" panose="020B0609040504020204" pitchFamily="49" charset="0"/>
                <a:ea typeface="굴림" panose="020B0600000101010101" pitchFamily="50" charset="-127"/>
              </a:rPr>
              <a:t>탐색 실패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100">
                <a:latin typeface="Lucida Console" panose="020B0609040504020204" pitchFamily="49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528888"/>
            <a:ext cx="45497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비단말노드 분리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1050925"/>
            <a:ext cx="3421062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2-3 </a:t>
            </a:r>
            <a:r>
              <a:rPr lang="ko-KR" altLang="en-US" smtClean="0"/>
              <a:t>트리</a:t>
            </a:r>
            <a:r>
              <a:rPr lang="en-US" altLang="ko-KR" smtClean="0"/>
              <a:t> </a:t>
            </a:r>
            <a:r>
              <a:rPr lang="ko-KR" altLang="en-US" smtClean="0"/>
              <a:t>루트노드 분리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133475"/>
            <a:ext cx="4054475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179513"/>
            <a:ext cx="3870325" cy="200818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dirty="0" smtClean="0"/>
              <a:t>반복문의 리스트 끝 테스트 배제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리스트 끝에 탐색 키 저장</a:t>
            </a:r>
            <a:endParaRPr lang="en-US" altLang="ko-KR" dirty="0" smtClean="0"/>
          </a:p>
          <a:p>
            <a:pPr lvl="1" eaLnBrk="1" hangingPunct="1"/>
            <a:r>
              <a:rPr lang="ko-KR" altLang="en-US" sz="1700" dirty="0" smtClean="0"/>
              <a:t>키 값을 찾을 때 반복 문 탈출</a:t>
            </a:r>
            <a:endParaRPr lang="en-US" altLang="ko-KR" sz="1700" dirty="0" smtClean="0"/>
          </a:p>
          <a:p>
            <a:pPr lvl="1" eaLnBrk="1" hangingPunct="1"/>
            <a:r>
              <a:rPr lang="en-US" altLang="ko-KR" dirty="0" smtClean="0">
                <a:solidFill>
                  <a:srgbClr val="6B8123"/>
                </a:solidFill>
              </a:rPr>
              <a:t>//</a:t>
            </a:r>
            <a:r>
              <a:rPr lang="ko-KR" altLang="en-US" dirty="0" smtClean="0">
                <a:solidFill>
                  <a:srgbClr val="6B8123"/>
                </a:solidFill>
              </a:rPr>
              <a:t>제일 뒤에다가 내가 찾으려는 거 기입해둠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개선된 순차탐색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392613" y="1358900"/>
            <a:ext cx="4184650" cy="1828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int seq_search2(int key, int low, int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{ 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  list[high+1] = key;  // </a:t>
            </a:r>
            <a:r>
              <a:rPr lang="ko-KR" altLang="en-US" sz="1200">
                <a:latin typeface="Lucida Console" pitchFamily="49" charset="0"/>
              </a:rPr>
              <a:t>키 값을 찾으면 종료 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</a:rPr>
              <a:t>  </a:t>
            </a:r>
            <a:r>
              <a:rPr lang="en-US" altLang="ko-KR" sz="1200">
                <a:latin typeface="Lucida Console" pitchFamily="49" charset="0"/>
              </a:rPr>
              <a:t>for(i=low; list[i] != key; i++)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	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  if(i==(high+1)) return -1;  // </a:t>
            </a:r>
            <a:r>
              <a:rPr lang="ko-KR" altLang="en-US" sz="1200">
                <a:latin typeface="Lucida Console" pitchFamily="49" charset="0"/>
              </a:rPr>
              <a:t>탐색 실패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200">
                <a:latin typeface="Lucida Console" pitchFamily="49" charset="0"/>
              </a:rPr>
              <a:t>  </a:t>
            </a:r>
            <a:r>
              <a:rPr lang="en-US" altLang="ko-KR" sz="1200">
                <a:latin typeface="Lucida Console" pitchFamily="49" charset="0"/>
              </a:rPr>
              <a:t>else     return i;          // </a:t>
            </a:r>
            <a:r>
              <a:rPr lang="ko-KR" altLang="en-US" sz="1200">
                <a:latin typeface="Lucida Console" pitchFamily="49" charset="0"/>
              </a:rPr>
              <a:t>탐색 성공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>
                <a:latin typeface="Lucida Console" pitchFamily="49" charset="0"/>
              </a:rPr>
              <a:t>}</a:t>
            </a: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3278188"/>
            <a:ext cx="7178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179513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정렬된 배열의 탐색에 적합</a:t>
            </a:r>
          </a:p>
          <a:p>
            <a:pPr eaLnBrk="1" hangingPunct="1"/>
            <a:r>
              <a:rPr lang="ko-KR" altLang="en-US" dirty="0" smtClean="0"/>
              <a:t>배열의 중앙에 있는 값을 조사하여 찾고자 하는 항목이 왼쪽 또는 오른쪽 부분 배열에 있는지를 알아내어 탐색의 범위를 반으로 줄여가며 탐색 진행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억 명중에서 특정한 이름 탐색</a:t>
            </a:r>
          </a:p>
          <a:p>
            <a:pPr lvl="1" eaLnBrk="1" hangingPunct="1"/>
            <a:r>
              <a:rPr lang="ko-KR" altLang="en-US" dirty="0" smtClean="0"/>
              <a:t>이진탐색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단지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비교 필요</a:t>
            </a:r>
          </a:p>
          <a:p>
            <a:pPr lvl="1" eaLnBrk="1" hangingPunct="1"/>
            <a:r>
              <a:rPr lang="ko-KR" altLang="en-US" dirty="0" smtClean="0"/>
              <a:t>순차 탐색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평균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번의 비교 필요 </a:t>
            </a:r>
            <a:r>
              <a:rPr lang="en-US" altLang="ko-KR" dirty="0" smtClean="0">
                <a:solidFill>
                  <a:srgbClr val="6B8123"/>
                </a:solidFill>
              </a:rPr>
              <a:t>//</a:t>
            </a:r>
            <a:r>
              <a:rPr lang="ko-KR" altLang="en-US" dirty="0" smtClean="0">
                <a:solidFill>
                  <a:srgbClr val="6B8123"/>
                </a:solidFill>
              </a:rPr>
              <a:t>데이터 개수의 중앙값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  <a:r>
              <a:rPr lang="en-US" altLang="ko-KR" smtClean="0"/>
              <a:t>(binary search)</a:t>
            </a:r>
            <a:endParaRPr lang="ko-KR" altLang="en-US" smtClean="0"/>
          </a:p>
        </p:txBody>
      </p:sp>
      <p:pic>
        <p:nvPicPr>
          <p:cNvPr id="7172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3" y="3924055"/>
            <a:ext cx="300037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74763"/>
            <a:ext cx="657225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6363" y="5673725"/>
            <a:ext cx="265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B8123"/>
                </a:solidFill>
              </a:rPr>
              <a:t>정렬 시키고 나서</a:t>
            </a:r>
            <a:r>
              <a:rPr lang="en-US" altLang="ko-KR" sz="1600" dirty="0" smtClean="0">
                <a:solidFill>
                  <a:srgbClr val="6B8123"/>
                </a:solidFill>
              </a:rPr>
              <a:t>,</a:t>
            </a:r>
            <a:r>
              <a:rPr lang="ko-KR" altLang="en-US" sz="1600" dirty="0" smtClean="0">
                <a:solidFill>
                  <a:srgbClr val="6B8123"/>
                </a:solidFill>
              </a:rPr>
              <a:t>배열의 가운데 값 찾는다</a:t>
            </a:r>
            <a:endParaRPr lang="en-US" altLang="ko-KR" sz="1600" dirty="0" smtClean="0">
              <a:solidFill>
                <a:srgbClr val="6B8123"/>
              </a:solidFill>
            </a:endParaRPr>
          </a:p>
          <a:p>
            <a:r>
              <a:rPr lang="ko-KR" altLang="en-US" sz="1600" dirty="0" smtClean="0">
                <a:solidFill>
                  <a:srgbClr val="6B8123"/>
                </a:solidFill>
              </a:rPr>
              <a:t>하지만 정렬이 오래 걸림</a:t>
            </a:r>
            <a:endParaRPr lang="ko-KR" altLang="en-US" sz="1600" dirty="0">
              <a:solidFill>
                <a:srgbClr val="6B812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 알고리즘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611188" y="1268760"/>
            <a:ext cx="7920037" cy="18589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search_binary(list, low, high)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	middle ← low</a:t>
            </a:r>
            <a:r>
              <a:rPr lang="ko-KR" altLang="en-US" sz="1400">
                <a:latin typeface="Lucida Console" pitchFamily="49" charset="0"/>
              </a:rPr>
              <a:t>에서 </a:t>
            </a:r>
            <a:r>
              <a:rPr lang="en-US" altLang="ko-KR" sz="1400">
                <a:latin typeface="Lucida Console" pitchFamily="49" charset="0"/>
              </a:rPr>
              <a:t>high</a:t>
            </a:r>
            <a:r>
              <a:rPr lang="ko-KR" altLang="en-US" sz="1400">
                <a:latin typeface="Lucida Console" pitchFamily="49" charset="0"/>
              </a:rPr>
              <a:t>사이의 중간 위치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>
                <a:latin typeface="Lucida Console" pitchFamily="49" charset="0"/>
              </a:rPr>
              <a:t>	</a:t>
            </a:r>
            <a:r>
              <a:rPr lang="en-US" altLang="ko-KR" sz="1400">
                <a:latin typeface="Lucida Console" pitchFamily="49" charset="0"/>
              </a:rPr>
              <a:t>if( </a:t>
            </a:r>
            <a:r>
              <a:rPr lang="ko-KR" altLang="en-US" sz="1400">
                <a:latin typeface="Lucida Console" pitchFamily="49" charset="0"/>
              </a:rPr>
              <a:t>탐색값 ≠ </a:t>
            </a:r>
            <a:r>
              <a:rPr lang="en-US" altLang="ko-KR" sz="1400">
                <a:latin typeface="Lucida Console" pitchFamily="49" charset="0"/>
              </a:rPr>
              <a:t>list[middle] ) return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	else if (</a:t>
            </a:r>
            <a:r>
              <a:rPr lang="ko-KR" altLang="en-US" sz="1400">
                <a:latin typeface="Lucida Console" pitchFamily="49" charset="0"/>
              </a:rPr>
              <a:t>탐색값 </a:t>
            </a:r>
            <a:r>
              <a:rPr lang="en-US" altLang="ko-KR" sz="1400">
                <a:latin typeface="Lucida Console" pitchFamily="49" charset="0"/>
              </a:rPr>
              <a:t>&lt; list[middle]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		return list[0]</a:t>
            </a:r>
            <a:r>
              <a:rPr lang="ko-KR" altLang="en-US" sz="1400">
                <a:latin typeface="Lucida Console" pitchFamily="49" charset="0"/>
              </a:rPr>
              <a:t>부터 </a:t>
            </a:r>
            <a:r>
              <a:rPr lang="en-US" altLang="ko-KR" sz="1400">
                <a:latin typeface="Lucida Console" pitchFamily="49" charset="0"/>
              </a:rPr>
              <a:t>list[middle-1]</a:t>
            </a:r>
            <a:r>
              <a:rPr lang="ko-KR" altLang="en-US" sz="1400">
                <a:latin typeface="Lucida Console" pitchFamily="49" charset="0"/>
              </a:rPr>
              <a:t>에서의 탐색</a:t>
            </a:r>
            <a:r>
              <a:rPr lang="en-US" altLang="ko-KR" sz="140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	else if (</a:t>
            </a:r>
            <a:r>
              <a:rPr lang="ko-KR" altLang="en-US" sz="1400">
                <a:latin typeface="Lucida Console" pitchFamily="49" charset="0"/>
              </a:rPr>
              <a:t>탐색값 </a:t>
            </a:r>
            <a:r>
              <a:rPr lang="en-US" altLang="ko-KR" sz="1400">
                <a:latin typeface="Lucida Console" pitchFamily="49" charset="0"/>
              </a:rPr>
              <a:t>&gt; list[middle]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</a:rPr>
              <a:t>		return list[middle+1]</a:t>
            </a:r>
            <a:r>
              <a:rPr lang="ko-KR" altLang="en-US" sz="1400">
                <a:latin typeface="Lucida Console" pitchFamily="49" charset="0"/>
              </a:rPr>
              <a:t>부터 </a:t>
            </a:r>
            <a:r>
              <a:rPr lang="en-US" altLang="ko-KR" sz="1400">
                <a:latin typeface="Lucida Console" pitchFamily="49" charset="0"/>
              </a:rPr>
              <a:t>list[high]</a:t>
            </a:r>
            <a:r>
              <a:rPr lang="ko-KR" altLang="en-US" sz="1400">
                <a:latin typeface="Lucida Console" pitchFamily="49" charset="0"/>
              </a:rPr>
              <a:t>에서의 탐색</a:t>
            </a:r>
            <a:r>
              <a:rPr lang="en-US" altLang="ko-KR" sz="1400">
                <a:latin typeface="Lucida Console" pitchFamily="49" charset="0"/>
              </a:rPr>
              <a:t>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1188" y="3698875"/>
            <a:ext cx="7920037" cy="2554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int search_binary2(int key, int low, int high)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{int middle;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 while( low &lt;= high ){ 				// </a:t>
            </a:r>
            <a:r>
              <a:rPr lang="ko-KR" altLang="en-US" sz="1200">
                <a:latin typeface="#ｵｪｷ・Identity-H"/>
                <a:ea typeface="굴림" pitchFamily="50" charset="-127"/>
              </a:rPr>
              <a:t>아직 숫자들이 남아 있으면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	middle = (low+high)/2;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	if( key == list[middle] ) return middle; 	// </a:t>
            </a:r>
            <a:r>
              <a:rPr lang="ko-KR" altLang="en-US" sz="1200">
                <a:latin typeface="#ｵｪｷ・Identity-H"/>
                <a:ea typeface="굴림" pitchFamily="50" charset="-127"/>
              </a:rPr>
              <a:t>탐색 성공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	else if( key &gt; list[middle] ) low = middle+1; 	// </a:t>
            </a:r>
            <a:r>
              <a:rPr lang="ko-KR" altLang="en-US" sz="1200">
                <a:latin typeface="#ｵｪｷ・Identity-H"/>
                <a:ea typeface="굴림" pitchFamily="50" charset="-127"/>
              </a:rPr>
              <a:t>왼쪽 부분리스트 탐색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	else high = middle-1; 			// </a:t>
            </a:r>
            <a:r>
              <a:rPr lang="ko-KR" altLang="en-US" sz="1200">
                <a:latin typeface="#ｵｪｷ・Identity-H"/>
                <a:ea typeface="굴림" pitchFamily="50" charset="-127"/>
              </a:rPr>
              <a:t>오른쪽 부분리스트 탐색</a:t>
            </a:r>
            <a:endParaRPr lang="en-US" altLang="ko-KR" sz="1600">
              <a:latin typeface="LetterGothic12PitchBT-Roman"/>
              <a:ea typeface="굴림" pitchFamily="50" charset="-127"/>
            </a:endParaRP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	}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 return -1; 					// </a:t>
            </a:r>
            <a:r>
              <a:rPr lang="ko-KR" altLang="en-US" sz="1200">
                <a:latin typeface="#ｵｪｷ・Identity-H"/>
                <a:ea typeface="굴림" pitchFamily="50" charset="-127"/>
              </a:rPr>
              <a:t>탐색 실패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etterGothic12PitchBT-Roman"/>
                <a:ea typeface="굴림" pitchFamily="50" charset="-127"/>
              </a:rPr>
              <a:t>}</a:t>
            </a:r>
            <a:endParaRPr lang="en-US" altLang="ko-KR" sz="16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이진탐색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1223963"/>
            <a:ext cx="59372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33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b="1" smtClean="0"/>
              <a:t>인덱스</a:t>
            </a:r>
            <a:r>
              <a:rPr lang="en-US" altLang="ko-KR" smtClean="0"/>
              <a:t>(index)</a:t>
            </a:r>
            <a:r>
              <a:rPr lang="ko-KR" altLang="en-US" smtClean="0"/>
              <a:t> 테이블을 사용하여 탐색의 효율 증대</a:t>
            </a:r>
          </a:p>
          <a:p>
            <a:pPr lvl="1" eaLnBrk="1" hangingPunct="1"/>
            <a:r>
              <a:rPr lang="ko-KR" altLang="en-US" smtClean="0"/>
              <a:t>주 자료 리스트에서 일정 간격으로 발췌한 자료 저장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ko-KR" altLang="en-US" smtClean="0"/>
              <a:t>주 자료 리스트와 인덱스 테이블은 모두 정렬되어 있어야 함</a:t>
            </a:r>
            <a:endParaRPr lang="en-US" altLang="ko-KR" smtClean="0"/>
          </a:p>
          <a:p>
            <a:r>
              <a:rPr lang="ko-KR" altLang="en-US" smtClean="0"/>
              <a:t>복잡도</a:t>
            </a:r>
            <a:r>
              <a:rPr lang="en-US" altLang="ko-KR" smtClean="0"/>
              <a:t>:</a:t>
            </a:r>
            <a:r>
              <a:rPr lang="ko-KR" altLang="en-US" i="1" smtClean="0"/>
              <a:t> </a:t>
            </a:r>
            <a:r>
              <a:rPr lang="en-US" altLang="ko-KR" i="1" smtClean="0"/>
              <a:t>O(m+n/m)</a:t>
            </a:r>
          </a:p>
          <a:p>
            <a:pPr lvl="1"/>
            <a:r>
              <a:rPr lang="ko-KR" altLang="en-US" smtClean="0"/>
              <a:t>인덱스 테이블의 크기</a:t>
            </a:r>
            <a:r>
              <a:rPr lang="en-US" altLang="ko-KR" smtClean="0"/>
              <a:t>=</a:t>
            </a:r>
            <a:r>
              <a:rPr lang="en-US" altLang="ko-KR" i="1" smtClean="0"/>
              <a:t>m,</a:t>
            </a:r>
            <a:r>
              <a:rPr lang="ko-KR" altLang="en-US" smtClean="0"/>
              <a:t> 주자료 리스트의 크기</a:t>
            </a:r>
            <a:r>
              <a:rPr lang="en-US" altLang="ko-KR" smtClean="0"/>
              <a:t>=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5288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색인 순차탐색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(indexed sequential search)</a:t>
            </a:r>
            <a:endParaRPr lang="ko-KR" alt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249613"/>
            <a:ext cx="2520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18437</TotalTime>
  <Words>893</Words>
  <Application>Microsoft Office PowerPoint</Application>
  <PresentationFormat>화면 슬라이드 쇼(4:3)</PresentationFormat>
  <Paragraphs>183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New_Natural01</vt:lpstr>
      <vt:lpstr>1_Crayons</vt:lpstr>
      <vt:lpstr>CHAP 12 : 탐색</vt:lpstr>
      <vt:lpstr>탐색(search) 이란?</vt:lpstr>
      <vt:lpstr>순차 탐색(sequential search) </vt:lpstr>
      <vt:lpstr>개선된 순차탐색</vt:lpstr>
      <vt:lpstr>이진탐색(binary search)</vt:lpstr>
      <vt:lpstr>이진탐색</vt:lpstr>
      <vt:lpstr>이진탐색 알고리즘</vt:lpstr>
      <vt:lpstr>이진탐색</vt:lpstr>
      <vt:lpstr>색인 순차탐색 (indexed sequential search)</vt:lpstr>
      <vt:lpstr>보간탐색(interpolation search)</vt:lpstr>
      <vt:lpstr>보간탐색(interpolation search)</vt:lpstr>
      <vt:lpstr>균형 이진탐색트리</vt:lpstr>
      <vt:lpstr>AVL 트리</vt:lpstr>
      <vt:lpstr>AVL 트리의 연산</vt:lpstr>
      <vt:lpstr>AVL 트리의 삽입연산</vt:lpstr>
      <vt:lpstr>AVL트리의 삽입연산</vt:lpstr>
      <vt:lpstr>LL 회전 방법 </vt:lpstr>
      <vt:lpstr>RR 회전 방법 </vt:lpstr>
      <vt:lpstr>RL 회전 방법 </vt:lpstr>
      <vt:lpstr>LR 회전 방법 </vt:lpstr>
      <vt:lpstr>AVL 트리 단순회전 알고리즘</vt:lpstr>
      <vt:lpstr>AVL 트리의 삽입</vt:lpstr>
      <vt:lpstr>AVL 트리의 삽입</vt:lpstr>
      <vt:lpstr>AVL 트리의 삽입</vt:lpstr>
      <vt:lpstr>2-3 트리</vt:lpstr>
      <vt:lpstr>2-3 트리 </vt:lpstr>
      <vt:lpstr>2-3 트리 삽입의 예 </vt:lpstr>
      <vt:lpstr>2-3 트리 탐색 프로그램</vt:lpstr>
      <vt:lpstr>2-3 트리 단말노드 분리</vt:lpstr>
      <vt:lpstr>2-3 트리 비단말노드 분리</vt:lpstr>
      <vt:lpstr>2-3 트리 루트노드 분리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10</cp:lastModifiedBy>
  <cp:revision>342</cp:revision>
  <dcterms:created xsi:type="dcterms:W3CDTF">2004-02-19T02:52:38Z</dcterms:created>
  <dcterms:modified xsi:type="dcterms:W3CDTF">2017-06-01T06:57:59Z</dcterms:modified>
</cp:coreProperties>
</file>