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6" r:id="rId1"/>
  </p:sldMasterIdLst>
  <p:sldIdLst>
    <p:sldId id="256" r:id="rId2"/>
  </p:sldIdLst>
  <p:sldSz cx="12192000" cy="6858000"/>
  <p:notesSz cx="6858000" cy="9144000"/>
  <p:embeddedFontLst>
    <p:embeddedFont>
      <p:font typeface="함초롬돋움" panose="020B0604000101010101" pitchFamily="50" charset="-127"/>
      <p:regular r:id="rId3"/>
      <p:bold r:id="rId4"/>
    </p:embeddedFont>
    <p:embeddedFont>
      <p:font typeface="푸른전남" panose="020B0503000000000000" pitchFamily="50" charset="-127"/>
      <p:regular r:id="rId5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78" d="100"/>
          <a:sy n="78" d="100"/>
        </p:scale>
        <p:origin x="989" y="5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87423" y="790162"/>
            <a:ext cx="1008127" cy="319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latin typeface="푸른전남"/>
                <a:ea typeface="푸른전남"/>
              </a:rPr>
              <a:t>Clock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008630" y="670520"/>
          <a:ext cx="8128000" cy="5591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5913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487423" y="1812988"/>
            <a:ext cx="1008127" cy="319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latin typeface="푸른전남"/>
                <a:ea typeface="푸른전남"/>
              </a:rPr>
              <a:t>Data-IN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008630" y="1693346"/>
          <a:ext cx="8128000" cy="5591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5913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87423" y="3109150"/>
            <a:ext cx="1008127" cy="319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latin typeface="푸른전남"/>
                <a:ea typeface="푸른전남"/>
              </a:rPr>
              <a:t>1</a:t>
            </a:r>
            <a:r>
              <a:rPr lang="ko-KR" altLang="en-US" sz="1500">
                <a:latin typeface="푸른전남"/>
                <a:ea typeface="푸른전남"/>
              </a:rPr>
              <a:t>일때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008630" y="2989508"/>
          <a:ext cx="8128000" cy="5591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5913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487422" y="4124714"/>
            <a:ext cx="1008127" cy="319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latin typeface="푸른전남"/>
                <a:ea typeface="푸른전남"/>
              </a:rPr>
              <a:t>0</a:t>
            </a:r>
            <a:r>
              <a:rPr lang="ko-KR" altLang="en-US" sz="1500">
                <a:latin typeface="푸른전남"/>
                <a:ea typeface="푸른전남"/>
              </a:rPr>
              <a:t>일때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3008629" y="4005072"/>
          <a:ext cx="8128000" cy="5591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5913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487424" y="5085207"/>
            <a:ext cx="1008127" cy="319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latin typeface="푸른전남"/>
                <a:ea typeface="푸른전남"/>
              </a:rPr>
              <a:t>상승엣지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3008631" y="4965565"/>
          <a:ext cx="8128000" cy="5591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5913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487423" y="6100771"/>
            <a:ext cx="1008127" cy="319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latin typeface="푸른전남"/>
                <a:ea typeface="푸른전남"/>
              </a:rPr>
              <a:t>하강엣지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3008630" y="5981129"/>
          <a:ext cx="8128000" cy="5591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5913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91262" y="2949225"/>
            <a:ext cx="1152144" cy="3231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dirty="0">
                <a:latin typeface="푸른전남"/>
                <a:ea typeface="푸른전남"/>
              </a:rPr>
              <a:t>Data-OUT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함초롬돋움</vt:lpstr>
      <vt:lpstr>Times New Roman</vt:lpstr>
      <vt:lpstr>푸른전남</vt:lpstr>
      <vt:lpstr>Arial</vt:lpstr>
      <vt:lpstr>한컴오피스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정소연</dc:creator>
  <cp:lastModifiedBy>정소연</cp:lastModifiedBy>
  <cp:revision>10</cp:revision>
  <dcterms:created xsi:type="dcterms:W3CDTF">2018-04-05T13:17:45Z</dcterms:created>
  <dcterms:modified xsi:type="dcterms:W3CDTF">2018-04-05T14:26:12Z</dcterms:modified>
  <cp:version>1000.0000.01</cp:version>
</cp:coreProperties>
</file>