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5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6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2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1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2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3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7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9BF7-6926-42DB-A57B-6B071EDBB879}" type="datetimeFigureOut">
              <a:rPr lang="ko-KR" altLang="en-US" smtClean="0"/>
              <a:t>2017-11-25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6F883-C104-4511-A20C-2481CB41B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1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32DC78A-1613-4D8F-8783-0AC0C788F61A}"/>
              </a:ext>
            </a:extLst>
          </p:cNvPr>
          <p:cNvSpPr/>
          <p:nvPr/>
        </p:nvSpPr>
        <p:spPr>
          <a:xfrm>
            <a:off x="2864086" y="2874114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88B787-6B47-4286-AEC3-31A785A0C2AD}"/>
              </a:ext>
            </a:extLst>
          </p:cNvPr>
          <p:cNvSpPr/>
          <p:nvPr/>
        </p:nvSpPr>
        <p:spPr>
          <a:xfrm>
            <a:off x="8283343" y="2863433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D913EC-E1C9-4D7E-A255-179034E3EC6D}"/>
              </a:ext>
            </a:extLst>
          </p:cNvPr>
          <p:cNvSpPr/>
          <p:nvPr/>
        </p:nvSpPr>
        <p:spPr>
          <a:xfrm>
            <a:off x="1439102" y="2127997"/>
            <a:ext cx="1736034" cy="407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CUS_Name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97DA8E-4D63-4313-8288-C45E7F703C8A}"/>
              </a:ext>
            </a:extLst>
          </p:cNvPr>
          <p:cNvSpPr/>
          <p:nvPr/>
        </p:nvSpPr>
        <p:spPr>
          <a:xfrm>
            <a:off x="1102347" y="2579814"/>
            <a:ext cx="1196172" cy="6742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CUS_Address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3E2A066-C57F-4DAF-94CA-1EC6A69C6203}"/>
              </a:ext>
            </a:extLst>
          </p:cNvPr>
          <p:cNvSpPr/>
          <p:nvPr/>
        </p:nvSpPr>
        <p:spPr>
          <a:xfrm>
            <a:off x="784575" y="3713484"/>
            <a:ext cx="1965391" cy="34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CUS_PHONE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FA0E4BC-E0A2-462A-B991-3C060F7F44D6}"/>
              </a:ext>
            </a:extLst>
          </p:cNvPr>
          <p:cNvSpPr/>
          <p:nvPr/>
        </p:nvSpPr>
        <p:spPr>
          <a:xfrm>
            <a:off x="893382" y="3315436"/>
            <a:ext cx="1656296" cy="309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CUS_Code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A5E3D4E-ECE3-4EDA-B903-B4D7861B1C70}"/>
              </a:ext>
            </a:extLst>
          </p:cNvPr>
          <p:cNvCxnSpPr>
            <a:cxnSpLocks/>
            <a:stCxn id="14" idx="4"/>
            <a:endCxn id="10" idx="1"/>
          </p:cNvCxnSpPr>
          <p:nvPr/>
        </p:nvCxnSpPr>
        <p:spPr>
          <a:xfrm>
            <a:off x="2307119" y="2535418"/>
            <a:ext cx="556967" cy="612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371A05-39C8-412E-BA66-910926AD9A8F}"/>
              </a:ext>
            </a:extLst>
          </p:cNvPr>
          <p:cNvCxnSpPr>
            <a:cxnSpLocks/>
            <a:stCxn id="17" idx="7"/>
            <a:endCxn id="10" idx="1"/>
          </p:cNvCxnSpPr>
          <p:nvPr/>
        </p:nvCxnSpPr>
        <p:spPr>
          <a:xfrm flipV="1">
            <a:off x="2307119" y="3147441"/>
            <a:ext cx="556967" cy="213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19E266B-D154-4D79-B2B5-05853D6FDDAD}"/>
              </a:ext>
            </a:extLst>
          </p:cNvPr>
          <p:cNvCxnSpPr>
            <a:cxnSpLocks/>
            <a:stCxn id="15" idx="6"/>
            <a:endCxn id="10" idx="1"/>
          </p:cNvCxnSpPr>
          <p:nvPr/>
        </p:nvCxnSpPr>
        <p:spPr>
          <a:xfrm>
            <a:off x="2298519" y="2916949"/>
            <a:ext cx="565567" cy="230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C4367C-E34E-4D55-A35F-EA11E49B8804}"/>
              </a:ext>
            </a:extLst>
          </p:cNvPr>
          <p:cNvCxnSpPr>
            <a:cxnSpLocks/>
            <a:stCxn id="16" idx="7"/>
            <a:endCxn id="10" idx="1"/>
          </p:cNvCxnSpPr>
          <p:nvPr/>
        </p:nvCxnSpPr>
        <p:spPr>
          <a:xfrm flipV="1">
            <a:off x="2462141" y="3147441"/>
            <a:ext cx="401945" cy="616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87A911C-8C41-4E3A-AF7F-A9700F49EFA5}"/>
              </a:ext>
            </a:extLst>
          </p:cNvPr>
          <p:cNvSpPr/>
          <p:nvPr/>
        </p:nvSpPr>
        <p:spPr>
          <a:xfrm>
            <a:off x="9782845" y="2373953"/>
            <a:ext cx="1223150" cy="64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01449BB-6312-4F41-BE9C-686FD9F0503C}"/>
              </a:ext>
            </a:extLst>
          </p:cNvPr>
          <p:cNvSpPr/>
          <p:nvPr/>
        </p:nvSpPr>
        <p:spPr>
          <a:xfrm>
            <a:off x="7257585" y="2223728"/>
            <a:ext cx="1223150" cy="64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850AA6-8708-40CE-B0F5-70AC19998E42}"/>
              </a:ext>
            </a:extLst>
          </p:cNvPr>
          <p:cNvSpPr/>
          <p:nvPr/>
        </p:nvSpPr>
        <p:spPr>
          <a:xfrm>
            <a:off x="7910547" y="1629949"/>
            <a:ext cx="1140375" cy="4970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7B48A79-A0C4-45B3-9898-8C4185715F1E}"/>
              </a:ext>
            </a:extLst>
          </p:cNvPr>
          <p:cNvCxnSpPr>
            <a:cxnSpLocks/>
            <a:stCxn id="29" idx="2"/>
            <a:endCxn id="11" idx="0"/>
          </p:cNvCxnSpPr>
          <p:nvPr/>
        </p:nvCxnSpPr>
        <p:spPr>
          <a:xfrm flipH="1">
            <a:off x="8981567" y="2695399"/>
            <a:ext cx="801278" cy="168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98D9B3-E5E1-4898-8844-67AD56F571BF}"/>
              </a:ext>
            </a:extLst>
          </p:cNvPr>
          <p:cNvCxnSpPr>
            <a:cxnSpLocks/>
            <a:stCxn id="31" idx="5"/>
            <a:endCxn id="11" idx="0"/>
          </p:cNvCxnSpPr>
          <p:nvPr/>
        </p:nvCxnSpPr>
        <p:spPr>
          <a:xfrm>
            <a:off x="8301609" y="2772471"/>
            <a:ext cx="679958" cy="90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19B63A9A-3857-4F85-A80E-FEF938B41AB1}"/>
              </a:ext>
            </a:extLst>
          </p:cNvPr>
          <p:cNvCxnSpPr>
            <a:cxnSpLocks/>
            <a:stCxn id="81" idx="4"/>
            <a:endCxn id="11" idx="0"/>
          </p:cNvCxnSpPr>
          <p:nvPr/>
        </p:nvCxnSpPr>
        <p:spPr>
          <a:xfrm>
            <a:off x="8469538" y="2201328"/>
            <a:ext cx="512029" cy="66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4F362E6-D4FF-4F28-88EA-6789936B0B7B}"/>
              </a:ext>
            </a:extLst>
          </p:cNvPr>
          <p:cNvSpPr txBox="1"/>
          <p:nvPr/>
        </p:nvSpPr>
        <p:spPr>
          <a:xfrm>
            <a:off x="4208743" y="3146217"/>
            <a:ext cx="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B56821B-8182-4A5F-A061-6A673DDDDD63}"/>
              </a:ext>
            </a:extLst>
          </p:cNvPr>
          <p:cNvSpPr txBox="1"/>
          <p:nvPr/>
        </p:nvSpPr>
        <p:spPr>
          <a:xfrm>
            <a:off x="7998530" y="3130770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6" name="순서도: 판단 195">
            <a:extLst>
              <a:ext uri="{FF2B5EF4-FFF2-40B4-BE49-F238E27FC236}">
                <a16:creationId xmlns:a16="http://schemas.microsoft.com/office/drawing/2014/main" id="{80B524C0-368F-4E4E-80D0-85B2C3B0E463}"/>
              </a:ext>
            </a:extLst>
          </p:cNvPr>
          <p:cNvSpPr/>
          <p:nvPr/>
        </p:nvSpPr>
        <p:spPr>
          <a:xfrm>
            <a:off x="5086346" y="2863433"/>
            <a:ext cx="1735343" cy="5655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sz="1500" dirty="0">
                <a:solidFill>
                  <a:schemeClr val="tx1"/>
                </a:solidFill>
              </a:rPr>
              <a:t>OORDER</a:t>
            </a: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A851944C-36DC-4804-9A15-F010C5950FD5}"/>
              </a:ext>
            </a:extLst>
          </p:cNvPr>
          <p:cNvSpPr/>
          <p:nvPr/>
        </p:nvSpPr>
        <p:spPr>
          <a:xfrm>
            <a:off x="4771211" y="2310119"/>
            <a:ext cx="1024720" cy="565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OOR_</a:t>
            </a:r>
          </a:p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1239C1D7-036D-43F9-B644-A3C49F7A41BF}"/>
              </a:ext>
            </a:extLst>
          </p:cNvPr>
          <p:cNvCxnSpPr>
            <a:cxnSpLocks/>
            <a:stCxn id="197" idx="5"/>
            <a:endCxn id="196" idx="0"/>
          </p:cNvCxnSpPr>
          <p:nvPr/>
        </p:nvCxnSpPr>
        <p:spPr>
          <a:xfrm>
            <a:off x="5645864" y="2792861"/>
            <a:ext cx="308154" cy="70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5B7C7393-FD30-48A9-B546-A9083DB692C8}"/>
              </a:ext>
            </a:extLst>
          </p:cNvPr>
          <p:cNvCxnSpPr>
            <a:cxnSpLocks/>
            <a:stCxn id="10" idx="3"/>
            <a:endCxn id="196" idx="1"/>
          </p:cNvCxnSpPr>
          <p:nvPr/>
        </p:nvCxnSpPr>
        <p:spPr>
          <a:xfrm flipV="1">
            <a:off x="4260534" y="3146217"/>
            <a:ext cx="825812" cy="1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DA05586D-D257-4649-8B2F-C7E505B7CF5D}"/>
              </a:ext>
            </a:extLst>
          </p:cNvPr>
          <p:cNvCxnSpPr>
            <a:cxnSpLocks/>
            <a:stCxn id="11" idx="1"/>
            <a:endCxn id="196" idx="3"/>
          </p:cNvCxnSpPr>
          <p:nvPr/>
        </p:nvCxnSpPr>
        <p:spPr>
          <a:xfrm flipH="1">
            <a:off x="6821689" y="3136760"/>
            <a:ext cx="1461654" cy="9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68FF1150-99D3-4E8F-BF6E-8E87AE80E608}"/>
              </a:ext>
            </a:extLst>
          </p:cNvPr>
          <p:cNvSpPr/>
          <p:nvPr/>
        </p:nvSpPr>
        <p:spPr>
          <a:xfrm>
            <a:off x="8795870" y="2109910"/>
            <a:ext cx="1089011" cy="546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97F0524-5D20-45E6-BBE4-1B824B56BA5F}"/>
              </a:ext>
            </a:extLst>
          </p:cNvPr>
          <p:cNvCxnSpPr>
            <a:cxnSpLocks/>
            <a:stCxn id="11" idx="0"/>
            <a:endCxn id="47" idx="3"/>
          </p:cNvCxnSpPr>
          <p:nvPr/>
        </p:nvCxnSpPr>
        <p:spPr>
          <a:xfrm flipH="1" flipV="1">
            <a:off x="8955352" y="2576507"/>
            <a:ext cx="26215" cy="286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08019CC3-C81A-493D-B6C5-B981631CCBF8}"/>
              </a:ext>
            </a:extLst>
          </p:cNvPr>
          <p:cNvCxnSpPr>
            <a:cxnSpLocks/>
          </p:cNvCxnSpPr>
          <p:nvPr/>
        </p:nvCxnSpPr>
        <p:spPr>
          <a:xfrm>
            <a:off x="4260534" y="3070411"/>
            <a:ext cx="10344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3A97666-F8B7-42BA-8223-C6BFAF6B90F5}"/>
              </a:ext>
            </a:extLst>
          </p:cNvPr>
          <p:cNvCxnSpPr>
            <a:cxnSpLocks/>
          </p:cNvCxnSpPr>
          <p:nvPr/>
        </p:nvCxnSpPr>
        <p:spPr>
          <a:xfrm flipH="1">
            <a:off x="6567425" y="3040376"/>
            <a:ext cx="1715918" cy="15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3B5ADAE-E492-4897-83B8-9EC32F5BC7F0}"/>
              </a:ext>
            </a:extLst>
          </p:cNvPr>
          <p:cNvSpPr/>
          <p:nvPr/>
        </p:nvSpPr>
        <p:spPr>
          <a:xfrm>
            <a:off x="4166497" y="3692870"/>
            <a:ext cx="1735343" cy="34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CUS_Code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F488F1C-46E8-4CDB-B731-83143EDF140E}"/>
              </a:ext>
            </a:extLst>
          </p:cNvPr>
          <p:cNvSpPr/>
          <p:nvPr/>
        </p:nvSpPr>
        <p:spPr>
          <a:xfrm>
            <a:off x="6220786" y="3616744"/>
            <a:ext cx="983465" cy="5655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50722D6-1D18-4D93-BD8F-5BB4A1945105}"/>
              </a:ext>
            </a:extLst>
          </p:cNvPr>
          <p:cNvCxnSpPr>
            <a:cxnSpLocks/>
            <a:stCxn id="196" idx="2"/>
            <a:endCxn id="32" idx="0"/>
          </p:cNvCxnSpPr>
          <p:nvPr/>
        </p:nvCxnSpPr>
        <p:spPr>
          <a:xfrm flipH="1">
            <a:off x="5034169" y="3429000"/>
            <a:ext cx="919849" cy="263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A1A493-9FB9-4617-BAE6-07C11154B8FE}"/>
              </a:ext>
            </a:extLst>
          </p:cNvPr>
          <p:cNvCxnSpPr>
            <a:cxnSpLocks/>
            <a:stCxn id="196" idx="2"/>
            <a:endCxn id="33" idx="0"/>
          </p:cNvCxnSpPr>
          <p:nvPr/>
        </p:nvCxnSpPr>
        <p:spPr>
          <a:xfrm>
            <a:off x="5954018" y="3429000"/>
            <a:ext cx="758501" cy="187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E37D86D3-0FEE-4926-98FB-E01648AE3AE9}"/>
              </a:ext>
            </a:extLst>
          </p:cNvPr>
          <p:cNvSpPr/>
          <p:nvPr/>
        </p:nvSpPr>
        <p:spPr>
          <a:xfrm>
            <a:off x="6121947" y="2316779"/>
            <a:ext cx="1025166" cy="5655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OOR_</a:t>
            </a:r>
          </a:p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DB3B60C-1ABC-4FC3-A1AF-81C912E2C39F}"/>
              </a:ext>
            </a:extLst>
          </p:cNvPr>
          <p:cNvCxnSpPr>
            <a:cxnSpLocks/>
            <a:stCxn id="65" idx="3"/>
            <a:endCxn id="196" idx="0"/>
          </p:cNvCxnSpPr>
          <p:nvPr/>
        </p:nvCxnSpPr>
        <p:spPr>
          <a:xfrm flipH="1">
            <a:off x="5954018" y="2799521"/>
            <a:ext cx="318061" cy="63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560A86A4-8EC8-4296-86C7-FB1F4EE4D678}"/>
              </a:ext>
            </a:extLst>
          </p:cNvPr>
          <p:cNvSpPr/>
          <p:nvPr/>
        </p:nvSpPr>
        <p:spPr>
          <a:xfrm>
            <a:off x="7771314" y="1538358"/>
            <a:ext cx="1396448" cy="662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727023E-16F8-4658-99FF-D2F2A6856CE8}"/>
              </a:ext>
            </a:extLst>
          </p:cNvPr>
          <p:cNvSpPr/>
          <p:nvPr/>
        </p:nvSpPr>
        <p:spPr>
          <a:xfrm>
            <a:off x="9382206" y="1528828"/>
            <a:ext cx="1140375" cy="4970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TYPE_Menu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89380842-6CDF-4E9A-8060-EFBD8FAA4352}"/>
              </a:ext>
            </a:extLst>
          </p:cNvPr>
          <p:cNvCxnSpPr>
            <a:stCxn id="81" idx="6"/>
            <a:endCxn id="86" idx="2"/>
          </p:cNvCxnSpPr>
          <p:nvPr/>
        </p:nvCxnSpPr>
        <p:spPr>
          <a:xfrm flipV="1">
            <a:off x="9167762" y="1777361"/>
            <a:ext cx="214444" cy="92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57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판단 55">
            <a:extLst>
              <a:ext uri="{FF2B5EF4-FFF2-40B4-BE49-F238E27FC236}">
                <a16:creationId xmlns:a16="http://schemas.microsoft.com/office/drawing/2014/main" id="{76B2A114-0637-4230-84C9-B426AF24AEE6}"/>
              </a:ext>
            </a:extLst>
          </p:cNvPr>
          <p:cNvSpPr/>
          <p:nvPr/>
        </p:nvSpPr>
        <p:spPr>
          <a:xfrm>
            <a:off x="3749453" y="2831388"/>
            <a:ext cx="1844683" cy="59761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ko-KR" dirty="0">
                <a:solidFill>
                  <a:schemeClr val="tx1"/>
                </a:solidFill>
              </a:rPr>
              <a:t>BAKING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EDBE6B7-FBAF-41F4-841A-A0C77F5DEBB0}"/>
              </a:ext>
            </a:extLst>
          </p:cNvPr>
          <p:cNvSpPr/>
          <p:nvPr/>
        </p:nvSpPr>
        <p:spPr>
          <a:xfrm>
            <a:off x="7764664" y="2856867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RECIPE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544CC3B-A3CF-4E08-9AC1-E85FAD069CB8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665677" y="3130194"/>
            <a:ext cx="2083776" cy="11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C0A693B-3093-46ED-A21B-89F5BDD2B5A4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5594136" y="3130194"/>
            <a:ext cx="2170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9C6F2DD0-01C8-4118-9591-F8616D64F153}"/>
              </a:ext>
            </a:extLst>
          </p:cNvPr>
          <p:cNvSpPr/>
          <p:nvPr/>
        </p:nvSpPr>
        <p:spPr>
          <a:xfrm>
            <a:off x="9902440" y="2363541"/>
            <a:ext cx="2022278" cy="3459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RECI_Code</a:t>
            </a: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75509F97-C3E0-457C-8FA6-B5D4D48D3B4D}"/>
              </a:ext>
            </a:extLst>
          </p:cNvPr>
          <p:cNvSpPr/>
          <p:nvPr/>
        </p:nvSpPr>
        <p:spPr>
          <a:xfrm>
            <a:off x="9992038" y="2929987"/>
            <a:ext cx="1938231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RECI_Menu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6412D84-69D6-438B-A6F1-074CABF9140B}"/>
              </a:ext>
            </a:extLst>
          </p:cNvPr>
          <p:cNvCxnSpPr>
            <a:cxnSpLocks/>
            <a:stCxn id="70" idx="3"/>
            <a:endCxn id="73" idx="2"/>
          </p:cNvCxnSpPr>
          <p:nvPr/>
        </p:nvCxnSpPr>
        <p:spPr>
          <a:xfrm flipV="1">
            <a:off x="9161112" y="2536495"/>
            <a:ext cx="741328" cy="593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1A86916-BCFC-4ABB-96B4-79A5F25162E0}"/>
              </a:ext>
            </a:extLst>
          </p:cNvPr>
          <p:cNvCxnSpPr>
            <a:cxnSpLocks/>
            <a:stCxn id="70" idx="3"/>
            <a:endCxn id="74" idx="2"/>
          </p:cNvCxnSpPr>
          <p:nvPr/>
        </p:nvCxnSpPr>
        <p:spPr>
          <a:xfrm flipV="1">
            <a:off x="9161112" y="3114653"/>
            <a:ext cx="830926" cy="15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8283006-F813-4CCB-A2B6-FE69CBF3DB53}"/>
              </a:ext>
            </a:extLst>
          </p:cNvPr>
          <p:cNvSpPr txBox="1"/>
          <p:nvPr/>
        </p:nvSpPr>
        <p:spPr>
          <a:xfrm>
            <a:off x="7479851" y="3071120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4E37824-0DA5-4FA1-918F-F43A53734FFA}"/>
              </a:ext>
            </a:extLst>
          </p:cNvPr>
          <p:cNvCxnSpPr>
            <a:cxnSpLocks/>
            <a:stCxn id="56" idx="2"/>
            <a:endCxn id="64" idx="7"/>
          </p:cNvCxnSpPr>
          <p:nvPr/>
        </p:nvCxnSpPr>
        <p:spPr>
          <a:xfrm flipH="1">
            <a:off x="4203494" y="3429000"/>
            <a:ext cx="468301" cy="186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A2F951A-E2D9-48F4-80A6-1CA780F406B1}"/>
              </a:ext>
            </a:extLst>
          </p:cNvPr>
          <p:cNvCxnSpPr>
            <a:cxnSpLocks/>
            <a:stCxn id="56" idx="2"/>
            <a:endCxn id="92" idx="1"/>
          </p:cNvCxnSpPr>
          <p:nvPr/>
        </p:nvCxnSpPr>
        <p:spPr>
          <a:xfrm>
            <a:off x="4671795" y="3429000"/>
            <a:ext cx="504951" cy="211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8C63CC5F-529B-4302-A48C-7332AD8FA861}"/>
              </a:ext>
            </a:extLst>
          </p:cNvPr>
          <p:cNvSpPr/>
          <p:nvPr/>
        </p:nvSpPr>
        <p:spPr>
          <a:xfrm>
            <a:off x="3159470" y="3521575"/>
            <a:ext cx="1223150" cy="64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88D53D2-1440-446A-928A-521CAB46EE56}"/>
              </a:ext>
            </a:extLst>
          </p:cNvPr>
          <p:cNvSpPr/>
          <p:nvPr/>
        </p:nvSpPr>
        <p:spPr>
          <a:xfrm>
            <a:off x="9992037" y="3470665"/>
            <a:ext cx="1938231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RECI_Name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0C8D7FA-E3F4-46B7-B69F-B2BA519CECC1}"/>
              </a:ext>
            </a:extLst>
          </p:cNvPr>
          <p:cNvCxnSpPr>
            <a:stCxn id="70" idx="3"/>
            <a:endCxn id="67" idx="2"/>
          </p:cNvCxnSpPr>
          <p:nvPr/>
        </p:nvCxnSpPr>
        <p:spPr>
          <a:xfrm>
            <a:off x="9161112" y="3130194"/>
            <a:ext cx="830925" cy="525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1C9C7EA5-ED31-49C6-A350-5CDEAB0FAB1C}"/>
              </a:ext>
            </a:extLst>
          </p:cNvPr>
          <p:cNvSpPr/>
          <p:nvPr/>
        </p:nvSpPr>
        <p:spPr>
          <a:xfrm>
            <a:off x="4880590" y="3589757"/>
            <a:ext cx="2022278" cy="3459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RECI_Code</a:t>
            </a:r>
            <a:endParaRPr lang="en-US" altLang="ko-KR" u="sng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734ABD7-7259-42FC-8063-4BFE7D486AA2}"/>
              </a:ext>
            </a:extLst>
          </p:cNvPr>
          <p:cNvSpPr/>
          <p:nvPr/>
        </p:nvSpPr>
        <p:spPr>
          <a:xfrm>
            <a:off x="260017" y="2876869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4F26A50-7B6D-403E-BB6D-EE1891A724BE}"/>
              </a:ext>
            </a:extLst>
          </p:cNvPr>
          <p:cNvSpPr/>
          <p:nvPr/>
        </p:nvSpPr>
        <p:spPr>
          <a:xfrm>
            <a:off x="1759519" y="2387389"/>
            <a:ext cx="1223150" cy="64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Name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6611B34-7179-42CC-A5C7-4819919B5CAA}"/>
              </a:ext>
            </a:extLst>
          </p:cNvPr>
          <p:cNvSpPr/>
          <p:nvPr/>
        </p:nvSpPr>
        <p:spPr>
          <a:xfrm>
            <a:off x="-765741" y="2237164"/>
            <a:ext cx="1223150" cy="64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6BE2601-9F58-4731-BA90-06530F0ECF8D}"/>
              </a:ext>
            </a:extLst>
          </p:cNvPr>
          <p:cNvSpPr/>
          <p:nvPr/>
        </p:nvSpPr>
        <p:spPr>
          <a:xfrm>
            <a:off x="-112779" y="1643385"/>
            <a:ext cx="1140375" cy="4970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DD8282C-13D6-4622-8FFE-CCBBFEDC5158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flipH="1">
            <a:off x="958241" y="2708835"/>
            <a:ext cx="801278" cy="168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AFEFC00-CCE6-4695-BA55-76B1327C4FC6}"/>
              </a:ext>
            </a:extLst>
          </p:cNvPr>
          <p:cNvCxnSpPr>
            <a:cxnSpLocks/>
            <a:stCxn id="95" idx="5"/>
            <a:endCxn id="93" idx="0"/>
          </p:cNvCxnSpPr>
          <p:nvPr/>
        </p:nvCxnSpPr>
        <p:spPr>
          <a:xfrm>
            <a:off x="278283" y="2785907"/>
            <a:ext cx="679958" cy="90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307B7E8-A5C8-48DD-9B60-B32F144101FF}"/>
              </a:ext>
            </a:extLst>
          </p:cNvPr>
          <p:cNvCxnSpPr>
            <a:cxnSpLocks/>
            <a:stCxn id="103" idx="4"/>
            <a:endCxn id="93" idx="0"/>
          </p:cNvCxnSpPr>
          <p:nvPr/>
        </p:nvCxnSpPr>
        <p:spPr>
          <a:xfrm>
            <a:off x="446212" y="2214764"/>
            <a:ext cx="512029" cy="66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5450CF7-A23E-480C-8190-5461270EF8D3}"/>
              </a:ext>
            </a:extLst>
          </p:cNvPr>
          <p:cNvSpPr txBox="1"/>
          <p:nvPr/>
        </p:nvSpPr>
        <p:spPr>
          <a:xfrm>
            <a:off x="1602318" y="3130194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C9889532-195E-48FF-A97A-68E4225A3F4A}"/>
              </a:ext>
            </a:extLst>
          </p:cNvPr>
          <p:cNvSpPr/>
          <p:nvPr/>
        </p:nvSpPr>
        <p:spPr>
          <a:xfrm>
            <a:off x="772544" y="2123346"/>
            <a:ext cx="1089011" cy="5466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Price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7CD6586-D462-4440-BDF4-81CF625554C2}"/>
              </a:ext>
            </a:extLst>
          </p:cNvPr>
          <p:cNvCxnSpPr>
            <a:cxnSpLocks/>
            <a:stCxn id="93" idx="0"/>
            <a:endCxn id="101" idx="3"/>
          </p:cNvCxnSpPr>
          <p:nvPr/>
        </p:nvCxnSpPr>
        <p:spPr>
          <a:xfrm flipH="1" flipV="1">
            <a:off x="932026" y="2589943"/>
            <a:ext cx="26215" cy="286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3EC0E45-32C1-4887-8983-6037286900E3}"/>
              </a:ext>
            </a:extLst>
          </p:cNvPr>
          <p:cNvSpPr/>
          <p:nvPr/>
        </p:nvSpPr>
        <p:spPr>
          <a:xfrm>
            <a:off x="-252012" y="1551794"/>
            <a:ext cx="1396448" cy="6629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4115EB7-75C6-41D0-90B5-FE6F02F000EF}"/>
              </a:ext>
            </a:extLst>
          </p:cNvPr>
          <p:cNvSpPr/>
          <p:nvPr/>
        </p:nvSpPr>
        <p:spPr>
          <a:xfrm>
            <a:off x="1358880" y="1542264"/>
            <a:ext cx="1140375" cy="4970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TYPE_Menu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D74317A-E8AD-4672-AE60-3D264A81B077}"/>
              </a:ext>
            </a:extLst>
          </p:cNvPr>
          <p:cNvCxnSpPr>
            <a:stCxn id="103" idx="6"/>
            <a:endCxn id="104" idx="2"/>
          </p:cNvCxnSpPr>
          <p:nvPr/>
        </p:nvCxnSpPr>
        <p:spPr>
          <a:xfrm flipV="1">
            <a:off x="1144436" y="1790797"/>
            <a:ext cx="214444" cy="92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73AE8B0-F3EE-43AE-911D-10060BAD8FEB}"/>
              </a:ext>
            </a:extLst>
          </p:cNvPr>
          <p:cNvCxnSpPr>
            <a:cxnSpLocks/>
          </p:cNvCxnSpPr>
          <p:nvPr/>
        </p:nvCxnSpPr>
        <p:spPr>
          <a:xfrm flipV="1">
            <a:off x="1665677" y="3075418"/>
            <a:ext cx="2233908" cy="16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073F4D-2A73-470A-96D8-E09565F460F8}"/>
              </a:ext>
            </a:extLst>
          </p:cNvPr>
          <p:cNvCxnSpPr>
            <a:cxnSpLocks/>
          </p:cNvCxnSpPr>
          <p:nvPr/>
        </p:nvCxnSpPr>
        <p:spPr>
          <a:xfrm flipH="1">
            <a:off x="5370576" y="3047534"/>
            <a:ext cx="2394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4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9A968A-9217-49E0-BD30-435078AD4539}"/>
              </a:ext>
            </a:extLst>
          </p:cNvPr>
          <p:cNvSpPr/>
          <p:nvPr/>
        </p:nvSpPr>
        <p:spPr>
          <a:xfrm>
            <a:off x="12053454" y="5273671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RECIPE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5E6EE8-F2DB-4747-969D-B090D6775FB1}"/>
              </a:ext>
            </a:extLst>
          </p:cNvPr>
          <p:cNvSpPr/>
          <p:nvPr/>
        </p:nvSpPr>
        <p:spPr>
          <a:xfrm>
            <a:off x="-1288201" y="5273671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091784E9-D23F-4755-BC0E-82F988234A14}"/>
              </a:ext>
            </a:extLst>
          </p:cNvPr>
          <p:cNvSpPr/>
          <p:nvPr/>
        </p:nvSpPr>
        <p:spPr>
          <a:xfrm>
            <a:off x="4954587" y="2252094"/>
            <a:ext cx="2024895" cy="8788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Q&amp;A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FFD5EF9-C54E-4859-8E3B-DCE52ACBF0DA}"/>
              </a:ext>
            </a:extLst>
          </p:cNvPr>
          <p:cNvCxnSpPr>
            <a:cxnSpLocks/>
            <a:stCxn id="35" idx="0"/>
            <a:endCxn id="37" idx="1"/>
          </p:cNvCxnSpPr>
          <p:nvPr/>
        </p:nvCxnSpPr>
        <p:spPr>
          <a:xfrm rot="5400000" flipH="1" flipV="1">
            <a:off x="891222" y="1210306"/>
            <a:ext cx="2582166" cy="554456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0C4562F-4760-470B-BCCE-989E7471ED95}"/>
              </a:ext>
            </a:extLst>
          </p:cNvPr>
          <p:cNvCxnSpPr>
            <a:stCxn id="37" idx="3"/>
            <a:endCxn id="36" idx="0"/>
          </p:cNvCxnSpPr>
          <p:nvPr/>
        </p:nvCxnSpPr>
        <p:spPr>
          <a:xfrm>
            <a:off x="6979482" y="2691505"/>
            <a:ext cx="5772196" cy="258216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03C3C5C-82BB-440D-9CE2-38875EF66F3E}"/>
              </a:ext>
            </a:extLst>
          </p:cNvPr>
          <p:cNvSpPr txBox="1"/>
          <p:nvPr/>
        </p:nvSpPr>
        <p:spPr>
          <a:xfrm flipH="1">
            <a:off x="-619114" y="4964071"/>
            <a:ext cx="313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806064-1924-48AA-99A9-ECD4E95B9114}"/>
              </a:ext>
            </a:extLst>
          </p:cNvPr>
          <p:cNvSpPr txBox="1"/>
          <p:nvPr/>
        </p:nvSpPr>
        <p:spPr>
          <a:xfrm>
            <a:off x="12339347" y="4964071"/>
            <a:ext cx="28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E394ADB-4368-4119-8FC2-FCCF032E8D53}"/>
              </a:ext>
            </a:extLst>
          </p:cNvPr>
          <p:cNvCxnSpPr>
            <a:cxnSpLocks/>
          </p:cNvCxnSpPr>
          <p:nvPr/>
        </p:nvCxnSpPr>
        <p:spPr>
          <a:xfrm>
            <a:off x="-731994" y="2581318"/>
            <a:ext cx="5843448" cy="20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9BD1677-2E36-4E5D-AEA6-D3F429AB51C1}"/>
              </a:ext>
            </a:extLst>
          </p:cNvPr>
          <p:cNvCxnSpPr>
            <a:cxnSpLocks/>
          </p:cNvCxnSpPr>
          <p:nvPr/>
        </p:nvCxnSpPr>
        <p:spPr>
          <a:xfrm>
            <a:off x="-731994" y="2601436"/>
            <a:ext cx="0" cy="2671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55A466A-07CA-4D35-81DF-6B1B4A421A3A}"/>
              </a:ext>
            </a:extLst>
          </p:cNvPr>
          <p:cNvCxnSpPr>
            <a:cxnSpLocks/>
          </p:cNvCxnSpPr>
          <p:nvPr/>
        </p:nvCxnSpPr>
        <p:spPr>
          <a:xfrm>
            <a:off x="6843174" y="2766130"/>
            <a:ext cx="5800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BBAA4DF-F296-46CA-BC3A-7799E3BAA205}"/>
              </a:ext>
            </a:extLst>
          </p:cNvPr>
          <p:cNvCxnSpPr>
            <a:cxnSpLocks/>
          </p:cNvCxnSpPr>
          <p:nvPr/>
        </p:nvCxnSpPr>
        <p:spPr>
          <a:xfrm>
            <a:off x="12643766" y="2763318"/>
            <a:ext cx="0" cy="250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C1C2779-4E25-47CF-B1CA-87C9115777F4}"/>
              </a:ext>
            </a:extLst>
          </p:cNvPr>
          <p:cNvSpPr/>
          <p:nvPr/>
        </p:nvSpPr>
        <p:spPr>
          <a:xfrm>
            <a:off x="5098054" y="1610811"/>
            <a:ext cx="1735343" cy="34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CUS_Code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8C363A6-A358-4E89-B9CA-796D71C0AFF5}"/>
              </a:ext>
            </a:extLst>
          </p:cNvPr>
          <p:cNvSpPr/>
          <p:nvPr/>
        </p:nvSpPr>
        <p:spPr>
          <a:xfrm>
            <a:off x="4954587" y="3426698"/>
            <a:ext cx="2022278" cy="3459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RECI_Code</a:t>
            </a:r>
            <a:endParaRPr lang="en-US" altLang="ko-KR" u="sng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5976A0-B95E-4C50-A402-DCE99059E883}"/>
              </a:ext>
            </a:extLst>
          </p:cNvPr>
          <p:cNvCxnSpPr>
            <a:stCxn id="25" idx="4"/>
            <a:endCxn id="37" idx="0"/>
          </p:cNvCxnSpPr>
          <p:nvPr/>
        </p:nvCxnSpPr>
        <p:spPr>
          <a:xfrm>
            <a:off x="5965726" y="1956311"/>
            <a:ext cx="1309" cy="295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71BF25-49E6-4CF2-A19F-FA24270C3B6B}"/>
              </a:ext>
            </a:extLst>
          </p:cNvPr>
          <p:cNvCxnSpPr>
            <a:stCxn id="37" idx="2"/>
            <a:endCxn id="26" idx="0"/>
          </p:cNvCxnSpPr>
          <p:nvPr/>
        </p:nvCxnSpPr>
        <p:spPr>
          <a:xfrm flipH="1">
            <a:off x="5965726" y="3130915"/>
            <a:ext cx="1309" cy="295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8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5E6EE8-F2DB-4747-969D-B090D6775FB1}"/>
              </a:ext>
            </a:extLst>
          </p:cNvPr>
          <p:cNvSpPr/>
          <p:nvPr/>
        </p:nvSpPr>
        <p:spPr>
          <a:xfrm>
            <a:off x="1729194" y="461177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EC001E-7D40-45D6-B0C1-75EAC55E7186}"/>
              </a:ext>
            </a:extLst>
          </p:cNvPr>
          <p:cNvSpPr/>
          <p:nvPr/>
        </p:nvSpPr>
        <p:spPr>
          <a:xfrm>
            <a:off x="4343906" y="2882347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80D952F3-4E07-4EBE-B351-A0F6ADFA906C}"/>
              </a:ext>
            </a:extLst>
          </p:cNvPr>
          <p:cNvSpPr/>
          <p:nvPr/>
        </p:nvSpPr>
        <p:spPr>
          <a:xfrm>
            <a:off x="1830429" y="5155082"/>
            <a:ext cx="1897509" cy="5655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SERVICE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4491A3-9AB0-4153-A6B3-DFDBB4C0D720}"/>
              </a:ext>
            </a:extLst>
          </p:cNvPr>
          <p:cNvCxnSpPr>
            <a:cxnSpLocks/>
          </p:cNvCxnSpPr>
          <p:nvPr/>
        </p:nvCxnSpPr>
        <p:spPr>
          <a:xfrm>
            <a:off x="2059230" y="1000355"/>
            <a:ext cx="8588" cy="436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D75FB5-CCBE-496F-A76D-73B76228C450}"/>
              </a:ext>
            </a:extLst>
          </p:cNvPr>
          <p:cNvSpPr txBox="1"/>
          <p:nvPr/>
        </p:nvSpPr>
        <p:spPr>
          <a:xfrm>
            <a:off x="2142605" y="1038482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1C3743-186D-4D30-AF74-7966E537E4FB}"/>
              </a:ext>
            </a:extLst>
          </p:cNvPr>
          <p:cNvSpPr txBox="1"/>
          <p:nvPr/>
        </p:nvSpPr>
        <p:spPr>
          <a:xfrm>
            <a:off x="4343906" y="3366727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B33FBFC-9853-4E8F-B8FF-3DDF344BACCF}"/>
              </a:ext>
            </a:extLst>
          </p:cNvPr>
          <p:cNvSpPr/>
          <p:nvPr/>
        </p:nvSpPr>
        <p:spPr>
          <a:xfrm>
            <a:off x="4236784" y="2351513"/>
            <a:ext cx="1610691" cy="35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u="sng" dirty="0" err="1">
                <a:solidFill>
                  <a:schemeClr val="tx1"/>
                </a:solidFill>
              </a:rPr>
              <a:t>DEL_Area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FC69595-62A8-4122-B3D7-DB3BC7493357}"/>
              </a:ext>
            </a:extLst>
          </p:cNvPr>
          <p:cNvCxnSpPr>
            <a:cxnSpLocks/>
            <a:stCxn id="62" idx="4"/>
            <a:endCxn id="16" idx="0"/>
          </p:cNvCxnSpPr>
          <p:nvPr/>
        </p:nvCxnSpPr>
        <p:spPr>
          <a:xfrm>
            <a:off x="5042130" y="2711388"/>
            <a:ext cx="0" cy="17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022B800-B277-47B0-B9DA-1D9DCD3BA571}"/>
              </a:ext>
            </a:extLst>
          </p:cNvPr>
          <p:cNvSpPr/>
          <p:nvPr/>
        </p:nvSpPr>
        <p:spPr>
          <a:xfrm>
            <a:off x="882029" y="5739378"/>
            <a:ext cx="1735343" cy="345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 err="1">
                <a:solidFill>
                  <a:schemeClr val="tx1"/>
                </a:solidFill>
              </a:rPr>
              <a:t>CUS_Code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A8F179F-D28D-4FFE-A54E-91E808534761}"/>
              </a:ext>
            </a:extLst>
          </p:cNvPr>
          <p:cNvSpPr/>
          <p:nvPr/>
        </p:nvSpPr>
        <p:spPr>
          <a:xfrm>
            <a:off x="2922592" y="5741476"/>
            <a:ext cx="1610691" cy="35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u="sng" dirty="0" err="1">
                <a:solidFill>
                  <a:schemeClr val="tx1"/>
                </a:solidFill>
              </a:rPr>
              <a:t>DEL_Area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7D16D4C-89F7-4D91-AB8A-1C3B2A8F2926}"/>
              </a:ext>
            </a:extLst>
          </p:cNvPr>
          <p:cNvCxnSpPr>
            <a:cxnSpLocks/>
            <a:stCxn id="19" idx="2"/>
            <a:endCxn id="30" idx="7"/>
          </p:cNvCxnSpPr>
          <p:nvPr/>
        </p:nvCxnSpPr>
        <p:spPr>
          <a:xfrm flipH="1">
            <a:off x="2363237" y="5720649"/>
            <a:ext cx="415947" cy="6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38FC867-1235-4F84-8EBF-AC409F26D1C5}"/>
              </a:ext>
            </a:extLst>
          </p:cNvPr>
          <p:cNvCxnSpPr>
            <a:cxnSpLocks/>
            <a:stCxn id="19" idx="2"/>
            <a:endCxn id="32" idx="1"/>
          </p:cNvCxnSpPr>
          <p:nvPr/>
        </p:nvCxnSpPr>
        <p:spPr>
          <a:xfrm>
            <a:off x="2779184" y="5720649"/>
            <a:ext cx="379288" cy="73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53B9C5B-EF5E-4C23-A5F0-963A166C8E53}"/>
              </a:ext>
            </a:extLst>
          </p:cNvPr>
          <p:cNvCxnSpPr>
            <a:cxnSpLocks/>
          </p:cNvCxnSpPr>
          <p:nvPr/>
        </p:nvCxnSpPr>
        <p:spPr>
          <a:xfrm>
            <a:off x="2142605" y="1000355"/>
            <a:ext cx="8588" cy="436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BC28802-1989-4BEE-9F8C-85018A8409EB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27938" y="3419542"/>
            <a:ext cx="980015" cy="20183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6000AB-BE04-41B7-A48D-9E38DCA2C891}"/>
              </a:ext>
            </a:extLst>
          </p:cNvPr>
          <p:cNvCxnSpPr>
            <a:cxnSpLocks/>
          </p:cNvCxnSpPr>
          <p:nvPr/>
        </p:nvCxnSpPr>
        <p:spPr>
          <a:xfrm flipV="1">
            <a:off x="3500339" y="5366137"/>
            <a:ext cx="110103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27CB6D-F0FC-4923-ADBD-954A7A38EF99}"/>
              </a:ext>
            </a:extLst>
          </p:cNvPr>
          <p:cNvCxnSpPr/>
          <p:nvPr/>
        </p:nvCxnSpPr>
        <p:spPr>
          <a:xfrm>
            <a:off x="4601375" y="3438457"/>
            <a:ext cx="0" cy="1937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6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7300D5-594F-4F4A-BCD8-B334313501BD}"/>
              </a:ext>
            </a:extLst>
          </p:cNvPr>
          <p:cNvSpPr/>
          <p:nvPr/>
        </p:nvSpPr>
        <p:spPr>
          <a:xfrm>
            <a:off x="5366169" y="2872889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DELIVERY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C1844-A2A3-4735-BB99-419EC15520B6}"/>
              </a:ext>
            </a:extLst>
          </p:cNvPr>
          <p:cNvSpPr txBox="1"/>
          <p:nvPr/>
        </p:nvSpPr>
        <p:spPr>
          <a:xfrm>
            <a:off x="6563187" y="3376267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E2FF2A0-F0CD-453E-9CB7-278E66A6A370}"/>
              </a:ext>
            </a:extLst>
          </p:cNvPr>
          <p:cNvSpPr/>
          <p:nvPr/>
        </p:nvSpPr>
        <p:spPr>
          <a:xfrm>
            <a:off x="5259047" y="2342055"/>
            <a:ext cx="1610691" cy="35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u="sng" dirty="0" err="1">
                <a:solidFill>
                  <a:schemeClr val="tx1"/>
                </a:solidFill>
              </a:rPr>
              <a:t>DEL_Area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DC636D-BF20-41ED-90C0-F142A6A1E729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>
            <a:off x="6064393" y="2701930"/>
            <a:ext cx="0" cy="170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0F84D28-077B-4C0A-BFB2-E197B7F0EA3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5697415" y="3419542"/>
            <a:ext cx="2065434" cy="1946594"/>
          </a:xfrm>
          <a:prstGeom prst="bentConnector3">
            <a:avLst>
              <a:gd name="adj1" fmla="val 630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756250-FE51-44BA-903C-230915E44E33}"/>
              </a:ext>
            </a:extLst>
          </p:cNvPr>
          <p:cNvSpPr/>
          <p:nvPr/>
        </p:nvSpPr>
        <p:spPr>
          <a:xfrm>
            <a:off x="8094094" y="453702"/>
            <a:ext cx="1396448" cy="546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PRODUCT</a:t>
            </a:r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3CBAA085-204D-4E77-9E97-C5D4E9A00E5F}"/>
              </a:ext>
            </a:extLst>
          </p:cNvPr>
          <p:cNvSpPr/>
          <p:nvPr/>
        </p:nvSpPr>
        <p:spPr>
          <a:xfrm>
            <a:off x="7762849" y="5083352"/>
            <a:ext cx="2027268" cy="565567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PACKING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630BB7E-BE74-4B67-A534-DCD2691A29A3}"/>
              </a:ext>
            </a:extLst>
          </p:cNvPr>
          <p:cNvSpPr/>
          <p:nvPr/>
        </p:nvSpPr>
        <p:spPr>
          <a:xfrm>
            <a:off x="7036145" y="5751702"/>
            <a:ext cx="1610691" cy="3598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u="sng" dirty="0" err="1">
                <a:solidFill>
                  <a:schemeClr val="tx1"/>
                </a:solidFill>
              </a:rPr>
              <a:t>DEL_Area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84AD3B8-EEAD-45D2-8D21-C26E2BE6E138}"/>
              </a:ext>
            </a:extLst>
          </p:cNvPr>
          <p:cNvSpPr/>
          <p:nvPr/>
        </p:nvSpPr>
        <p:spPr>
          <a:xfrm>
            <a:off x="9014908" y="5716320"/>
            <a:ext cx="1223150" cy="6428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PRO_</a:t>
            </a:r>
          </a:p>
          <a:p>
            <a:pPr algn="ctr"/>
            <a:r>
              <a:rPr lang="en-US" altLang="ko-KR" u="sng" dirty="0">
                <a:solidFill>
                  <a:schemeClr val="tx1"/>
                </a:solidFill>
              </a:rPr>
              <a:t>Code</a:t>
            </a:r>
            <a:endParaRPr lang="ko-KR" altLang="en-US" u="sng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DE8C45E-E33C-4B26-AB2B-C11877D0DBD4}"/>
              </a:ext>
            </a:extLst>
          </p:cNvPr>
          <p:cNvCxnSpPr>
            <a:stCxn id="21" idx="2"/>
            <a:endCxn id="31" idx="7"/>
          </p:cNvCxnSpPr>
          <p:nvPr/>
        </p:nvCxnSpPr>
        <p:spPr>
          <a:xfrm flipH="1">
            <a:off x="8410956" y="5648919"/>
            <a:ext cx="365527" cy="155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0367324-ABD5-41BB-93B5-9B36BF9E3FE9}"/>
              </a:ext>
            </a:extLst>
          </p:cNvPr>
          <p:cNvCxnSpPr>
            <a:stCxn id="21" idx="2"/>
            <a:endCxn id="32" idx="1"/>
          </p:cNvCxnSpPr>
          <p:nvPr/>
        </p:nvCxnSpPr>
        <p:spPr>
          <a:xfrm>
            <a:off x="8776483" y="5648919"/>
            <a:ext cx="417551" cy="161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83FAD4-C164-480F-9B37-D27C6DDB259E}"/>
              </a:ext>
            </a:extLst>
          </p:cNvPr>
          <p:cNvCxnSpPr/>
          <p:nvPr/>
        </p:nvCxnSpPr>
        <p:spPr>
          <a:xfrm>
            <a:off x="6563187" y="3419542"/>
            <a:ext cx="0" cy="1855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B21DEB7-E614-4861-B16C-9CB432F93497}"/>
              </a:ext>
            </a:extLst>
          </p:cNvPr>
          <p:cNvCxnSpPr>
            <a:cxnSpLocks/>
          </p:cNvCxnSpPr>
          <p:nvPr/>
        </p:nvCxnSpPr>
        <p:spPr>
          <a:xfrm>
            <a:off x="6563187" y="5275385"/>
            <a:ext cx="1530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C3D33B-8160-4DAF-A52D-A3057E6B96A6}"/>
              </a:ext>
            </a:extLst>
          </p:cNvPr>
          <p:cNvSpPr txBox="1"/>
          <p:nvPr/>
        </p:nvSpPr>
        <p:spPr>
          <a:xfrm>
            <a:off x="8491670" y="913806"/>
            <a:ext cx="56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44807B7-BEAF-48E5-9279-F5D5F57DE3D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8776483" y="1000355"/>
            <a:ext cx="15835" cy="4082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DF0E2F2-A76F-4757-9C46-BD29F4C79698}"/>
              </a:ext>
            </a:extLst>
          </p:cNvPr>
          <p:cNvCxnSpPr>
            <a:cxnSpLocks/>
          </p:cNvCxnSpPr>
          <p:nvPr/>
        </p:nvCxnSpPr>
        <p:spPr>
          <a:xfrm flipH="1">
            <a:off x="8898673" y="1000355"/>
            <a:ext cx="6408" cy="4082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16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120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62</cp:revision>
  <dcterms:created xsi:type="dcterms:W3CDTF">2017-09-16T00:45:58Z</dcterms:created>
  <dcterms:modified xsi:type="dcterms:W3CDTF">2017-11-25T11:48:39Z</dcterms:modified>
</cp:coreProperties>
</file>