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"/>
  </p:notesMasterIdLst>
  <p:sldIdLst>
    <p:sldId id="256" r:id="rId2"/>
    <p:sldId id="257" r:id="rId3"/>
    <p:sldId id="266" r:id="rId4"/>
    <p:sldId id="267" r:id="rId5"/>
    <p:sldId id="268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5155"/>
    <a:srgbClr val="133F4B"/>
    <a:srgbClr val="3167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E77FDE-A885-455D-B243-C6343138A83F}" v="510" dt="2019-05-28T07:53:22.7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신우" userId="97c84bcb-3d63-448d-88c5-c8a891bdb49c" providerId="ADAL" clId="{BEE77FDE-A885-455D-B243-C6343138A83F}"/>
    <pc:docChg chg="undo custSel modSld">
      <pc:chgData name="이신우" userId="97c84bcb-3d63-448d-88c5-c8a891bdb49c" providerId="ADAL" clId="{BEE77FDE-A885-455D-B243-C6343138A83F}" dt="2019-05-28T07:53:22.730" v="509" actId="27636"/>
      <pc:docMkLst>
        <pc:docMk/>
      </pc:docMkLst>
      <pc:sldChg chg="addSp delSp modSp">
        <pc:chgData name="이신우" userId="97c84bcb-3d63-448d-88c5-c8a891bdb49c" providerId="ADAL" clId="{BEE77FDE-A885-455D-B243-C6343138A83F}" dt="2019-05-28T07:48:57.266" v="480" actId="14100"/>
        <pc:sldMkLst>
          <pc:docMk/>
          <pc:sldMk cId="2599372888" sldId="262"/>
        </pc:sldMkLst>
        <pc:spChg chg="mod">
          <ac:chgData name="이신우" userId="97c84bcb-3d63-448d-88c5-c8a891bdb49c" providerId="ADAL" clId="{BEE77FDE-A885-455D-B243-C6343138A83F}" dt="2019-05-28T07:40:57.480" v="286" actId="1076"/>
          <ac:spMkLst>
            <pc:docMk/>
            <pc:sldMk cId="2599372888" sldId="262"/>
            <ac:spMk id="34" creationId="{B82A679B-F026-49CF-A0FE-E08224FC9A2A}"/>
          </ac:spMkLst>
        </pc:spChg>
        <pc:spChg chg="mod">
          <ac:chgData name="이신우" userId="97c84bcb-3d63-448d-88c5-c8a891bdb49c" providerId="ADAL" clId="{BEE77FDE-A885-455D-B243-C6343138A83F}" dt="2019-05-28T07:48:20.803" v="473" actId="113"/>
          <ac:spMkLst>
            <pc:docMk/>
            <pc:sldMk cId="2599372888" sldId="262"/>
            <ac:spMk id="38" creationId="{049846BC-14E0-40AE-AB7E-1A50071D00C8}"/>
          </ac:spMkLst>
        </pc:spChg>
        <pc:spChg chg="mod ord">
          <ac:chgData name="이신우" userId="97c84bcb-3d63-448d-88c5-c8a891bdb49c" providerId="ADAL" clId="{BEE77FDE-A885-455D-B243-C6343138A83F}" dt="2019-05-28T07:48:54.166" v="479" actId="14100"/>
          <ac:spMkLst>
            <pc:docMk/>
            <pc:sldMk cId="2599372888" sldId="262"/>
            <ac:spMk id="43" creationId="{D5967A9D-8563-421D-92EF-C41AF147F614}"/>
          </ac:spMkLst>
        </pc:spChg>
        <pc:picChg chg="add mod">
          <ac:chgData name="이신우" userId="97c84bcb-3d63-448d-88c5-c8a891bdb49c" providerId="ADAL" clId="{BEE77FDE-A885-455D-B243-C6343138A83F}" dt="2019-05-28T07:43:13.457" v="292" actId="1076"/>
          <ac:picMkLst>
            <pc:docMk/>
            <pc:sldMk cId="2599372888" sldId="262"/>
            <ac:picMk id="2" creationId="{44CB2B1F-1726-453A-B2A2-938E0C167324}"/>
          </ac:picMkLst>
        </pc:picChg>
        <pc:picChg chg="add mod">
          <ac:chgData name="이신우" userId="97c84bcb-3d63-448d-88c5-c8a891bdb49c" providerId="ADAL" clId="{BEE77FDE-A885-455D-B243-C6343138A83F}" dt="2019-05-28T07:48:48.598" v="477" actId="14100"/>
          <ac:picMkLst>
            <pc:docMk/>
            <pc:sldMk cId="2599372888" sldId="262"/>
            <ac:picMk id="3" creationId="{6E438119-9438-4539-BEC9-D60A35E8DA31}"/>
          </ac:picMkLst>
        </pc:picChg>
        <pc:picChg chg="del mod">
          <ac:chgData name="이신우" userId="97c84bcb-3d63-448d-88c5-c8a891bdb49c" providerId="ADAL" clId="{BEE77FDE-A885-455D-B243-C6343138A83F}" dt="2019-05-28T07:42:40.880" v="287" actId="478"/>
          <ac:picMkLst>
            <pc:docMk/>
            <pc:sldMk cId="2599372888" sldId="262"/>
            <ac:picMk id="31" creationId="{42FC09A8-A467-4585-86A8-2C68DB59224B}"/>
          </ac:picMkLst>
        </pc:picChg>
        <pc:picChg chg="mod">
          <ac:chgData name="이신우" userId="97c84bcb-3d63-448d-88c5-c8a891bdb49c" providerId="ADAL" clId="{BEE77FDE-A885-455D-B243-C6343138A83F}" dt="2019-05-28T07:40:57.480" v="286" actId="1076"/>
          <ac:picMkLst>
            <pc:docMk/>
            <pc:sldMk cId="2599372888" sldId="262"/>
            <ac:picMk id="32" creationId="{F4DB88B5-E8FC-49DD-A8D8-9A5411D20CE4}"/>
          </ac:picMkLst>
        </pc:picChg>
        <pc:picChg chg="del mod">
          <ac:chgData name="이신우" userId="97c84bcb-3d63-448d-88c5-c8a891bdb49c" providerId="ADAL" clId="{BEE77FDE-A885-455D-B243-C6343138A83F}" dt="2019-05-28T07:47:26.524" v="450" actId="478"/>
          <ac:picMkLst>
            <pc:docMk/>
            <pc:sldMk cId="2599372888" sldId="262"/>
            <ac:picMk id="33" creationId="{8329B1C2-FC86-498C-B56E-EB8B8FBC4212}"/>
          </ac:picMkLst>
        </pc:picChg>
        <pc:cxnChg chg="mod">
          <ac:chgData name="이신우" userId="97c84bcb-3d63-448d-88c5-c8a891bdb49c" providerId="ADAL" clId="{BEE77FDE-A885-455D-B243-C6343138A83F}" dt="2019-05-28T07:48:57.266" v="480" actId="14100"/>
          <ac:cxnSpMkLst>
            <pc:docMk/>
            <pc:sldMk cId="2599372888" sldId="262"/>
            <ac:cxnSpMk id="36" creationId="{F9D96E49-C16A-4B2F-AFAA-4425FC44C016}"/>
          </ac:cxnSpMkLst>
        </pc:cxnChg>
      </pc:sldChg>
      <pc:sldChg chg="modSp">
        <pc:chgData name="이신우" userId="97c84bcb-3d63-448d-88c5-c8a891bdb49c" providerId="ADAL" clId="{BEE77FDE-A885-455D-B243-C6343138A83F}" dt="2019-05-28T07:28:27.072" v="4" actId="113"/>
        <pc:sldMkLst>
          <pc:docMk/>
          <pc:sldMk cId="685468749" sldId="266"/>
        </pc:sldMkLst>
        <pc:spChg chg="mod">
          <ac:chgData name="이신우" userId="97c84bcb-3d63-448d-88c5-c8a891bdb49c" providerId="ADAL" clId="{BEE77FDE-A885-455D-B243-C6343138A83F}" dt="2019-05-28T07:28:27.072" v="4" actId="113"/>
          <ac:spMkLst>
            <pc:docMk/>
            <pc:sldMk cId="685468749" sldId="266"/>
            <ac:spMk id="5" creationId="{F31BBB8F-77F8-40C7-837B-895EF1D82C3C}"/>
          </ac:spMkLst>
        </pc:spChg>
      </pc:sldChg>
      <pc:sldChg chg="modSp">
        <pc:chgData name="이신우" userId="97c84bcb-3d63-448d-88c5-c8a891bdb49c" providerId="ADAL" clId="{BEE77FDE-A885-455D-B243-C6343138A83F}" dt="2019-05-28T07:53:22.730" v="509" actId="27636"/>
        <pc:sldMkLst>
          <pc:docMk/>
          <pc:sldMk cId="2646579376" sldId="267"/>
        </pc:sldMkLst>
        <pc:spChg chg="mod">
          <ac:chgData name="이신우" userId="97c84bcb-3d63-448d-88c5-c8a891bdb49c" providerId="ADAL" clId="{BEE77FDE-A885-455D-B243-C6343138A83F}" dt="2019-05-28T07:53:22.730" v="509" actId="27636"/>
          <ac:spMkLst>
            <pc:docMk/>
            <pc:sldMk cId="2646579376" sldId="267"/>
            <ac:spMk id="3" creationId="{2F18B0F5-0BC6-4F5E-9430-641BA066E819}"/>
          </ac:spMkLst>
        </pc:spChg>
        <pc:spChg chg="mod">
          <ac:chgData name="이신우" userId="97c84bcb-3d63-448d-88c5-c8a891bdb49c" providerId="ADAL" clId="{BEE77FDE-A885-455D-B243-C6343138A83F}" dt="2019-05-28T07:36:22.208" v="239" actId="113"/>
          <ac:spMkLst>
            <pc:docMk/>
            <pc:sldMk cId="2646579376" sldId="267"/>
            <ac:spMk id="4" creationId="{99D2632F-80DB-424D-ACA2-C5B319C35A5E}"/>
          </ac:spMkLst>
        </pc:spChg>
        <pc:picChg chg="mod">
          <ac:chgData name="이신우" userId="97c84bcb-3d63-448d-88c5-c8a891bdb49c" providerId="ADAL" clId="{BEE77FDE-A885-455D-B243-C6343138A83F}" dt="2019-05-28T07:35:45.075" v="230" actId="1076"/>
          <ac:picMkLst>
            <pc:docMk/>
            <pc:sldMk cId="2646579376" sldId="267"/>
            <ac:picMk id="16" creationId="{BF6E0BBC-4040-4D97-93A3-41AF25F37B92}"/>
          </ac:picMkLst>
        </pc:picChg>
      </pc:sldChg>
      <pc:sldChg chg="addSp delSp modSp">
        <pc:chgData name="이신우" userId="97c84bcb-3d63-448d-88c5-c8a891bdb49c" providerId="ADAL" clId="{BEE77FDE-A885-455D-B243-C6343138A83F}" dt="2019-05-28T07:35:25.594" v="220" actId="1076"/>
        <pc:sldMkLst>
          <pc:docMk/>
          <pc:sldMk cId="960312755" sldId="268"/>
        </pc:sldMkLst>
        <pc:spChg chg="mod">
          <ac:chgData name="이신우" userId="97c84bcb-3d63-448d-88c5-c8a891bdb49c" providerId="ADAL" clId="{BEE77FDE-A885-455D-B243-C6343138A83F}" dt="2019-05-28T07:35:25.594" v="220" actId="1076"/>
          <ac:spMkLst>
            <pc:docMk/>
            <pc:sldMk cId="960312755" sldId="268"/>
            <ac:spMk id="22" creationId="{ACBFE638-F690-4954-A38C-FD92EA1A061C}"/>
          </ac:spMkLst>
        </pc:spChg>
        <pc:spChg chg="mod">
          <ac:chgData name="이신우" userId="97c84bcb-3d63-448d-88c5-c8a891bdb49c" providerId="ADAL" clId="{BEE77FDE-A885-455D-B243-C6343138A83F}" dt="2019-05-28T07:34:08.678" v="210" actId="113"/>
          <ac:spMkLst>
            <pc:docMk/>
            <pc:sldMk cId="960312755" sldId="268"/>
            <ac:spMk id="27" creationId="{DA782806-5A10-4E7A-9C1C-96756CA73C3D}"/>
          </ac:spMkLst>
        </pc:spChg>
        <pc:spChg chg="mod">
          <ac:chgData name="이신우" userId="97c84bcb-3d63-448d-88c5-c8a891bdb49c" providerId="ADAL" clId="{BEE77FDE-A885-455D-B243-C6343138A83F}" dt="2019-05-28T07:34:01.918" v="209" actId="113"/>
          <ac:spMkLst>
            <pc:docMk/>
            <pc:sldMk cId="960312755" sldId="268"/>
            <ac:spMk id="30" creationId="{2A36B1D3-D9E8-40C1-86FC-9EB6520D0D5C}"/>
          </ac:spMkLst>
        </pc:spChg>
        <pc:spChg chg="mod">
          <ac:chgData name="이신우" userId="97c84bcb-3d63-448d-88c5-c8a891bdb49c" providerId="ADAL" clId="{BEE77FDE-A885-455D-B243-C6343138A83F}" dt="2019-05-28T07:34:26.695" v="212" actId="164"/>
          <ac:spMkLst>
            <pc:docMk/>
            <pc:sldMk cId="960312755" sldId="268"/>
            <ac:spMk id="31" creationId="{D0586122-7DBC-4561-ACAC-15A7E4CDF689}"/>
          </ac:spMkLst>
        </pc:spChg>
        <pc:spChg chg="mod">
          <ac:chgData name="이신우" userId="97c84bcb-3d63-448d-88c5-c8a891bdb49c" providerId="ADAL" clId="{BEE77FDE-A885-455D-B243-C6343138A83F}" dt="2019-05-28T07:34:26.695" v="212" actId="164"/>
          <ac:spMkLst>
            <pc:docMk/>
            <pc:sldMk cId="960312755" sldId="268"/>
            <ac:spMk id="32" creationId="{234EA4CA-BC9B-45AF-A2F8-EA125D9EABE4}"/>
          </ac:spMkLst>
        </pc:spChg>
        <pc:spChg chg="mod">
          <ac:chgData name="이신우" userId="97c84bcb-3d63-448d-88c5-c8a891bdb49c" providerId="ADAL" clId="{BEE77FDE-A885-455D-B243-C6343138A83F}" dt="2019-05-28T07:34:26.695" v="212" actId="164"/>
          <ac:spMkLst>
            <pc:docMk/>
            <pc:sldMk cId="960312755" sldId="268"/>
            <ac:spMk id="34" creationId="{0ACF72A0-61C8-414E-8DE9-0792338EE942}"/>
          </ac:spMkLst>
        </pc:spChg>
        <pc:spChg chg="mod">
          <ac:chgData name="이신우" userId="97c84bcb-3d63-448d-88c5-c8a891bdb49c" providerId="ADAL" clId="{BEE77FDE-A885-455D-B243-C6343138A83F}" dt="2019-05-28T07:34:26.695" v="212" actId="164"/>
          <ac:spMkLst>
            <pc:docMk/>
            <pc:sldMk cId="960312755" sldId="268"/>
            <ac:spMk id="35" creationId="{8886CC72-6092-48FF-861C-9A42C3B63713}"/>
          </ac:spMkLst>
        </pc:spChg>
        <pc:spChg chg="mod">
          <ac:chgData name="이신우" userId="97c84bcb-3d63-448d-88c5-c8a891bdb49c" providerId="ADAL" clId="{BEE77FDE-A885-455D-B243-C6343138A83F}" dt="2019-05-28T07:34:26.695" v="212" actId="164"/>
          <ac:spMkLst>
            <pc:docMk/>
            <pc:sldMk cId="960312755" sldId="268"/>
            <ac:spMk id="36" creationId="{16D82047-D9CA-42EC-8423-9E513A7A0103}"/>
          </ac:spMkLst>
        </pc:spChg>
        <pc:spChg chg="mod">
          <ac:chgData name="이신우" userId="97c84bcb-3d63-448d-88c5-c8a891bdb49c" providerId="ADAL" clId="{BEE77FDE-A885-455D-B243-C6343138A83F}" dt="2019-05-28T07:34:26.695" v="212" actId="164"/>
          <ac:spMkLst>
            <pc:docMk/>
            <pc:sldMk cId="960312755" sldId="268"/>
            <ac:spMk id="39" creationId="{5C8C590F-8522-4579-A0AB-2DF9376AC3A1}"/>
          </ac:spMkLst>
        </pc:spChg>
        <pc:spChg chg="mod">
          <ac:chgData name="이신우" userId="97c84bcb-3d63-448d-88c5-c8a891bdb49c" providerId="ADAL" clId="{BEE77FDE-A885-455D-B243-C6343138A83F}" dt="2019-05-28T07:34:26.695" v="212" actId="164"/>
          <ac:spMkLst>
            <pc:docMk/>
            <pc:sldMk cId="960312755" sldId="268"/>
            <ac:spMk id="40" creationId="{B7F43D5A-F01A-41E2-BC3F-8FD979EDB0A8}"/>
          </ac:spMkLst>
        </pc:spChg>
        <pc:spChg chg="mod">
          <ac:chgData name="이신우" userId="97c84bcb-3d63-448d-88c5-c8a891bdb49c" providerId="ADAL" clId="{BEE77FDE-A885-455D-B243-C6343138A83F}" dt="2019-05-28T07:34:26.695" v="212" actId="164"/>
          <ac:spMkLst>
            <pc:docMk/>
            <pc:sldMk cId="960312755" sldId="268"/>
            <ac:spMk id="43" creationId="{D2A71618-17C3-4A4D-8AC3-32119EEB42B3}"/>
          </ac:spMkLst>
        </pc:spChg>
        <pc:spChg chg="mod">
          <ac:chgData name="이신우" userId="97c84bcb-3d63-448d-88c5-c8a891bdb49c" providerId="ADAL" clId="{BEE77FDE-A885-455D-B243-C6343138A83F}" dt="2019-05-28T07:34:26.695" v="212" actId="164"/>
          <ac:spMkLst>
            <pc:docMk/>
            <pc:sldMk cId="960312755" sldId="268"/>
            <ac:spMk id="44" creationId="{9A5CBA03-0896-4E25-AE8B-EA9074D5D257}"/>
          </ac:spMkLst>
        </pc:spChg>
        <pc:spChg chg="mod">
          <ac:chgData name="이신우" userId="97c84bcb-3d63-448d-88c5-c8a891bdb49c" providerId="ADAL" clId="{BEE77FDE-A885-455D-B243-C6343138A83F}" dt="2019-05-28T07:34:26.695" v="212" actId="164"/>
          <ac:spMkLst>
            <pc:docMk/>
            <pc:sldMk cId="960312755" sldId="268"/>
            <ac:spMk id="45" creationId="{E07B2F82-2E73-4DC6-AC48-A3ABF75BEFD0}"/>
          </ac:spMkLst>
        </pc:spChg>
        <pc:spChg chg="mod">
          <ac:chgData name="이신우" userId="97c84bcb-3d63-448d-88c5-c8a891bdb49c" providerId="ADAL" clId="{BEE77FDE-A885-455D-B243-C6343138A83F}" dt="2019-05-28T07:34:26.695" v="212" actId="164"/>
          <ac:spMkLst>
            <pc:docMk/>
            <pc:sldMk cId="960312755" sldId="268"/>
            <ac:spMk id="46" creationId="{3F1D28D4-0BD8-4D74-95CC-D49DBECAEEE3}"/>
          </ac:spMkLst>
        </pc:spChg>
        <pc:spChg chg="mod">
          <ac:chgData name="이신우" userId="97c84bcb-3d63-448d-88c5-c8a891bdb49c" providerId="ADAL" clId="{BEE77FDE-A885-455D-B243-C6343138A83F}" dt="2019-05-28T07:34:45.487" v="214" actId="164"/>
          <ac:spMkLst>
            <pc:docMk/>
            <pc:sldMk cId="960312755" sldId="268"/>
            <ac:spMk id="47" creationId="{E54D6EA6-C677-4420-AB0D-E67FD3D921C5}"/>
          </ac:spMkLst>
        </pc:spChg>
        <pc:spChg chg="mod">
          <ac:chgData name="이신우" userId="97c84bcb-3d63-448d-88c5-c8a891bdb49c" providerId="ADAL" clId="{BEE77FDE-A885-455D-B243-C6343138A83F}" dt="2019-05-28T07:34:26.695" v="212" actId="164"/>
          <ac:spMkLst>
            <pc:docMk/>
            <pc:sldMk cId="960312755" sldId="268"/>
            <ac:spMk id="48" creationId="{8C8F8756-7BDB-4A2C-AF91-4D4F34412DB6}"/>
          </ac:spMkLst>
        </pc:spChg>
        <pc:spChg chg="add mod">
          <ac:chgData name="이신우" userId="97c84bcb-3d63-448d-88c5-c8a891bdb49c" providerId="ADAL" clId="{BEE77FDE-A885-455D-B243-C6343138A83F}" dt="2019-05-28T07:34:26.695" v="212" actId="164"/>
          <ac:spMkLst>
            <pc:docMk/>
            <pc:sldMk cId="960312755" sldId="268"/>
            <ac:spMk id="50" creationId="{6DD2CF9A-BBE3-4C5A-880D-410F861F554B}"/>
          </ac:spMkLst>
        </pc:spChg>
        <pc:spChg chg="mod">
          <ac:chgData name="이신우" userId="97c84bcb-3d63-448d-88c5-c8a891bdb49c" providerId="ADAL" clId="{BEE77FDE-A885-455D-B243-C6343138A83F}" dt="2019-05-28T07:34:26.695" v="212" actId="164"/>
          <ac:spMkLst>
            <pc:docMk/>
            <pc:sldMk cId="960312755" sldId="268"/>
            <ac:spMk id="51" creationId="{A6F6FF28-7EA1-4C2E-985C-6566CF840306}"/>
          </ac:spMkLst>
        </pc:spChg>
        <pc:spChg chg="mod">
          <ac:chgData name="이신우" userId="97c84bcb-3d63-448d-88c5-c8a891bdb49c" providerId="ADAL" clId="{BEE77FDE-A885-455D-B243-C6343138A83F}" dt="2019-05-28T07:34:26.695" v="212" actId="164"/>
          <ac:spMkLst>
            <pc:docMk/>
            <pc:sldMk cId="960312755" sldId="268"/>
            <ac:spMk id="52" creationId="{0025A558-A331-41B5-AD20-C4F4E2DAE6A8}"/>
          </ac:spMkLst>
        </pc:spChg>
        <pc:spChg chg="mod">
          <ac:chgData name="이신우" userId="97c84bcb-3d63-448d-88c5-c8a891bdb49c" providerId="ADAL" clId="{BEE77FDE-A885-455D-B243-C6343138A83F}" dt="2019-05-28T07:34:26.695" v="212" actId="164"/>
          <ac:spMkLst>
            <pc:docMk/>
            <pc:sldMk cId="960312755" sldId="268"/>
            <ac:spMk id="53" creationId="{76BC7D73-5AC6-4DC1-9F57-A2BB50CEEA21}"/>
          </ac:spMkLst>
        </pc:spChg>
        <pc:spChg chg="add mod">
          <ac:chgData name="이신우" userId="97c84bcb-3d63-448d-88c5-c8a891bdb49c" providerId="ADAL" clId="{BEE77FDE-A885-455D-B243-C6343138A83F}" dt="2019-05-28T07:34:26.695" v="212" actId="164"/>
          <ac:spMkLst>
            <pc:docMk/>
            <pc:sldMk cId="960312755" sldId="268"/>
            <ac:spMk id="54" creationId="{7F4F97AF-D339-4E02-B538-45AB775D2DDE}"/>
          </ac:spMkLst>
        </pc:spChg>
        <pc:spChg chg="mod">
          <ac:chgData name="이신우" userId="97c84bcb-3d63-448d-88c5-c8a891bdb49c" providerId="ADAL" clId="{BEE77FDE-A885-455D-B243-C6343138A83F}" dt="2019-05-28T07:34:26.695" v="212" actId="164"/>
          <ac:spMkLst>
            <pc:docMk/>
            <pc:sldMk cId="960312755" sldId="268"/>
            <ac:spMk id="55" creationId="{7B19BA59-105B-40A7-9488-089EA4732303}"/>
          </ac:spMkLst>
        </pc:spChg>
        <pc:spChg chg="add mod ord">
          <ac:chgData name="이신우" userId="97c84bcb-3d63-448d-88c5-c8a891bdb49c" providerId="ADAL" clId="{BEE77FDE-A885-455D-B243-C6343138A83F}" dt="2019-05-28T07:34:26.695" v="212" actId="164"/>
          <ac:spMkLst>
            <pc:docMk/>
            <pc:sldMk cId="960312755" sldId="268"/>
            <ac:spMk id="56" creationId="{FB9A024A-554A-4CFF-89D5-F25DDC8EA3E9}"/>
          </ac:spMkLst>
        </pc:spChg>
        <pc:spChg chg="mod">
          <ac:chgData name="이신우" userId="97c84bcb-3d63-448d-88c5-c8a891bdb49c" providerId="ADAL" clId="{BEE77FDE-A885-455D-B243-C6343138A83F}" dt="2019-05-28T07:34:54.940" v="215" actId="164"/>
          <ac:spMkLst>
            <pc:docMk/>
            <pc:sldMk cId="960312755" sldId="268"/>
            <ac:spMk id="57" creationId="{972E6253-6846-4431-AFC1-1929D20845EF}"/>
          </ac:spMkLst>
        </pc:spChg>
        <pc:spChg chg="add mod">
          <ac:chgData name="이신우" userId="97c84bcb-3d63-448d-88c5-c8a891bdb49c" providerId="ADAL" clId="{BEE77FDE-A885-455D-B243-C6343138A83F}" dt="2019-05-28T07:34:26.695" v="212" actId="164"/>
          <ac:spMkLst>
            <pc:docMk/>
            <pc:sldMk cId="960312755" sldId="268"/>
            <ac:spMk id="58" creationId="{5CA8A87C-9853-4DB2-9AAC-872D38F1A43D}"/>
          </ac:spMkLst>
        </pc:spChg>
        <pc:spChg chg="mod">
          <ac:chgData name="이신우" userId="97c84bcb-3d63-448d-88c5-c8a891bdb49c" providerId="ADAL" clId="{BEE77FDE-A885-455D-B243-C6343138A83F}" dt="2019-05-28T07:34:45.487" v="214" actId="164"/>
          <ac:spMkLst>
            <pc:docMk/>
            <pc:sldMk cId="960312755" sldId="268"/>
            <ac:spMk id="59" creationId="{514A33B9-D47E-48ED-A633-264EF6BAB1F9}"/>
          </ac:spMkLst>
        </pc:spChg>
        <pc:spChg chg="add mod">
          <ac:chgData name="이신우" userId="97c84bcb-3d63-448d-88c5-c8a891bdb49c" providerId="ADAL" clId="{BEE77FDE-A885-455D-B243-C6343138A83F}" dt="2019-05-28T07:34:26.695" v="212" actId="164"/>
          <ac:spMkLst>
            <pc:docMk/>
            <pc:sldMk cId="960312755" sldId="268"/>
            <ac:spMk id="60" creationId="{1D49059B-10FD-472B-BB08-D94D6CA5CAD5}"/>
          </ac:spMkLst>
        </pc:spChg>
        <pc:spChg chg="add mod">
          <ac:chgData name="이신우" userId="97c84bcb-3d63-448d-88c5-c8a891bdb49c" providerId="ADAL" clId="{BEE77FDE-A885-455D-B243-C6343138A83F}" dt="2019-05-28T07:34:26.695" v="212" actId="164"/>
          <ac:spMkLst>
            <pc:docMk/>
            <pc:sldMk cId="960312755" sldId="268"/>
            <ac:spMk id="61" creationId="{FF6CCE4C-8351-48EC-9CC6-891BC0CF59F4}"/>
          </ac:spMkLst>
        </pc:spChg>
        <pc:spChg chg="add mod">
          <ac:chgData name="이신우" userId="97c84bcb-3d63-448d-88c5-c8a891bdb49c" providerId="ADAL" clId="{BEE77FDE-A885-455D-B243-C6343138A83F}" dt="2019-05-28T07:34:26.695" v="212" actId="164"/>
          <ac:spMkLst>
            <pc:docMk/>
            <pc:sldMk cId="960312755" sldId="268"/>
            <ac:spMk id="62" creationId="{E87739E6-B05F-4557-804F-5680B8BD737D}"/>
          </ac:spMkLst>
        </pc:spChg>
        <pc:spChg chg="add mod">
          <ac:chgData name="이신우" userId="97c84bcb-3d63-448d-88c5-c8a891bdb49c" providerId="ADAL" clId="{BEE77FDE-A885-455D-B243-C6343138A83F}" dt="2019-05-28T07:34:26.695" v="212" actId="164"/>
          <ac:spMkLst>
            <pc:docMk/>
            <pc:sldMk cId="960312755" sldId="268"/>
            <ac:spMk id="63" creationId="{4701825D-8E26-40C9-903E-68D639EB6C20}"/>
          </ac:spMkLst>
        </pc:spChg>
        <pc:spChg chg="add mod">
          <ac:chgData name="이신우" userId="97c84bcb-3d63-448d-88c5-c8a891bdb49c" providerId="ADAL" clId="{BEE77FDE-A885-455D-B243-C6343138A83F}" dt="2019-05-28T07:34:26.695" v="212" actId="164"/>
          <ac:spMkLst>
            <pc:docMk/>
            <pc:sldMk cId="960312755" sldId="268"/>
            <ac:spMk id="64" creationId="{29DCCD44-9361-4BF9-9C74-9EEA2C55F745}"/>
          </ac:spMkLst>
        </pc:spChg>
        <pc:spChg chg="add mod">
          <ac:chgData name="이신우" userId="97c84bcb-3d63-448d-88c5-c8a891bdb49c" providerId="ADAL" clId="{BEE77FDE-A885-455D-B243-C6343138A83F}" dt="2019-05-28T07:34:26.695" v="212" actId="164"/>
          <ac:spMkLst>
            <pc:docMk/>
            <pc:sldMk cId="960312755" sldId="268"/>
            <ac:spMk id="65" creationId="{D5362770-4B51-46A6-BA01-C4FEEEB0CF0B}"/>
          </ac:spMkLst>
        </pc:spChg>
        <pc:spChg chg="add mod">
          <ac:chgData name="이신우" userId="97c84bcb-3d63-448d-88c5-c8a891bdb49c" providerId="ADAL" clId="{BEE77FDE-A885-455D-B243-C6343138A83F}" dt="2019-05-28T07:34:26.695" v="212" actId="164"/>
          <ac:spMkLst>
            <pc:docMk/>
            <pc:sldMk cId="960312755" sldId="268"/>
            <ac:spMk id="66" creationId="{07182F66-D48C-4A32-97F5-12EDC68DE11A}"/>
          </ac:spMkLst>
        </pc:spChg>
        <pc:spChg chg="add del">
          <ac:chgData name="이신우" userId="97c84bcb-3d63-448d-88c5-c8a891bdb49c" providerId="ADAL" clId="{BEE77FDE-A885-455D-B243-C6343138A83F}" dt="2019-05-28T07:33:08.638" v="185"/>
          <ac:spMkLst>
            <pc:docMk/>
            <pc:sldMk cId="960312755" sldId="268"/>
            <ac:spMk id="67" creationId="{5A525DE9-F52B-4C97-9FEB-F5AEAA66BE13}"/>
          </ac:spMkLst>
        </pc:spChg>
        <pc:spChg chg="add mod">
          <ac:chgData name="이신우" userId="97c84bcb-3d63-448d-88c5-c8a891bdb49c" providerId="ADAL" clId="{BEE77FDE-A885-455D-B243-C6343138A83F}" dt="2019-05-28T07:34:26.695" v="212" actId="164"/>
          <ac:spMkLst>
            <pc:docMk/>
            <pc:sldMk cId="960312755" sldId="268"/>
            <ac:spMk id="68" creationId="{27D0F5A8-5FE0-4560-9853-CB01F7DF1238}"/>
          </ac:spMkLst>
        </pc:spChg>
        <pc:grpChg chg="add mod">
          <ac:chgData name="이신우" userId="97c84bcb-3d63-448d-88c5-c8a891bdb49c" providerId="ADAL" clId="{BEE77FDE-A885-455D-B243-C6343138A83F}" dt="2019-05-28T07:34:45.487" v="214" actId="164"/>
          <ac:grpSpMkLst>
            <pc:docMk/>
            <pc:sldMk cId="960312755" sldId="268"/>
            <ac:grpSpMk id="2" creationId="{3215FEB6-1050-45CA-BCF2-C42D193209E8}"/>
          </ac:grpSpMkLst>
        </pc:grpChg>
        <pc:grpChg chg="add mod">
          <ac:chgData name="이신우" userId="97c84bcb-3d63-448d-88c5-c8a891bdb49c" providerId="ADAL" clId="{BEE77FDE-A885-455D-B243-C6343138A83F}" dt="2019-05-28T07:34:54.940" v="215" actId="164"/>
          <ac:grpSpMkLst>
            <pc:docMk/>
            <pc:sldMk cId="960312755" sldId="268"/>
            <ac:grpSpMk id="4" creationId="{3E068513-396B-487C-9DFB-5716A4E54A9C}"/>
          </ac:grpSpMkLst>
        </pc:grpChg>
        <pc:grpChg chg="add mod">
          <ac:chgData name="이신우" userId="97c84bcb-3d63-448d-88c5-c8a891bdb49c" providerId="ADAL" clId="{BEE77FDE-A885-455D-B243-C6343138A83F}" dt="2019-05-28T07:34:54.940" v="215" actId="164"/>
          <ac:grpSpMkLst>
            <pc:docMk/>
            <pc:sldMk cId="960312755" sldId="268"/>
            <ac:grpSpMk id="6" creationId="{6A9D4F63-335C-4402-9C3A-2D0F31CED944}"/>
          </ac:grpSpMkLst>
        </pc:grpChg>
        <pc:grpChg chg="mod">
          <ac:chgData name="이신우" userId="97c84bcb-3d63-448d-88c5-c8a891bdb49c" providerId="ADAL" clId="{BEE77FDE-A885-455D-B243-C6343138A83F}" dt="2019-05-28T07:34:45.487" v="214" actId="164"/>
          <ac:grpSpMkLst>
            <pc:docMk/>
            <pc:sldMk cId="960312755" sldId="268"/>
            <ac:grpSpMk id="28" creationId="{55C97750-FAA4-4603-8ACA-7DE6649C109C}"/>
          </ac:grpSpMkLst>
        </pc:grpChg>
        <pc:picChg chg="mod">
          <ac:chgData name="이신우" userId="97c84bcb-3d63-448d-88c5-c8a891bdb49c" providerId="ADAL" clId="{BEE77FDE-A885-455D-B243-C6343138A83F}" dt="2019-05-28T07:34:26.695" v="212" actId="164"/>
          <ac:picMkLst>
            <pc:docMk/>
            <pc:sldMk cId="960312755" sldId="268"/>
            <ac:picMk id="33" creationId="{9C8EE70A-B950-4C6B-BD03-FB3DF8CEFD6C}"/>
          </ac:picMkLst>
        </pc:picChg>
        <pc:picChg chg="mod">
          <ac:chgData name="이신우" userId="97c84bcb-3d63-448d-88c5-c8a891bdb49c" providerId="ADAL" clId="{BEE77FDE-A885-455D-B243-C6343138A83F}" dt="2019-05-28T07:34:26.695" v="212" actId="164"/>
          <ac:picMkLst>
            <pc:docMk/>
            <pc:sldMk cId="960312755" sldId="268"/>
            <ac:picMk id="42" creationId="{FD90666A-269A-4256-A458-AC302D6070D4}"/>
          </ac:picMkLst>
        </pc:picChg>
        <pc:picChg chg="add mod">
          <ac:chgData name="이신우" userId="97c84bcb-3d63-448d-88c5-c8a891bdb49c" providerId="ADAL" clId="{BEE77FDE-A885-455D-B243-C6343138A83F}" dt="2019-05-28T07:34:26.695" v="212" actId="164"/>
          <ac:picMkLst>
            <pc:docMk/>
            <pc:sldMk cId="960312755" sldId="268"/>
            <ac:picMk id="49" creationId="{838F8A8F-5B25-45F4-8B74-37A92C88D68C}"/>
          </ac:picMkLst>
        </pc:picChg>
      </pc:sldChg>
    </pc:docChg>
  </pc:docChgLst>
  <pc:docChgLst>
    <pc:chgData name="이신우" userId="97c84bcb-3d63-448d-88c5-c8a891bdb49c" providerId="ADAL" clId="{D72463A8-D2B3-4DB0-9909-A526FF8C135F}"/>
    <pc:docChg chg="undo custSel modSld">
      <pc:chgData name="이신우" userId="97c84bcb-3d63-448d-88c5-c8a891bdb49c" providerId="ADAL" clId="{D72463A8-D2B3-4DB0-9909-A526FF8C135F}" dt="2019-05-16T06:06:10.263" v="101" actId="20577"/>
      <pc:docMkLst>
        <pc:docMk/>
      </pc:docMkLst>
      <pc:sldChg chg="modSp">
        <pc:chgData name="이신우" userId="97c84bcb-3d63-448d-88c5-c8a891bdb49c" providerId="ADAL" clId="{D72463A8-D2B3-4DB0-9909-A526FF8C135F}" dt="2019-05-16T06:06:10.263" v="101" actId="20577"/>
        <pc:sldMkLst>
          <pc:docMk/>
          <pc:sldMk cId="2248950552" sldId="256"/>
        </pc:sldMkLst>
        <pc:spChg chg="mod">
          <ac:chgData name="이신우" userId="97c84bcb-3d63-448d-88c5-c8a891bdb49c" providerId="ADAL" clId="{D72463A8-D2B3-4DB0-9909-A526FF8C135F}" dt="2019-05-16T06:06:10.263" v="101" actId="20577"/>
          <ac:spMkLst>
            <pc:docMk/>
            <pc:sldMk cId="2248950552" sldId="256"/>
            <ac:spMk id="88" creationId="{8F291A6F-791E-4121-9E35-C4583F754565}"/>
          </ac:spMkLst>
        </pc:spChg>
      </pc:sldChg>
      <pc:sldChg chg="modSp">
        <pc:chgData name="이신우" userId="97c84bcb-3d63-448d-88c5-c8a891bdb49c" providerId="ADAL" clId="{D72463A8-D2B3-4DB0-9909-A526FF8C135F}" dt="2019-05-16T05:50:52.884" v="9" actId="20577"/>
        <pc:sldMkLst>
          <pc:docMk/>
          <pc:sldMk cId="1989936519" sldId="257"/>
        </pc:sldMkLst>
        <pc:spChg chg="mod">
          <ac:chgData name="이신우" userId="97c84bcb-3d63-448d-88c5-c8a891bdb49c" providerId="ADAL" clId="{D72463A8-D2B3-4DB0-9909-A526FF8C135F}" dt="2019-05-16T05:50:52.884" v="9" actId="20577"/>
          <ac:spMkLst>
            <pc:docMk/>
            <pc:sldMk cId="1989936519" sldId="257"/>
            <ac:spMk id="14" creationId="{A6CC1DED-081F-4889-A4F6-8965EAD97672}"/>
          </ac:spMkLst>
        </pc:spChg>
      </pc:sldChg>
      <pc:sldChg chg="addSp modSp modAnim">
        <pc:chgData name="이신우" userId="97c84bcb-3d63-448d-88c5-c8a891bdb49c" providerId="ADAL" clId="{D72463A8-D2B3-4DB0-9909-A526FF8C135F}" dt="2019-05-16T06:01:03.561" v="99" actId="20577"/>
        <pc:sldMkLst>
          <pc:docMk/>
          <pc:sldMk cId="2599372888" sldId="262"/>
        </pc:sldMkLst>
        <pc:spChg chg="mod">
          <ac:chgData name="이신우" userId="97c84bcb-3d63-448d-88c5-c8a891bdb49c" providerId="ADAL" clId="{D72463A8-D2B3-4DB0-9909-A526FF8C135F}" dt="2019-05-16T05:46:21.115" v="3" actId="164"/>
          <ac:spMkLst>
            <pc:docMk/>
            <pc:sldMk cId="2599372888" sldId="262"/>
            <ac:spMk id="6" creationId="{302583FD-138A-4B7B-95CE-2388F1D12785}"/>
          </ac:spMkLst>
        </pc:spChg>
        <pc:spChg chg="add mod">
          <ac:chgData name="이신우" userId="97c84bcb-3d63-448d-88c5-c8a891bdb49c" providerId="ADAL" clId="{D72463A8-D2B3-4DB0-9909-A526FF8C135F}" dt="2019-05-16T05:54:48.703" v="47" actId="14100"/>
          <ac:spMkLst>
            <pc:docMk/>
            <pc:sldMk cId="2599372888" sldId="262"/>
            <ac:spMk id="7" creationId="{E6909E48-E81A-4D59-9894-C9A622C652EA}"/>
          </ac:spMkLst>
        </pc:spChg>
        <pc:spChg chg="mod">
          <ac:chgData name="이신우" userId="97c84bcb-3d63-448d-88c5-c8a891bdb49c" providerId="ADAL" clId="{D72463A8-D2B3-4DB0-9909-A526FF8C135F}" dt="2019-05-16T06:01:03.561" v="99" actId="20577"/>
          <ac:spMkLst>
            <pc:docMk/>
            <pc:sldMk cId="2599372888" sldId="262"/>
            <ac:spMk id="28" creationId="{6A077248-46FA-4424-8692-3AC0EBB10D87}"/>
          </ac:spMkLst>
        </pc:spChg>
        <pc:spChg chg="add mod">
          <ac:chgData name="이신우" userId="97c84bcb-3d63-448d-88c5-c8a891bdb49c" providerId="ADAL" clId="{D72463A8-D2B3-4DB0-9909-A526FF8C135F}" dt="2019-05-16T05:53:46.075" v="34" actId="14100"/>
          <ac:spMkLst>
            <pc:docMk/>
            <pc:sldMk cId="2599372888" sldId="262"/>
            <ac:spMk id="29" creationId="{BBEFF5FC-B0D4-4754-A070-2392008AE100}"/>
          </ac:spMkLst>
        </pc:spChg>
        <pc:spChg chg="mod">
          <ac:chgData name="이신우" userId="97c84bcb-3d63-448d-88c5-c8a891bdb49c" providerId="ADAL" clId="{D72463A8-D2B3-4DB0-9909-A526FF8C135F}" dt="2019-05-16T05:54:32.159" v="41" actId="14100"/>
          <ac:spMkLst>
            <pc:docMk/>
            <pc:sldMk cId="2599372888" sldId="262"/>
            <ac:spMk id="44" creationId="{1F8C54D4-6944-497A-B81C-CCD277402BF4}"/>
          </ac:spMkLst>
        </pc:spChg>
        <pc:grpChg chg="add mod">
          <ac:chgData name="이신우" userId="97c84bcb-3d63-448d-88c5-c8a891bdb49c" providerId="ADAL" clId="{D72463A8-D2B3-4DB0-9909-A526FF8C135F}" dt="2019-05-16T05:45:44.638" v="0" actId="164"/>
          <ac:grpSpMkLst>
            <pc:docMk/>
            <pc:sldMk cId="2599372888" sldId="262"/>
            <ac:grpSpMk id="3" creationId="{1DA47F4F-1FB7-4F2B-BCF0-83F1437CC9D4}"/>
          </ac:grpSpMkLst>
        </pc:grpChg>
        <pc:grpChg chg="add mod">
          <ac:chgData name="이신우" userId="97c84bcb-3d63-448d-88c5-c8a891bdb49c" providerId="ADAL" clId="{D72463A8-D2B3-4DB0-9909-A526FF8C135F}" dt="2019-05-16T05:46:21.115" v="3" actId="164"/>
          <ac:grpSpMkLst>
            <pc:docMk/>
            <pc:sldMk cId="2599372888" sldId="262"/>
            <ac:grpSpMk id="5" creationId="{89EA3818-7B0F-4F80-B1C4-85CD6616F168}"/>
          </ac:grpSpMkLst>
        </pc:grpChg>
        <pc:grpChg chg="mod">
          <ac:chgData name="이신우" userId="97c84bcb-3d63-448d-88c5-c8a891bdb49c" providerId="ADAL" clId="{D72463A8-D2B3-4DB0-9909-A526FF8C135F}" dt="2019-05-16T05:46:21.115" v="3" actId="164"/>
          <ac:grpSpMkLst>
            <pc:docMk/>
            <pc:sldMk cId="2599372888" sldId="262"/>
            <ac:grpSpMk id="27" creationId="{FE1B359C-A764-43F6-8B2E-FEAEE835FBB4}"/>
          </ac:grpSpMkLst>
        </pc:grpChg>
        <pc:grpChg chg="mod">
          <ac:chgData name="이신우" userId="97c84bcb-3d63-448d-88c5-c8a891bdb49c" providerId="ADAL" clId="{D72463A8-D2B3-4DB0-9909-A526FF8C135F}" dt="2019-05-16T05:45:44.638" v="0" actId="164"/>
          <ac:grpSpMkLst>
            <pc:docMk/>
            <pc:sldMk cId="2599372888" sldId="262"/>
            <ac:grpSpMk id="51" creationId="{20DF8C9A-7750-40F5-ACF1-AFA04534E7D9}"/>
          </ac:grpSpMkLst>
        </pc:grpChg>
        <pc:cxnChg chg="mod">
          <ac:chgData name="이신우" userId="97c84bcb-3d63-448d-88c5-c8a891bdb49c" providerId="ADAL" clId="{D72463A8-D2B3-4DB0-9909-A526FF8C135F}" dt="2019-05-16T05:45:44.638" v="0" actId="164"/>
          <ac:cxnSpMkLst>
            <pc:docMk/>
            <pc:sldMk cId="2599372888" sldId="262"/>
            <ac:cxnSpMk id="9" creationId="{E2D57DC6-8D64-42C4-8D03-41A9483B42B8}"/>
          </ac:cxnSpMkLst>
        </pc:cxnChg>
        <pc:cxnChg chg="mod">
          <ac:chgData name="이신우" userId="97c84bcb-3d63-448d-88c5-c8a891bdb49c" providerId="ADAL" clId="{D72463A8-D2B3-4DB0-9909-A526FF8C135F}" dt="2019-05-16T05:45:44.638" v="0" actId="164"/>
          <ac:cxnSpMkLst>
            <pc:docMk/>
            <pc:sldMk cId="2599372888" sldId="262"/>
            <ac:cxnSpMk id="17" creationId="{1C7AD777-3296-4A4F-B048-FC0B42DAB21E}"/>
          </ac:cxnSpMkLst>
        </pc:cxnChg>
      </pc:sldChg>
      <pc:sldChg chg="modSp">
        <pc:chgData name="이신우" userId="97c84bcb-3d63-448d-88c5-c8a891bdb49c" providerId="ADAL" clId="{D72463A8-D2B3-4DB0-9909-A526FF8C135F}" dt="2019-05-16T05:59:50.402" v="76" actId="207"/>
        <pc:sldMkLst>
          <pc:docMk/>
          <pc:sldMk cId="2646579376" sldId="267"/>
        </pc:sldMkLst>
        <pc:spChg chg="mod">
          <ac:chgData name="이신우" userId="97c84bcb-3d63-448d-88c5-c8a891bdb49c" providerId="ADAL" clId="{D72463A8-D2B3-4DB0-9909-A526FF8C135F}" dt="2019-05-16T05:59:28.425" v="75" actId="113"/>
          <ac:spMkLst>
            <pc:docMk/>
            <pc:sldMk cId="2646579376" sldId="267"/>
            <ac:spMk id="4" creationId="{99D2632F-80DB-424D-ACA2-C5B319C35A5E}"/>
          </ac:spMkLst>
        </pc:spChg>
        <pc:spChg chg="mod">
          <ac:chgData name="이신우" userId="97c84bcb-3d63-448d-88c5-c8a891bdb49c" providerId="ADAL" clId="{D72463A8-D2B3-4DB0-9909-A526FF8C135F}" dt="2019-05-16T05:59:50.402" v="76" actId="207"/>
          <ac:spMkLst>
            <pc:docMk/>
            <pc:sldMk cId="2646579376" sldId="267"/>
            <ac:spMk id="9" creationId="{704A2BBB-739E-42B1-BED0-9390FAFE8E76}"/>
          </ac:spMkLst>
        </pc:spChg>
      </pc:sldChg>
      <pc:sldChg chg="addSp modSp">
        <pc:chgData name="이신우" userId="97c84bcb-3d63-448d-88c5-c8a891bdb49c" providerId="ADAL" clId="{D72463A8-D2B3-4DB0-9909-A526FF8C135F}" dt="2019-05-16T06:00:56.130" v="94" actId="20577"/>
        <pc:sldMkLst>
          <pc:docMk/>
          <pc:sldMk cId="960312755" sldId="268"/>
        </pc:sldMkLst>
        <pc:spChg chg="mod">
          <ac:chgData name="이신우" userId="97c84bcb-3d63-448d-88c5-c8a891bdb49c" providerId="ADAL" clId="{D72463A8-D2B3-4DB0-9909-A526FF8C135F}" dt="2019-05-16T05:57:18.218" v="63" actId="20577"/>
          <ac:spMkLst>
            <pc:docMk/>
            <pc:sldMk cId="960312755" sldId="268"/>
            <ac:spMk id="3" creationId="{2F18B0F5-0BC6-4F5E-9430-641BA066E819}"/>
          </ac:spMkLst>
        </pc:spChg>
        <pc:spChg chg="mod">
          <ac:chgData name="이신우" userId="97c84bcb-3d63-448d-88c5-c8a891bdb49c" providerId="ADAL" clId="{D72463A8-D2B3-4DB0-9909-A526FF8C135F}" dt="2019-05-16T05:56:26.929" v="58" actId="2085"/>
          <ac:spMkLst>
            <pc:docMk/>
            <pc:sldMk cId="960312755" sldId="268"/>
            <ac:spMk id="7" creationId="{159777F7-A0A2-4133-9D43-BB08F06E02D1}"/>
          </ac:spMkLst>
        </pc:spChg>
        <pc:spChg chg="mod">
          <ac:chgData name="이신우" userId="97c84bcb-3d63-448d-88c5-c8a891bdb49c" providerId="ADAL" clId="{D72463A8-D2B3-4DB0-9909-A526FF8C135F}" dt="2019-05-16T05:56:09.387" v="56" actId="164"/>
          <ac:spMkLst>
            <pc:docMk/>
            <pc:sldMk cId="960312755" sldId="268"/>
            <ac:spMk id="8" creationId="{0D676ECF-B59D-411B-8859-4F9E8D8967AE}"/>
          </ac:spMkLst>
        </pc:spChg>
        <pc:spChg chg="mod">
          <ac:chgData name="이신우" userId="97c84bcb-3d63-448d-88c5-c8a891bdb49c" providerId="ADAL" clId="{D72463A8-D2B3-4DB0-9909-A526FF8C135F}" dt="2019-05-16T06:00:56.130" v="94" actId="20577"/>
          <ac:spMkLst>
            <pc:docMk/>
            <pc:sldMk cId="960312755" sldId="268"/>
            <ac:spMk id="18" creationId="{A1DF2C85-8788-426E-8DA0-436AE4E5E198}"/>
          </ac:spMkLst>
        </pc:spChg>
        <pc:spChg chg="add mod">
          <ac:chgData name="이신우" userId="97c84bcb-3d63-448d-88c5-c8a891bdb49c" providerId="ADAL" clId="{D72463A8-D2B3-4DB0-9909-A526FF8C135F}" dt="2019-05-16T05:55:28.241" v="51" actId="14100"/>
          <ac:spMkLst>
            <pc:docMk/>
            <pc:sldMk cId="960312755" sldId="268"/>
            <ac:spMk id="19" creationId="{666B6C66-B68C-4D82-8D29-4DF75DB1816A}"/>
          </ac:spMkLst>
        </pc:spChg>
        <pc:grpChg chg="add mod">
          <ac:chgData name="이신우" userId="97c84bcb-3d63-448d-88c5-c8a891bdb49c" providerId="ADAL" clId="{D72463A8-D2B3-4DB0-9909-A526FF8C135F}" dt="2019-05-16T05:56:44.019" v="62" actId="1076"/>
          <ac:grpSpMkLst>
            <pc:docMk/>
            <pc:sldMk cId="960312755" sldId="268"/>
            <ac:grpSpMk id="2" creationId="{B69FDE6C-D14D-4BCD-8DC3-D1052A2249E1}"/>
          </ac:grpSpMkLst>
        </pc:grpChg>
      </pc:sldChg>
    </pc:docChg>
  </pc:docChgLst>
  <pc:docChgLst>
    <pc:chgData name="이신우" userId="97c84bcb-3d63-448d-88c5-c8a891bdb49c" providerId="ADAL" clId="{ABFF806B-75E7-4AA2-8EE0-45D59EF02D03}"/>
    <pc:docChg chg="custSel addSld delSld modSld sldOrd">
      <pc:chgData name="이신우" userId="97c84bcb-3d63-448d-88c5-c8a891bdb49c" providerId="ADAL" clId="{ABFF806B-75E7-4AA2-8EE0-45D59EF02D03}" dt="2019-05-09T05:20:21.694" v="135" actId="1076"/>
      <pc:docMkLst>
        <pc:docMk/>
      </pc:docMkLst>
      <pc:sldChg chg="modSp">
        <pc:chgData name="이신우" userId="97c84bcb-3d63-448d-88c5-c8a891bdb49c" providerId="ADAL" clId="{ABFF806B-75E7-4AA2-8EE0-45D59EF02D03}" dt="2019-05-09T05:13:26.929" v="26" actId="113"/>
        <pc:sldMkLst>
          <pc:docMk/>
          <pc:sldMk cId="1989936519" sldId="257"/>
        </pc:sldMkLst>
        <pc:spChg chg="mod">
          <ac:chgData name="이신우" userId="97c84bcb-3d63-448d-88c5-c8a891bdb49c" providerId="ADAL" clId="{ABFF806B-75E7-4AA2-8EE0-45D59EF02D03}" dt="2019-05-09T05:13:26.929" v="26" actId="113"/>
          <ac:spMkLst>
            <pc:docMk/>
            <pc:sldMk cId="1989936519" sldId="257"/>
            <ac:spMk id="14" creationId="{A6CC1DED-081F-4889-A4F6-8965EAD97672}"/>
          </ac:spMkLst>
        </pc:spChg>
      </pc:sldChg>
      <pc:sldChg chg="addSp delSp modSp modAnim">
        <pc:chgData name="이신우" userId="97c84bcb-3d63-448d-88c5-c8a891bdb49c" providerId="ADAL" clId="{ABFF806B-75E7-4AA2-8EE0-45D59EF02D03}" dt="2019-05-09T05:20:21.694" v="135" actId="1076"/>
        <pc:sldMkLst>
          <pc:docMk/>
          <pc:sldMk cId="2599372888" sldId="262"/>
        </pc:sldMkLst>
        <pc:spChg chg="add mod">
          <ac:chgData name="이신우" userId="97c84bcb-3d63-448d-88c5-c8a891bdb49c" providerId="ADAL" clId="{ABFF806B-75E7-4AA2-8EE0-45D59EF02D03}" dt="2019-05-09T05:19:08.289" v="116" actId="164"/>
          <ac:spMkLst>
            <pc:docMk/>
            <pc:sldMk cId="2599372888" sldId="262"/>
            <ac:spMk id="6" creationId="{2FA914B4-A627-48A6-9398-69C99F8455EA}"/>
          </ac:spMkLst>
        </pc:spChg>
        <pc:spChg chg="add mod">
          <ac:chgData name="이신우" userId="97c84bcb-3d63-448d-88c5-c8a891bdb49c" providerId="ADAL" clId="{ABFF806B-75E7-4AA2-8EE0-45D59EF02D03}" dt="2019-05-09T05:20:21.694" v="135" actId="1076"/>
          <ac:spMkLst>
            <pc:docMk/>
            <pc:sldMk cId="2599372888" sldId="262"/>
            <ac:spMk id="7" creationId="{6CEBC5A7-9ADE-4C15-AD86-AC70E626EB0C}"/>
          </ac:spMkLst>
        </pc:spChg>
        <pc:spChg chg="add mod">
          <ac:chgData name="이신우" userId="97c84bcb-3d63-448d-88c5-c8a891bdb49c" providerId="ADAL" clId="{ABFF806B-75E7-4AA2-8EE0-45D59EF02D03}" dt="2019-05-09T05:19:44.468" v="120" actId="20577"/>
          <ac:spMkLst>
            <pc:docMk/>
            <pc:sldMk cId="2599372888" sldId="262"/>
            <ac:spMk id="9" creationId="{FF3BCC00-90D6-43A2-B1C1-9EC64F1D8A77}"/>
          </ac:spMkLst>
        </pc:spChg>
        <pc:spChg chg="add mod">
          <ac:chgData name="이신우" userId="97c84bcb-3d63-448d-88c5-c8a891bdb49c" providerId="ADAL" clId="{ABFF806B-75E7-4AA2-8EE0-45D59EF02D03}" dt="2019-05-09T05:19:52.980" v="132" actId="14100"/>
          <ac:spMkLst>
            <pc:docMk/>
            <pc:sldMk cId="2599372888" sldId="262"/>
            <ac:spMk id="40" creationId="{B07EADF0-6958-42DE-9224-CE82DC395576}"/>
          </ac:spMkLst>
        </pc:spChg>
        <pc:spChg chg="mod">
          <ac:chgData name="이신우" userId="97c84bcb-3d63-448d-88c5-c8a891bdb49c" providerId="ADAL" clId="{ABFF806B-75E7-4AA2-8EE0-45D59EF02D03}" dt="2019-05-09T05:12:44.696" v="21" actId="14100"/>
          <ac:spMkLst>
            <pc:docMk/>
            <pc:sldMk cId="2599372888" sldId="262"/>
            <ac:spMk id="46" creationId="{65A126EE-2AB5-4D43-AE08-D6AB9D60879B}"/>
          </ac:spMkLst>
        </pc:spChg>
        <pc:spChg chg="mod">
          <ac:chgData name="이신우" userId="97c84bcb-3d63-448d-88c5-c8a891bdb49c" providerId="ADAL" clId="{ABFF806B-75E7-4AA2-8EE0-45D59EF02D03}" dt="2019-05-09T05:12:53.328" v="24" actId="1076"/>
          <ac:spMkLst>
            <pc:docMk/>
            <pc:sldMk cId="2599372888" sldId="262"/>
            <ac:spMk id="47" creationId="{95F4F34A-3B69-4615-B48E-DB7E86475E3C}"/>
          </ac:spMkLst>
        </pc:spChg>
        <pc:grpChg chg="add mod">
          <ac:chgData name="이신우" userId="97c84bcb-3d63-448d-88c5-c8a891bdb49c" providerId="ADAL" clId="{ABFF806B-75E7-4AA2-8EE0-45D59EF02D03}" dt="2019-05-09T05:19:08.289" v="116" actId="164"/>
          <ac:grpSpMkLst>
            <pc:docMk/>
            <pc:sldMk cId="2599372888" sldId="262"/>
            <ac:grpSpMk id="11" creationId="{42207411-3C49-4256-BF9B-B9B89862894D}"/>
          </ac:grpSpMkLst>
        </pc:grpChg>
        <pc:picChg chg="add mod ord">
          <ac:chgData name="이신우" userId="97c84bcb-3d63-448d-88c5-c8a891bdb49c" providerId="ADAL" clId="{ABFF806B-75E7-4AA2-8EE0-45D59EF02D03}" dt="2019-05-09T05:12:30.139" v="20" actId="14100"/>
          <ac:picMkLst>
            <pc:docMk/>
            <pc:sldMk cId="2599372888" sldId="262"/>
            <ac:picMk id="3" creationId="{8EBFB274-C6CE-4B87-A774-37AC6FB3E387}"/>
          </ac:picMkLst>
        </pc:picChg>
        <pc:picChg chg="del">
          <ac:chgData name="이신우" userId="97c84bcb-3d63-448d-88c5-c8a891bdb49c" providerId="ADAL" clId="{ABFF806B-75E7-4AA2-8EE0-45D59EF02D03}" dt="2019-05-09T05:11:37.960" v="6" actId="478"/>
          <ac:picMkLst>
            <pc:docMk/>
            <pc:sldMk cId="2599372888" sldId="262"/>
            <ac:picMk id="26" creationId="{0D4F4118-B772-4687-9719-28820DEA92AA}"/>
          </ac:picMkLst>
        </pc:picChg>
        <pc:picChg chg="add mod">
          <ac:chgData name="이신우" userId="97c84bcb-3d63-448d-88c5-c8a891bdb49c" providerId="ADAL" clId="{ABFF806B-75E7-4AA2-8EE0-45D59EF02D03}" dt="2019-05-09T05:20:09.544" v="133" actId="1076"/>
          <ac:picMkLst>
            <pc:docMk/>
            <pc:sldMk cId="2599372888" sldId="262"/>
            <ac:picMk id="37" creationId="{2B72B1DA-8877-4DA6-B818-0EFCBF619AB4}"/>
          </ac:picMkLst>
        </pc:picChg>
        <pc:picChg chg="add mod">
          <ac:chgData name="이신우" userId="97c84bcb-3d63-448d-88c5-c8a891bdb49c" providerId="ADAL" clId="{ABFF806B-75E7-4AA2-8EE0-45D59EF02D03}" dt="2019-05-09T05:19:08.289" v="116" actId="164"/>
          <ac:picMkLst>
            <pc:docMk/>
            <pc:sldMk cId="2599372888" sldId="262"/>
            <ac:picMk id="39" creationId="{301AE609-90B9-4BF4-BB64-0777260D4259}"/>
          </ac:picMkLst>
        </pc:picChg>
        <pc:cxnChg chg="mod">
          <ac:chgData name="이신우" userId="97c84bcb-3d63-448d-88c5-c8a891bdb49c" providerId="ADAL" clId="{ABFF806B-75E7-4AA2-8EE0-45D59EF02D03}" dt="2019-05-09T05:12:53.328" v="24" actId="1076"/>
          <ac:cxnSpMkLst>
            <pc:docMk/>
            <pc:sldMk cId="2599372888" sldId="262"/>
            <ac:cxnSpMk id="38" creationId="{417177FA-23EF-4029-B7FB-212845B2EAA1}"/>
          </ac:cxnSpMkLst>
        </pc:cxnChg>
        <pc:cxnChg chg="mod">
          <ac:chgData name="이신우" userId="97c84bcb-3d63-448d-88c5-c8a891bdb49c" providerId="ADAL" clId="{ABFF806B-75E7-4AA2-8EE0-45D59EF02D03}" dt="2019-05-09T05:12:44.696" v="21" actId="14100"/>
          <ac:cxnSpMkLst>
            <pc:docMk/>
            <pc:sldMk cId="2599372888" sldId="262"/>
            <ac:cxnSpMk id="43" creationId="{0063375A-85C5-49C4-B255-B52D17C53557}"/>
          </ac:cxnSpMkLst>
        </pc:cxnChg>
      </pc:sldChg>
      <pc:sldChg chg="delSp modSp modAnim">
        <pc:chgData name="이신우" userId="97c84bcb-3d63-448d-88c5-c8a891bdb49c" providerId="ADAL" clId="{ABFF806B-75E7-4AA2-8EE0-45D59EF02D03}" dt="2019-05-09T05:14:34.651" v="33"/>
        <pc:sldMkLst>
          <pc:docMk/>
          <pc:sldMk cId="685468749" sldId="266"/>
        </pc:sldMkLst>
        <pc:spChg chg="mod topLvl">
          <ac:chgData name="이신우" userId="97c84bcb-3d63-448d-88c5-c8a891bdb49c" providerId="ADAL" clId="{ABFF806B-75E7-4AA2-8EE0-45D59EF02D03}" dt="2019-05-09T05:13:54.408" v="31" actId="165"/>
          <ac:spMkLst>
            <pc:docMk/>
            <pc:sldMk cId="685468749" sldId="266"/>
            <ac:spMk id="7" creationId="{4C075D00-856F-4B35-9EF2-33C49E54D773}"/>
          </ac:spMkLst>
        </pc:spChg>
        <pc:spChg chg="mod topLvl">
          <ac:chgData name="이신우" userId="97c84bcb-3d63-448d-88c5-c8a891bdb49c" providerId="ADAL" clId="{ABFF806B-75E7-4AA2-8EE0-45D59EF02D03}" dt="2019-05-09T05:13:54.408" v="31" actId="165"/>
          <ac:spMkLst>
            <pc:docMk/>
            <pc:sldMk cId="685468749" sldId="266"/>
            <ac:spMk id="15" creationId="{ED4A0386-3BF9-4B66-949E-04C4C889EBA5}"/>
          </ac:spMkLst>
        </pc:spChg>
        <pc:spChg chg="mod">
          <ac:chgData name="이신우" userId="97c84bcb-3d63-448d-88c5-c8a891bdb49c" providerId="ADAL" clId="{ABFF806B-75E7-4AA2-8EE0-45D59EF02D03}" dt="2019-05-09T05:13:44.447" v="30" actId="14100"/>
          <ac:spMkLst>
            <pc:docMk/>
            <pc:sldMk cId="685468749" sldId="266"/>
            <ac:spMk id="19" creationId="{E2FA1C69-CCE0-47C0-B3D1-EE801DDEC590}"/>
          </ac:spMkLst>
        </pc:spChg>
        <pc:spChg chg="mod topLvl">
          <ac:chgData name="이신우" userId="97c84bcb-3d63-448d-88c5-c8a891bdb49c" providerId="ADAL" clId="{ABFF806B-75E7-4AA2-8EE0-45D59EF02D03}" dt="2019-05-09T05:13:54.408" v="31" actId="165"/>
          <ac:spMkLst>
            <pc:docMk/>
            <pc:sldMk cId="685468749" sldId="266"/>
            <ac:spMk id="25" creationId="{DE16A3E1-C7A9-4BEE-B632-20EF6DDE0CD8}"/>
          </ac:spMkLst>
        </pc:spChg>
        <pc:spChg chg="mod topLvl">
          <ac:chgData name="이신우" userId="97c84bcb-3d63-448d-88c5-c8a891bdb49c" providerId="ADAL" clId="{ABFF806B-75E7-4AA2-8EE0-45D59EF02D03}" dt="2019-05-09T05:13:54.408" v="31" actId="165"/>
          <ac:spMkLst>
            <pc:docMk/>
            <pc:sldMk cId="685468749" sldId="266"/>
            <ac:spMk id="26" creationId="{D93A112B-E86F-47DD-8A82-A5FCF6E70567}"/>
          </ac:spMkLst>
        </pc:spChg>
        <pc:spChg chg="mod topLvl">
          <ac:chgData name="이신우" userId="97c84bcb-3d63-448d-88c5-c8a891bdb49c" providerId="ADAL" clId="{ABFF806B-75E7-4AA2-8EE0-45D59EF02D03}" dt="2019-05-09T05:13:54.408" v="31" actId="165"/>
          <ac:spMkLst>
            <pc:docMk/>
            <pc:sldMk cId="685468749" sldId="266"/>
            <ac:spMk id="32" creationId="{7999678F-60D0-4268-A26D-2B1E897AC1ED}"/>
          </ac:spMkLst>
        </pc:spChg>
        <pc:spChg chg="mod topLvl">
          <ac:chgData name="이신우" userId="97c84bcb-3d63-448d-88c5-c8a891bdb49c" providerId="ADAL" clId="{ABFF806B-75E7-4AA2-8EE0-45D59EF02D03}" dt="2019-05-09T05:13:54.408" v="31" actId="165"/>
          <ac:spMkLst>
            <pc:docMk/>
            <pc:sldMk cId="685468749" sldId="266"/>
            <ac:spMk id="33" creationId="{82AF46B7-2D18-442F-B4D7-77712B047724}"/>
          </ac:spMkLst>
        </pc:spChg>
        <pc:grpChg chg="del">
          <ac:chgData name="이신우" userId="97c84bcb-3d63-448d-88c5-c8a891bdb49c" providerId="ADAL" clId="{ABFF806B-75E7-4AA2-8EE0-45D59EF02D03}" dt="2019-05-09T05:13:54.408" v="31" actId="165"/>
          <ac:grpSpMkLst>
            <pc:docMk/>
            <pc:sldMk cId="685468749" sldId="266"/>
            <ac:grpSpMk id="17" creationId="{9D2BF1B1-F56B-4A63-BB1C-ECDFB58F7534}"/>
          </ac:grpSpMkLst>
        </pc:grpChg>
        <pc:picChg chg="mod topLvl">
          <ac:chgData name="이신우" userId="97c84bcb-3d63-448d-88c5-c8a891bdb49c" providerId="ADAL" clId="{ABFF806B-75E7-4AA2-8EE0-45D59EF02D03}" dt="2019-05-09T05:13:54.408" v="31" actId="165"/>
          <ac:picMkLst>
            <pc:docMk/>
            <pc:sldMk cId="685468749" sldId="266"/>
            <ac:picMk id="13" creationId="{CB6AE304-43F1-4DE9-9616-EC516E886F17}"/>
          </ac:picMkLst>
        </pc:picChg>
        <pc:picChg chg="mod modCrop">
          <ac:chgData name="이신우" userId="97c84bcb-3d63-448d-88c5-c8a891bdb49c" providerId="ADAL" clId="{ABFF806B-75E7-4AA2-8EE0-45D59EF02D03}" dt="2019-05-09T05:13:39.353" v="28" actId="1076"/>
          <ac:picMkLst>
            <pc:docMk/>
            <pc:sldMk cId="685468749" sldId="266"/>
            <ac:picMk id="21" creationId="{63561820-FBA2-44DD-9C76-3CDB3468EBB0}"/>
          </ac:picMkLst>
        </pc:picChg>
        <pc:cxnChg chg="mod">
          <ac:chgData name="이신우" userId="97c84bcb-3d63-448d-88c5-c8a891bdb49c" providerId="ADAL" clId="{ABFF806B-75E7-4AA2-8EE0-45D59EF02D03}" dt="2019-05-09T05:13:41.674" v="29" actId="1076"/>
          <ac:cxnSpMkLst>
            <pc:docMk/>
            <pc:sldMk cId="685468749" sldId="266"/>
            <ac:cxnSpMk id="6" creationId="{ED782CBE-CEDC-4F2B-9530-3E4A83295B05}"/>
          </ac:cxnSpMkLst>
        </pc:cxnChg>
        <pc:cxnChg chg="mod topLvl">
          <ac:chgData name="이신우" userId="97c84bcb-3d63-448d-88c5-c8a891bdb49c" providerId="ADAL" clId="{ABFF806B-75E7-4AA2-8EE0-45D59EF02D03}" dt="2019-05-09T05:13:54.408" v="31" actId="165"/>
          <ac:cxnSpMkLst>
            <pc:docMk/>
            <pc:sldMk cId="685468749" sldId="266"/>
            <ac:cxnSpMk id="9" creationId="{048E3069-F66B-4871-8C0B-0FA2BA7ABD6D}"/>
          </ac:cxnSpMkLst>
        </pc:cxnChg>
        <pc:cxnChg chg="mod topLvl">
          <ac:chgData name="이신우" userId="97c84bcb-3d63-448d-88c5-c8a891bdb49c" providerId="ADAL" clId="{ABFF806B-75E7-4AA2-8EE0-45D59EF02D03}" dt="2019-05-09T05:13:54.408" v="31" actId="165"/>
          <ac:cxnSpMkLst>
            <pc:docMk/>
            <pc:sldMk cId="685468749" sldId="266"/>
            <ac:cxnSpMk id="14" creationId="{35E3A225-F041-4C47-9F31-00FD6917373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B923E-EF39-4FC6-AD1B-7F34CFB6EEDB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84306-5A39-4A4F-96C9-2EC3AB83B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79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84306-5A39-4A4F-96C9-2EC3AB83B0D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032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84306-5A39-4A4F-96C9-2EC3AB83B0D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218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96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3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607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6727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540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665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644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054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15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48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25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7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73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76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03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96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42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738F20-73E5-4CE3-B075-6DCB9EE9FD3A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606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acmicpc.net/problem/2667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39C564-997B-4E79-8049-D6EE27057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8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알고리즘 문제 해설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D3D60F9-8F88-478A-B552-49116AB3D722}"/>
              </a:ext>
            </a:extLst>
          </p:cNvPr>
          <p:cNvSpPr txBox="1"/>
          <p:nvPr/>
        </p:nvSpPr>
        <p:spPr>
          <a:xfrm>
            <a:off x="248575" y="191400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인터넷 및 게임공학 연구실 세미나</a:t>
            </a:r>
          </a:p>
        </p:txBody>
      </p:sp>
      <p:sp>
        <p:nvSpPr>
          <p:cNvPr id="88" name="부제목 2">
            <a:extLst>
              <a:ext uri="{FF2B5EF4-FFF2-40B4-BE49-F238E27FC236}">
                <a16:creationId xmlns:a16="http://schemas.microsoft.com/office/drawing/2014/main" id="{8F291A6F-791E-4121-9E35-C4583F754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653900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발표자 </a:t>
            </a:r>
            <a:r>
              <a:rPr lang="en-US" altLang="ko-KR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이신우</a:t>
            </a:r>
            <a:endParaRPr lang="en-US" altLang="ko-KR" sz="2400" b="1" dirty="0">
              <a:solidFill>
                <a:schemeClr val="bg2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일시 </a:t>
            </a:r>
            <a:r>
              <a:rPr lang="en-US" altLang="ko-KR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2019/05/28</a:t>
            </a:r>
          </a:p>
          <a:p>
            <a:r>
              <a:rPr lang="ko-KR" altLang="en-US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내용 </a:t>
            </a:r>
            <a:r>
              <a:rPr lang="en-US" altLang="ko-KR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백준 </a:t>
            </a:r>
            <a:r>
              <a:rPr lang="en-US" altLang="ko-KR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2667</a:t>
            </a:r>
            <a:r>
              <a:rPr lang="ko-KR" altLang="en-US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번 </a:t>
            </a:r>
            <a:r>
              <a:rPr lang="en-US" altLang="ko-KR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2400" b="1" dirty="0" err="1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단지번호붙이기</a:t>
            </a:r>
            <a:endParaRPr lang="en-US" altLang="ko-KR" sz="2400" b="1" dirty="0">
              <a:solidFill>
                <a:schemeClr val="bg2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895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C9C320-5743-4AE7-A1DD-8EF0A2DDC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458419" cy="33295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latinLnBrk="0"/>
            <a:r>
              <a:rPr lang="en-US" altLang="ko-KR" sz="7200" dirty="0">
                <a:latin typeface="+mj-ea"/>
              </a:rPr>
              <a:t>#2667</a:t>
            </a:r>
            <a:br>
              <a:rPr lang="en-US" altLang="ko-KR" sz="7200" b="0" i="0" kern="1200" dirty="0">
                <a:solidFill>
                  <a:schemeClr val="tx2"/>
                </a:solidFill>
                <a:latin typeface="+mj-ea"/>
              </a:rPr>
            </a:br>
            <a:r>
              <a:rPr lang="ko-KR" altLang="en-US" sz="7200" b="0" i="0" kern="1200" dirty="0" err="1">
                <a:solidFill>
                  <a:schemeClr val="tx2"/>
                </a:solidFill>
                <a:latin typeface="+mj-ea"/>
              </a:rPr>
              <a:t>단지번호붙이기</a:t>
            </a:r>
            <a:endParaRPr lang="en-US" altLang="ko-KR" sz="7200" b="0" i="0" kern="1200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A6CC1DED-081F-4889-A4F6-8965EAD97672}"/>
              </a:ext>
            </a:extLst>
          </p:cNvPr>
          <p:cNvSpPr txBox="1">
            <a:spLocks/>
          </p:cNvSpPr>
          <p:nvPr/>
        </p:nvSpPr>
        <p:spPr>
          <a:xfrm>
            <a:off x="1154955" y="4929722"/>
            <a:ext cx="8542329" cy="174628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rgbClr val="1E5155"/>
              </a:buClr>
            </a:pPr>
            <a:r>
              <a:rPr lang="en-US" altLang="ko-KR" sz="2400" b="1" dirty="0">
                <a:solidFill>
                  <a:srgbClr val="1E5155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24</a:t>
            </a:r>
            <a:r>
              <a:rPr lang="ko-KR" altLang="en-US" sz="2400" b="1" dirty="0">
                <a:solidFill>
                  <a:srgbClr val="1E5155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단계 </a:t>
            </a:r>
            <a:r>
              <a:rPr lang="en-US" altLang="ko-KR" sz="2400" b="1" dirty="0">
                <a:solidFill>
                  <a:srgbClr val="1E5155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:–</a:t>
            </a:r>
            <a:r>
              <a:rPr lang="ko-KR" altLang="en-US" sz="2400" b="1" dirty="0">
                <a:solidFill>
                  <a:srgbClr val="1E5155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그래프</a:t>
            </a:r>
            <a:r>
              <a:rPr lang="en-US" altLang="ko-KR" sz="2400" b="1" dirty="0">
                <a:solidFill>
                  <a:srgbClr val="1E5155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(DFS, BFS)</a:t>
            </a:r>
          </a:p>
          <a:p>
            <a:pPr>
              <a:buClr>
                <a:srgbClr val="1E5155"/>
              </a:buClr>
            </a:pP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문제 링크 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1400" b="1" dirty="0">
                <a:solidFill>
                  <a:srgbClr val="00B05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hlinkClick r:id="rId6"/>
              </a:rPr>
              <a:t>https://www.acmicpc.net/problem/</a:t>
            </a:r>
            <a:r>
              <a:rPr lang="en-US" altLang="ko-KR" sz="1400" b="1" dirty="0">
                <a:solidFill>
                  <a:srgbClr val="00B05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hlinkClick r:id="rId6"/>
              </a:rPr>
              <a:t>2667</a:t>
            </a:r>
            <a:endParaRPr lang="en-US" altLang="ko-KR" sz="1400" b="1" dirty="0">
              <a:solidFill>
                <a:srgbClr val="00B05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936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3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5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18B0F5-0BC6-4F5E-9430-641BA066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EBEBEB"/>
                </a:solidFill>
              </a:rPr>
              <a:t>문제</a:t>
            </a:r>
          </a:p>
        </p:txBody>
      </p:sp>
      <p:sp useBgFill="1">
        <p:nvSpPr>
          <p:cNvPr id="85" name="Freeform: Shape 79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31BBB8F-77F8-40C7-837B-895EF1D8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403" y="2579125"/>
            <a:ext cx="6959490" cy="3649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&lt;</a:t>
            </a:r>
            <a:r>
              <a:rPr lang="ko-KR" altLang="en-US" sz="1800" dirty="0"/>
              <a:t>그림 </a:t>
            </a:r>
            <a:r>
              <a:rPr lang="en-US" altLang="ko-KR" sz="1800" dirty="0"/>
              <a:t>1&gt;</a:t>
            </a:r>
            <a:r>
              <a:rPr lang="ko-KR" altLang="en-US" sz="1800" dirty="0"/>
              <a:t>과 같이 </a:t>
            </a:r>
            <a:r>
              <a:rPr lang="ko-KR" altLang="en-US" sz="1800" dirty="0">
                <a:solidFill>
                  <a:srgbClr val="C00000"/>
                </a:solidFill>
              </a:rPr>
              <a:t>정사각형</a:t>
            </a:r>
            <a:r>
              <a:rPr lang="ko-KR" altLang="en-US" sz="1800" dirty="0"/>
              <a:t> 모양의 </a:t>
            </a:r>
            <a:r>
              <a:rPr lang="ko-KR" altLang="en-US" sz="1800" dirty="0">
                <a:solidFill>
                  <a:srgbClr val="C00000"/>
                </a:solidFill>
              </a:rPr>
              <a:t>지도</a:t>
            </a:r>
            <a:r>
              <a:rPr lang="ko-KR" altLang="en-US" sz="1800" dirty="0"/>
              <a:t>가 있다</a:t>
            </a:r>
            <a:r>
              <a:rPr lang="en-US" altLang="ko-KR" sz="1800" dirty="0"/>
              <a:t>. </a:t>
            </a:r>
            <a:r>
              <a:rPr lang="en-US" altLang="ko-KR" sz="1800" dirty="0">
                <a:solidFill>
                  <a:srgbClr val="C00000"/>
                </a:solidFill>
              </a:rPr>
              <a:t>1</a:t>
            </a:r>
            <a:r>
              <a:rPr lang="ko-KR" altLang="en-US" sz="1800" dirty="0">
                <a:solidFill>
                  <a:srgbClr val="C00000"/>
                </a:solidFill>
              </a:rPr>
              <a:t>은 집이 있는 곳</a:t>
            </a:r>
            <a:r>
              <a:rPr lang="ko-KR" altLang="en-US" sz="1800" dirty="0"/>
              <a:t>을</a:t>
            </a:r>
            <a:r>
              <a:rPr lang="en-US" altLang="ko-KR" sz="1800" dirty="0"/>
              <a:t>, </a:t>
            </a:r>
            <a:r>
              <a:rPr lang="en-US" altLang="ko-KR" sz="1800" dirty="0">
                <a:solidFill>
                  <a:srgbClr val="C00000"/>
                </a:solidFill>
              </a:rPr>
              <a:t>0</a:t>
            </a:r>
            <a:r>
              <a:rPr lang="ko-KR" altLang="en-US" sz="1800" dirty="0">
                <a:solidFill>
                  <a:srgbClr val="C00000"/>
                </a:solidFill>
              </a:rPr>
              <a:t>은 집이 없는 곳</a:t>
            </a:r>
            <a:r>
              <a:rPr lang="ko-KR" altLang="en-US" sz="1800" dirty="0"/>
              <a:t>을 나타낸다</a:t>
            </a:r>
            <a:r>
              <a:rPr lang="en-US" altLang="ko-KR" sz="1800" dirty="0"/>
              <a:t>. </a:t>
            </a:r>
            <a:r>
              <a:rPr lang="ko-KR" altLang="en-US" sz="1800" dirty="0"/>
              <a:t>철수는 이 지도를 가지고 연결된 집들의 모임인 </a:t>
            </a:r>
            <a:r>
              <a:rPr lang="ko-KR" altLang="en-US" sz="1800" b="1" dirty="0"/>
              <a:t>단지를 정의</a:t>
            </a:r>
            <a:r>
              <a:rPr lang="ko-KR" altLang="en-US" sz="1800" dirty="0"/>
              <a:t>하고</a:t>
            </a:r>
            <a:r>
              <a:rPr lang="en-US" altLang="ko-KR" sz="1800" dirty="0"/>
              <a:t>, </a:t>
            </a:r>
            <a:r>
              <a:rPr lang="ko-KR" altLang="en-US" sz="1800" b="1" dirty="0"/>
              <a:t>단지에 번호</a:t>
            </a:r>
            <a:r>
              <a:rPr lang="ko-KR" altLang="en-US" sz="1800" dirty="0"/>
              <a:t>를 붙이려 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&lt;</a:t>
            </a:r>
            <a:r>
              <a:rPr lang="ko-KR" altLang="en-US" sz="1800" dirty="0"/>
              <a:t>그림 </a:t>
            </a:r>
            <a:r>
              <a:rPr lang="en-US" altLang="ko-KR" sz="1800" dirty="0"/>
              <a:t>2&gt;</a:t>
            </a:r>
            <a:r>
              <a:rPr lang="ko-KR" altLang="en-US" sz="1800" dirty="0"/>
              <a:t>는 </a:t>
            </a:r>
            <a:r>
              <a:rPr lang="en-US" altLang="ko-KR" sz="1800" dirty="0"/>
              <a:t>&lt;</a:t>
            </a:r>
            <a:r>
              <a:rPr lang="ko-KR" altLang="en-US" sz="1800" dirty="0"/>
              <a:t>그림 </a:t>
            </a:r>
            <a:r>
              <a:rPr lang="en-US" altLang="ko-KR" sz="1800" dirty="0"/>
              <a:t>1&gt;</a:t>
            </a:r>
            <a:r>
              <a:rPr lang="ko-KR" altLang="en-US" sz="1800" dirty="0"/>
              <a:t>에 단지별로 번호를 붙인 것이다</a:t>
            </a:r>
            <a:r>
              <a:rPr lang="en-US" altLang="ko-KR" sz="1800" dirty="0"/>
              <a:t>. </a:t>
            </a:r>
            <a:r>
              <a:rPr lang="ko-KR" altLang="en-US" sz="1800" dirty="0"/>
              <a:t>지도를 입력하여 </a:t>
            </a:r>
            <a:r>
              <a:rPr lang="ko-KR" altLang="en-US" sz="1800" b="1" dirty="0">
                <a:solidFill>
                  <a:srgbClr val="C00000"/>
                </a:solidFill>
                <a:highlight>
                  <a:srgbClr val="FFFF00"/>
                </a:highlight>
              </a:rPr>
              <a:t>단지수를 출력하고</a:t>
            </a:r>
            <a:r>
              <a:rPr lang="en-US" altLang="ko-KR" sz="1800" dirty="0"/>
              <a:t>, </a:t>
            </a:r>
            <a:r>
              <a:rPr lang="ko-KR" altLang="en-US" sz="1800" dirty="0"/>
              <a:t>각 </a:t>
            </a:r>
            <a:r>
              <a:rPr lang="ko-KR" altLang="en-US" sz="1800" b="1" dirty="0">
                <a:solidFill>
                  <a:srgbClr val="C00000"/>
                </a:solidFill>
                <a:highlight>
                  <a:srgbClr val="FFFF00"/>
                </a:highlight>
              </a:rPr>
              <a:t>단지에 속하는 집의 수</a:t>
            </a:r>
            <a:r>
              <a:rPr lang="ko-KR" alt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를 오름차순으로 </a:t>
            </a:r>
            <a:r>
              <a:rPr lang="ko-KR" altLang="en-US" sz="1800" b="1" dirty="0">
                <a:solidFill>
                  <a:srgbClr val="C00000"/>
                </a:solidFill>
                <a:highlight>
                  <a:srgbClr val="FFFF00"/>
                </a:highlight>
              </a:rPr>
              <a:t>정렬하여 출력</a:t>
            </a:r>
            <a:r>
              <a:rPr lang="ko-KR" altLang="en-US" sz="1800" dirty="0"/>
              <a:t>하는 프로그램을 </a:t>
            </a:r>
            <a:r>
              <a:rPr lang="ko-KR" altLang="en-US" sz="1800" dirty="0" err="1"/>
              <a:t>작성하시오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(</a:t>
            </a:r>
            <a:r>
              <a:rPr lang="ko-KR" altLang="en-US" sz="1800" dirty="0"/>
              <a:t>여기서 </a:t>
            </a:r>
            <a:r>
              <a:rPr lang="ko-KR" altLang="en-US" sz="1800" dirty="0">
                <a:solidFill>
                  <a:srgbClr val="C00000"/>
                </a:solidFill>
              </a:rPr>
              <a:t>연결</a:t>
            </a:r>
            <a:r>
              <a:rPr lang="ko-KR" altLang="en-US" sz="1800" dirty="0"/>
              <a:t>되었다는 것은 어떤 집이 </a:t>
            </a:r>
            <a:r>
              <a:rPr lang="ko-KR" altLang="en-US" sz="1800" dirty="0">
                <a:solidFill>
                  <a:srgbClr val="C00000"/>
                </a:solidFill>
              </a:rPr>
              <a:t>상하좌우</a:t>
            </a:r>
            <a:r>
              <a:rPr lang="ko-KR" altLang="en-US" sz="1800" dirty="0"/>
              <a:t>로 다른 집이 있는 경우를 말한다</a:t>
            </a:r>
            <a:r>
              <a:rPr lang="en-US" altLang="ko-KR" sz="1800" dirty="0"/>
              <a:t>. </a:t>
            </a:r>
            <a:r>
              <a:rPr lang="ko-KR" altLang="en-US" sz="1800" dirty="0">
                <a:solidFill>
                  <a:srgbClr val="C00000"/>
                </a:solidFill>
              </a:rPr>
              <a:t>대각선상</a:t>
            </a:r>
            <a:r>
              <a:rPr lang="ko-KR" altLang="en-US" sz="1800" dirty="0"/>
              <a:t>에 집이 있는 경우는 </a:t>
            </a:r>
            <a:r>
              <a:rPr lang="ko-KR" altLang="en-US" sz="1800" dirty="0">
                <a:solidFill>
                  <a:srgbClr val="C00000"/>
                </a:solidFill>
              </a:rPr>
              <a:t>연결된 것이 아니다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37B549-9793-40D0-9784-BB61BAC43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158" y="3117125"/>
            <a:ext cx="4769577" cy="223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68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3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5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18B0F5-0BC6-4F5E-9430-641BA066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EBEBEB"/>
                </a:solidFill>
              </a:rPr>
              <a:t>문제 </a:t>
            </a:r>
            <a:r>
              <a:rPr lang="en-US" altLang="ko-KR" dirty="0">
                <a:solidFill>
                  <a:srgbClr val="EBEBEB"/>
                </a:solidFill>
              </a:rPr>
              <a:t>– </a:t>
            </a:r>
            <a:r>
              <a:rPr lang="ko-KR" altLang="en-US" dirty="0">
                <a:solidFill>
                  <a:srgbClr val="EBEBEB"/>
                </a:solidFill>
              </a:rPr>
              <a:t>입출력</a:t>
            </a:r>
          </a:p>
        </p:txBody>
      </p:sp>
      <p:sp useBgFill="1">
        <p:nvSpPr>
          <p:cNvPr id="85" name="Freeform: Shape 79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D2632F-80DB-424D-ACA2-C5B319C35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30" y="2955854"/>
            <a:ext cx="6958219" cy="25581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sz="1800" b="1" dirty="0">
                <a:solidFill>
                  <a:srgbClr val="0070C0"/>
                </a:solidFill>
              </a:rPr>
              <a:t>입력</a:t>
            </a:r>
            <a:endParaRPr lang="en-US" altLang="ko-KR" sz="1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ko-KR" altLang="en-US" dirty="0"/>
              <a:t>첫 번째 줄에는 </a:t>
            </a:r>
            <a:r>
              <a:rPr lang="ko-KR" altLang="en-US" b="1" dirty="0"/>
              <a:t>지도의 크기 </a:t>
            </a:r>
            <a:r>
              <a:rPr lang="en-US" altLang="ko-KR" b="1" dirty="0"/>
              <a:t>N</a:t>
            </a:r>
            <a:r>
              <a:rPr lang="en-US" altLang="ko-KR" dirty="0"/>
              <a:t>(</a:t>
            </a:r>
            <a:r>
              <a:rPr lang="ko-KR" altLang="en-US" dirty="0"/>
              <a:t>정사각형이므로 가로와 세로의 크기는 같으며 </a:t>
            </a:r>
            <a:r>
              <a:rPr lang="en-US" altLang="ko-KR" b="1" dirty="0"/>
              <a:t>5≤N≤25</a:t>
            </a:r>
            <a:r>
              <a:rPr lang="en-US" altLang="ko-KR" dirty="0"/>
              <a:t>)</a:t>
            </a:r>
            <a:r>
              <a:rPr lang="ko-KR" altLang="en-US" dirty="0"/>
              <a:t>이 입력되고</a:t>
            </a:r>
            <a:r>
              <a:rPr lang="en-US" altLang="ko-KR" dirty="0"/>
              <a:t>, </a:t>
            </a:r>
            <a:r>
              <a:rPr lang="ko-KR" altLang="en-US" dirty="0"/>
              <a:t>그 다음 </a:t>
            </a:r>
            <a:r>
              <a:rPr lang="en-US" altLang="ko-KR" b="1" dirty="0"/>
              <a:t>N</a:t>
            </a:r>
            <a:r>
              <a:rPr lang="ko-KR" altLang="en-US" dirty="0"/>
              <a:t>줄에는 각각 </a:t>
            </a:r>
            <a:r>
              <a:rPr lang="en-US" altLang="ko-KR" b="1" dirty="0"/>
              <a:t>N</a:t>
            </a:r>
            <a:r>
              <a:rPr lang="ko-KR" altLang="en-US" b="1" dirty="0"/>
              <a:t>개의 자료</a:t>
            </a:r>
            <a:r>
              <a:rPr lang="en-US" altLang="ko-KR" dirty="0"/>
              <a:t>(0</a:t>
            </a:r>
            <a:r>
              <a:rPr lang="ko-KR" altLang="en-US" dirty="0"/>
              <a:t>혹은 </a:t>
            </a:r>
            <a:r>
              <a:rPr lang="en-US" altLang="ko-KR" dirty="0"/>
              <a:t>1)</a:t>
            </a:r>
            <a:r>
              <a:rPr lang="ko-KR" altLang="en-US" dirty="0"/>
              <a:t>가 </a:t>
            </a:r>
            <a:r>
              <a:rPr lang="ko-KR" altLang="en-US" b="1" dirty="0"/>
              <a:t>입력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b="1" dirty="0">
                <a:solidFill>
                  <a:srgbClr val="0070C0"/>
                </a:solidFill>
              </a:rPr>
              <a:t>출력</a:t>
            </a:r>
            <a:endParaRPr lang="en-US" altLang="ko-KR" sz="1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ko-KR" altLang="en-US" dirty="0"/>
              <a:t>첫 번째 줄에는 </a:t>
            </a:r>
            <a:r>
              <a:rPr lang="ko-KR" altLang="en-US" dirty="0">
                <a:solidFill>
                  <a:srgbClr val="C00000"/>
                </a:solidFill>
              </a:rPr>
              <a:t>총 단지수</a:t>
            </a:r>
            <a:r>
              <a:rPr lang="ko-KR" altLang="en-US" dirty="0"/>
              <a:t>를 </a:t>
            </a:r>
            <a:r>
              <a:rPr lang="ko-KR" altLang="en-US" dirty="0" err="1">
                <a:solidFill>
                  <a:srgbClr val="C00000"/>
                </a:solidFill>
              </a:rPr>
              <a:t>출력</a:t>
            </a:r>
            <a:r>
              <a:rPr lang="ko-KR" altLang="en-US" dirty="0" err="1"/>
              <a:t>하시오</a:t>
            </a:r>
            <a:r>
              <a:rPr lang="en-US" altLang="ko-KR" dirty="0"/>
              <a:t>. </a:t>
            </a:r>
            <a:r>
              <a:rPr lang="ko-KR" altLang="en-US" dirty="0"/>
              <a:t>그리고 각 </a:t>
            </a:r>
            <a:r>
              <a:rPr lang="ko-KR" altLang="en-US" dirty="0">
                <a:solidFill>
                  <a:srgbClr val="C00000"/>
                </a:solidFill>
              </a:rPr>
              <a:t>단지내 집의 수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C00000"/>
                </a:solidFill>
              </a:rPr>
              <a:t>오름차순으로 정렬</a:t>
            </a:r>
            <a:r>
              <a:rPr lang="ko-KR" altLang="en-US" dirty="0"/>
              <a:t>하여 한 줄에 </a:t>
            </a:r>
            <a:r>
              <a:rPr lang="ko-KR" altLang="en-US" dirty="0">
                <a:solidFill>
                  <a:srgbClr val="C00000"/>
                </a:solidFill>
              </a:rPr>
              <a:t>하나씩 </a:t>
            </a:r>
            <a:r>
              <a:rPr lang="ko-KR" altLang="en-US" dirty="0" err="1">
                <a:solidFill>
                  <a:srgbClr val="C00000"/>
                </a:solidFill>
              </a:rPr>
              <a:t>출력</a:t>
            </a:r>
            <a:r>
              <a:rPr lang="ko-KR" altLang="en-US" dirty="0" err="1"/>
              <a:t>하시오</a:t>
            </a:r>
            <a:r>
              <a:rPr lang="en-US" altLang="ko-KR" dirty="0"/>
              <a:t>.</a:t>
            </a:r>
            <a:endParaRPr lang="ko-KR" altLang="en-US" sz="18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4DFE424-F4ED-4FE4-BE9B-F1CCB5097E57}"/>
              </a:ext>
            </a:extLst>
          </p:cNvPr>
          <p:cNvGrpSpPr/>
          <p:nvPr/>
        </p:nvGrpSpPr>
        <p:grpSpPr>
          <a:xfrm>
            <a:off x="7474868" y="2244565"/>
            <a:ext cx="4000172" cy="2368869"/>
            <a:chOff x="7076707" y="2201891"/>
            <a:chExt cx="4565534" cy="278735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9AFE21A-21DC-4AF5-823A-8607A8F624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00" r="33794" b="42654"/>
            <a:stretch/>
          </p:blipFill>
          <p:spPr>
            <a:xfrm>
              <a:off x="9792725" y="2201891"/>
              <a:ext cx="1849516" cy="17754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FB16D3F-2447-4082-8D32-91CBB86AA0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0441" b="13195"/>
            <a:stretch/>
          </p:blipFill>
          <p:spPr>
            <a:xfrm>
              <a:off x="7076707" y="2301713"/>
              <a:ext cx="2232174" cy="2687537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701E1A6B-D743-4C7C-BF31-6106A497E0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854" t="-168715" r="-99609" b="168715"/>
          <a:stretch/>
        </p:blipFill>
        <p:spPr>
          <a:xfrm>
            <a:off x="5095909" y="643487"/>
            <a:ext cx="4757917" cy="223715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F6E0BBC-4040-4D97-93A3-41AF25F37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868" y="4613434"/>
            <a:ext cx="4261412" cy="199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79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3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5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18B0F5-0BC6-4F5E-9430-641BA066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EBEBEB"/>
                </a:solidFill>
              </a:rPr>
              <a:t>문제 접근</a:t>
            </a:r>
          </a:p>
        </p:txBody>
      </p:sp>
      <p:sp useBgFill="1">
        <p:nvSpPr>
          <p:cNvPr id="85" name="Freeform: Shape 79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BFE638-F690-4954-A38C-FD92EA1A061C}"/>
              </a:ext>
            </a:extLst>
          </p:cNvPr>
          <p:cNvSpPr txBox="1"/>
          <p:nvPr/>
        </p:nvSpPr>
        <p:spPr>
          <a:xfrm>
            <a:off x="5483413" y="2557557"/>
            <a:ext cx="59410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b="1" dirty="0"/>
              <a:t>배열의 탐색 </a:t>
            </a:r>
            <a:r>
              <a:rPr lang="en-US" altLang="ko-KR" dirty="0"/>
              <a:t>: </a:t>
            </a:r>
            <a:r>
              <a:rPr lang="ko-KR" altLang="en-US" b="1" dirty="0">
                <a:solidFill>
                  <a:srgbClr val="C00000"/>
                </a:solidFill>
              </a:rPr>
              <a:t>방문한</a:t>
            </a:r>
            <a:r>
              <a:rPr lang="ko-KR" altLang="en-US" dirty="0"/>
              <a:t> 적이 있는 </a:t>
            </a:r>
            <a:r>
              <a:rPr lang="ko-KR" altLang="en-US" b="1" dirty="0" err="1">
                <a:solidFill>
                  <a:srgbClr val="C00000"/>
                </a:solidFill>
              </a:rPr>
              <a:t>노드</a:t>
            </a:r>
            <a:r>
              <a:rPr lang="ko-KR" altLang="en-US" dirty="0" err="1"/>
              <a:t>거나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C00000"/>
                </a:solidFill>
              </a:rPr>
              <a:t>노드</a:t>
            </a:r>
            <a:r>
              <a:rPr lang="ko-KR" altLang="en-US" dirty="0"/>
              <a:t>의 </a:t>
            </a:r>
            <a:r>
              <a:rPr lang="ko-KR" altLang="en-US" b="1" dirty="0">
                <a:solidFill>
                  <a:srgbClr val="C00000"/>
                </a:solidFill>
              </a:rPr>
              <a:t>값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0</a:t>
            </a:r>
            <a:r>
              <a:rPr lang="ko-KR" altLang="en-US" dirty="0"/>
              <a:t>이면</a:t>
            </a:r>
            <a:r>
              <a:rPr lang="en-US" altLang="ko-KR" dirty="0"/>
              <a:t> </a:t>
            </a:r>
            <a:r>
              <a:rPr lang="ko-KR" altLang="en-US" b="1" dirty="0" err="1">
                <a:solidFill>
                  <a:srgbClr val="C00000"/>
                </a:solidFill>
              </a:rPr>
              <a:t>다음번</a:t>
            </a:r>
            <a:r>
              <a:rPr lang="ko-KR" altLang="en-US" b="1" dirty="0">
                <a:solidFill>
                  <a:srgbClr val="C00000"/>
                </a:solidFill>
              </a:rPr>
              <a:t> 배열</a:t>
            </a:r>
            <a:r>
              <a:rPr lang="ko-KR" altLang="en-US" dirty="0"/>
              <a:t>로 이동</a:t>
            </a:r>
            <a:r>
              <a:rPr lang="en-US" altLang="ko-KR" dirty="0"/>
              <a:t>. </a:t>
            </a:r>
            <a:r>
              <a:rPr lang="ko-KR" altLang="en-US" dirty="0"/>
              <a:t>노드의 값이 </a:t>
            </a:r>
            <a:r>
              <a:rPr lang="en-US" altLang="ko-KR" dirty="0"/>
              <a:t>1</a:t>
            </a:r>
            <a:r>
              <a:rPr lang="ko-KR" altLang="en-US" dirty="0"/>
              <a:t>이면 </a:t>
            </a:r>
            <a:r>
              <a:rPr lang="en-US" altLang="ko-KR" dirty="0"/>
              <a:t>DFS</a:t>
            </a:r>
            <a:r>
              <a:rPr lang="ko-KR" altLang="en-US" dirty="0"/>
              <a:t>실행</a:t>
            </a:r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r>
              <a:rPr lang="en-US" altLang="ko-KR" b="1" dirty="0"/>
              <a:t>DFS </a:t>
            </a:r>
            <a:r>
              <a:rPr lang="ko-KR" altLang="en-US" b="1" dirty="0"/>
              <a:t>탐색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탐색 도중 모두 탐색 했을 경우 최상위 노드로 올라와서</a:t>
            </a:r>
            <a:r>
              <a:rPr lang="en-US" altLang="ko-KR" dirty="0"/>
              <a:t> </a:t>
            </a:r>
            <a:r>
              <a:rPr lang="ko-KR" altLang="en-US" dirty="0" err="1"/>
              <a:t>다음번</a:t>
            </a:r>
            <a:r>
              <a:rPr lang="ko-KR" altLang="en-US" dirty="0"/>
              <a:t> 배열부터 탐색 시작 </a:t>
            </a:r>
            <a:endParaRPr lang="en-US" altLang="ko-KR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97A9E55-8BC1-4149-997E-D7393FB86F79}"/>
              </a:ext>
            </a:extLst>
          </p:cNvPr>
          <p:cNvSpPr/>
          <p:nvPr/>
        </p:nvSpPr>
        <p:spPr>
          <a:xfrm>
            <a:off x="3177822" y="2758654"/>
            <a:ext cx="74356" cy="7065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36B1D3-D9E8-40C1-86FC-9EB6520D0D5C}"/>
              </a:ext>
            </a:extLst>
          </p:cNvPr>
          <p:cNvSpPr txBox="1"/>
          <p:nvPr/>
        </p:nvSpPr>
        <p:spPr>
          <a:xfrm>
            <a:off x="3784374" y="2338558"/>
            <a:ext cx="1311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DFS </a:t>
            </a:r>
            <a:r>
              <a:rPr lang="ko-KR" altLang="en-US" sz="1400" b="1" dirty="0"/>
              <a:t>탐색시작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A9D4F63-335C-4402-9C3A-2D0F31CED944}"/>
              </a:ext>
            </a:extLst>
          </p:cNvPr>
          <p:cNvGrpSpPr/>
          <p:nvPr/>
        </p:nvGrpSpPr>
        <p:grpSpPr>
          <a:xfrm>
            <a:off x="81204" y="1899857"/>
            <a:ext cx="9991637" cy="4932613"/>
            <a:chOff x="81204" y="1899857"/>
            <a:chExt cx="9991637" cy="4932613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972E6253-6846-4431-AFC1-1929D20845EF}"/>
                </a:ext>
              </a:extLst>
            </p:cNvPr>
            <p:cNvSpPr/>
            <p:nvPr/>
          </p:nvSpPr>
          <p:spPr>
            <a:xfrm>
              <a:off x="213642" y="2215503"/>
              <a:ext cx="74356" cy="7065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E068513-396B-487C-9DFB-5716A4E54A9C}"/>
                </a:ext>
              </a:extLst>
            </p:cNvPr>
            <p:cNvGrpSpPr/>
            <p:nvPr/>
          </p:nvGrpSpPr>
          <p:grpSpPr>
            <a:xfrm>
              <a:off x="81204" y="1899857"/>
              <a:ext cx="9991637" cy="4932613"/>
              <a:chOff x="81204" y="1899857"/>
              <a:chExt cx="9991637" cy="4932613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55C97750-FAA4-4603-8ACA-7DE6649C109C}"/>
                  </a:ext>
                </a:extLst>
              </p:cNvPr>
              <p:cNvGrpSpPr/>
              <p:nvPr/>
            </p:nvGrpSpPr>
            <p:grpSpPr>
              <a:xfrm>
                <a:off x="488054" y="2286162"/>
                <a:ext cx="4602966" cy="2372599"/>
                <a:chOff x="253120" y="2185586"/>
                <a:chExt cx="6445448" cy="3336723"/>
              </a:xfrm>
            </p:grpSpPr>
            <p:pic>
              <p:nvPicPr>
                <p:cNvPr id="20" name="그림 19">
                  <a:extLst>
                    <a:ext uri="{FF2B5EF4-FFF2-40B4-BE49-F238E27FC236}">
                      <a16:creationId xmlns:a16="http://schemas.microsoft.com/office/drawing/2014/main" id="{080279DE-55F1-444C-8337-56BB4B59ED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53112"/>
                <a:stretch/>
              </p:blipFill>
              <p:spPr>
                <a:xfrm>
                  <a:off x="342205" y="2648398"/>
                  <a:ext cx="2793020" cy="2794012"/>
                </a:xfrm>
                <a:prstGeom prst="rect">
                  <a:avLst/>
                </a:prstGeom>
              </p:spPr>
            </p:pic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B18D7F6C-98A1-479B-AC51-8B6A2A333B4D}"/>
                    </a:ext>
                  </a:extLst>
                </p:cNvPr>
                <p:cNvGrpSpPr/>
                <p:nvPr/>
              </p:nvGrpSpPr>
              <p:grpSpPr>
                <a:xfrm>
                  <a:off x="253120" y="2532252"/>
                  <a:ext cx="963535" cy="932657"/>
                  <a:chOff x="3578223" y="3295650"/>
                  <a:chExt cx="1409700" cy="1282700"/>
                </a:xfrm>
              </p:grpSpPr>
              <p:sp>
                <p:nvSpPr>
                  <p:cNvPr id="5" name="직사각형 4">
                    <a:extLst>
                      <a:ext uri="{FF2B5EF4-FFF2-40B4-BE49-F238E27FC236}">
                        <a16:creationId xmlns:a16="http://schemas.microsoft.com/office/drawing/2014/main" id="{D10771B3-A231-419D-9162-D30E4B2C433F}"/>
                      </a:ext>
                    </a:extLst>
                  </p:cNvPr>
                  <p:cNvSpPr/>
                  <p:nvPr/>
                </p:nvSpPr>
                <p:spPr>
                  <a:xfrm>
                    <a:off x="4044950" y="3295650"/>
                    <a:ext cx="476250" cy="1282700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직사각형 20">
                    <a:extLst>
                      <a:ext uri="{FF2B5EF4-FFF2-40B4-BE49-F238E27FC236}">
                        <a16:creationId xmlns:a16="http://schemas.microsoft.com/office/drawing/2014/main" id="{FE83E8A7-44E9-4A07-B0CE-484855C4FD86}"/>
                      </a:ext>
                    </a:extLst>
                  </p:cNvPr>
                  <p:cNvSpPr/>
                  <p:nvPr/>
                </p:nvSpPr>
                <p:spPr>
                  <a:xfrm>
                    <a:off x="3578223" y="3750436"/>
                    <a:ext cx="1409700" cy="429677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764724E0-9429-4048-988A-6734A56591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53112"/>
                <a:stretch/>
              </p:blipFill>
              <p:spPr>
                <a:xfrm>
                  <a:off x="3780957" y="2603661"/>
                  <a:ext cx="2917611" cy="2918648"/>
                </a:xfrm>
                <a:prstGeom prst="rect">
                  <a:avLst/>
                </a:prstGeom>
              </p:spPr>
            </p:pic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E79F69EE-08A2-4C1E-9071-5E918D13B0A2}"/>
                    </a:ext>
                  </a:extLst>
                </p:cNvPr>
                <p:cNvGrpSpPr/>
                <p:nvPr/>
              </p:nvGrpSpPr>
              <p:grpSpPr>
                <a:xfrm>
                  <a:off x="4004281" y="2508073"/>
                  <a:ext cx="1022355" cy="948778"/>
                  <a:chOff x="3517557" y="3295650"/>
                  <a:chExt cx="1470367" cy="1282700"/>
                </a:xfrm>
              </p:grpSpPr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B1130A1F-A900-425A-9DC6-A2733C925472}"/>
                      </a:ext>
                    </a:extLst>
                  </p:cNvPr>
                  <p:cNvSpPr/>
                  <p:nvPr/>
                </p:nvSpPr>
                <p:spPr>
                  <a:xfrm>
                    <a:off x="4044950" y="3295650"/>
                    <a:ext cx="476250" cy="1282700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5A0C4D9A-7EFF-41A2-BFE6-25D7A1FA583A}"/>
                      </a:ext>
                    </a:extLst>
                  </p:cNvPr>
                  <p:cNvSpPr/>
                  <p:nvPr/>
                </p:nvSpPr>
                <p:spPr>
                  <a:xfrm>
                    <a:off x="3517557" y="3750435"/>
                    <a:ext cx="1470367" cy="429677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5" name="화살표: 오른쪽 14">
                  <a:extLst>
                    <a:ext uri="{FF2B5EF4-FFF2-40B4-BE49-F238E27FC236}">
                      <a16:creationId xmlns:a16="http://schemas.microsoft.com/office/drawing/2014/main" id="{020D2126-1A48-44DD-A31A-CD8066601F43}"/>
                    </a:ext>
                  </a:extLst>
                </p:cNvPr>
                <p:cNvSpPr/>
                <p:nvPr/>
              </p:nvSpPr>
              <p:spPr>
                <a:xfrm>
                  <a:off x="1098739" y="2575874"/>
                  <a:ext cx="1029700" cy="155359"/>
                </a:xfrm>
                <a:prstGeom prst="rightArrow">
                  <a:avLst>
                    <a:gd name="adj1" fmla="val 50000"/>
                    <a:gd name="adj2" fmla="val 88485"/>
                  </a:avLst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A782806-5A10-4E7A-9C1C-96756CA73C3D}"/>
                    </a:ext>
                  </a:extLst>
                </p:cNvPr>
                <p:cNvSpPr txBox="1"/>
                <p:nvPr/>
              </p:nvSpPr>
              <p:spPr>
                <a:xfrm>
                  <a:off x="772518" y="2185586"/>
                  <a:ext cx="2603224" cy="4328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b="1" dirty="0"/>
                    <a:t>배열 탐색 진행방향</a:t>
                  </a:r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54D6EA6-C677-4420-AB0D-E67FD3D921C5}"/>
                  </a:ext>
                </a:extLst>
              </p:cNvPr>
              <p:cNvSpPr txBox="1"/>
              <p:nvPr/>
            </p:nvSpPr>
            <p:spPr>
              <a:xfrm>
                <a:off x="81204" y="1899857"/>
                <a:ext cx="488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범례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14A33B9-D47E-48ED-A633-264EF6BAB1F9}"/>
                  </a:ext>
                </a:extLst>
              </p:cNvPr>
              <p:cNvSpPr txBox="1"/>
              <p:nvPr/>
            </p:nvSpPr>
            <p:spPr>
              <a:xfrm>
                <a:off x="273513" y="2131999"/>
                <a:ext cx="6748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visited</a:t>
                </a:r>
                <a:endParaRPr lang="ko-KR" altLang="en-US" sz="1200" dirty="0"/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3215FEB6-1050-45CA-BCF2-C42D193209E8}"/>
                  </a:ext>
                </a:extLst>
              </p:cNvPr>
              <p:cNvGrpSpPr/>
              <p:nvPr/>
            </p:nvGrpSpPr>
            <p:grpSpPr>
              <a:xfrm>
                <a:off x="528135" y="4232824"/>
                <a:ext cx="9544706" cy="2599646"/>
                <a:chOff x="532898" y="4232824"/>
                <a:chExt cx="9544706" cy="2599646"/>
              </a:xfrm>
            </p:grpSpPr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9C8EE70A-B950-4C6B-BD03-FB3DF8CEFD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53112"/>
                <a:stretch/>
              </p:blipFill>
              <p:spPr>
                <a:xfrm>
                  <a:off x="532898" y="4718095"/>
                  <a:ext cx="2083589" cy="2075324"/>
                </a:xfrm>
                <a:prstGeom prst="rect">
                  <a:avLst/>
                </a:prstGeom>
              </p:spPr>
            </p:pic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ACF72A0-61C8-414E-8DE9-0792338EE942}"/>
                    </a:ext>
                  </a:extLst>
                </p:cNvPr>
                <p:cNvSpPr/>
                <p:nvPr/>
              </p:nvSpPr>
              <p:spPr>
                <a:xfrm>
                  <a:off x="1189094" y="4640802"/>
                  <a:ext cx="236481" cy="674635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8886CC72-6092-48FF-861C-9A42C3B63713}"/>
                    </a:ext>
                  </a:extLst>
                </p:cNvPr>
                <p:cNvSpPr/>
                <p:nvPr/>
              </p:nvSpPr>
              <p:spPr>
                <a:xfrm>
                  <a:off x="943305" y="4879996"/>
                  <a:ext cx="723546" cy="225988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5C8C590F-8522-4579-A0AB-2DF9376AC3A1}"/>
                    </a:ext>
                  </a:extLst>
                </p:cNvPr>
                <p:cNvSpPr/>
                <p:nvPr/>
              </p:nvSpPr>
              <p:spPr>
                <a:xfrm>
                  <a:off x="954666" y="4888659"/>
                  <a:ext cx="74356" cy="7065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B7F43D5A-F01A-41E2-BC3F-8FD979EDB0A8}"/>
                    </a:ext>
                  </a:extLst>
                </p:cNvPr>
                <p:cNvSpPr/>
                <p:nvPr/>
              </p:nvSpPr>
              <p:spPr>
                <a:xfrm>
                  <a:off x="692383" y="4888658"/>
                  <a:ext cx="74356" cy="7065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2" name="그림 41">
                  <a:extLst>
                    <a:ext uri="{FF2B5EF4-FFF2-40B4-BE49-F238E27FC236}">
                      <a16:creationId xmlns:a16="http://schemas.microsoft.com/office/drawing/2014/main" id="{FD90666A-269A-4256-A458-AC302D6070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53112"/>
                <a:stretch/>
              </p:blipFill>
              <p:spPr>
                <a:xfrm>
                  <a:off x="3012194" y="4757146"/>
                  <a:ext cx="2083589" cy="2075324"/>
                </a:xfrm>
                <a:prstGeom prst="rect">
                  <a:avLst/>
                </a:prstGeom>
              </p:spPr>
            </p:pic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D2A71618-17C3-4A4D-8AC3-32119EEB42B3}"/>
                    </a:ext>
                  </a:extLst>
                </p:cNvPr>
                <p:cNvSpPr/>
                <p:nvPr/>
              </p:nvSpPr>
              <p:spPr>
                <a:xfrm>
                  <a:off x="3668390" y="4902103"/>
                  <a:ext cx="236481" cy="674635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9A5CBA03-0896-4E25-AE8B-EA9074D5D257}"/>
                    </a:ext>
                  </a:extLst>
                </p:cNvPr>
                <p:cNvSpPr/>
                <p:nvPr/>
              </p:nvSpPr>
              <p:spPr>
                <a:xfrm>
                  <a:off x="3422601" y="5141297"/>
                  <a:ext cx="723546" cy="225988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E07B2F82-2E73-4DC6-AC48-A3ABF75BEFD0}"/>
                    </a:ext>
                  </a:extLst>
                </p:cNvPr>
                <p:cNvSpPr/>
                <p:nvPr/>
              </p:nvSpPr>
              <p:spPr>
                <a:xfrm>
                  <a:off x="3433962" y="4927710"/>
                  <a:ext cx="74356" cy="7065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3F1D28D4-0BD8-4D74-95CC-D49DBECAEEE3}"/>
                    </a:ext>
                  </a:extLst>
                </p:cNvPr>
                <p:cNvSpPr/>
                <p:nvPr/>
              </p:nvSpPr>
              <p:spPr>
                <a:xfrm>
                  <a:off x="3171679" y="4927709"/>
                  <a:ext cx="74356" cy="7065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8C8F8756-7BDB-4A2C-AF91-4D4F34412DB6}"/>
                    </a:ext>
                  </a:extLst>
                </p:cNvPr>
                <p:cNvSpPr/>
                <p:nvPr/>
              </p:nvSpPr>
              <p:spPr>
                <a:xfrm>
                  <a:off x="3668156" y="4913892"/>
                  <a:ext cx="74356" cy="7065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0586122-7DBC-4561-ACAC-15A7E4CDF689}"/>
                    </a:ext>
                  </a:extLst>
                </p:cNvPr>
                <p:cNvSpPr txBox="1"/>
                <p:nvPr/>
              </p:nvSpPr>
              <p:spPr>
                <a:xfrm>
                  <a:off x="5491490" y="5437381"/>
                  <a:ext cx="6045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…..</a:t>
                  </a:r>
                  <a:endParaRPr lang="ko-KR" altLang="en-US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34EA4CA-BC9B-45AF-A2F8-EA125D9EABE4}"/>
                    </a:ext>
                  </a:extLst>
                </p:cNvPr>
                <p:cNvSpPr txBox="1"/>
                <p:nvPr/>
              </p:nvSpPr>
              <p:spPr>
                <a:xfrm>
                  <a:off x="925308" y="4232824"/>
                  <a:ext cx="3800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rgbClr val="00B050"/>
                      </a:solidFill>
                    </a:rPr>
                    <a:t>A</a:t>
                  </a:r>
                  <a:endParaRPr lang="ko-KR" altLang="en-US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6F6FF28-7EA1-4C2E-985C-6566CF840306}"/>
                    </a:ext>
                  </a:extLst>
                </p:cNvPr>
                <p:cNvSpPr txBox="1"/>
                <p:nvPr/>
              </p:nvSpPr>
              <p:spPr>
                <a:xfrm>
                  <a:off x="3410933" y="4268217"/>
                  <a:ext cx="3800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rgbClr val="00B050"/>
                      </a:solidFill>
                    </a:rPr>
                    <a:t>B</a:t>
                  </a:r>
                  <a:endParaRPr lang="ko-KR" altLang="en-US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025A558-A331-41B5-AD20-C4F4E2DAE6A8}"/>
                    </a:ext>
                  </a:extLst>
                </p:cNvPr>
                <p:cNvSpPr txBox="1"/>
                <p:nvPr/>
              </p:nvSpPr>
              <p:spPr>
                <a:xfrm>
                  <a:off x="906663" y="6413511"/>
                  <a:ext cx="3800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rgbClr val="00B050"/>
                      </a:solidFill>
                    </a:rPr>
                    <a:t>C</a:t>
                  </a:r>
                  <a:endParaRPr lang="ko-KR" altLang="en-US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6BC7D73-5AC6-4DC1-9F57-A2BB50CEEA21}"/>
                    </a:ext>
                  </a:extLst>
                </p:cNvPr>
                <p:cNvSpPr txBox="1"/>
                <p:nvPr/>
              </p:nvSpPr>
              <p:spPr>
                <a:xfrm>
                  <a:off x="3404282" y="6441125"/>
                  <a:ext cx="3800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rgbClr val="00B050"/>
                      </a:solidFill>
                    </a:rPr>
                    <a:t>D</a:t>
                  </a:r>
                  <a:endParaRPr lang="ko-KR" altLang="en-US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16D82047-D9CA-42EC-8423-9E513A7A0103}"/>
                    </a:ext>
                  </a:extLst>
                </p:cNvPr>
                <p:cNvSpPr/>
                <p:nvPr/>
              </p:nvSpPr>
              <p:spPr>
                <a:xfrm>
                  <a:off x="1606366" y="4549065"/>
                  <a:ext cx="113204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400" b="1" dirty="0"/>
                    <a:t>DFS </a:t>
                  </a:r>
                  <a:r>
                    <a:rPr lang="ko-KR" altLang="en-US" sz="1400" b="1" dirty="0"/>
                    <a:t>탐색</a:t>
                  </a:r>
                  <a:r>
                    <a:rPr lang="en-US" altLang="ko-KR" sz="1400" b="1" dirty="0"/>
                    <a:t> </a:t>
                  </a:r>
                  <a:r>
                    <a:rPr lang="ko-KR" altLang="en-US" sz="1400" b="1" dirty="0"/>
                    <a:t>中</a:t>
                  </a:r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7B19BA59-105B-40A7-9488-089EA4732303}"/>
                    </a:ext>
                  </a:extLst>
                </p:cNvPr>
                <p:cNvSpPr/>
                <p:nvPr/>
              </p:nvSpPr>
              <p:spPr>
                <a:xfrm>
                  <a:off x="3841642" y="4597296"/>
                  <a:ext cx="113204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400" b="1" dirty="0"/>
                    <a:t>DFS </a:t>
                  </a:r>
                  <a:r>
                    <a:rPr lang="ko-KR" altLang="en-US" sz="1400" b="1" dirty="0"/>
                    <a:t>탐색</a:t>
                  </a:r>
                  <a:r>
                    <a:rPr lang="en-US" altLang="ko-KR" sz="1400" b="1" dirty="0"/>
                    <a:t> </a:t>
                  </a:r>
                  <a:r>
                    <a:rPr lang="ko-KR" altLang="en-US" sz="1400" b="1" dirty="0"/>
                    <a:t>中</a:t>
                  </a:r>
                </a:p>
              </p:txBody>
            </p:sp>
            <p:pic>
              <p:nvPicPr>
                <p:cNvPr id="49" name="그림 48">
                  <a:extLst>
                    <a:ext uri="{FF2B5EF4-FFF2-40B4-BE49-F238E27FC236}">
                      <a16:creationId xmlns:a16="http://schemas.microsoft.com/office/drawing/2014/main" id="{838F8A8F-5B25-45F4-8B74-37A92C88D6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53112"/>
                <a:stretch/>
              </p:blipFill>
              <p:spPr>
                <a:xfrm>
                  <a:off x="6472235" y="4757146"/>
                  <a:ext cx="2083589" cy="2075324"/>
                </a:xfrm>
                <a:prstGeom prst="rect">
                  <a:avLst/>
                </a:prstGeom>
              </p:spPr>
            </p:pic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6DD2CF9A-BBE3-4C5A-880D-410F861F554B}"/>
                    </a:ext>
                  </a:extLst>
                </p:cNvPr>
                <p:cNvSpPr/>
                <p:nvPr/>
              </p:nvSpPr>
              <p:spPr>
                <a:xfrm>
                  <a:off x="6635450" y="4923987"/>
                  <a:ext cx="74356" cy="7065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7F4F97AF-D339-4E02-B538-45AB775D2DDE}"/>
                    </a:ext>
                  </a:extLst>
                </p:cNvPr>
                <p:cNvSpPr/>
                <p:nvPr/>
              </p:nvSpPr>
              <p:spPr>
                <a:xfrm>
                  <a:off x="6880841" y="4923987"/>
                  <a:ext cx="74356" cy="7065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5CA8A87C-9853-4DB2-9AAC-872D38F1A43D}"/>
                    </a:ext>
                  </a:extLst>
                </p:cNvPr>
                <p:cNvSpPr/>
                <p:nvPr/>
              </p:nvSpPr>
              <p:spPr>
                <a:xfrm>
                  <a:off x="6876693" y="5141297"/>
                  <a:ext cx="74356" cy="7065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1D49059B-10FD-472B-BB08-D94D6CA5CAD5}"/>
                    </a:ext>
                  </a:extLst>
                </p:cNvPr>
                <p:cNvSpPr/>
                <p:nvPr/>
              </p:nvSpPr>
              <p:spPr>
                <a:xfrm>
                  <a:off x="7126232" y="5161838"/>
                  <a:ext cx="74356" cy="7065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타원 60">
                  <a:extLst>
                    <a:ext uri="{FF2B5EF4-FFF2-40B4-BE49-F238E27FC236}">
                      <a16:creationId xmlns:a16="http://schemas.microsoft.com/office/drawing/2014/main" id="{FF6CCE4C-8351-48EC-9CC6-891BC0CF59F4}"/>
                    </a:ext>
                  </a:extLst>
                </p:cNvPr>
                <p:cNvSpPr/>
                <p:nvPr/>
              </p:nvSpPr>
              <p:spPr>
                <a:xfrm>
                  <a:off x="6635450" y="5376494"/>
                  <a:ext cx="74356" cy="7065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87739E6-B05F-4557-804F-5680B8BD737D}"/>
                    </a:ext>
                  </a:extLst>
                </p:cNvPr>
                <p:cNvSpPr/>
                <p:nvPr/>
              </p:nvSpPr>
              <p:spPr>
                <a:xfrm>
                  <a:off x="6880841" y="5365350"/>
                  <a:ext cx="74356" cy="7065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701825D-8E26-40C9-903E-68D639EB6C20}"/>
                    </a:ext>
                  </a:extLst>
                </p:cNvPr>
                <p:cNvSpPr/>
                <p:nvPr/>
              </p:nvSpPr>
              <p:spPr>
                <a:xfrm>
                  <a:off x="7125175" y="5365349"/>
                  <a:ext cx="74356" cy="7065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29DCCD44-9361-4BF9-9C74-9EEA2C55F745}"/>
                    </a:ext>
                  </a:extLst>
                </p:cNvPr>
                <p:cNvSpPr/>
                <p:nvPr/>
              </p:nvSpPr>
              <p:spPr>
                <a:xfrm>
                  <a:off x="7374714" y="4683137"/>
                  <a:ext cx="236481" cy="674635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5362770-4B51-46A6-BA01-C4FEEEB0CF0B}"/>
                    </a:ext>
                  </a:extLst>
                </p:cNvPr>
                <p:cNvSpPr/>
                <p:nvPr/>
              </p:nvSpPr>
              <p:spPr>
                <a:xfrm>
                  <a:off x="7128925" y="4922331"/>
                  <a:ext cx="723546" cy="225988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FB9A024A-554A-4CFF-89D5-F25DDC8EA3E9}"/>
                    </a:ext>
                  </a:extLst>
                </p:cNvPr>
                <p:cNvSpPr/>
                <p:nvPr/>
              </p:nvSpPr>
              <p:spPr>
                <a:xfrm>
                  <a:off x="7126232" y="4922331"/>
                  <a:ext cx="74356" cy="7065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07182F66-D48C-4A32-97F5-12EDC68DE11A}"/>
                    </a:ext>
                  </a:extLst>
                </p:cNvPr>
                <p:cNvSpPr/>
                <p:nvPr/>
              </p:nvSpPr>
              <p:spPr>
                <a:xfrm>
                  <a:off x="7669572" y="4621886"/>
                  <a:ext cx="240803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400" b="1" dirty="0"/>
                    <a:t>DFS </a:t>
                  </a:r>
                  <a:r>
                    <a:rPr lang="ko-KR" altLang="en-US" sz="1400" b="1" dirty="0"/>
                    <a:t>탐색</a:t>
                  </a:r>
                  <a:r>
                    <a:rPr lang="en-US" altLang="ko-KR" sz="1400" b="1" dirty="0"/>
                    <a:t> </a:t>
                  </a:r>
                  <a:r>
                    <a:rPr lang="ko-KR" altLang="en-US" sz="1400" b="1" dirty="0"/>
                    <a:t>종료 후</a:t>
                  </a:r>
                  <a:r>
                    <a:rPr lang="en-US" altLang="ko-KR" sz="1400" b="1" dirty="0"/>
                    <a:t>, </a:t>
                  </a:r>
                  <a:r>
                    <a:rPr lang="ko-KR" altLang="en-US" sz="1400" b="1" dirty="0"/>
                    <a:t>배열 탐색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27D0F5A8-5FE0-4560-9853-CB01F7DF1238}"/>
                    </a:ext>
                  </a:extLst>
                </p:cNvPr>
                <p:cNvSpPr txBox="1"/>
                <p:nvPr/>
              </p:nvSpPr>
              <p:spPr>
                <a:xfrm>
                  <a:off x="6635450" y="6454690"/>
                  <a:ext cx="3800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rgbClr val="00B050"/>
                      </a:solidFill>
                    </a:rPr>
                    <a:t>E</a:t>
                  </a:r>
                  <a:endParaRPr lang="ko-KR" altLang="en-US" b="1" dirty="0">
                    <a:solidFill>
                      <a:srgbClr val="00B050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60312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79A295-F295-4207-83E9-7E90041F8B42}"/>
              </a:ext>
            </a:extLst>
          </p:cNvPr>
          <p:cNvSpPr txBox="1"/>
          <p:nvPr/>
        </p:nvSpPr>
        <p:spPr>
          <a:xfrm>
            <a:off x="477012" y="45204"/>
            <a:ext cx="140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2667.cpp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4DB88B5-E8FC-49DD-A8D8-9A5411D20C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886" y="2224423"/>
            <a:ext cx="4591690" cy="3298984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B82A679B-F026-49CF-A0FE-E08224FC9A2A}"/>
              </a:ext>
            </a:extLst>
          </p:cNvPr>
          <p:cNvSpPr/>
          <p:nvPr/>
        </p:nvSpPr>
        <p:spPr>
          <a:xfrm>
            <a:off x="1433940" y="3790687"/>
            <a:ext cx="2514600" cy="1664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F9D96E49-C16A-4B2F-AFAA-4425FC44C016}"/>
              </a:ext>
            </a:extLst>
          </p:cNvPr>
          <p:cNvCxnSpPr>
            <a:cxnSpLocks/>
          </p:cNvCxnSpPr>
          <p:nvPr/>
        </p:nvCxnSpPr>
        <p:spPr>
          <a:xfrm flipV="1">
            <a:off x="3948540" y="2224423"/>
            <a:ext cx="2358451" cy="1628352"/>
          </a:xfrm>
          <a:prstGeom prst="curved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49846BC-14E0-40AE-AB7E-1A50071D00C8}"/>
              </a:ext>
            </a:extLst>
          </p:cNvPr>
          <p:cNvSpPr txBox="1"/>
          <p:nvPr/>
        </p:nvSpPr>
        <p:spPr>
          <a:xfrm>
            <a:off x="6339033" y="1291475"/>
            <a:ext cx="47360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메모리를 줄이기 위해서</a:t>
            </a:r>
            <a:r>
              <a:rPr lang="en-US" altLang="ko-KR" sz="1400" dirty="0">
                <a:solidFill>
                  <a:srgbClr val="C00000"/>
                </a:solidFill>
              </a:rPr>
              <a:t> </a:t>
            </a:r>
          </a:p>
          <a:p>
            <a:r>
              <a:rPr lang="ko-KR" altLang="en-US" sz="1400" dirty="0">
                <a:solidFill>
                  <a:srgbClr val="C00000"/>
                </a:solidFill>
              </a:rPr>
              <a:t>새로 </a:t>
            </a:r>
            <a:r>
              <a:rPr lang="en-US" altLang="ko-KR" sz="1400" dirty="0">
                <a:solidFill>
                  <a:srgbClr val="C00000"/>
                </a:solidFill>
              </a:rPr>
              <a:t>visited </a:t>
            </a:r>
            <a:r>
              <a:rPr lang="ko-KR" altLang="en-US" sz="1400" dirty="0">
                <a:solidFill>
                  <a:srgbClr val="C00000"/>
                </a:solidFill>
              </a:rPr>
              <a:t>배열을 선언 하는 것 대신에</a:t>
            </a:r>
            <a:endParaRPr lang="en-US" altLang="ko-KR" sz="1400" dirty="0">
              <a:solidFill>
                <a:srgbClr val="C00000"/>
              </a:solidFill>
            </a:endParaRPr>
          </a:p>
          <a:p>
            <a:r>
              <a:rPr lang="en-US" altLang="ko-KR" sz="1400" b="1" dirty="0">
                <a:solidFill>
                  <a:srgbClr val="C00000"/>
                </a:solidFill>
              </a:rPr>
              <a:t>mat[</a:t>
            </a:r>
            <a:r>
              <a:rPr lang="en-US" altLang="ko-KR" sz="1400" b="1" dirty="0" err="1">
                <a:solidFill>
                  <a:srgbClr val="C00000"/>
                </a:solidFill>
              </a:rPr>
              <a:t>i</a:t>
            </a:r>
            <a:r>
              <a:rPr lang="en-US" altLang="ko-KR" sz="1400" b="1" dirty="0">
                <a:solidFill>
                  <a:srgbClr val="C00000"/>
                </a:solidFill>
              </a:rPr>
              <a:t>][j]&gt;1</a:t>
            </a:r>
            <a:r>
              <a:rPr lang="ko-KR" altLang="en-US" sz="1400" dirty="0">
                <a:solidFill>
                  <a:srgbClr val="C00000"/>
                </a:solidFill>
              </a:rPr>
              <a:t>인 원소들을 </a:t>
            </a:r>
            <a:r>
              <a:rPr lang="en-US" altLang="ko-KR" sz="1400" dirty="0">
                <a:solidFill>
                  <a:srgbClr val="C00000"/>
                </a:solidFill>
              </a:rPr>
              <a:t>visited</a:t>
            </a:r>
            <a:r>
              <a:rPr lang="ko-KR" altLang="en-US" sz="1400" dirty="0">
                <a:solidFill>
                  <a:srgbClr val="C00000"/>
                </a:solidFill>
              </a:rPr>
              <a:t>로 간주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4CB2B1F-1726-453A-B2A2-938E0C1673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0886" y="1246256"/>
            <a:ext cx="4841016" cy="79819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E438119-9438-4539-BEC9-D60A35E8DA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6991" y="2095663"/>
            <a:ext cx="5226778" cy="3427744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D5967A9D-8563-421D-92EF-C41AF147F614}"/>
              </a:ext>
            </a:extLst>
          </p:cNvPr>
          <p:cNvSpPr/>
          <p:nvPr/>
        </p:nvSpPr>
        <p:spPr>
          <a:xfrm>
            <a:off x="8531440" y="4812635"/>
            <a:ext cx="976544" cy="16322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72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292</Words>
  <Application>Microsoft Office PowerPoint</Application>
  <PresentationFormat>와이드스크린</PresentationFormat>
  <Paragraphs>42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배달의민족 한나체 Air</vt:lpstr>
      <vt:lpstr>Arial</vt:lpstr>
      <vt:lpstr>Century Gothic</vt:lpstr>
      <vt:lpstr>Wingdings 3</vt:lpstr>
      <vt:lpstr>이온</vt:lpstr>
      <vt:lpstr>알고리즘 문제 해설</vt:lpstr>
      <vt:lpstr>#2667 단지번호붙이기</vt:lpstr>
      <vt:lpstr>문제</vt:lpstr>
      <vt:lpstr>문제 – 입출력</vt:lpstr>
      <vt:lpstr>문제 접근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문제 해설</dc:title>
  <dc:creator>이신우</dc:creator>
  <cp:lastModifiedBy>이신우</cp:lastModifiedBy>
  <cp:revision>53</cp:revision>
  <dcterms:created xsi:type="dcterms:W3CDTF">2019-05-09T03:56:16Z</dcterms:created>
  <dcterms:modified xsi:type="dcterms:W3CDTF">2019-05-28T07:53:24Z</dcterms:modified>
</cp:coreProperties>
</file>