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0" r:id="rId6"/>
    <p:sldId id="264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1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3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7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0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1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31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5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0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6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0D94-A5F6-406F-92C0-8DC0F65B61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947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082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A%A4%ED%83%9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goldpitcher.co.kr/pages/viewpage.action?pageId=2637860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fluence.goldpitcher.co.kr/pages/viewpage.action?pageId=26378606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606F4-E308-42B1-A11C-70AD756E53A2}"/>
              </a:ext>
            </a:extLst>
          </p:cNvPr>
          <p:cNvSpPr/>
          <p:nvPr/>
        </p:nvSpPr>
        <p:spPr>
          <a:xfrm>
            <a:off x="3890580" y="1958806"/>
            <a:ext cx="43396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단계</a:t>
            </a:r>
            <a:r>
              <a:rPr kumimoji="0" lang="en-US" altLang="ko-KR" sz="5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sz="5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</a:rPr>
              <a:t>11</a:t>
            </a:r>
            <a:r>
              <a:rPr kumimoji="0" lang="en-US" altLang="ko-KR" sz="5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</a:rPr>
              <a:t>스택사용하기</a:t>
            </a:r>
            <a:endParaRPr kumimoji="0" lang="en-US" altLang="ko-KR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593A9D-4FD6-487A-A1BF-05465B55EE96}"/>
              </a:ext>
            </a:extLst>
          </p:cNvPr>
          <p:cNvSpPr/>
          <p:nvPr/>
        </p:nvSpPr>
        <p:spPr>
          <a:xfrm>
            <a:off x="7542178" y="5078523"/>
            <a:ext cx="416812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발표자</a:t>
            </a:r>
            <a:r>
              <a:rPr kumimoji="0" lang="en-US" altLang="ko-KR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한지훈</a:t>
            </a:r>
            <a:endParaRPr kumimoji="0" lang="en-US" altLang="ko-KR" sz="28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일시</a:t>
            </a:r>
            <a:r>
              <a:rPr kumimoji="0" lang="en-US" altLang="ko-KR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: 2019/3/28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내용</a:t>
            </a:r>
            <a:r>
              <a:rPr kumimoji="0" lang="en-US" altLang="ko-KR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백준 </a:t>
            </a:r>
            <a:r>
              <a:rPr lang="en-US" altLang="ko-KR" sz="28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</a:rPr>
              <a:t>10828</a:t>
            </a:r>
            <a:r>
              <a:rPr kumimoji="0" lang="ko-KR" alt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번 문제</a:t>
            </a:r>
            <a:endParaRPr kumimoji="0" lang="en-US" altLang="ko-KR" sz="28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49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606F4-E308-42B1-A11C-70AD756E53A2}"/>
              </a:ext>
            </a:extLst>
          </p:cNvPr>
          <p:cNvSpPr/>
          <p:nvPr/>
        </p:nvSpPr>
        <p:spPr>
          <a:xfrm>
            <a:off x="3841168" y="2274454"/>
            <a:ext cx="3692036" cy="33213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marR="0" lvl="0" indent="-9144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문제</a:t>
            </a:r>
            <a:endParaRPr kumimoji="0" lang="en-US" altLang="ko-KR" sz="36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  <a:p>
            <a:pPr marL="914400" marR="0" lvl="0" indent="-9144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36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</a:rPr>
              <a:t>입력 및 출력</a:t>
            </a:r>
            <a:endParaRPr kumimoji="0" lang="en-US" altLang="ko-KR" sz="36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  <a:p>
            <a:pPr marL="914400" marR="0" lvl="0" indent="-9144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배경지식</a:t>
            </a:r>
            <a:endParaRPr kumimoji="0" lang="en-US" altLang="ko-KR" sz="36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  <a:p>
            <a:pPr marL="914400" marR="0" lvl="0" indent="-9144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문제풀이</a:t>
            </a:r>
            <a:endParaRPr kumimoji="0" lang="en-US" altLang="ko-KR" sz="36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7319F8-5404-43EF-B669-0DFA65F2A11A}"/>
              </a:ext>
            </a:extLst>
          </p:cNvPr>
          <p:cNvSpPr/>
          <p:nvPr/>
        </p:nvSpPr>
        <p:spPr>
          <a:xfrm>
            <a:off x="3724974" y="719941"/>
            <a:ext cx="392442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24355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4E3E7C-6DBE-4246-99B6-E6556FF2FAF3}"/>
              </a:ext>
            </a:extLst>
          </p:cNvPr>
          <p:cNvSpPr/>
          <p:nvPr/>
        </p:nvSpPr>
        <p:spPr>
          <a:xfrm>
            <a:off x="272854" y="224379"/>
            <a:ext cx="165715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문제</a:t>
            </a:r>
            <a:r>
              <a:rPr kumimoji="0" lang="en-US" altLang="ko-KR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DAC8-4F69-4BCD-854D-4F80145DC2C4}"/>
              </a:ext>
            </a:extLst>
          </p:cNvPr>
          <p:cNvSpPr/>
          <p:nvPr/>
        </p:nvSpPr>
        <p:spPr>
          <a:xfrm>
            <a:off x="5823499" y="6396244"/>
            <a:ext cx="625399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defTabSz="457200" latinLnBrk="0"/>
            <a:r>
              <a:rPr kumimoji="0" lang="ko-KR" altLang="en-US" sz="18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링크</a:t>
            </a: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>
                <a:hlinkClick r:id="rId2"/>
              </a:rPr>
              <a:t>https://www.acmicpc.net/problem/10828</a:t>
            </a:r>
            <a:endParaRPr kumimoji="0" lang="en-US" altLang="ko-KR" sz="18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4CCF984-D791-48C5-A940-E9295443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6" y="838911"/>
            <a:ext cx="10436871" cy="517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39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4E3E7C-6DBE-4246-99B6-E6556FF2FAF3}"/>
              </a:ext>
            </a:extLst>
          </p:cNvPr>
          <p:cNvSpPr/>
          <p:nvPr/>
        </p:nvSpPr>
        <p:spPr>
          <a:xfrm>
            <a:off x="313427" y="137369"/>
            <a:ext cx="25184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</a:rPr>
              <a:t>입력 및 출력</a:t>
            </a:r>
            <a:r>
              <a:rPr kumimoji="0" lang="en-US" altLang="ko-KR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0E00D6-BD69-4614-8D0A-15D06F79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2" y="764168"/>
            <a:ext cx="9506231" cy="60014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DAC8-4F69-4BCD-854D-4F80145DC2C4}"/>
              </a:ext>
            </a:extLst>
          </p:cNvPr>
          <p:cNvSpPr/>
          <p:nvPr/>
        </p:nvSpPr>
        <p:spPr>
          <a:xfrm>
            <a:off x="6898105" y="171108"/>
            <a:ext cx="5163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링크</a:t>
            </a: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https://www.acmicpc.net/problem/10828</a:t>
            </a:r>
            <a:endParaRPr kumimoji="0" lang="en-US" altLang="ko-KR" sz="18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606F4-E308-42B1-A11C-70AD756E53A2}"/>
              </a:ext>
            </a:extLst>
          </p:cNvPr>
          <p:cNvSpPr/>
          <p:nvPr/>
        </p:nvSpPr>
        <p:spPr>
          <a:xfrm>
            <a:off x="332475" y="382869"/>
            <a:ext cx="21403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배경지식</a:t>
            </a:r>
            <a:r>
              <a:rPr kumimoji="0" lang="en-US" altLang="ko-KR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32161-3BA2-477E-AC9E-EEBC1B6B62F4}"/>
              </a:ext>
            </a:extLst>
          </p:cNvPr>
          <p:cNvSpPr txBox="1"/>
          <p:nvPr/>
        </p:nvSpPr>
        <p:spPr>
          <a:xfrm>
            <a:off x="255288" y="909881"/>
            <a:ext cx="6585045" cy="529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Stack(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스택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342900" marR="0" lvl="0" indent="-34290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제한적으로 접근할 수 있는 나열구조로 언제나 목록의 끝에서만 일어나기 때문에 </a:t>
            </a:r>
            <a:r>
              <a:rPr lang="ko-KR" altLang="en-US" sz="2400" dirty="0" err="1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끝먼저내기</a:t>
            </a:r>
            <a:r>
              <a:rPr lang="ko-KR" altLang="en-US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목록</a:t>
            </a:r>
            <a:r>
              <a:rPr lang="en-US" altLang="ko-KR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(Pushdown List)</a:t>
            </a:r>
            <a:r>
              <a:rPr lang="ko-KR" altLang="en-US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라고도 한다</a:t>
            </a:r>
            <a:r>
              <a:rPr lang="en-US" altLang="ko-KR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선형구조</a:t>
            </a:r>
            <a:r>
              <a:rPr lang="en-US" altLang="ko-KR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(LIFO – Last In First Out)</a:t>
            </a:r>
          </a:p>
          <a:p>
            <a:pPr marL="342900" marR="0" lvl="0" indent="-34290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자료를 넣는 것 </a:t>
            </a:r>
            <a:r>
              <a:rPr lang="en-US" altLang="ko-KR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= push (</a:t>
            </a:r>
            <a:r>
              <a:rPr lang="ko-KR" altLang="en-US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밀기</a:t>
            </a:r>
            <a:r>
              <a:rPr lang="en-US" altLang="ko-KR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)</a:t>
            </a:r>
          </a:p>
          <a:p>
            <a:pPr marL="342900" marR="0" lvl="0" indent="-34290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자료를 꺼내는 것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= pop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꺼내기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342900" marR="0" lvl="0" indent="-34290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꺼내지는 자료 </a:t>
            </a:r>
            <a:r>
              <a:rPr lang="en-US" altLang="ko-KR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= </a:t>
            </a:r>
            <a:r>
              <a:rPr lang="ko-KR" altLang="en-US" sz="2400" dirty="0">
                <a:solidFill>
                  <a:prstClr val="white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가장 최근에 보관한 자료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F5A45-AB91-408A-857F-69323677C904}"/>
              </a:ext>
            </a:extLst>
          </p:cNvPr>
          <p:cNvSpPr txBox="1"/>
          <p:nvPr/>
        </p:nvSpPr>
        <p:spPr>
          <a:xfrm>
            <a:off x="386977" y="6098311"/>
            <a:ext cx="632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latinLnBrk="0"/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링크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lang="en-US" altLang="ko-KR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https://ko.wikipedia.org/wiki/%EC%8A%A4%ED%83%9D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F519C6-0971-4FB6-A63D-E7D28E3C2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94" y="4027206"/>
            <a:ext cx="4505325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236F3C-23A9-4B2D-825A-3A3565A27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00" y="1259184"/>
            <a:ext cx="3935312" cy="2455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773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606F4-E308-42B1-A11C-70AD756E53A2}"/>
              </a:ext>
            </a:extLst>
          </p:cNvPr>
          <p:cNvSpPr/>
          <p:nvPr/>
        </p:nvSpPr>
        <p:spPr>
          <a:xfrm>
            <a:off x="332475" y="382869"/>
            <a:ext cx="21403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배경지식</a:t>
            </a:r>
            <a:r>
              <a:rPr kumimoji="0" lang="en-US" altLang="ko-KR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FC4DE6-3DAF-47D1-BB3A-EFD5850D7D1C}"/>
              </a:ext>
            </a:extLst>
          </p:cNvPr>
          <p:cNvSpPr/>
          <p:nvPr/>
        </p:nvSpPr>
        <p:spPr>
          <a:xfrm>
            <a:off x="1100254" y="2043227"/>
            <a:ext cx="1046610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&lt;BUFSIZ&gt;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Stdio.h</a:t>
            </a:r>
            <a:r>
              <a:rPr kumimoji="0" lang="ko-KR" altLang="en-US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에 정의되어 있다</a:t>
            </a:r>
            <a:r>
              <a:rPr kumimoji="0" lang="en-US" altLang="ko-KR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이 크기는 한 파일로부터 가져올 수 있는 데이터의 </a:t>
            </a:r>
            <a:r>
              <a:rPr kumimoji="0" lang="ko-KR" altLang="en-US" sz="32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최적치이기</a:t>
            </a:r>
            <a:r>
              <a:rPr kumimoji="0" lang="ko-KR" altLang="en-US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 때문에 많은 양의 데이터를 읽거나 쓸 때에는 이것을 사용하는 것이 성능을 최대한 높일 수 있다</a:t>
            </a:r>
            <a:r>
              <a:rPr kumimoji="0" lang="en-US" altLang="ko-KR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A1FDF-4F9B-4E96-B546-C5C5940147F7}"/>
              </a:ext>
            </a:extLst>
          </p:cNvPr>
          <p:cNvSpPr txBox="1"/>
          <p:nvPr/>
        </p:nvSpPr>
        <p:spPr>
          <a:xfrm>
            <a:off x="5776238" y="5788250"/>
            <a:ext cx="591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링크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http://confluence.goldpitcher.co.kr/pages/viewpage.action?pageId=26378606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287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35452B-65D2-48F8-9740-B06490D88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81" y="1364672"/>
            <a:ext cx="5294716" cy="45848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85BC497-E659-4FD5-A6C9-BB288261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10" y="615202"/>
            <a:ext cx="5042551" cy="55710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6FA719-2EE6-4B2F-A66D-A000569C393F}"/>
              </a:ext>
            </a:extLst>
          </p:cNvPr>
          <p:cNvSpPr/>
          <p:nvPr/>
        </p:nvSpPr>
        <p:spPr>
          <a:xfrm>
            <a:off x="154008" y="183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문제풀이</a:t>
            </a:r>
            <a:endParaRPr kumimoji="0" lang="en-US" altLang="ko-KR" sz="24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FDC2599-868E-4101-9D09-3BCD985F6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83" y="477802"/>
            <a:ext cx="4204614" cy="813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4CEFE8-4D4D-470F-9151-AD0EA99907B7}"/>
              </a:ext>
            </a:extLst>
          </p:cNvPr>
          <p:cNvSpPr txBox="1"/>
          <p:nvPr/>
        </p:nvSpPr>
        <p:spPr>
          <a:xfrm>
            <a:off x="5776238" y="5788250"/>
            <a:ext cx="591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http://confluence.goldpitcher.co.kr/pages/viewpage.action?pageId=26378606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CBB16A3-A227-4176-B9B0-39ED0DFDE6F6}"/>
              </a:ext>
            </a:extLst>
          </p:cNvPr>
          <p:cNvCxnSpPr>
            <a:cxnSpLocks/>
          </p:cNvCxnSpPr>
          <p:nvPr/>
        </p:nvCxnSpPr>
        <p:spPr>
          <a:xfrm>
            <a:off x="1844841" y="2967789"/>
            <a:ext cx="43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6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F593A9D-4FD6-487A-A1BF-05465B55EE96}"/>
              </a:ext>
            </a:extLst>
          </p:cNvPr>
          <p:cNvSpPr/>
          <p:nvPr/>
        </p:nvSpPr>
        <p:spPr>
          <a:xfrm>
            <a:off x="801301" y="607186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결과</a:t>
            </a:r>
            <a:endParaRPr kumimoji="0" lang="en-US" altLang="ko-KR" sz="48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044C6D-21EB-441B-A1D5-EF5299E6C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00" y="1680410"/>
            <a:ext cx="9972208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F593A9D-4FD6-487A-A1BF-05465B55EE96}"/>
              </a:ext>
            </a:extLst>
          </p:cNvPr>
          <p:cNvSpPr/>
          <p:nvPr/>
        </p:nvSpPr>
        <p:spPr>
          <a:xfrm>
            <a:off x="4442559" y="3013501"/>
            <a:ext cx="31486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92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217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Comic Sans MS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Ji-hoon Han</dc:creator>
  <cp:lastModifiedBy>Ji-hoon Han</cp:lastModifiedBy>
  <cp:revision>5</cp:revision>
  <dcterms:created xsi:type="dcterms:W3CDTF">2019-03-27T14:56:49Z</dcterms:created>
  <dcterms:modified xsi:type="dcterms:W3CDTF">2019-03-27T15:26:37Z</dcterms:modified>
</cp:coreProperties>
</file>