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66" r:id="rId4"/>
    <p:sldId id="267" r:id="rId5"/>
    <p:sldId id="26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155"/>
    <a:srgbClr val="133F4B"/>
    <a:srgbClr val="3167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2463A8-D2B3-4DB0-9909-A526FF8C135F}" v="105" dt="2019-05-16T06:06:10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신우" userId="97c84bcb-3d63-448d-88c5-c8a891bdb49c" providerId="ADAL" clId="{D72463A8-D2B3-4DB0-9909-A526FF8C135F}"/>
    <pc:docChg chg="undo custSel modSld">
      <pc:chgData name="이신우" userId="97c84bcb-3d63-448d-88c5-c8a891bdb49c" providerId="ADAL" clId="{D72463A8-D2B3-4DB0-9909-A526FF8C135F}" dt="2019-05-16T06:06:10.263" v="101" actId="20577"/>
      <pc:docMkLst>
        <pc:docMk/>
      </pc:docMkLst>
      <pc:sldChg chg="modSp">
        <pc:chgData name="이신우" userId="97c84bcb-3d63-448d-88c5-c8a891bdb49c" providerId="ADAL" clId="{D72463A8-D2B3-4DB0-9909-A526FF8C135F}" dt="2019-05-16T06:06:10.263" v="101" actId="20577"/>
        <pc:sldMkLst>
          <pc:docMk/>
          <pc:sldMk cId="2248950552" sldId="256"/>
        </pc:sldMkLst>
        <pc:spChg chg="mod">
          <ac:chgData name="이신우" userId="97c84bcb-3d63-448d-88c5-c8a891bdb49c" providerId="ADAL" clId="{D72463A8-D2B3-4DB0-9909-A526FF8C135F}" dt="2019-05-16T06:06:10.263" v="101" actId="20577"/>
          <ac:spMkLst>
            <pc:docMk/>
            <pc:sldMk cId="2248950552" sldId="256"/>
            <ac:spMk id="88" creationId="{8F291A6F-791E-4121-9E35-C4583F754565}"/>
          </ac:spMkLst>
        </pc:spChg>
      </pc:sldChg>
      <pc:sldChg chg="modSp">
        <pc:chgData name="이신우" userId="97c84bcb-3d63-448d-88c5-c8a891bdb49c" providerId="ADAL" clId="{D72463A8-D2B3-4DB0-9909-A526FF8C135F}" dt="2019-05-16T05:50:52.884" v="9" actId="20577"/>
        <pc:sldMkLst>
          <pc:docMk/>
          <pc:sldMk cId="1989936519" sldId="257"/>
        </pc:sldMkLst>
        <pc:spChg chg="mod">
          <ac:chgData name="이신우" userId="97c84bcb-3d63-448d-88c5-c8a891bdb49c" providerId="ADAL" clId="{D72463A8-D2B3-4DB0-9909-A526FF8C135F}" dt="2019-05-16T05:50:52.884" v="9" actId="20577"/>
          <ac:spMkLst>
            <pc:docMk/>
            <pc:sldMk cId="1989936519" sldId="257"/>
            <ac:spMk id="14" creationId="{A6CC1DED-081F-4889-A4F6-8965EAD97672}"/>
          </ac:spMkLst>
        </pc:spChg>
      </pc:sldChg>
      <pc:sldChg chg="addSp modSp modAnim">
        <pc:chgData name="이신우" userId="97c84bcb-3d63-448d-88c5-c8a891bdb49c" providerId="ADAL" clId="{D72463A8-D2B3-4DB0-9909-A526FF8C135F}" dt="2019-05-16T06:01:03.561" v="99" actId="20577"/>
        <pc:sldMkLst>
          <pc:docMk/>
          <pc:sldMk cId="2599372888" sldId="262"/>
        </pc:sldMkLst>
        <pc:spChg chg="mod">
          <ac:chgData name="이신우" userId="97c84bcb-3d63-448d-88c5-c8a891bdb49c" providerId="ADAL" clId="{D72463A8-D2B3-4DB0-9909-A526FF8C135F}" dt="2019-05-16T05:46:21.115" v="3" actId="164"/>
          <ac:spMkLst>
            <pc:docMk/>
            <pc:sldMk cId="2599372888" sldId="262"/>
            <ac:spMk id="6" creationId="{302583FD-138A-4B7B-95CE-2388F1D12785}"/>
          </ac:spMkLst>
        </pc:spChg>
        <pc:spChg chg="add mod">
          <ac:chgData name="이신우" userId="97c84bcb-3d63-448d-88c5-c8a891bdb49c" providerId="ADAL" clId="{D72463A8-D2B3-4DB0-9909-A526FF8C135F}" dt="2019-05-16T05:54:48.703" v="47" actId="14100"/>
          <ac:spMkLst>
            <pc:docMk/>
            <pc:sldMk cId="2599372888" sldId="262"/>
            <ac:spMk id="7" creationId="{E6909E48-E81A-4D59-9894-C9A622C652EA}"/>
          </ac:spMkLst>
        </pc:spChg>
        <pc:spChg chg="mod">
          <ac:chgData name="이신우" userId="97c84bcb-3d63-448d-88c5-c8a891bdb49c" providerId="ADAL" clId="{D72463A8-D2B3-4DB0-9909-A526FF8C135F}" dt="2019-05-16T06:01:03.561" v="99" actId="20577"/>
          <ac:spMkLst>
            <pc:docMk/>
            <pc:sldMk cId="2599372888" sldId="262"/>
            <ac:spMk id="28" creationId="{6A077248-46FA-4424-8692-3AC0EBB10D87}"/>
          </ac:spMkLst>
        </pc:spChg>
        <pc:spChg chg="add mod">
          <ac:chgData name="이신우" userId="97c84bcb-3d63-448d-88c5-c8a891bdb49c" providerId="ADAL" clId="{D72463A8-D2B3-4DB0-9909-A526FF8C135F}" dt="2019-05-16T05:53:46.075" v="34" actId="14100"/>
          <ac:spMkLst>
            <pc:docMk/>
            <pc:sldMk cId="2599372888" sldId="262"/>
            <ac:spMk id="29" creationId="{BBEFF5FC-B0D4-4754-A070-2392008AE100}"/>
          </ac:spMkLst>
        </pc:spChg>
        <pc:spChg chg="mod">
          <ac:chgData name="이신우" userId="97c84bcb-3d63-448d-88c5-c8a891bdb49c" providerId="ADAL" clId="{D72463A8-D2B3-4DB0-9909-A526FF8C135F}" dt="2019-05-16T05:54:32.159" v="41" actId="14100"/>
          <ac:spMkLst>
            <pc:docMk/>
            <pc:sldMk cId="2599372888" sldId="262"/>
            <ac:spMk id="44" creationId="{1F8C54D4-6944-497A-B81C-CCD277402BF4}"/>
          </ac:spMkLst>
        </pc:spChg>
        <pc:grpChg chg="add mod">
          <ac:chgData name="이신우" userId="97c84bcb-3d63-448d-88c5-c8a891bdb49c" providerId="ADAL" clId="{D72463A8-D2B3-4DB0-9909-A526FF8C135F}" dt="2019-05-16T05:45:44.638" v="0" actId="164"/>
          <ac:grpSpMkLst>
            <pc:docMk/>
            <pc:sldMk cId="2599372888" sldId="262"/>
            <ac:grpSpMk id="3" creationId="{1DA47F4F-1FB7-4F2B-BCF0-83F1437CC9D4}"/>
          </ac:grpSpMkLst>
        </pc:grpChg>
        <pc:grpChg chg="add mod">
          <ac:chgData name="이신우" userId="97c84bcb-3d63-448d-88c5-c8a891bdb49c" providerId="ADAL" clId="{D72463A8-D2B3-4DB0-9909-A526FF8C135F}" dt="2019-05-16T05:46:21.115" v="3" actId="164"/>
          <ac:grpSpMkLst>
            <pc:docMk/>
            <pc:sldMk cId="2599372888" sldId="262"/>
            <ac:grpSpMk id="5" creationId="{89EA3818-7B0F-4F80-B1C4-85CD6616F168}"/>
          </ac:grpSpMkLst>
        </pc:grpChg>
        <pc:grpChg chg="mod">
          <ac:chgData name="이신우" userId="97c84bcb-3d63-448d-88c5-c8a891bdb49c" providerId="ADAL" clId="{D72463A8-D2B3-4DB0-9909-A526FF8C135F}" dt="2019-05-16T05:46:21.115" v="3" actId="164"/>
          <ac:grpSpMkLst>
            <pc:docMk/>
            <pc:sldMk cId="2599372888" sldId="262"/>
            <ac:grpSpMk id="27" creationId="{FE1B359C-A764-43F6-8B2E-FEAEE835FBB4}"/>
          </ac:grpSpMkLst>
        </pc:grpChg>
        <pc:grpChg chg="mod">
          <ac:chgData name="이신우" userId="97c84bcb-3d63-448d-88c5-c8a891bdb49c" providerId="ADAL" clId="{D72463A8-D2B3-4DB0-9909-A526FF8C135F}" dt="2019-05-16T05:45:44.638" v="0" actId="164"/>
          <ac:grpSpMkLst>
            <pc:docMk/>
            <pc:sldMk cId="2599372888" sldId="262"/>
            <ac:grpSpMk id="51" creationId="{20DF8C9A-7750-40F5-ACF1-AFA04534E7D9}"/>
          </ac:grpSpMkLst>
        </pc:grpChg>
        <pc:cxnChg chg="mod">
          <ac:chgData name="이신우" userId="97c84bcb-3d63-448d-88c5-c8a891bdb49c" providerId="ADAL" clId="{D72463A8-D2B3-4DB0-9909-A526FF8C135F}" dt="2019-05-16T05:45:44.638" v="0" actId="164"/>
          <ac:cxnSpMkLst>
            <pc:docMk/>
            <pc:sldMk cId="2599372888" sldId="262"/>
            <ac:cxnSpMk id="9" creationId="{E2D57DC6-8D64-42C4-8D03-41A9483B42B8}"/>
          </ac:cxnSpMkLst>
        </pc:cxnChg>
        <pc:cxnChg chg="mod">
          <ac:chgData name="이신우" userId="97c84bcb-3d63-448d-88c5-c8a891bdb49c" providerId="ADAL" clId="{D72463A8-D2B3-4DB0-9909-A526FF8C135F}" dt="2019-05-16T05:45:44.638" v="0" actId="164"/>
          <ac:cxnSpMkLst>
            <pc:docMk/>
            <pc:sldMk cId="2599372888" sldId="262"/>
            <ac:cxnSpMk id="17" creationId="{1C7AD777-3296-4A4F-B048-FC0B42DAB21E}"/>
          </ac:cxnSpMkLst>
        </pc:cxnChg>
      </pc:sldChg>
      <pc:sldChg chg="modSp">
        <pc:chgData name="이신우" userId="97c84bcb-3d63-448d-88c5-c8a891bdb49c" providerId="ADAL" clId="{D72463A8-D2B3-4DB0-9909-A526FF8C135F}" dt="2019-05-16T05:59:50.402" v="76" actId="207"/>
        <pc:sldMkLst>
          <pc:docMk/>
          <pc:sldMk cId="2646579376" sldId="267"/>
        </pc:sldMkLst>
        <pc:spChg chg="mod">
          <ac:chgData name="이신우" userId="97c84bcb-3d63-448d-88c5-c8a891bdb49c" providerId="ADAL" clId="{D72463A8-D2B3-4DB0-9909-A526FF8C135F}" dt="2019-05-16T05:59:28.425" v="75" actId="113"/>
          <ac:spMkLst>
            <pc:docMk/>
            <pc:sldMk cId="2646579376" sldId="267"/>
            <ac:spMk id="4" creationId="{99D2632F-80DB-424D-ACA2-C5B319C35A5E}"/>
          </ac:spMkLst>
        </pc:spChg>
        <pc:spChg chg="mod">
          <ac:chgData name="이신우" userId="97c84bcb-3d63-448d-88c5-c8a891bdb49c" providerId="ADAL" clId="{D72463A8-D2B3-4DB0-9909-A526FF8C135F}" dt="2019-05-16T05:59:50.402" v="76" actId="207"/>
          <ac:spMkLst>
            <pc:docMk/>
            <pc:sldMk cId="2646579376" sldId="267"/>
            <ac:spMk id="9" creationId="{704A2BBB-739E-42B1-BED0-9390FAFE8E76}"/>
          </ac:spMkLst>
        </pc:spChg>
      </pc:sldChg>
      <pc:sldChg chg="addSp modSp">
        <pc:chgData name="이신우" userId="97c84bcb-3d63-448d-88c5-c8a891bdb49c" providerId="ADAL" clId="{D72463A8-D2B3-4DB0-9909-A526FF8C135F}" dt="2019-05-16T06:00:56.130" v="94" actId="20577"/>
        <pc:sldMkLst>
          <pc:docMk/>
          <pc:sldMk cId="960312755" sldId="268"/>
        </pc:sldMkLst>
        <pc:spChg chg="mod">
          <ac:chgData name="이신우" userId="97c84bcb-3d63-448d-88c5-c8a891bdb49c" providerId="ADAL" clId="{D72463A8-D2B3-4DB0-9909-A526FF8C135F}" dt="2019-05-16T05:57:18.218" v="63" actId="20577"/>
          <ac:spMkLst>
            <pc:docMk/>
            <pc:sldMk cId="960312755" sldId="268"/>
            <ac:spMk id="3" creationId="{2F18B0F5-0BC6-4F5E-9430-641BA066E819}"/>
          </ac:spMkLst>
        </pc:spChg>
        <pc:spChg chg="mod">
          <ac:chgData name="이신우" userId="97c84bcb-3d63-448d-88c5-c8a891bdb49c" providerId="ADAL" clId="{D72463A8-D2B3-4DB0-9909-A526FF8C135F}" dt="2019-05-16T05:56:26.929" v="58" actId="2085"/>
          <ac:spMkLst>
            <pc:docMk/>
            <pc:sldMk cId="960312755" sldId="268"/>
            <ac:spMk id="7" creationId="{159777F7-A0A2-4133-9D43-BB08F06E02D1}"/>
          </ac:spMkLst>
        </pc:spChg>
        <pc:spChg chg="mod">
          <ac:chgData name="이신우" userId="97c84bcb-3d63-448d-88c5-c8a891bdb49c" providerId="ADAL" clId="{D72463A8-D2B3-4DB0-9909-A526FF8C135F}" dt="2019-05-16T05:56:09.387" v="56" actId="164"/>
          <ac:spMkLst>
            <pc:docMk/>
            <pc:sldMk cId="960312755" sldId="268"/>
            <ac:spMk id="8" creationId="{0D676ECF-B59D-411B-8859-4F9E8D8967AE}"/>
          </ac:spMkLst>
        </pc:spChg>
        <pc:spChg chg="mod">
          <ac:chgData name="이신우" userId="97c84bcb-3d63-448d-88c5-c8a891bdb49c" providerId="ADAL" clId="{D72463A8-D2B3-4DB0-9909-A526FF8C135F}" dt="2019-05-16T06:00:56.130" v="94" actId="20577"/>
          <ac:spMkLst>
            <pc:docMk/>
            <pc:sldMk cId="960312755" sldId="268"/>
            <ac:spMk id="18" creationId="{A1DF2C85-8788-426E-8DA0-436AE4E5E198}"/>
          </ac:spMkLst>
        </pc:spChg>
        <pc:spChg chg="add mod">
          <ac:chgData name="이신우" userId="97c84bcb-3d63-448d-88c5-c8a891bdb49c" providerId="ADAL" clId="{D72463A8-D2B3-4DB0-9909-A526FF8C135F}" dt="2019-05-16T05:55:28.241" v="51" actId="14100"/>
          <ac:spMkLst>
            <pc:docMk/>
            <pc:sldMk cId="960312755" sldId="268"/>
            <ac:spMk id="19" creationId="{666B6C66-B68C-4D82-8D29-4DF75DB1816A}"/>
          </ac:spMkLst>
        </pc:spChg>
        <pc:grpChg chg="add mod">
          <ac:chgData name="이신우" userId="97c84bcb-3d63-448d-88c5-c8a891bdb49c" providerId="ADAL" clId="{D72463A8-D2B3-4DB0-9909-A526FF8C135F}" dt="2019-05-16T05:56:44.019" v="62" actId="1076"/>
          <ac:grpSpMkLst>
            <pc:docMk/>
            <pc:sldMk cId="960312755" sldId="268"/>
            <ac:grpSpMk id="2" creationId="{B69FDE6C-D14D-4BCD-8DC3-D1052A2249E1}"/>
          </ac:grpSpMkLst>
        </pc:grpChg>
      </pc:sldChg>
    </pc:docChg>
  </pc:docChgLst>
  <pc:docChgLst>
    <pc:chgData name="이신우" userId="97c84bcb-3d63-448d-88c5-c8a891bdb49c" providerId="ADAL" clId="{ABFF806B-75E7-4AA2-8EE0-45D59EF02D03}"/>
    <pc:docChg chg="custSel addSld delSld modSld sldOrd">
      <pc:chgData name="이신우" userId="97c84bcb-3d63-448d-88c5-c8a891bdb49c" providerId="ADAL" clId="{ABFF806B-75E7-4AA2-8EE0-45D59EF02D03}" dt="2019-05-09T05:20:21.694" v="135" actId="1076"/>
      <pc:docMkLst>
        <pc:docMk/>
      </pc:docMkLst>
      <pc:sldChg chg="modSp">
        <pc:chgData name="이신우" userId="97c84bcb-3d63-448d-88c5-c8a891bdb49c" providerId="ADAL" clId="{ABFF806B-75E7-4AA2-8EE0-45D59EF02D03}" dt="2019-05-09T05:13:26.929" v="26" actId="113"/>
        <pc:sldMkLst>
          <pc:docMk/>
          <pc:sldMk cId="1989936519" sldId="257"/>
        </pc:sldMkLst>
        <pc:spChg chg="mod">
          <ac:chgData name="이신우" userId="97c84bcb-3d63-448d-88c5-c8a891bdb49c" providerId="ADAL" clId="{ABFF806B-75E7-4AA2-8EE0-45D59EF02D03}" dt="2019-05-09T05:13:26.929" v="26" actId="113"/>
          <ac:spMkLst>
            <pc:docMk/>
            <pc:sldMk cId="1989936519" sldId="257"/>
            <ac:spMk id="14" creationId="{A6CC1DED-081F-4889-A4F6-8965EAD97672}"/>
          </ac:spMkLst>
        </pc:spChg>
      </pc:sldChg>
      <pc:sldChg chg="addSp delSp modSp modAnim">
        <pc:chgData name="이신우" userId="97c84bcb-3d63-448d-88c5-c8a891bdb49c" providerId="ADAL" clId="{ABFF806B-75E7-4AA2-8EE0-45D59EF02D03}" dt="2019-05-09T05:20:21.694" v="135" actId="1076"/>
        <pc:sldMkLst>
          <pc:docMk/>
          <pc:sldMk cId="2599372888" sldId="262"/>
        </pc:sldMkLst>
        <pc:spChg chg="add mod">
          <ac:chgData name="이신우" userId="97c84bcb-3d63-448d-88c5-c8a891bdb49c" providerId="ADAL" clId="{ABFF806B-75E7-4AA2-8EE0-45D59EF02D03}" dt="2019-05-09T05:19:08.289" v="116" actId="164"/>
          <ac:spMkLst>
            <pc:docMk/>
            <pc:sldMk cId="2599372888" sldId="262"/>
            <ac:spMk id="6" creationId="{2FA914B4-A627-48A6-9398-69C99F8455EA}"/>
          </ac:spMkLst>
        </pc:spChg>
        <pc:spChg chg="add mod">
          <ac:chgData name="이신우" userId="97c84bcb-3d63-448d-88c5-c8a891bdb49c" providerId="ADAL" clId="{ABFF806B-75E7-4AA2-8EE0-45D59EF02D03}" dt="2019-05-09T05:20:21.694" v="135" actId="1076"/>
          <ac:spMkLst>
            <pc:docMk/>
            <pc:sldMk cId="2599372888" sldId="262"/>
            <ac:spMk id="7" creationId="{6CEBC5A7-9ADE-4C15-AD86-AC70E626EB0C}"/>
          </ac:spMkLst>
        </pc:spChg>
        <pc:spChg chg="add mod">
          <ac:chgData name="이신우" userId="97c84bcb-3d63-448d-88c5-c8a891bdb49c" providerId="ADAL" clId="{ABFF806B-75E7-4AA2-8EE0-45D59EF02D03}" dt="2019-05-09T05:19:44.468" v="120" actId="20577"/>
          <ac:spMkLst>
            <pc:docMk/>
            <pc:sldMk cId="2599372888" sldId="262"/>
            <ac:spMk id="9" creationId="{FF3BCC00-90D6-43A2-B1C1-9EC64F1D8A77}"/>
          </ac:spMkLst>
        </pc:spChg>
        <pc:spChg chg="add mod">
          <ac:chgData name="이신우" userId="97c84bcb-3d63-448d-88c5-c8a891bdb49c" providerId="ADAL" clId="{ABFF806B-75E7-4AA2-8EE0-45D59EF02D03}" dt="2019-05-09T05:19:52.980" v="132" actId="14100"/>
          <ac:spMkLst>
            <pc:docMk/>
            <pc:sldMk cId="2599372888" sldId="262"/>
            <ac:spMk id="40" creationId="{B07EADF0-6958-42DE-9224-CE82DC395576}"/>
          </ac:spMkLst>
        </pc:spChg>
        <pc:spChg chg="mod">
          <ac:chgData name="이신우" userId="97c84bcb-3d63-448d-88c5-c8a891bdb49c" providerId="ADAL" clId="{ABFF806B-75E7-4AA2-8EE0-45D59EF02D03}" dt="2019-05-09T05:12:44.696" v="21" actId="14100"/>
          <ac:spMkLst>
            <pc:docMk/>
            <pc:sldMk cId="2599372888" sldId="262"/>
            <ac:spMk id="46" creationId="{65A126EE-2AB5-4D43-AE08-D6AB9D60879B}"/>
          </ac:spMkLst>
        </pc:spChg>
        <pc:spChg chg="mod">
          <ac:chgData name="이신우" userId="97c84bcb-3d63-448d-88c5-c8a891bdb49c" providerId="ADAL" clId="{ABFF806B-75E7-4AA2-8EE0-45D59EF02D03}" dt="2019-05-09T05:12:53.328" v="24" actId="1076"/>
          <ac:spMkLst>
            <pc:docMk/>
            <pc:sldMk cId="2599372888" sldId="262"/>
            <ac:spMk id="47" creationId="{95F4F34A-3B69-4615-B48E-DB7E86475E3C}"/>
          </ac:spMkLst>
        </pc:spChg>
        <pc:grpChg chg="add mod">
          <ac:chgData name="이신우" userId="97c84bcb-3d63-448d-88c5-c8a891bdb49c" providerId="ADAL" clId="{ABFF806B-75E7-4AA2-8EE0-45D59EF02D03}" dt="2019-05-09T05:19:08.289" v="116" actId="164"/>
          <ac:grpSpMkLst>
            <pc:docMk/>
            <pc:sldMk cId="2599372888" sldId="262"/>
            <ac:grpSpMk id="11" creationId="{42207411-3C49-4256-BF9B-B9B89862894D}"/>
          </ac:grpSpMkLst>
        </pc:grpChg>
        <pc:picChg chg="add mod ord">
          <ac:chgData name="이신우" userId="97c84bcb-3d63-448d-88c5-c8a891bdb49c" providerId="ADAL" clId="{ABFF806B-75E7-4AA2-8EE0-45D59EF02D03}" dt="2019-05-09T05:12:30.139" v="20" actId="14100"/>
          <ac:picMkLst>
            <pc:docMk/>
            <pc:sldMk cId="2599372888" sldId="262"/>
            <ac:picMk id="3" creationId="{8EBFB274-C6CE-4B87-A774-37AC6FB3E387}"/>
          </ac:picMkLst>
        </pc:picChg>
        <pc:picChg chg="del">
          <ac:chgData name="이신우" userId="97c84bcb-3d63-448d-88c5-c8a891bdb49c" providerId="ADAL" clId="{ABFF806B-75E7-4AA2-8EE0-45D59EF02D03}" dt="2019-05-09T05:11:37.960" v="6" actId="478"/>
          <ac:picMkLst>
            <pc:docMk/>
            <pc:sldMk cId="2599372888" sldId="262"/>
            <ac:picMk id="26" creationId="{0D4F4118-B772-4687-9719-28820DEA92AA}"/>
          </ac:picMkLst>
        </pc:picChg>
        <pc:picChg chg="add mod">
          <ac:chgData name="이신우" userId="97c84bcb-3d63-448d-88c5-c8a891bdb49c" providerId="ADAL" clId="{ABFF806B-75E7-4AA2-8EE0-45D59EF02D03}" dt="2019-05-09T05:20:09.544" v="133" actId="1076"/>
          <ac:picMkLst>
            <pc:docMk/>
            <pc:sldMk cId="2599372888" sldId="262"/>
            <ac:picMk id="37" creationId="{2B72B1DA-8877-4DA6-B818-0EFCBF619AB4}"/>
          </ac:picMkLst>
        </pc:picChg>
        <pc:picChg chg="add mod">
          <ac:chgData name="이신우" userId="97c84bcb-3d63-448d-88c5-c8a891bdb49c" providerId="ADAL" clId="{ABFF806B-75E7-4AA2-8EE0-45D59EF02D03}" dt="2019-05-09T05:19:08.289" v="116" actId="164"/>
          <ac:picMkLst>
            <pc:docMk/>
            <pc:sldMk cId="2599372888" sldId="262"/>
            <ac:picMk id="39" creationId="{301AE609-90B9-4BF4-BB64-0777260D4259}"/>
          </ac:picMkLst>
        </pc:picChg>
        <pc:cxnChg chg="mod">
          <ac:chgData name="이신우" userId="97c84bcb-3d63-448d-88c5-c8a891bdb49c" providerId="ADAL" clId="{ABFF806B-75E7-4AA2-8EE0-45D59EF02D03}" dt="2019-05-09T05:12:53.328" v="24" actId="1076"/>
          <ac:cxnSpMkLst>
            <pc:docMk/>
            <pc:sldMk cId="2599372888" sldId="262"/>
            <ac:cxnSpMk id="38" creationId="{417177FA-23EF-4029-B7FB-212845B2EAA1}"/>
          </ac:cxnSpMkLst>
        </pc:cxnChg>
        <pc:cxnChg chg="mod">
          <ac:chgData name="이신우" userId="97c84bcb-3d63-448d-88c5-c8a891bdb49c" providerId="ADAL" clId="{ABFF806B-75E7-4AA2-8EE0-45D59EF02D03}" dt="2019-05-09T05:12:44.696" v="21" actId="14100"/>
          <ac:cxnSpMkLst>
            <pc:docMk/>
            <pc:sldMk cId="2599372888" sldId="262"/>
            <ac:cxnSpMk id="43" creationId="{0063375A-85C5-49C4-B255-B52D17C53557}"/>
          </ac:cxnSpMkLst>
        </pc:cxnChg>
      </pc:sldChg>
      <pc:sldChg chg="delSp modSp modAnim">
        <pc:chgData name="이신우" userId="97c84bcb-3d63-448d-88c5-c8a891bdb49c" providerId="ADAL" clId="{ABFF806B-75E7-4AA2-8EE0-45D59EF02D03}" dt="2019-05-09T05:14:34.651" v="33"/>
        <pc:sldMkLst>
          <pc:docMk/>
          <pc:sldMk cId="685468749" sldId="266"/>
        </pc:sldMkLst>
        <pc:spChg chg="mod topLvl">
          <ac:chgData name="이신우" userId="97c84bcb-3d63-448d-88c5-c8a891bdb49c" providerId="ADAL" clId="{ABFF806B-75E7-4AA2-8EE0-45D59EF02D03}" dt="2019-05-09T05:13:54.408" v="31" actId="165"/>
          <ac:spMkLst>
            <pc:docMk/>
            <pc:sldMk cId="685468749" sldId="266"/>
            <ac:spMk id="7" creationId="{4C075D00-856F-4B35-9EF2-33C49E54D773}"/>
          </ac:spMkLst>
        </pc:spChg>
        <pc:spChg chg="mod topLvl">
          <ac:chgData name="이신우" userId="97c84bcb-3d63-448d-88c5-c8a891bdb49c" providerId="ADAL" clId="{ABFF806B-75E7-4AA2-8EE0-45D59EF02D03}" dt="2019-05-09T05:13:54.408" v="31" actId="165"/>
          <ac:spMkLst>
            <pc:docMk/>
            <pc:sldMk cId="685468749" sldId="266"/>
            <ac:spMk id="15" creationId="{ED4A0386-3BF9-4B66-949E-04C4C889EBA5}"/>
          </ac:spMkLst>
        </pc:spChg>
        <pc:spChg chg="mod">
          <ac:chgData name="이신우" userId="97c84bcb-3d63-448d-88c5-c8a891bdb49c" providerId="ADAL" clId="{ABFF806B-75E7-4AA2-8EE0-45D59EF02D03}" dt="2019-05-09T05:13:44.447" v="30" actId="14100"/>
          <ac:spMkLst>
            <pc:docMk/>
            <pc:sldMk cId="685468749" sldId="266"/>
            <ac:spMk id="19" creationId="{E2FA1C69-CCE0-47C0-B3D1-EE801DDEC590}"/>
          </ac:spMkLst>
        </pc:spChg>
        <pc:spChg chg="mod topLvl">
          <ac:chgData name="이신우" userId="97c84bcb-3d63-448d-88c5-c8a891bdb49c" providerId="ADAL" clId="{ABFF806B-75E7-4AA2-8EE0-45D59EF02D03}" dt="2019-05-09T05:13:54.408" v="31" actId="165"/>
          <ac:spMkLst>
            <pc:docMk/>
            <pc:sldMk cId="685468749" sldId="266"/>
            <ac:spMk id="25" creationId="{DE16A3E1-C7A9-4BEE-B632-20EF6DDE0CD8}"/>
          </ac:spMkLst>
        </pc:spChg>
        <pc:spChg chg="mod topLvl">
          <ac:chgData name="이신우" userId="97c84bcb-3d63-448d-88c5-c8a891bdb49c" providerId="ADAL" clId="{ABFF806B-75E7-4AA2-8EE0-45D59EF02D03}" dt="2019-05-09T05:13:54.408" v="31" actId="165"/>
          <ac:spMkLst>
            <pc:docMk/>
            <pc:sldMk cId="685468749" sldId="266"/>
            <ac:spMk id="26" creationId="{D93A112B-E86F-47DD-8A82-A5FCF6E70567}"/>
          </ac:spMkLst>
        </pc:spChg>
        <pc:spChg chg="mod topLvl">
          <ac:chgData name="이신우" userId="97c84bcb-3d63-448d-88c5-c8a891bdb49c" providerId="ADAL" clId="{ABFF806B-75E7-4AA2-8EE0-45D59EF02D03}" dt="2019-05-09T05:13:54.408" v="31" actId="165"/>
          <ac:spMkLst>
            <pc:docMk/>
            <pc:sldMk cId="685468749" sldId="266"/>
            <ac:spMk id="32" creationId="{7999678F-60D0-4268-A26D-2B1E897AC1ED}"/>
          </ac:spMkLst>
        </pc:spChg>
        <pc:spChg chg="mod topLvl">
          <ac:chgData name="이신우" userId="97c84bcb-3d63-448d-88c5-c8a891bdb49c" providerId="ADAL" clId="{ABFF806B-75E7-4AA2-8EE0-45D59EF02D03}" dt="2019-05-09T05:13:54.408" v="31" actId="165"/>
          <ac:spMkLst>
            <pc:docMk/>
            <pc:sldMk cId="685468749" sldId="266"/>
            <ac:spMk id="33" creationId="{82AF46B7-2D18-442F-B4D7-77712B047724}"/>
          </ac:spMkLst>
        </pc:spChg>
        <pc:grpChg chg="del">
          <ac:chgData name="이신우" userId="97c84bcb-3d63-448d-88c5-c8a891bdb49c" providerId="ADAL" clId="{ABFF806B-75E7-4AA2-8EE0-45D59EF02D03}" dt="2019-05-09T05:13:54.408" v="31" actId="165"/>
          <ac:grpSpMkLst>
            <pc:docMk/>
            <pc:sldMk cId="685468749" sldId="266"/>
            <ac:grpSpMk id="17" creationId="{9D2BF1B1-F56B-4A63-BB1C-ECDFB58F7534}"/>
          </ac:grpSpMkLst>
        </pc:grpChg>
        <pc:picChg chg="mod topLvl">
          <ac:chgData name="이신우" userId="97c84bcb-3d63-448d-88c5-c8a891bdb49c" providerId="ADAL" clId="{ABFF806B-75E7-4AA2-8EE0-45D59EF02D03}" dt="2019-05-09T05:13:54.408" v="31" actId="165"/>
          <ac:picMkLst>
            <pc:docMk/>
            <pc:sldMk cId="685468749" sldId="266"/>
            <ac:picMk id="13" creationId="{CB6AE304-43F1-4DE9-9616-EC516E886F17}"/>
          </ac:picMkLst>
        </pc:picChg>
        <pc:picChg chg="mod modCrop">
          <ac:chgData name="이신우" userId="97c84bcb-3d63-448d-88c5-c8a891bdb49c" providerId="ADAL" clId="{ABFF806B-75E7-4AA2-8EE0-45D59EF02D03}" dt="2019-05-09T05:13:39.353" v="28" actId="1076"/>
          <ac:picMkLst>
            <pc:docMk/>
            <pc:sldMk cId="685468749" sldId="266"/>
            <ac:picMk id="21" creationId="{63561820-FBA2-44DD-9C76-3CDB3468EBB0}"/>
          </ac:picMkLst>
        </pc:picChg>
        <pc:cxnChg chg="mod">
          <ac:chgData name="이신우" userId="97c84bcb-3d63-448d-88c5-c8a891bdb49c" providerId="ADAL" clId="{ABFF806B-75E7-4AA2-8EE0-45D59EF02D03}" dt="2019-05-09T05:13:41.674" v="29" actId="1076"/>
          <ac:cxnSpMkLst>
            <pc:docMk/>
            <pc:sldMk cId="685468749" sldId="266"/>
            <ac:cxnSpMk id="6" creationId="{ED782CBE-CEDC-4F2B-9530-3E4A83295B05}"/>
          </ac:cxnSpMkLst>
        </pc:cxnChg>
        <pc:cxnChg chg="mod topLvl">
          <ac:chgData name="이신우" userId="97c84bcb-3d63-448d-88c5-c8a891bdb49c" providerId="ADAL" clId="{ABFF806B-75E7-4AA2-8EE0-45D59EF02D03}" dt="2019-05-09T05:13:54.408" v="31" actId="165"/>
          <ac:cxnSpMkLst>
            <pc:docMk/>
            <pc:sldMk cId="685468749" sldId="266"/>
            <ac:cxnSpMk id="9" creationId="{048E3069-F66B-4871-8C0B-0FA2BA7ABD6D}"/>
          </ac:cxnSpMkLst>
        </pc:cxnChg>
        <pc:cxnChg chg="mod topLvl">
          <ac:chgData name="이신우" userId="97c84bcb-3d63-448d-88c5-c8a891bdb49c" providerId="ADAL" clId="{ABFF806B-75E7-4AA2-8EE0-45D59EF02D03}" dt="2019-05-09T05:13:54.408" v="31" actId="165"/>
          <ac:cxnSpMkLst>
            <pc:docMk/>
            <pc:sldMk cId="685468749" sldId="266"/>
            <ac:cxnSpMk id="14" creationId="{35E3A225-F041-4C47-9F31-00FD6917373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B923E-EF39-4FC6-AD1B-7F34CFB6EED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84306-5A39-4A4F-96C9-2EC3AB83B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9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84306-5A39-4A4F-96C9-2EC3AB83B0D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1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6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3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0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72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40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65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44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54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8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5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3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6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3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6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2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738F20-73E5-4CE3-B075-6DCB9EE9FD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06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acmicpc.net/problem/2217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39C564-997B-4E79-8049-D6EE27057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8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알고리즘 문제 해설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3D60F9-8F88-478A-B552-49116AB3D722}"/>
              </a:ext>
            </a:extLst>
          </p:cNvPr>
          <p:cNvSpPr txBox="1"/>
          <p:nvPr/>
        </p:nvSpPr>
        <p:spPr>
          <a:xfrm>
            <a:off x="248575" y="191400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인터넷 및 게임공학 연구실 세미나</a:t>
            </a:r>
          </a:p>
        </p:txBody>
      </p:sp>
      <p:sp>
        <p:nvSpPr>
          <p:cNvPr id="88" name="부제목 2">
            <a:extLst>
              <a:ext uri="{FF2B5EF4-FFF2-40B4-BE49-F238E27FC236}">
                <a16:creationId xmlns:a16="http://schemas.microsoft.com/office/drawing/2014/main" id="{8F291A6F-791E-4121-9E35-C4583F754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6539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발표자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이신우</a:t>
            </a:r>
            <a:endParaRPr lang="en-US" altLang="ko-KR" sz="2400" b="1" dirty="0">
              <a:solidFill>
                <a:schemeClr val="bg2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일시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2019/05/16</a:t>
            </a:r>
          </a:p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내용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백준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2217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번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로프</a:t>
            </a:r>
            <a:endParaRPr lang="en-US" altLang="ko-KR" sz="2400" b="1" dirty="0">
              <a:solidFill>
                <a:schemeClr val="bg2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95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C9C320-5743-4AE7-A1DD-8EF0A2DD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45841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7200" dirty="0">
                <a:latin typeface="+mj-ea"/>
              </a:rPr>
              <a:t>#2217</a:t>
            </a:r>
            <a:br>
              <a:rPr lang="en-US" altLang="ko-KR" sz="7200" b="0" i="0" kern="1200" dirty="0">
                <a:solidFill>
                  <a:schemeClr val="tx2"/>
                </a:solidFill>
                <a:latin typeface="+mj-ea"/>
              </a:rPr>
            </a:br>
            <a:r>
              <a:rPr lang="ko-KR" altLang="en-US" sz="7200" b="0" i="0" kern="1200" dirty="0">
                <a:solidFill>
                  <a:schemeClr val="tx2"/>
                </a:solidFill>
                <a:latin typeface="+mj-ea"/>
              </a:rPr>
              <a:t>로프</a:t>
            </a:r>
            <a:endParaRPr lang="en-US" altLang="ko-KR" sz="7200" b="0" i="0" kern="1200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A6CC1DED-081F-4889-A4F6-8965EAD97672}"/>
              </a:ext>
            </a:extLst>
          </p:cNvPr>
          <p:cNvSpPr txBox="1">
            <a:spLocks/>
          </p:cNvSpPr>
          <p:nvPr/>
        </p:nvSpPr>
        <p:spPr>
          <a:xfrm>
            <a:off x="1154955" y="4929722"/>
            <a:ext cx="8542329" cy="174628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/>
              </a:buClr>
            </a:pPr>
            <a:r>
              <a:rPr lang="en-US" altLang="ko-KR" sz="2400" b="1" dirty="0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33</a:t>
            </a:r>
            <a:r>
              <a:rPr lang="ko-KR" altLang="en-US" sz="2400" b="1" dirty="0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단계 </a:t>
            </a:r>
            <a:r>
              <a:rPr lang="en-US" altLang="ko-KR" sz="2400" b="1" dirty="0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:–</a:t>
            </a:r>
            <a:r>
              <a:rPr lang="ko-KR" altLang="en-US" sz="2400" b="1" dirty="0" err="1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그리디</a:t>
            </a:r>
            <a:r>
              <a:rPr lang="ko-KR" altLang="en-US" sz="2400" b="1" dirty="0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알고리즘 사용하기</a:t>
            </a:r>
            <a:endParaRPr lang="en-US" altLang="ko-KR" sz="2400" b="1" dirty="0">
              <a:solidFill>
                <a:srgbClr val="1E5155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buClr>
                <a:srgbClr val="1E5155"/>
              </a:buClr>
            </a:pP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문제 링크 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rgbClr val="00B05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6"/>
              </a:rPr>
              <a:t>https://www.acmicpc.net/problem/</a:t>
            </a:r>
            <a:r>
              <a:rPr lang="en-US" altLang="ko-KR" sz="1400" b="1" dirty="0">
                <a:solidFill>
                  <a:srgbClr val="00B05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6"/>
              </a:rPr>
              <a:t>2217</a:t>
            </a:r>
            <a:endParaRPr lang="en-US" altLang="ko-KR" sz="1400" b="1" dirty="0">
              <a:solidFill>
                <a:srgbClr val="00B05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936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문제</a:t>
            </a:r>
            <a:endParaRPr lang="ko-KR" altLang="en-US" dirty="0">
              <a:solidFill>
                <a:srgbClr val="EBEBEB"/>
              </a:solidFill>
            </a:endParaRPr>
          </a:p>
        </p:txBody>
      </p:sp>
      <p:sp useBgFill="1">
        <p:nvSpPr>
          <p:cNvPr id="85" name="Freeform: Shape 7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2632F-80DB-424D-ACA2-C5B319C3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76884"/>
            <a:ext cx="7731590" cy="2704716"/>
          </a:xfrm>
        </p:spPr>
        <p:txBody>
          <a:bodyPr lIns="46800" rIns="46800">
            <a:noAutofit/>
          </a:bodyPr>
          <a:lstStyle/>
          <a:p>
            <a:pPr marL="0" indent="0" algn="just">
              <a:spcAft>
                <a:spcPts val="2000"/>
              </a:spcAft>
              <a:buNone/>
            </a:pPr>
            <a:r>
              <a:rPr lang="en-US" altLang="ko-KR" sz="1800" dirty="0"/>
              <a:t>N(1≤N≤100,000)</a:t>
            </a:r>
            <a:r>
              <a:rPr lang="ko-KR" altLang="en-US" sz="1800" dirty="0"/>
              <a:t>개의 로프가 있다</a:t>
            </a:r>
            <a:r>
              <a:rPr lang="en-US" altLang="ko-KR" sz="1800" dirty="0"/>
              <a:t>. </a:t>
            </a:r>
            <a:r>
              <a:rPr lang="ko-KR" altLang="en-US" sz="1800" dirty="0"/>
              <a:t>각각의 로프는 그 굵기나 길이가 다르기 때문에 들 수 있는 물체의 중량이 서로 다를 수도 있다</a:t>
            </a:r>
            <a:r>
              <a:rPr lang="en-US" altLang="ko-KR" sz="1800" dirty="0"/>
              <a:t>. </a:t>
            </a:r>
            <a:r>
              <a:rPr lang="ko-KR" altLang="en-US" sz="1800" dirty="0"/>
              <a:t>하지만 </a:t>
            </a:r>
            <a:r>
              <a:rPr lang="ko-KR" altLang="en-US" sz="1800" dirty="0">
                <a:solidFill>
                  <a:srgbClr val="C00000"/>
                </a:solidFill>
              </a:rPr>
              <a:t>여러 개의 로프를 병렬로 연결하면</a:t>
            </a:r>
            <a:r>
              <a:rPr lang="ko-KR" altLang="en-US" sz="1800" dirty="0"/>
              <a:t> 각각의 </a:t>
            </a:r>
            <a:r>
              <a:rPr lang="ko-KR" altLang="en-US" sz="1800" dirty="0">
                <a:solidFill>
                  <a:srgbClr val="C00000"/>
                </a:solidFill>
              </a:rPr>
              <a:t>로프에 걸리는 중량을 나눌 수</a:t>
            </a:r>
            <a:r>
              <a:rPr lang="ko-KR" altLang="en-US" sz="1800" dirty="0"/>
              <a:t> 있다</a:t>
            </a:r>
            <a:r>
              <a:rPr lang="en-US" altLang="ko-KR" sz="1800" dirty="0"/>
              <a:t>. 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ko-KR" altLang="en-US" sz="1800" dirty="0"/>
              <a:t>각 로프들에 대한 정보가 주어졌을 때</a:t>
            </a:r>
            <a:r>
              <a:rPr lang="en-US" altLang="ko-KR" sz="1800" dirty="0"/>
              <a:t>, </a:t>
            </a:r>
            <a:r>
              <a:rPr lang="ko-KR" altLang="en-US" sz="1800" dirty="0"/>
              <a:t>이 로프들을 이용하여 </a:t>
            </a:r>
            <a:r>
              <a:rPr lang="ko-KR" altLang="en-US" sz="1800" dirty="0">
                <a:solidFill>
                  <a:srgbClr val="C00000"/>
                </a:solidFill>
              </a:rPr>
              <a:t>들어올릴 수 있는 물체의 최대 중량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구하시오</a:t>
            </a:r>
            <a:r>
              <a:rPr lang="en-US" altLang="ko-KR" sz="1800" dirty="0"/>
              <a:t>. 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모든 로프를 사용해야 할 필요는 없으며</a:t>
            </a:r>
            <a:r>
              <a:rPr lang="en-US" altLang="ko-KR" sz="1800" dirty="0"/>
              <a:t>, </a:t>
            </a:r>
            <a:r>
              <a:rPr lang="ko-KR" altLang="en-US" sz="1800" dirty="0"/>
              <a:t>임의로 몇 개의 로프를 골라서 사용해도 된다</a:t>
            </a:r>
            <a:r>
              <a:rPr lang="en-US" altLang="ko-KR" sz="1800" dirty="0"/>
              <a:t>. </a:t>
            </a:r>
            <a:r>
              <a:rPr lang="ko-KR" altLang="en-US" sz="1800" dirty="0"/>
              <a:t>각각의 로프는 한 개씩만 존재한다</a:t>
            </a:r>
            <a:r>
              <a:rPr lang="en-US" altLang="ko-KR" sz="18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89A2D9-8794-4046-82B0-1CE850D70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9" r="64815" b="58055"/>
          <a:stretch/>
        </p:blipFill>
        <p:spPr>
          <a:xfrm>
            <a:off x="8719939" y="2476884"/>
            <a:ext cx="2819321" cy="366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68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문제</a:t>
            </a:r>
            <a:endParaRPr lang="ko-KR" altLang="en-US" dirty="0">
              <a:solidFill>
                <a:srgbClr val="EBEBEB"/>
              </a:solidFill>
            </a:endParaRPr>
          </a:p>
        </p:txBody>
      </p:sp>
      <p:sp useBgFill="1">
        <p:nvSpPr>
          <p:cNvPr id="85" name="Freeform: Shape 7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2632F-80DB-424D-ACA2-C5B319C3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08" y="2360067"/>
            <a:ext cx="9831388" cy="1854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rgbClr val="0070C0"/>
                </a:solidFill>
              </a:rPr>
              <a:t>입력</a:t>
            </a:r>
            <a:endParaRPr lang="en-US" altLang="ko-KR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C00000"/>
                </a:solidFill>
              </a:rPr>
              <a:t>첫째 줄</a:t>
            </a:r>
            <a:r>
              <a:rPr lang="ko-KR" altLang="en-US" sz="1800" dirty="0"/>
              <a:t>에 정수 </a:t>
            </a:r>
            <a:r>
              <a:rPr lang="en-US" altLang="ko-KR" sz="1800" dirty="0">
                <a:solidFill>
                  <a:srgbClr val="C00000"/>
                </a:solidFill>
              </a:rPr>
              <a:t>N</a:t>
            </a:r>
            <a:r>
              <a:rPr lang="ko-KR" altLang="en-US" sz="1800" dirty="0"/>
              <a:t>이 주어진다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 </a:t>
            </a:r>
            <a:r>
              <a:rPr lang="en-US" altLang="ko-KR" sz="1800" dirty="0">
                <a:solidFill>
                  <a:srgbClr val="C00000"/>
                </a:solidFill>
              </a:rPr>
              <a:t>N</a:t>
            </a:r>
            <a:r>
              <a:rPr lang="ko-KR" altLang="en-US" sz="1800" dirty="0">
                <a:solidFill>
                  <a:srgbClr val="C00000"/>
                </a:solidFill>
              </a:rPr>
              <a:t>개의 줄</a:t>
            </a:r>
            <a:r>
              <a:rPr lang="ko-KR" altLang="en-US" sz="1800" dirty="0"/>
              <a:t>에는 </a:t>
            </a:r>
            <a:r>
              <a:rPr lang="ko-KR" altLang="en-US" sz="1800" dirty="0">
                <a:solidFill>
                  <a:srgbClr val="C00000"/>
                </a:solidFill>
              </a:rPr>
              <a:t>각 로프가 버틸 수 있는 최대 중량</a:t>
            </a:r>
            <a:r>
              <a:rPr lang="ko-KR" altLang="en-US" sz="1800" dirty="0"/>
              <a:t>이 주어진다</a:t>
            </a:r>
            <a:r>
              <a:rPr lang="en-US" altLang="ko-KR" sz="1800" dirty="0"/>
              <a:t>. </a:t>
            </a:r>
            <a:r>
              <a:rPr lang="ko-KR" altLang="en-US" sz="1800" dirty="0"/>
              <a:t>이 값은 </a:t>
            </a:r>
            <a:r>
              <a:rPr lang="en-US" altLang="ko-KR" sz="1800" dirty="0"/>
              <a:t>10,000</a:t>
            </a:r>
            <a:r>
              <a:rPr lang="ko-KR" altLang="en-US" sz="1800" dirty="0"/>
              <a:t>을 넘지 않는 정수이다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b="1" dirty="0">
                <a:solidFill>
                  <a:srgbClr val="0070C0"/>
                </a:solidFill>
              </a:rPr>
              <a:t>출력</a:t>
            </a:r>
            <a:endParaRPr lang="en-US" altLang="ko-KR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C00000"/>
                </a:solidFill>
              </a:rPr>
              <a:t>첫째 줄</a:t>
            </a:r>
            <a:r>
              <a:rPr lang="ko-KR" altLang="en-US" sz="1800" dirty="0"/>
              <a:t>에 </a:t>
            </a:r>
            <a:r>
              <a:rPr lang="ko-KR" altLang="en-US" sz="1800" dirty="0">
                <a:solidFill>
                  <a:srgbClr val="C00000"/>
                </a:solidFill>
              </a:rPr>
              <a:t>답을 출력</a:t>
            </a:r>
            <a:r>
              <a:rPr lang="ko-KR" altLang="en-US" sz="1800" dirty="0"/>
              <a:t>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E6A951-D48B-47BE-8343-3CE4CE1BC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227"/>
          <a:stretch/>
        </p:blipFill>
        <p:spPr>
          <a:xfrm>
            <a:off x="508808" y="4614931"/>
            <a:ext cx="1539066" cy="19243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2F1B76-2D62-4E25-984B-8F3C86223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36532"/>
          <a:stretch/>
        </p:blipFill>
        <p:spPr>
          <a:xfrm>
            <a:off x="2940281" y="4668432"/>
            <a:ext cx="1504950" cy="192431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796E9E0-4735-4DDA-9EDB-E089856F2F32}"/>
              </a:ext>
            </a:extLst>
          </p:cNvPr>
          <p:cNvGrpSpPr/>
          <p:nvPr/>
        </p:nvGrpSpPr>
        <p:grpSpPr>
          <a:xfrm>
            <a:off x="5704515" y="4639881"/>
            <a:ext cx="2299143" cy="2031325"/>
            <a:chOff x="4082607" y="4230925"/>
            <a:chExt cx="2299143" cy="203132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4A2BBB-739E-42B1-BED0-9390FAFE8E76}"/>
                </a:ext>
              </a:extLst>
            </p:cNvPr>
            <p:cNvSpPr txBox="1"/>
            <p:nvPr/>
          </p:nvSpPr>
          <p:spPr>
            <a:xfrm>
              <a:off x="4082607" y="4230925"/>
              <a:ext cx="124186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92D050"/>
                  </a:solidFill>
                </a:rPr>
                <a:t>input</a:t>
              </a:r>
              <a:r>
                <a:rPr lang="ko-KR" altLang="en-US" dirty="0"/>
                <a:t> </a:t>
              </a:r>
              <a:endParaRPr lang="en-US" altLang="ko-KR" dirty="0"/>
            </a:p>
            <a:p>
              <a:r>
                <a:rPr lang="en-US" altLang="ko-KR" dirty="0"/>
                <a:t>5</a:t>
              </a:r>
            </a:p>
            <a:p>
              <a:r>
                <a:rPr lang="en-US" altLang="ko-KR" dirty="0"/>
                <a:t>1</a:t>
              </a:r>
            </a:p>
            <a:p>
              <a:r>
                <a:rPr lang="en-US" altLang="ko-KR" dirty="0"/>
                <a:t>11</a:t>
              </a:r>
            </a:p>
            <a:p>
              <a:r>
                <a:rPr lang="en-US" altLang="ko-KR" dirty="0"/>
                <a:t>12</a:t>
              </a:r>
            </a:p>
            <a:p>
              <a:r>
                <a:rPr lang="en-US" altLang="ko-KR" dirty="0"/>
                <a:t>13</a:t>
              </a:r>
            </a:p>
            <a:p>
              <a:r>
                <a:rPr lang="en-US" altLang="ko-KR" dirty="0"/>
                <a:t>14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A13471-8EC5-497A-B43B-014B177BA67C}"/>
                </a:ext>
              </a:extLst>
            </p:cNvPr>
            <p:cNvSpPr txBox="1"/>
            <p:nvPr/>
          </p:nvSpPr>
          <p:spPr>
            <a:xfrm>
              <a:off x="5324475" y="4230925"/>
              <a:ext cx="10572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92D050"/>
                  </a:solidFill>
                </a:rPr>
                <a:t>output</a:t>
              </a:r>
            </a:p>
            <a:p>
              <a:r>
                <a:rPr lang="en-US" altLang="ko-KR" dirty="0"/>
                <a:t>44</a:t>
              </a: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6579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EBEBEB"/>
                </a:solidFill>
              </a:rPr>
              <a:t>문제 접근</a:t>
            </a:r>
          </a:p>
        </p:txBody>
      </p:sp>
      <p:sp useBgFill="1">
        <p:nvSpPr>
          <p:cNvPr id="85" name="Freeform: Shape 7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F04E0C4-5631-4C8A-9CCF-7E04F704CD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9" b="58055"/>
          <a:stretch/>
        </p:blipFill>
        <p:spPr>
          <a:xfrm>
            <a:off x="1051027" y="2650143"/>
            <a:ext cx="7258050" cy="33198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내용 개체 틀 3">
                <a:extLst>
                  <a:ext uri="{FF2B5EF4-FFF2-40B4-BE49-F238E27FC236}">
                    <a16:creationId xmlns:a16="http://schemas.microsoft.com/office/drawing/2014/main" id="{A1DF2C85-8788-426E-8DA0-436AE4E5E1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8555" y="4120009"/>
                <a:ext cx="3538522" cy="1641599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𝑀𝑎𝑥𝑊𝑒𝑖𝑔h𝑡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𝑟𝑜𝑝𝑒𝐴𝑟𝑟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𝑟𝑜𝑝𝑒𝐴𝑟𝑟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→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𝑟𝑜𝑝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𝑒𝐴𝑟𝑟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* (n -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단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/>
                  <a:t>k == (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n –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는 사용할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rope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의 개수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en-US" altLang="ko-KR" dirty="0" err="1">
                    <a:solidFill>
                      <a:schemeClr val="tx1"/>
                    </a:solidFill>
                  </a:rPr>
                  <a:t>ropeArr</a:t>
                </a:r>
                <a:r>
                  <a:rPr lang="ko-KR" altLang="en-US" dirty="0"/>
                  <a:t>를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오름차순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으로 정렬해야 함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charset="2"/>
                  <a:buNone/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내용 개체 틀 3">
                <a:extLst>
                  <a:ext uri="{FF2B5EF4-FFF2-40B4-BE49-F238E27FC236}">
                    <a16:creationId xmlns:a16="http://schemas.microsoft.com/office/drawing/2014/main" id="{A1DF2C85-8788-426E-8DA0-436AE4E5E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555" y="4120009"/>
                <a:ext cx="3538522" cy="1641599"/>
              </a:xfrm>
              <a:prstGeom prst="rect">
                <a:avLst/>
              </a:prstGeom>
              <a:blipFill>
                <a:blip r:embed="rId3"/>
                <a:stretch>
                  <a:fillRect l="-5973" b="-109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ADC7AD-830E-4FDA-AD8B-4BFF6D292C9E}"/>
              </a:ext>
            </a:extLst>
          </p:cNvPr>
          <p:cNvGrpSpPr/>
          <p:nvPr/>
        </p:nvGrpSpPr>
        <p:grpSpPr>
          <a:xfrm>
            <a:off x="8422954" y="2650143"/>
            <a:ext cx="3655168" cy="2685397"/>
            <a:chOff x="8422954" y="2650143"/>
            <a:chExt cx="3655168" cy="268539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5A1DE81-9DC2-40F3-8DFE-08646B768FE0}"/>
                </a:ext>
              </a:extLst>
            </p:cNvPr>
            <p:cNvGrpSpPr/>
            <p:nvPr/>
          </p:nvGrpSpPr>
          <p:grpSpPr>
            <a:xfrm>
              <a:off x="8803900" y="2650143"/>
              <a:ext cx="2194367" cy="2031325"/>
              <a:chOff x="4082607" y="4230925"/>
              <a:chExt cx="2194367" cy="203132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E3FF3E-297C-4810-9551-67EDAA96AEE6}"/>
                  </a:ext>
                </a:extLst>
              </p:cNvPr>
              <p:cNvSpPr txBox="1"/>
              <p:nvPr/>
            </p:nvSpPr>
            <p:spPr>
              <a:xfrm>
                <a:off x="4082607" y="4230925"/>
                <a:ext cx="124186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92D050"/>
                    </a:solidFill>
                  </a:rPr>
                  <a:t>input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5</a:t>
                </a:r>
              </a:p>
              <a:p>
                <a:r>
                  <a:rPr lang="en-US" altLang="ko-KR" dirty="0"/>
                  <a:t>1</a:t>
                </a:r>
              </a:p>
              <a:p>
                <a:r>
                  <a:rPr lang="en-US" altLang="ko-KR" dirty="0"/>
                  <a:t>11</a:t>
                </a:r>
              </a:p>
              <a:p>
                <a:r>
                  <a:rPr lang="en-US" altLang="ko-KR" dirty="0"/>
                  <a:t>12</a:t>
                </a:r>
              </a:p>
              <a:p>
                <a:r>
                  <a:rPr lang="en-US" altLang="ko-KR" dirty="0"/>
                  <a:t>13</a:t>
                </a:r>
              </a:p>
              <a:p>
                <a:r>
                  <a:rPr lang="en-US" altLang="ko-KR" dirty="0"/>
                  <a:t>14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395B01-9F06-4487-936A-A39A52B1F74B}"/>
                  </a:ext>
                </a:extLst>
              </p:cNvPr>
              <p:cNvSpPr txBox="1"/>
              <p:nvPr/>
            </p:nvSpPr>
            <p:spPr>
              <a:xfrm>
                <a:off x="5219699" y="4230925"/>
                <a:ext cx="10572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92D050"/>
                    </a:solidFill>
                  </a:rPr>
                  <a:t>output</a:t>
                </a:r>
              </a:p>
              <a:p>
                <a:r>
                  <a:rPr lang="en-US" altLang="ko-KR" dirty="0"/>
                  <a:t>44</a:t>
                </a:r>
              </a:p>
              <a:p>
                <a:endParaRPr lang="ko-KR" altLang="en-US" dirty="0"/>
              </a:p>
            </p:txBody>
          </p:sp>
        </p:grp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83724ACA-76E1-49CA-81BD-EED62D00B356}"/>
                </a:ext>
              </a:extLst>
            </p:cNvPr>
            <p:cNvCxnSpPr/>
            <p:nvPr/>
          </p:nvCxnSpPr>
          <p:spPr>
            <a:xfrm>
              <a:off x="8803900" y="3346882"/>
              <a:ext cx="0" cy="11718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1734D914-42AD-4008-A7EE-13B91ED12382}"/>
                    </a:ext>
                  </a:extLst>
                </p:cNvPr>
                <p:cNvSpPr/>
                <p:nvPr/>
              </p:nvSpPr>
              <p:spPr>
                <a:xfrm>
                  <a:off x="8422954" y="4666126"/>
                  <a:ext cx="3655168" cy="6694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𝑟𝑜𝑝𝑒𝐴𝑟𝑟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func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이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>
                      <a:highlight>
                        <a:srgbClr val="FFFF00"/>
                      </a:highlight>
                    </a:rPr>
                    <a:t>critical factor</a:t>
                  </a:r>
                </a:p>
                <a:p>
                  <a:r>
                    <a:rPr lang="ko-KR" altLang="en-US" sz="1600" dirty="0"/>
                    <a:t>즉</a:t>
                  </a:r>
                  <a:r>
                    <a:rPr lang="en-US" altLang="ko-KR" sz="1600" dirty="0"/>
                    <a:t>, </a:t>
                  </a:r>
                  <a:r>
                    <a:rPr lang="ko-KR" altLang="en-US" sz="1600" dirty="0"/>
                    <a:t>제일 약한 로프가 최대 중량을 결정</a:t>
                  </a:r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1734D914-42AD-4008-A7EE-13B91ED123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2954" y="4666126"/>
                  <a:ext cx="3655168" cy="669414"/>
                </a:xfrm>
                <a:prstGeom prst="rect">
                  <a:avLst/>
                </a:prstGeom>
                <a:blipFill>
                  <a:blip r:embed="rId4"/>
                  <a:stretch>
                    <a:fillRect l="-1002" t="-2727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9FDE6C-D14D-4BCD-8DC3-D1052A2249E1}"/>
              </a:ext>
            </a:extLst>
          </p:cNvPr>
          <p:cNvGrpSpPr/>
          <p:nvPr/>
        </p:nvGrpSpPr>
        <p:grpSpPr>
          <a:xfrm>
            <a:off x="2721293" y="6022585"/>
            <a:ext cx="5810148" cy="669414"/>
            <a:chOff x="4008555" y="5999199"/>
            <a:chExt cx="5712493" cy="523220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159777F7-A0A2-4133-9D43-BB08F06E02D1}"/>
                </a:ext>
              </a:extLst>
            </p:cNvPr>
            <p:cNvSpPr/>
            <p:nvPr/>
          </p:nvSpPr>
          <p:spPr>
            <a:xfrm>
              <a:off x="4008555" y="6063028"/>
              <a:ext cx="288237" cy="155151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676ECF-B59D-411B-8859-4F9E8D8967AE}"/>
                </a:ext>
              </a:extLst>
            </p:cNvPr>
            <p:cNvSpPr txBox="1"/>
            <p:nvPr/>
          </p:nvSpPr>
          <p:spPr>
            <a:xfrm>
              <a:off x="4307729" y="5999199"/>
              <a:ext cx="54133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정렬을 하지 않을 경우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매 루프마다 배열 원소 각각을 대소 비교를 해야 하므로</a:t>
              </a:r>
              <a:r>
                <a:rPr lang="en-US" altLang="ko-KR" sz="1400" dirty="0"/>
                <a:t> </a:t>
              </a:r>
              <a:r>
                <a:rPr lang="ko-KR" altLang="en-US" sz="1400" dirty="0" err="1"/>
                <a:t>그리디</a:t>
              </a:r>
              <a:r>
                <a:rPr lang="ko-KR" altLang="en-US" sz="1400" dirty="0"/>
                <a:t> 알고리즘을 적용하기 까다로워 짐 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6B6C66-B68C-4D82-8D29-4DF75DB1816A}"/>
              </a:ext>
            </a:extLst>
          </p:cNvPr>
          <p:cNvSpPr/>
          <p:nvPr/>
        </p:nvSpPr>
        <p:spPr>
          <a:xfrm>
            <a:off x="5475020" y="4811697"/>
            <a:ext cx="1965289" cy="30646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312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9A295-F295-4207-83E9-7E90041F8B42}"/>
              </a:ext>
            </a:extLst>
          </p:cNvPr>
          <p:cNvSpPr txBox="1"/>
          <p:nvPr/>
        </p:nvSpPr>
        <p:spPr>
          <a:xfrm>
            <a:off x="477012" y="45204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2217.cpp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213BA3-08C2-44E5-8E49-D6E5F14D7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05" y="718185"/>
            <a:ext cx="4395013" cy="52716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ED6332B-F19B-46CD-B305-CF8BE588040C}"/>
              </a:ext>
            </a:extLst>
          </p:cNvPr>
          <p:cNvSpPr/>
          <p:nvPr/>
        </p:nvSpPr>
        <p:spPr>
          <a:xfrm>
            <a:off x="1522412" y="3429000"/>
            <a:ext cx="2230438" cy="4000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8C54D4-6944-497A-B81C-CCD277402BF4}"/>
              </a:ext>
            </a:extLst>
          </p:cNvPr>
          <p:cNvSpPr/>
          <p:nvPr/>
        </p:nvSpPr>
        <p:spPr>
          <a:xfrm>
            <a:off x="1514689" y="4067175"/>
            <a:ext cx="2895385" cy="762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내용 개체 틀 3">
                <a:extLst>
                  <a:ext uri="{FF2B5EF4-FFF2-40B4-BE49-F238E27FC236}">
                    <a16:creationId xmlns:a16="http://schemas.microsoft.com/office/drawing/2014/main" id="{6A077248-46FA-4424-8692-3AC0EBB10D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27657" y="736569"/>
                <a:ext cx="3538522" cy="1641599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𝑀𝑎𝑥𝑊𝑒𝑖𝑔h𝑡</m:t>
                      </m:r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𝑟𝑜𝑝𝑒𝐴𝑟𝑟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𝑟𝑜𝑝𝑒𝐴𝑟𝑟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→ 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𝑟𝑜𝑝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𝑒𝐴𝑟𝑟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* (n - </a:t>
                </a:r>
                <a:r>
                  <a:rPr lang="en-US" altLang="ko-KR" dirty="0" err="1">
                    <a:solidFill>
                      <a:schemeClr val="bg1"/>
                    </a:solidFill>
                  </a:rPr>
                  <a:t>i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단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k == (n – </a:t>
                </a:r>
                <a:r>
                  <a:rPr lang="en-US" altLang="ko-KR" dirty="0" err="1">
                    <a:solidFill>
                      <a:schemeClr val="bg1"/>
                    </a:solidFill>
                  </a:rPr>
                  <a:t>i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)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는 사용할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rope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의 개수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en-US" altLang="ko-KR" dirty="0" err="1">
                    <a:solidFill>
                      <a:schemeClr val="bg1"/>
                    </a:solidFill>
                  </a:rPr>
                  <a:t>ropeArr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를 오름차순으로 정렬해야 함</a:t>
                </a:r>
                <a:endParaRPr lang="en-US" altLang="ko-K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내용 개체 틀 3">
                <a:extLst>
                  <a:ext uri="{FF2B5EF4-FFF2-40B4-BE49-F238E27FC236}">
                    <a16:creationId xmlns:a16="http://schemas.microsoft.com/office/drawing/2014/main" id="{6A077248-46FA-4424-8692-3AC0EBB10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57" y="736569"/>
                <a:ext cx="3538522" cy="1641599"/>
              </a:xfrm>
              <a:prstGeom prst="rect">
                <a:avLst/>
              </a:prstGeom>
              <a:blipFill>
                <a:blip r:embed="rId9"/>
                <a:stretch>
                  <a:fillRect l="-5973" b="-109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89EA3818-7B0F-4F80-B1C4-85CD6616F168}"/>
              </a:ext>
            </a:extLst>
          </p:cNvPr>
          <p:cNvGrpSpPr/>
          <p:nvPr/>
        </p:nvGrpSpPr>
        <p:grpSpPr>
          <a:xfrm>
            <a:off x="7848567" y="3832350"/>
            <a:ext cx="3525130" cy="2092112"/>
            <a:chOff x="7848567" y="3832350"/>
            <a:chExt cx="3525130" cy="209211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E1B359C-A764-43F6-8B2E-FEAEE835FBB4}"/>
                </a:ext>
              </a:extLst>
            </p:cNvPr>
            <p:cNvGrpSpPr/>
            <p:nvPr/>
          </p:nvGrpSpPr>
          <p:grpSpPr>
            <a:xfrm>
              <a:off x="7928722" y="4263302"/>
              <a:ext cx="3444975" cy="1661160"/>
              <a:chOff x="8205473" y="3768090"/>
              <a:chExt cx="3444975" cy="1661160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AA2D57B6-E470-4692-8540-C534FAA0DE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t="13163"/>
              <a:stretch/>
            </p:blipFill>
            <p:spPr>
              <a:xfrm>
                <a:off x="8270013" y="3768090"/>
                <a:ext cx="3380435" cy="166116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28EF1B-6625-43C3-9A9C-55310325AE7B}"/>
                  </a:ext>
                </a:extLst>
              </p:cNvPr>
              <p:cNvSpPr/>
              <p:nvPr/>
            </p:nvSpPr>
            <p:spPr>
              <a:xfrm>
                <a:off x="8205473" y="3894574"/>
                <a:ext cx="1394139" cy="126797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56ED03A-9BC8-4846-8E48-DDF3F59D067D}"/>
                  </a:ext>
                </a:extLst>
              </p:cNvPr>
              <p:cNvSpPr/>
              <p:nvPr/>
            </p:nvSpPr>
            <p:spPr>
              <a:xfrm>
                <a:off x="8205473" y="5162550"/>
                <a:ext cx="1394139" cy="266700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2583FD-138A-4B7B-95CE-2388F1D12785}"/>
                </a:ext>
              </a:extLst>
            </p:cNvPr>
            <p:cNvSpPr txBox="1"/>
            <p:nvPr/>
          </p:nvSpPr>
          <p:spPr>
            <a:xfrm>
              <a:off x="7848567" y="3832350"/>
              <a:ext cx="10572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C00000"/>
                  </a:solidFill>
                </a:rPr>
                <a:t>실제 결과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A47F4F-1FB7-4F2B-BCF0-83F1437CC9D4}"/>
              </a:ext>
            </a:extLst>
          </p:cNvPr>
          <p:cNvGrpSpPr/>
          <p:nvPr/>
        </p:nvGrpSpPr>
        <p:grpSpPr>
          <a:xfrm>
            <a:off x="5431189" y="3882019"/>
            <a:ext cx="2497533" cy="2031325"/>
            <a:chOff x="5431189" y="3882019"/>
            <a:chExt cx="2497533" cy="2031325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0DF8C9A-7750-40F5-ACF1-AFA04534E7D9}"/>
                </a:ext>
              </a:extLst>
            </p:cNvPr>
            <p:cNvGrpSpPr/>
            <p:nvPr/>
          </p:nvGrpSpPr>
          <p:grpSpPr>
            <a:xfrm>
              <a:off x="5431189" y="3882019"/>
              <a:ext cx="2194367" cy="2031325"/>
              <a:chOff x="4082607" y="4230925"/>
              <a:chExt cx="2194367" cy="203132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176742-9D48-4CE6-B0C9-8AC5ABEF94D8}"/>
                  </a:ext>
                </a:extLst>
              </p:cNvPr>
              <p:cNvSpPr txBox="1"/>
              <p:nvPr/>
            </p:nvSpPr>
            <p:spPr>
              <a:xfrm>
                <a:off x="4082607" y="4230925"/>
                <a:ext cx="124186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92D050"/>
                    </a:solidFill>
                  </a:rPr>
                  <a:t>input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5</a:t>
                </a: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1</a:t>
                </a: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11</a:t>
                </a: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12</a:t>
                </a: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13</a:t>
                </a: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14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ABA9127-8881-4661-9921-D88D75A4638D}"/>
                  </a:ext>
                </a:extLst>
              </p:cNvPr>
              <p:cNvSpPr txBox="1"/>
              <p:nvPr/>
            </p:nvSpPr>
            <p:spPr>
              <a:xfrm>
                <a:off x="5219699" y="4230925"/>
                <a:ext cx="10572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B0F0"/>
                    </a:solidFill>
                  </a:rPr>
                  <a:t>output</a:t>
                </a: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44</a:t>
                </a:r>
              </a:p>
              <a:p>
                <a:endParaRPr lang="ko-KR" altLang="en-US" dirty="0"/>
              </a:p>
            </p:txBody>
          </p:sp>
        </p:grpSp>
        <p:cxnSp>
          <p:nvCxnSpPr>
            <p:cNvPr id="9" name="연결선: 구부러짐 8">
              <a:extLst>
                <a:ext uri="{FF2B5EF4-FFF2-40B4-BE49-F238E27FC236}">
                  <a16:creationId xmlns:a16="http://schemas.microsoft.com/office/drawing/2014/main" id="{E2D57DC6-8D64-42C4-8D03-41A9483B42B8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6568281" y="4634144"/>
              <a:ext cx="1360441" cy="389630"/>
            </a:xfrm>
            <a:prstGeom prst="curvedConnector3">
              <a:avLst>
                <a:gd name="adj1" fmla="val 54568"/>
              </a:avLst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1C7AD777-3296-4A4F-B048-FC0B42DAB21E}"/>
                </a:ext>
              </a:extLst>
            </p:cNvPr>
            <p:cNvCxnSpPr>
              <a:cxnSpLocks/>
              <a:stCxn id="56" idx="2"/>
              <a:endCxn id="57" idx="1"/>
            </p:cNvCxnSpPr>
            <p:nvPr/>
          </p:nvCxnSpPr>
          <p:spPr>
            <a:xfrm rot="16200000" flipH="1">
              <a:off x="7019939" y="4882328"/>
              <a:ext cx="985763" cy="831803"/>
            </a:xfrm>
            <a:prstGeom prst="curvedConnector2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EFF5FC-B0D4-4754-A070-2392008AE100}"/>
              </a:ext>
            </a:extLst>
          </p:cNvPr>
          <p:cNvSpPr/>
          <p:nvPr/>
        </p:nvSpPr>
        <p:spPr>
          <a:xfrm>
            <a:off x="6788094" y="1445568"/>
            <a:ext cx="1965289" cy="3298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909E48-E81A-4D59-9894-C9A622C652EA}"/>
              </a:ext>
            </a:extLst>
          </p:cNvPr>
          <p:cNvSpPr/>
          <p:nvPr/>
        </p:nvSpPr>
        <p:spPr>
          <a:xfrm>
            <a:off x="1522412" y="3894574"/>
            <a:ext cx="2991612" cy="10325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300</Words>
  <Application>Microsoft Office PowerPoint</Application>
  <PresentationFormat>와이드스크린</PresentationFormat>
  <Paragraphs>59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배달의민족 한나체 Air</vt:lpstr>
      <vt:lpstr>Arial</vt:lpstr>
      <vt:lpstr>Cambria Math</vt:lpstr>
      <vt:lpstr>Century Gothic</vt:lpstr>
      <vt:lpstr>Wingdings 3</vt:lpstr>
      <vt:lpstr>이온</vt:lpstr>
      <vt:lpstr>알고리즘 문제 해설</vt:lpstr>
      <vt:lpstr>#2217 로프</vt:lpstr>
      <vt:lpstr>문제</vt:lpstr>
      <vt:lpstr>문제</vt:lpstr>
      <vt:lpstr>문제 접근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문제 해설</dc:title>
  <dc:creator>이신우</dc:creator>
  <cp:lastModifiedBy>이신우</cp:lastModifiedBy>
  <cp:revision>28</cp:revision>
  <dcterms:created xsi:type="dcterms:W3CDTF">2019-05-09T03:56:16Z</dcterms:created>
  <dcterms:modified xsi:type="dcterms:W3CDTF">2019-05-16T06:06:13Z</dcterms:modified>
</cp:coreProperties>
</file>