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6" r:id="rId2"/>
    <p:sldId id="257" r:id="rId3"/>
    <p:sldId id="266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155"/>
    <a:srgbClr val="133F4B"/>
    <a:srgbClr val="3167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FF806B-75E7-4AA2-8EE0-45D59EF02D03}" v="136" dt="2019-05-09T05:20:21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신우" userId="97c84bcb-3d63-448d-88c5-c8a891bdb49c" providerId="ADAL" clId="{ABFF806B-75E7-4AA2-8EE0-45D59EF02D03}"/>
    <pc:docChg chg="custSel addSld delSld modSld sldOrd">
      <pc:chgData name="이신우" userId="97c84bcb-3d63-448d-88c5-c8a891bdb49c" providerId="ADAL" clId="{ABFF806B-75E7-4AA2-8EE0-45D59EF02D03}" dt="2019-05-09T05:20:21.694" v="135" actId="1076"/>
      <pc:docMkLst>
        <pc:docMk/>
      </pc:docMkLst>
      <pc:sldChg chg="modSp">
        <pc:chgData name="이신우" userId="97c84bcb-3d63-448d-88c5-c8a891bdb49c" providerId="ADAL" clId="{ABFF806B-75E7-4AA2-8EE0-45D59EF02D03}" dt="2019-05-09T05:13:26.929" v="26" actId="113"/>
        <pc:sldMkLst>
          <pc:docMk/>
          <pc:sldMk cId="1989936519" sldId="257"/>
        </pc:sldMkLst>
        <pc:spChg chg="mod">
          <ac:chgData name="이신우" userId="97c84bcb-3d63-448d-88c5-c8a891bdb49c" providerId="ADAL" clId="{ABFF806B-75E7-4AA2-8EE0-45D59EF02D03}" dt="2019-05-09T05:13:26.929" v="26" actId="113"/>
          <ac:spMkLst>
            <pc:docMk/>
            <pc:sldMk cId="1989936519" sldId="257"/>
            <ac:spMk id="14" creationId="{A6CC1DED-081F-4889-A4F6-8965EAD97672}"/>
          </ac:spMkLst>
        </pc:spChg>
      </pc:sldChg>
      <pc:sldChg chg="addSp delSp modSp modAnim">
        <pc:chgData name="이신우" userId="97c84bcb-3d63-448d-88c5-c8a891bdb49c" providerId="ADAL" clId="{ABFF806B-75E7-4AA2-8EE0-45D59EF02D03}" dt="2019-05-09T05:20:21.694" v="135" actId="1076"/>
        <pc:sldMkLst>
          <pc:docMk/>
          <pc:sldMk cId="2599372888" sldId="262"/>
        </pc:sldMkLst>
        <pc:spChg chg="add mod">
          <ac:chgData name="이신우" userId="97c84bcb-3d63-448d-88c5-c8a891bdb49c" providerId="ADAL" clId="{ABFF806B-75E7-4AA2-8EE0-45D59EF02D03}" dt="2019-05-09T05:19:08.289" v="116" actId="164"/>
          <ac:spMkLst>
            <pc:docMk/>
            <pc:sldMk cId="2599372888" sldId="262"/>
            <ac:spMk id="6" creationId="{2FA914B4-A627-48A6-9398-69C99F8455EA}"/>
          </ac:spMkLst>
        </pc:spChg>
        <pc:spChg chg="add mod">
          <ac:chgData name="이신우" userId="97c84bcb-3d63-448d-88c5-c8a891bdb49c" providerId="ADAL" clId="{ABFF806B-75E7-4AA2-8EE0-45D59EF02D03}" dt="2019-05-09T05:20:21.694" v="135" actId="1076"/>
          <ac:spMkLst>
            <pc:docMk/>
            <pc:sldMk cId="2599372888" sldId="262"/>
            <ac:spMk id="7" creationId="{6CEBC5A7-9ADE-4C15-AD86-AC70E626EB0C}"/>
          </ac:spMkLst>
        </pc:spChg>
        <pc:spChg chg="add mod">
          <ac:chgData name="이신우" userId="97c84bcb-3d63-448d-88c5-c8a891bdb49c" providerId="ADAL" clId="{ABFF806B-75E7-4AA2-8EE0-45D59EF02D03}" dt="2019-05-09T05:19:44.468" v="120" actId="20577"/>
          <ac:spMkLst>
            <pc:docMk/>
            <pc:sldMk cId="2599372888" sldId="262"/>
            <ac:spMk id="9" creationId="{FF3BCC00-90D6-43A2-B1C1-9EC64F1D8A77}"/>
          </ac:spMkLst>
        </pc:spChg>
        <pc:spChg chg="add mod">
          <ac:chgData name="이신우" userId="97c84bcb-3d63-448d-88c5-c8a891bdb49c" providerId="ADAL" clId="{ABFF806B-75E7-4AA2-8EE0-45D59EF02D03}" dt="2019-05-09T05:19:52.980" v="132" actId="14100"/>
          <ac:spMkLst>
            <pc:docMk/>
            <pc:sldMk cId="2599372888" sldId="262"/>
            <ac:spMk id="40" creationId="{B07EADF0-6958-42DE-9224-CE82DC395576}"/>
          </ac:spMkLst>
        </pc:spChg>
        <pc:spChg chg="mod">
          <ac:chgData name="이신우" userId="97c84bcb-3d63-448d-88c5-c8a891bdb49c" providerId="ADAL" clId="{ABFF806B-75E7-4AA2-8EE0-45D59EF02D03}" dt="2019-05-09T05:12:44.696" v="21" actId="14100"/>
          <ac:spMkLst>
            <pc:docMk/>
            <pc:sldMk cId="2599372888" sldId="262"/>
            <ac:spMk id="46" creationId="{65A126EE-2AB5-4D43-AE08-D6AB9D60879B}"/>
          </ac:spMkLst>
        </pc:spChg>
        <pc:spChg chg="mod">
          <ac:chgData name="이신우" userId="97c84bcb-3d63-448d-88c5-c8a891bdb49c" providerId="ADAL" clId="{ABFF806B-75E7-4AA2-8EE0-45D59EF02D03}" dt="2019-05-09T05:12:53.328" v="24" actId="1076"/>
          <ac:spMkLst>
            <pc:docMk/>
            <pc:sldMk cId="2599372888" sldId="262"/>
            <ac:spMk id="47" creationId="{95F4F34A-3B69-4615-B48E-DB7E86475E3C}"/>
          </ac:spMkLst>
        </pc:spChg>
        <pc:grpChg chg="add mod">
          <ac:chgData name="이신우" userId="97c84bcb-3d63-448d-88c5-c8a891bdb49c" providerId="ADAL" clId="{ABFF806B-75E7-4AA2-8EE0-45D59EF02D03}" dt="2019-05-09T05:19:08.289" v="116" actId="164"/>
          <ac:grpSpMkLst>
            <pc:docMk/>
            <pc:sldMk cId="2599372888" sldId="262"/>
            <ac:grpSpMk id="11" creationId="{42207411-3C49-4256-BF9B-B9B89862894D}"/>
          </ac:grpSpMkLst>
        </pc:grpChg>
        <pc:picChg chg="add mod ord">
          <ac:chgData name="이신우" userId="97c84bcb-3d63-448d-88c5-c8a891bdb49c" providerId="ADAL" clId="{ABFF806B-75E7-4AA2-8EE0-45D59EF02D03}" dt="2019-05-09T05:12:30.139" v="20" actId="14100"/>
          <ac:picMkLst>
            <pc:docMk/>
            <pc:sldMk cId="2599372888" sldId="262"/>
            <ac:picMk id="3" creationId="{8EBFB274-C6CE-4B87-A774-37AC6FB3E387}"/>
          </ac:picMkLst>
        </pc:picChg>
        <pc:picChg chg="del">
          <ac:chgData name="이신우" userId="97c84bcb-3d63-448d-88c5-c8a891bdb49c" providerId="ADAL" clId="{ABFF806B-75E7-4AA2-8EE0-45D59EF02D03}" dt="2019-05-09T05:11:37.960" v="6" actId="478"/>
          <ac:picMkLst>
            <pc:docMk/>
            <pc:sldMk cId="2599372888" sldId="262"/>
            <ac:picMk id="26" creationId="{0D4F4118-B772-4687-9719-28820DEA92AA}"/>
          </ac:picMkLst>
        </pc:picChg>
        <pc:picChg chg="add mod">
          <ac:chgData name="이신우" userId="97c84bcb-3d63-448d-88c5-c8a891bdb49c" providerId="ADAL" clId="{ABFF806B-75E7-4AA2-8EE0-45D59EF02D03}" dt="2019-05-09T05:20:09.544" v="133" actId="1076"/>
          <ac:picMkLst>
            <pc:docMk/>
            <pc:sldMk cId="2599372888" sldId="262"/>
            <ac:picMk id="37" creationId="{2B72B1DA-8877-4DA6-B818-0EFCBF619AB4}"/>
          </ac:picMkLst>
        </pc:picChg>
        <pc:picChg chg="add mod">
          <ac:chgData name="이신우" userId="97c84bcb-3d63-448d-88c5-c8a891bdb49c" providerId="ADAL" clId="{ABFF806B-75E7-4AA2-8EE0-45D59EF02D03}" dt="2019-05-09T05:19:08.289" v="116" actId="164"/>
          <ac:picMkLst>
            <pc:docMk/>
            <pc:sldMk cId="2599372888" sldId="262"/>
            <ac:picMk id="39" creationId="{301AE609-90B9-4BF4-BB64-0777260D4259}"/>
          </ac:picMkLst>
        </pc:picChg>
        <pc:cxnChg chg="mod">
          <ac:chgData name="이신우" userId="97c84bcb-3d63-448d-88c5-c8a891bdb49c" providerId="ADAL" clId="{ABFF806B-75E7-4AA2-8EE0-45D59EF02D03}" dt="2019-05-09T05:12:53.328" v="24" actId="1076"/>
          <ac:cxnSpMkLst>
            <pc:docMk/>
            <pc:sldMk cId="2599372888" sldId="262"/>
            <ac:cxnSpMk id="38" creationId="{417177FA-23EF-4029-B7FB-212845B2EAA1}"/>
          </ac:cxnSpMkLst>
        </pc:cxnChg>
        <pc:cxnChg chg="mod">
          <ac:chgData name="이신우" userId="97c84bcb-3d63-448d-88c5-c8a891bdb49c" providerId="ADAL" clId="{ABFF806B-75E7-4AA2-8EE0-45D59EF02D03}" dt="2019-05-09T05:12:44.696" v="21" actId="14100"/>
          <ac:cxnSpMkLst>
            <pc:docMk/>
            <pc:sldMk cId="2599372888" sldId="262"/>
            <ac:cxnSpMk id="43" creationId="{0063375A-85C5-49C4-B255-B52D17C53557}"/>
          </ac:cxnSpMkLst>
        </pc:cxnChg>
      </pc:sldChg>
      <pc:sldChg chg="delSp modSp modAnim">
        <pc:chgData name="이신우" userId="97c84bcb-3d63-448d-88c5-c8a891bdb49c" providerId="ADAL" clId="{ABFF806B-75E7-4AA2-8EE0-45D59EF02D03}" dt="2019-05-09T05:14:34.651" v="33"/>
        <pc:sldMkLst>
          <pc:docMk/>
          <pc:sldMk cId="685468749" sldId="266"/>
        </pc:sldMkLst>
        <pc:spChg chg="mod topLvl">
          <ac:chgData name="이신우" userId="97c84bcb-3d63-448d-88c5-c8a891bdb49c" providerId="ADAL" clId="{ABFF806B-75E7-4AA2-8EE0-45D59EF02D03}" dt="2019-05-09T05:13:54.408" v="31" actId="165"/>
          <ac:spMkLst>
            <pc:docMk/>
            <pc:sldMk cId="685468749" sldId="266"/>
            <ac:spMk id="7" creationId="{4C075D00-856F-4B35-9EF2-33C49E54D773}"/>
          </ac:spMkLst>
        </pc:spChg>
        <pc:spChg chg="mod topLvl">
          <ac:chgData name="이신우" userId="97c84bcb-3d63-448d-88c5-c8a891bdb49c" providerId="ADAL" clId="{ABFF806B-75E7-4AA2-8EE0-45D59EF02D03}" dt="2019-05-09T05:13:54.408" v="31" actId="165"/>
          <ac:spMkLst>
            <pc:docMk/>
            <pc:sldMk cId="685468749" sldId="266"/>
            <ac:spMk id="15" creationId="{ED4A0386-3BF9-4B66-949E-04C4C889EBA5}"/>
          </ac:spMkLst>
        </pc:spChg>
        <pc:spChg chg="mod">
          <ac:chgData name="이신우" userId="97c84bcb-3d63-448d-88c5-c8a891bdb49c" providerId="ADAL" clId="{ABFF806B-75E7-4AA2-8EE0-45D59EF02D03}" dt="2019-05-09T05:13:44.447" v="30" actId="14100"/>
          <ac:spMkLst>
            <pc:docMk/>
            <pc:sldMk cId="685468749" sldId="266"/>
            <ac:spMk id="19" creationId="{E2FA1C69-CCE0-47C0-B3D1-EE801DDEC590}"/>
          </ac:spMkLst>
        </pc:spChg>
        <pc:spChg chg="mod topLvl">
          <ac:chgData name="이신우" userId="97c84bcb-3d63-448d-88c5-c8a891bdb49c" providerId="ADAL" clId="{ABFF806B-75E7-4AA2-8EE0-45D59EF02D03}" dt="2019-05-09T05:13:54.408" v="31" actId="165"/>
          <ac:spMkLst>
            <pc:docMk/>
            <pc:sldMk cId="685468749" sldId="266"/>
            <ac:spMk id="25" creationId="{DE16A3E1-C7A9-4BEE-B632-20EF6DDE0CD8}"/>
          </ac:spMkLst>
        </pc:spChg>
        <pc:spChg chg="mod topLvl">
          <ac:chgData name="이신우" userId="97c84bcb-3d63-448d-88c5-c8a891bdb49c" providerId="ADAL" clId="{ABFF806B-75E7-4AA2-8EE0-45D59EF02D03}" dt="2019-05-09T05:13:54.408" v="31" actId="165"/>
          <ac:spMkLst>
            <pc:docMk/>
            <pc:sldMk cId="685468749" sldId="266"/>
            <ac:spMk id="26" creationId="{D93A112B-E86F-47DD-8A82-A5FCF6E70567}"/>
          </ac:spMkLst>
        </pc:spChg>
        <pc:spChg chg="mod topLvl">
          <ac:chgData name="이신우" userId="97c84bcb-3d63-448d-88c5-c8a891bdb49c" providerId="ADAL" clId="{ABFF806B-75E7-4AA2-8EE0-45D59EF02D03}" dt="2019-05-09T05:13:54.408" v="31" actId="165"/>
          <ac:spMkLst>
            <pc:docMk/>
            <pc:sldMk cId="685468749" sldId="266"/>
            <ac:spMk id="32" creationId="{7999678F-60D0-4268-A26D-2B1E897AC1ED}"/>
          </ac:spMkLst>
        </pc:spChg>
        <pc:spChg chg="mod topLvl">
          <ac:chgData name="이신우" userId="97c84bcb-3d63-448d-88c5-c8a891bdb49c" providerId="ADAL" clId="{ABFF806B-75E7-4AA2-8EE0-45D59EF02D03}" dt="2019-05-09T05:13:54.408" v="31" actId="165"/>
          <ac:spMkLst>
            <pc:docMk/>
            <pc:sldMk cId="685468749" sldId="266"/>
            <ac:spMk id="33" creationId="{82AF46B7-2D18-442F-B4D7-77712B047724}"/>
          </ac:spMkLst>
        </pc:spChg>
        <pc:grpChg chg="del">
          <ac:chgData name="이신우" userId="97c84bcb-3d63-448d-88c5-c8a891bdb49c" providerId="ADAL" clId="{ABFF806B-75E7-4AA2-8EE0-45D59EF02D03}" dt="2019-05-09T05:13:54.408" v="31" actId="165"/>
          <ac:grpSpMkLst>
            <pc:docMk/>
            <pc:sldMk cId="685468749" sldId="266"/>
            <ac:grpSpMk id="17" creationId="{9D2BF1B1-F56B-4A63-BB1C-ECDFB58F7534}"/>
          </ac:grpSpMkLst>
        </pc:grpChg>
        <pc:picChg chg="mod topLvl">
          <ac:chgData name="이신우" userId="97c84bcb-3d63-448d-88c5-c8a891bdb49c" providerId="ADAL" clId="{ABFF806B-75E7-4AA2-8EE0-45D59EF02D03}" dt="2019-05-09T05:13:54.408" v="31" actId="165"/>
          <ac:picMkLst>
            <pc:docMk/>
            <pc:sldMk cId="685468749" sldId="266"/>
            <ac:picMk id="13" creationId="{CB6AE304-43F1-4DE9-9616-EC516E886F17}"/>
          </ac:picMkLst>
        </pc:picChg>
        <pc:picChg chg="mod modCrop">
          <ac:chgData name="이신우" userId="97c84bcb-3d63-448d-88c5-c8a891bdb49c" providerId="ADAL" clId="{ABFF806B-75E7-4AA2-8EE0-45D59EF02D03}" dt="2019-05-09T05:13:39.353" v="28" actId="1076"/>
          <ac:picMkLst>
            <pc:docMk/>
            <pc:sldMk cId="685468749" sldId="266"/>
            <ac:picMk id="21" creationId="{63561820-FBA2-44DD-9C76-3CDB3468EBB0}"/>
          </ac:picMkLst>
        </pc:picChg>
        <pc:cxnChg chg="mod">
          <ac:chgData name="이신우" userId="97c84bcb-3d63-448d-88c5-c8a891bdb49c" providerId="ADAL" clId="{ABFF806B-75E7-4AA2-8EE0-45D59EF02D03}" dt="2019-05-09T05:13:41.674" v="29" actId="1076"/>
          <ac:cxnSpMkLst>
            <pc:docMk/>
            <pc:sldMk cId="685468749" sldId="266"/>
            <ac:cxnSpMk id="6" creationId="{ED782CBE-CEDC-4F2B-9530-3E4A83295B05}"/>
          </ac:cxnSpMkLst>
        </pc:cxnChg>
        <pc:cxnChg chg="mod topLvl">
          <ac:chgData name="이신우" userId="97c84bcb-3d63-448d-88c5-c8a891bdb49c" providerId="ADAL" clId="{ABFF806B-75E7-4AA2-8EE0-45D59EF02D03}" dt="2019-05-09T05:13:54.408" v="31" actId="165"/>
          <ac:cxnSpMkLst>
            <pc:docMk/>
            <pc:sldMk cId="685468749" sldId="266"/>
            <ac:cxnSpMk id="9" creationId="{048E3069-F66B-4871-8C0B-0FA2BA7ABD6D}"/>
          </ac:cxnSpMkLst>
        </pc:cxnChg>
        <pc:cxnChg chg="mod topLvl">
          <ac:chgData name="이신우" userId="97c84bcb-3d63-448d-88c5-c8a891bdb49c" providerId="ADAL" clId="{ABFF806B-75E7-4AA2-8EE0-45D59EF02D03}" dt="2019-05-09T05:13:54.408" v="31" actId="165"/>
          <ac:cxnSpMkLst>
            <pc:docMk/>
            <pc:sldMk cId="685468749" sldId="266"/>
            <ac:cxnSpMk id="14" creationId="{35E3A225-F041-4C47-9F31-00FD69173730}"/>
          </ac:cxnSpMkLst>
        </pc:cxnChg>
      </pc:sldChg>
      <pc:sldChg chg="addSp delSp modSp add del ord delAnim">
        <pc:chgData name="이신우" userId="97c84bcb-3d63-448d-88c5-c8a891bdb49c" providerId="ADAL" clId="{ABFF806B-75E7-4AA2-8EE0-45D59EF02D03}" dt="2019-05-09T05:19:30.809" v="118" actId="2696"/>
        <pc:sldMkLst>
          <pc:docMk/>
          <pc:sldMk cId="3074441480" sldId="267"/>
        </pc:sldMkLst>
        <pc:spChg chg="mod">
          <ac:chgData name="이신우" userId="97c84bcb-3d63-448d-88c5-c8a891bdb49c" providerId="ADAL" clId="{ABFF806B-75E7-4AA2-8EE0-45D59EF02D03}" dt="2019-05-09T05:15:11.807" v="51"/>
          <ac:spMkLst>
            <pc:docMk/>
            <pc:sldMk cId="3074441480" sldId="267"/>
            <ac:spMk id="3" creationId="{2F18B0F5-0BC6-4F5E-9430-641BA066E819}"/>
          </ac:spMkLst>
        </pc:spChg>
        <pc:spChg chg="add del mod">
          <ac:chgData name="이신우" userId="97c84bcb-3d63-448d-88c5-c8a891bdb49c" providerId="ADAL" clId="{ABFF806B-75E7-4AA2-8EE0-45D59EF02D03}" dt="2019-05-09T05:16:49.666" v="55" actId="478"/>
          <ac:spMkLst>
            <pc:docMk/>
            <pc:sldMk cId="3074441480" sldId="267"/>
            <ac:spMk id="4" creationId="{C38E4B75-6D27-4FB6-8D19-F2D0E90FE6D9}"/>
          </ac:spMkLst>
        </pc:spChg>
        <pc:spChg chg="del">
          <ac:chgData name="이신우" userId="97c84bcb-3d63-448d-88c5-c8a891bdb49c" providerId="ADAL" clId="{ABFF806B-75E7-4AA2-8EE0-45D59EF02D03}" dt="2019-05-09T05:15:18.918" v="54" actId="478"/>
          <ac:spMkLst>
            <pc:docMk/>
            <pc:sldMk cId="3074441480" sldId="267"/>
            <ac:spMk id="7" creationId="{4C075D00-856F-4B35-9EF2-33C49E54D773}"/>
          </ac:spMkLst>
        </pc:spChg>
        <pc:spChg chg="del">
          <ac:chgData name="이신우" userId="97c84bcb-3d63-448d-88c5-c8a891bdb49c" providerId="ADAL" clId="{ABFF806B-75E7-4AA2-8EE0-45D59EF02D03}" dt="2019-05-09T05:15:18.918" v="54" actId="478"/>
          <ac:spMkLst>
            <pc:docMk/>
            <pc:sldMk cId="3074441480" sldId="267"/>
            <ac:spMk id="15" creationId="{ED4A0386-3BF9-4B66-949E-04C4C889EBA5}"/>
          </ac:spMkLst>
        </pc:spChg>
        <pc:spChg chg="del">
          <ac:chgData name="이신우" userId="97c84bcb-3d63-448d-88c5-c8a891bdb49c" providerId="ADAL" clId="{ABFF806B-75E7-4AA2-8EE0-45D59EF02D03}" dt="2019-05-09T05:15:13.587" v="52" actId="478"/>
          <ac:spMkLst>
            <pc:docMk/>
            <pc:sldMk cId="3074441480" sldId="267"/>
            <ac:spMk id="19" creationId="{E2FA1C69-CCE0-47C0-B3D1-EE801DDEC590}"/>
          </ac:spMkLst>
        </pc:spChg>
        <pc:spChg chg="del">
          <ac:chgData name="이신우" userId="97c84bcb-3d63-448d-88c5-c8a891bdb49c" providerId="ADAL" clId="{ABFF806B-75E7-4AA2-8EE0-45D59EF02D03}" dt="2019-05-09T05:15:18.918" v="54" actId="478"/>
          <ac:spMkLst>
            <pc:docMk/>
            <pc:sldMk cId="3074441480" sldId="267"/>
            <ac:spMk id="25" creationId="{DE16A3E1-C7A9-4BEE-B632-20EF6DDE0CD8}"/>
          </ac:spMkLst>
        </pc:spChg>
        <pc:spChg chg="del">
          <ac:chgData name="이신우" userId="97c84bcb-3d63-448d-88c5-c8a891bdb49c" providerId="ADAL" clId="{ABFF806B-75E7-4AA2-8EE0-45D59EF02D03}" dt="2019-05-09T05:15:18.918" v="54" actId="478"/>
          <ac:spMkLst>
            <pc:docMk/>
            <pc:sldMk cId="3074441480" sldId="267"/>
            <ac:spMk id="26" creationId="{D93A112B-E86F-47DD-8A82-A5FCF6E70567}"/>
          </ac:spMkLst>
        </pc:spChg>
        <pc:spChg chg="del">
          <ac:chgData name="이신우" userId="97c84bcb-3d63-448d-88c5-c8a891bdb49c" providerId="ADAL" clId="{ABFF806B-75E7-4AA2-8EE0-45D59EF02D03}" dt="2019-05-09T05:15:18.918" v="54" actId="478"/>
          <ac:spMkLst>
            <pc:docMk/>
            <pc:sldMk cId="3074441480" sldId="267"/>
            <ac:spMk id="32" creationId="{7999678F-60D0-4268-A26D-2B1E897AC1ED}"/>
          </ac:spMkLst>
        </pc:spChg>
        <pc:spChg chg="del">
          <ac:chgData name="이신우" userId="97c84bcb-3d63-448d-88c5-c8a891bdb49c" providerId="ADAL" clId="{ABFF806B-75E7-4AA2-8EE0-45D59EF02D03}" dt="2019-05-09T05:15:18.918" v="54" actId="478"/>
          <ac:spMkLst>
            <pc:docMk/>
            <pc:sldMk cId="3074441480" sldId="267"/>
            <ac:spMk id="33" creationId="{82AF46B7-2D18-442F-B4D7-77712B047724}"/>
          </ac:spMkLst>
        </pc:spChg>
        <pc:picChg chg="add del mod">
          <ac:chgData name="이신우" userId="97c84bcb-3d63-448d-88c5-c8a891bdb49c" providerId="ADAL" clId="{ABFF806B-75E7-4AA2-8EE0-45D59EF02D03}" dt="2019-05-09T05:17:55.738" v="66"/>
          <ac:picMkLst>
            <pc:docMk/>
            <pc:sldMk cId="3074441480" sldId="267"/>
            <ac:picMk id="8" creationId="{B45F3D27-19E5-41BD-8DB1-6495252D109A}"/>
          </ac:picMkLst>
        </pc:picChg>
        <pc:picChg chg="add del mod">
          <ac:chgData name="이신우" userId="97c84bcb-3d63-448d-88c5-c8a891bdb49c" providerId="ADAL" clId="{ABFF806B-75E7-4AA2-8EE0-45D59EF02D03}" dt="2019-05-09T05:17:49.517" v="63"/>
          <ac:picMkLst>
            <pc:docMk/>
            <pc:sldMk cId="3074441480" sldId="267"/>
            <ac:picMk id="11" creationId="{285E6E19-A733-4CE3-A3DA-87F9CCB20D42}"/>
          </ac:picMkLst>
        </pc:picChg>
        <pc:picChg chg="del">
          <ac:chgData name="이신우" userId="97c84bcb-3d63-448d-88c5-c8a891bdb49c" providerId="ADAL" clId="{ABFF806B-75E7-4AA2-8EE0-45D59EF02D03}" dt="2019-05-09T05:15:15.066" v="53" actId="478"/>
          <ac:picMkLst>
            <pc:docMk/>
            <pc:sldMk cId="3074441480" sldId="267"/>
            <ac:picMk id="13" creationId="{CB6AE304-43F1-4DE9-9616-EC516E886F17}"/>
          </ac:picMkLst>
        </pc:picChg>
        <pc:picChg chg="del">
          <ac:chgData name="이신우" userId="97c84bcb-3d63-448d-88c5-c8a891bdb49c" providerId="ADAL" clId="{ABFF806B-75E7-4AA2-8EE0-45D59EF02D03}" dt="2019-05-09T05:15:18.918" v="54" actId="478"/>
          <ac:picMkLst>
            <pc:docMk/>
            <pc:sldMk cId="3074441480" sldId="267"/>
            <ac:picMk id="21" creationId="{63561820-FBA2-44DD-9C76-3CDB3468EBB0}"/>
          </ac:picMkLst>
        </pc:picChg>
        <pc:cxnChg chg="del">
          <ac:chgData name="이신우" userId="97c84bcb-3d63-448d-88c5-c8a891bdb49c" providerId="ADAL" clId="{ABFF806B-75E7-4AA2-8EE0-45D59EF02D03}" dt="2019-05-09T05:15:18.918" v="54" actId="478"/>
          <ac:cxnSpMkLst>
            <pc:docMk/>
            <pc:sldMk cId="3074441480" sldId="267"/>
            <ac:cxnSpMk id="6" creationId="{ED782CBE-CEDC-4F2B-9530-3E4A83295B05}"/>
          </ac:cxnSpMkLst>
        </pc:cxnChg>
        <pc:cxnChg chg="del mod">
          <ac:chgData name="이신우" userId="97c84bcb-3d63-448d-88c5-c8a891bdb49c" providerId="ADAL" clId="{ABFF806B-75E7-4AA2-8EE0-45D59EF02D03}" dt="2019-05-09T05:15:18.918" v="54" actId="478"/>
          <ac:cxnSpMkLst>
            <pc:docMk/>
            <pc:sldMk cId="3074441480" sldId="267"/>
            <ac:cxnSpMk id="9" creationId="{048E3069-F66B-4871-8C0B-0FA2BA7ABD6D}"/>
          </ac:cxnSpMkLst>
        </pc:cxnChg>
        <pc:cxnChg chg="del mod">
          <ac:chgData name="이신우" userId="97c84bcb-3d63-448d-88c5-c8a891bdb49c" providerId="ADAL" clId="{ABFF806B-75E7-4AA2-8EE0-45D59EF02D03}" dt="2019-05-09T05:15:18.918" v="54" actId="478"/>
          <ac:cxnSpMkLst>
            <pc:docMk/>
            <pc:sldMk cId="3074441480" sldId="267"/>
            <ac:cxnSpMk id="14" creationId="{35E3A225-F041-4C47-9F31-00FD6917373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B923E-EF39-4FC6-AD1B-7F34CFB6EED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84306-5A39-4A4F-96C9-2EC3AB83B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9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84306-5A39-4A4F-96C9-2EC3AB83B0D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1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6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3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0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72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40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65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44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54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8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5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3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6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3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6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2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738F20-73E5-4CE3-B075-6DCB9EE9FD3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06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acmicpc.net/problem/2448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39C564-997B-4E79-8049-D6EE27057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8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알고리즘 문제 해설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3D60F9-8F88-478A-B552-49116AB3D722}"/>
              </a:ext>
            </a:extLst>
          </p:cNvPr>
          <p:cNvSpPr txBox="1"/>
          <p:nvPr/>
        </p:nvSpPr>
        <p:spPr>
          <a:xfrm>
            <a:off x="248575" y="191400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인터넷 및 게임공학 연구실 세미나</a:t>
            </a:r>
          </a:p>
        </p:txBody>
      </p:sp>
      <p:sp>
        <p:nvSpPr>
          <p:cNvPr id="88" name="부제목 2">
            <a:extLst>
              <a:ext uri="{FF2B5EF4-FFF2-40B4-BE49-F238E27FC236}">
                <a16:creationId xmlns:a16="http://schemas.microsoft.com/office/drawing/2014/main" id="{8F291A6F-791E-4121-9E35-C4583F754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6539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발표자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이신우</a:t>
            </a:r>
            <a:endParaRPr lang="en-US" altLang="ko-KR" sz="2400" b="1" dirty="0">
              <a:solidFill>
                <a:schemeClr val="bg2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일시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2019/05/09</a:t>
            </a:r>
          </a:p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내용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백준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2448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번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별 찍기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- 11</a:t>
            </a:r>
          </a:p>
        </p:txBody>
      </p:sp>
    </p:spTree>
    <p:extLst>
      <p:ext uri="{BB962C8B-B14F-4D97-AF65-F5344CB8AC3E}">
        <p14:creationId xmlns:p14="http://schemas.microsoft.com/office/powerpoint/2010/main" val="224895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C9C320-5743-4AE7-A1DD-8EF0A2DD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45841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7200" dirty="0">
                <a:latin typeface="+mj-ea"/>
              </a:rPr>
              <a:t>#2448</a:t>
            </a:r>
            <a:br>
              <a:rPr lang="en-US" altLang="ko-KR" sz="7200" b="0" i="0" kern="1200" dirty="0">
                <a:solidFill>
                  <a:schemeClr val="tx2"/>
                </a:solidFill>
                <a:latin typeface="+mj-ea"/>
              </a:rPr>
            </a:br>
            <a:r>
              <a:rPr lang="ko-KR" altLang="en-US" sz="7200" b="0" i="0" kern="1200" dirty="0" err="1">
                <a:solidFill>
                  <a:schemeClr val="tx2"/>
                </a:solidFill>
                <a:latin typeface="+mj-ea"/>
              </a:rPr>
              <a:t>별찍기</a:t>
            </a:r>
            <a:r>
              <a:rPr lang="ko-KR" altLang="en-US" sz="7200" b="0" i="0" kern="12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7200" b="0" i="0" kern="1200" dirty="0">
                <a:solidFill>
                  <a:schemeClr val="tx2"/>
                </a:solidFill>
                <a:latin typeface="+mj-ea"/>
              </a:rPr>
              <a:t>- 11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A6CC1DED-081F-4889-A4F6-8965EAD97672}"/>
              </a:ext>
            </a:extLst>
          </p:cNvPr>
          <p:cNvSpPr txBox="1">
            <a:spLocks/>
          </p:cNvSpPr>
          <p:nvPr/>
        </p:nvSpPr>
        <p:spPr>
          <a:xfrm>
            <a:off x="1154955" y="4929722"/>
            <a:ext cx="8542329" cy="174628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/>
              </a:buClr>
            </a:pPr>
            <a:r>
              <a:rPr lang="en-US" altLang="ko-KR" sz="2400" b="1" dirty="0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5</a:t>
            </a:r>
            <a:r>
              <a:rPr lang="ko-KR" altLang="en-US" sz="2400" b="1" dirty="0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단계 </a:t>
            </a:r>
            <a:r>
              <a:rPr lang="en-US" altLang="ko-KR" sz="2400" b="1" dirty="0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ko-KR" altLang="en-US" sz="2400" b="1" dirty="0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함수 사용하기</a:t>
            </a:r>
            <a:endParaRPr lang="en-US" altLang="ko-KR" sz="2400" b="1" dirty="0">
              <a:solidFill>
                <a:srgbClr val="1E5155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buClr>
                <a:srgbClr val="1E5155"/>
              </a:buClr>
            </a:pP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문제 링크 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rgbClr val="00B05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</a:t>
            </a:r>
            <a:r>
              <a:rPr lang="en-US" altLang="ko-KR" sz="1400" b="1" dirty="0">
                <a:solidFill>
                  <a:srgbClr val="00B05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2448</a:t>
            </a:r>
            <a:endParaRPr lang="en-US" altLang="ko-KR" sz="1400" b="1" dirty="0">
              <a:solidFill>
                <a:srgbClr val="00B05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936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문제</a:t>
            </a:r>
            <a:endParaRPr lang="ko-KR" altLang="en-US" dirty="0">
              <a:solidFill>
                <a:srgbClr val="EBEBEB"/>
              </a:solidFill>
            </a:endParaRPr>
          </a:p>
        </p:txBody>
      </p:sp>
      <p:sp useBgFill="1">
        <p:nvSpPr>
          <p:cNvPr id="85" name="Freeform: Shape 7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E2FA1C69-CCE0-47C0-B3D1-EE801DDE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2"/>
            <a:ext cx="5391361" cy="2201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+mn-lt"/>
              </a:rPr>
              <a:t>예제를 보고 규칙을 유추한 뒤에 별을 찍어 보세요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+mn-lt"/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C00000"/>
                </a:solidFill>
              </a:rPr>
              <a:t>입력</a:t>
            </a:r>
            <a:r>
              <a:rPr lang="ko-KR" altLang="en-US" sz="1600" b="1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첫째 줄에 </a:t>
            </a:r>
            <a:r>
              <a:rPr lang="en-US" altLang="ko-KR" sz="1600" dirty="0"/>
              <a:t>N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N</a:t>
            </a:r>
            <a:r>
              <a:rPr lang="ko-KR" altLang="en-US" sz="1600" dirty="0"/>
              <a:t>은 항상 </a:t>
            </a:r>
            <a:r>
              <a:rPr lang="en-US" altLang="ko-KR" sz="1600" dirty="0"/>
              <a:t>3×2</a:t>
            </a:r>
            <a:r>
              <a:rPr lang="en-US" altLang="ko-KR" sz="1600" baseline="30000" dirty="0"/>
              <a:t>k</a:t>
            </a:r>
            <a:r>
              <a:rPr lang="ko-KR" altLang="en-US" sz="1600" dirty="0"/>
              <a:t> 수이다</a:t>
            </a:r>
            <a:r>
              <a:rPr lang="en-US" altLang="ko-KR" sz="1600" dirty="0"/>
              <a:t>. (3, 6, 12, 24, 48, ...) (k ≤ 10)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C00000"/>
                </a:solidFill>
              </a:rPr>
              <a:t>출력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첫째 줄부터 </a:t>
            </a:r>
            <a:r>
              <a:rPr lang="en-US" altLang="ko-KR" sz="1600" dirty="0"/>
              <a:t>N</a:t>
            </a:r>
            <a:r>
              <a:rPr lang="ko-KR" altLang="en-US" sz="1600" dirty="0"/>
              <a:t>번째 줄까지 별을 출력한다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3561820-FBA2-44DD-9C76-3CDB3468E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073" b="81026"/>
          <a:stretch/>
        </p:blipFill>
        <p:spPr>
          <a:xfrm>
            <a:off x="6617096" y="2342680"/>
            <a:ext cx="1349039" cy="108632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782CBE-CEDC-4F2B-9530-3E4A83295B05}"/>
              </a:ext>
            </a:extLst>
          </p:cNvPr>
          <p:cNvCxnSpPr/>
          <p:nvPr/>
        </p:nvCxnSpPr>
        <p:spPr>
          <a:xfrm>
            <a:off x="6329594" y="2447248"/>
            <a:ext cx="0" cy="40748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CB6AE304-43F1-4DE9-9616-EC516E886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52"/>
          <a:stretch/>
        </p:blipFill>
        <p:spPr>
          <a:xfrm>
            <a:off x="8435696" y="2286162"/>
            <a:ext cx="3637935" cy="4461808"/>
          </a:xfrm>
          <a:prstGeom prst="rect">
            <a:avLst/>
          </a:prstGeom>
          <a:effectLst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C075D00-856F-4B35-9EF2-33C49E54D773}"/>
              </a:ext>
            </a:extLst>
          </p:cNvPr>
          <p:cNvSpPr/>
          <p:nvPr/>
        </p:nvSpPr>
        <p:spPr>
          <a:xfrm>
            <a:off x="9374818" y="2771192"/>
            <a:ext cx="1722269" cy="18754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16A3E1-C7A9-4BEE-B632-20EF6DDE0CD8}"/>
              </a:ext>
            </a:extLst>
          </p:cNvPr>
          <p:cNvSpPr/>
          <p:nvPr/>
        </p:nvSpPr>
        <p:spPr>
          <a:xfrm>
            <a:off x="8589144" y="4650269"/>
            <a:ext cx="1571347" cy="18754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A112B-E86F-47DD-8A82-A5FCF6E70567}"/>
              </a:ext>
            </a:extLst>
          </p:cNvPr>
          <p:cNvSpPr/>
          <p:nvPr/>
        </p:nvSpPr>
        <p:spPr>
          <a:xfrm>
            <a:off x="10235952" y="4646645"/>
            <a:ext cx="1571347" cy="18754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048E3069-F66B-4871-8C0B-0FA2BA7ABD6D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8719940" y="3708919"/>
            <a:ext cx="654879" cy="937726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5E3A225-F041-4C47-9F31-00FD6917373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1097087" y="3708919"/>
            <a:ext cx="338492" cy="937726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4A0386-3BF9-4B66-949E-04C4C889EBA5}"/>
              </a:ext>
            </a:extLst>
          </p:cNvPr>
          <p:cNvSpPr txBox="1"/>
          <p:nvPr/>
        </p:nvSpPr>
        <p:spPr>
          <a:xfrm>
            <a:off x="8652243" y="3302005"/>
            <a:ext cx="79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copy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99678F-60D0-4268-A26D-2B1E897AC1ED}"/>
              </a:ext>
            </a:extLst>
          </p:cNvPr>
          <p:cNvSpPr txBox="1"/>
          <p:nvPr/>
        </p:nvSpPr>
        <p:spPr>
          <a:xfrm>
            <a:off x="7828125" y="4281202"/>
            <a:ext cx="82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paste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AF46B7-2D18-442F-B4D7-77712B047724}"/>
              </a:ext>
            </a:extLst>
          </p:cNvPr>
          <p:cNvSpPr txBox="1"/>
          <p:nvPr/>
        </p:nvSpPr>
        <p:spPr>
          <a:xfrm>
            <a:off x="11386389" y="4159603"/>
            <a:ext cx="82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paste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468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 animBg="1"/>
      <p:bldP spid="26" grpId="0" animBg="1"/>
      <p:bldP spid="15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BFB274-C6CE-4B87-A774-37AC6FB3E3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37" y="478629"/>
            <a:ext cx="5277587" cy="58978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79A295-F295-4207-83E9-7E90041F8B42}"/>
              </a:ext>
            </a:extLst>
          </p:cNvPr>
          <p:cNvSpPr txBox="1"/>
          <p:nvPr/>
        </p:nvSpPr>
        <p:spPr>
          <a:xfrm>
            <a:off x="477012" y="45204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2448.cpp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F2FBBF7-9CDE-4A13-AD40-D8F69668699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9652"/>
          <a:stretch/>
        </p:blipFill>
        <p:spPr>
          <a:xfrm>
            <a:off x="7692890" y="1528769"/>
            <a:ext cx="3637935" cy="4461808"/>
          </a:xfrm>
          <a:prstGeom prst="rect">
            <a:avLst/>
          </a:prstGeom>
          <a:effectLst/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E3620F-A027-41EB-8348-052745230E49}"/>
              </a:ext>
            </a:extLst>
          </p:cNvPr>
          <p:cNvSpPr/>
          <p:nvPr/>
        </p:nvSpPr>
        <p:spPr>
          <a:xfrm>
            <a:off x="8632012" y="2013799"/>
            <a:ext cx="1722269" cy="18754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8B6212-3947-42A0-9D9D-F3FE5AB7E9A1}"/>
              </a:ext>
            </a:extLst>
          </p:cNvPr>
          <p:cNvSpPr/>
          <p:nvPr/>
        </p:nvSpPr>
        <p:spPr>
          <a:xfrm>
            <a:off x="7846338" y="3892876"/>
            <a:ext cx="1571347" cy="18754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5DBEDC-04C4-490B-AFC7-3FA9944B8122}"/>
              </a:ext>
            </a:extLst>
          </p:cNvPr>
          <p:cNvSpPr/>
          <p:nvPr/>
        </p:nvSpPr>
        <p:spPr>
          <a:xfrm>
            <a:off x="9493146" y="3889252"/>
            <a:ext cx="1571347" cy="18754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61BC40-B277-497D-8086-C27BF4C983D2}"/>
              </a:ext>
            </a:extLst>
          </p:cNvPr>
          <p:cNvSpPr txBox="1"/>
          <p:nvPr/>
        </p:nvSpPr>
        <p:spPr>
          <a:xfrm>
            <a:off x="7085319" y="3523809"/>
            <a:ext cx="82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paste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0709717-2268-4EA0-BDCC-91D453DC7B4C}"/>
              </a:ext>
            </a:extLst>
          </p:cNvPr>
          <p:cNvSpPr/>
          <p:nvPr/>
        </p:nvSpPr>
        <p:spPr>
          <a:xfrm>
            <a:off x="7834795" y="2010632"/>
            <a:ext cx="766154" cy="18754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양쪽 중괄호 40">
            <a:extLst>
              <a:ext uri="{FF2B5EF4-FFF2-40B4-BE49-F238E27FC236}">
                <a16:creationId xmlns:a16="http://schemas.microsoft.com/office/drawing/2014/main" id="{736288C2-624E-4B0E-9A9B-4938669827F3}"/>
              </a:ext>
            </a:extLst>
          </p:cNvPr>
          <p:cNvSpPr/>
          <p:nvPr/>
        </p:nvSpPr>
        <p:spPr>
          <a:xfrm>
            <a:off x="7437964" y="4065963"/>
            <a:ext cx="3959441" cy="1582531"/>
          </a:xfrm>
          <a:prstGeom prst="bracePair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0063375A-85C5-49C4-B255-B52D17C53557}"/>
              </a:ext>
            </a:extLst>
          </p:cNvPr>
          <p:cNvCxnSpPr>
            <a:cxnSpLocks/>
            <a:stCxn id="46" idx="2"/>
            <a:endCxn id="41" idx="1"/>
          </p:cNvCxnSpPr>
          <p:nvPr/>
        </p:nvCxnSpPr>
        <p:spPr>
          <a:xfrm rot="16200000" flipH="1">
            <a:off x="5103261" y="2522525"/>
            <a:ext cx="723379" cy="3946028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5A126EE-2AB5-4D43-AE08-D6AB9D60879B}"/>
              </a:ext>
            </a:extLst>
          </p:cNvPr>
          <p:cNvSpPr/>
          <p:nvPr/>
        </p:nvSpPr>
        <p:spPr>
          <a:xfrm>
            <a:off x="3097671" y="3982916"/>
            <a:ext cx="788529" cy="1509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F7A94D-EDC1-49A2-B971-9B9E09A35865}"/>
              </a:ext>
            </a:extLst>
          </p:cNvPr>
          <p:cNvSpPr txBox="1"/>
          <p:nvPr/>
        </p:nvSpPr>
        <p:spPr>
          <a:xfrm>
            <a:off x="7414311" y="3051057"/>
            <a:ext cx="82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loop1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5F4F34A-3B69-4615-B48E-DB7E86475E3C}"/>
              </a:ext>
            </a:extLst>
          </p:cNvPr>
          <p:cNvSpPr/>
          <p:nvPr/>
        </p:nvSpPr>
        <p:spPr>
          <a:xfrm>
            <a:off x="2931365" y="3831981"/>
            <a:ext cx="651624" cy="1509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ECB3539-96DC-4D0E-B0EC-FD7E4D4D6197}"/>
              </a:ext>
            </a:extLst>
          </p:cNvPr>
          <p:cNvSpPr/>
          <p:nvPr/>
        </p:nvSpPr>
        <p:spPr>
          <a:xfrm>
            <a:off x="8699708" y="1614468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loop2, 3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1174158-103D-401B-A442-07BC3E0A6DCD}"/>
              </a:ext>
            </a:extLst>
          </p:cNvPr>
          <p:cNvSpPr/>
          <p:nvPr/>
        </p:nvSpPr>
        <p:spPr>
          <a:xfrm>
            <a:off x="10389040" y="2007112"/>
            <a:ext cx="881363" cy="18566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417177FA-23EF-4029-B7FB-212845B2EAA1}"/>
              </a:ext>
            </a:extLst>
          </p:cNvPr>
          <p:cNvCxnSpPr>
            <a:cxnSpLocks/>
            <a:stCxn id="47" idx="0"/>
          </p:cNvCxnSpPr>
          <p:nvPr/>
        </p:nvCxnSpPr>
        <p:spPr>
          <a:xfrm rot="5400000" flipH="1" flipV="1">
            <a:off x="5176623" y="360717"/>
            <a:ext cx="1551819" cy="539071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CCD7ECB6-0EAC-4977-AB00-DE96A36F7BAD}"/>
              </a:ext>
            </a:extLst>
          </p:cNvPr>
          <p:cNvCxnSpPr>
            <a:stCxn id="29" idx="1"/>
          </p:cNvCxnSpPr>
          <p:nvPr/>
        </p:nvCxnSpPr>
        <p:spPr>
          <a:xfrm rot="10800000" flipV="1">
            <a:off x="8238430" y="2951526"/>
            <a:ext cx="393583" cy="941350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AE07EC-76E0-40E3-B2B3-E43DCF6F0FED}"/>
              </a:ext>
            </a:extLst>
          </p:cNvPr>
          <p:cNvSpPr txBox="1"/>
          <p:nvPr/>
        </p:nvSpPr>
        <p:spPr>
          <a:xfrm>
            <a:off x="7841740" y="2508379"/>
            <a:ext cx="79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copy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BBA374-A9B1-4A8C-B28F-9B5247736FC1}"/>
              </a:ext>
            </a:extLst>
          </p:cNvPr>
          <p:cNvSpPr txBox="1"/>
          <p:nvPr/>
        </p:nvSpPr>
        <p:spPr>
          <a:xfrm>
            <a:off x="10643583" y="3402210"/>
            <a:ext cx="82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paste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F4B914-9B1C-484B-B6F2-34E8859613F2}"/>
              </a:ext>
            </a:extLst>
          </p:cNvPr>
          <p:cNvSpPr txBox="1"/>
          <p:nvPr/>
        </p:nvSpPr>
        <p:spPr>
          <a:xfrm>
            <a:off x="10586660" y="3023007"/>
            <a:ext cx="82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loop1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A3E90DA7-1E11-4F7C-8022-32869E6DB71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0354281" y="2951526"/>
            <a:ext cx="338492" cy="937726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2207411-3C49-4256-BF9B-B9B89862894D}"/>
              </a:ext>
            </a:extLst>
          </p:cNvPr>
          <p:cNvGrpSpPr/>
          <p:nvPr/>
        </p:nvGrpSpPr>
        <p:grpSpPr>
          <a:xfrm>
            <a:off x="1743075" y="895350"/>
            <a:ext cx="8949698" cy="5095227"/>
            <a:chOff x="1743075" y="895350"/>
            <a:chExt cx="8949698" cy="5095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A914B4-A627-48A6-9398-69C99F8455EA}"/>
                </a:ext>
              </a:extLst>
            </p:cNvPr>
            <p:cNvSpPr txBox="1"/>
            <p:nvPr/>
          </p:nvSpPr>
          <p:spPr>
            <a:xfrm>
              <a:off x="1743075" y="895350"/>
              <a:ext cx="8949698" cy="509522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B72B1DA-8877-4DA6-B818-0EFCBF619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9832" y="2104978"/>
              <a:ext cx="2010056" cy="1095528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01AE609-90B9-4BF4-BB64-0777260D4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868" y="2104978"/>
              <a:ext cx="3648584" cy="366763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EBC5A7-9ADE-4C15-AD86-AC70E626EB0C}"/>
                </a:ext>
              </a:extLst>
            </p:cNvPr>
            <p:cNvSpPr txBox="1"/>
            <p:nvPr/>
          </p:nvSpPr>
          <p:spPr>
            <a:xfrm>
              <a:off x="2112699" y="1073869"/>
              <a:ext cx="119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</a:rPr>
                <a:t>결과출력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3BCC00-90D6-43A2-B1C1-9EC64F1D8A77}"/>
                </a:ext>
              </a:extLst>
            </p:cNvPr>
            <p:cNvSpPr txBox="1"/>
            <p:nvPr/>
          </p:nvSpPr>
          <p:spPr>
            <a:xfrm>
              <a:off x="2738257" y="1644467"/>
              <a:ext cx="907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- </a:t>
              </a:r>
              <a:r>
                <a:rPr lang="ko-KR" altLang="en-US" dirty="0">
                  <a:solidFill>
                    <a:schemeClr val="bg1"/>
                  </a:solidFill>
                </a:rPr>
                <a:t>입력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7EADF0-6958-42DE-9224-CE82DC395576}"/>
                </a:ext>
              </a:extLst>
            </p:cNvPr>
            <p:cNvSpPr txBox="1"/>
            <p:nvPr/>
          </p:nvSpPr>
          <p:spPr>
            <a:xfrm>
              <a:off x="5742924" y="1543406"/>
              <a:ext cx="1514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- </a:t>
              </a:r>
              <a:r>
                <a:rPr lang="ko-KR" altLang="en-US" dirty="0">
                  <a:solidFill>
                    <a:schemeClr val="bg1"/>
                  </a:solidFill>
                </a:rPr>
                <a:t>출력 결과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937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5" grpId="0"/>
      <p:bldP spid="53" grpId="0" animBg="1"/>
      <p:bldP spid="41" grpId="0" animBg="1"/>
      <p:bldP spid="46" grpId="0" animBg="1"/>
      <p:bldP spid="50" grpId="0"/>
      <p:bldP spid="47" grpId="0" animBg="1"/>
      <p:bldP spid="54" grpId="0"/>
      <p:bldP spid="59" grpId="0" animBg="1"/>
      <p:bldP spid="34" grpId="0"/>
      <p:bldP spid="36" grpId="0"/>
      <p:bldP spid="5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88</Words>
  <Application>Microsoft Office PowerPoint</Application>
  <PresentationFormat>와이드스크린</PresentationFormat>
  <Paragraphs>29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배달의민족 한나체 Air</vt:lpstr>
      <vt:lpstr>Arial</vt:lpstr>
      <vt:lpstr>Century Gothic</vt:lpstr>
      <vt:lpstr>Wingdings 3</vt:lpstr>
      <vt:lpstr>이온</vt:lpstr>
      <vt:lpstr>알고리즘 문제 해설</vt:lpstr>
      <vt:lpstr>#2448 별찍기 - 11</vt:lpstr>
      <vt:lpstr>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문제 해설</dc:title>
  <dc:creator>이신우</dc:creator>
  <cp:lastModifiedBy>이신우</cp:lastModifiedBy>
  <cp:revision>10</cp:revision>
  <dcterms:created xsi:type="dcterms:W3CDTF">2019-05-09T03:56:16Z</dcterms:created>
  <dcterms:modified xsi:type="dcterms:W3CDTF">2019-05-09T05:20:28Z</dcterms:modified>
</cp:coreProperties>
</file>