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8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990000"/>
    <a:srgbClr val="66FF66"/>
    <a:srgbClr val="FFFF66"/>
    <a:srgbClr val="CC00FF"/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 varScale="1">
        <p:scale>
          <a:sx n="88" d="100"/>
          <a:sy n="88" d="100"/>
        </p:scale>
        <p:origin x="-14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ĐH KTCN - GV Cao Tùng Anh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C250192-D726-4502-9667-2C3537180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ĐH KTCN - GV Cao Tùng Anh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69D6AB-021B-4646-BB5C-92F5FDE61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774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FC58857-0964-43DB-8AC4-DD8E996DC283}" type="datetime1">
              <a:rPr lang="en-US" smtClean="0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5D6C8B1-48F0-4506-B7FE-B850489332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CA3CB27-C368-4144-B5DA-8D4EBB1E3E70}" type="datetime1">
              <a:rPr lang="en-US" smtClean="0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4449E8C-B9AC-4557-B82A-0A3419B148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6480800-5E39-42A0-821A-CA8122947D54}" type="datetime1">
              <a:rPr lang="en-US" smtClean="0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FE111D-5CA7-4ACB-AAD5-6C0E97CB07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D72C0BF-1DD4-4429-9865-AD2E73418235}" type="datetime1">
              <a:rPr lang="en-US" smtClean="0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70EBC62-0E08-4440-9714-FE384B6295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26A70F-6B45-4206-8123-F5DD6C2A326C}" type="datetime1">
              <a:rPr lang="en-US" smtClean="0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B3E8AA8-D972-4DA7-8FCA-0A3D7A9F99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AB6E278-AF4C-4E9A-8DAA-4BAA541761E8}" type="datetime1">
              <a:rPr lang="en-US" smtClean="0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0C849C6-443C-402C-9258-8A49909D1A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EB2C01C-F8E3-4933-B0F8-0792C15F5798}" type="datetime1">
              <a:rPr lang="en-US" smtClean="0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950437B-0E0D-4E3E-9CB7-DFB3846E56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586BA5A-69EB-4020-9BC3-11896CC5D9C3}" type="datetime1">
              <a:rPr lang="en-US" smtClean="0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6300AE0-E8FE-421D-B021-02FE0D6AB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2B1DF8-DCCF-465A-BC93-9226E85ADA47}" type="datetime1">
              <a:rPr lang="en-US" smtClean="0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8F129C9-B9B2-4132-80D8-4A034DEAE5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974EDEA-2A8A-41FD-9C4D-A755BD03B547}" type="datetime1">
              <a:rPr lang="en-US" smtClean="0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35D4FEC-8D79-42B2-B1DC-535546BA94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0E9BCA7-A2BA-4F18-B88B-50780AACFC8C}" type="datetime1">
              <a:rPr lang="en-US" smtClean="0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E07453D-53C5-45E4-AC8A-0B6010606B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u="none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27A76A19-3C62-411C-B0DC-B0F9EBA61676}" type="datetime1">
              <a:rPr lang="en-US" smtClean="0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6B94B98-0067-475A-9216-EB3113094B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b="0" i="0" u="none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Ch%E1%BB%AF_vi%E1%BA%BFt" TargetMode="External"/><Relationship Id="rId7" Type="http://schemas.openxmlformats.org/officeDocument/2006/relationships/hyperlink" Target="https://vi.wikipedia.org/w/index.php?title=T%E1%BA%ADp_h%E1%BB%A3p_th%C3%B4ng_tin&amp;action=edit&amp;redlink=1" TargetMode="External"/><Relationship Id="rId2" Type="http://schemas.openxmlformats.org/officeDocument/2006/relationships/hyperlink" Target="https://vi.wikipedia.org/wiki/K%C3%BD_hi%E1%BB%87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iki/%C3%82m_thanh" TargetMode="External"/><Relationship Id="rId5" Type="http://schemas.openxmlformats.org/officeDocument/2006/relationships/hyperlink" Target="https://vi.wikipedia.org/wiki/H%C3%ACnh_%E1%BA%A3nh" TargetMode="External"/><Relationship Id="rId4" Type="http://schemas.openxmlformats.org/officeDocument/2006/relationships/hyperlink" Target="https://vi.wikipedia.org/wiki/Ch%E1%BB%AF_s%E1%BB%9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1-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30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30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trắc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50%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3-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4-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108D15-B078-499E-93C9-DBFA35049DB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Mô hình RD tương ứng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791200" y="1600200"/>
            <a:ext cx="1295400" cy="1192213"/>
          </a:xfrm>
          <a:prstGeom prst="rect">
            <a:avLst/>
          </a:prstGeom>
          <a:solidFill>
            <a:srgbClr val="F731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ThểLoai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/>
              <a:t>Matl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Têntl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209800" y="1447800"/>
            <a:ext cx="1295400" cy="1604963"/>
          </a:xfrm>
          <a:prstGeom prst="rect">
            <a:avLst/>
          </a:prstGeom>
          <a:solidFill>
            <a:srgbClr val="F731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Sach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/>
              <a:t>Masach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…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i="1"/>
              <a:t>Matl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81000" y="3962400"/>
            <a:ext cx="1295400" cy="2017713"/>
          </a:xfrm>
          <a:prstGeom prst="rect">
            <a:avLst/>
          </a:prstGeom>
          <a:solidFill>
            <a:srgbClr val="F731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Mượn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/>
              <a:t>Masach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/>
              <a:t>Mathe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Ngay_m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Ngay_tr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581400" y="3962400"/>
            <a:ext cx="1524000" cy="1192213"/>
          </a:xfrm>
          <a:prstGeom prst="rect">
            <a:avLst/>
          </a:prstGeom>
          <a:solidFill>
            <a:srgbClr val="F731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The_thuvien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/>
              <a:t>Mathe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…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858000" y="3962400"/>
            <a:ext cx="1295400" cy="2017713"/>
          </a:xfrm>
          <a:prstGeom prst="rect">
            <a:avLst/>
          </a:prstGeom>
          <a:solidFill>
            <a:srgbClr val="F731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Lêphi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/>
              <a:t>Mathe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/>
              <a:t>Nam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/>
              <a:t>Ngay_n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sotien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581400" y="4343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6858000" y="4343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381000" y="4343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2209800" y="182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5791200" y="1981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>
            <a:off x="3505200" y="220980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>
            <a:off x="1219200" y="2133600"/>
            <a:ext cx="914400" cy="2286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>
            <a:off x="1676400" y="45720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510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105400" y="4267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400800" y="4267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n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5410200" y="1905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35052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n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1752600" y="1981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1066800" y="3505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n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3200400" y="4267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1676400" y="5029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519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49808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693025" cy="4267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vi-VN" i="1" dirty="0" smtClean="0">
                <a:latin typeface="Arial" panose="020B0604020202020204" pitchFamily="34" charset="0"/>
                <a:cs typeface="Arial" panose="020B0604020202020204" pitchFamily="34" charset="0"/>
              </a:rPr>
              <a:t>Dữ liệu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 là thông tin dưới dạng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  <a:hlinkClick r:id="rId2" tooltip="Ký hiệu"/>
              </a:rPr>
              <a:t>ký hiệu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  <a:hlinkClick r:id="rId3" tooltip="Chữ viết"/>
              </a:rPr>
              <a:t>chữ viết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  <a:hlinkClick r:id="rId4" tooltip="Chữ số"/>
              </a:rPr>
              <a:t>chữ số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  <a:hlinkClick r:id="rId5" tooltip="Hình ảnh"/>
              </a:rPr>
              <a:t>hình ảnh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  <a:hlinkClick r:id="rId6" tooltip="Âm thanh"/>
              </a:rPr>
              <a:t>âm thanh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 hoặc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dạng tương tự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hlinkClick r:id="rId7" tooltip="Tập hợp thông tin (trang chưa được viết)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7" tooltip="Tập hợp thông tin (trang chưa được viết)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hlinkClick r:id="rId7" tooltip="Tập hợp thông tin (trang chưa được viết)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7" tooltip="Tập hợp thông tin (trang chưa được viết)"/>
              </a:rPr>
              <a:t> </a:t>
            </a:r>
            <a:r>
              <a:rPr lang="en-US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7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Giảm sự trùng lặp thông tin xuống mức thấp nhất. Do đó đảm bảo thông tin có tính nhất quán và toàn vẹn dữ liệu.</a:t>
            </a: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Đảm bảo dữ liệu có thể được truy xuất theo nhiều cách khác nhau.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hiều người có thể sử dụng một cơ sở dữ liệu.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382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tênđg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sổ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tin: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a-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ây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ERD</a:t>
            </a: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b-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ERD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RD</a:t>
            </a:r>
          </a:p>
        </p:txBody>
      </p:sp>
    </p:spTree>
    <p:extLst>
      <p:ext uri="{BB962C8B-B14F-4D97-AF65-F5344CB8AC3E}">
        <p14:creationId xmlns:p14="http://schemas.microsoft.com/office/powerpoint/2010/main" val="40920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F1194-FCC8-4B73-8B15-106AA65FA88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Mô hình ERD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029200" y="1524000"/>
            <a:ext cx="1371600" cy="11922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Thể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Lọai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 dirty="0" err="1"/>
              <a:t>Matl</a:t>
            </a:r>
            <a:endParaRPr lang="en-US" altLang="en-US" sz="1800" u="sng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Têntl</a:t>
            </a:r>
            <a:endParaRPr lang="en-US" altLang="en-US" sz="1800" dirty="0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5029200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37457" y="1277143"/>
            <a:ext cx="1295400" cy="2017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Sách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 dirty="0" err="1"/>
              <a:t>Masach</a:t>
            </a:r>
            <a:endParaRPr lang="en-US" altLang="en-US" sz="1800" u="sng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Tênsach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Ngtac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Tacgia</a:t>
            </a:r>
            <a:endParaRPr lang="en-US" altLang="en-US" sz="18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743200" y="4038600"/>
            <a:ext cx="1524000" cy="2017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The_thuvien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 dirty="0" err="1"/>
              <a:t>Mathe</a:t>
            </a:r>
            <a:endParaRPr lang="en-US" altLang="en-US" sz="1800" u="sng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Tendg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Diachi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ngaycap</a:t>
            </a:r>
            <a:endParaRPr lang="en-US" altLang="en-US" sz="1800" dirty="0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0" y="4267200"/>
            <a:ext cx="1524000" cy="1295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28600" y="4267200"/>
            <a:ext cx="1066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Mượn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Ngay_m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Ngay_tr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228600" y="4648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685800" y="3352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1524000" y="5029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990600" y="3429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(0,n)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2133600" y="5105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(0,n)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7543800" y="3505200"/>
            <a:ext cx="1295400" cy="7794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Năm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 dirty="0" err="1"/>
              <a:t>năm</a:t>
            </a:r>
            <a:endParaRPr lang="en-US" altLang="en-US" sz="1800" u="sng" dirty="0"/>
          </a:p>
        </p:txBody>
      </p:sp>
      <p:sp>
        <p:nvSpPr>
          <p:cNvPr id="27664" name="Oval 17"/>
          <p:cNvSpPr>
            <a:spLocks noChangeArrowheads="1"/>
          </p:cNvSpPr>
          <p:nvPr/>
        </p:nvSpPr>
        <p:spPr bwMode="auto">
          <a:xfrm>
            <a:off x="5257800" y="4191000"/>
            <a:ext cx="1524000" cy="1295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/>
          </a:p>
        </p:txBody>
      </p: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5562600" y="4191000"/>
            <a:ext cx="1066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Lêphi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Ngay_n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Sotien</a:t>
            </a:r>
            <a:endParaRPr lang="en-US" altLang="en-US" sz="1800" dirty="0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 flipV="1">
            <a:off x="4267200" y="48768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7" name="Line 20"/>
          <p:cNvSpPr>
            <a:spLocks noChangeShapeType="1"/>
          </p:cNvSpPr>
          <p:nvPr/>
        </p:nvSpPr>
        <p:spPr bwMode="auto">
          <a:xfrm flipV="1">
            <a:off x="6629400" y="38100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8" name="Line 21"/>
          <p:cNvSpPr>
            <a:spLocks noChangeShapeType="1"/>
          </p:cNvSpPr>
          <p:nvPr/>
        </p:nvSpPr>
        <p:spPr bwMode="auto">
          <a:xfrm>
            <a:off x="2743200" y="4419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9" name="Line 22"/>
          <p:cNvSpPr>
            <a:spLocks noChangeShapeType="1"/>
          </p:cNvSpPr>
          <p:nvPr/>
        </p:nvSpPr>
        <p:spPr bwMode="auto">
          <a:xfrm>
            <a:off x="75438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0" name="Line 23"/>
          <p:cNvSpPr>
            <a:spLocks noChangeShapeType="1"/>
          </p:cNvSpPr>
          <p:nvPr/>
        </p:nvSpPr>
        <p:spPr bwMode="auto">
          <a:xfrm>
            <a:off x="381000" y="1676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1" name="Oval 24"/>
          <p:cNvSpPr>
            <a:spLocks noChangeArrowheads="1"/>
          </p:cNvSpPr>
          <p:nvPr/>
        </p:nvSpPr>
        <p:spPr bwMode="auto">
          <a:xfrm>
            <a:off x="2819400" y="1905000"/>
            <a:ext cx="12192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/>
          </a:p>
        </p:txBody>
      </p:sp>
      <p:sp>
        <p:nvSpPr>
          <p:cNvPr id="27672" name="Text Box 25"/>
          <p:cNvSpPr txBox="1">
            <a:spLocks noChangeArrowheads="1"/>
          </p:cNvSpPr>
          <p:nvPr/>
        </p:nvSpPr>
        <p:spPr bwMode="auto">
          <a:xfrm>
            <a:off x="2971800" y="2057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Thuộc</a:t>
            </a:r>
            <a:endParaRPr lang="en-US" altLang="en-US" sz="1800" dirty="0"/>
          </a:p>
        </p:txBody>
      </p:sp>
      <p:sp>
        <p:nvSpPr>
          <p:cNvPr id="27673" name="Line 26"/>
          <p:cNvSpPr>
            <a:spLocks noChangeShapeType="1"/>
          </p:cNvSpPr>
          <p:nvPr/>
        </p:nvSpPr>
        <p:spPr bwMode="auto">
          <a:xfrm flipV="1">
            <a:off x="1676400" y="22860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4" name="Line 27"/>
          <p:cNvSpPr>
            <a:spLocks noChangeShapeType="1"/>
          </p:cNvSpPr>
          <p:nvPr/>
        </p:nvSpPr>
        <p:spPr bwMode="auto">
          <a:xfrm flipV="1">
            <a:off x="4038600" y="20574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5" name="Line 28"/>
          <p:cNvSpPr>
            <a:spLocks noChangeShapeType="1"/>
          </p:cNvSpPr>
          <p:nvPr/>
        </p:nvSpPr>
        <p:spPr bwMode="auto">
          <a:xfrm>
            <a:off x="5334000" y="4572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6" name="Text Box 31"/>
          <p:cNvSpPr txBox="1">
            <a:spLocks noChangeArrowheads="1"/>
          </p:cNvSpPr>
          <p:nvPr/>
        </p:nvSpPr>
        <p:spPr bwMode="auto">
          <a:xfrm>
            <a:off x="4267200" y="5029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(1,n)</a:t>
            </a:r>
          </a:p>
        </p:txBody>
      </p:sp>
      <p:sp>
        <p:nvSpPr>
          <p:cNvPr id="27677" name="Text Box 32"/>
          <p:cNvSpPr txBox="1">
            <a:spLocks noChangeArrowheads="1"/>
          </p:cNvSpPr>
          <p:nvPr/>
        </p:nvSpPr>
        <p:spPr bwMode="auto">
          <a:xfrm>
            <a:off x="6858000" y="3581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(1,n)</a:t>
            </a:r>
          </a:p>
        </p:txBody>
      </p:sp>
      <p:sp>
        <p:nvSpPr>
          <p:cNvPr id="27678" name="Text Box 33"/>
          <p:cNvSpPr txBox="1">
            <a:spLocks noChangeArrowheads="1"/>
          </p:cNvSpPr>
          <p:nvPr/>
        </p:nvSpPr>
        <p:spPr bwMode="auto">
          <a:xfrm>
            <a:off x="4343400" y="2133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(1,n)</a:t>
            </a:r>
          </a:p>
        </p:txBody>
      </p:sp>
      <p:sp>
        <p:nvSpPr>
          <p:cNvPr id="27679" name="Text Box 34"/>
          <p:cNvSpPr txBox="1">
            <a:spLocks noChangeArrowheads="1"/>
          </p:cNvSpPr>
          <p:nvPr/>
        </p:nvSpPr>
        <p:spPr bwMode="auto">
          <a:xfrm>
            <a:off x="1676400" y="243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18308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ôn học: Cơ sở dữ liệu&amp;quot;&quot;/&gt;&lt;property id=&quot;20307&quot; value=&quot;257&quot;/&gt;&lt;/object&gt;&lt;object type=&quot;3&quot; unique_id=&quot;10110&quot;&gt;&lt;property id=&quot;20148&quot; value=&quot;5&quot;/&gt;&lt;property id=&quot;20300&quot; value=&quot;Slide 2&quot;/&gt;&lt;property id=&quot;20307&quot; value=&quot;260&quot;/&gt;&lt;/object&gt;&lt;object type=&quot;3&quot; unique_id=&quot;10111&quot;&gt;&lt;property id=&quot;20148&quot; value=&quot;5&quot;/&gt;&lt;property id=&quot;20300&quot; value=&quot;Slide 3 - &amp;quot;Một số khái niệm cơ bản&amp;quot;&quot;/&gt;&lt;property id=&quot;20307&quot; value=&quot;258&quot;/&gt;&lt;/object&gt;&lt;object type=&quot;3&quot; unique_id=&quot;10112&quot;&gt;&lt;property id=&quot;20148&quot; value=&quot;5&quot;/&gt;&lt;property id=&quot;20300&quot; value=&quot;Slide 4 - &amp;quot;Một số khái niệm cơ bản(tt)&amp;quot;&quot;/&gt;&lt;property id=&quot;20307&quot; value=&quot;259&quot;/&gt;&lt;/object&gt;&lt;object type=&quot;3&quot; unique_id=&quot;10288&quot;&gt;&lt;property id=&quot;20148&quot; value=&quot;5&quot;/&gt;&lt;property id=&quot;20300&quot; value=&quot;Slide 5 - &amp;quot;Một số khái niệm cơ bản(tt)&amp;quot;&quot;/&gt;&lt;property id=&quot;20307&quot; value=&quot;261&quot;/&gt;&lt;/object&gt;&lt;object type=&quot;3&quot; unique_id=&quot;10289&quot;&gt;&lt;property id=&quot;20148&quot; value=&quot;5&quot;/&gt;&lt;property id=&quot;20300&quot; value=&quot;Slide 6 - &amp;quot;Các mức biểu diễn CSDL&amp;quot;&quot;/&gt;&lt;property id=&quot;20307&quot; value=&quot;262&quot;/&gt;&lt;/object&gt;&lt;object type=&quot;3&quot; unique_id=&quot;10290&quot;&gt;&lt;property id=&quot;20148&quot; value=&quot;5&quot;/&gt;&lt;property id=&quot;20300&quot; value=&quot;Slide 7 - &amp;quot;Các loại mô hình dữ liệu&amp;quot;&quot;/&gt;&lt;property id=&quot;20307&quot; value=&quot;263&quot;/&gt;&lt;/object&gt;&lt;object type=&quot;3&quot; unique_id=&quot;10291&quot;&gt;&lt;property id=&quot;20148&quot; value=&quot;5&quot;/&gt;&lt;property id=&quot;20300&quot; value=&quot;Slide 8 - &amp;quot;Bài tập&amp;quot;&quot;/&gt;&lt;property id=&quot;20307&quot; value=&quot;264&quot;/&gt;&lt;/object&gt;&lt;object type=&quot;3&quot; unique_id=&quot;10292&quot;&gt;&lt;property id=&quot;20148&quot; value=&quot;5&quot;/&gt;&lt;property id=&quot;20300&quot; value=&quot;Slide 9 - &amp;quot;Mô hình ERD &amp;quot;&quot;/&gt;&lt;property id=&quot;20307&quot; value=&quot;266&quot;/&gt;&lt;/object&gt;&lt;object type=&quot;3&quot; unique_id=&quot;10293&quot;&gt;&lt;property id=&quot;20148&quot; value=&quot;5&quot;/&gt;&lt;property id=&quot;20300&quot; value=&quot;Slide 10 - &amp;quot;Mô hình RD tương ứng&amp;quot;&quot;/&gt;&lt;property id=&quot;20307&quot; value=&quot;268&quot;/&gt;&lt;/object&gt;&lt;/object&gt;&lt;object type=&quot;8&quot; unique_id=&quot;10038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2708</TotalTime>
  <Words>466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Môn học: Cơ sở dữ liệu</vt:lpstr>
      <vt:lpstr>PowerPoint Presentation</vt:lpstr>
      <vt:lpstr>Một số khái niệm cơ bản</vt:lpstr>
      <vt:lpstr>Một số khái niệm cơ bản(tt)</vt:lpstr>
      <vt:lpstr>Một số khái niệm cơ bản(tt)</vt:lpstr>
      <vt:lpstr>Các mức biểu diễn CSDL</vt:lpstr>
      <vt:lpstr>Các loại mô hình dữ liệu</vt:lpstr>
      <vt:lpstr>Bài tập</vt:lpstr>
      <vt:lpstr>Mô hình ERD </vt:lpstr>
      <vt:lpstr>Mô hình RD tương ứng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Moâ</dc:title>
  <dc:creator>Standard</dc:creator>
  <cp:lastModifiedBy>X1 carbon</cp:lastModifiedBy>
  <cp:revision>68</cp:revision>
  <dcterms:created xsi:type="dcterms:W3CDTF">2005-12-26T07:36:00Z</dcterms:created>
  <dcterms:modified xsi:type="dcterms:W3CDTF">2017-11-13T14:07:38Z</dcterms:modified>
</cp:coreProperties>
</file>