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2"/>
  </p:notesMasterIdLst>
  <p:sldIdLst>
    <p:sldId id="256" r:id="rId2"/>
    <p:sldId id="271" r:id="rId3"/>
    <p:sldId id="276" r:id="rId4"/>
    <p:sldId id="259" r:id="rId5"/>
    <p:sldId id="260" r:id="rId6"/>
    <p:sldId id="272" r:id="rId7"/>
    <p:sldId id="261" r:id="rId8"/>
    <p:sldId id="275" r:id="rId9"/>
    <p:sldId id="263" r:id="rId10"/>
    <p:sldId id="273" r:id="rId11"/>
    <p:sldId id="264" r:id="rId12"/>
    <p:sldId id="265" r:id="rId13"/>
    <p:sldId id="266" r:id="rId14"/>
    <p:sldId id="267" r:id="rId15"/>
    <p:sldId id="269" r:id="rId16"/>
    <p:sldId id="270" r:id="rId17"/>
    <p:sldId id="280"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81235" autoAdjust="0"/>
  </p:normalViewPr>
  <p:slideViewPr>
    <p:cSldViewPr snapToGrid="0">
      <p:cViewPr varScale="1">
        <p:scale>
          <a:sx n="90" d="100"/>
          <a:sy n="90" d="100"/>
        </p:scale>
        <p:origin x="738"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F49DA-D35D-460F-90E5-1E9932C9CA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D6BDDDBE-0969-4D1C-B6B2-FF9752A3ACF8}">
      <dgm:prSet phldrT="[Texte]"/>
      <dgm:spPr/>
      <dgm:t>
        <a:bodyPr/>
        <a:lstStyle/>
        <a:p>
          <a:r>
            <a:rPr lang="fr-FR"/>
            <a:t>Directeur General</a:t>
          </a:r>
        </a:p>
      </dgm:t>
    </dgm:pt>
    <dgm:pt modelId="{C0697D18-71FE-4545-8671-D506D5EA06F7}" type="parTrans" cxnId="{70F0AB2F-BCFA-4179-BDA0-64E81D43D290}">
      <dgm:prSet/>
      <dgm:spPr/>
      <dgm:t>
        <a:bodyPr/>
        <a:lstStyle/>
        <a:p>
          <a:endParaRPr lang="fr-FR"/>
        </a:p>
      </dgm:t>
    </dgm:pt>
    <dgm:pt modelId="{2A841CCB-0016-4408-9168-7EBCB6E997EF}" type="sibTrans" cxnId="{70F0AB2F-BCFA-4179-BDA0-64E81D43D290}">
      <dgm:prSet/>
      <dgm:spPr/>
      <dgm:t>
        <a:bodyPr/>
        <a:lstStyle/>
        <a:p>
          <a:endParaRPr lang="fr-FR"/>
        </a:p>
      </dgm:t>
    </dgm:pt>
    <dgm:pt modelId="{364B034B-1673-4D73-A357-D06282354533}">
      <dgm:prSet phldrT="[Texte]"/>
      <dgm:spPr/>
      <dgm:t>
        <a:bodyPr/>
        <a:lstStyle/>
        <a:p>
          <a:r>
            <a:rPr lang="fr-FR"/>
            <a:t>Directeur Technique</a:t>
          </a:r>
        </a:p>
      </dgm:t>
    </dgm:pt>
    <dgm:pt modelId="{D024A212-AFBD-4BE1-8E5D-3943E8269B08}" type="parTrans" cxnId="{5D1DE9B1-0DB5-4BF7-BA78-12F0A291CD30}">
      <dgm:prSet/>
      <dgm:spPr/>
      <dgm:t>
        <a:bodyPr/>
        <a:lstStyle/>
        <a:p>
          <a:endParaRPr lang="fr-FR"/>
        </a:p>
      </dgm:t>
    </dgm:pt>
    <dgm:pt modelId="{0830A5FB-3380-4C09-9FF9-3DF96A30DD64}" type="sibTrans" cxnId="{5D1DE9B1-0DB5-4BF7-BA78-12F0A291CD30}">
      <dgm:prSet/>
      <dgm:spPr/>
      <dgm:t>
        <a:bodyPr/>
        <a:lstStyle/>
        <a:p>
          <a:endParaRPr lang="fr-FR"/>
        </a:p>
      </dgm:t>
    </dgm:pt>
    <dgm:pt modelId="{182E4569-7D1E-4A63-B180-7470EB62817E}">
      <dgm:prSet phldrT="[Texte]"/>
      <dgm:spPr/>
      <dgm:t>
        <a:bodyPr/>
        <a:lstStyle/>
        <a:p>
          <a:r>
            <a:rPr lang="en-US"/>
            <a:t>Assistante charg</a:t>
          </a:r>
          <a:r>
            <a:rPr lang="fr-FR"/>
            <a:t>ée</a:t>
          </a:r>
          <a:r>
            <a:rPr lang="en-US"/>
            <a:t> des ressources humaines</a:t>
          </a:r>
          <a:endParaRPr lang="fr-FR"/>
        </a:p>
      </dgm:t>
    </dgm:pt>
    <dgm:pt modelId="{7D7B0037-7AD2-4E92-935F-CD3940923D11}" type="parTrans" cxnId="{1CF96EE3-AAC5-4378-8843-76E7C5C9EC10}">
      <dgm:prSet/>
      <dgm:spPr/>
      <dgm:t>
        <a:bodyPr/>
        <a:lstStyle/>
        <a:p>
          <a:endParaRPr lang="fr-FR"/>
        </a:p>
      </dgm:t>
    </dgm:pt>
    <dgm:pt modelId="{2077B881-7D32-4535-B9FD-6F4F0C7FA89D}" type="sibTrans" cxnId="{1CF96EE3-AAC5-4378-8843-76E7C5C9EC10}">
      <dgm:prSet/>
      <dgm:spPr/>
      <dgm:t>
        <a:bodyPr/>
        <a:lstStyle/>
        <a:p>
          <a:endParaRPr lang="fr-FR"/>
        </a:p>
      </dgm:t>
    </dgm:pt>
    <dgm:pt modelId="{47BB993F-DA29-4C5F-9364-F470E39D3F4E}">
      <dgm:prSet phldrT="[Texte]"/>
      <dgm:spPr/>
      <dgm:t>
        <a:bodyPr/>
        <a:lstStyle/>
        <a:p>
          <a:r>
            <a:rPr lang="en-US"/>
            <a:t>Assistant aux affaires g</a:t>
          </a:r>
          <a:r>
            <a:rPr lang="fr-FR"/>
            <a:t>é</a:t>
          </a:r>
          <a:r>
            <a:rPr lang="en-US"/>
            <a:t>nérales</a:t>
          </a:r>
          <a:endParaRPr lang="fr-FR"/>
        </a:p>
      </dgm:t>
    </dgm:pt>
    <dgm:pt modelId="{76043768-8019-4B46-A25D-8B579C73382B}" type="parTrans" cxnId="{0C7E8367-B56F-43E8-A454-8843F63869B4}">
      <dgm:prSet/>
      <dgm:spPr/>
      <dgm:t>
        <a:bodyPr/>
        <a:lstStyle/>
        <a:p>
          <a:endParaRPr lang="fr-FR"/>
        </a:p>
      </dgm:t>
    </dgm:pt>
    <dgm:pt modelId="{BEBB8031-35FF-42CC-94CE-24D4C33561A4}" type="sibTrans" cxnId="{0C7E8367-B56F-43E8-A454-8843F63869B4}">
      <dgm:prSet/>
      <dgm:spPr/>
      <dgm:t>
        <a:bodyPr/>
        <a:lstStyle/>
        <a:p>
          <a:endParaRPr lang="fr-FR"/>
        </a:p>
      </dgm:t>
    </dgm:pt>
    <dgm:pt modelId="{DF294026-91E0-4B8B-A9AD-98B43271AC0F}">
      <dgm:prSet phldrT="[Texte]"/>
      <dgm:spPr/>
      <dgm:t>
        <a:bodyPr/>
        <a:lstStyle/>
        <a:p>
          <a:r>
            <a:rPr lang="fr-FR"/>
            <a:t>Equipe de développement</a:t>
          </a:r>
        </a:p>
      </dgm:t>
    </dgm:pt>
    <dgm:pt modelId="{9CA9D03B-4C6E-4365-9924-0B0220658807}" type="parTrans" cxnId="{3E1C4A0A-280F-451B-BE88-2FFC44BE3E64}">
      <dgm:prSet/>
      <dgm:spPr/>
      <dgm:t>
        <a:bodyPr/>
        <a:lstStyle/>
        <a:p>
          <a:endParaRPr lang="fr-FR"/>
        </a:p>
      </dgm:t>
    </dgm:pt>
    <dgm:pt modelId="{828BA90C-71D2-4B64-9368-765B65DDAC27}" type="sibTrans" cxnId="{3E1C4A0A-280F-451B-BE88-2FFC44BE3E64}">
      <dgm:prSet/>
      <dgm:spPr/>
      <dgm:t>
        <a:bodyPr/>
        <a:lstStyle/>
        <a:p>
          <a:endParaRPr lang="fr-FR"/>
        </a:p>
      </dgm:t>
    </dgm:pt>
    <dgm:pt modelId="{BD6CB7E5-69ED-4D71-BFFD-2D3FAB795040}">
      <dgm:prSet phldrT="[Texte]"/>
      <dgm:spPr/>
      <dgm:t>
        <a:bodyPr/>
        <a:lstStyle/>
        <a:p>
          <a:r>
            <a:rPr lang="fr-FR"/>
            <a:t>Equipe technique</a:t>
          </a:r>
        </a:p>
      </dgm:t>
    </dgm:pt>
    <dgm:pt modelId="{81C59720-289E-4283-9859-2462BC92558C}" type="parTrans" cxnId="{681D7155-32F0-4685-80BC-087B403BA311}">
      <dgm:prSet/>
      <dgm:spPr/>
      <dgm:t>
        <a:bodyPr/>
        <a:lstStyle/>
        <a:p>
          <a:endParaRPr lang="fr-FR"/>
        </a:p>
      </dgm:t>
    </dgm:pt>
    <dgm:pt modelId="{0B70DF90-36EE-4302-897E-1378E7624527}" type="sibTrans" cxnId="{681D7155-32F0-4685-80BC-087B403BA311}">
      <dgm:prSet/>
      <dgm:spPr/>
      <dgm:t>
        <a:bodyPr/>
        <a:lstStyle/>
        <a:p>
          <a:endParaRPr lang="fr-FR"/>
        </a:p>
      </dgm:t>
    </dgm:pt>
    <dgm:pt modelId="{399266B1-F5ED-4607-9E20-6CF8CBFC938E}">
      <dgm:prSet phldrT="[Texte]"/>
      <dgm:spPr/>
      <dgm:t>
        <a:bodyPr/>
        <a:lstStyle/>
        <a:p>
          <a:r>
            <a:rPr lang="fr-FR"/>
            <a:t>Chef de Projet</a:t>
          </a:r>
        </a:p>
      </dgm:t>
    </dgm:pt>
    <dgm:pt modelId="{A1EFD711-44AE-43BF-A803-41A52F5C5FFF}" type="parTrans" cxnId="{062C8E09-203D-4317-864D-5D856B7187AC}">
      <dgm:prSet/>
      <dgm:spPr/>
      <dgm:t>
        <a:bodyPr/>
        <a:lstStyle/>
        <a:p>
          <a:endParaRPr lang="fr-FR"/>
        </a:p>
      </dgm:t>
    </dgm:pt>
    <dgm:pt modelId="{41603EB6-B763-437A-8AC9-4C5E0A3D2D24}" type="sibTrans" cxnId="{062C8E09-203D-4317-864D-5D856B7187AC}">
      <dgm:prSet/>
      <dgm:spPr/>
      <dgm:t>
        <a:bodyPr/>
        <a:lstStyle/>
        <a:p>
          <a:endParaRPr lang="fr-FR"/>
        </a:p>
      </dgm:t>
    </dgm:pt>
    <dgm:pt modelId="{B0F2CBD7-41AA-429B-B3F3-65AD86327E3C}" type="pres">
      <dgm:prSet presAssocID="{2FDF49DA-D35D-460F-90E5-1E9932C9CA0C}" presName="hierChild1" presStyleCnt="0">
        <dgm:presLayoutVars>
          <dgm:chPref val="1"/>
          <dgm:dir val="rev"/>
          <dgm:animOne val="branch"/>
          <dgm:animLvl val="lvl"/>
          <dgm:resizeHandles/>
        </dgm:presLayoutVars>
      </dgm:prSet>
      <dgm:spPr/>
    </dgm:pt>
    <dgm:pt modelId="{1D627EEC-C18A-4CEA-B2DD-B89672370B17}" type="pres">
      <dgm:prSet presAssocID="{D6BDDDBE-0969-4D1C-B6B2-FF9752A3ACF8}" presName="hierRoot1" presStyleCnt="0"/>
      <dgm:spPr/>
    </dgm:pt>
    <dgm:pt modelId="{8E8EEC07-0BA0-4874-94D3-22FD6B47A1C9}" type="pres">
      <dgm:prSet presAssocID="{D6BDDDBE-0969-4D1C-B6B2-FF9752A3ACF8}" presName="composite" presStyleCnt="0"/>
      <dgm:spPr/>
    </dgm:pt>
    <dgm:pt modelId="{F117F9A2-E59C-4FAD-98C7-3708D0DF3A57}" type="pres">
      <dgm:prSet presAssocID="{D6BDDDBE-0969-4D1C-B6B2-FF9752A3ACF8}" presName="background" presStyleLbl="node0" presStyleIdx="0" presStyleCnt="1"/>
      <dgm:spPr/>
    </dgm:pt>
    <dgm:pt modelId="{7FA2A8E5-55F4-46A2-9CB5-5B9905E39C0C}" type="pres">
      <dgm:prSet presAssocID="{D6BDDDBE-0969-4D1C-B6B2-FF9752A3ACF8}" presName="text" presStyleLbl="fgAcc0" presStyleIdx="0" presStyleCnt="1">
        <dgm:presLayoutVars>
          <dgm:chPref val="3"/>
        </dgm:presLayoutVars>
      </dgm:prSet>
      <dgm:spPr/>
    </dgm:pt>
    <dgm:pt modelId="{748889C7-CA25-472E-A768-9F7F302F52FD}" type="pres">
      <dgm:prSet presAssocID="{D6BDDDBE-0969-4D1C-B6B2-FF9752A3ACF8}" presName="hierChild2" presStyleCnt="0"/>
      <dgm:spPr/>
    </dgm:pt>
    <dgm:pt modelId="{47CC899C-962E-4410-ADDD-02D6D6B894A3}" type="pres">
      <dgm:prSet presAssocID="{D024A212-AFBD-4BE1-8E5D-3943E8269B08}" presName="Name10" presStyleLbl="parChTrans1D2" presStyleIdx="0" presStyleCnt="1"/>
      <dgm:spPr/>
    </dgm:pt>
    <dgm:pt modelId="{3A71CDAF-3A57-41F6-957F-D08D2FFEA324}" type="pres">
      <dgm:prSet presAssocID="{364B034B-1673-4D73-A357-D06282354533}" presName="hierRoot2" presStyleCnt="0"/>
      <dgm:spPr/>
    </dgm:pt>
    <dgm:pt modelId="{7F08BA2A-E938-4D44-89F9-9FD69645E846}" type="pres">
      <dgm:prSet presAssocID="{364B034B-1673-4D73-A357-D06282354533}" presName="composite2" presStyleCnt="0"/>
      <dgm:spPr/>
    </dgm:pt>
    <dgm:pt modelId="{8E12F151-C700-4DEC-844B-6C2DB1F01410}" type="pres">
      <dgm:prSet presAssocID="{364B034B-1673-4D73-A357-D06282354533}" presName="background2" presStyleLbl="node2" presStyleIdx="0" presStyleCnt="1"/>
      <dgm:spPr/>
    </dgm:pt>
    <dgm:pt modelId="{52A64651-1808-44BA-8E81-4AA54AFBE74D}" type="pres">
      <dgm:prSet presAssocID="{364B034B-1673-4D73-A357-D06282354533}" presName="text2" presStyleLbl="fgAcc2" presStyleIdx="0" presStyleCnt="1">
        <dgm:presLayoutVars>
          <dgm:chPref val="3"/>
        </dgm:presLayoutVars>
      </dgm:prSet>
      <dgm:spPr/>
    </dgm:pt>
    <dgm:pt modelId="{5517EA78-D33D-4973-B104-E7F44ECE47B6}" type="pres">
      <dgm:prSet presAssocID="{364B034B-1673-4D73-A357-D06282354533}" presName="hierChild3" presStyleCnt="0"/>
      <dgm:spPr/>
    </dgm:pt>
    <dgm:pt modelId="{EBD326ED-9801-45A5-B225-C712E36AEA76}" type="pres">
      <dgm:prSet presAssocID="{A1EFD711-44AE-43BF-A803-41A52F5C5FFF}" presName="Name17" presStyleLbl="parChTrans1D3" presStyleIdx="0" presStyleCnt="3"/>
      <dgm:spPr/>
    </dgm:pt>
    <dgm:pt modelId="{090DB83A-182F-48D1-97BB-CBCA27CB2663}" type="pres">
      <dgm:prSet presAssocID="{399266B1-F5ED-4607-9E20-6CF8CBFC938E}" presName="hierRoot3" presStyleCnt="0"/>
      <dgm:spPr/>
    </dgm:pt>
    <dgm:pt modelId="{D9FB9008-B39E-4E56-B4D2-B371FDB8E166}" type="pres">
      <dgm:prSet presAssocID="{399266B1-F5ED-4607-9E20-6CF8CBFC938E}" presName="composite3" presStyleCnt="0"/>
      <dgm:spPr/>
    </dgm:pt>
    <dgm:pt modelId="{4E58C29F-0CD8-4249-B913-BA46C164C83C}" type="pres">
      <dgm:prSet presAssocID="{399266B1-F5ED-4607-9E20-6CF8CBFC938E}" presName="background3" presStyleLbl="node3" presStyleIdx="0" presStyleCnt="3"/>
      <dgm:spPr/>
    </dgm:pt>
    <dgm:pt modelId="{06BC3A0F-4362-4952-B04C-9BFAB1B29F30}" type="pres">
      <dgm:prSet presAssocID="{399266B1-F5ED-4607-9E20-6CF8CBFC938E}" presName="text3" presStyleLbl="fgAcc3" presStyleIdx="0" presStyleCnt="3">
        <dgm:presLayoutVars>
          <dgm:chPref val="3"/>
        </dgm:presLayoutVars>
      </dgm:prSet>
      <dgm:spPr/>
    </dgm:pt>
    <dgm:pt modelId="{926C2388-3969-4F19-94C0-45661E28D577}" type="pres">
      <dgm:prSet presAssocID="{399266B1-F5ED-4607-9E20-6CF8CBFC938E}" presName="hierChild4" presStyleCnt="0"/>
      <dgm:spPr/>
    </dgm:pt>
    <dgm:pt modelId="{2033DEFA-0BB5-4F03-8B1F-1010E6C26EC8}" type="pres">
      <dgm:prSet presAssocID="{9CA9D03B-4C6E-4365-9924-0B0220658807}" presName="Name23" presStyleLbl="parChTrans1D4" presStyleIdx="0" presStyleCnt="2"/>
      <dgm:spPr/>
    </dgm:pt>
    <dgm:pt modelId="{488FF4C4-1FB2-4BF1-8EEF-3D0D4C6AA7A5}" type="pres">
      <dgm:prSet presAssocID="{DF294026-91E0-4B8B-A9AD-98B43271AC0F}" presName="hierRoot4" presStyleCnt="0"/>
      <dgm:spPr/>
    </dgm:pt>
    <dgm:pt modelId="{106798CD-80EA-4C89-BE4C-83772F9838F2}" type="pres">
      <dgm:prSet presAssocID="{DF294026-91E0-4B8B-A9AD-98B43271AC0F}" presName="composite4" presStyleCnt="0"/>
      <dgm:spPr/>
    </dgm:pt>
    <dgm:pt modelId="{85C055A8-AF62-4BC6-992C-749816DA99EF}" type="pres">
      <dgm:prSet presAssocID="{DF294026-91E0-4B8B-A9AD-98B43271AC0F}" presName="background4" presStyleLbl="node4" presStyleIdx="0" presStyleCnt="2"/>
      <dgm:spPr/>
    </dgm:pt>
    <dgm:pt modelId="{C481AB89-CA58-4D04-AFB4-4A243BB038F1}" type="pres">
      <dgm:prSet presAssocID="{DF294026-91E0-4B8B-A9AD-98B43271AC0F}" presName="text4" presStyleLbl="fgAcc4" presStyleIdx="0" presStyleCnt="2">
        <dgm:presLayoutVars>
          <dgm:chPref val="3"/>
        </dgm:presLayoutVars>
      </dgm:prSet>
      <dgm:spPr/>
    </dgm:pt>
    <dgm:pt modelId="{6D1B63B5-AB60-4D85-A4E6-593E45DA379F}" type="pres">
      <dgm:prSet presAssocID="{DF294026-91E0-4B8B-A9AD-98B43271AC0F}" presName="hierChild5" presStyleCnt="0"/>
      <dgm:spPr/>
    </dgm:pt>
    <dgm:pt modelId="{7FB41172-3F79-4FB2-8BA4-9251D1AA801A}" type="pres">
      <dgm:prSet presAssocID="{81C59720-289E-4283-9859-2462BC92558C}" presName="Name23" presStyleLbl="parChTrans1D4" presStyleIdx="1" presStyleCnt="2"/>
      <dgm:spPr/>
    </dgm:pt>
    <dgm:pt modelId="{DA8EEEEC-4B65-4A67-B8B4-D11A252778E3}" type="pres">
      <dgm:prSet presAssocID="{BD6CB7E5-69ED-4D71-BFFD-2D3FAB795040}" presName="hierRoot4" presStyleCnt="0"/>
      <dgm:spPr/>
    </dgm:pt>
    <dgm:pt modelId="{98CE7739-03A2-4AA0-BA48-414AEC7AC278}" type="pres">
      <dgm:prSet presAssocID="{BD6CB7E5-69ED-4D71-BFFD-2D3FAB795040}" presName="composite4" presStyleCnt="0"/>
      <dgm:spPr/>
    </dgm:pt>
    <dgm:pt modelId="{CFCD113A-FBD0-4ABC-9FE2-FDB75018AA60}" type="pres">
      <dgm:prSet presAssocID="{BD6CB7E5-69ED-4D71-BFFD-2D3FAB795040}" presName="background4" presStyleLbl="node4" presStyleIdx="1" presStyleCnt="2"/>
      <dgm:spPr/>
    </dgm:pt>
    <dgm:pt modelId="{E68DF3F9-8232-4B25-9B71-C294E56AE7DA}" type="pres">
      <dgm:prSet presAssocID="{BD6CB7E5-69ED-4D71-BFFD-2D3FAB795040}" presName="text4" presStyleLbl="fgAcc4" presStyleIdx="1" presStyleCnt="2">
        <dgm:presLayoutVars>
          <dgm:chPref val="3"/>
        </dgm:presLayoutVars>
      </dgm:prSet>
      <dgm:spPr/>
    </dgm:pt>
    <dgm:pt modelId="{7D6469DA-1691-4239-9917-AB030D3AFFB1}" type="pres">
      <dgm:prSet presAssocID="{BD6CB7E5-69ED-4D71-BFFD-2D3FAB795040}" presName="hierChild5" presStyleCnt="0"/>
      <dgm:spPr/>
    </dgm:pt>
    <dgm:pt modelId="{6B63D9B4-2EFC-4D16-819C-6110BC0185DC}" type="pres">
      <dgm:prSet presAssocID="{7D7B0037-7AD2-4E92-935F-CD3940923D11}" presName="Name17" presStyleLbl="parChTrans1D3" presStyleIdx="1" presStyleCnt="3"/>
      <dgm:spPr/>
    </dgm:pt>
    <dgm:pt modelId="{860868AD-2855-4729-A89F-8D499C7C495D}" type="pres">
      <dgm:prSet presAssocID="{182E4569-7D1E-4A63-B180-7470EB62817E}" presName="hierRoot3" presStyleCnt="0"/>
      <dgm:spPr/>
    </dgm:pt>
    <dgm:pt modelId="{3DA13C20-3EAD-492F-8B51-A77942DBD979}" type="pres">
      <dgm:prSet presAssocID="{182E4569-7D1E-4A63-B180-7470EB62817E}" presName="composite3" presStyleCnt="0"/>
      <dgm:spPr/>
    </dgm:pt>
    <dgm:pt modelId="{CFE4B885-8F27-4364-9B65-F3B80BB97399}" type="pres">
      <dgm:prSet presAssocID="{182E4569-7D1E-4A63-B180-7470EB62817E}" presName="background3" presStyleLbl="node3" presStyleIdx="1" presStyleCnt="3"/>
      <dgm:spPr/>
    </dgm:pt>
    <dgm:pt modelId="{078396D5-174F-4F30-93E8-E41503C38C89}" type="pres">
      <dgm:prSet presAssocID="{182E4569-7D1E-4A63-B180-7470EB62817E}" presName="text3" presStyleLbl="fgAcc3" presStyleIdx="1" presStyleCnt="3">
        <dgm:presLayoutVars>
          <dgm:chPref val="3"/>
        </dgm:presLayoutVars>
      </dgm:prSet>
      <dgm:spPr/>
    </dgm:pt>
    <dgm:pt modelId="{2BFE0D3B-2238-49FB-B367-D15E22CF9E8F}" type="pres">
      <dgm:prSet presAssocID="{182E4569-7D1E-4A63-B180-7470EB62817E}" presName="hierChild4" presStyleCnt="0"/>
      <dgm:spPr/>
    </dgm:pt>
    <dgm:pt modelId="{655692E4-FF81-47BD-A232-3EA71766EA62}" type="pres">
      <dgm:prSet presAssocID="{76043768-8019-4B46-A25D-8B579C73382B}" presName="Name17" presStyleLbl="parChTrans1D3" presStyleIdx="2" presStyleCnt="3"/>
      <dgm:spPr/>
    </dgm:pt>
    <dgm:pt modelId="{4BAC64CC-6BBC-4495-8207-B1D645196A97}" type="pres">
      <dgm:prSet presAssocID="{47BB993F-DA29-4C5F-9364-F470E39D3F4E}" presName="hierRoot3" presStyleCnt="0"/>
      <dgm:spPr/>
    </dgm:pt>
    <dgm:pt modelId="{03CC8DC6-4E19-462E-96AB-708AF55F5BC1}" type="pres">
      <dgm:prSet presAssocID="{47BB993F-DA29-4C5F-9364-F470E39D3F4E}" presName="composite3" presStyleCnt="0"/>
      <dgm:spPr/>
    </dgm:pt>
    <dgm:pt modelId="{50684513-04C4-4E25-8F5D-068781B4D18A}" type="pres">
      <dgm:prSet presAssocID="{47BB993F-DA29-4C5F-9364-F470E39D3F4E}" presName="background3" presStyleLbl="node3" presStyleIdx="2" presStyleCnt="3"/>
      <dgm:spPr/>
    </dgm:pt>
    <dgm:pt modelId="{6BD95813-E470-4CFD-B5B7-F7FA24B1519B}" type="pres">
      <dgm:prSet presAssocID="{47BB993F-DA29-4C5F-9364-F470E39D3F4E}" presName="text3" presStyleLbl="fgAcc3" presStyleIdx="2" presStyleCnt="3">
        <dgm:presLayoutVars>
          <dgm:chPref val="3"/>
        </dgm:presLayoutVars>
      </dgm:prSet>
      <dgm:spPr/>
    </dgm:pt>
    <dgm:pt modelId="{E3A87120-4F84-4F00-BE82-E386860DBF48}" type="pres">
      <dgm:prSet presAssocID="{47BB993F-DA29-4C5F-9364-F470E39D3F4E}" presName="hierChild4" presStyleCnt="0"/>
      <dgm:spPr/>
    </dgm:pt>
  </dgm:ptLst>
  <dgm:cxnLst>
    <dgm:cxn modelId="{062C8E09-203D-4317-864D-5D856B7187AC}" srcId="{364B034B-1673-4D73-A357-D06282354533}" destId="{399266B1-F5ED-4607-9E20-6CF8CBFC938E}" srcOrd="0" destOrd="0" parTransId="{A1EFD711-44AE-43BF-A803-41A52F5C5FFF}" sibTransId="{41603EB6-B763-437A-8AC9-4C5E0A3D2D24}"/>
    <dgm:cxn modelId="{3E1C4A0A-280F-451B-BE88-2FFC44BE3E64}" srcId="{399266B1-F5ED-4607-9E20-6CF8CBFC938E}" destId="{DF294026-91E0-4B8B-A9AD-98B43271AC0F}" srcOrd="0" destOrd="0" parTransId="{9CA9D03B-4C6E-4365-9924-0B0220658807}" sibTransId="{828BA90C-71D2-4B64-9368-765B65DDAC27}"/>
    <dgm:cxn modelId="{63F56F14-D970-4018-8B1C-4DB91EA5F3A4}" type="presOf" srcId="{D024A212-AFBD-4BE1-8E5D-3943E8269B08}" destId="{47CC899C-962E-4410-ADDD-02D6D6B894A3}" srcOrd="0" destOrd="0" presId="urn:microsoft.com/office/officeart/2005/8/layout/hierarchy1"/>
    <dgm:cxn modelId="{43ECD114-0344-4451-AD4C-815BF699EFBB}" type="presOf" srcId="{DF294026-91E0-4B8B-A9AD-98B43271AC0F}" destId="{C481AB89-CA58-4D04-AFB4-4A243BB038F1}" srcOrd="0" destOrd="0" presId="urn:microsoft.com/office/officeart/2005/8/layout/hierarchy1"/>
    <dgm:cxn modelId="{67403321-10EC-4C05-8400-5B4E3CF120A3}" type="presOf" srcId="{364B034B-1673-4D73-A357-D06282354533}" destId="{52A64651-1808-44BA-8E81-4AA54AFBE74D}" srcOrd="0" destOrd="0" presId="urn:microsoft.com/office/officeart/2005/8/layout/hierarchy1"/>
    <dgm:cxn modelId="{BC76B027-AD91-40AC-B9FC-D2845BE9FB9B}" type="presOf" srcId="{A1EFD711-44AE-43BF-A803-41A52F5C5FFF}" destId="{EBD326ED-9801-45A5-B225-C712E36AEA76}" srcOrd="0" destOrd="0" presId="urn:microsoft.com/office/officeart/2005/8/layout/hierarchy1"/>
    <dgm:cxn modelId="{70F0AB2F-BCFA-4179-BDA0-64E81D43D290}" srcId="{2FDF49DA-D35D-460F-90E5-1E9932C9CA0C}" destId="{D6BDDDBE-0969-4D1C-B6B2-FF9752A3ACF8}" srcOrd="0" destOrd="0" parTransId="{C0697D18-71FE-4545-8671-D506D5EA06F7}" sibTransId="{2A841CCB-0016-4408-9168-7EBCB6E997EF}"/>
    <dgm:cxn modelId="{90E8F25B-58F3-49B6-86EA-B3D01B4855EB}" type="presOf" srcId="{76043768-8019-4B46-A25D-8B579C73382B}" destId="{655692E4-FF81-47BD-A232-3EA71766EA62}" srcOrd="0" destOrd="0" presId="urn:microsoft.com/office/officeart/2005/8/layout/hierarchy1"/>
    <dgm:cxn modelId="{2062B744-2B1C-44C3-AD78-912CA5A3FE66}" type="presOf" srcId="{7D7B0037-7AD2-4E92-935F-CD3940923D11}" destId="{6B63D9B4-2EFC-4D16-819C-6110BC0185DC}" srcOrd="0" destOrd="0" presId="urn:microsoft.com/office/officeart/2005/8/layout/hierarchy1"/>
    <dgm:cxn modelId="{0C7E8367-B56F-43E8-A454-8843F63869B4}" srcId="{364B034B-1673-4D73-A357-D06282354533}" destId="{47BB993F-DA29-4C5F-9364-F470E39D3F4E}" srcOrd="2" destOrd="0" parTransId="{76043768-8019-4B46-A25D-8B579C73382B}" sibTransId="{BEBB8031-35FF-42CC-94CE-24D4C33561A4}"/>
    <dgm:cxn modelId="{E7E4614E-B7DC-4EB8-88B8-1C7B899B91C8}" type="presOf" srcId="{81C59720-289E-4283-9859-2462BC92558C}" destId="{7FB41172-3F79-4FB2-8BA4-9251D1AA801A}" srcOrd="0" destOrd="0" presId="urn:microsoft.com/office/officeart/2005/8/layout/hierarchy1"/>
    <dgm:cxn modelId="{681D7155-32F0-4685-80BC-087B403BA311}" srcId="{399266B1-F5ED-4607-9E20-6CF8CBFC938E}" destId="{BD6CB7E5-69ED-4D71-BFFD-2D3FAB795040}" srcOrd="1" destOrd="0" parTransId="{81C59720-289E-4283-9859-2462BC92558C}" sibTransId="{0B70DF90-36EE-4302-897E-1378E7624527}"/>
    <dgm:cxn modelId="{6A05DB5A-0E73-4A55-8D90-951301C3127D}" type="presOf" srcId="{182E4569-7D1E-4A63-B180-7470EB62817E}" destId="{078396D5-174F-4F30-93E8-E41503C38C89}" srcOrd="0" destOrd="0" presId="urn:microsoft.com/office/officeart/2005/8/layout/hierarchy1"/>
    <dgm:cxn modelId="{05049A81-6226-4967-A941-3F060C933631}" type="presOf" srcId="{D6BDDDBE-0969-4D1C-B6B2-FF9752A3ACF8}" destId="{7FA2A8E5-55F4-46A2-9CB5-5B9905E39C0C}" srcOrd="0" destOrd="0" presId="urn:microsoft.com/office/officeart/2005/8/layout/hierarchy1"/>
    <dgm:cxn modelId="{6783D7A4-78D4-4CD7-802D-E9088A62ABE7}" type="presOf" srcId="{2FDF49DA-D35D-460F-90E5-1E9932C9CA0C}" destId="{B0F2CBD7-41AA-429B-B3F3-65AD86327E3C}" srcOrd="0" destOrd="0" presId="urn:microsoft.com/office/officeart/2005/8/layout/hierarchy1"/>
    <dgm:cxn modelId="{5D1DE9B1-0DB5-4BF7-BA78-12F0A291CD30}" srcId="{D6BDDDBE-0969-4D1C-B6B2-FF9752A3ACF8}" destId="{364B034B-1673-4D73-A357-D06282354533}" srcOrd="0" destOrd="0" parTransId="{D024A212-AFBD-4BE1-8E5D-3943E8269B08}" sibTransId="{0830A5FB-3380-4C09-9FF9-3DF96A30DD64}"/>
    <dgm:cxn modelId="{8BC9D9B6-2EB7-431C-B8DF-41F91924A9A9}" type="presOf" srcId="{9CA9D03B-4C6E-4365-9924-0B0220658807}" destId="{2033DEFA-0BB5-4F03-8B1F-1010E6C26EC8}" srcOrd="0" destOrd="0" presId="urn:microsoft.com/office/officeart/2005/8/layout/hierarchy1"/>
    <dgm:cxn modelId="{D8FA19CB-CAE7-48D0-89B9-8749CF9655E5}" type="presOf" srcId="{BD6CB7E5-69ED-4D71-BFFD-2D3FAB795040}" destId="{E68DF3F9-8232-4B25-9B71-C294E56AE7DA}" srcOrd="0" destOrd="0" presId="urn:microsoft.com/office/officeart/2005/8/layout/hierarchy1"/>
    <dgm:cxn modelId="{548379CC-5009-4842-8359-4E93D4606F4E}" type="presOf" srcId="{47BB993F-DA29-4C5F-9364-F470E39D3F4E}" destId="{6BD95813-E470-4CFD-B5B7-F7FA24B1519B}" srcOrd="0" destOrd="0" presId="urn:microsoft.com/office/officeart/2005/8/layout/hierarchy1"/>
    <dgm:cxn modelId="{1CF96EE3-AAC5-4378-8843-76E7C5C9EC10}" srcId="{364B034B-1673-4D73-A357-D06282354533}" destId="{182E4569-7D1E-4A63-B180-7470EB62817E}" srcOrd="1" destOrd="0" parTransId="{7D7B0037-7AD2-4E92-935F-CD3940923D11}" sibTransId="{2077B881-7D32-4535-B9FD-6F4F0C7FA89D}"/>
    <dgm:cxn modelId="{3B6179E7-9827-4BCA-8F59-F1DD095BA449}" type="presOf" srcId="{399266B1-F5ED-4607-9E20-6CF8CBFC938E}" destId="{06BC3A0F-4362-4952-B04C-9BFAB1B29F30}" srcOrd="0" destOrd="0" presId="urn:microsoft.com/office/officeart/2005/8/layout/hierarchy1"/>
    <dgm:cxn modelId="{64DD1ECE-15B1-4666-9AE4-D1A83240C675}" type="presParOf" srcId="{B0F2CBD7-41AA-429B-B3F3-65AD86327E3C}" destId="{1D627EEC-C18A-4CEA-B2DD-B89672370B17}" srcOrd="0" destOrd="0" presId="urn:microsoft.com/office/officeart/2005/8/layout/hierarchy1"/>
    <dgm:cxn modelId="{A5AE7083-3532-497C-951B-E0FF496AB0D1}" type="presParOf" srcId="{1D627EEC-C18A-4CEA-B2DD-B89672370B17}" destId="{8E8EEC07-0BA0-4874-94D3-22FD6B47A1C9}" srcOrd="0" destOrd="0" presId="urn:microsoft.com/office/officeart/2005/8/layout/hierarchy1"/>
    <dgm:cxn modelId="{3BA3A2F0-FB5F-42B1-B031-9CC4BDD27726}" type="presParOf" srcId="{8E8EEC07-0BA0-4874-94D3-22FD6B47A1C9}" destId="{F117F9A2-E59C-4FAD-98C7-3708D0DF3A57}" srcOrd="0" destOrd="0" presId="urn:microsoft.com/office/officeart/2005/8/layout/hierarchy1"/>
    <dgm:cxn modelId="{FDD018CB-5BE2-4912-9F78-5B16BEACFB50}" type="presParOf" srcId="{8E8EEC07-0BA0-4874-94D3-22FD6B47A1C9}" destId="{7FA2A8E5-55F4-46A2-9CB5-5B9905E39C0C}" srcOrd="1" destOrd="0" presId="urn:microsoft.com/office/officeart/2005/8/layout/hierarchy1"/>
    <dgm:cxn modelId="{ADBB52DF-A251-4B1B-82F3-E18B23D8BAAF}" type="presParOf" srcId="{1D627EEC-C18A-4CEA-B2DD-B89672370B17}" destId="{748889C7-CA25-472E-A768-9F7F302F52FD}" srcOrd="1" destOrd="0" presId="urn:microsoft.com/office/officeart/2005/8/layout/hierarchy1"/>
    <dgm:cxn modelId="{AA10C76F-7867-4EBB-B3BC-94180545492B}" type="presParOf" srcId="{748889C7-CA25-472E-A768-9F7F302F52FD}" destId="{47CC899C-962E-4410-ADDD-02D6D6B894A3}" srcOrd="0" destOrd="0" presId="urn:microsoft.com/office/officeart/2005/8/layout/hierarchy1"/>
    <dgm:cxn modelId="{58320255-9F6A-4494-8AAF-76E3A804D6B6}" type="presParOf" srcId="{748889C7-CA25-472E-A768-9F7F302F52FD}" destId="{3A71CDAF-3A57-41F6-957F-D08D2FFEA324}" srcOrd="1" destOrd="0" presId="urn:microsoft.com/office/officeart/2005/8/layout/hierarchy1"/>
    <dgm:cxn modelId="{568D95ED-6F46-4C5F-BB96-5E1397964067}" type="presParOf" srcId="{3A71CDAF-3A57-41F6-957F-D08D2FFEA324}" destId="{7F08BA2A-E938-4D44-89F9-9FD69645E846}" srcOrd="0" destOrd="0" presId="urn:microsoft.com/office/officeart/2005/8/layout/hierarchy1"/>
    <dgm:cxn modelId="{E54AB520-9AA9-4B3D-8B76-DE55044CF4BA}" type="presParOf" srcId="{7F08BA2A-E938-4D44-89F9-9FD69645E846}" destId="{8E12F151-C700-4DEC-844B-6C2DB1F01410}" srcOrd="0" destOrd="0" presId="urn:microsoft.com/office/officeart/2005/8/layout/hierarchy1"/>
    <dgm:cxn modelId="{030A9DB0-544B-4950-83FF-7C8D31B2D814}" type="presParOf" srcId="{7F08BA2A-E938-4D44-89F9-9FD69645E846}" destId="{52A64651-1808-44BA-8E81-4AA54AFBE74D}" srcOrd="1" destOrd="0" presId="urn:microsoft.com/office/officeart/2005/8/layout/hierarchy1"/>
    <dgm:cxn modelId="{6886E06F-6F0C-4309-8C52-9ABE6F9E8AB3}" type="presParOf" srcId="{3A71CDAF-3A57-41F6-957F-D08D2FFEA324}" destId="{5517EA78-D33D-4973-B104-E7F44ECE47B6}" srcOrd="1" destOrd="0" presId="urn:microsoft.com/office/officeart/2005/8/layout/hierarchy1"/>
    <dgm:cxn modelId="{16CE19A3-6FBB-453A-9519-C627647F0338}" type="presParOf" srcId="{5517EA78-D33D-4973-B104-E7F44ECE47B6}" destId="{EBD326ED-9801-45A5-B225-C712E36AEA76}" srcOrd="0" destOrd="0" presId="urn:microsoft.com/office/officeart/2005/8/layout/hierarchy1"/>
    <dgm:cxn modelId="{E23BF76B-AA10-47B1-A421-364A8DBC77D2}" type="presParOf" srcId="{5517EA78-D33D-4973-B104-E7F44ECE47B6}" destId="{090DB83A-182F-48D1-97BB-CBCA27CB2663}" srcOrd="1" destOrd="0" presId="urn:microsoft.com/office/officeart/2005/8/layout/hierarchy1"/>
    <dgm:cxn modelId="{89FC4CC3-3400-43DC-BD89-D920EF3540D3}" type="presParOf" srcId="{090DB83A-182F-48D1-97BB-CBCA27CB2663}" destId="{D9FB9008-B39E-4E56-B4D2-B371FDB8E166}" srcOrd="0" destOrd="0" presId="urn:microsoft.com/office/officeart/2005/8/layout/hierarchy1"/>
    <dgm:cxn modelId="{B2CE020A-63BE-4D6B-A036-05C72042E3C0}" type="presParOf" srcId="{D9FB9008-B39E-4E56-B4D2-B371FDB8E166}" destId="{4E58C29F-0CD8-4249-B913-BA46C164C83C}" srcOrd="0" destOrd="0" presId="urn:microsoft.com/office/officeart/2005/8/layout/hierarchy1"/>
    <dgm:cxn modelId="{89D44333-5116-417C-BF35-B30F3A930742}" type="presParOf" srcId="{D9FB9008-B39E-4E56-B4D2-B371FDB8E166}" destId="{06BC3A0F-4362-4952-B04C-9BFAB1B29F30}" srcOrd="1" destOrd="0" presId="urn:microsoft.com/office/officeart/2005/8/layout/hierarchy1"/>
    <dgm:cxn modelId="{5DC148F0-80C6-4809-ABD9-BEA889C0F7C1}" type="presParOf" srcId="{090DB83A-182F-48D1-97BB-CBCA27CB2663}" destId="{926C2388-3969-4F19-94C0-45661E28D577}" srcOrd="1" destOrd="0" presId="urn:microsoft.com/office/officeart/2005/8/layout/hierarchy1"/>
    <dgm:cxn modelId="{19AA4F1A-B6B7-4C0F-B5EC-7FD5959715BD}" type="presParOf" srcId="{926C2388-3969-4F19-94C0-45661E28D577}" destId="{2033DEFA-0BB5-4F03-8B1F-1010E6C26EC8}" srcOrd="0" destOrd="0" presId="urn:microsoft.com/office/officeart/2005/8/layout/hierarchy1"/>
    <dgm:cxn modelId="{2DA744C7-91E1-447F-B6F4-61C97863AE31}" type="presParOf" srcId="{926C2388-3969-4F19-94C0-45661E28D577}" destId="{488FF4C4-1FB2-4BF1-8EEF-3D0D4C6AA7A5}" srcOrd="1" destOrd="0" presId="urn:microsoft.com/office/officeart/2005/8/layout/hierarchy1"/>
    <dgm:cxn modelId="{F8EEAFEB-3F0C-48C5-8004-F303F4DFBD89}" type="presParOf" srcId="{488FF4C4-1FB2-4BF1-8EEF-3D0D4C6AA7A5}" destId="{106798CD-80EA-4C89-BE4C-83772F9838F2}" srcOrd="0" destOrd="0" presId="urn:microsoft.com/office/officeart/2005/8/layout/hierarchy1"/>
    <dgm:cxn modelId="{908166DC-A6F4-49D0-9728-798352F26AD0}" type="presParOf" srcId="{106798CD-80EA-4C89-BE4C-83772F9838F2}" destId="{85C055A8-AF62-4BC6-992C-749816DA99EF}" srcOrd="0" destOrd="0" presId="urn:microsoft.com/office/officeart/2005/8/layout/hierarchy1"/>
    <dgm:cxn modelId="{6A1EA127-73BA-44D2-AA80-C565998BF4EC}" type="presParOf" srcId="{106798CD-80EA-4C89-BE4C-83772F9838F2}" destId="{C481AB89-CA58-4D04-AFB4-4A243BB038F1}" srcOrd="1" destOrd="0" presId="urn:microsoft.com/office/officeart/2005/8/layout/hierarchy1"/>
    <dgm:cxn modelId="{C8BF0015-2C84-425D-9FA5-0F1ACDC2CB7D}" type="presParOf" srcId="{488FF4C4-1FB2-4BF1-8EEF-3D0D4C6AA7A5}" destId="{6D1B63B5-AB60-4D85-A4E6-593E45DA379F}" srcOrd="1" destOrd="0" presId="urn:microsoft.com/office/officeart/2005/8/layout/hierarchy1"/>
    <dgm:cxn modelId="{D50DD54B-5124-48A0-B733-FA7D4E9A8E1C}" type="presParOf" srcId="{926C2388-3969-4F19-94C0-45661E28D577}" destId="{7FB41172-3F79-4FB2-8BA4-9251D1AA801A}" srcOrd="2" destOrd="0" presId="urn:microsoft.com/office/officeart/2005/8/layout/hierarchy1"/>
    <dgm:cxn modelId="{EE5CB980-EFF5-478F-BFD3-26BAC995DE93}" type="presParOf" srcId="{926C2388-3969-4F19-94C0-45661E28D577}" destId="{DA8EEEEC-4B65-4A67-B8B4-D11A252778E3}" srcOrd="3" destOrd="0" presId="urn:microsoft.com/office/officeart/2005/8/layout/hierarchy1"/>
    <dgm:cxn modelId="{11A52E5A-159A-4313-97D2-FC0510C6AB28}" type="presParOf" srcId="{DA8EEEEC-4B65-4A67-B8B4-D11A252778E3}" destId="{98CE7739-03A2-4AA0-BA48-414AEC7AC278}" srcOrd="0" destOrd="0" presId="urn:microsoft.com/office/officeart/2005/8/layout/hierarchy1"/>
    <dgm:cxn modelId="{B32001AE-9723-4E20-A619-28D0EDE34333}" type="presParOf" srcId="{98CE7739-03A2-4AA0-BA48-414AEC7AC278}" destId="{CFCD113A-FBD0-4ABC-9FE2-FDB75018AA60}" srcOrd="0" destOrd="0" presId="urn:microsoft.com/office/officeart/2005/8/layout/hierarchy1"/>
    <dgm:cxn modelId="{091885CF-EBBD-4B03-8E4B-2081F86DF73E}" type="presParOf" srcId="{98CE7739-03A2-4AA0-BA48-414AEC7AC278}" destId="{E68DF3F9-8232-4B25-9B71-C294E56AE7DA}" srcOrd="1" destOrd="0" presId="urn:microsoft.com/office/officeart/2005/8/layout/hierarchy1"/>
    <dgm:cxn modelId="{5ECFDB83-427A-488A-81C4-9CADECDD64AD}" type="presParOf" srcId="{DA8EEEEC-4B65-4A67-B8B4-D11A252778E3}" destId="{7D6469DA-1691-4239-9917-AB030D3AFFB1}" srcOrd="1" destOrd="0" presId="urn:microsoft.com/office/officeart/2005/8/layout/hierarchy1"/>
    <dgm:cxn modelId="{0A1DDC81-9641-43D9-A244-D97F95B5E89D}" type="presParOf" srcId="{5517EA78-D33D-4973-B104-E7F44ECE47B6}" destId="{6B63D9B4-2EFC-4D16-819C-6110BC0185DC}" srcOrd="2" destOrd="0" presId="urn:microsoft.com/office/officeart/2005/8/layout/hierarchy1"/>
    <dgm:cxn modelId="{F40E176C-0C0A-463F-85E2-3B30B63FFABF}" type="presParOf" srcId="{5517EA78-D33D-4973-B104-E7F44ECE47B6}" destId="{860868AD-2855-4729-A89F-8D499C7C495D}" srcOrd="3" destOrd="0" presId="urn:microsoft.com/office/officeart/2005/8/layout/hierarchy1"/>
    <dgm:cxn modelId="{A176E42E-7C1D-401D-B4CC-E4483E5BD388}" type="presParOf" srcId="{860868AD-2855-4729-A89F-8D499C7C495D}" destId="{3DA13C20-3EAD-492F-8B51-A77942DBD979}" srcOrd="0" destOrd="0" presId="urn:microsoft.com/office/officeart/2005/8/layout/hierarchy1"/>
    <dgm:cxn modelId="{8313C2F6-B201-49BF-80B2-B2831CCC0403}" type="presParOf" srcId="{3DA13C20-3EAD-492F-8B51-A77942DBD979}" destId="{CFE4B885-8F27-4364-9B65-F3B80BB97399}" srcOrd="0" destOrd="0" presId="urn:microsoft.com/office/officeart/2005/8/layout/hierarchy1"/>
    <dgm:cxn modelId="{9996AE7D-1259-4812-B132-68B96D152C8C}" type="presParOf" srcId="{3DA13C20-3EAD-492F-8B51-A77942DBD979}" destId="{078396D5-174F-4F30-93E8-E41503C38C89}" srcOrd="1" destOrd="0" presId="urn:microsoft.com/office/officeart/2005/8/layout/hierarchy1"/>
    <dgm:cxn modelId="{DAC38861-0275-4A6B-A57F-F3A336B1DCB5}" type="presParOf" srcId="{860868AD-2855-4729-A89F-8D499C7C495D}" destId="{2BFE0D3B-2238-49FB-B367-D15E22CF9E8F}" srcOrd="1" destOrd="0" presId="urn:microsoft.com/office/officeart/2005/8/layout/hierarchy1"/>
    <dgm:cxn modelId="{7E4CC984-5FC3-4C43-A8E3-3BCFB6C35F74}" type="presParOf" srcId="{5517EA78-D33D-4973-B104-E7F44ECE47B6}" destId="{655692E4-FF81-47BD-A232-3EA71766EA62}" srcOrd="4" destOrd="0" presId="urn:microsoft.com/office/officeart/2005/8/layout/hierarchy1"/>
    <dgm:cxn modelId="{746F6B70-0626-4776-BEA8-F1B6AE3CD4E0}" type="presParOf" srcId="{5517EA78-D33D-4973-B104-E7F44ECE47B6}" destId="{4BAC64CC-6BBC-4495-8207-B1D645196A97}" srcOrd="5" destOrd="0" presId="urn:microsoft.com/office/officeart/2005/8/layout/hierarchy1"/>
    <dgm:cxn modelId="{6CBAABA9-04B8-44EA-A2D9-FB28551A70CD}" type="presParOf" srcId="{4BAC64CC-6BBC-4495-8207-B1D645196A97}" destId="{03CC8DC6-4E19-462E-96AB-708AF55F5BC1}" srcOrd="0" destOrd="0" presId="urn:microsoft.com/office/officeart/2005/8/layout/hierarchy1"/>
    <dgm:cxn modelId="{D469F08A-6245-41DE-AD7E-D02DDC172508}" type="presParOf" srcId="{03CC8DC6-4E19-462E-96AB-708AF55F5BC1}" destId="{50684513-04C4-4E25-8F5D-068781B4D18A}" srcOrd="0" destOrd="0" presId="urn:microsoft.com/office/officeart/2005/8/layout/hierarchy1"/>
    <dgm:cxn modelId="{EAD69952-C004-4FB7-A52B-7E8C09778219}" type="presParOf" srcId="{03CC8DC6-4E19-462E-96AB-708AF55F5BC1}" destId="{6BD95813-E470-4CFD-B5B7-F7FA24B1519B}" srcOrd="1" destOrd="0" presId="urn:microsoft.com/office/officeart/2005/8/layout/hierarchy1"/>
    <dgm:cxn modelId="{6247D572-679F-47EC-A2FE-24E37BC5E8D2}" type="presParOf" srcId="{4BAC64CC-6BBC-4495-8207-B1D645196A97}" destId="{E3A87120-4F84-4F00-BE82-E386860DBF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692E4-FF81-47BD-A232-3EA71766EA62}">
      <dsp:nvSpPr>
        <dsp:cNvPr id="0" name=""/>
        <dsp:cNvSpPr/>
      </dsp:nvSpPr>
      <dsp:spPr>
        <a:xfrm>
          <a:off x="2731505" y="1982467"/>
          <a:ext cx="1550477" cy="368943"/>
        </a:xfrm>
        <a:custGeom>
          <a:avLst/>
          <a:gdLst/>
          <a:ahLst/>
          <a:cxnLst/>
          <a:rect l="0" t="0" r="0" b="0"/>
          <a:pathLst>
            <a:path>
              <a:moveTo>
                <a:pt x="1550477" y="0"/>
              </a:moveTo>
              <a:lnTo>
                <a:pt x="1550477"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D9B4-2EFC-4D16-819C-6110BC0185DC}">
      <dsp:nvSpPr>
        <dsp:cNvPr id="0" name=""/>
        <dsp:cNvSpPr/>
      </dsp:nvSpPr>
      <dsp:spPr>
        <a:xfrm>
          <a:off x="4236263" y="1982467"/>
          <a:ext cx="91440" cy="368943"/>
        </a:xfrm>
        <a:custGeom>
          <a:avLst/>
          <a:gdLst/>
          <a:ahLst/>
          <a:cxnLst/>
          <a:rect l="0" t="0" r="0" b="0"/>
          <a:pathLst>
            <a:path>
              <a:moveTo>
                <a:pt x="45720" y="0"/>
              </a:moveTo>
              <a:lnTo>
                <a:pt x="4572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41172-3F79-4FB2-8BA4-9251D1AA801A}">
      <dsp:nvSpPr>
        <dsp:cNvPr id="0" name=""/>
        <dsp:cNvSpPr/>
      </dsp:nvSpPr>
      <dsp:spPr>
        <a:xfrm>
          <a:off x="5057222" y="3156954"/>
          <a:ext cx="775238" cy="368943"/>
        </a:xfrm>
        <a:custGeom>
          <a:avLst/>
          <a:gdLst/>
          <a:ahLst/>
          <a:cxnLst/>
          <a:rect l="0" t="0" r="0" b="0"/>
          <a:pathLst>
            <a:path>
              <a:moveTo>
                <a:pt x="775238" y="0"/>
              </a:moveTo>
              <a:lnTo>
                <a:pt x="775238"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33DEFA-0BB5-4F03-8B1F-1010E6C26EC8}">
      <dsp:nvSpPr>
        <dsp:cNvPr id="0" name=""/>
        <dsp:cNvSpPr/>
      </dsp:nvSpPr>
      <dsp:spPr>
        <a:xfrm>
          <a:off x="5832461" y="3156954"/>
          <a:ext cx="775238" cy="368943"/>
        </a:xfrm>
        <a:custGeom>
          <a:avLst/>
          <a:gdLst/>
          <a:ahLst/>
          <a:cxnLst/>
          <a:rect l="0" t="0" r="0" b="0"/>
          <a:pathLst>
            <a:path>
              <a:moveTo>
                <a:pt x="0" y="0"/>
              </a:moveTo>
              <a:lnTo>
                <a:pt x="0" y="251424"/>
              </a:lnTo>
              <a:lnTo>
                <a:pt x="775238" y="251424"/>
              </a:lnTo>
              <a:lnTo>
                <a:pt x="775238"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D326ED-9801-45A5-B225-C712E36AEA76}">
      <dsp:nvSpPr>
        <dsp:cNvPr id="0" name=""/>
        <dsp:cNvSpPr/>
      </dsp:nvSpPr>
      <dsp:spPr>
        <a:xfrm>
          <a:off x="4281983" y="1982467"/>
          <a:ext cx="1550477" cy="368943"/>
        </a:xfrm>
        <a:custGeom>
          <a:avLst/>
          <a:gdLst/>
          <a:ahLst/>
          <a:cxnLst/>
          <a:rect l="0" t="0" r="0" b="0"/>
          <a:pathLst>
            <a:path>
              <a:moveTo>
                <a:pt x="0" y="0"/>
              </a:moveTo>
              <a:lnTo>
                <a:pt x="0" y="251424"/>
              </a:lnTo>
              <a:lnTo>
                <a:pt x="1550477" y="251424"/>
              </a:lnTo>
              <a:lnTo>
                <a:pt x="1550477"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C899C-962E-4410-ADDD-02D6D6B894A3}">
      <dsp:nvSpPr>
        <dsp:cNvPr id="0" name=""/>
        <dsp:cNvSpPr/>
      </dsp:nvSpPr>
      <dsp:spPr>
        <a:xfrm>
          <a:off x="4236263" y="807980"/>
          <a:ext cx="91440" cy="368943"/>
        </a:xfrm>
        <a:custGeom>
          <a:avLst/>
          <a:gdLst/>
          <a:ahLst/>
          <a:cxnLst/>
          <a:rect l="0" t="0" r="0" b="0"/>
          <a:pathLst>
            <a:path>
              <a:moveTo>
                <a:pt x="45720" y="0"/>
              </a:moveTo>
              <a:lnTo>
                <a:pt x="45720" y="36894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7F9A2-E59C-4FAD-98C7-3708D0DF3A57}">
      <dsp:nvSpPr>
        <dsp:cNvPr id="0" name=""/>
        <dsp:cNvSpPr/>
      </dsp:nvSpPr>
      <dsp:spPr>
        <a:xfrm>
          <a:off x="3647696" y="2436"/>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2A8E5-55F4-46A2-9CB5-5B9905E39C0C}">
      <dsp:nvSpPr>
        <dsp:cNvPr id="0" name=""/>
        <dsp:cNvSpPr/>
      </dsp:nvSpPr>
      <dsp:spPr>
        <a:xfrm>
          <a:off x="3788649" y="136341"/>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General</a:t>
          </a:r>
        </a:p>
      </dsp:txBody>
      <dsp:txXfrm>
        <a:off x="3812243" y="159935"/>
        <a:ext cx="1221384" cy="758355"/>
      </dsp:txXfrm>
    </dsp:sp>
    <dsp:sp modelId="{8E12F151-C700-4DEC-844B-6C2DB1F01410}">
      <dsp:nvSpPr>
        <dsp:cNvPr id="0" name=""/>
        <dsp:cNvSpPr/>
      </dsp:nvSpPr>
      <dsp:spPr>
        <a:xfrm>
          <a:off x="3647696" y="1176923"/>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64651-1808-44BA-8E81-4AA54AFBE74D}">
      <dsp:nvSpPr>
        <dsp:cNvPr id="0" name=""/>
        <dsp:cNvSpPr/>
      </dsp:nvSpPr>
      <dsp:spPr>
        <a:xfrm>
          <a:off x="3788649" y="1310828"/>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Technique</a:t>
          </a:r>
        </a:p>
      </dsp:txBody>
      <dsp:txXfrm>
        <a:off x="3812243" y="1334422"/>
        <a:ext cx="1221384" cy="758355"/>
      </dsp:txXfrm>
    </dsp:sp>
    <dsp:sp modelId="{4E58C29F-0CD8-4249-B913-BA46C164C83C}">
      <dsp:nvSpPr>
        <dsp:cNvPr id="0" name=""/>
        <dsp:cNvSpPr/>
      </dsp:nvSpPr>
      <dsp:spPr>
        <a:xfrm>
          <a:off x="5198174"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C3A0F-4362-4952-B04C-9BFAB1B29F30}">
      <dsp:nvSpPr>
        <dsp:cNvPr id="0" name=""/>
        <dsp:cNvSpPr/>
      </dsp:nvSpPr>
      <dsp:spPr>
        <a:xfrm>
          <a:off x="5339127"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Chef de Projet</a:t>
          </a:r>
        </a:p>
      </dsp:txBody>
      <dsp:txXfrm>
        <a:off x="5362721" y="2508909"/>
        <a:ext cx="1221384" cy="758355"/>
      </dsp:txXfrm>
    </dsp:sp>
    <dsp:sp modelId="{85C055A8-AF62-4BC6-992C-749816DA99EF}">
      <dsp:nvSpPr>
        <dsp:cNvPr id="0" name=""/>
        <dsp:cNvSpPr/>
      </dsp:nvSpPr>
      <dsp:spPr>
        <a:xfrm>
          <a:off x="5973413"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1AB89-CA58-4D04-AFB4-4A243BB038F1}">
      <dsp:nvSpPr>
        <dsp:cNvPr id="0" name=""/>
        <dsp:cNvSpPr/>
      </dsp:nvSpPr>
      <dsp:spPr>
        <a:xfrm>
          <a:off x="6114366"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de développement</a:t>
          </a:r>
        </a:p>
      </dsp:txBody>
      <dsp:txXfrm>
        <a:off x="6137960" y="3683396"/>
        <a:ext cx="1221384" cy="758355"/>
      </dsp:txXfrm>
    </dsp:sp>
    <dsp:sp modelId="{CFCD113A-FBD0-4ABC-9FE2-FDB75018AA60}">
      <dsp:nvSpPr>
        <dsp:cNvPr id="0" name=""/>
        <dsp:cNvSpPr/>
      </dsp:nvSpPr>
      <dsp:spPr>
        <a:xfrm>
          <a:off x="4422935"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DF3F9-8232-4B25-9B71-C294E56AE7DA}">
      <dsp:nvSpPr>
        <dsp:cNvPr id="0" name=""/>
        <dsp:cNvSpPr/>
      </dsp:nvSpPr>
      <dsp:spPr>
        <a:xfrm>
          <a:off x="4563888"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technique</a:t>
          </a:r>
        </a:p>
      </dsp:txBody>
      <dsp:txXfrm>
        <a:off x="4587482" y="3683396"/>
        <a:ext cx="1221384" cy="758355"/>
      </dsp:txXfrm>
    </dsp:sp>
    <dsp:sp modelId="{CFE4B885-8F27-4364-9B65-F3B80BB97399}">
      <dsp:nvSpPr>
        <dsp:cNvPr id="0" name=""/>
        <dsp:cNvSpPr/>
      </dsp:nvSpPr>
      <dsp:spPr>
        <a:xfrm>
          <a:off x="3647696"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396D5-174F-4F30-93E8-E41503C38C89}">
      <dsp:nvSpPr>
        <dsp:cNvPr id="0" name=""/>
        <dsp:cNvSpPr/>
      </dsp:nvSpPr>
      <dsp:spPr>
        <a:xfrm>
          <a:off x="3788649"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Assistante charg</a:t>
          </a:r>
          <a:r>
            <a:rPr lang="fr-FR" sz="1200" kern="1200"/>
            <a:t>ée</a:t>
          </a:r>
          <a:r>
            <a:rPr lang="en-US" sz="1200" kern="1200"/>
            <a:t> des ressources humaines</a:t>
          </a:r>
          <a:endParaRPr lang="fr-FR" sz="1200" kern="1200"/>
        </a:p>
      </dsp:txBody>
      <dsp:txXfrm>
        <a:off x="3812243" y="2508909"/>
        <a:ext cx="1221384" cy="758355"/>
      </dsp:txXfrm>
    </dsp:sp>
    <dsp:sp modelId="{50684513-04C4-4E25-8F5D-068781B4D18A}">
      <dsp:nvSpPr>
        <dsp:cNvPr id="0" name=""/>
        <dsp:cNvSpPr/>
      </dsp:nvSpPr>
      <dsp:spPr>
        <a:xfrm>
          <a:off x="2097218"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95813-E470-4CFD-B5B7-F7FA24B1519B}">
      <dsp:nvSpPr>
        <dsp:cNvPr id="0" name=""/>
        <dsp:cNvSpPr/>
      </dsp:nvSpPr>
      <dsp:spPr>
        <a:xfrm>
          <a:off x="2238171"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 aux affaires g</a:t>
          </a:r>
          <a:r>
            <a:rPr lang="fr-FR" sz="1200" kern="1200"/>
            <a:t>é</a:t>
          </a:r>
          <a:r>
            <a:rPr lang="en-US" sz="1200" kern="1200"/>
            <a:t>nérales</a:t>
          </a:r>
          <a:endParaRPr lang="fr-FR" sz="1200" kern="1200"/>
        </a:p>
      </dsp:txBody>
      <dsp:txXfrm>
        <a:off x="2261765" y="2508909"/>
        <a:ext cx="1221384" cy="7583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C793E-67B6-4B38-A57C-C4AD9E0B8367}" type="datetimeFigureOut">
              <a:rPr lang="fr-FR" smtClean="0"/>
              <a:t>22/06/2023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7E331-F07E-4DA5-8B83-849DDAEBF7D5}" type="slidenum">
              <a:rPr lang="fr-FR" smtClean="0"/>
              <a:t>‹N°›</a:t>
            </a:fld>
            <a:endParaRPr lang="fr-FR"/>
          </a:p>
        </p:txBody>
      </p:sp>
    </p:spTree>
    <p:extLst>
      <p:ext uri="{BB962C8B-B14F-4D97-AF65-F5344CB8AC3E}">
        <p14:creationId xmlns:p14="http://schemas.microsoft.com/office/powerpoint/2010/main" val="226057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Le projet de réalisation d’un site de e-commerce nait du besoin d’un client de l’entreprise de Lab2View. Client souhaite étendre sa visibilité en ligne et Lab2View m’a confié le projet afin que je le réalise. C’est dans ce cadre que provient mon thème : CONCEPTION ET MISE EN ŒUVRE D’UNE PLATEFORME DE E-COMMERCE.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La problématique ici est Comment concevoir et mettre en œuvre une plateforme de e-commerce efficace et performante pour répondre aux besoins du client et lui permettre d'étendre sa visibilité en ligne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7</a:t>
            </a:fld>
            <a:endParaRPr lang="fr-FR"/>
          </a:p>
        </p:txBody>
      </p:sp>
    </p:spTree>
    <p:extLst>
      <p:ext uri="{BB962C8B-B14F-4D97-AF65-F5344CB8AC3E}">
        <p14:creationId xmlns:p14="http://schemas.microsoft.com/office/powerpoint/2010/main" val="387683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9</a:t>
            </a:fld>
            <a:endParaRPr lang="fr-FR"/>
          </a:p>
        </p:txBody>
      </p:sp>
    </p:spTree>
    <p:extLst>
      <p:ext uri="{BB962C8B-B14F-4D97-AF65-F5344CB8AC3E}">
        <p14:creationId xmlns:p14="http://schemas.microsoft.com/office/powerpoint/2010/main" val="31845373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BE8A7E4-EE6E-4787-96F2-19A8FD340272}"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259275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1793884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4126017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8788646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5AFEE3C0-7AE1-40A9-87EA-F6290C772CA0}" type="datetime1">
              <a:rPr lang="fr-FR" smtClean="0"/>
              <a:t>22/06/2023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165692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9B886EF-B471-4E83-9EF3-7B83FE5A07C1}" type="datetime1">
              <a:rPr lang="fr-FR" smtClean="0"/>
              <a:t>22/06/2023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7314147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B886EF-B471-4E83-9EF3-7B83FE5A07C1}" type="datetime1">
              <a:rPr lang="fr-FR" smtClean="0"/>
              <a:t>22/06/2023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4754197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1454CC-0471-4241-8E14-073377289AD1}" type="datetime1">
              <a:rPr lang="fr-FR" smtClean="0"/>
              <a:t>22/06/2023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733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05A3-ADF6-43DB-89CE-7088EAB8F355}" type="datetime1">
              <a:rPr lang="fr-FR" smtClean="0"/>
              <a:t>22/06/2023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65783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B886EF-B471-4E83-9EF3-7B83FE5A07C1}" type="datetime1">
              <a:rPr lang="fr-FR" smtClean="0"/>
              <a:t>22/06/2023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310211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9E6D741-8FA8-459A-A404-65BF16C7D3BB}" type="datetime1">
              <a:rPr lang="fr-FR" smtClean="0"/>
              <a:t>22/06/2023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06448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9B886EF-B471-4E83-9EF3-7B83FE5A07C1}" type="datetime1">
              <a:rPr lang="fr-FR" smtClean="0"/>
              <a:t>22/06/2023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6DBA9D-A1C0-4232-B92A-100D8A4C42E2}" type="slidenum">
              <a:rPr lang="fr-FR" smtClean="0"/>
              <a:t>‹N°›</a:t>
            </a:fld>
            <a:endParaRPr lang="fr-FR"/>
          </a:p>
        </p:txBody>
      </p:sp>
    </p:spTree>
    <p:extLst>
      <p:ext uri="{BB962C8B-B14F-4D97-AF65-F5344CB8AC3E}">
        <p14:creationId xmlns:p14="http://schemas.microsoft.com/office/powerpoint/2010/main" val="338121150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0D37B-DB53-B226-4B81-44BA6C1D65C2}"/>
              </a:ext>
            </a:extLst>
          </p:cNvPr>
          <p:cNvSpPr>
            <a:spLocks noGrp="1"/>
          </p:cNvSpPr>
          <p:nvPr>
            <p:ph type="ctrTitle"/>
          </p:nvPr>
        </p:nvSpPr>
        <p:spPr>
          <a:xfrm>
            <a:off x="956931" y="1383524"/>
            <a:ext cx="7506586" cy="1617536"/>
          </a:xfrm>
        </p:spPr>
        <p:txBody>
          <a:bodyPr>
            <a:normAutofit/>
          </a:bodyPr>
          <a:lstStyle/>
          <a:p>
            <a:r>
              <a:rPr lang="en-US" sz="4000" dirty="0">
                <a:solidFill>
                  <a:schemeClr val="tx1"/>
                </a:solidFill>
                <a:latin typeface="Arial Black" panose="020B0A04020102020204" pitchFamily="34" charset="0"/>
              </a:rPr>
              <a:t>STAGE ACADEMIQUE </a:t>
            </a:r>
            <a:br>
              <a:rPr lang="en-US" sz="4000" dirty="0">
                <a:solidFill>
                  <a:schemeClr val="tx1"/>
                </a:solidFill>
                <a:latin typeface="Arial Black" panose="020B0A04020102020204" pitchFamily="34" charset="0"/>
              </a:rPr>
            </a:br>
            <a:r>
              <a:rPr lang="en-US" sz="4000" dirty="0">
                <a:solidFill>
                  <a:schemeClr val="tx1"/>
                </a:solidFill>
                <a:latin typeface="Arial Black" panose="020B0A04020102020204" pitchFamily="34" charset="0"/>
              </a:rPr>
              <a:t>D’IMPRENIATION</a:t>
            </a:r>
            <a:endParaRPr lang="fr-FR" sz="4000" dirty="0">
              <a:solidFill>
                <a:schemeClr val="tx1"/>
              </a:solidFill>
              <a:latin typeface="Arial Black" panose="020B0A04020102020204" pitchFamily="34" charset="0"/>
            </a:endParaRPr>
          </a:p>
        </p:txBody>
      </p:sp>
      <p:sp>
        <p:nvSpPr>
          <p:cNvPr id="3" name="Sous-titre 2">
            <a:extLst>
              <a:ext uri="{FF2B5EF4-FFF2-40B4-BE49-F238E27FC236}">
                <a16:creationId xmlns:a16="http://schemas.microsoft.com/office/drawing/2014/main" id="{1CF46502-7A25-9585-61BB-8FB6B59F6EDB}"/>
              </a:ext>
            </a:extLst>
          </p:cNvPr>
          <p:cNvSpPr>
            <a:spLocks noGrp="1"/>
          </p:cNvSpPr>
          <p:nvPr>
            <p:ph type="subTitle" idx="1"/>
          </p:nvPr>
        </p:nvSpPr>
        <p:spPr>
          <a:xfrm>
            <a:off x="956932" y="3001061"/>
            <a:ext cx="10016662" cy="1266088"/>
          </a:xfrm>
        </p:spPr>
        <p:txBody>
          <a:bodyPr>
            <a:normAutofit fontScale="25000" lnSpcReduction="20000"/>
          </a:bodyPr>
          <a:lstStyle/>
          <a:p>
            <a:r>
              <a:rPr lang="fr-FR" sz="160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CONCEPTION ET MISE EN ŒUVRE D’UNE PLATEFORME DE E-COMMERCE</a:t>
            </a:r>
          </a:p>
          <a:p>
            <a:endParaRPr lang="fr-FR" sz="4000" dirty="0"/>
          </a:p>
        </p:txBody>
      </p:sp>
      <p:sp>
        <p:nvSpPr>
          <p:cNvPr id="4" name="Espace réservé du pied de page 3">
            <a:extLst>
              <a:ext uri="{FF2B5EF4-FFF2-40B4-BE49-F238E27FC236}">
                <a16:creationId xmlns:a16="http://schemas.microsoft.com/office/drawing/2014/main" id="{8ABA7601-DEE3-79F8-8E8F-6E004A54F144}"/>
              </a:ext>
            </a:extLst>
          </p:cNvPr>
          <p:cNvSpPr>
            <a:spLocks noGrp="1"/>
          </p:cNvSpPr>
          <p:nvPr>
            <p:ph type="ftr" sz="quarter" idx="11"/>
          </p:nvPr>
        </p:nvSpPr>
        <p:spPr>
          <a:xfrm>
            <a:off x="148548" y="5564462"/>
            <a:ext cx="4136431" cy="1195538"/>
          </a:xfrm>
        </p:spPr>
        <p:txBody>
          <a:bodyPr/>
          <a:lstStyle/>
          <a:p>
            <a:pPr algn="l"/>
            <a:r>
              <a:rPr lang="en-US" sz="1800" cap="none" dirty="0" err="1">
                <a:solidFill>
                  <a:schemeClr val="tx1"/>
                </a:solidFill>
                <a:latin typeface="Arial Black" panose="020B0A04020102020204" pitchFamily="34" charset="0"/>
                <a:cs typeface="Times New Roman" panose="02020603050405020304" pitchFamily="18" charset="0"/>
              </a:rPr>
              <a:t>Pr</a:t>
            </a:r>
            <a:r>
              <a:rPr lang="fr-FR" sz="1800" cap="none" dirty="0">
                <a:solidFill>
                  <a:schemeClr val="tx1"/>
                </a:solidFill>
                <a:latin typeface="Arial Black" panose="020B0A04020102020204" pitchFamily="34" charset="0"/>
                <a:cs typeface="Times New Roman" panose="02020603050405020304" pitchFamily="18" charset="0"/>
              </a:rPr>
              <a:t>é</a:t>
            </a:r>
            <a:r>
              <a:rPr lang="en-US" sz="1800" cap="none" dirty="0" err="1">
                <a:solidFill>
                  <a:schemeClr val="tx1"/>
                </a:solidFill>
                <a:latin typeface="Arial Black" panose="020B0A04020102020204" pitchFamily="34" charset="0"/>
                <a:cs typeface="Times New Roman" panose="02020603050405020304" pitchFamily="18" charset="0"/>
              </a:rPr>
              <a:t>senté</a:t>
            </a:r>
            <a:r>
              <a:rPr lang="en-US" sz="1800" dirty="0">
                <a:solidFill>
                  <a:schemeClr val="tx1"/>
                </a:solidFill>
                <a:latin typeface="Arial Black" panose="020B0A04020102020204" pitchFamily="34" charset="0"/>
                <a:cs typeface="Times New Roman" panose="02020603050405020304" pitchFamily="18" charset="0"/>
              </a:rPr>
              <a:t> </a:t>
            </a:r>
            <a:r>
              <a:rPr lang="en-US" sz="1800" cap="none" dirty="0">
                <a:solidFill>
                  <a:schemeClr val="tx1"/>
                </a:solidFill>
                <a:latin typeface="Arial Black" panose="020B0A04020102020204" pitchFamily="34" charset="0"/>
                <a:cs typeface="Times New Roman" panose="02020603050405020304" pitchFamily="18" charset="0"/>
              </a:rPr>
              <a:t>par</a:t>
            </a:r>
            <a:r>
              <a:rPr lang="en-US" sz="1800" dirty="0">
                <a:solidFill>
                  <a:schemeClr val="tx1"/>
                </a:solidFill>
                <a:latin typeface="Arial Black" panose="020B0A04020102020204" pitchFamily="34" charset="0"/>
                <a:cs typeface="Times New Roman" panose="02020603050405020304" pitchFamily="18" charset="0"/>
              </a:rPr>
              <a:t>:</a:t>
            </a:r>
          </a:p>
          <a:p>
            <a:pPr algn="l"/>
            <a:r>
              <a:rPr lang="fr-FR" sz="1800" dirty="0">
                <a:solidFill>
                  <a:schemeClr val="tx1"/>
                </a:solidFill>
                <a:latin typeface="Arial Black" panose="020B0A04020102020204" pitchFamily="34" charset="0"/>
                <a:cs typeface="Times New Roman" panose="02020603050405020304" pitchFamily="18" charset="0"/>
              </a:rPr>
              <a:t>GHOMSI TALLA Rayan, formation x2026</a:t>
            </a:r>
          </a:p>
        </p:txBody>
      </p:sp>
      <p:pic>
        <p:nvPicPr>
          <p:cNvPr id="7" name="image6.png">
            <a:extLst>
              <a:ext uri="{FF2B5EF4-FFF2-40B4-BE49-F238E27FC236}">
                <a16:creationId xmlns:a16="http://schemas.microsoft.com/office/drawing/2014/main" id="{6398A146-0E5B-E1C6-9A94-DA194ADE08D4}"/>
              </a:ext>
            </a:extLst>
          </p:cNvPr>
          <p:cNvPicPr/>
          <p:nvPr/>
        </p:nvPicPr>
        <p:blipFill>
          <a:blip r:embed="rId2">
            <a:extLst>
              <a:ext uri="{28A0092B-C50C-407E-A947-70E740481C1C}">
                <a14:useLocalDpi xmlns:a14="http://schemas.microsoft.com/office/drawing/2010/main" val="0"/>
              </a:ext>
            </a:extLst>
          </a:blip>
          <a:stretch>
            <a:fillRect/>
          </a:stretch>
        </p:blipFill>
        <p:spPr>
          <a:xfrm>
            <a:off x="259666" y="409278"/>
            <a:ext cx="2194560" cy="681990"/>
          </a:xfrm>
          <a:prstGeom prst="rect">
            <a:avLst/>
          </a:prstGeom>
          <a:ln/>
        </p:spPr>
      </p:pic>
      <p:pic>
        <p:nvPicPr>
          <p:cNvPr id="8" name="Image 7">
            <a:extLst>
              <a:ext uri="{FF2B5EF4-FFF2-40B4-BE49-F238E27FC236}">
                <a16:creationId xmlns:a16="http://schemas.microsoft.com/office/drawing/2014/main" id="{72475D00-C43B-BE6E-FDAE-DD5B20760A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7901" y="0"/>
            <a:ext cx="2320290" cy="1172357"/>
          </a:xfrm>
          <a:prstGeom prst="rect">
            <a:avLst/>
          </a:prstGeom>
          <a:noFill/>
          <a:ln>
            <a:noFill/>
          </a:ln>
        </p:spPr>
      </p:pic>
      <p:sp>
        <p:nvSpPr>
          <p:cNvPr id="9" name="ZoneTexte 8">
            <a:extLst>
              <a:ext uri="{FF2B5EF4-FFF2-40B4-BE49-F238E27FC236}">
                <a16:creationId xmlns:a16="http://schemas.microsoft.com/office/drawing/2014/main" id="{583EF0F2-25F8-040D-FEF6-04103F77E269}"/>
              </a:ext>
            </a:extLst>
          </p:cNvPr>
          <p:cNvSpPr txBox="1"/>
          <p:nvPr/>
        </p:nvSpPr>
        <p:spPr>
          <a:xfrm>
            <a:off x="6237417" y="5159808"/>
            <a:ext cx="3825423" cy="430887"/>
          </a:xfrm>
          <a:prstGeom prst="rect">
            <a:avLst/>
          </a:prstGeom>
          <a:noFill/>
        </p:spPr>
        <p:txBody>
          <a:bodyPr wrap="square" rtlCol="0">
            <a:spAutoFit/>
          </a:bodyPr>
          <a:lstStyle/>
          <a:p>
            <a:r>
              <a:rPr lang="en-US" sz="2200" dirty="0">
                <a:latin typeface="Arial Black" panose="020B0A04020102020204" pitchFamily="34" charset="0"/>
                <a:cs typeface="Times New Roman" panose="02020603050405020304" pitchFamily="18" charset="0"/>
              </a:rPr>
              <a:t>Sous la supervision de :</a:t>
            </a:r>
          </a:p>
        </p:txBody>
      </p:sp>
      <p:sp>
        <p:nvSpPr>
          <p:cNvPr id="6" name="ZoneTexte 5">
            <a:extLst>
              <a:ext uri="{FF2B5EF4-FFF2-40B4-BE49-F238E27FC236}">
                <a16:creationId xmlns:a16="http://schemas.microsoft.com/office/drawing/2014/main" id="{B43CE683-8886-CC60-C8CF-54F63D644602}"/>
              </a:ext>
            </a:extLst>
          </p:cNvPr>
          <p:cNvSpPr txBox="1"/>
          <p:nvPr/>
        </p:nvSpPr>
        <p:spPr>
          <a:xfrm>
            <a:off x="4277833" y="5965773"/>
            <a:ext cx="3636334" cy="646331"/>
          </a:xfrm>
          <a:prstGeom prst="rect">
            <a:avLst/>
          </a:prstGeom>
          <a:noFill/>
        </p:spPr>
        <p:txBody>
          <a:bodyPr wrap="square" rtlCol="0">
            <a:spAutoFit/>
          </a:bodyPr>
          <a:lstStyle/>
          <a:p>
            <a:r>
              <a:rPr lang="en-US" sz="1800" dirty="0">
                <a:latin typeface="Arial Black" panose="020B0A04020102020204" pitchFamily="34" charset="0"/>
                <a:cs typeface="Times New Roman" panose="02020603050405020304" pitchFamily="18" charset="0"/>
              </a:rPr>
              <a:t>M. TOKAM William</a:t>
            </a:r>
          </a:p>
          <a:p>
            <a:r>
              <a:rPr lang="fr-FR" sz="1800" dirty="0">
                <a:latin typeface="Arial Black" panose="020B0A04020102020204" pitchFamily="34" charset="0"/>
                <a:cs typeface="Times New Roman" panose="02020603050405020304" pitchFamily="18" charset="0"/>
              </a:rPr>
              <a:t>Encadreur</a:t>
            </a:r>
            <a:r>
              <a:rPr lang="en-US" sz="1800" dirty="0">
                <a:latin typeface="Arial Black" panose="020B0A04020102020204" pitchFamily="34" charset="0"/>
                <a:cs typeface="Times New Roman" panose="02020603050405020304" pitchFamily="18" charset="0"/>
              </a:rPr>
              <a:t> </a:t>
            </a:r>
            <a:r>
              <a:rPr lang="fr-FR" sz="1800" dirty="0">
                <a:latin typeface="Arial Black" panose="020B0A04020102020204" pitchFamily="34" charset="0"/>
                <a:cs typeface="Times New Roman" panose="02020603050405020304" pitchFamily="18" charset="0"/>
              </a:rPr>
              <a:t>professionnel</a:t>
            </a:r>
          </a:p>
        </p:txBody>
      </p:sp>
      <p:sp>
        <p:nvSpPr>
          <p:cNvPr id="10" name="ZoneTexte 9">
            <a:extLst>
              <a:ext uri="{FF2B5EF4-FFF2-40B4-BE49-F238E27FC236}">
                <a16:creationId xmlns:a16="http://schemas.microsoft.com/office/drawing/2014/main" id="{4B30442F-3C5D-080B-9091-3B11BE5C70CD}"/>
              </a:ext>
            </a:extLst>
          </p:cNvPr>
          <p:cNvSpPr txBox="1"/>
          <p:nvPr/>
        </p:nvSpPr>
        <p:spPr>
          <a:xfrm>
            <a:off x="8287901" y="5965773"/>
            <a:ext cx="3269690" cy="646331"/>
          </a:xfrm>
          <a:prstGeom prst="rect">
            <a:avLst/>
          </a:prstGeom>
          <a:noFill/>
        </p:spPr>
        <p:txBody>
          <a:bodyPr wrap="square" rtlCol="0">
            <a:spAutoFit/>
          </a:bodyPr>
          <a:lstStyle/>
          <a:p>
            <a:r>
              <a:rPr lang="fr-FR" dirty="0">
                <a:latin typeface="Arial Black" panose="020B0A04020102020204" pitchFamily="34" charset="0"/>
              </a:rPr>
              <a:t>M. NGAKO Franck</a:t>
            </a:r>
          </a:p>
          <a:p>
            <a:r>
              <a:rPr lang="fr-FR" dirty="0">
                <a:latin typeface="Arial Black" panose="020B0A04020102020204" pitchFamily="34" charset="0"/>
              </a:rPr>
              <a:t>Encadreur académique</a:t>
            </a:r>
          </a:p>
        </p:txBody>
      </p:sp>
    </p:spTree>
    <p:extLst>
      <p:ext uri="{BB962C8B-B14F-4D97-AF65-F5344CB8AC3E}">
        <p14:creationId xmlns:p14="http://schemas.microsoft.com/office/powerpoint/2010/main" val="311967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860998" y="2216130"/>
            <a:ext cx="6967419" cy="1478570"/>
          </a:xfrm>
        </p:spPr>
        <p:txBody>
          <a:bodyPr/>
          <a:lstStyle/>
          <a:p>
            <a:r>
              <a:rPr lang="en-US" b="1" dirty="0">
                <a:solidFill>
                  <a:schemeClr val="tx1"/>
                </a:solidFill>
                <a:latin typeface="Arial Black" panose="020B0A04020102020204" pitchFamily="34" charset="0"/>
              </a:rPr>
              <a:t>TRAVAIL </a:t>
            </a:r>
            <a:r>
              <a:rPr lang="fr-FR" b="1" dirty="0">
                <a:solidFill>
                  <a:schemeClr val="tx1"/>
                </a:solidFill>
                <a:latin typeface="Arial Black" panose="020B0A04020102020204" pitchFamily="34" charset="0"/>
              </a:rPr>
              <a:t>REALISE</a:t>
            </a: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2830" y="6217339"/>
            <a:ext cx="907186" cy="498470"/>
          </a:xfrm>
        </p:spPr>
        <p:txBody>
          <a:bodyPr/>
          <a:lstStyle/>
          <a:p>
            <a:fld id="{B46DBA9D-A1C0-4232-B92A-100D8A4C42E2}" type="slidenum">
              <a:rPr lang="fr-FR" sz="2200" smtClean="0">
                <a:solidFill>
                  <a:schemeClr val="bg1"/>
                </a:solidFill>
                <a:latin typeface="Arial Black" panose="020B0A04020102020204" pitchFamily="34" charset="0"/>
              </a:rPr>
              <a:t>10</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688963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30F8A-3542-2CBD-79AC-1EEAAA531270}"/>
              </a:ext>
            </a:extLst>
          </p:cNvPr>
          <p:cNvSpPr>
            <a:spLocks noGrp="1"/>
          </p:cNvSpPr>
          <p:nvPr>
            <p:ph type="title"/>
          </p:nvPr>
        </p:nvSpPr>
        <p:spPr>
          <a:xfrm>
            <a:off x="685800" y="0"/>
            <a:ext cx="10396882" cy="1151965"/>
          </a:xfrm>
        </p:spPr>
        <p:txBody>
          <a:bodyPr>
            <a:normAutofit/>
          </a:bodyPr>
          <a:lstStyle/>
          <a:p>
            <a:r>
              <a:rPr lang="en-US" sz="4000" b="1" dirty="0">
                <a:solidFill>
                  <a:schemeClr val="tx1"/>
                </a:solidFill>
                <a:latin typeface="Arial Black" panose="020B0A04020102020204" pitchFamily="34" charset="0"/>
              </a:rPr>
              <a:t>PLANNING PREVISIONNEL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8CCFA68-1934-5667-51D7-F6E42C3B1E73}"/>
              </a:ext>
            </a:extLst>
          </p:cNvPr>
          <p:cNvSpPr>
            <a:spLocks noGrp="1"/>
          </p:cNvSpPr>
          <p:nvPr>
            <p:ph type="sldNum" sz="quarter" idx="12"/>
          </p:nvPr>
        </p:nvSpPr>
        <p:spPr>
          <a:xfrm>
            <a:off x="11161175" y="6206560"/>
            <a:ext cx="907186" cy="498470"/>
          </a:xfrm>
        </p:spPr>
        <p:txBody>
          <a:bodyPr/>
          <a:lstStyle/>
          <a:p>
            <a:fld id="{B46DBA9D-A1C0-4232-B92A-100D8A4C42E2}" type="slidenum">
              <a:rPr lang="fr-FR" sz="2200" smtClean="0">
                <a:solidFill>
                  <a:schemeClr val="bg1"/>
                </a:solidFill>
                <a:latin typeface="Arial Black" panose="020B0A04020102020204" pitchFamily="34" charset="0"/>
              </a:rPr>
              <a:t>11</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D4A8633A-8DF4-E741-B4BC-4AA66A82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51" y="1415415"/>
            <a:ext cx="10754723" cy="3604260"/>
          </a:xfrm>
          <a:prstGeom prst="rect">
            <a:avLst/>
          </a:prstGeom>
        </p:spPr>
      </p:pic>
    </p:spTree>
    <p:extLst>
      <p:ext uri="{BB962C8B-B14F-4D97-AF65-F5344CB8AC3E}">
        <p14:creationId xmlns:p14="http://schemas.microsoft.com/office/powerpoint/2010/main" val="10452072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542926" y="0"/>
            <a:ext cx="10396882" cy="1151965"/>
          </a:xfrm>
        </p:spPr>
        <p:txBody>
          <a:bodyPr>
            <a:normAutofit/>
          </a:bodyPr>
          <a:lstStyle/>
          <a:p>
            <a:r>
              <a:rPr lang="en-US" sz="4000" b="1" dirty="0">
                <a:solidFill>
                  <a:schemeClr val="tx1"/>
                </a:solidFill>
                <a:latin typeface="Arial Black" panose="020B0A04020102020204" pitchFamily="34" charset="0"/>
              </a:rPr>
              <a:t>PLANNING REEL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6141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12</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BB56B492-0C98-F805-B681-B39F1498F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46" y="904315"/>
            <a:ext cx="9908554" cy="4611604"/>
          </a:xfrm>
          <a:prstGeom prst="rect">
            <a:avLst/>
          </a:prstGeom>
        </p:spPr>
      </p:pic>
    </p:spTree>
    <p:extLst>
      <p:ext uri="{BB962C8B-B14F-4D97-AF65-F5344CB8AC3E}">
        <p14:creationId xmlns:p14="http://schemas.microsoft.com/office/powerpoint/2010/main" val="3036208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0" y="9053"/>
            <a:ext cx="12439461" cy="676275"/>
          </a:xfrm>
        </p:spPr>
        <p:txBody>
          <a:bodyPr>
            <a:normAutofit/>
          </a:bodyPr>
          <a:lstStyle/>
          <a:p>
            <a:r>
              <a:rPr lang="en-US" sz="4000" b="1" dirty="0">
                <a:solidFill>
                  <a:schemeClr val="tx1"/>
                </a:solidFill>
                <a:latin typeface="Arial Black" panose="020B0A04020102020204" pitchFamily="34" charset="0"/>
              </a:rPr>
              <a:t>DIAGRAMME DE CAS D’UTILISATION</a:t>
            </a:r>
            <a:endParaRPr lang="fr-FR" sz="4000" b="1" dirty="0">
              <a:solidFill>
                <a:schemeClr val="tx1"/>
              </a:solidFill>
              <a:latin typeface="Arial Black" panose="020B0A04020102020204" pitchFamily="34" charset="0"/>
            </a:endParaRPr>
          </a:p>
        </p:txBody>
      </p:sp>
      <p:sp>
        <p:nvSpPr>
          <p:cNvPr id="4" name="Espace réservé du pied de page 3">
            <a:extLst>
              <a:ext uri="{FF2B5EF4-FFF2-40B4-BE49-F238E27FC236}">
                <a16:creationId xmlns:a16="http://schemas.microsoft.com/office/drawing/2014/main" id="{8A818CB6-58C2-EEF2-18A6-6B918C078A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76042" y="6206111"/>
            <a:ext cx="907186" cy="498470"/>
          </a:xfrm>
        </p:spPr>
        <p:txBody>
          <a:bodyPr/>
          <a:lstStyle/>
          <a:p>
            <a:fld id="{B46DBA9D-A1C0-4232-B92A-100D8A4C42E2}" type="slidenum">
              <a:rPr lang="fr-FR" sz="2200" smtClean="0">
                <a:solidFill>
                  <a:schemeClr val="bg1"/>
                </a:solidFill>
                <a:latin typeface="Arial Black" panose="020B0A04020102020204" pitchFamily="34" charset="0"/>
              </a:rPr>
              <a:t>13</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31FC19BF-DA15-D215-644B-04E43CFE6EF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22" y="851878"/>
            <a:ext cx="7267575" cy="5795430"/>
          </a:xfrm>
          <a:prstGeom prst="rect">
            <a:avLst/>
          </a:prstGeom>
          <a:noFill/>
          <a:ln>
            <a:noFill/>
          </a:ln>
        </p:spPr>
      </p:pic>
    </p:spTree>
    <p:extLst>
      <p:ext uri="{BB962C8B-B14F-4D97-AF65-F5344CB8AC3E}">
        <p14:creationId xmlns:p14="http://schemas.microsoft.com/office/powerpoint/2010/main" val="3586415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A5998-C435-5AF7-0BEE-84E65609E23B}"/>
              </a:ext>
            </a:extLst>
          </p:cNvPr>
          <p:cNvSpPr>
            <a:spLocks noGrp="1"/>
          </p:cNvSpPr>
          <p:nvPr>
            <p:ph type="title"/>
          </p:nvPr>
        </p:nvSpPr>
        <p:spPr>
          <a:xfrm>
            <a:off x="523876" y="352961"/>
            <a:ext cx="10396882" cy="498470"/>
          </a:xfrm>
        </p:spPr>
        <p:txBody>
          <a:bodyPr>
            <a:noAutofit/>
          </a:bodyPr>
          <a:lstStyle/>
          <a:p>
            <a:r>
              <a:rPr lang="en-US" sz="4000" b="1" dirty="0">
                <a:solidFill>
                  <a:schemeClr val="tx1"/>
                </a:solidFill>
                <a:latin typeface="Arial Black" panose="020B0A04020102020204" pitchFamily="34" charset="0"/>
              </a:rPr>
              <a:t>DIAGRAMMDE DE SEQUENCE DE L’AUTHENTIFICATION</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0440EAC6-82A7-4A48-5E94-CE4330BE0198}"/>
              </a:ext>
            </a:extLst>
          </p:cNvPr>
          <p:cNvSpPr>
            <a:spLocks noGrp="1"/>
          </p:cNvSpPr>
          <p:nvPr>
            <p:ph type="sldNum" sz="quarter" idx="12"/>
          </p:nvPr>
        </p:nvSpPr>
        <p:spPr>
          <a:xfrm>
            <a:off x="11163361" y="6221075"/>
            <a:ext cx="907186" cy="498470"/>
          </a:xfrm>
        </p:spPr>
        <p:txBody>
          <a:bodyPr/>
          <a:lstStyle/>
          <a:p>
            <a:fld id="{B46DBA9D-A1C0-4232-B92A-100D8A4C42E2}" type="slidenum">
              <a:rPr lang="fr-FR" sz="2200" smtClean="0">
                <a:solidFill>
                  <a:schemeClr val="bg1"/>
                </a:solidFill>
                <a:latin typeface="Arial Black" panose="020B0A04020102020204" pitchFamily="34" charset="0"/>
              </a:rPr>
              <a:t>14</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E3558C35-F9D7-0C86-B33A-C540F9350F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6" y="1311274"/>
            <a:ext cx="8134349" cy="4262345"/>
          </a:xfrm>
          <a:prstGeom prst="rect">
            <a:avLst/>
          </a:prstGeom>
          <a:noFill/>
          <a:ln>
            <a:noFill/>
          </a:ln>
        </p:spPr>
      </p:pic>
    </p:spTree>
    <p:extLst>
      <p:ext uri="{BB962C8B-B14F-4D97-AF65-F5344CB8AC3E}">
        <p14:creationId xmlns:p14="http://schemas.microsoft.com/office/powerpoint/2010/main" val="418411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5ED7B-7904-DCD7-7ECB-A1A3D14E8201}"/>
              </a:ext>
            </a:extLst>
          </p:cNvPr>
          <p:cNvSpPr>
            <a:spLocks noGrp="1"/>
          </p:cNvSpPr>
          <p:nvPr>
            <p:ph type="title"/>
          </p:nvPr>
        </p:nvSpPr>
        <p:spPr>
          <a:xfrm>
            <a:off x="504826" y="209550"/>
            <a:ext cx="10396882" cy="276225"/>
          </a:xfrm>
        </p:spPr>
        <p:txBody>
          <a:bodyPr>
            <a:normAutofit fontScale="90000"/>
          </a:bodyPr>
          <a:lstStyle/>
          <a:p>
            <a:r>
              <a:rPr lang="en-US" b="1" dirty="0">
                <a:solidFill>
                  <a:schemeClr val="tx1"/>
                </a:solidFill>
                <a:latin typeface="Arial Black" panose="020B0A04020102020204" pitchFamily="34" charset="0"/>
              </a:rPr>
              <a:t>DIAGRAMME DE CLASSE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1A698D37-31FC-F0CF-FB35-5C71F78D96FE}"/>
              </a:ext>
            </a:extLst>
          </p:cNvPr>
          <p:cNvSpPr>
            <a:spLocks noGrp="1"/>
          </p:cNvSpPr>
          <p:nvPr>
            <p:ph type="sldNum" sz="quarter" idx="12"/>
          </p:nvPr>
        </p:nvSpPr>
        <p:spPr>
          <a:xfrm>
            <a:off x="11156736"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15</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BB4F0FCA-AA1D-E80B-0809-5F17FC20E6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218" y="1227499"/>
            <a:ext cx="8178181" cy="4750362"/>
          </a:xfrm>
          <a:prstGeom prst="rect">
            <a:avLst/>
          </a:prstGeom>
          <a:noFill/>
          <a:ln>
            <a:noFill/>
          </a:ln>
        </p:spPr>
      </p:pic>
    </p:spTree>
    <p:extLst>
      <p:ext uri="{BB962C8B-B14F-4D97-AF65-F5344CB8AC3E}">
        <p14:creationId xmlns:p14="http://schemas.microsoft.com/office/powerpoint/2010/main" val="17245109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61396-1F94-F8A6-7160-07947D674480}"/>
              </a:ext>
            </a:extLst>
          </p:cNvPr>
          <p:cNvSpPr>
            <a:spLocks noGrp="1"/>
          </p:cNvSpPr>
          <p:nvPr>
            <p:ph type="title"/>
          </p:nvPr>
        </p:nvSpPr>
        <p:spPr>
          <a:xfrm>
            <a:off x="671285" y="185871"/>
            <a:ext cx="10396882" cy="307616"/>
          </a:xfrm>
        </p:spPr>
        <p:txBody>
          <a:bodyPr>
            <a:noAutofit/>
          </a:bodyPr>
          <a:lstStyle/>
          <a:p>
            <a:r>
              <a:rPr lang="en-US" sz="4000" b="1" dirty="0" err="1">
                <a:solidFill>
                  <a:schemeClr val="tx1"/>
                </a:solidFill>
                <a:latin typeface="Arial Black" panose="020B0A04020102020204" pitchFamily="34" charset="0"/>
              </a:rPr>
              <a:t>Ressources</a:t>
            </a:r>
            <a:r>
              <a:rPr lang="en-US" sz="4000" b="1" dirty="0">
                <a:solidFill>
                  <a:schemeClr val="tx1"/>
                </a:solidFill>
                <a:latin typeface="Arial Black" panose="020B0A04020102020204" pitchFamily="34" charset="0"/>
              </a:rPr>
              <a:t> </a:t>
            </a:r>
            <a:r>
              <a:rPr lang="fr-FR" sz="4000" b="1" dirty="0">
                <a:solidFill>
                  <a:schemeClr val="tx1"/>
                </a:solidFill>
                <a:latin typeface="Arial Black" panose="020B0A04020102020204" pitchFamily="34" charset="0"/>
              </a:rPr>
              <a:t>logicielles</a:t>
            </a:r>
          </a:p>
        </p:txBody>
      </p:sp>
      <p:sp>
        <p:nvSpPr>
          <p:cNvPr id="5" name="Espace réservé du numéro de diapositive 4">
            <a:extLst>
              <a:ext uri="{FF2B5EF4-FFF2-40B4-BE49-F238E27FC236}">
                <a16:creationId xmlns:a16="http://schemas.microsoft.com/office/drawing/2014/main" id="{4DBDCE57-047C-A2F7-8256-964EA105E507}"/>
              </a:ext>
            </a:extLst>
          </p:cNvPr>
          <p:cNvSpPr>
            <a:spLocks noGrp="1"/>
          </p:cNvSpPr>
          <p:nvPr>
            <p:ph type="sldNum" sz="quarter" idx="12"/>
          </p:nvPr>
        </p:nvSpPr>
        <p:spPr>
          <a:xfrm>
            <a:off x="11169956"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16</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4C046C57-D799-E5B9-0E25-DFDDC5552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7142" y="1151860"/>
            <a:ext cx="811245" cy="901490"/>
          </a:xfrm>
          <a:prstGeom prst="rect">
            <a:avLst/>
          </a:prstGeom>
          <a:noFill/>
          <a:ln>
            <a:noFill/>
          </a:ln>
        </p:spPr>
      </p:pic>
      <p:pic>
        <p:nvPicPr>
          <p:cNvPr id="2050" name="Picture 2" descr="Laravel, pourquoi utiliser ce framework PHP? - Webilio">
            <a:extLst>
              <a:ext uri="{FF2B5EF4-FFF2-40B4-BE49-F238E27FC236}">
                <a16:creationId xmlns:a16="http://schemas.microsoft.com/office/drawing/2014/main" id="{582E3DBA-80CD-4671-7818-F4C284CF1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2" y="3513216"/>
            <a:ext cx="1228770" cy="8786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logo and symbol, meaning, history, PNG">
            <a:extLst>
              <a:ext uri="{FF2B5EF4-FFF2-40B4-BE49-F238E27FC236}">
                <a16:creationId xmlns:a16="http://schemas.microsoft.com/office/drawing/2014/main" id="{8E7B569F-DF1E-D608-5A72-DA2AE8364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526" y="5143392"/>
            <a:ext cx="1501638" cy="9411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P, conformité et validation - Alsacreations">
            <a:extLst>
              <a:ext uri="{FF2B5EF4-FFF2-40B4-BE49-F238E27FC236}">
                <a16:creationId xmlns:a16="http://schemas.microsoft.com/office/drawing/2014/main" id="{517C0689-E8F0-26E9-396A-3FC3D7D23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1907" y="3577634"/>
            <a:ext cx="937973" cy="937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92 IT Solutions - HTML, CSS and JavaScript">
            <a:extLst>
              <a:ext uri="{FF2B5EF4-FFF2-40B4-BE49-F238E27FC236}">
                <a16:creationId xmlns:a16="http://schemas.microsoft.com/office/drawing/2014/main" id="{A22DE661-F9C2-F239-F064-0B783E3B99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78" y="713923"/>
            <a:ext cx="1092768" cy="109276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ootstrap Logo PNG Transparent – Brands Logos">
            <a:extLst>
              <a:ext uri="{FF2B5EF4-FFF2-40B4-BE49-F238E27FC236}">
                <a16:creationId xmlns:a16="http://schemas.microsoft.com/office/drawing/2014/main" id="{BF9C6DA3-4BFD-FEA4-9288-A6D38842E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0074" y="78059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 Paradigm | LinkedIn">
            <a:extLst>
              <a:ext uri="{FF2B5EF4-FFF2-40B4-BE49-F238E27FC236}">
                <a16:creationId xmlns:a16="http://schemas.microsoft.com/office/drawing/2014/main" id="{48F48BF2-E4DB-A8E2-7FD3-ADDFE5D275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5106" y="349135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 tout savoir sur cette plateforme d'hébergement de code">
            <a:extLst>
              <a:ext uri="{FF2B5EF4-FFF2-40B4-BE49-F238E27FC236}">
                <a16:creationId xmlns:a16="http://schemas.microsoft.com/office/drawing/2014/main" id="{469C400A-9D6B-1E49-5436-2574368199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05106" y="1151860"/>
            <a:ext cx="1501638" cy="75081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B6C0A58-A9EC-15C0-54EE-B62AD3FB91A7}"/>
              </a:ext>
            </a:extLst>
          </p:cNvPr>
          <p:cNvSpPr txBox="1"/>
          <p:nvPr/>
        </p:nvSpPr>
        <p:spPr>
          <a:xfrm>
            <a:off x="9191851" y="2128535"/>
            <a:ext cx="1465397"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Editeur</a:t>
            </a:r>
            <a:r>
              <a:rPr lang="en-US" sz="1400" i="1" dirty="0">
                <a:latin typeface="Times New Roman" panose="02020603050405020304" pitchFamily="18" charset="0"/>
                <a:cs typeface="Times New Roman" panose="02020603050405020304" pitchFamily="18" charset="0"/>
              </a:rPr>
              <a:t> de code</a:t>
            </a:r>
            <a:endParaRPr lang="fr-FR" sz="1400" i="1"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FD41C95-10AF-81D9-FC63-C1B42F6A9A8A}"/>
              </a:ext>
            </a:extLst>
          </p:cNvPr>
          <p:cNvSpPr txBox="1"/>
          <p:nvPr/>
        </p:nvSpPr>
        <p:spPr>
          <a:xfrm>
            <a:off x="839478" y="4675367"/>
            <a:ext cx="1548085"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php</a:t>
            </a:r>
            <a:endParaRPr lang="fr-FR" sz="1400" i="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907698A-3FC9-C404-F510-4F0CAEF00423}"/>
              </a:ext>
            </a:extLst>
          </p:cNvPr>
          <p:cNvSpPr txBox="1"/>
          <p:nvPr/>
        </p:nvSpPr>
        <p:spPr>
          <a:xfrm>
            <a:off x="3520074" y="467536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Langage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développement</a:t>
            </a:r>
          </a:p>
        </p:txBody>
      </p:sp>
      <p:sp>
        <p:nvSpPr>
          <p:cNvPr id="11" name="ZoneTexte 10">
            <a:extLst>
              <a:ext uri="{FF2B5EF4-FFF2-40B4-BE49-F238E27FC236}">
                <a16:creationId xmlns:a16="http://schemas.microsoft.com/office/drawing/2014/main" id="{BA4DFF33-B210-F997-AE8D-F5CDE3E179D1}"/>
              </a:ext>
            </a:extLst>
          </p:cNvPr>
          <p:cNvSpPr txBox="1"/>
          <p:nvPr/>
        </p:nvSpPr>
        <p:spPr>
          <a:xfrm flipH="1">
            <a:off x="6200670" y="4675367"/>
            <a:ext cx="1501637"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Conception UML</a:t>
            </a:r>
            <a:endParaRPr lang="fr-FR" sz="14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4991E29C-B25F-5F18-70F4-3D9CE72E11A8}"/>
              </a:ext>
            </a:extLst>
          </p:cNvPr>
          <p:cNvSpPr txBox="1"/>
          <p:nvPr/>
        </p:nvSpPr>
        <p:spPr>
          <a:xfrm>
            <a:off x="839478" y="187335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Développement</a:t>
            </a:r>
            <a:r>
              <a:rPr lang="en-US" sz="1400" i="1" dirty="0">
                <a:latin typeface="Times New Roman" panose="02020603050405020304" pitchFamily="18" charset="0"/>
                <a:cs typeface="Times New Roman" panose="02020603050405020304" pitchFamily="18" charset="0"/>
              </a:rPr>
              <a:t> Front-end</a:t>
            </a:r>
            <a:endParaRPr lang="fr-FR" sz="1400" i="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8526A77F-866F-C390-F53B-D86C5149C383}"/>
              </a:ext>
            </a:extLst>
          </p:cNvPr>
          <p:cNvSpPr txBox="1"/>
          <p:nvPr/>
        </p:nvSpPr>
        <p:spPr>
          <a:xfrm>
            <a:off x="6274526" y="6120067"/>
            <a:ext cx="1632218" cy="523220"/>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Structuration de la base de </a:t>
            </a:r>
            <a:r>
              <a:rPr lang="fr-FR" sz="1400" i="1" dirty="0">
                <a:latin typeface="Times New Roman" panose="02020603050405020304" pitchFamily="18" charset="0"/>
                <a:cs typeface="Times New Roman" panose="02020603050405020304" pitchFamily="18" charset="0"/>
              </a:rPr>
              <a:t>donnée</a:t>
            </a:r>
            <a:r>
              <a:rPr lang="en-US" sz="1400" i="1" dirty="0">
                <a:latin typeface="Times New Roman" panose="02020603050405020304" pitchFamily="18" charset="0"/>
                <a:cs typeface="Times New Roman" panose="02020603050405020304" pitchFamily="18" charset="0"/>
              </a:rPr>
              <a:t> </a:t>
            </a:r>
            <a:endParaRPr lang="fr-FR" sz="1400" i="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B787C81A-BCA1-AAF3-B01C-DFE7D1E24714}"/>
              </a:ext>
            </a:extLst>
          </p:cNvPr>
          <p:cNvSpPr txBox="1"/>
          <p:nvPr/>
        </p:nvSpPr>
        <p:spPr>
          <a:xfrm>
            <a:off x="6274526" y="2057628"/>
            <a:ext cx="2204537"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Plateforme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contrôle</a:t>
            </a:r>
            <a:r>
              <a:rPr lang="en-US" sz="1400" i="1" dirty="0">
                <a:latin typeface="Times New Roman" panose="02020603050405020304" pitchFamily="18" charset="0"/>
                <a:cs typeface="Times New Roman" panose="02020603050405020304" pitchFamily="18" charset="0"/>
              </a:rPr>
              <a:t> des versions</a:t>
            </a:r>
            <a:endParaRPr lang="fr-FR" sz="1400" i="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B117B0FE-6C45-B6B8-929C-15DC552B5C16}"/>
              </a:ext>
            </a:extLst>
          </p:cNvPr>
          <p:cNvSpPr txBox="1"/>
          <p:nvPr/>
        </p:nvSpPr>
        <p:spPr>
          <a:xfrm>
            <a:off x="3606482" y="1936323"/>
            <a:ext cx="1297599"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css</a:t>
            </a:r>
            <a:endParaRPr lang="fr-FR"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108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689379C-CEC6-BB8B-812A-AFBB2EF26B50}"/>
              </a:ext>
            </a:extLst>
          </p:cNvPr>
          <p:cNvSpPr>
            <a:spLocks noGrp="1"/>
          </p:cNvSpPr>
          <p:nvPr>
            <p:ph type="sldNum" sz="quarter" idx="12"/>
          </p:nvPr>
        </p:nvSpPr>
        <p:spPr/>
        <p:txBody>
          <a:bodyPr/>
          <a:lstStyle/>
          <a:p>
            <a:fld id="{B46DBA9D-A1C0-4232-B92A-100D8A4C42E2}" type="slidenum">
              <a:rPr lang="fr-FR" smtClean="0"/>
              <a:t>17</a:t>
            </a:fld>
            <a:endParaRPr lang="fr-FR"/>
          </a:p>
        </p:txBody>
      </p:sp>
      <p:pic>
        <p:nvPicPr>
          <p:cNvPr id="1028" name="Picture 4">
            <a:extLst>
              <a:ext uri="{FF2B5EF4-FFF2-40B4-BE49-F238E27FC236}">
                <a16:creationId xmlns:a16="http://schemas.microsoft.com/office/drawing/2014/main" id="{83B82C4D-063E-03B4-B191-B8C4E3CB2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1147763"/>
            <a:ext cx="768667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723D0867-2978-280C-547B-C5923347B8B9}"/>
              </a:ext>
            </a:extLst>
          </p:cNvPr>
          <p:cNvSpPr>
            <a:spLocks noGrp="1"/>
          </p:cNvSpPr>
          <p:nvPr>
            <p:ph type="title"/>
          </p:nvPr>
        </p:nvSpPr>
        <p:spPr>
          <a:xfrm>
            <a:off x="4594699" y="345359"/>
            <a:ext cx="10396882" cy="307616"/>
          </a:xfrm>
        </p:spPr>
        <p:txBody>
          <a:bodyPr>
            <a:noAutofit/>
          </a:bodyPr>
          <a:lstStyle/>
          <a:p>
            <a:r>
              <a:rPr lang="en-US" sz="4000" b="1" dirty="0">
                <a:solidFill>
                  <a:schemeClr val="tx1"/>
                </a:solidFill>
                <a:latin typeface="Arial Black" panose="020B0A04020102020204" pitchFamily="34" charset="0"/>
              </a:rPr>
              <a:t>Laravel</a:t>
            </a:r>
            <a:endParaRPr lang="fr-FR" sz="4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440817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lstStyle/>
          <a:p>
            <a:r>
              <a:rPr lang="en-US" b="1" dirty="0">
                <a:solidFill>
                  <a:schemeClr val="tx1"/>
                </a:solidFill>
                <a:latin typeface="Arial Black" panose="020B0A04020102020204" pitchFamily="34" charset="0"/>
              </a:rPr>
              <a:t>DEMONSTRATION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57022" y="6213599"/>
            <a:ext cx="907186" cy="498470"/>
          </a:xfrm>
        </p:spPr>
        <p:txBody>
          <a:bodyPr/>
          <a:lstStyle/>
          <a:p>
            <a:fld id="{B46DBA9D-A1C0-4232-B92A-100D8A4C42E2}" type="slidenum">
              <a:rPr lang="fr-FR" sz="2200" smtClean="0">
                <a:solidFill>
                  <a:schemeClr val="bg1"/>
                </a:solidFill>
                <a:latin typeface="Arial Black" panose="020B0A04020102020204" pitchFamily="34" charset="0"/>
              </a:rPr>
              <a:t>18</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50090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3257004" y="2446907"/>
            <a:ext cx="6967419" cy="1478570"/>
          </a:xfrm>
        </p:spPr>
        <p:txBody>
          <a:bodyPr/>
          <a:lstStyle/>
          <a:p>
            <a:r>
              <a:rPr lang="en-US" b="1" dirty="0">
                <a:solidFill>
                  <a:schemeClr val="tx1"/>
                </a:solidFill>
                <a:latin typeface="Arial Black" panose="020B0A04020102020204" pitchFamily="34" charset="0"/>
              </a:rPr>
              <a:t>conclusion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5562"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19</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7583365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2968A9F-BB0D-0C3F-AC98-870083A56079}"/>
              </a:ext>
            </a:extLst>
          </p:cNvPr>
          <p:cNvSpPr>
            <a:spLocks noGrp="1"/>
          </p:cNvSpPr>
          <p:nvPr>
            <p:ph type="sldNum" sz="quarter" idx="12"/>
          </p:nvPr>
        </p:nvSpPr>
        <p:spPr>
          <a:xfrm>
            <a:off x="11174233" y="6186697"/>
            <a:ext cx="907186" cy="498470"/>
          </a:xfrm>
        </p:spPr>
        <p:txBody>
          <a:bodyPr/>
          <a:lstStyle/>
          <a:p>
            <a:fld id="{B46DBA9D-A1C0-4232-B92A-100D8A4C42E2}" type="slidenum">
              <a:rPr lang="fr-FR" sz="2200" smtClean="0">
                <a:solidFill>
                  <a:schemeClr val="bg1"/>
                </a:solidFill>
                <a:latin typeface="Arial Black" panose="020B0A04020102020204" pitchFamily="34" charset="0"/>
              </a:rPr>
              <a:t>2</a:t>
            </a:fld>
            <a:endParaRPr lang="fr-FR" sz="2200" dirty="0">
              <a:solidFill>
                <a:schemeClr val="bg1"/>
              </a:solidFill>
              <a:latin typeface="Arial Black" panose="020B0A04020102020204" pitchFamily="34" charset="0"/>
            </a:endParaRPr>
          </a:p>
        </p:txBody>
      </p:sp>
      <p:grpSp>
        <p:nvGrpSpPr>
          <p:cNvPr id="13" name="Groupe 12">
            <a:extLst>
              <a:ext uri="{FF2B5EF4-FFF2-40B4-BE49-F238E27FC236}">
                <a16:creationId xmlns:a16="http://schemas.microsoft.com/office/drawing/2014/main" id="{6CB4F7C1-E1AD-5369-E83E-9A08D4742B5B}"/>
              </a:ext>
            </a:extLst>
          </p:cNvPr>
          <p:cNvGrpSpPr/>
          <p:nvPr/>
        </p:nvGrpSpPr>
        <p:grpSpPr>
          <a:xfrm rot="831623">
            <a:off x="-386771" y="1034964"/>
            <a:ext cx="915928" cy="4485336"/>
            <a:chOff x="230633" y="1590916"/>
            <a:chExt cx="725486" cy="3310257"/>
          </a:xfrm>
          <a:solidFill>
            <a:schemeClr val="tx1"/>
          </a:solidFill>
        </p:grpSpPr>
        <p:sp>
          <p:nvSpPr>
            <p:cNvPr id="6" name="Triangle isocèle 5">
              <a:extLst>
                <a:ext uri="{FF2B5EF4-FFF2-40B4-BE49-F238E27FC236}">
                  <a16:creationId xmlns:a16="http://schemas.microsoft.com/office/drawing/2014/main" id="{47B6F378-4F37-8DF5-440F-72E9A4752A06}"/>
                </a:ext>
              </a:extLst>
            </p:cNvPr>
            <p:cNvSpPr/>
            <p:nvPr/>
          </p:nvSpPr>
          <p:spPr>
            <a:xfrm rot="1216214">
              <a:off x="815907" y="1590916"/>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sp>
          <p:nvSpPr>
            <p:cNvPr id="8" name="Triangle isocèle 7">
              <a:extLst>
                <a:ext uri="{FF2B5EF4-FFF2-40B4-BE49-F238E27FC236}">
                  <a16:creationId xmlns:a16="http://schemas.microsoft.com/office/drawing/2014/main" id="{95D8F450-164D-7C39-63AE-80215AB36A8C}"/>
                </a:ext>
              </a:extLst>
            </p:cNvPr>
            <p:cNvSpPr/>
            <p:nvPr/>
          </p:nvSpPr>
          <p:spPr>
            <a:xfrm rot="1216214" flipV="1">
              <a:off x="230633" y="3167264"/>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grpSp>
      <p:sp>
        <p:nvSpPr>
          <p:cNvPr id="10" name="Ellipse 9">
            <a:extLst>
              <a:ext uri="{FF2B5EF4-FFF2-40B4-BE49-F238E27FC236}">
                <a16:creationId xmlns:a16="http://schemas.microsoft.com/office/drawing/2014/main" id="{E63D3E1F-651D-6E1A-4FD1-BC53722D6CEC}"/>
              </a:ext>
            </a:extLst>
          </p:cNvPr>
          <p:cNvSpPr/>
          <p:nvPr/>
        </p:nvSpPr>
        <p:spPr>
          <a:xfrm>
            <a:off x="-142380" y="3094321"/>
            <a:ext cx="370936" cy="366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rc 10">
            <a:extLst>
              <a:ext uri="{FF2B5EF4-FFF2-40B4-BE49-F238E27FC236}">
                <a16:creationId xmlns:a16="http://schemas.microsoft.com/office/drawing/2014/main" id="{793B6195-D26F-749A-D2CB-B679342262EF}"/>
              </a:ext>
            </a:extLst>
          </p:cNvPr>
          <p:cNvSpPr/>
          <p:nvPr/>
        </p:nvSpPr>
        <p:spPr>
          <a:xfrm>
            <a:off x="-3737499" y="243879"/>
            <a:ext cx="7474998" cy="6267635"/>
          </a:xfrm>
          <a:prstGeom prst="arc">
            <a:avLst>
              <a:gd name="adj1" fmla="val 16200000"/>
              <a:gd name="adj2" fmla="val 5382593"/>
            </a:avLst>
          </a:prstGeom>
          <a:ln w="571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8" name="Ellipse 17">
            <a:extLst>
              <a:ext uri="{FF2B5EF4-FFF2-40B4-BE49-F238E27FC236}">
                <a16:creationId xmlns:a16="http://schemas.microsoft.com/office/drawing/2014/main" id="{49C28A97-331A-D53C-749D-2CEA3B548F10}"/>
              </a:ext>
            </a:extLst>
          </p:cNvPr>
          <p:cNvSpPr/>
          <p:nvPr/>
        </p:nvSpPr>
        <p:spPr>
          <a:xfrm>
            <a:off x="1764352" y="48784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A402FF2-E0E1-8FBA-C83F-87431D18C986}"/>
              </a:ext>
            </a:extLst>
          </p:cNvPr>
          <p:cNvSpPr txBox="1"/>
          <p:nvPr/>
        </p:nvSpPr>
        <p:spPr>
          <a:xfrm>
            <a:off x="1852168" y="40378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C87DA8F7-A673-DFA0-92AA-31AE50C3B05D}"/>
              </a:ext>
            </a:extLst>
          </p:cNvPr>
          <p:cNvSpPr txBox="1"/>
          <p:nvPr/>
        </p:nvSpPr>
        <p:spPr>
          <a:xfrm>
            <a:off x="2502046" y="399349"/>
            <a:ext cx="733350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DE L’ENTREPRISE</a:t>
            </a:r>
            <a:endParaRPr lang="fr-FR" sz="2800" dirty="0">
              <a:latin typeface="Arial Black" panose="020B0A04020102020204" pitchFamily="34" charset="0"/>
              <a:cs typeface="Times New Roman" panose="02020603050405020304" pitchFamily="18" charset="0"/>
            </a:endParaRPr>
          </a:p>
        </p:txBody>
      </p:sp>
      <p:sp>
        <p:nvSpPr>
          <p:cNvPr id="21" name="Ellipse 20">
            <a:extLst>
              <a:ext uri="{FF2B5EF4-FFF2-40B4-BE49-F238E27FC236}">
                <a16:creationId xmlns:a16="http://schemas.microsoft.com/office/drawing/2014/main" id="{C7F87181-6569-23A6-A0D9-0A2CD87ED400}"/>
              </a:ext>
            </a:extLst>
          </p:cNvPr>
          <p:cNvSpPr/>
          <p:nvPr/>
        </p:nvSpPr>
        <p:spPr>
          <a:xfrm>
            <a:off x="3092320" y="1694234"/>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C111BE07-0609-574C-1FE5-645A839912D7}"/>
              </a:ext>
            </a:extLst>
          </p:cNvPr>
          <p:cNvSpPr txBox="1"/>
          <p:nvPr/>
        </p:nvSpPr>
        <p:spPr>
          <a:xfrm>
            <a:off x="3175436" y="1614617"/>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03001723-8848-5421-C3EF-CE4631C1806C}"/>
              </a:ext>
            </a:extLst>
          </p:cNvPr>
          <p:cNvSpPr txBox="1"/>
          <p:nvPr/>
        </p:nvSpPr>
        <p:spPr>
          <a:xfrm>
            <a:off x="3825314" y="1610178"/>
            <a:ext cx="5916802"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DU PROJET</a:t>
            </a:r>
            <a:endParaRPr lang="fr-FR" sz="2800" dirty="0">
              <a:latin typeface="Arial Black" panose="020B0A04020102020204" pitchFamily="34" charset="0"/>
              <a:cs typeface="Times New Roman" panose="02020603050405020304" pitchFamily="18" charset="0"/>
            </a:endParaRPr>
          </a:p>
        </p:txBody>
      </p:sp>
      <p:sp>
        <p:nvSpPr>
          <p:cNvPr id="24" name="Ellipse 23">
            <a:extLst>
              <a:ext uri="{FF2B5EF4-FFF2-40B4-BE49-F238E27FC236}">
                <a16:creationId xmlns:a16="http://schemas.microsoft.com/office/drawing/2014/main" id="{0A58081D-0BB9-8CD6-79E5-07586D63295A}"/>
              </a:ext>
            </a:extLst>
          </p:cNvPr>
          <p:cNvSpPr/>
          <p:nvPr/>
        </p:nvSpPr>
        <p:spPr>
          <a:xfrm>
            <a:off x="3479780" y="302050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E144BA82-44E1-97CD-14DA-492D70128B69}"/>
              </a:ext>
            </a:extLst>
          </p:cNvPr>
          <p:cNvSpPr txBox="1"/>
          <p:nvPr/>
        </p:nvSpPr>
        <p:spPr>
          <a:xfrm>
            <a:off x="3567596" y="293644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3</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5678CC63-F988-6A0B-8911-BCF2B6A40F2D}"/>
              </a:ext>
            </a:extLst>
          </p:cNvPr>
          <p:cNvSpPr txBox="1"/>
          <p:nvPr/>
        </p:nvSpPr>
        <p:spPr>
          <a:xfrm>
            <a:off x="4217475" y="2932009"/>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TRAVAIL REALISE</a:t>
            </a:r>
            <a:endParaRPr lang="fr-FR" sz="2800" dirty="0">
              <a:latin typeface="Arial Black" panose="020B0A04020102020204" pitchFamily="34" charset="0"/>
              <a:cs typeface="Times New Roman" panose="02020603050405020304" pitchFamily="18" charset="0"/>
            </a:endParaRPr>
          </a:p>
        </p:txBody>
      </p:sp>
      <p:sp>
        <p:nvSpPr>
          <p:cNvPr id="27" name="Ellipse 26">
            <a:extLst>
              <a:ext uri="{FF2B5EF4-FFF2-40B4-BE49-F238E27FC236}">
                <a16:creationId xmlns:a16="http://schemas.microsoft.com/office/drawing/2014/main" id="{4AD77ED0-3593-5497-584D-ED1EBA422924}"/>
              </a:ext>
            </a:extLst>
          </p:cNvPr>
          <p:cNvSpPr/>
          <p:nvPr/>
        </p:nvSpPr>
        <p:spPr>
          <a:xfrm>
            <a:off x="3208690" y="4512009"/>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42D6BF0-27E8-CE28-1B14-BBE60CDBF0CF}"/>
              </a:ext>
            </a:extLst>
          </p:cNvPr>
          <p:cNvSpPr txBox="1"/>
          <p:nvPr/>
        </p:nvSpPr>
        <p:spPr>
          <a:xfrm>
            <a:off x="3296506" y="4427952"/>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4</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9" name="ZoneTexte 28">
            <a:extLst>
              <a:ext uri="{FF2B5EF4-FFF2-40B4-BE49-F238E27FC236}">
                <a16:creationId xmlns:a16="http://schemas.microsoft.com/office/drawing/2014/main" id="{C5C5D127-D110-0B7B-6CC7-92708932DBC3}"/>
              </a:ext>
            </a:extLst>
          </p:cNvPr>
          <p:cNvSpPr txBox="1"/>
          <p:nvPr/>
        </p:nvSpPr>
        <p:spPr>
          <a:xfrm>
            <a:off x="3946384" y="4423513"/>
            <a:ext cx="747499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DEMONSTRATION</a:t>
            </a:r>
            <a:endParaRPr lang="fr-FR" sz="2800" dirty="0">
              <a:latin typeface="Arial Black" panose="020B0A04020102020204" pitchFamily="34" charset="0"/>
              <a:cs typeface="Times New Roman" panose="02020603050405020304" pitchFamily="18" charset="0"/>
            </a:endParaRPr>
          </a:p>
        </p:txBody>
      </p:sp>
      <p:sp>
        <p:nvSpPr>
          <p:cNvPr id="30" name="Ellipse 29">
            <a:extLst>
              <a:ext uri="{FF2B5EF4-FFF2-40B4-BE49-F238E27FC236}">
                <a16:creationId xmlns:a16="http://schemas.microsoft.com/office/drawing/2014/main" id="{578C0F6B-7D6F-6451-42E8-294247810FCB}"/>
              </a:ext>
            </a:extLst>
          </p:cNvPr>
          <p:cNvSpPr/>
          <p:nvPr/>
        </p:nvSpPr>
        <p:spPr>
          <a:xfrm>
            <a:off x="1764351" y="5910016"/>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52F6FCDD-D286-2BDF-6E4D-E9686DDDA29C}"/>
              </a:ext>
            </a:extLst>
          </p:cNvPr>
          <p:cNvSpPr txBox="1"/>
          <p:nvPr/>
        </p:nvSpPr>
        <p:spPr>
          <a:xfrm>
            <a:off x="1852167" y="5825959"/>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5</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32" name="ZoneTexte 31">
            <a:extLst>
              <a:ext uri="{FF2B5EF4-FFF2-40B4-BE49-F238E27FC236}">
                <a16:creationId xmlns:a16="http://schemas.microsoft.com/office/drawing/2014/main" id="{511B1CD4-8415-BAC7-DDFC-9CB534E21551}"/>
              </a:ext>
            </a:extLst>
          </p:cNvPr>
          <p:cNvSpPr txBox="1"/>
          <p:nvPr/>
        </p:nvSpPr>
        <p:spPr>
          <a:xfrm>
            <a:off x="2502046" y="5821520"/>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CONCLUSION</a:t>
            </a:r>
            <a:endParaRPr lang="fr-FR" sz="2800"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124727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1800000">
                                      <p:cBhvr>
                                        <p:cTn id="19" dur="500" fill="hold"/>
                                        <p:tgtEl>
                                          <p:spTgt spid="13"/>
                                        </p:tgtEl>
                                        <p:attrNameLst>
                                          <p:attrName>r</p:attrName>
                                        </p:attrNameLst>
                                      </p:cBhvr>
                                    </p:animRo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680000">
                                      <p:cBhvr>
                                        <p:cTn id="35" dur="500" fill="hold"/>
                                        <p:tgtEl>
                                          <p:spTgt spid="13"/>
                                        </p:tgtEl>
                                        <p:attrNameLst>
                                          <p:attrName>r</p:attrName>
                                        </p:attrNameLst>
                                      </p:cBhvr>
                                    </p:animRo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mph" presetSubtype="0" fill="hold" nodeType="clickEffect">
                                  <p:stCondLst>
                                    <p:cond delay="0"/>
                                  </p:stCondLst>
                                  <p:childTnLst>
                                    <p:animRot by="1680000">
                                      <p:cBhvr>
                                        <p:cTn id="51" dur="500" fill="hold"/>
                                        <p:tgtEl>
                                          <p:spTgt spid="13"/>
                                        </p:tgtEl>
                                        <p:attrNameLst>
                                          <p:attrName>r</p:attrName>
                                        </p:attrNameLst>
                                      </p:cBhvr>
                                    </p:animRo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mph" presetSubtype="0" fill="hold" nodeType="clickEffect">
                                  <p:stCondLst>
                                    <p:cond delay="0"/>
                                  </p:stCondLst>
                                  <p:childTnLst>
                                    <p:animRot by="1680000">
                                      <p:cBhvr>
                                        <p:cTn id="67" dur="500" fill="hold"/>
                                        <p:tgtEl>
                                          <p:spTgt spid="13"/>
                                        </p:tgtEl>
                                        <p:attrNameLst>
                                          <p:attrName>r</p:attrName>
                                        </p:attrNameLst>
                                      </p:cBhvr>
                                    </p:animRo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animBg="1"/>
      <p:bldP spid="22" grpId="0"/>
      <p:bldP spid="23" grpId="0"/>
      <p:bldP spid="24" grpId="0" animBg="1"/>
      <p:bldP spid="25" grpId="0"/>
      <p:bldP spid="26" grpId="0"/>
      <p:bldP spid="27" grpId="0" animBg="1"/>
      <p:bldP spid="28" grpId="0"/>
      <p:bldP spid="29" grpId="0"/>
      <p:bldP spid="30" grpId="0" animBg="1"/>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3F01EC93-1E2F-A826-5E3D-71E12DB7FF9E}"/>
              </a:ext>
            </a:extLst>
          </p:cNvPr>
          <p:cNvSpPr>
            <a:spLocks noGrp="1"/>
          </p:cNvSpPr>
          <p:nvPr>
            <p:ph type="sldNum" sz="quarter" idx="12"/>
          </p:nvPr>
        </p:nvSpPr>
        <p:spPr/>
        <p:txBody>
          <a:bodyPr/>
          <a:lstStyle/>
          <a:p>
            <a:fld id="{B46DBA9D-A1C0-4232-B92A-100D8A4C42E2}" type="slidenum">
              <a:rPr lang="fr-FR" smtClean="0"/>
              <a:t>20</a:t>
            </a:fld>
            <a:endParaRPr lang="fr-FR"/>
          </a:p>
        </p:txBody>
      </p:sp>
      <p:pic>
        <p:nvPicPr>
          <p:cNvPr id="9" name="Picture 2714">
            <a:extLst>
              <a:ext uri="{FF2B5EF4-FFF2-40B4-BE49-F238E27FC236}">
                <a16:creationId xmlns:a16="http://schemas.microsoft.com/office/drawing/2014/main" id="{FF605528-5122-5EA8-0CE8-CBF5411B0C00}"/>
              </a:ext>
            </a:extLst>
          </p:cNvPr>
          <p:cNvPicPr/>
          <p:nvPr/>
        </p:nvPicPr>
        <p:blipFill>
          <a:blip r:embed="rId2"/>
          <a:stretch>
            <a:fillRect/>
          </a:stretch>
        </p:blipFill>
        <p:spPr>
          <a:xfrm>
            <a:off x="3374421" y="637024"/>
            <a:ext cx="5633777" cy="5528386"/>
          </a:xfrm>
          <a:prstGeom prst="rect">
            <a:avLst/>
          </a:prstGeom>
        </p:spPr>
      </p:pic>
    </p:spTree>
    <p:extLst>
      <p:ext uri="{BB962C8B-B14F-4D97-AF65-F5344CB8AC3E}">
        <p14:creationId xmlns:p14="http://schemas.microsoft.com/office/powerpoint/2010/main" val="229648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318073" y="2090400"/>
            <a:ext cx="8635552" cy="1478570"/>
          </a:xfrm>
        </p:spPr>
        <p:txBody>
          <a:bodyPr>
            <a:normAutofit fontScale="90000"/>
          </a:bodyPr>
          <a:lstStyle/>
          <a:p>
            <a:r>
              <a:rPr lang="en-US" b="1" dirty="0">
                <a:solidFill>
                  <a:schemeClr val="tx1"/>
                </a:solidFill>
                <a:latin typeface="Arial Black" panose="020B0A04020102020204" pitchFamily="34" charset="0"/>
              </a:rPr>
              <a:t>PRESENTATION DE L’ENTREPRISE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66790" y="6191900"/>
            <a:ext cx="907186" cy="498470"/>
          </a:xfrm>
        </p:spPr>
        <p:txBody>
          <a:bodyPr/>
          <a:lstStyle/>
          <a:p>
            <a:fld id="{B46DBA9D-A1C0-4232-B92A-100D8A4C42E2}" type="slidenum">
              <a:rPr lang="fr-FR" sz="2200" smtClean="0">
                <a:solidFill>
                  <a:schemeClr val="bg1"/>
                </a:solidFill>
                <a:latin typeface="Arial Black" panose="020B0A04020102020204" pitchFamily="34" charset="0"/>
              </a:rPr>
              <a:t>3</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71730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561FF-9CB4-45C4-F17D-99A5007AAB16}"/>
              </a:ext>
            </a:extLst>
          </p:cNvPr>
          <p:cNvSpPr>
            <a:spLocks noGrp="1"/>
          </p:cNvSpPr>
          <p:nvPr>
            <p:ph type="title"/>
          </p:nvPr>
        </p:nvSpPr>
        <p:spPr>
          <a:xfrm>
            <a:off x="124659" y="254977"/>
            <a:ext cx="12133733" cy="219854"/>
          </a:xfrm>
        </p:spPr>
        <p:txBody>
          <a:bodyPr>
            <a:noAutofit/>
          </a:bodyPr>
          <a:lstStyle/>
          <a:p>
            <a:r>
              <a:rPr lang="en-US" sz="4000" dirty="0">
                <a:solidFill>
                  <a:schemeClr val="tx1"/>
                </a:solidFill>
                <a:latin typeface="Arial Black" panose="020B0A04020102020204" pitchFamily="34" charset="0"/>
              </a:rPr>
              <a:t>PRESENTATION DE L’ENTREPRISE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C9FE6D1F-92F3-B5A4-82F2-07ABD101F0D7}"/>
              </a:ext>
            </a:extLst>
          </p:cNvPr>
          <p:cNvSpPr>
            <a:spLocks noGrp="1"/>
          </p:cNvSpPr>
          <p:nvPr>
            <p:ph type="sldNum" sz="quarter" idx="12"/>
          </p:nvPr>
        </p:nvSpPr>
        <p:spPr>
          <a:xfrm>
            <a:off x="11167139" y="6210008"/>
            <a:ext cx="907186" cy="498470"/>
          </a:xfrm>
        </p:spPr>
        <p:txBody>
          <a:bodyPr/>
          <a:lstStyle/>
          <a:p>
            <a:fld id="{B46DBA9D-A1C0-4232-B92A-100D8A4C42E2}" type="slidenum">
              <a:rPr lang="fr-FR" sz="2200" smtClean="0">
                <a:solidFill>
                  <a:schemeClr val="bg1"/>
                </a:solidFill>
                <a:latin typeface="Arial Black" panose="020B0A04020102020204" pitchFamily="34" charset="0"/>
              </a:rPr>
              <a:t>4</a:t>
            </a:fld>
            <a:endParaRPr lang="fr-FR" sz="2200" dirty="0">
              <a:solidFill>
                <a:schemeClr val="bg1"/>
              </a:solidFill>
              <a:latin typeface="Arial Black" panose="020B0A04020102020204" pitchFamily="34" charset="0"/>
            </a:endParaRPr>
          </a:p>
        </p:txBody>
      </p:sp>
      <p:sp>
        <p:nvSpPr>
          <p:cNvPr id="7" name="Ellipse 6">
            <a:extLst>
              <a:ext uri="{FF2B5EF4-FFF2-40B4-BE49-F238E27FC236}">
                <a16:creationId xmlns:a16="http://schemas.microsoft.com/office/drawing/2014/main" id="{F6AF35DA-F0D1-BAF3-CC3E-7D3C63D9CA21}"/>
              </a:ext>
            </a:extLst>
          </p:cNvPr>
          <p:cNvSpPr/>
          <p:nvPr/>
        </p:nvSpPr>
        <p:spPr>
          <a:xfrm>
            <a:off x="899478" y="12515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22ABEEA-94E5-111A-E11E-6A073CF7CA78}"/>
              </a:ext>
            </a:extLst>
          </p:cNvPr>
          <p:cNvSpPr txBox="1"/>
          <p:nvPr/>
        </p:nvSpPr>
        <p:spPr>
          <a:xfrm>
            <a:off x="1001468" y="1251561"/>
            <a:ext cx="45719" cy="369332"/>
          </a:xfrm>
          <a:prstGeom prst="rect">
            <a:avLst/>
          </a:prstGeom>
          <a:noFill/>
        </p:spPr>
        <p:txBody>
          <a:bodyPr wrap="square" rtlCol="0">
            <a:spAutoFit/>
          </a:bodyPr>
          <a:lstStyle/>
          <a:p>
            <a:r>
              <a:rPr lang="en-US" dirty="0"/>
              <a:t>1</a:t>
            </a:r>
            <a:endParaRPr lang="fr-FR" dirty="0"/>
          </a:p>
        </p:txBody>
      </p:sp>
      <p:sp>
        <p:nvSpPr>
          <p:cNvPr id="9" name="ZoneTexte 8">
            <a:extLst>
              <a:ext uri="{FF2B5EF4-FFF2-40B4-BE49-F238E27FC236}">
                <a16:creationId xmlns:a16="http://schemas.microsoft.com/office/drawing/2014/main" id="{992D4250-5181-06CD-0ADC-882C317C415A}"/>
              </a:ext>
            </a:extLst>
          </p:cNvPr>
          <p:cNvSpPr txBox="1"/>
          <p:nvPr/>
        </p:nvSpPr>
        <p:spPr>
          <a:xfrm>
            <a:off x="1347886" y="1251561"/>
            <a:ext cx="1255123"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PROFIL</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0" name="Ellipse 9">
            <a:extLst>
              <a:ext uri="{FF2B5EF4-FFF2-40B4-BE49-F238E27FC236}">
                <a16:creationId xmlns:a16="http://schemas.microsoft.com/office/drawing/2014/main" id="{049DFBC9-A9E5-748A-2309-F64123354E68}"/>
              </a:ext>
            </a:extLst>
          </p:cNvPr>
          <p:cNvSpPr/>
          <p:nvPr/>
        </p:nvSpPr>
        <p:spPr>
          <a:xfrm>
            <a:off x="4715608" y="468383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EABCE742-6191-5752-7170-B4994F23F4EF}"/>
              </a:ext>
            </a:extLst>
          </p:cNvPr>
          <p:cNvSpPr txBox="1"/>
          <p:nvPr/>
        </p:nvSpPr>
        <p:spPr>
          <a:xfrm>
            <a:off x="4817598" y="4683835"/>
            <a:ext cx="45719" cy="369332"/>
          </a:xfrm>
          <a:prstGeom prst="rect">
            <a:avLst/>
          </a:prstGeom>
          <a:noFill/>
        </p:spPr>
        <p:txBody>
          <a:bodyPr wrap="square" rtlCol="0">
            <a:spAutoFit/>
          </a:bodyPr>
          <a:lstStyle/>
          <a:p>
            <a:r>
              <a:rPr lang="en-US" dirty="0"/>
              <a:t>2</a:t>
            </a:r>
            <a:endParaRPr lang="fr-FR" dirty="0"/>
          </a:p>
        </p:txBody>
      </p:sp>
      <p:sp>
        <p:nvSpPr>
          <p:cNvPr id="12" name="ZoneTexte 11">
            <a:extLst>
              <a:ext uri="{FF2B5EF4-FFF2-40B4-BE49-F238E27FC236}">
                <a16:creationId xmlns:a16="http://schemas.microsoft.com/office/drawing/2014/main" id="{CE415791-48A5-7F3D-6B6C-76CAD4D52277}"/>
              </a:ext>
            </a:extLst>
          </p:cNvPr>
          <p:cNvSpPr txBox="1"/>
          <p:nvPr/>
        </p:nvSpPr>
        <p:spPr>
          <a:xfrm>
            <a:off x="5164016" y="4683835"/>
            <a:ext cx="1562709"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SERVICES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3" name="Ellipse 12">
            <a:extLst>
              <a:ext uri="{FF2B5EF4-FFF2-40B4-BE49-F238E27FC236}">
                <a16:creationId xmlns:a16="http://schemas.microsoft.com/office/drawing/2014/main" id="{75024B96-8A77-65C2-0667-6A42CC6BF423}"/>
              </a:ext>
            </a:extLst>
          </p:cNvPr>
          <p:cNvSpPr/>
          <p:nvPr/>
        </p:nvSpPr>
        <p:spPr>
          <a:xfrm>
            <a:off x="9228991" y="136280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B0E6C398-BBFB-F4BC-E4DE-6E81E53819FC}"/>
              </a:ext>
            </a:extLst>
          </p:cNvPr>
          <p:cNvSpPr txBox="1"/>
          <p:nvPr/>
        </p:nvSpPr>
        <p:spPr>
          <a:xfrm>
            <a:off x="9330981" y="1362808"/>
            <a:ext cx="45719" cy="369332"/>
          </a:xfrm>
          <a:prstGeom prst="rect">
            <a:avLst/>
          </a:prstGeom>
          <a:noFill/>
        </p:spPr>
        <p:txBody>
          <a:bodyPr wrap="square" rtlCol="0">
            <a:spAutoFit/>
          </a:bodyPr>
          <a:lstStyle/>
          <a:p>
            <a:r>
              <a:rPr lang="en-US" dirty="0"/>
              <a:t>3</a:t>
            </a:r>
            <a:endParaRPr lang="fr-FR" dirty="0"/>
          </a:p>
        </p:txBody>
      </p:sp>
      <p:sp>
        <p:nvSpPr>
          <p:cNvPr id="15" name="ZoneTexte 14">
            <a:extLst>
              <a:ext uri="{FF2B5EF4-FFF2-40B4-BE49-F238E27FC236}">
                <a16:creationId xmlns:a16="http://schemas.microsoft.com/office/drawing/2014/main" id="{2251EF7C-EF93-ED28-4BD9-86296DD9801B}"/>
              </a:ext>
            </a:extLst>
          </p:cNvPr>
          <p:cNvSpPr txBox="1"/>
          <p:nvPr/>
        </p:nvSpPr>
        <p:spPr>
          <a:xfrm>
            <a:off x="9677399" y="1362808"/>
            <a:ext cx="1684700"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OBJECTIFS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6" name="ZoneTexte 15">
            <a:extLst>
              <a:ext uri="{FF2B5EF4-FFF2-40B4-BE49-F238E27FC236}">
                <a16:creationId xmlns:a16="http://schemas.microsoft.com/office/drawing/2014/main" id="{88B96C81-546D-2C70-4018-89EB98B1D456}"/>
              </a:ext>
            </a:extLst>
          </p:cNvPr>
          <p:cNvSpPr txBox="1"/>
          <p:nvPr/>
        </p:nvSpPr>
        <p:spPr>
          <a:xfrm>
            <a:off x="499430" y="1791680"/>
            <a:ext cx="3168159" cy="1877437"/>
          </a:xfrm>
          <a:prstGeom prst="rect">
            <a:avLst/>
          </a:prstGeom>
          <a:noFill/>
        </p:spPr>
        <p:txBody>
          <a:bodyPr wrap="square" rtlCol="0">
            <a:spAutoFit/>
          </a:bodyPr>
          <a:lstStyle/>
          <a:p>
            <a:r>
              <a:rPr lang="fr-FR" sz="1400" dirty="0">
                <a:effectLst/>
                <a:latin typeface="Arial" panose="020B0604020202020204" pitchFamily="34" charset="0"/>
                <a:ea typeface="Calibri" panose="020F0502020204030204" pitchFamily="34" charset="0"/>
                <a:cs typeface="Arial" panose="020B0604020202020204" pitchFamily="34" charset="0"/>
              </a:rPr>
              <a:t>Lab2View a été créée en mai 2019 à Akwa-nord Bonamoussadi, Douala, au Cameroun. Son but est de concevoir des applications web et mobiles et de mettre ses services d'informaticiens à la disposition de son environnement.</a:t>
            </a:r>
          </a:p>
          <a:p>
            <a:endParaRPr lang="fr-FR" dirty="0"/>
          </a:p>
        </p:txBody>
      </p:sp>
      <p:sp>
        <p:nvSpPr>
          <p:cNvPr id="17" name="ZoneTexte 16">
            <a:extLst>
              <a:ext uri="{FF2B5EF4-FFF2-40B4-BE49-F238E27FC236}">
                <a16:creationId xmlns:a16="http://schemas.microsoft.com/office/drawing/2014/main" id="{1C9DC20F-759F-F0D0-6DCD-9A4CC33CF986}"/>
              </a:ext>
            </a:extLst>
          </p:cNvPr>
          <p:cNvSpPr txBox="1"/>
          <p:nvPr/>
        </p:nvSpPr>
        <p:spPr>
          <a:xfrm>
            <a:off x="4414909" y="5184512"/>
            <a:ext cx="4088716" cy="954107"/>
          </a:xfrm>
          <a:prstGeom prst="rect">
            <a:avLst/>
          </a:prstGeom>
          <a:noFill/>
        </p:spPr>
        <p:txBody>
          <a:bodyPr wrap="square" rtlCol="0">
            <a:spAutoFit/>
          </a:bodyPr>
          <a:lstStyle/>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le développement d'applications web et mobiles </a:t>
            </a:r>
          </a:p>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des formations en bureautique et des services d'infographie </a:t>
            </a:r>
            <a:endParaRPr lang="fr-FR" sz="1400" dirty="0">
              <a:latin typeface="Arial" panose="020B060402020202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E78EE453-3F49-EA96-1624-0ACD95805497}"/>
              </a:ext>
            </a:extLst>
          </p:cNvPr>
          <p:cNvSpPr txBox="1"/>
          <p:nvPr/>
        </p:nvSpPr>
        <p:spPr>
          <a:xfrm>
            <a:off x="8503625" y="1902927"/>
            <a:ext cx="3429000" cy="954107"/>
          </a:xfrm>
          <a:prstGeom prst="rect">
            <a:avLst/>
          </a:prstGeom>
          <a:noFill/>
        </p:spPr>
        <p:txBody>
          <a:bodyPr wrap="square" rtlCol="0">
            <a:spAutoFit/>
          </a:bodyPr>
          <a:lstStyle/>
          <a:p>
            <a:r>
              <a:rPr lang="fr-FR" sz="1400" kern="0" dirty="0">
                <a:effectLst/>
                <a:latin typeface="Arial" panose="020B0604020202020204" pitchFamily="34" charset="0"/>
                <a:ea typeface="Calibri" panose="020F0502020204030204" pitchFamily="34" charset="0"/>
                <a:cs typeface="Arial" panose="020B0604020202020204" pitchFamily="34" charset="0"/>
              </a:rPr>
              <a:t>Les objectifs de l'entreprise sont d'assurer une prestation de service numérique de qualité, de promouvoir et de proposer des services innovants</a:t>
            </a:r>
            <a:endParaRPr lang="fr-F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57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03272-1B08-F1E7-977E-F4FEEBAF4F49}"/>
              </a:ext>
            </a:extLst>
          </p:cNvPr>
          <p:cNvSpPr>
            <a:spLocks noGrp="1"/>
          </p:cNvSpPr>
          <p:nvPr>
            <p:ph type="title"/>
          </p:nvPr>
        </p:nvSpPr>
        <p:spPr>
          <a:xfrm>
            <a:off x="609601" y="0"/>
            <a:ext cx="10396882" cy="1151965"/>
          </a:xfrm>
        </p:spPr>
        <p:txBody>
          <a:bodyPr>
            <a:normAutofit/>
          </a:bodyPr>
          <a:lstStyle/>
          <a:p>
            <a:r>
              <a:rPr lang="en-US" sz="4000" dirty="0">
                <a:solidFill>
                  <a:schemeClr val="tx1"/>
                </a:solidFill>
                <a:latin typeface="Arial Black" panose="020B0A04020102020204" pitchFamily="34" charset="0"/>
              </a:rPr>
              <a:t>ORGANIGRAMME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4EC1A164-939D-DAFD-7E0E-E4B2BBCEF79B}"/>
              </a:ext>
            </a:extLst>
          </p:cNvPr>
          <p:cNvSpPr>
            <a:spLocks noGrp="1"/>
          </p:cNvSpPr>
          <p:nvPr>
            <p:ph type="sldNum" sz="quarter" idx="12"/>
          </p:nvPr>
        </p:nvSpPr>
        <p:spPr>
          <a:xfrm>
            <a:off x="11173202" y="6191477"/>
            <a:ext cx="907186" cy="498470"/>
          </a:xfrm>
        </p:spPr>
        <p:txBody>
          <a:bodyPr/>
          <a:lstStyle/>
          <a:p>
            <a:fld id="{B46DBA9D-A1C0-4232-B92A-100D8A4C42E2}" type="slidenum">
              <a:rPr lang="fr-FR" sz="2200" smtClean="0">
                <a:solidFill>
                  <a:schemeClr val="bg1"/>
                </a:solidFill>
                <a:latin typeface="Arial Black" panose="020B0A04020102020204" pitchFamily="34" charset="0"/>
              </a:rPr>
              <a:t>5</a:t>
            </a:fld>
            <a:endParaRPr lang="fr-FR" sz="2200" dirty="0">
              <a:solidFill>
                <a:schemeClr val="bg1"/>
              </a:solidFill>
              <a:latin typeface="Arial Black" panose="020B0A04020102020204" pitchFamily="34" charset="0"/>
            </a:endParaRPr>
          </a:p>
        </p:txBody>
      </p:sp>
      <p:graphicFrame>
        <p:nvGraphicFramePr>
          <p:cNvPr id="11" name="Diagramme 10">
            <a:extLst>
              <a:ext uri="{FF2B5EF4-FFF2-40B4-BE49-F238E27FC236}">
                <a16:creationId xmlns:a16="http://schemas.microsoft.com/office/drawing/2014/main" id="{A180E042-3E6A-0B35-22BE-28C1716AB269}"/>
              </a:ext>
            </a:extLst>
          </p:cNvPr>
          <p:cNvGraphicFramePr/>
          <p:nvPr>
            <p:extLst>
              <p:ext uri="{D42A27DB-BD31-4B8C-83A1-F6EECF244321}">
                <p14:modId xmlns:p14="http://schemas.microsoft.com/office/powerpoint/2010/main" val="2524478670"/>
              </p:ext>
            </p:extLst>
          </p:nvPr>
        </p:nvGraphicFramePr>
        <p:xfrm>
          <a:off x="968767" y="1151964"/>
          <a:ext cx="9480158" cy="446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3">
            <a:extLst>
              <a:ext uri="{FF2B5EF4-FFF2-40B4-BE49-F238E27FC236}">
                <a16:creationId xmlns:a16="http://schemas.microsoft.com/office/drawing/2014/main" id="{ECEFDC06-1A39-558F-88B1-963C862A6DD8}"/>
              </a:ext>
            </a:extLst>
          </p:cNvPr>
          <p:cNvSpPr>
            <a:spLocks noChangeArrowheads="1"/>
          </p:cNvSpPr>
          <p:nvPr/>
        </p:nvSpPr>
        <p:spPr bwMode="auto">
          <a:xfrm>
            <a:off x="1333500" y="58520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1750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normAutofit fontScale="90000"/>
          </a:bodyPr>
          <a:lstStyle/>
          <a:p>
            <a:r>
              <a:rPr lang="en-US" dirty="0">
                <a:solidFill>
                  <a:schemeClr val="tx1"/>
                </a:solidFill>
                <a:latin typeface="Arial Black" panose="020B0A04020102020204" pitchFamily="34" charset="0"/>
              </a:rPr>
              <a:t>Presentation du </a:t>
            </a:r>
            <a:r>
              <a:rPr lang="en-US" dirty="0" err="1">
                <a:solidFill>
                  <a:schemeClr val="tx1"/>
                </a:solidFill>
                <a:latin typeface="Arial Black" panose="020B0A04020102020204" pitchFamily="34" charset="0"/>
              </a:rPr>
              <a:t>projet</a:t>
            </a:r>
            <a:endParaRPr lang="fr-FR"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00402" y="6138249"/>
            <a:ext cx="1022188" cy="651709"/>
          </a:xfrm>
        </p:spPr>
        <p:txBody>
          <a:bodyPr/>
          <a:lstStyle/>
          <a:p>
            <a:fld id="{B46DBA9D-A1C0-4232-B92A-100D8A4C42E2}" type="slidenum">
              <a:rPr lang="fr-FR" sz="2200" smtClean="0">
                <a:solidFill>
                  <a:schemeClr val="bg1"/>
                </a:solidFill>
                <a:latin typeface="Arial Black" panose="020B0A04020102020204" pitchFamily="34" charset="0"/>
              </a:rPr>
              <a:t>6</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370805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AE108-0CC1-411D-6E4F-6ED66E89272D}"/>
              </a:ext>
            </a:extLst>
          </p:cNvPr>
          <p:cNvSpPr>
            <a:spLocks noGrp="1"/>
          </p:cNvSpPr>
          <p:nvPr>
            <p:ph type="title"/>
          </p:nvPr>
        </p:nvSpPr>
        <p:spPr>
          <a:xfrm>
            <a:off x="685801" y="0"/>
            <a:ext cx="10396882" cy="1151965"/>
          </a:xfrm>
        </p:spPr>
        <p:txBody>
          <a:bodyPr>
            <a:normAutofit/>
          </a:bodyPr>
          <a:lstStyle/>
          <a:p>
            <a:r>
              <a:rPr lang="en-US" sz="4000" dirty="0">
                <a:solidFill>
                  <a:schemeClr val="tx1"/>
                </a:solidFill>
                <a:latin typeface="Arial Black" panose="020B0A04020102020204" pitchFamily="34" charset="0"/>
              </a:rPr>
              <a:t>PRESENTATION DU PROJET</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FEE5C36D-B556-4434-EA36-AF8E22E139F6}"/>
              </a:ext>
            </a:extLst>
          </p:cNvPr>
          <p:cNvSpPr>
            <a:spLocks noGrp="1"/>
          </p:cNvSpPr>
          <p:nvPr>
            <p:ph type="sldNum" sz="quarter" idx="12"/>
          </p:nvPr>
        </p:nvSpPr>
        <p:spPr>
          <a:xfrm>
            <a:off x="11189486" y="6210007"/>
            <a:ext cx="907186" cy="498470"/>
          </a:xfrm>
        </p:spPr>
        <p:txBody>
          <a:bodyPr/>
          <a:lstStyle/>
          <a:p>
            <a:fld id="{B46DBA9D-A1C0-4232-B92A-100D8A4C42E2}" type="slidenum">
              <a:rPr lang="fr-FR" sz="2200" smtClean="0">
                <a:solidFill>
                  <a:schemeClr val="bg1"/>
                </a:solidFill>
                <a:latin typeface="Arial Black" panose="020B0A04020102020204" pitchFamily="34" charset="0"/>
              </a:rPr>
              <a:t>7</a:t>
            </a:fld>
            <a:endParaRPr lang="fr-FR" sz="2200" dirty="0">
              <a:solidFill>
                <a:schemeClr val="bg1"/>
              </a:solidFill>
              <a:latin typeface="Arial Black" panose="020B0A04020102020204" pitchFamily="34" charset="0"/>
            </a:endParaRPr>
          </a:p>
        </p:txBody>
      </p:sp>
      <p:grpSp>
        <p:nvGrpSpPr>
          <p:cNvPr id="19" name="Groupe 18">
            <a:extLst>
              <a:ext uri="{FF2B5EF4-FFF2-40B4-BE49-F238E27FC236}">
                <a16:creationId xmlns:a16="http://schemas.microsoft.com/office/drawing/2014/main" id="{AAE2E5C3-B799-8582-E973-65C344461CC6}"/>
              </a:ext>
            </a:extLst>
          </p:cNvPr>
          <p:cNvGrpSpPr/>
          <p:nvPr/>
        </p:nvGrpSpPr>
        <p:grpSpPr>
          <a:xfrm>
            <a:off x="5398884" y="840989"/>
            <a:ext cx="2966518" cy="2613660"/>
            <a:chOff x="5398884" y="840989"/>
            <a:chExt cx="2966518" cy="2613660"/>
          </a:xfrm>
        </p:grpSpPr>
        <p:pic>
          <p:nvPicPr>
            <p:cNvPr id="18" name="Picture 126">
              <a:extLst>
                <a:ext uri="{FF2B5EF4-FFF2-40B4-BE49-F238E27FC236}">
                  <a16:creationId xmlns:a16="http://schemas.microsoft.com/office/drawing/2014/main" id="{AE72D3AC-C6CA-C7AA-254F-4A4FBF932B45}"/>
                </a:ext>
              </a:extLst>
            </p:cNvPr>
            <p:cNvPicPr/>
            <p:nvPr/>
          </p:nvPicPr>
          <p:blipFill>
            <a:blip r:embed="rId3"/>
            <a:stretch>
              <a:fillRect/>
            </a:stretch>
          </p:blipFill>
          <p:spPr>
            <a:xfrm>
              <a:off x="5398884" y="840989"/>
              <a:ext cx="2966518" cy="2613660"/>
            </a:xfrm>
            <a:prstGeom prst="rect">
              <a:avLst/>
            </a:prstGeom>
          </p:spPr>
        </p:pic>
        <p:sp>
          <p:nvSpPr>
            <p:cNvPr id="10" name="ZoneTexte 9">
              <a:extLst>
                <a:ext uri="{FF2B5EF4-FFF2-40B4-BE49-F238E27FC236}">
                  <a16:creationId xmlns:a16="http://schemas.microsoft.com/office/drawing/2014/main" id="{40BA46D7-0CA1-1C60-5877-8E90FD0E4AFF}"/>
                </a:ext>
              </a:extLst>
            </p:cNvPr>
            <p:cNvSpPr txBox="1"/>
            <p:nvPr/>
          </p:nvSpPr>
          <p:spPr>
            <a:xfrm rot="160709">
              <a:off x="5677069" y="1582952"/>
              <a:ext cx="1522058" cy="492443"/>
            </a:xfrm>
            <a:prstGeom prst="rect">
              <a:avLst/>
            </a:prstGeom>
            <a:noFill/>
          </p:spPr>
          <p:txBody>
            <a:bodyPr wrap="square" rtlCol="0">
              <a:spAutoFit/>
            </a:bodyPr>
            <a:lstStyle/>
            <a:p>
              <a:r>
                <a:rPr lang="en-US" sz="2600" dirty="0">
                  <a:solidFill>
                    <a:schemeClr val="accent1"/>
                  </a:solidFill>
                  <a:latin typeface="+mj-lt"/>
                  <a:cs typeface="Times New Roman" panose="02020603050405020304" pitchFamily="18" charset="0"/>
                </a:rPr>
                <a:t>CONTEXTE</a:t>
              </a:r>
              <a:endParaRPr lang="fr-FR" sz="2600" dirty="0">
                <a:solidFill>
                  <a:schemeClr val="accent1"/>
                </a:solidFill>
                <a:latin typeface="+mj-lt"/>
                <a:cs typeface="Times New Roman" panose="02020603050405020304" pitchFamily="18" charset="0"/>
              </a:endParaRPr>
            </a:p>
          </p:txBody>
        </p:sp>
      </p:grpSp>
      <p:grpSp>
        <p:nvGrpSpPr>
          <p:cNvPr id="20" name="Groupe 19">
            <a:extLst>
              <a:ext uri="{FF2B5EF4-FFF2-40B4-BE49-F238E27FC236}">
                <a16:creationId xmlns:a16="http://schemas.microsoft.com/office/drawing/2014/main" id="{B6F96123-E5C6-94AB-AFC9-06BF1DE8C016}"/>
              </a:ext>
            </a:extLst>
          </p:cNvPr>
          <p:cNvGrpSpPr/>
          <p:nvPr/>
        </p:nvGrpSpPr>
        <p:grpSpPr>
          <a:xfrm>
            <a:off x="1304690" y="2864685"/>
            <a:ext cx="2434770" cy="2636441"/>
            <a:chOff x="1304690" y="2864685"/>
            <a:chExt cx="2434770" cy="2636441"/>
          </a:xfrm>
        </p:grpSpPr>
        <p:pic>
          <p:nvPicPr>
            <p:cNvPr id="4102" name="Picture 6" descr="Photo gratuite conception d'arrière-plan d'affaires">
              <a:extLst>
                <a:ext uri="{FF2B5EF4-FFF2-40B4-BE49-F238E27FC236}">
                  <a16:creationId xmlns:a16="http://schemas.microsoft.com/office/drawing/2014/main" id="{B9956C16-F69D-BD25-7672-2FED28FBFF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70" y="3110907"/>
              <a:ext cx="1859484" cy="239021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7026AD92-96F1-9254-F54B-DDA4799A551F}"/>
                </a:ext>
              </a:extLst>
            </p:cNvPr>
            <p:cNvSpPr txBox="1"/>
            <p:nvPr/>
          </p:nvSpPr>
          <p:spPr>
            <a:xfrm>
              <a:off x="1304690" y="2864685"/>
              <a:ext cx="2434770" cy="492443"/>
            </a:xfrm>
            <a:prstGeom prst="rect">
              <a:avLst/>
            </a:prstGeom>
            <a:noFill/>
          </p:spPr>
          <p:txBody>
            <a:bodyPr wrap="square" rtlCol="0">
              <a:spAutoFit/>
            </a:bodyPr>
            <a:lstStyle/>
            <a:p>
              <a:r>
                <a:rPr lang="en-US" sz="2600" dirty="0">
                  <a:solidFill>
                    <a:schemeClr val="accent1"/>
                  </a:solidFill>
                  <a:latin typeface="+mj-lt"/>
                  <a:cs typeface="Times New Roman" panose="02020603050405020304" pitchFamily="18" charset="0"/>
                </a:rPr>
                <a:t>PROBLEMATIQUE</a:t>
              </a:r>
              <a:endParaRPr lang="fr-FR" sz="2600" dirty="0">
                <a:solidFill>
                  <a:schemeClr val="accent1"/>
                </a:solidFill>
                <a:latin typeface="+mj-lt"/>
                <a:cs typeface="Times New Roman" panose="02020603050405020304" pitchFamily="18" charset="0"/>
              </a:endParaRPr>
            </a:p>
          </p:txBody>
        </p:sp>
      </p:grpSp>
      <p:sp>
        <p:nvSpPr>
          <p:cNvPr id="15" name="Flèche : angle droit à deux pointes 14">
            <a:extLst>
              <a:ext uri="{FF2B5EF4-FFF2-40B4-BE49-F238E27FC236}">
                <a16:creationId xmlns:a16="http://schemas.microsoft.com/office/drawing/2014/main" id="{1ED67E37-D58C-43F7-70A4-DDECD000F458}"/>
              </a:ext>
            </a:extLst>
          </p:cNvPr>
          <p:cNvSpPr/>
          <p:nvPr/>
        </p:nvSpPr>
        <p:spPr>
          <a:xfrm>
            <a:off x="4608214" y="3522857"/>
            <a:ext cx="3073446" cy="197826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20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D9408-FA2B-03D6-1B88-999C53C9D26A}"/>
              </a:ext>
            </a:extLst>
          </p:cNvPr>
          <p:cNvSpPr>
            <a:spLocks noGrp="1"/>
          </p:cNvSpPr>
          <p:nvPr>
            <p:ph type="title"/>
          </p:nvPr>
        </p:nvSpPr>
        <p:spPr>
          <a:xfrm>
            <a:off x="685801" y="-39775"/>
            <a:ext cx="10396882" cy="1151965"/>
          </a:xfrm>
        </p:spPr>
        <p:txBody>
          <a:bodyPr>
            <a:normAutofit/>
          </a:bodyPr>
          <a:lstStyle/>
          <a:p>
            <a:r>
              <a:rPr lang="en-US" sz="4000" b="1" dirty="0">
                <a:solidFill>
                  <a:schemeClr val="tx1"/>
                </a:solidFill>
                <a:latin typeface="Arial Black" panose="020B0A04020102020204" pitchFamily="34" charset="0"/>
              </a:rPr>
              <a:t>OBJECTIFS</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26A7A285-7F6C-DDAE-B426-0FE7CB85A6D9}"/>
              </a:ext>
            </a:extLst>
          </p:cNvPr>
          <p:cNvSpPr>
            <a:spLocks noGrp="1"/>
          </p:cNvSpPr>
          <p:nvPr>
            <p:ph type="sldNum" sz="quarter" idx="12"/>
          </p:nvPr>
        </p:nvSpPr>
        <p:spPr>
          <a:xfrm>
            <a:off x="11175985" y="6219152"/>
            <a:ext cx="907186" cy="498470"/>
          </a:xfrm>
        </p:spPr>
        <p:txBody>
          <a:bodyPr/>
          <a:lstStyle/>
          <a:p>
            <a:fld id="{B46DBA9D-A1C0-4232-B92A-100D8A4C42E2}" type="slidenum">
              <a:rPr lang="fr-FR" sz="2200" smtClean="0">
                <a:solidFill>
                  <a:schemeClr val="bg1"/>
                </a:solidFill>
                <a:latin typeface="Arial Black" panose="020B0A04020102020204" pitchFamily="34" charset="0"/>
              </a:rPr>
              <a:t>8</a:t>
            </a:fld>
            <a:endParaRPr lang="fr-FR" sz="2200" dirty="0">
              <a:solidFill>
                <a:schemeClr val="bg1"/>
              </a:solidFill>
              <a:latin typeface="Arial Black" panose="020B0A04020102020204" pitchFamily="34" charset="0"/>
            </a:endParaRPr>
          </a:p>
        </p:txBody>
      </p:sp>
      <p:grpSp>
        <p:nvGrpSpPr>
          <p:cNvPr id="17" name="Groupe 16">
            <a:extLst>
              <a:ext uri="{FF2B5EF4-FFF2-40B4-BE49-F238E27FC236}">
                <a16:creationId xmlns:a16="http://schemas.microsoft.com/office/drawing/2014/main" id="{FA10EB6E-E687-1632-1956-5E0155622E17}"/>
              </a:ext>
            </a:extLst>
          </p:cNvPr>
          <p:cNvGrpSpPr/>
          <p:nvPr/>
        </p:nvGrpSpPr>
        <p:grpSpPr>
          <a:xfrm>
            <a:off x="11537216" y="1052900"/>
            <a:ext cx="4500000" cy="4504725"/>
            <a:chOff x="7278041" y="1052900"/>
            <a:chExt cx="4500000" cy="4504725"/>
          </a:xfrm>
        </p:grpSpPr>
        <p:sp>
          <p:nvSpPr>
            <p:cNvPr id="7" name="Ellipse 6">
              <a:extLst>
                <a:ext uri="{FF2B5EF4-FFF2-40B4-BE49-F238E27FC236}">
                  <a16:creationId xmlns:a16="http://schemas.microsoft.com/office/drawing/2014/main" id="{0939DD8C-03F1-0A15-B05D-98D91B158B7B}"/>
                </a:ext>
              </a:extLst>
            </p:cNvPr>
            <p:cNvSpPr/>
            <p:nvPr/>
          </p:nvSpPr>
          <p:spPr>
            <a:xfrm>
              <a:off x="7278041" y="1052900"/>
              <a:ext cx="4500000" cy="4500000"/>
            </a:xfrm>
            <a:prstGeom prst="ellipse">
              <a:avLst/>
            </a:prstGeom>
            <a:solidFill>
              <a:schemeClr val="bg1"/>
            </a:solidFill>
            <a:ln>
              <a:solidFill>
                <a:schemeClr val="bg1">
                  <a:lumMod val="75000"/>
                </a:schemeClr>
              </a:solidFill>
            </a:ln>
            <a:scene3d>
              <a:camera prst="perspectiveContrastingLeftFacing"/>
              <a:lightRig rig="flat" dir="t"/>
            </a:scene3d>
            <a:sp3d extrusionH="190500"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a:extLst>
                <a:ext uri="{FF2B5EF4-FFF2-40B4-BE49-F238E27FC236}">
                  <a16:creationId xmlns:a16="http://schemas.microsoft.com/office/drawing/2014/main" id="{BCC95700-8612-9AEF-29CB-515A0184A815}"/>
                </a:ext>
              </a:extLst>
            </p:cNvPr>
            <p:cNvGrpSpPr/>
            <p:nvPr/>
          </p:nvGrpSpPr>
          <p:grpSpPr>
            <a:xfrm>
              <a:off x="7278041" y="1057625"/>
              <a:ext cx="4500000" cy="4500000"/>
              <a:chOff x="7278041" y="971900"/>
              <a:chExt cx="4500000" cy="4500000"/>
            </a:xfrm>
          </p:grpSpPr>
          <p:sp>
            <p:nvSpPr>
              <p:cNvPr id="13" name="Forme libre : forme 12">
                <a:extLst>
                  <a:ext uri="{FF2B5EF4-FFF2-40B4-BE49-F238E27FC236}">
                    <a16:creationId xmlns:a16="http://schemas.microsoft.com/office/drawing/2014/main" id="{2D2B793F-F585-D322-14C3-62D51B2E5111}"/>
                  </a:ext>
                </a:extLst>
              </p:cNvPr>
              <p:cNvSpPr/>
              <p:nvPr/>
            </p:nvSpPr>
            <p:spPr>
              <a:xfrm>
                <a:off x="9204041" y="2853445"/>
                <a:ext cx="648000" cy="1151109"/>
              </a:xfrm>
              <a:custGeom>
                <a:avLst/>
                <a:gdLst>
                  <a:gd name="connsiteX0" fmla="*/ 324000 w 648000"/>
                  <a:gd name="connsiteY0" fmla="*/ 0 h 1151109"/>
                  <a:gd name="connsiteX1" fmla="*/ 648000 w 648000"/>
                  <a:gd name="connsiteY1" fmla="*/ 324000 h 1151109"/>
                  <a:gd name="connsiteX2" fmla="*/ 553103 w 648000"/>
                  <a:gd name="connsiteY2" fmla="*/ 553103 h 1151109"/>
                  <a:gd name="connsiteX3" fmla="*/ 507836 w 648000"/>
                  <a:gd name="connsiteY3" fmla="*/ 590451 h 1151109"/>
                  <a:gd name="connsiteX4" fmla="*/ 648000 w 648000"/>
                  <a:gd name="connsiteY4" fmla="*/ 1151109 h 1151109"/>
                  <a:gd name="connsiteX5" fmla="*/ 0 w 648000"/>
                  <a:gd name="connsiteY5" fmla="*/ 1151109 h 1151109"/>
                  <a:gd name="connsiteX6" fmla="*/ 140165 w 648000"/>
                  <a:gd name="connsiteY6" fmla="*/ 590451 h 1151109"/>
                  <a:gd name="connsiteX7" fmla="*/ 94898 w 648000"/>
                  <a:gd name="connsiteY7" fmla="*/ 553103 h 1151109"/>
                  <a:gd name="connsiteX8" fmla="*/ 0 w 648000"/>
                  <a:gd name="connsiteY8" fmla="*/ 324000 h 1151109"/>
                  <a:gd name="connsiteX9" fmla="*/ 324000 w 648000"/>
                  <a:gd name="connsiteY9" fmla="*/ 0 h 115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000" h="1151109">
                    <a:moveTo>
                      <a:pt x="324000" y="0"/>
                    </a:moveTo>
                    <a:cubicBezTo>
                      <a:pt x="502940" y="0"/>
                      <a:pt x="648000" y="145060"/>
                      <a:pt x="648000" y="324000"/>
                    </a:cubicBezTo>
                    <a:cubicBezTo>
                      <a:pt x="648000" y="413470"/>
                      <a:pt x="611735" y="494470"/>
                      <a:pt x="553103" y="553103"/>
                    </a:cubicBezTo>
                    <a:lnTo>
                      <a:pt x="507836" y="590451"/>
                    </a:lnTo>
                    <a:lnTo>
                      <a:pt x="648000" y="1151109"/>
                    </a:lnTo>
                    <a:lnTo>
                      <a:pt x="0" y="1151109"/>
                    </a:lnTo>
                    <a:lnTo>
                      <a:pt x="140165" y="590451"/>
                    </a:lnTo>
                    <a:lnTo>
                      <a:pt x="94898" y="553103"/>
                    </a:lnTo>
                    <a:cubicBezTo>
                      <a:pt x="36265" y="494470"/>
                      <a:pt x="0" y="413470"/>
                      <a:pt x="0" y="324000"/>
                    </a:cubicBezTo>
                    <a:cubicBezTo>
                      <a:pt x="0" y="145060"/>
                      <a:pt x="145060" y="0"/>
                      <a:pt x="324000" y="0"/>
                    </a:cubicBezTo>
                    <a:close/>
                  </a:path>
                </a:pathLst>
              </a:custGeom>
              <a:solidFill>
                <a:schemeClr val="tx1">
                  <a:lumMod val="85000"/>
                  <a:lumOff val="15000"/>
                </a:schemeClr>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10" name="Groupe 9">
                <a:extLst>
                  <a:ext uri="{FF2B5EF4-FFF2-40B4-BE49-F238E27FC236}">
                    <a16:creationId xmlns:a16="http://schemas.microsoft.com/office/drawing/2014/main" id="{82F10FEF-4064-249B-3A0B-8BA4A59A475F}"/>
                  </a:ext>
                </a:extLst>
              </p:cNvPr>
              <p:cNvGrpSpPr/>
              <p:nvPr/>
            </p:nvGrpSpPr>
            <p:grpSpPr>
              <a:xfrm>
                <a:off x="7278041" y="971900"/>
                <a:ext cx="4500000" cy="4500000"/>
                <a:chOff x="1109317" y="971900"/>
                <a:chExt cx="4500000" cy="4500000"/>
              </a:xfrm>
              <a:scene3d>
                <a:camera prst="perspectiveContrastingLeftFacing"/>
                <a:lightRig rig="threePt" dir="t"/>
              </a:scene3d>
            </p:grpSpPr>
            <p:sp>
              <p:nvSpPr>
                <p:cNvPr id="8" name="Cercle : creux 7">
                  <a:extLst>
                    <a:ext uri="{FF2B5EF4-FFF2-40B4-BE49-F238E27FC236}">
                      <a16:creationId xmlns:a16="http://schemas.microsoft.com/office/drawing/2014/main" id="{955C4A44-6703-1F30-EC3F-9ACE0B6B309B}"/>
                    </a:ext>
                  </a:extLst>
                </p:cNvPr>
                <p:cNvSpPr/>
                <p:nvPr/>
              </p:nvSpPr>
              <p:spPr>
                <a:xfrm>
                  <a:off x="1109317" y="971900"/>
                  <a:ext cx="4500000" cy="4500000"/>
                </a:xfrm>
                <a:prstGeom prst="donut">
                  <a:avLst>
                    <a:gd name="adj" fmla="val 1165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ercle : creux 8">
                  <a:extLst>
                    <a:ext uri="{FF2B5EF4-FFF2-40B4-BE49-F238E27FC236}">
                      <a16:creationId xmlns:a16="http://schemas.microsoft.com/office/drawing/2014/main" id="{4A1BBC05-6714-EEEA-AA3E-9B1E1203C045}"/>
                    </a:ext>
                  </a:extLst>
                </p:cNvPr>
                <p:cNvSpPr/>
                <p:nvPr/>
              </p:nvSpPr>
              <p:spPr>
                <a:xfrm>
                  <a:off x="2081317" y="1943900"/>
                  <a:ext cx="2556000" cy="2556000"/>
                </a:xfrm>
                <a:prstGeom prst="donut">
                  <a:avLst>
                    <a:gd name="adj" fmla="val 18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grpSp>
      <p:grpSp>
        <p:nvGrpSpPr>
          <p:cNvPr id="20" name="Groupe 19">
            <a:extLst>
              <a:ext uri="{FF2B5EF4-FFF2-40B4-BE49-F238E27FC236}">
                <a16:creationId xmlns:a16="http://schemas.microsoft.com/office/drawing/2014/main" id="{DFB193CF-712D-1E23-2BF3-632B29CED63E}"/>
              </a:ext>
            </a:extLst>
          </p:cNvPr>
          <p:cNvGrpSpPr/>
          <p:nvPr/>
        </p:nvGrpSpPr>
        <p:grpSpPr>
          <a:xfrm>
            <a:off x="-9331635" y="2885466"/>
            <a:ext cx="9180000" cy="672868"/>
            <a:chOff x="363921" y="2885466"/>
            <a:chExt cx="9180000" cy="672868"/>
          </a:xfrm>
        </p:grpSpPr>
        <p:sp>
          <p:nvSpPr>
            <p:cNvPr id="15" name="Rectangle : coins arrondis 14">
              <a:extLst>
                <a:ext uri="{FF2B5EF4-FFF2-40B4-BE49-F238E27FC236}">
                  <a16:creationId xmlns:a16="http://schemas.microsoft.com/office/drawing/2014/main" id="{9C1F2042-5B5F-CF9E-7509-C7D9B11FCF43}"/>
                </a:ext>
              </a:extLst>
            </p:cNvPr>
            <p:cNvSpPr/>
            <p:nvPr/>
          </p:nvSpPr>
          <p:spPr>
            <a:xfrm>
              <a:off x="363921" y="3140900"/>
              <a:ext cx="9180000" cy="162000"/>
            </a:xfrm>
            <a:prstGeom prst="round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orme libre : forme 17">
              <a:extLst>
                <a:ext uri="{FF2B5EF4-FFF2-40B4-BE49-F238E27FC236}">
                  <a16:creationId xmlns:a16="http://schemas.microsoft.com/office/drawing/2014/main" id="{2E8FAD01-692D-57CD-4711-5880F57F8671}"/>
                </a:ext>
              </a:extLst>
            </p:cNvPr>
            <p:cNvSpPr/>
            <p:nvPr/>
          </p:nvSpPr>
          <p:spPr>
            <a:xfrm rot="6780000">
              <a:off x="1174705" y="2539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9" name="Forme libre : forme 18">
              <a:extLst>
                <a:ext uri="{FF2B5EF4-FFF2-40B4-BE49-F238E27FC236}">
                  <a16:creationId xmlns:a16="http://schemas.microsoft.com/office/drawing/2014/main" id="{A6AABA39-191F-5711-06F5-B43B55BF7DD7}"/>
                </a:ext>
              </a:extLst>
            </p:cNvPr>
            <p:cNvSpPr/>
            <p:nvPr/>
          </p:nvSpPr>
          <p:spPr>
            <a:xfrm rot="14820000" flipV="1">
              <a:off x="1174706" y="2701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grpSp>
      <p:sp>
        <p:nvSpPr>
          <p:cNvPr id="3" name="Rectangle : coins arrondis 2">
            <a:extLst>
              <a:ext uri="{FF2B5EF4-FFF2-40B4-BE49-F238E27FC236}">
                <a16:creationId xmlns:a16="http://schemas.microsoft.com/office/drawing/2014/main" id="{691EB6A3-CA8E-7E06-0142-5D9FD159169D}"/>
              </a:ext>
            </a:extLst>
          </p:cNvPr>
          <p:cNvSpPr/>
          <p:nvPr/>
        </p:nvSpPr>
        <p:spPr>
          <a:xfrm>
            <a:off x="2648079" y="3077900"/>
            <a:ext cx="108000" cy="288000"/>
          </a:xfrm>
          <a:prstGeom prst="roundRect">
            <a:avLst>
              <a:gd name="adj" fmla="val 50000"/>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B1EE83DB-B261-1EEB-A515-64497624D3D4}"/>
              </a:ext>
            </a:extLst>
          </p:cNvPr>
          <p:cNvSpPr/>
          <p:nvPr/>
        </p:nvSpPr>
        <p:spPr>
          <a:xfrm>
            <a:off x="4440600" y="3070825"/>
            <a:ext cx="108000" cy="288000"/>
          </a:xfrm>
          <a:prstGeom prst="roundRect">
            <a:avLst>
              <a:gd name="adj" fmla="val 50000"/>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2ECD9D-C274-72C7-0A44-C9BAAEE395A4}"/>
              </a:ext>
            </a:extLst>
          </p:cNvPr>
          <p:cNvSpPr/>
          <p:nvPr/>
        </p:nvSpPr>
        <p:spPr>
          <a:xfrm>
            <a:off x="5988000" y="3077900"/>
            <a:ext cx="108000" cy="288000"/>
          </a:xfrm>
          <a:prstGeom prst="roundRect">
            <a:avLst>
              <a:gd name="adj" fmla="val 50000"/>
            </a:avLst>
          </a:prstGeom>
          <a:solidFill>
            <a:srgbClr val="FFFF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C112E308-7B76-EED5-B167-465E5C60248A}"/>
              </a:ext>
            </a:extLst>
          </p:cNvPr>
          <p:cNvSpPr/>
          <p:nvPr/>
        </p:nvSpPr>
        <p:spPr>
          <a:xfrm>
            <a:off x="7430441" y="3077900"/>
            <a:ext cx="108000" cy="288000"/>
          </a:xfrm>
          <a:prstGeom prst="roundRect">
            <a:avLst>
              <a:gd name="adj" fmla="val 50000"/>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orme libre : forme 24">
            <a:extLst>
              <a:ext uri="{FF2B5EF4-FFF2-40B4-BE49-F238E27FC236}">
                <a16:creationId xmlns:a16="http://schemas.microsoft.com/office/drawing/2014/main" id="{CC5C2CF8-F033-E2D7-04A2-219F477AF575}"/>
              </a:ext>
            </a:extLst>
          </p:cNvPr>
          <p:cNvSpPr/>
          <p:nvPr/>
        </p:nvSpPr>
        <p:spPr>
          <a:xfrm flipH="1">
            <a:off x="2337125"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accent3">
                  <a:lumMod val="75000"/>
                </a:schemeClr>
              </a:solidFill>
            </a:endParaRPr>
          </a:p>
        </p:txBody>
      </p:sp>
      <p:sp>
        <p:nvSpPr>
          <p:cNvPr id="26" name="Forme libre : forme 25">
            <a:extLst>
              <a:ext uri="{FF2B5EF4-FFF2-40B4-BE49-F238E27FC236}">
                <a16:creationId xmlns:a16="http://schemas.microsoft.com/office/drawing/2014/main" id="{4DC6A3E4-BF04-54C2-273B-725308B83F05}"/>
              </a:ext>
            </a:extLst>
          </p:cNvPr>
          <p:cNvSpPr/>
          <p:nvPr/>
        </p:nvSpPr>
        <p:spPr>
          <a:xfrm flipH="1">
            <a:off x="7227760"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7" name="Forme libre : forme 26">
            <a:extLst>
              <a:ext uri="{FF2B5EF4-FFF2-40B4-BE49-F238E27FC236}">
                <a16:creationId xmlns:a16="http://schemas.microsoft.com/office/drawing/2014/main" id="{1AAE5A06-D01F-AE13-811E-987E788B903E}"/>
              </a:ext>
            </a:extLst>
          </p:cNvPr>
          <p:cNvSpPr/>
          <p:nvPr/>
        </p:nvSpPr>
        <p:spPr>
          <a:xfrm flipH="1">
            <a:off x="5988000"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Forme libre : forme 27">
            <a:extLst>
              <a:ext uri="{FF2B5EF4-FFF2-40B4-BE49-F238E27FC236}">
                <a16:creationId xmlns:a16="http://schemas.microsoft.com/office/drawing/2014/main" id="{95D909B1-7CD5-39DE-D512-14D74F92A551}"/>
              </a:ext>
            </a:extLst>
          </p:cNvPr>
          <p:cNvSpPr/>
          <p:nvPr/>
        </p:nvSpPr>
        <p:spPr>
          <a:xfrm flipH="1">
            <a:off x="4397141"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9" name="ZoneTexte 28">
            <a:extLst>
              <a:ext uri="{FF2B5EF4-FFF2-40B4-BE49-F238E27FC236}">
                <a16:creationId xmlns:a16="http://schemas.microsoft.com/office/drawing/2014/main" id="{5938DC37-CD0D-904C-74A4-55B5BB5C822A}"/>
              </a:ext>
            </a:extLst>
          </p:cNvPr>
          <p:cNvSpPr txBox="1"/>
          <p:nvPr/>
        </p:nvSpPr>
        <p:spPr>
          <a:xfrm>
            <a:off x="2455864" y="1147267"/>
            <a:ext cx="45719" cy="369332"/>
          </a:xfrm>
          <a:prstGeom prst="rect">
            <a:avLst/>
          </a:prstGeom>
          <a:noFill/>
        </p:spPr>
        <p:txBody>
          <a:bodyPr wrap="square" rtlCol="0">
            <a:spAutoFit/>
          </a:bodyPr>
          <a:lstStyle/>
          <a:p>
            <a:r>
              <a:rPr lang="en-US" dirty="0"/>
              <a:t>1</a:t>
            </a:r>
            <a:endParaRPr lang="fr-FR" dirty="0"/>
          </a:p>
        </p:txBody>
      </p:sp>
      <p:sp>
        <p:nvSpPr>
          <p:cNvPr id="30" name="ZoneTexte 29">
            <a:extLst>
              <a:ext uri="{FF2B5EF4-FFF2-40B4-BE49-F238E27FC236}">
                <a16:creationId xmlns:a16="http://schemas.microsoft.com/office/drawing/2014/main" id="{8EEDBA36-8999-DCF8-53C0-E463DD41FB3A}"/>
              </a:ext>
            </a:extLst>
          </p:cNvPr>
          <p:cNvSpPr txBox="1"/>
          <p:nvPr/>
        </p:nvSpPr>
        <p:spPr>
          <a:xfrm>
            <a:off x="4520922" y="5051547"/>
            <a:ext cx="45719" cy="369332"/>
          </a:xfrm>
          <a:prstGeom prst="rect">
            <a:avLst/>
          </a:prstGeom>
          <a:noFill/>
        </p:spPr>
        <p:txBody>
          <a:bodyPr wrap="square" rtlCol="0">
            <a:spAutoFit/>
          </a:bodyPr>
          <a:lstStyle/>
          <a:p>
            <a:r>
              <a:rPr lang="en-US" dirty="0"/>
              <a:t>2</a:t>
            </a:r>
            <a:endParaRPr lang="fr-FR" dirty="0"/>
          </a:p>
        </p:txBody>
      </p:sp>
      <p:sp>
        <p:nvSpPr>
          <p:cNvPr id="31" name="ZoneTexte 30">
            <a:extLst>
              <a:ext uri="{FF2B5EF4-FFF2-40B4-BE49-F238E27FC236}">
                <a16:creationId xmlns:a16="http://schemas.microsoft.com/office/drawing/2014/main" id="{66C33D0B-8648-1A2E-58EA-2972AC872DE7}"/>
              </a:ext>
            </a:extLst>
          </p:cNvPr>
          <p:cNvSpPr txBox="1"/>
          <p:nvPr/>
        </p:nvSpPr>
        <p:spPr>
          <a:xfrm>
            <a:off x="6099782" y="1147267"/>
            <a:ext cx="45719" cy="369332"/>
          </a:xfrm>
          <a:prstGeom prst="rect">
            <a:avLst/>
          </a:prstGeom>
          <a:noFill/>
        </p:spPr>
        <p:txBody>
          <a:bodyPr wrap="square" rtlCol="0">
            <a:spAutoFit/>
          </a:bodyPr>
          <a:lstStyle/>
          <a:p>
            <a:r>
              <a:rPr lang="en-US" dirty="0"/>
              <a:t>3</a:t>
            </a:r>
            <a:endParaRPr lang="fr-FR" dirty="0"/>
          </a:p>
        </p:txBody>
      </p:sp>
      <p:sp>
        <p:nvSpPr>
          <p:cNvPr id="32" name="ZoneTexte 31">
            <a:extLst>
              <a:ext uri="{FF2B5EF4-FFF2-40B4-BE49-F238E27FC236}">
                <a16:creationId xmlns:a16="http://schemas.microsoft.com/office/drawing/2014/main" id="{06EF374F-7A44-7911-2309-39AA5F4B576B}"/>
              </a:ext>
            </a:extLst>
          </p:cNvPr>
          <p:cNvSpPr txBox="1"/>
          <p:nvPr/>
        </p:nvSpPr>
        <p:spPr>
          <a:xfrm>
            <a:off x="7295163" y="5051547"/>
            <a:ext cx="108000" cy="369332"/>
          </a:xfrm>
          <a:prstGeom prst="rect">
            <a:avLst/>
          </a:prstGeom>
          <a:noFill/>
        </p:spPr>
        <p:txBody>
          <a:bodyPr wrap="square" rtlCol="0">
            <a:spAutoFit/>
          </a:bodyPr>
          <a:lstStyle/>
          <a:p>
            <a:r>
              <a:rPr lang="en-US" dirty="0"/>
              <a:t>4</a:t>
            </a:r>
            <a:endParaRPr lang="fr-FR" dirty="0"/>
          </a:p>
        </p:txBody>
      </p:sp>
      <p:sp>
        <p:nvSpPr>
          <p:cNvPr id="33" name="ZoneTexte 32">
            <a:extLst>
              <a:ext uri="{FF2B5EF4-FFF2-40B4-BE49-F238E27FC236}">
                <a16:creationId xmlns:a16="http://schemas.microsoft.com/office/drawing/2014/main" id="{196D01A0-F428-CFAA-BF55-1D56F7F1B421}"/>
              </a:ext>
            </a:extLst>
          </p:cNvPr>
          <p:cNvSpPr txBox="1"/>
          <p:nvPr/>
        </p:nvSpPr>
        <p:spPr>
          <a:xfrm>
            <a:off x="901772" y="1813820"/>
            <a:ext cx="4330522" cy="1077218"/>
          </a:xfrm>
          <a:prstGeom prst="rect">
            <a:avLst/>
          </a:prstGeom>
          <a:noFill/>
        </p:spPr>
        <p:txBody>
          <a:bodyPr wrap="square" rtlCol="0">
            <a:spAutoFit/>
          </a:bodyPr>
          <a:lstStyle/>
          <a:p>
            <a:r>
              <a:rPr lang="en-US" sz="1600" kern="0" dirty="0">
                <a:latin typeface="Times New Roman" panose="02020603050405020304" pitchFamily="18" charset="0"/>
                <a:ea typeface="Calibri" panose="020F0502020204030204" pitchFamily="34" charset="0"/>
              </a:rPr>
              <a:t>I</a:t>
            </a:r>
            <a:r>
              <a:rPr lang="fr-FR" sz="1600" kern="0" dirty="0" err="1">
                <a:latin typeface="Times New Roman" panose="02020603050405020304" pitchFamily="18" charset="0"/>
                <a:ea typeface="Calibri" panose="020F0502020204030204" pitchFamily="34" charset="0"/>
              </a:rPr>
              <a:t>mplémenter</a:t>
            </a:r>
            <a:r>
              <a:rPr lang="fr-FR" sz="1600" kern="0" dirty="0">
                <a:latin typeface="Times New Roman" panose="02020603050405020304" pitchFamily="18" charset="0"/>
                <a:ea typeface="Calibri" panose="020F0502020204030204" pitchFamily="34" charset="0"/>
              </a:rPr>
              <a:t> un système</a:t>
            </a:r>
            <a:r>
              <a:rPr lang="en-US" sz="1600" kern="0" dirty="0">
                <a:latin typeface="Times New Roman" panose="02020603050405020304" pitchFamily="18" charset="0"/>
                <a:ea typeface="Calibri" panose="020F0502020204030204" pitchFamily="34" charset="0"/>
              </a:rPr>
              <a:t> </a:t>
            </a:r>
            <a:r>
              <a:rPr lang="en-US" sz="1600" kern="0" dirty="0" err="1">
                <a:latin typeface="Times New Roman" panose="02020603050405020304" pitchFamily="18" charset="0"/>
                <a:ea typeface="Calibri" panose="020F0502020204030204" pitchFamily="34" charset="0"/>
              </a:rPr>
              <a:t>d’authentication</a:t>
            </a:r>
            <a:r>
              <a:rPr lang="en-US" sz="1600" kern="0" dirty="0">
                <a:latin typeface="Times New Roman" panose="02020603050405020304" pitchFamily="18" charset="0"/>
                <a:ea typeface="Calibri" panose="020F0502020204030204" pitchFamily="34" charset="0"/>
              </a:rPr>
              <a:t> et d’</a:t>
            </a:r>
            <a:r>
              <a:rPr lang="fr-FR" sz="1600" kern="0" dirty="0">
                <a:effectLst/>
                <a:latin typeface="Times New Roman" panose="02020603050405020304" pitchFamily="18" charset="0"/>
                <a:ea typeface="Calibri" panose="020F0502020204030204" pitchFamily="34" charset="0"/>
              </a:rPr>
              <a:t> autorisation pour protéger les données des clients et permettre aux utilisateurs de s'inscrire, de se connecter et de gérer leur compte.</a:t>
            </a:r>
            <a:endParaRPr lang="fr-FR" sz="1600" dirty="0"/>
          </a:p>
        </p:txBody>
      </p:sp>
      <p:sp>
        <p:nvSpPr>
          <p:cNvPr id="34" name="ZoneTexte 33">
            <a:extLst>
              <a:ext uri="{FF2B5EF4-FFF2-40B4-BE49-F238E27FC236}">
                <a16:creationId xmlns:a16="http://schemas.microsoft.com/office/drawing/2014/main" id="{10A18500-4157-0153-038E-93A76B84A35F}"/>
              </a:ext>
            </a:extLst>
          </p:cNvPr>
          <p:cNvSpPr txBox="1"/>
          <p:nvPr/>
        </p:nvSpPr>
        <p:spPr>
          <a:xfrm>
            <a:off x="5626172" y="1661089"/>
            <a:ext cx="2832028" cy="1477328"/>
          </a:xfrm>
          <a:prstGeom prst="rect">
            <a:avLst/>
          </a:prstGeom>
          <a:noFill/>
        </p:spPr>
        <p:txBody>
          <a:bodyPr wrap="square" rtlCol="0">
            <a:spAutoFit/>
          </a:bodyPr>
          <a:lstStyle/>
          <a:p>
            <a:r>
              <a:rPr lang="fr-FR" sz="1800" kern="0" dirty="0">
                <a:effectLst/>
                <a:latin typeface="Times New Roman" panose="02020603050405020304" pitchFamily="18" charset="0"/>
                <a:ea typeface="Calibri" panose="020F0502020204030204" pitchFamily="34" charset="0"/>
              </a:rPr>
              <a:t>Intégrer une fonctionnalité de recherche avancées pour permettre aux clients de trouver rapidement les produits qu'ils recherchent.</a:t>
            </a:r>
            <a:endParaRPr lang="fr-FR" sz="1600" dirty="0"/>
          </a:p>
        </p:txBody>
      </p:sp>
      <p:sp>
        <p:nvSpPr>
          <p:cNvPr id="35" name="ZoneTexte 34">
            <a:extLst>
              <a:ext uri="{FF2B5EF4-FFF2-40B4-BE49-F238E27FC236}">
                <a16:creationId xmlns:a16="http://schemas.microsoft.com/office/drawing/2014/main" id="{36380C7F-26F9-251C-0C9E-A3AC70C071A4}"/>
              </a:ext>
            </a:extLst>
          </p:cNvPr>
          <p:cNvSpPr txBox="1"/>
          <p:nvPr/>
        </p:nvSpPr>
        <p:spPr>
          <a:xfrm>
            <a:off x="1996212" y="3773157"/>
            <a:ext cx="4330522" cy="1077218"/>
          </a:xfrm>
          <a:prstGeom prst="rect">
            <a:avLst/>
          </a:prstGeom>
          <a:noFill/>
        </p:spPr>
        <p:txBody>
          <a:bodyPr wrap="square" rtlCol="0">
            <a:spAutoFit/>
          </a:bodyPr>
          <a:lstStyle/>
          <a:p>
            <a:r>
              <a:rPr lang="fr-FR" sz="1600" kern="0" dirty="0">
                <a:effectLst/>
                <a:latin typeface="Times New Roman" panose="02020603050405020304" pitchFamily="18" charset="0"/>
                <a:ea typeface="Calibri" panose="020F0502020204030204" pitchFamily="34" charset="0"/>
              </a:rPr>
              <a:t>Intégrer des fonctionnalités de gestion de catalogue pour permettre aux administrateurs de gérer facilement les produits, les catégories, les prix et les stocks</a:t>
            </a:r>
            <a:endParaRPr lang="fr-FR" sz="1600" dirty="0"/>
          </a:p>
        </p:txBody>
      </p:sp>
      <p:sp>
        <p:nvSpPr>
          <p:cNvPr id="36" name="ZoneTexte 35">
            <a:extLst>
              <a:ext uri="{FF2B5EF4-FFF2-40B4-BE49-F238E27FC236}">
                <a16:creationId xmlns:a16="http://schemas.microsoft.com/office/drawing/2014/main" id="{E87CB028-08A3-365B-D30D-E42F4BBC0C3D}"/>
              </a:ext>
            </a:extLst>
          </p:cNvPr>
          <p:cNvSpPr txBox="1"/>
          <p:nvPr/>
        </p:nvSpPr>
        <p:spPr>
          <a:xfrm>
            <a:off x="6544659" y="3582382"/>
            <a:ext cx="2081181" cy="1323439"/>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Concevoir</a:t>
            </a:r>
            <a:r>
              <a:rPr lang="en-US" sz="1600" dirty="0">
                <a:latin typeface="Times New Roman" panose="02020603050405020304" pitchFamily="18" charset="0"/>
                <a:cs typeface="Times New Roman" panose="02020603050405020304" pitchFamily="18" charset="0"/>
              </a:rPr>
              <a:t> des interfaces </a:t>
            </a:r>
            <a:r>
              <a:rPr lang="fr-FR" sz="1600" dirty="0">
                <a:latin typeface="Times New Roman" panose="02020603050405020304" pitchFamily="18" charset="0"/>
                <a:cs typeface="Times New Roman" panose="02020603050405020304" pitchFamily="18" charset="0"/>
              </a:rPr>
              <a:t>ergonomiques</a:t>
            </a:r>
            <a:r>
              <a:rPr lang="en-US" sz="16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accueillant, ainsi que intuitif pour les clients</a:t>
            </a:r>
            <a:r>
              <a:rPr lang="en-US" sz="1600" dirty="0">
                <a:latin typeface="Times New Roman" panose="02020603050405020304" pitchFamily="18" charset="0"/>
                <a:cs typeface="Times New Roman" panose="02020603050405020304" pitchFamily="18" charset="0"/>
              </a:rPr>
              <a:t>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50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17904 -4.44444E-6 L -0.33125 -0.00023 " pathEditMode="relative" rAng="0" ptsTypes="AA">
                                      <p:cBhvr>
                                        <p:cTn id="6" dur="2000" fill="hold"/>
                                        <p:tgtEl>
                                          <p:spTgt spid="17"/>
                                        </p:tgtEl>
                                        <p:attrNameLst>
                                          <p:attrName>ppt_x</p:attrName>
                                          <p:attrName>ppt_y</p:attrName>
                                        </p:attrNameLst>
                                      </p:cBhvr>
                                      <p:rCtr x="-7617" y="-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133 0.02291 L 0.82331 0.00208 " pathEditMode="relative" rAng="0" ptsTypes="AA">
                                      <p:cBhvr>
                                        <p:cTn id="10" dur="2000" fill="hold"/>
                                        <p:tgtEl>
                                          <p:spTgt spid="20"/>
                                        </p:tgtEl>
                                        <p:attrNameLst>
                                          <p:attrName>ppt_x</p:attrName>
                                          <p:attrName>ppt_y</p:attrName>
                                        </p:attrNameLst>
                                      </p:cBhvr>
                                      <p:rCtr x="38099" y="-1042"/>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1" grpId="0" animBg="1"/>
      <p:bldP spid="12"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89B4E-6E9E-6952-9DF9-EF4F60359855}"/>
              </a:ext>
            </a:extLst>
          </p:cNvPr>
          <p:cNvSpPr>
            <a:spLocks noGrp="1"/>
          </p:cNvSpPr>
          <p:nvPr>
            <p:ph type="title"/>
          </p:nvPr>
        </p:nvSpPr>
        <p:spPr>
          <a:xfrm>
            <a:off x="685801" y="193432"/>
            <a:ext cx="10396882" cy="228600"/>
          </a:xfrm>
        </p:spPr>
        <p:txBody>
          <a:bodyPr>
            <a:noAutofit/>
          </a:bodyPr>
          <a:lstStyle/>
          <a:p>
            <a:r>
              <a:rPr lang="en-US" sz="4000" b="1" dirty="0">
                <a:solidFill>
                  <a:schemeClr val="tx1"/>
                </a:solidFill>
                <a:latin typeface="Arial Black" panose="020B0A04020102020204" pitchFamily="34" charset="0"/>
              </a:rPr>
              <a:t>BUDJET</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98A07ADF-C707-E5CB-7AF9-4B770DD7105A}"/>
              </a:ext>
            </a:extLst>
          </p:cNvPr>
          <p:cNvSpPr>
            <a:spLocks noGrp="1"/>
          </p:cNvSpPr>
          <p:nvPr>
            <p:ph type="sldNum" sz="quarter" idx="12"/>
          </p:nvPr>
        </p:nvSpPr>
        <p:spPr>
          <a:xfrm>
            <a:off x="1116232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9</a:t>
            </a:fld>
            <a:endParaRPr lang="fr-FR" sz="2200" dirty="0">
              <a:solidFill>
                <a:schemeClr val="bg1"/>
              </a:solidFill>
              <a:latin typeface="Arial Black" panose="020B0A04020102020204" pitchFamily="34" charset="0"/>
            </a:endParaRPr>
          </a:p>
        </p:txBody>
      </p:sp>
      <p:graphicFrame>
        <p:nvGraphicFramePr>
          <p:cNvPr id="10" name="Tableau 9">
            <a:extLst>
              <a:ext uri="{FF2B5EF4-FFF2-40B4-BE49-F238E27FC236}">
                <a16:creationId xmlns:a16="http://schemas.microsoft.com/office/drawing/2014/main" id="{46700A6C-1AF5-2530-199A-653AE0978C96}"/>
              </a:ext>
            </a:extLst>
          </p:cNvPr>
          <p:cNvGraphicFramePr>
            <a:graphicFrameLocks noGrp="1"/>
          </p:cNvGraphicFramePr>
          <p:nvPr>
            <p:extLst>
              <p:ext uri="{D42A27DB-BD31-4B8C-83A1-F6EECF244321}">
                <p14:modId xmlns:p14="http://schemas.microsoft.com/office/powerpoint/2010/main" val="2728198506"/>
              </p:ext>
            </p:extLst>
          </p:nvPr>
        </p:nvGraphicFramePr>
        <p:xfrm>
          <a:off x="964138" y="830735"/>
          <a:ext cx="7485271" cy="4620496"/>
        </p:xfrm>
        <a:graphic>
          <a:graphicData uri="http://schemas.openxmlformats.org/drawingml/2006/table">
            <a:tbl>
              <a:tblPr firstRow="1" firstCol="1" bandRow="1">
                <a:tableStyleId>{5C22544A-7EE6-4342-B048-85BDC9FD1C3A}</a:tableStyleId>
              </a:tblPr>
              <a:tblGrid>
                <a:gridCol w="2494567">
                  <a:extLst>
                    <a:ext uri="{9D8B030D-6E8A-4147-A177-3AD203B41FA5}">
                      <a16:colId xmlns:a16="http://schemas.microsoft.com/office/drawing/2014/main" val="2059798398"/>
                    </a:ext>
                  </a:extLst>
                </a:gridCol>
                <a:gridCol w="2495352">
                  <a:extLst>
                    <a:ext uri="{9D8B030D-6E8A-4147-A177-3AD203B41FA5}">
                      <a16:colId xmlns:a16="http://schemas.microsoft.com/office/drawing/2014/main" val="2888663895"/>
                    </a:ext>
                  </a:extLst>
                </a:gridCol>
                <a:gridCol w="2495352">
                  <a:extLst>
                    <a:ext uri="{9D8B030D-6E8A-4147-A177-3AD203B41FA5}">
                      <a16:colId xmlns:a16="http://schemas.microsoft.com/office/drawing/2014/main" val="1377411291"/>
                    </a:ext>
                  </a:extLst>
                </a:gridCol>
              </a:tblGrid>
              <a:tr h="338172">
                <a:tc>
                  <a:txBody>
                    <a:bodyPr/>
                    <a:lstStyle/>
                    <a:p>
                      <a:pPr marL="457200">
                        <a:lnSpc>
                          <a:spcPct val="107000"/>
                        </a:lnSpc>
                      </a:pPr>
                      <a:r>
                        <a:rPr lang="fr-CA" sz="1200" kern="100">
                          <a:effectLst/>
                          <a:latin typeface="Arial" panose="020B0604020202020204" pitchFamily="34" charset="0"/>
                          <a:cs typeface="Arial" panose="020B0604020202020204" pitchFamily="34" charset="0"/>
                        </a:rPr>
                        <a:t>Services</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Rôle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Prix (FCFA)</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1923950"/>
                  </a:ext>
                </a:extLst>
              </a:tr>
              <a:tr h="766014">
                <a:tc>
                  <a:txBody>
                    <a:bodyPr/>
                    <a:lstStyle/>
                    <a:p>
                      <a:pPr marL="457200">
                        <a:lnSpc>
                          <a:spcPct val="107000"/>
                        </a:lnSpc>
                      </a:pPr>
                      <a:r>
                        <a:rPr lang="fr-CA" sz="1200" kern="100">
                          <a:effectLst/>
                          <a:latin typeface="Arial" panose="020B0604020202020204" pitchFamily="34" charset="0"/>
                          <a:cs typeface="Arial" panose="020B0604020202020204" pitchFamily="34" charset="0"/>
                        </a:rPr>
                        <a:t>Hébergement web</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Proposer un espace de stockage pour les données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46800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9601867"/>
                  </a:ext>
                </a:extLst>
              </a:tr>
              <a:tr h="1549657">
                <a:tc>
                  <a:txBody>
                    <a:bodyPr/>
                    <a:lstStyle/>
                    <a:p>
                      <a:pPr marL="457200">
                        <a:lnSpc>
                          <a:spcPct val="107000"/>
                        </a:lnSpc>
                      </a:pPr>
                      <a:r>
                        <a:rPr lang="fr-CA" sz="1200" kern="100">
                          <a:effectLst/>
                          <a:latin typeface="Arial" panose="020B0604020202020204" pitchFamily="34" charset="0"/>
                          <a:cs typeface="Arial" panose="020B0604020202020204" pitchFamily="34" charset="0"/>
                        </a:rPr>
                        <a:t>Nom de domaine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Ils fournissent des adresses, humainement compréhensibles pour retrouver des serveurs web connectés sur Internet. 15600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200" dirty="0">
                          <a:latin typeface="Arial" panose="020B0604020202020204" pitchFamily="34" charset="0"/>
                          <a:cs typeface="Arial" panose="020B0604020202020204" pitchFamily="34" charset="0"/>
                        </a:rPr>
                        <a:t>           15600</a:t>
                      </a:r>
                      <a:endParaRPr lang="fr-FR"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7123612"/>
                  </a:ext>
                </a:extLst>
              </a:tr>
              <a:tr h="888062">
                <a:tc>
                  <a:txBody>
                    <a:bodyPr/>
                    <a:lstStyle/>
                    <a:p>
                      <a:pPr marL="457200">
                        <a:lnSpc>
                          <a:spcPct val="107000"/>
                        </a:lnSpc>
                      </a:pPr>
                      <a:r>
                        <a:rPr lang="en-US" sz="1200" kern="100">
                          <a:effectLst/>
                          <a:latin typeface="Arial" panose="020B0604020202020204" pitchFamily="34" charset="0"/>
                          <a:cs typeface="Arial" panose="020B0604020202020204" pitchFamily="34" charset="0"/>
                        </a:rPr>
                        <a:t>Certification SSL (Secure Sockets Layer)</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Certificat Assurant l’authenticité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360000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163994130"/>
                  </a:ext>
                </a:extLst>
              </a:tr>
              <a:tr h="626847">
                <a:tc>
                  <a:txBody>
                    <a:bodyPr/>
                    <a:lstStyle/>
                    <a:p>
                      <a:pPr marL="457200">
                        <a:lnSpc>
                          <a:spcPct val="107000"/>
                        </a:lnSpc>
                      </a:pPr>
                      <a:r>
                        <a:rPr lang="en-US" sz="1200" kern="100">
                          <a:effectLst/>
                          <a:latin typeface="Arial" panose="020B0604020202020204" pitchFamily="34" charset="0"/>
                          <a:cs typeface="Arial" panose="020B0604020202020204" pitchFamily="34" charset="0"/>
                        </a:rPr>
                        <a:t>Resource humaine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Développeur en charge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400000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009577212"/>
                  </a:ext>
                </a:extLst>
              </a:tr>
              <a:tr h="451744">
                <a:tc>
                  <a:txBody>
                    <a:bodyPr/>
                    <a:lstStyle/>
                    <a:p>
                      <a:pPr marL="457200">
                        <a:lnSpc>
                          <a:spcPct val="107000"/>
                        </a:lnSpc>
                      </a:pPr>
                      <a:r>
                        <a:rPr lang="fr-FR" sz="1200" kern="100" dirty="0">
                          <a:effectLst/>
                          <a:latin typeface="Arial" panose="020B0604020202020204" pitchFamily="34" charset="0"/>
                          <a:cs typeface="Arial" panose="020B0604020202020204" pitchFamily="34" charset="0"/>
                        </a:rPr>
                        <a:t>Total(FCFA) : </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gridSpan="2">
                  <a:txBody>
                    <a:bodyPr/>
                    <a:lstStyle/>
                    <a:p>
                      <a:pPr marL="457200" algn="ctr">
                        <a:lnSpc>
                          <a:spcPct val="107000"/>
                        </a:lnSpc>
                        <a:spcAft>
                          <a:spcPts val="800"/>
                        </a:spcAft>
                      </a:pPr>
                      <a:r>
                        <a:rPr lang="fr-FR" sz="1200" kern="100" dirty="0">
                          <a:effectLst/>
                          <a:latin typeface="Arial" panose="020B0604020202020204" pitchFamily="34" charset="0"/>
                          <a:cs typeface="Arial" panose="020B0604020202020204" pitchFamily="34" charset="0"/>
                        </a:rPr>
                        <a:t>822400</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hMerge="1">
                  <a:txBody>
                    <a:bodyPr/>
                    <a:lstStyle/>
                    <a:p>
                      <a:endParaRPr lang="fr-FR"/>
                    </a:p>
                  </a:txBody>
                  <a:tcPr/>
                </a:tc>
                <a:extLst>
                  <a:ext uri="{0D108BD9-81ED-4DB2-BD59-A6C34878D82A}">
                    <a16:rowId xmlns:a16="http://schemas.microsoft.com/office/drawing/2014/main" val="3011413939"/>
                  </a:ext>
                </a:extLst>
              </a:tr>
            </a:tbl>
          </a:graphicData>
        </a:graphic>
      </p:graphicFrame>
    </p:spTree>
    <p:extLst>
      <p:ext uri="{BB962C8B-B14F-4D97-AF65-F5344CB8AC3E}">
        <p14:creationId xmlns:p14="http://schemas.microsoft.com/office/powerpoint/2010/main" val="82907727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4281</TotalTime>
  <Words>494</Words>
  <Application>Microsoft Office PowerPoint</Application>
  <PresentationFormat>Grand écran</PresentationFormat>
  <Paragraphs>112</Paragraphs>
  <Slides>20</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Arial Black</vt:lpstr>
      <vt:lpstr>Calibri</vt:lpstr>
      <vt:lpstr>Rockwell</vt:lpstr>
      <vt:lpstr>Rockwell Condensed</vt:lpstr>
      <vt:lpstr>Times New Roman</vt:lpstr>
      <vt:lpstr>Wingdings</vt:lpstr>
      <vt:lpstr>Type de bois</vt:lpstr>
      <vt:lpstr>STAGE ACADEMIQUE  D’IMPRENIATION</vt:lpstr>
      <vt:lpstr>Présentation PowerPoint</vt:lpstr>
      <vt:lpstr>PRESENTATION DE L’ENTREPRISE</vt:lpstr>
      <vt:lpstr>PRESENTATION DE L’ENTREPRISE</vt:lpstr>
      <vt:lpstr>ORGANIGRAMME</vt:lpstr>
      <vt:lpstr>Presentation du projet</vt:lpstr>
      <vt:lpstr>PRESENTATION DU PROJET</vt:lpstr>
      <vt:lpstr>OBJECTIFS</vt:lpstr>
      <vt:lpstr>BUDJET</vt:lpstr>
      <vt:lpstr>TRAVAIL REALISE</vt:lpstr>
      <vt:lpstr>PLANNING PREVISIONNEL</vt:lpstr>
      <vt:lpstr>PLANNING REEL</vt:lpstr>
      <vt:lpstr>DIAGRAMME DE CAS D’UTILISATION</vt:lpstr>
      <vt:lpstr>DIAGRAMMDE DE SEQUENCE DE L’AUTHENTIFICATION</vt:lpstr>
      <vt:lpstr>DIAGRAMME DE CLASSE</vt:lpstr>
      <vt:lpstr>Ressources logicielles</vt:lpstr>
      <vt:lpstr>Laravel</vt:lpstr>
      <vt:lpstr>DEMONSTRATION</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ACADEMIQUE D’IMPRENIATION</dc:title>
  <dc:creator>Tempest</dc:creator>
  <cp:lastModifiedBy>Tempest</cp:lastModifiedBy>
  <cp:revision>3</cp:revision>
  <dcterms:created xsi:type="dcterms:W3CDTF">2023-06-20T06:36:21Z</dcterms:created>
  <dcterms:modified xsi:type="dcterms:W3CDTF">2023-06-23T09:16:04Z</dcterms:modified>
</cp:coreProperties>
</file>