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hMt6TM3l3rkFPpMBvfxuABlfj5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6F87E0-F969-4BDF-8BF4-CBAECAE06B9E}">
  <a:tblStyle styleId="{A96F87E0-F969-4BDF-8BF4-CBAECAE06B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11dc4cf9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2e11dc4cf9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Elbow Connector 135"/>
          <p:cNvCxnSpPr/>
          <p:nvPr/>
        </p:nvCxnSpPr>
        <p:spPr>
          <a:xfrm>
            <a:off x="735495" y="3879840"/>
            <a:ext cx="8855207" cy="2774503"/>
          </a:xfrm>
          <a:prstGeom prst="bentConnector3">
            <a:avLst>
              <a:gd name="adj1" fmla="val 1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>
            <a:off x="3517641" y="5086307"/>
            <a:ext cx="3652802" cy="819837"/>
          </a:xfrm>
          <a:prstGeom prst="bentConnector3">
            <a:avLst>
              <a:gd name="adj1" fmla="val 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2879314" y="5038531"/>
            <a:ext cx="6650428" cy="1367837"/>
          </a:xfrm>
          <a:prstGeom prst="bentConnector3">
            <a:avLst>
              <a:gd name="adj1" fmla="val -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74455" y="3083560"/>
            <a:ext cx="453766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6074455" y="3880580"/>
            <a:ext cx="1578116" cy="4188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7898423" y="2099054"/>
            <a:ext cx="4412624" cy="1611915"/>
          </a:xfrm>
          <a:prstGeom prst="bentConnector4">
            <a:avLst>
              <a:gd name="adj1" fmla="val -83"/>
              <a:gd name="adj2" fmla="val 1658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94240" y="2468196"/>
            <a:ext cx="1394460" cy="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6" idx="1"/>
          </p:cNvCxnSpPr>
          <p:nvPr/>
        </p:nvCxnSpPr>
        <p:spPr>
          <a:xfrm flipV="1">
            <a:off x="5738327" y="698699"/>
            <a:ext cx="2199140" cy="1709206"/>
          </a:xfrm>
          <a:prstGeom prst="bentConnector3">
            <a:avLst>
              <a:gd name="adj1" fmla="val 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74470" y="3139440"/>
            <a:ext cx="1122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Google Shape;156;g2e11dc4cf94_5_0"/>
          <p:cNvGraphicFramePr/>
          <p:nvPr>
            <p:extLst>
              <p:ext uri="{D42A27DB-BD31-4B8C-83A1-F6EECF244321}">
                <p14:modId xmlns:p14="http://schemas.microsoft.com/office/powerpoint/2010/main" val="4135597317"/>
              </p:ext>
            </p:extLst>
          </p:nvPr>
        </p:nvGraphicFramePr>
        <p:xfrm>
          <a:off x="2330310" y="2744"/>
          <a:ext cx="1380950" cy="1812245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38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user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Id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username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password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 dirty="0" err="1"/>
                        <a:t>registerAccount</a:t>
                      </a:r>
                      <a:r>
                        <a:rPr lang="en-US" sz="1000" u="none" strike="noStrike" cap="none" dirty="0"/>
                        <a:t>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login()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 dirty="0" err="1"/>
                        <a:t>viewDashboard</a:t>
                      </a:r>
                      <a:r>
                        <a:rPr lang="en-US" sz="1000" u="none" strike="noStrike" cap="none" dirty="0" smtClean="0"/>
                        <a:t>()</a:t>
                      </a:r>
                      <a:r>
                        <a:rPr lang="en-PH" sz="1400" u="none" strike="noStrike" cap="none" dirty="0" smtClean="0"/>
                        <a:t/>
                      </a:r>
                      <a:br>
                        <a:rPr lang="en-PH" sz="1400" u="none" strike="noStrike" cap="none" dirty="0" smtClean="0"/>
                      </a:br>
                      <a:r>
                        <a:rPr lang="en-PH" sz="1050" u="none" strike="noStrike" cap="none" dirty="0" err="1" smtClean="0"/>
                        <a:t>updateProfile</a:t>
                      </a:r>
                      <a:r>
                        <a:rPr lang="en-PH" sz="1050" u="none" strike="noStrike" cap="none" dirty="0" smtClean="0"/>
                        <a:t>()</a:t>
                      </a:r>
                      <a:br>
                        <a:rPr lang="en-PH" sz="1050" u="none" strike="noStrike" cap="none" dirty="0" smtClean="0"/>
                      </a:br>
                      <a:r>
                        <a:rPr lang="en-PH" sz="1000" u="none" strike="noStrike" cap="none" dirty="0" err="1" smtClean="0"/>
                        <a:t>forgotPassword</a:t>
                      </a:r>
                      <a:r>
                        <a:rPr lang="en-PH" sz="1400" u="none" strike="noStrike" cap="none" dirty="0" smtClean="0"/>
                        <a:t/>
                      </a:r>
                      <a:br>
                        <a:rPr lang="en-PH" sz="1400" u="none" strike="noStrike" cap="none" dirty="0" smtClean="0"/>
                      </a:br>
                      <a:r>
                        <a:rPr lang="en-US" sz="1000" u="none" strike="noStrike" cap="none" dirty="0" smtClean="0"/>
                        <a:t>logout</a:t>
                      </a:r>
                      <a:r>
                        <a:rPr lang="en-US" sz="1000" u="none" strike="noStrike" cap="none" dirty="0"/>
                        <a:t>()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7" name="Google Shape;157;g2e11dc4cf94_5_0"/>
          <p:cNvGraphicFramePr/>
          <p:nvPr>
            <p:extLst>
              <p:ext uri="{D42A27DB-BD31-4B8C-83A1-F6EECF244321}">
                <p14:modId xmlns:p14="http://schemas.microsoft.com/office/powerpoint/2010/main" val="3551425975"/>
              </p:ext>
            </p:extLst>
          </p:nvPr>
        </p:nvGraphicFramePr>
        <p:xfrm>
          <a:off x="241780" y="2392665"/>
          <a:ext cx="1380950" cy="1493550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38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admin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id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lastName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firstName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email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 smtClean="0"/>
                        <a:t>verifyFundraiser</a:t>
                      </a:r>
                      <a:r>
                        <a:rPr lang="en-US" sz="1000" u="none" strike="noStrike" cap="none" dirty="0" smtClean="0"/>
                        <a:t>()</a:t>
                      </a:r>
                      <a:r>
                        <a:rPr lang="en-PH" sz="1000" u="none" strike="noStrike" cap="none" dirty="0" smtClean="0"/>
                        <a:t/>
                      </a:r>
                      <a:br>
                        <a:rPr lang="en-PH" sz="1000" u="none" strike="noStrike" cap="none" dirty="0" smtClean="0"/>
                      </a:br>
                      <a:r>
                        <a:rPr lang="en-PH" sz="1000" u="none" strike="noStrike" cap="none" dirty="0" err="1" smtClean="0"/>
                        <a:t>verifyCampaigns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manageAccount</a:t>
                      </a:r>
                      <a:r>
                        <a:rPr lang="en-US" sz="1000" u="none" strike="noStrike" cap="none" dirty="0" smtClean="0"/>
                        <a:t>()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oogle Shape;84;p2"/>
          <p:cNvGraphicFramePr/>
          <p:nvPr>
            <p:extLst>
              <p:ext uri="{D42A27DB-BD31-4B8C-83A1-F6EECF244321}">
                <p14:modId xmlns:p14="http://schemas.microsoft.com/office/powerpoint/2010/main" val="2442772048"/>
              </p:ext>
            </p:extLst>
          </p:nvPr>
        </p:nvGraphicFramePr>
        <p:xfrm>
          <a:off x="2526988" y="2429040"/>
          <a:ext cx="1637650" cy="2712750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6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fundraiser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lastName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firstName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phoneNumber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email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organization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street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barangay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municipality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province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district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city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 dirty="0" err="1"/>
                        <a:t>uploadProofLegitimacy</a:t>
                      </a:r>
                      <a:r>
                        <a:rPr lang="en-US" sz="1000" u="none" strike="noStrike" cap="none" dirty="0"/>
                        <a:t>()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 dirty="0" err="1"/>
                        <a:t>manageCampaign</a:t>
                      </a:r>
                      <a:r>
                        <a:rPr lang="en-US" sz="1000" u="none" strike="noStrike" cap="none" dirty="0"/>
                        <a:t>()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strike="noStrike" cap="none" dirty="0" err="1"/>
                        <a:t>manageDonation</a:t>
                      </a:r>
                      <a:r>
                        <a:rPr lang="en-US" sz="1000" u="none" strike="noStrike" cap="none" dirty="0"/>
                        <a:t>()</a:t>
                      </a:r>
                      <a:br>
                        <a:rPr lang="en-US" sz="1000" u="none" strike="noStrike" cap="none" dirty="0"/>
                      </a:br>
                      <a:r>
                        <a:rPr lang="en-US" sz="1000" u="none" strike="noStrike" cap="none" dirty="0" err="1"/>
                        <a:t>uploadReport</a:t>
                      </a:r>
                      <a:r>
                        <a:rPr lang="en-US" sz="1000" u="none" strike="noStrike" cap="none" dirty="0"/>
                        <a:t>/Documents()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86;p2"/>
          <p:cNvGraphicFramePr/>
          <p:nvPr>
            <p:extLst>
              <p:ext uri="{D42A27DB-BD31-4B8C-83A1-F6EECF244321}">
                <p14:modId xmlns:p14="http://schemas.microsoft.com/office/powerpoint/2010/main" val="3129929341"/>
              </p:ext>
            </p:extLst>
          </p:nvPr>
        </p:nvGraphicFramePr>
        <p:xfrm>
          <a:off x="4584865" y="2407905"/>
          <a:ext cx="1550550" cy="2945350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5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donor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lastName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firstName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email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phoneNumber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Birthday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street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barangay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municipality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province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district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city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donate()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viewDisasterLocation</a:t>
                      </a:r>
                      <a:r>
                        <a:rPr lang="en-US" sz="1000" u="none" strike="noStrike" cap="none" dirty="0"/>
                        <a:t>()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viewReport</a:t>
                      </a:r>
                      <a:r>
                        <a:rPr lang="en-US" sz="1000" u="none" strike="noStrike" cap="none" dirty="0"/>
                        <a:t>()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viewCampaignStatus</a:t>
                      </a:r>
                      <a:r>
                        <a:rPr lang="en-US" sz="1000" u="none" strike="noStrike" cap="none" dirty="0"/>
                        <a:t>()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87;p2"/>
          <p:cNvGraphicFramePr/>
          <p:nvPr>
            <p:extLst>
              <p:ext uri="{D42A27DB-BD31-4B8C-83A1-F6EECF244321}">
                <p14:modId xmlns:p14="http://schemas.microsoft.com/office/powerpoint/2010/main" val="185613061"/>
              </p:ext>
            </p:extLst>
          </p:nvPr>
        </p:nvGraphicFramePr>
        <p:xfrm>
          <a:off x="7937467" y="150044"/>
          <a:ext cx="1380950" cy="1097310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38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/>
                        <a:t>donation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Id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donorId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date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recordDonation</a:t>
                      </a:r>
                      <a:r>
                        <a:rPr lang="en-US" sz="900" u="none" strike="noStrike" cap="none" dirty="0"/>
                        <a:t>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getDonationDetails</a:t>
                      </a:r>
                      <a:r>
                        <a:rPr lang="en-US" sz="900" u="none" strike="noStrike" cap="none" dirty="0"/>
                        <a:t>()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89;p2"/>
          <p:cNvGraphicFramePr/>
          <p:nvPr>
            <p:extLst>
              <p:ext uri="{D42A27DB-BD31-4B8C-83A1-F6EECF244321}">
                <p14:modId xmlns:p14="http://schemas.microsoft.com/office/powerpoint/2010/main" val="1942772561"/>
              </p:ext>
            </p:extLst>
          </p:nvPr>
        </p:nvGraphicFramePr>
        <p:xfrm>
          <a:off x="7170443" y="1653896"/>
          <a:ext cx="1086175" cy="1234470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0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cash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method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accountNumber</a:t>
                      </a:r>
                      <a:endParaRPr sz="9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accountName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amount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selectMethod</a:t>
                      </a:r>
                      <a:r>
                        <a:rPr lang="en-US" sz="900" u="none" strike="noStrike" cap="none" dirty="0"/>
                        <a:t>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err="1"/>
                        <a:t>addAmount</a:t>
                      </a:r>
                      <a:r>
                        <a:rPr lang="en-US" sz="900" u="none" strike="noStrike" cap="none" dirty="0"/>
                        <a:t>()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90;p2"/>
          <p:cNvGraphicFramePr/>
          <p:nvPr>
            <p:extLst>
              <p:ext uri="{D42A27DB-BD31-4B8C-83A1-F6EECF244321}">
                <p14:modId xmlns:p14="http://schemas.microsoft.com/office/powerpoint/2010/main" val="1695592845"/>
              </p:ext>
            </p:extLst>
          </p:nvPr>
        </p:nvGraphicFramePr>
        <p:xfrm>
          <a:off x="8663940" y="1704564"/>
          <a:ext cx="1269675" cy="1012350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26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In-kind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item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quantity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/>
                        <a:t>specifyItem</a:t>
                      </a:r>
                      <a:r>
                        <a:rPr lang="en-US" sz="800" u="none" strike="noStrike" cap="none" dirty="0"/>
                        <a:t>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/>
                        <a:t>specifyQuantity</a:t>
                      </a:r>
                      <a:r>
                        <a:rPr lang="en-US" sz="800" u="none" strike="noStrike" cap="none" dirty="0" smtClean="0"/>
                        <a:t>()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85;p2"/>
          <p:cNvGraphicFramePr/>
          <p:nvPr>
            <p:extLst>
              <p:ext uri="{D42A27DB-BD31-4B8C-83A1-F6EECF244321}">
                <p14:modId xmlns:p14="http://schemas.microsoft.com/office/powerpoint/2010/main" val="2396823713"/>
              </p:ext>
            </p:extLst>
          </p:nvPr>
        </p:nvGraphicFramePr>
        <p:xfrm>
          <a:off x="9529742" y="3495511"/>
          <a:ext cx="1380950" cy="3231625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38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campaign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Id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fundraiserId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donorId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donationId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title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description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startDate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endDate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street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barangay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municipality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province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district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city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createCampaign</a:t>
                      </a:r>
                      <a:r>
                        <a:rPr lang="en-US" sz="1000" u="none" strike="noStrike" cap="none" dirty="0"/>
                        <a:t>()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addCampaign</a:t>
                      </a:r>
                      <a:r>
                        <a:rPr lang="en-US" sz="1000" u="none" strike="noStrike" cap="none" dirty="0"/>
                        <a:t>()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viewCampaign</a:t>
                      </a:r>
                      <a:r>
                        <a:rPr lang="en-US" sz="1000" u="none" strike="noStrike" cap="none" dirty="0" smtClean="0"/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 smtClean="0"/>
                        <a:t>disabledCampaign</a:t>
                      </a:r>
                      <a:r>
                        <a:rPr lang="en-US" sz="1000" u="none" strike="noStrike" cap="none" dirty="0" smtClean="0"/>
                        <a:t>()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88;p2"/>
          <p:cNvGraphicFramePr/>
          <p:nvPr>
            <p:extLst>
              <p:ext uri="{D42A27DB-BD31-4B8C-83A1-F6EECF244321}">
                <p14:modId xmlns:p14="http://schemas.microsoft.com/office/powerpoint/2010/main" val="3006796861"/>
              </p:ext>
            </p:extLst>
          </p:nvPr>
        </p:nvGraphicFramePr>
        <p:xfrm>
          <a:off x="7069106" y="4299447"/>
          <a:ext cx="1288850" cy="1674650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2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 report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Id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fundraiserId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campaignId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 smtClean="0"/>
                        <a:t>donorId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financialStatement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progress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generateReport</a:t>
                      </a:r>
                      <a:r>
                        <a:rPr lang="en-US" sz="1000" u="none" strike="noStrike" cap="none" dirty="0"/>
                        <a:t>()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err="1"/>
                        <a:t>updateProgress</a:t>
                      </a:r>
                      <a:r>
                        <a:rPr lang="en-US" sz="1000" u="none" strike="noStrike" cap="none" dirty="0"/>
                        <a:t>()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oogle Shape;147;p2"/>
          <p:cNvGraphicFramePr/>
          <p:nvPr>
            <p:extLst>
              <p:ext uri="{D42A27DB-BD31-4B8C-83A1-F6EECF244321}">
                <p14:modId xmlns:p14="http://schemas.microsoft.com/office/powerpoint/2010/main" val="2679791954"/>
              </p:ext>
            </p:extLst>
          </p:nvPr>
        </p:nvGraphicFramePr>
        <p:xfrm>
          <a:off x="10612118" y="2071338"/>
          <a:ext cx="1269675" cy="1176930"/>
        </p:xfrm>
        <a:graphic>
          <a:graphicData uri="http://schemas.openxmlformats.org/drawingml/2006/table">
            <a:tbl>
              <a:tblPr firstRow="1" bandRow="1">
                <a:noFill/>
                <a:tableStyleId>{A96F87E0-F969-4BDF-8BF4-CBAECAE06B9E}</a:tableStyleId>
              </a:tblPr>
              <a:tblGrid>
                <a:gridCol w="126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map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/>
                        <a:t>dropoffOffice</a:t>
                      </a:r>
                      <a:endParaRPr sz="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municipality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/>
                        <a:t>baranggay</a:t>
                      </a:r>
                      <a:endParaRPr sz="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/>
                        <a:t>street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err="1"/>
                        <a:t>viewDropOffMap</a:t>
                      </a:r>
                      <a:r>
                        <a:rPr lang="en-US" sz="800" u="none" strike="noStrike" cap="none" dirty="0" smtClean="0"/>
                        <a:t>()</a:t>
                      </a:r>
                      <a:r>
                        <a:rPr lang="en-PH" sz="800" u="none" strike="noStrike" cap="none" dirty="0" smtClean="0"/>
                        <a:t/>
                      </a:r>
                      <a:br>
                        <a:rPr lang="en-PH" sz="800" u="none" strike="noStrike" cap="none" dirty="0" smtClean="0"/>
                      </a:br>
                      <a:r>
                        <a:rPr lang="en-PH" sz="800" u="none" strike="noStrike" cap="none" dirty="0" err="1" smtClean="0"/>
                        <a:t>viewMapPoints</a:t>
                      </a:r>
                      <a:r>
                        <a:rPr lang="en-PH" sz="800" u="none" strike="noStrike" cap="none" dirty="0" smtClean="0"/>
                        <a:t>()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Google Shape;14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675169" y="1946588"/>
            <a:ext cx="665466" cy="25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Elbow Connector 2"/>
          <p:cNvCxnSpPr/>
          <p:nvPr/>
        </p:nvCxnSpPr>
        <p:spPr>
          <a:xfrm flipV="1">
            <a:off x="841003" y="2038710"/>
            <a:ext cx="2175510" cy="411465"/>
          </a:xfrm>
          <a:prstGeom prst="bentConnector3">
            <a:avLst>
              <a:gd name="adj1" fmla="val -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flipV="1">
            <a:off x="3007902" y="2407905"/>
            <a:ext cx="2352238" cy="42271"/>
          </a:xfrm>
          <a:prstGeom prst="bentConnector4">
            <a:avLst>
              <a:gd name="adj1" fmla="val -9"/>
              <a:gd name="adj2" fmla="val 974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oogle Shape;14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369586" y="1293267"/>
            <a:ext cx="284301" cy="116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Elbow Connector 28"/>
          <p:cNvCxnSpPr>
            <a:stCxn id="7" idx="0"/>
          </p:cNvCxnSpPr>
          <p:nvPr/>
        </p:nvCxnSpPr>
        <p:spPr>
          <a:xfrm rot="5400000" flipH="1" flipV="1">
            <a:off x="8090548" y="1116502"/>
            <a:ext cx="160376" cy="9144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8799735" y="1202020"/>
            <a:ext cx="211044" cy="787041"/>
          </a:xfrm>
          <a:prstGeom prst="bentConnector3">
            <a:avLst>
              <a:gd name="adj1" fmla="val 1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0" idx="1"/>
          </p:cNvCxnSpPr>
          <p:nvPr/>
        </p:nvCxnSpPr>
        <p:spPr>
          <a:xfrm>
            <a:off x="6135415" y="3413770"/>
            <a:ext cx="3394327" cy="1697553"/>
          </a:xfrm>
          <a:prstGeom prst="bentConnector3">
            <a:avLst>
              <a:gd name="adj1" fmla="val 73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118;p2"/>
          <p:cNvSpPr txBox="1"/>
          <p:nvPr/>
        </p:nvSpPr>
        <p:spPr>
          <a:xfrm>
            <a:off x="2819252" y="2094421"/>
            <a:ext cx="342492" cy="230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18;p2"/>
          <p:cNvSpPr txBox="1"/>
          <p:nvPr/>
        </p:nvSpPr>
        <p:spPr>
          <a:xfrm>
            <a:off x="1268352" y="1923313"/>
            <a:ext cx="342492" cy="230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18;p2"/>
          <p:cNvSpPr txBox="1"/>
          <p:nvPr/>
        </p:nvSpPr>
        <p:spPr>
          <a:xfrm>
            <a:off x="4543935" y="1924931"/>
            <a:ext cx="342492" cy="230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18;p2"/>
          <p:cNvSpPr txBox="1"/>
          <p:nvPr/>
        </p:nvSpPr>
        <p:spPr>
          <a:xfrm>
            <a:off x="7812439" y="1368249"/>
            <a:ext cx="342492" cy="230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18;p2"/>
          <p:cNvSpPr txBox="1"/>
          <p:nvPr/>
        </p:nvSpPr>
        <p:spPr>
          <a:xfrm>
            <a:off x="8804725" y="1369733"/>
            <a:ext cx="342492" cy="230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117;p2"/>
          <p:cNvSpPr txBox="1"/>
          <p:nvPr/>
        </p:nvSpPr>
        <p:spPr>
          <a:xfrm>
            <a:off x="1778975" y="3018850"/>
            <a:ext cx="577800" cy="2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123;p2"/>
          <p:cNvSpPr txBox="1"/>
          <p:nvPr/>
        </p:nvSpPr>
        <p:spPr>
          <a:xfrm>
            <a:off x="6135415" y="625906"/>
            <a:ext cx="751998" cy="230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contributes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123;p2"/>
          <p:cNvSpPr txBox="1"/>
          <p:nvPr/>
        </p:nvSpPr>
        <p:spPr>
          <a:xfrm>
            <a:off x="10933522" y="625906"/>
            <a:ext cx="612006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23;p2"/>
          <p:cNvSpPr txBox="1"/>
          <p:nvPr/>
        </p:nvSpPr>
        <p:spPr>
          <a:xfrm>
            <a:off x="6687322" y="3779664"/>
            <a:ext cx="612006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23;p2"/>
          <p:cNvSpPr txBox="1"/>
          <p:nvPr/>
        </p:nvSpPr>
        <p:spPr>
          <a:xfrm>
            <a:off x="8130908" y="2934963"/>
            <a:ext cx="612006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23;p2"/>
          <p:cNvSpPr txBox="1"/>
          <p:nvPr/>
        </p:nvSpPr>
        <p:spPr>
          <a:xfrm>
            <a:off x="7397764" y="3333189"/>
            <a:ext cx="612006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23;p2"/>
          <p:cNvSpPr txBox="1"/>
          <p:nvPr/>
        </p:nvSpPr>
        <p:spPr>
          <a:xfrm>
            <a:off x="4753967" y="5810020"/>
            <a:ext cx="612006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23;p2"/>
          <p:cNvSpPr txBox="1"/>
          <p:nvPr/>
        </p:nvSpPr>
        <p:spPr>
          <a:xfrm>
            <a:off x="4409178" y="6327349"/>
            <a:ext cx="612006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initiates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23;p2"/>
          <p:cNvSpPr txBox="1"/>
          <p:nvPr/>
        </p:nvSpPr>
        <p:spPr>
          <a:xfrm>
            <a:off x="1622755" y="6558181"/>
            <a:ext cx="612006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123;p2"/>
          <p:cNvSpPr txBox="1"/>
          <p:nvPr/>
        </p:nvSpPr>
        <p:spPr>
          <a:xfrm>
            <a:off x="10054410" y="2368189"/>
            <a:ext cx="351970" cy="2000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126;p2"/>
          <p:cNvSpPr txBox="1"/>
          <p:nvPr/>
        </p:nvSpPr>
        <p:spPr>
          <a:xfrm>
            <a:off x="527540" y="3874945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26;p2"/>
          <p:cNvSpPr txBox="1"/>
          <p:nvPr/>
        </p:nvSpPr>
        <p:spPr>
          <a:xfrm>
            <a:off x="5534240" y="2185252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126;p2"/>
          <p:cNvSpPr txBox="1"/>
          <p:nvPr/>
        </p:nvSpPr>
        <p:spPr>
          <a:xfrm>
            <a:off x="2649731" y="5093775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26;p2"/>
          <p:cNvSpPr txBox="1"/>
          <p:nvPr/>
        </p:nvSpPr>
        <p:spPr>
          <a:xfrm>
            <a:off x="6085278" y="2888366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26;p2"/>
          <p:cNvSpPr txBox="1"/>
          <p:nvPr/>
        </p:nvSpPr>
        <p:spPr>
          <a:xfrm>
            <a:off x="6113914" y="3181250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26;p2"/>
          <p:cNvSpPr txBox="1"/>
          <p:nvPr/>
        </p:nvSpPr>
        <p:spPr>
          <a:xfrm>
            <a:off x="3309726" y="5130267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26;p2"/>
          <p:cNvSpPr txBox="1"/>
          <p:nvPr/>
        </p:nvSpPr>
        <p:spPr>
          <a:xfrm>
            <a:off x="6074034" y="3667892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50;p2"/>
          <p:cNvSpPr txBox="1"/>
          <p:nvPr/>
        </p:nvSpPr>
        <p:spPr>
          <a:xfrm>
            <a:off x="10429078" y="2414545"/>
            <a:ext cx="3975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26;p2"/>
          <p:cNvSpPr txBox="1"/>
          <p:nvPr/>
        </p:nvSpPr>
        <p:spPr>
          <a:xfrm>
            <a:off x="7658230" y="477375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26;p2"/>
          <p:cNvSpPr txBox="1"/>
          <p:nvPr/>
        </p:nvSpPr>
        <p:spPr>
          <a:xfrm>
            <a:off x="9214703" y="4897035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26;p2"/>
          <p:cNvSpPr txBox="1"/>
          <p:nvPr/>
        </p:nvSpPr>
        <p:spPr>
          <a:xfrm>
            <a:off x="7612270" y="4113136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26;p2"/>
          <p:cNvSpPr txBox="1"/>
          <p:nvPr/>
        </p:nvSpPr>
        <p:spPr>
          <a:xfrm>
            <a:off x="6794575" y="5711841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26;p2"/>
          <p:cNvSpPr txBox="1"/>
          <p:nvPr/>
        </p:nvSpPr>
        <p:spPr>
          <a:xfrm>
            <a:off x="9186287" y="6179656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26;p2"/>
          <p:cNvSpPr txBox="1"/>
          <p:nvPr/>
        </p:nvSpPr>
        <p:spPr>
          <a:xfrm>
            <a:off x="9203953" y="6424357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26;p2"/>
          <p:cNvSpPr txBox="1"/>
          <p:nvPr/>
        </p:nvSpPr>
        <p:spPr>
          <a:xfrm>
            <a:off x="10910692" y="4880623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26;p2"/>
          <p:cNvSpPr txBox="1"/>
          <p:nvPr/>
        </p:nvSpPr>
        <p:spPr>
          <a:xfrm>
            <a:off x="9304436" y="462195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50;p2"/>
          <p:cNvSpPr txBox="1"/>
          <p:nvPr/>
        </p:nvSpPr>
        <p:spPr>
          <a:xfrm>
            <a:off x="10292682" y="3025642"/>
            <a:ext cx="3975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1…0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0;p2"/>
          <p:cNvSpPr txBox="1"/>
          <p:nvPr/>
        </p:nvSpPr>
        <p:spPr>
          <a:xfrm>
            <a:off x="9863501" y="2434786"/>
            <a:ext cx="3975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26;p2"/>
          <p:cNvSpPr txBox="1"/>
          <p:nvPr/>
        </p:nvSpPr>
        <p:spPr>
          <a:xfrm>
            <a:off x="1543994" y="2909756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26;p2"/>
          <p:cNvSpPr txBox="1"/>
          <p:nvPr/>
        </p:nvSpPr>
        <p:spPr>
          <a:xfrm>
            <a:off x="2242099" y="2898173"/>
            <a:ext cx="39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PH" sz="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..*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184</Words>
  <Application>Microsoft Office PowerPoint</Application>
  <PresentationFormat>Widescreen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Rey Prandas</dc:creator>
  <cp:lastModifiedBy>hanna</cp:lastModifiedBy>
  <cp:revision>9</cp:revision>
  <dcterms:created xsi:type="dcterms:W3CDTF">2024-04-29T01:40:16Z</dcterms:created>
  <dcterms:modified xsi:type="dcterms:W3CDTF">2024-05-29T15:12:53Z</dcterms:modified>
</cp:coreProperties>
</file>