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1B7B8-FF17-4476-BC2D-85E84D1139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997A9-9BAB-43C8-95D2-1533DE694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92AEC-7606-4F32-B9F8-27B407E263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3346E1-6389-4C0A-839F-A3F2C1AC9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C2FFDC-5004-4D7B-B0CA-080D77749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5FCF46-F7FC-4794-BC9D-78CCFB30C2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6C3BBA-0320-4CBA-9FFC-23C202F6F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4B6ABA-2742-4404-A3D7-51E9DFA97E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EC7427-DDC9-40F9-BEB3-544E842DB6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8496A-1BBC-4E53-A518-D888E928DF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F24174-834F-4165-9A1D-EB807E8E8D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6610E-D273-4724-ACDA-7249832BE3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C509D4-94D8-4B2D-BB9E-85B69117B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11F583-0A32-475D-BF76-ABE0BAC7C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2727A-34C4-4AEA-B17B-A67DC7967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C30CB5-62DE-49B1-AF17-823E0F7A88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BB7A89-7A2D-451E-B763-9C0D668011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ED65AC-25E7-4798-95B8-05CAE29A1A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0C29C-8E20-404D-A95D-2B394F8D4E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FFD94-800A-4A88-BCAB-BADB8B7006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3E133-90B1-4C75-973B-D58BBBC98E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CD3F1F-0B2C-42C4-B83E-710978BEC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4AF3F-5CD3-481B-BC85-5CC22BFE0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3B4CCF-3891-486C-9B37-8FF42D4E9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ru-RU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A735B49-2036-4F3E-9D54-6CBF9BE92913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Второй уровень структуры</a:t>
            </a:r>
            <a:endParaRPr b="0" lang="ru-RU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entury Gothic"/>
              </a:rPr>
              <a:t>Третий уровень структуры</a:t>
            </a:r>
            <a:endParaRPr b="0" lang="ru-RU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entury Gothic"/>
              </a:rPr>
              <a:t>Четвёртый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ru-RU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ru-RU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ru-RU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ru-RU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ru-RU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CAE9015-8CBD-40F7-9A90-6BE43D8AB456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22388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ebebeb"/>
                </a:solidFill>
                <a:latin typeface="Century Gothic"/>
              </a:rPr>
              <a:t>Приложение для работы с базами данных</a:t>
            </a:r>
            <a:endParaRPr b="0" lang="ru-RU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9109080" y="5400000"/>
            <a:ext cx="3083040" cy="37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</a:rPr>
              <a:t>Спирин А.С.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Идея проекта</a:t>
            </a:r>
            <a:endParaRPr b="0" lang="ru-RU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Создание приложения для работы с базами данных подобно SQL Studio.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Реализация</a:t>
            </a:r>
            <a:endParaRPr b="0" lang="ru-RU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Было спроектировано 4 класса: </a:t>
            </a:r>
            <a:r>
              <a:rPr b="0" lang="ru-RU" sz="2000" spc="-1" strike="noStrike">
                <a:solidFill>
                  <a:srgbClr val="ffffff"/>
                </a:solidFill>
                <a:latin typeface="Consolas"/>
              </a:rPr>
              <a:t>MainWindow, необходимый для открытия других окон, Open, для работы с базой данных, Create, для добавления базы данных, и Edit, для редактирования и удаления базы данных.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onsolas"/>
              </a:rPr>
              <a:t>Для реализации этого проекта я использовал библиотеки PyQt5 и sqlite3.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Заключение</a:t>
            </a:r>
            <a:endParaRPr b="0" lang="ru-RU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Данный проект можно развить дальше, например исправить закрытие приложения, если нажимать на кнопки, не выбрав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предварительно файл из списка. Так же можно добавить больший функционал.</a:t>
            </a:r>
            <a:endParaRPr b="0" lang="ru-RU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LibreOffice/7.4.0.3$Windows_X86_64 LibreOffice_project/f85e47c08ddd19c015c0114a68350214f7066f5a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2022-11-11T15:25:45Z</dcterms:created>
  <dc:creator/>
  <dc:description/>
  <dc:language>ru-RU</dc:language>
  <cp:lastModifiedBy/>
  <dcterms:modified xsi:type="dcterms:W3CDTF">2022-11-12T11:35:56Z</dcterms:modified>
  <cp:revision>112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