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D524E-78A8-4A77-8AF9-23D774B54047}" v="461" dt="2022-11-11T17:16:37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irin Aleksandr" userId="fa059962aa3769f4" providerId="Windows Live" clId="Web-{96DD524E-78A8-4A77-8AF9-23D774B54047}"/>
    <pc:docChg chg="addSld modSld addMainMaster delMainMaster">
      <pc:chgData name="Spirin Aleksandr" userId="fa059962aa3769f4" providerId="Windows Live" clId="Web-{96DD524E-78A8-4A77-8AF9-23D774B54047}" dt="2022-11-11T17:16:37.969" v="453" actId="20577"/>
      <pc:docMkLst>
        <pc:docMk/>
      </pc:docMkLst>
      <pc:sldChg chg="modSp mod modClrScheme chgLayout">
        <pc:chgData name="Spirin Aleksandr" userId="fa059962aa3769f4" providerId="Windows Live" clId="Web-{96DD524E-78A8-4A77-8AF9-23D774B54047}" dt="2022-11-11T16:05:35.341" v="47" actId="20577"/>
        <pc:sldMkLst>
          <pc:docMk/>
          <pc:sldMk cId="1351651579" sldId="256"/>
        </pc:sldMkLst>
        <pc:spChg chg="mod ord">
          <ac:chgData name="Spirin Aleksandr" userId="fa059962aa3769f4" providerId="Windows Live" clId="Web-{96DD524E-78A8-4A77-8AF9-23D774B54047}" dt="2022-11-11T16:05:10.324" v="40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Spirin Aleksandr" userId="fa059962aa3769f4" providerId="Windows Live" clId="Web-{96DD524E-78A8-4A77-8AF9-23D774B54047}" dt="2022-11-11T16:05:35.341" v="47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 mod modClrScheme chgLayout">
        <pc:chgData name="Spirin Aleksandr" userId="fa059962aa3769f4" providerId="Windows Live" clId="Web-{96DD524E-78A8-4A77-8AF9-23D774B54047}" dt="2022-11-11T17:14:49.357" v="429" actId="20577"/>
        <pc:sldMkLst>
          <pc:docMk/>
          <pc:sldMk cId="141174784" sldId="257"/>
        </pc:sldMkLst>
        <pc:spChg chg="mod ord">
          <ac:chgData name="Spirin Aleksandr" userId="fa059962aa3769f4" providerId="Windows Live" clId="Web-{96DD524E-78A8-4A77-8AF9-23D774B54047}" dt="2022-11-11T16:05:10.324" v="40"/>
          <ac:spMkLst>
            <pc:docMk/>
            <pc:sldMk cId="141174784" sldId="257"/>
            <ac:spMk id="2" creationId="{4CF2BA93-029D-EF7A-08D8-55875E3310EB}"/>
          </ac:spMkLst>
        </pc:spChg>
        <pc:spChg chg="mod ord">
          <ac:chgData name="Spirin Aleksandr" userId="fa059962aa3769f4" providerId="Windows Live" clId="Web-{96DD524E-78A8-4A77-8AF9-23D774B54047}" dt="2022-11-11T17:14:49.357" v="429" actId="20577"/>
          <ac:spMkLst>
            <pc:docMk/>
            <pc:sldMk cId="141174784" sldId="257"/>
            <ac:spMk id="3" creationId="{081141E3-EAFA-A520-A336-7F1F70CDC230}"/>
          </ac:spMkLst>
        </pc:spChg>
      </pc:sldChg>
      <pc:sldChg chg="modSp new">
        <pc:chgData name="Spirin Aleksandr" userId="fa059962aa3769f4" providerId="Windows Live" clId="Web-{96DD524E-78A8-4A77-8AF9-23D774B54047}" dt="2022-11-11T17:14:54.435" v="431" actId="20577"/>
        <pc:sldMkLst>
          <pc:docMk/>
          <pc:sldMk cId="2185322120" sldId="258"/>
        </pc:sldMkLst>
        <pc:spChg chg="mod">
          <ac:chgData name="Spirin Aleksandr" userId="fa059962aa3769f4" providerId="Windows Live" clId="Web-{96DD524E-78A8-4A77-8AF9-23D774B54047}" dt="2022-11-11T16:42:59.004" v="90" actId="20577"/>
          <ac:spMkLst>
            <pc:docMk/>
            <pc:sldMk cId="2185322120" sldId="258"/>
            <ac:spMk id="2" creationId="{FC38F80E-63DA-F6C6-CF07-D9939C4E8F9F}"/>
          </ac:spMkLst>
        </pc:spChg>
        <pc:spChg chg="mod">
          <ac:chgData name="Spirin Aleksandr" userId="fa059962aa3769f4" providerId="Windows Live" clId="Web-{96DD524E-78A8-4A77-8AF9-23D774B54047}" dt="2022-11-11T17:14:54.435" v="431" actId="20577"/>
          <ac:spMkLst>
            <pc:docMk/>
            <pc:sldMk cId="2185322120" sldId="258"/>
            <ac:spMk id="3" creationId="{3360268C-BC39-E615-D1AC-13573B4F4E62}"/>
          </ac:spMkLst>
        </pc:spChg>
      </pc:sldChg>
      <pc:sldChg chg="modSp new">
        <pc:chgData name="Spirin Aleksandr" userId="fa059962aa3769f4" providerId="Windows Live" clId="Web-{96DD524E-78A8-4A77-8AF9-23D774B54047}" dt="2022-11-11T17:16:37.969" v="453" actId="20577"/>
        <pc:sldMkLst>
          <pc:docMk/>
          <pc:sldMk cId="3531427451" sldId="259"/>
        </pc:sldMkLst>
        <pc:spChg chg="mod">
          <ac:chgData name="Spirin Aleksandr" userId="fa059962aa3769f4" providerId="Windows Live" clId="Web-{96DD524E-78A8-4A77-8AF9-23D774B54047}" dt="2022-11-11T17:05:56.830" v="314" actId="20577"/>
          <ac:spMkLst>
            <pc:docMk/>
            <pc:sldMk cId="3531427451" sldId="259"/>
            <ac:spMk id="2" creationId="{C7BA0B9A-8C8D-5074-CCB8-8DB359602664}"/>
          </ac:spMkLst>
        </pc:spChg>
        <pc:spChg chg="mod">
          <ac:chgData name="Spirin Aleksandr" userId="fa059962aa3769f4" providerId="Windows Live" clId="Web-{96DD524E-78A8-4A77-8AF9-23D774B54047}" dt="2022-11-11T17:16:37.969" v="453" actId="20577"/>
          <ac:spMkLst>
            <pc:docMk/>
            <pc:sldMk cId="3531427451" sldId="259"/>
            <ac:spMk id="3" creationId="{83248111-6FB9-FA63-A905-5CDF282F639B}"/>
          </ac:spMkLst>
        </pc:spChg>
      </pc:sldChg>
      <pc:sldMasterChg chg="del delSldLayout">
        <pc:chgData name="Spirin Aleksandr" userId="fa059962aa3769f4" providerId="Windows Live" clId="Web-{96DD524E-78A8-4A77-8AF9-23D774B54047}" dt="2022-11-11T16:04:59.433" v="39"/>
        <pc:sldMasterMkLst>
          <pc:docMk/>
          <pc:sldMasterMk cId="3154979492" sldId="2147483648"/>
        </pc:sldMasterMkLst>
        <pc:sldLayoutChg chg="del">
          <pc:chgData name="Spirin Aleksandr" userId="fa059962aa3769f4" providerId="Windows Live" clId="Web-{96DD524E-78A8-4A77-8AF9-23D774B54047}" dt="2022-11-11T16:04:59.433" v="39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Spirin Aleksandr" userId="fa059962aa3769f4" providerId="Windows Live" clId="Web-{96DD524E-78A8-4A77-8AF9-23D774B54047}" dt="2022-11-11T16:04:59.433" v="39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Spirin Aleksandr" userId="fa059962aa3769f4" providerId="Windows Live" clId="Web-{96DD524E-78A8-4A77-8AF9-23D774B54047}" dt="2022-11-11T16:04:59.433" v="39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Spirin Aleksandr" userId="fa059962aa3769f4" providerId="Windows Live" clId="Web-{96DD524E-78A8-4A77-8AF9-23D774B54047}" dt="2022-11-11T16:04:59.433" v="39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Spirin Aleksandr" userId="fa059962aa3769f4" providerId="Windows Live" clId="Web-{96DD524E-78A8-4A77-8AF9-23D774B54047}" dt="2022-11-11T16:04:59.433" v="39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Spirin Aleksandr" userId="fa059962aa3769f4" providerId="Windows Live" clId="Web-{96DD524E-78A8-4A77-8AF9-23D774B54047}" dt="2022-11-11T16:04:59.433" v="39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Spirin Aleksandr" userId="fa059962aa3769f4" providerId="Windows Live" clId="Web-{96DD524E-78A8-4A77-8AF9-23D774B54047}" dt="2022-11-11T16:04:59.433" v="39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Spirin Aleksandr" userId="fa059962aa3769f4" providerId="Windows Live" clId="Web-{96DD524E-78A8-4A77-8AF9-23D774B54047}" dt="2022-11-11T16:04:59.433" v="39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Spirin Aleksandr" userId="fa059962aa3769f4" providerId="Windows Live" clId="Web-{96DD524E-78A8-4A77-8AF9-23D774B54047}" dt="2022-11-11T16:04:59.433" v="39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Spirin Aleksandr" userId="fa059962aa3769f4" providerId="Windows Live" clId="Web-{96DD524E-78A8-4A77-8AF9-23D774B54047}" dt="2022-11-11T16:04:59.433" v="39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Spirin Aleksandr" userId="fa059962aa3769f4" providerId="Windows Live" clId="Web-{96DD524E-78A8-4A77-8AF9-23D774B54047}" dt="2022-11-11T16:04:59.433" v="39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Spirin Aleksandr" userId="fa059962aa3769f4" providerId="Windows Live" clId="Web-{96DD524E-78A8-4A77-8AF9-23D774B54047}" dt="2022-11-11T16:05:10.324" v="40"/>
        <pc:sldMasterMkLst>
          <pc:docMk/>
          <pc:sldMasterMk cId="863802517" sldId="2147483660"/>
        </pc:sldMasterMkLst>
        <pc:sldLayoutChg chg="add del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863802517" sldId="2147483660"/>
            <pc:sldLayoutMk cId="588975988" sldId="2147483661"/>
          </pc:sldLayoutMkLst>
        </pc:sldLayoutChg>
        <pc:sldLayoutChg chg="add del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863802517" sldId="2147483660"/>
            <pc:sldLayoutMk cId="1016117836" sldId="2147483662"/>
          </pc:sldLayoutMkLst>
        </pc:sldLayoutChg>
        <pc:sldLayoutChg chg="add del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863802517" sldId="2147483660"/>
            <pc:sldLayoutMk cId="2913302957" sldId="2147483663"/>
          </pc:sldLayoutMkLst>
        </pc:sldLayoutChg>
        <pc:sldLayoutChg chg="add del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863802517" sldId="2147483660"/>
            <pc:sldLayoutMk cId="1054960958" sldId="2147483664"/>
          </pc:sldLayoutMkLst>
        </pc:sldLayoutChg>
        <pc:sldLayoutChg chg="add del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863802517" sldId="2147483660"/>
            <pc:sldLayoutMk cId="863945788" sldId="2147483665"/>
          </pc:sldLayoutMkLst>
        </pc:sldLayoutChg>
        <pc:sldLayoutChg chg="add del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863802517" sldId="2147483660"/>
            <pc:sldLayoutMk cId="567612355" sldId="2147483666"/>
          </pc:sldLayoutMkLst>
        </pc:sldLayoutChg>
        <pc:sldLayoutChg chg="add del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863802517" sldId="2147483660"/>
            <pc:sldLayoutMk cId="369696520" sldId="2147483667"/>
          </pc:sldLayoutMkLst>
        </pc:sldLayoutChg>
        <pc:sldLayoutChg chg="add del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863802517" sldId="2147483660"/>
            <pc:sldLayoutMk cId="3999054345" sldId="2147483668"/>
          </pc:sldLayoutMkLst>
        </pc:sldLayoutChg>
        <pc:sldLayoutChg chg="add del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863802517" sldId="2147483660"/>
            <pc:sldLayoutMk cId="3068334603" sldId="2147483669"/>
          </pc:sldLayoutMkLst>
        </pc:sldLayoutChg>
        <pc:sldLayoutChg chg="add del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863802517" sldId="2147483660"/>
            <pc:sldLayoutMk cId="1870301064" sldId="2147483670"/>
          </pc:sldLayoutMkLst>
        </pc:sldLayoutChg>
        <pc:sldLayoutChg chg="add del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863802517" sldId="2147483660"/>
            <pc:sldLayoutMk cId="2935922453" sldId="2147483671"/>
          </pc:sldLayoutMkLst>
        </pc:sldLayoutChg>
      </pc:sldMasterChg>
      <pc:sldMasterChg chg="add addSldLayout modSldLayout">
        <pc:chgData name="Spirin Aleksandr" userId="fa059962aa3769f4" providerId="Windows Live" clId="Web-{96DD524E-78A8-4A77-8AF9-23D774B54047}" dt="2022-11-11T16:05:10.324" v="40"/>
        <pc:sldMasterMkLst>
          <pc:docMk/>
          <pc:sldMasterMk cId="3364245337" sldId="2147483672"/>
        </pc:sldMasterMkLst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2469695685" sldId="2147483673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645332942" sldId="2147483674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42031156" sldId="2147483675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227088004" sldId="2147483676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4062845562" sldId="2147483677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2772053467" sldId="2147483678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775588847" sldId="2147483679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3481976314" sldId="2147483680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3778130594" sldId="2147483681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1980410922" sldId="2147483682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53589791" sldId="2147483683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19618596" sldId="2147483684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289120034" sldId="2147483685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3469925731" sldId="2147483686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395368425" sldId="2147483687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3029776770" sldId="2147483688"/>
          </pc:sldLayoutMkLst>
        </pc:sldLayoutChg>
        <pc:sldLayoutChg chg="add mod replId">
          <pc:chgData name="Spirin Aleksandr" userId="fa059962aa3769f4" providerId="Windows Live" clId="Web-{96DD524E-78A8-4A77-8AF9-23D774B54047}" dt="2022-11-11T16:05:10.324" v="40"/>
          <pc:sldLayoutMkLst>
            <pc:docMk/>
            <pc:sldMasterMk cId="3364245337" sldId="2147483672"/>
            <pc:sldLayoutMk cId="1281624523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1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9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0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25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8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4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7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3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45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38782"/>
            <a:ext cx="9144000" cy="2387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Приложение для работы с базами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84558" y="5374130"/>
            <a:ext cx="3083442" cy="3709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cs typeface="Calibri"/>
              </a:rPr>
              <a:t>Спирин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2BA93-029D-EF7A-08D8-55875E33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141E3-EAFA-A520-A336-7F1F70CD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Создание приложения для работы с базами данных подобно SQL Studio.</a:t>
            </a:r>
          </a:p>
        </p:txBody>
      </p:sp>
    </p:spTree>
    <p:extLst>
      <p:ext uri="{BB962C8B-B14F-4D97-AF65-F5344CB8AC3E}">
        <p14:creationId xmlns:p14="http://schemas.microsoft.com/office/powerpoint/2010/main" val="14117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8F80E-63DA-F6C6-CF07-D9939C4E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60268C-BC39-E615-D1AC-13573B4F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Было спроектировано 4 класса: </a:t>
            </a:r>
            <a:r>
              <a:rPr lang="ru-RU" dirty="0" err="1">
                <a:latin typeface="Consolas"/>
              </a:rPr>
              <a:t>MainWindow</a:t>
            </a:r>
            <a:r>
              <a:rPr lang="ru-RU" dirty="0">
                <a:latin typeface="Consolas"/>
              </a:rPr>
              <a:t>, необходимый для открытия других окон, Open, для работы с базой данных, </a:t>
            </a:r>
            <a:r>
              <a:rPr lang="ru-RU" dirty="0" err="1">
                <a:latin typeface="Consolas"/>
              </a:rPr>
              <a:t>Create</a:t>
            </a:r>
            <a:r>
              <a:rPr lang="ru-RU" dirty="0">
                <a:latin typeface="Consolas"/>
              </a:rPr>
              <a:t>, для добавления базы данных, и </a:t>
            </a:r>
            <a:r>
              <a:rPr lang="ru-RU" dirty="0" err="1">
                <a:latin typeface="Consolas"/>
              </a:rPr>
              <a:t>Edit</a:t>
            </a:r>
            <a:r>
              <a:rPr lang="ru-RU" dirty="0">
                <a:latin typeface="Consolas"/>
              </a:rPr>
              <a:t>, для редактирования и удаления базы данных.</a:t>
            </a:r>
          </a:p>
          <a:p>
            <a:pPr>
              <a:buClr>
                <a:srgbClr val="8AD0D6"/>
              </a:buClr>
            </a:pPr>
            <a:r>
              <a:rPr lang="ru-RU" dirty="0">
                <a:latin typeface="Consolas"/>
              </a:rPr>
              <a:t>Для реализации этого проекта я использовал библиотеки PyQt5 и sqlite3.</a:t>
            </a:r>
          </a:p>
        </p:txBody>
      </p:sp>
    </p:spTree>
    <p:extLst>
      <p:ext uri="{BB962C8B-B14F-4D97-AF65-F5344CB8AC3E}">
        <p14:creationId xmlns:p14="http://schemas.microsoft.com/office/powerpoint/2010/main" val="218532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A0B9A-8C8D-5074-CCB8-8DB35960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248111-6FB9-FA63-A905-5CDF282F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ru-RU" dirty="0"/>
              <a:t>Данный проект можно развить дальше, например исправить закрытие приложения, если нажимать на кнопки, не выбрав </a:t>
            </a:r>
            <a:r>
              <a:rPr lang="ru-RU" dirty="0">
                <a:ea typeface="+mj-lt"/>
                <a:cs typeface="+mj-lt"/>
              </a:rPr>
              <a:t>предварительно файл из списка. Так же можно добавить </a:t>
            </a:r>
            <a:r>
              <a:rPr lang="ru-RU">
                <a:ea typeface="+mj-lt"/>
                <a:cs typeface="+mj-lt"/>
              </a:rPr>
              <a:t>больший функционал.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427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Ion</vt:lpstr>
      <vt:lpstr>Приложение для работы с базами данных</vt:lpstr>
      <vt:lpstr>Идея проекта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111</cp:revision>
  <dcterms:created xsi:type="dcterms:W3CDTF">2022-11-11T15:25:45Z</dcterms:created>
  <dcterms:modified xsi:type="dcterms:W3CDTF">2022-11-11T17:16:38Z</dcterms:modified>
</cp:coreProperties>
</file>