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aad1b48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aad1b48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9aad1b48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9aad1b48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9aad1b4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9aad1b4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aad1b48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9aad1b48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9aad1b48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9aad1b48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9aad1b4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9aad1b4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9aad1b48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9aad1b48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877500"/>
            <a:ext cx="7688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Qt проект “Каталог одежды”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862075"/>
            <a:ext cx="7688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сделан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учеником 8”А” класса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Хорошавиным Арсением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74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284000"/>
            <a:ext cx="76887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Смысл проекта заключается в создании каталога одежды, возможно для </a:t>
            </a:r>
            <a:r>
              <a:rPr b="1" lang="ru"/>
              <a:t>личного пользования</a:t>
            </a:r>
            <a:r>
              <a:rPr lang="ru"/>
              <a:t>, чтобы </a:t>
            </a:r>
            <a:r>
              <a:rPr b="1" lang="ru"/>
              <a:t>облегчить ее выбор</a:t>
            </a:r>
            <a:r>
              <a:rPr lang="ru"/>
              <a:t>, а возможно для </a:t>
            </a:r>
            <a:r>
              <a:rPr b="1" lang="ru"/>
              <a:t>покупки</a:t>
            </a:r>
            <a:r>
              <a:rPr lang="ru"/>
              <a:t>, или еще для чего-нибудь.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каждой одежды можно назначить: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время года,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цену,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категорию,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температуру,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погоду,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название,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 фото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0" y="2422925"/>
            <a:ext cx="5901900" cy="1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771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“FindWidget”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06200"/>
            <a:ext cx="76887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Это основной класс программы, именно в нем осуществляется возможность </a:t>
            </a:r>
            <a:r>
              <a:rPr b="1" lang="ru"/>
              <a:t>выбора критериев</a:t>
            </a:r>
            <a:r>
              <a:rPr lang="ru"/>
              <a:t> для поиска и отбора </a:t>
            </a:r>
            <a:r>
              <a:rPr b="1" lang="ru"/>
              <a:t>подходящей одежды</a:t>
            </a:r>
            <a:r>
              <a:rPr lang="ru"/>
              <a:t> по заданным критериям.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Быстро пройдемся по методам класса: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</a:t>
            </a:r>
            <a:r>
              <a:rPr lang="ru"/>
              <a:t>find_items - </a:t>
            </a:r>
            <a:r>
              <a:rPr b="1" lang="ru"/>
              <a:t>ищет одежду</a:t>
            </a:r>
            <a:r>
              <a:rPr lang="ru"/>
              <a:t> по критериям,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show_ad - создает класс AdBase (данный класс,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кратко </a:t>
            </a:r>
            <a:r>
              <a:rPr lang="ru"/>
              <a:t>показывает </a:t>
            </a:r>
            <a:r>
              <a:rPr b="1" lang="ru"/>
              <a:t>информацию о</a:t>
            </a:r>
            <a:r>
              <a:rPr lang="ru"/>
              <a:t> конкретной </a:t>
            </a:r>
            <a:r>
              <a:rPr b="1" lang="ru"/>
              <a:t>одежде</a:t>
            </a:r>
            <a:r>
              <a:rPr lang="ru"/>
              <a:t>),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add_if/change_if/delete_if - </a:t>
            </a:r>
            <a:r>
              <a:rPr b="1" lang="ru"/>
              <a:t>добавляет</a:t>
            </a:r>
            <a:r>
              <a:rPr lang="ru"/>
              <a:t>/</a:t>
            </a:r>
            <a:r>
              <a:rPr b="1" lang="ru"/>
              <a:t>меняет</a:t>
            </a:r>
            <a:r>
              <a:rPr lang="ru"/>
              <a:t>/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удаляет критерий</a:t>
            </a:r>
            <a:r>
              <a:rPr lang="ru"/>
              <a:t> из таблицы,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add_select_city_temp/weather_class - создает класс SelectCity, который позволяет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выбрать температуру</a:t>
            </a:r>
            <a:r>
              <a:rPr lang="ru"/>
              <a:t> или </a:t>
            </a:r>
            <a:r>
              <a:rPr b="1" lang="ru"/>
              <a:t>погоду по городу</a:t>
            </a:r>
            <a:r>
              <a:rPr lang="ru"/>
              <a:t>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268" y="1924175"/>
            <a:ext cx="3123883" cy="20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74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“ShowData”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509750"/>
            <a:ext cx="76887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Он </a:t>
            </a:r>
            <a:r>
              <a:rPr b="1" lang="ru"/>
              <a:t>состоит из</a:t>
            </a:r>
            <a:r>
              <a:rPr lang="ru"/>
              <a:t> класса </a:t>
            </a:r>
            <a:r>
              <a:rPr b="1" lang="ru"/>
              <a:t>FindWidget</a:t>
            </a:r>
            <a:r>
              <a:rPr lang="ru"/>
              <a:t> и еще нескольких методов: add_line, change_line,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delete_line, которые </a:t>
            </a:r>
            <a:r>
              <a:rPr b="1" lang="ru"/>
              <a:t>добавляют</a:t>
            </a:r>
            <a:r>
              <a:rPr lang="ru"/>
              <a:t>,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меняют</a:t>
            </a:r>
            <a:r>
              <a:rPr lang="ru"/>
              <a:t> и </a:t>
            </a:r>
            <a:r>
              <a:rPr b="1" lang="ru"/>
              <a:t>удаляют</a:t>
            </a:r>
            <a:r>
              <a:rPr lang="ru"/>
              <a:t> </a:t>
            </a:r>
            <a:r>
              <a:rPr b="1" lang="ru"/>
              <a:t>строку</a:t>
            </a:r>
            <a:r>
              <a:rPr lang="ru"/>
              <a:t> из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базы данных. Также есть метод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change_look, этот метод </a:t>
            </a:r>
            <a:r>
              <a:rPr b="1" lang="ru"/>
              <a:t>меняет вид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представления характеристик.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Окно ShowData →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49" y="1958404"/>
            <a:ext cx="4724398" cy="256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74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“RandomClothes”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276600"/>
            <a:ext cx="76887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Он состоит из 4 классов FindWidget, в каждом из которых есть </a:t>
            </a:r>
            <a:r>
              <a:rPr b="1" lang="ru"/>
              <a:t>обязательное условие -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категория одежды</a:t>
            </a:r>
            <a:r>
              <a:rPr lang="ru"/>
              <a:t>, а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 каждый показывает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только </a:t>
            </a:r>
            <a:r>
              <a:rPr b="1" lang="ru"/>
              <a:t>один наряд</a:t>
            </a:r>
            <a:r>
              <a:rPr lang="ru"/>
              <a:t> из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найденной одежды.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  Окно RandomClothes →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325" y="1624075"/>
            <a:ext cx="5013826" cy="2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74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“requests”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284000"/>
            <a:ext cx="76887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В коде использовалась библиотека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requests, с помощью которой я и получал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температуру и погоду в конкретном городе.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Для работы этого используется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текстовый файл “cities.txt”, в котором и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написаны </a:t>
            </a:r>
            <a:r>
              <a:rPr lang="ru"/>
              <a:t>все возможные</a:t>
            </a:r>
            <a:r>
              <a:rPr lang="ru"/>
              <a:t> города для выбора.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8366"/>
            <a:ext cx="3846149" cy="303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75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291400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Это самые главные классы и методы в моем коде. Но есть и вещи, которые </a:t>
            </a:r>
            <a:r>
              <a:rPr b="1" lang="ru"/>
              <a:t>не были доделаны</a:t>
            </a:r>
            <a:r>
              <a:rPr lang="ru"/>
              <a:t>: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поиск одежды по цвету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изменение строк и изменение вида в классе RandomClothes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дизайн получше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и другое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Впрочем я доволен всей проделанной работой, особенно тем, что использовал библиотеку requests.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4409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Спасибо за внимание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