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8BD-6245-4D5D-A308-15E43966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D378D-468C-468F-ADB6-C96C262B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B924-0D3F-42C1-B273-ED179B8A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82B4-E8B8-40E8-ADC3-B88A92F0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7CA1-55E7-4C77-A0A3-02D8A712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D11C-D63A-4A47-9732-5E126876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C1444-DE0E-41F1-A3AE-0F709B931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9FB3-7ACA-4CD6-B9BC-C005B563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81F0-AD29-43F3-B489-35E38162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BC1E-C816-42C2-8DA1-CB7882FD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4741D-97CA-488A-AB85-CB252B72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36635-93F4-448B-B88A-FC9707312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F677-65E8-486A-96CC-EAD3F87B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86F9-410A-498A-9DE9-7E6A6093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1C7B-87F6-4D6A-8DD3-DD591D1F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BE3E-EA75-4D99-95EF-FCF31E54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3BE4-1289-4733-A943-26A93E28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E31A-F9D3-4A02-A1F7-FDEB4B30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FE54-8331-4DED-B697-B2B42BEB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819-34E7-49A3-B03B-959EB086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56C7-F468-4206-8738-ED3268CD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DB2E1-F796-4BFC-9C53-648BDDF8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5A373-B102-4A76-870A-EC1AD304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E82C-2019-48BD-8D9D-EA8A59EB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D853-C2B9-419E-A569-68980614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6825-E280-4803-84E2-A2E6D58A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17B6-768E-4E0B-B19A-7BF63A37D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EC998-8385-45C1-8001-78509889E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0BB1-3F41-4AC6-AB47-EF5C6D2C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365E0-3389-4351-B14D-4DEEAB90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EA843-6334-40C4-B4BE-257D5453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59FD-458B-4616-8D59-A7FB4D1D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E9A30-E307-4295-82C0-4D3BCBCD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B4E3-FE11-4B4A-8063-41AC9D727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32B80-5DDA-44BE-9769-2290386B1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92989-5BC8-4A5B-B85D-C19F70BF4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BF8BA-AF75-4C06-BB61-0F521B1A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708D1-BDB1-4F17-922A-5B8981B8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856F7-A160-4CE1-8D05-89324B4D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CFF8-6A0D-4B70-8ACA-02393D88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8F72C-D9D2-4BC4-A659-7F3934F4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E4D88-34B7-4E53-808C-FE84DDEE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4D833-4550-407D-9B43-2340CD72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C9EE4-D8ED-42DA-BFD1-C52E654C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A8451-6E59-4475-BB3A-F2235679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083ED-5634-4CBA-BA30-047A70A2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630B-C4AE-4C46-BBE1-5995A7F4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5DF8-B587-40E2-BAAD-07784022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AD2F9-6F35-4AB3-8114-BED92E6E6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67BB8-C96C-46ED-BF6D-819198E3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5B2D6-CB93-4230-98A6-D3DC6CFD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1E75-4CFA-4C0E-87C8-33181CDA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E620-30EC-425B-BE6C-1DF149F5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64D84-CE91-43D0-BB03-7628CC5BF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1F20-F76C-49C4-A5E2-F2456743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3129-399F-4492-BC9F-32714D66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80C2-0A39-41AC-AEAC-8CDA87BE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7E0F2-29BE-4199-ACB9-8E5412A5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526F-9D51-4907-BA72-AC6F75E7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55EF5-6F68-48C5-BB9E-3F0E50A2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78E4-D053-4A2D-937B-0A381D662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06D2-41B1-4164-9276-BA3365EC456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216D-B76A-4AE7-BC9E-01E57625B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05FE-F59A-4902-9675-AD05D6878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1F57-49FB-4E10-AE6D-98DCB68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3826-C391-4BDA-BC8D-5DBA6494B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3AC2A-E398-46DE-B32B-4BBF40113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Stefan</dc:creator>
  <cp:lastModifiedBy>John Stefan</cp:lastModifiedBy>
  <cp:revision>1</cp:revision>
  <dcterms:created xsi:type="dcterms:W3CDTF">2018-12-07T21:21:26Z</dcterms:created>
  <dcterms:modified xsi:type="dcterms:W3CDTF">2018-12-07T21:21:52Z</dcterms:modified>
</cp:coreProperties>
</file>