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78BD-6245-4D5D-A308-15E439660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CD378D-468C-468F-ADB6-C96C262B4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DBB924-0D3F-42C1-B273-ED179B8A8967}"/>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5" name="Footer Placeholder 4">
            <a:extLst>
              <a:ext uri="{FF2B5EF4-FFF2-40B4-BE49-F238E27FC236}">
                <a16:creationId xmlns:a16="http://schemas.microsoft.com/office/drawing/2014/main" id="{CF4482B4-E8B8-40E8-ADC3-B88A92F03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37CA1-55E7-4C77-A0A3-02D8A7125AE4}"/>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137309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D11C-D63A-4A47-9732-5E1268762B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EC1444-DE0E-41F1-A3AE-0F709B9318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D9FB3-7ACA-4CD6-B9BC-C005B5635AD2}"/>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5" name="Footer Placeholder 4">
            <a:extLst>
              <a:ext uri="{FF2B5EF4-FFF2-40B4-BE49-F238E27FC236}">
                <a16:creationId xmlns:a16="http://schemas.microsoft.com/office/drawing/2014/main" id="{00E981F0-AD29-43F3-B489-35E38162D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FBC1E-C816-42C2-8DA1-CB7882FD48FE}"/>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56007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4741D-97CA-488A-AB85-CB252B726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36635-93F4-448B-B88A-FC9707312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9F677-65E8-486A-96CC-EAD3F87BC3AE}"/>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5" name="Footer Placeholder 4">
            <a:extLst>
              <a:ext uri="{FF2B5EF4-FFF2-40B4-BE49-F238E27FC236}">
                <a16:creationId xmlns:a16="http://schemas.microsoft.com/office/drawing/2014/main" id="{3EC086F9-410A-498A-9DE9-7E6A60931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1C7B-87F6-4D6A-8DD3-DD591D1FA448}"/>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125206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BE3E-EA75-4D99-95EF-FCF31E541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53BE4-1289-4733-A943-26A93E2808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9E31A-F9D3-4A02-A1F7-FDEB4B30675B}"/>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5" name="Footer Placeholder 4">
            <a:extLst>
              <a:ext uri="{FF2B5EF4-FFF2-40B4-BE49-F238E27FC236}">
                <a16:creationId xmlns:a16="http://schemas.microsoft.com/office/drawing/2014/main" id="{C522FE54-8331-4DED-B697-B2B42BEB5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79819-34E7-49A3-B03B-959EB0860D81}"/>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419198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56C7-F468-4206-8738-ED3268CD3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DB2E1-F796-4BFC-9C53-648BDDF88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B5A373-B102-4A76-870A-EC1AD3044DB7}"/>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5" name="Footer Placeholder 4">
            <a:extLst>
              <a:ext uri="{FF2B5EF4-FFF2-40B4-BE49-F238E27FC236}">
                <a16:creationId xmlns:a16="http://schemas.microsoft.com/office/drawing/2014/main" id="{9F88E82C-2019-48BD-8D9D-EA8A59EBF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9D853-C2B9-419E-A569-689806149A94}"/>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26366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825-E280-4803-84E2-A2E6D58A5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617B6-768E-4E0B-B19A-7BF63A37D7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EC998-8385-45C1-8001-78509889E5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60BB1-3F41-4AC6-AB47-EF5C6D2C0682}"/>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6" name="Footer Placeholder 5">
            <a:extLst>
              <a:ext uri="{FF2B5EF4-FFF2-40B4-BE49-F238E27FC236}">
                <a16:creationId xmlns:a16="http://schemas.microsoft.com/office/drawing/2014/main" id="{830365E0-3389-4351-B14D-4DEEAB90E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EA843-6334-40C4-B4BE-257D54536B49}"/>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38880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59FD-458B-4616-8D59-A7FB4D1DDE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1E9A30-E307-4295-82C0-4D3BCBCD5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ECB4E3-FE11-4B4A-8063-41AC9D727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32B80-5DDA-44BE-9769-2290386B1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D92989-5BC8-4A5B-B85D-C19F70BF46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9BF8BA-AF75-4C06-BB61-0F521B1AE372}"/>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8" name="Footer Placeholder 7">
            <a:extLst>
              <a:ext uri="{FF2B5EF4-FFF2-40B4-BE49-F238E27FC236}">
                <a16:creationId xmlns:a16="http://schemas.microsoft.com/office/drawing/2014/main" id="{7BA708D1-BDB1-4F17-922A-5B8981B8D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B856F7-A160-4CE1-8D05-89324B4DC8B2}"/>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157924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CFF8-6A0D-4B70-8ACA-02393D884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78F72C-D9D2-4BC4-A659-7F3934F47879}"/>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4" name="Footer Placeholder 3">
            <a:extLst>
              <a:ext uri="{FF2B5EF4-FFF2-40B4-BE49-F238E27FC236}">
                <a16:creationId xmlns:a16="http://schemas.microsoft.com/office/drawing/2014/main" id="{6DAE4D88-34B7-4E53-808C-FE84DDEE9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4D833-4550-407D-9B43-2340CD7243FB}"/>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35708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9EE4-D8ED-42DA-BFD1-C52E654CDC0F}"/>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3" name="Footer Placeholder 2">
            <a:extLst>
              <a:ext uri="{FF2B5EF4-FFF2-40B4-BE49-F238E27FC236}">
                <a16:creationId xmlns:a16="http://schemas.microsoft.com/office/drawing/2014/main" id="{D6DA8451-6E59-4475-BB3A-F22356796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D083ED-5634-4CBA-BA30-047A70A2CFC2}"/>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427818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630B-C4AE-4C46-BBE1-5995A7F41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3D5DF8-B587-40E2-BAAD-077840228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AD2F9-6F35-4AB3-8114-BED92E6E6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867BB8-C96C-46ED-BF6D-819198E3BB40}"/>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6" name="Footer Placeholder 5">
            <a:extLst>
              <a:ext uri="{FF2B5EF4-FFF2-40B4-BE49-F238E27FC236}">
                <a16:creationId xmlns:a16="http://schemas.microsoft.com/office/drawing/2014/main" id="{E125B2D6-CB93-4230-98A6-D3DC6CFD0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01E75-4CFA-4C0E-87C8-33181CDAAEB9}"/>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54495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E620-30EC-425B-BE6C-1DF149F5A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64D84-CE91-43D0-BB03-7628CC5BF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51F20-F76C-49C4-A5E2-F24567438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393129-399F-4492-BC9F-32714D66F799}"/>
              </a:ext>
            </a:extLst>
          </p:cNvPr>
          <p:cNvSpPr>
            <a:spLocks noGrp="1"/>
          </p:cNvSpPr>
          <p:nvPr>
            <p:ph type="dt" sz="half" idx="10"/>
          </p:nvPr>
        </p:nvSpPr>
        <p:spPr/>
        <p:txBody>
          <a:bodyPr/>
          <a:lstStyle/>
          <a:p>
            <a:fld id="{813506D2-41B1-4164-9276-BA3365EC4562}" type="datetimeFigureOut">
              <a:rPr lang="en-US" smtClean="0"/>
              <a:t>12/8/2018</a:t>
            </a:fld>
            <a:endParaRPr lang="en-US"/>
          </a:p>
        </p:txBody>
      </p:sp>
      <p:sp>
        <p:nvSpPr>
          <p:cNvPr id="6" name="Footer Placeholder 5">
            <a:extLst>
              <a:ext uri="{FF2B5EF4-FFF2-40B4-BE49-F238E27FC236}">
                <a16:creationId xmlns:a16="http://schemas.microsoft.com/office/drawing/2014/main" id="{18C080C2-0A39-41AC-AEAC-8CDA87BE7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7E0F2-29BE-4199-ACB9-8E5412A52FBF}"/>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25815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8526F-9D51-4907-BA72-AC6F75E75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A55EF5-6F68-48C5-BB9E-3F0E50A25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E78E4-D053-4A2D-937B-0A381D662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506D2-41B1-4164-9276-BA3365EC4562}" type="datetimeFigureOut">
              <a:rPr lang="en-US" smtClean="0"/>
              <a:t>12/8/2018</a:t>
            </a:fld>
            <a:endParaRPr lang="en-US"/>
          </a:p>
        </p:txBody>
      </p:sp>
      <p:sp>
        <p:nvSpPr>
          <p:cNvPr id="5" name="Footer Placeholder 4">
            <a:extLst>
              <a:ext uri="{FF2B5EF4-FFF2-40B4-BE49-F238E27FC236}">
                <a16:creationId xmlns:a16="http://schemas.microsoft.com/office/drawing/2014/main" id="{28C9216D-B76A-4AE7-BC9E-01E57625B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AC05FE-F59A-4902-9675-AD05D68785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31F57-49FB-4E10-AE6D-98DCB68C7CA4}" type="slidenum">
              <a:rPr lang="en-US" smtClean="0"/>
              <a:t>‹#›</a:t>
            </a:fld>
            <a:endParaRPr lang="en-US"/>
          </a:p>
        </p:txBody>
      </p:sp>
    </p:spTree>
    <p:extLst>
      <p:ext uri="{BB962C8B-B14F-4D97-AF65-F5344CB8AC3E}">
        <p14:creationId xmlns:p14="http://schemas.microsoft.com/office/powerpoint/2010/main" val="225233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9A4D21-C1AF-4900-9199-758324290211}"/>
              </a:ext>
            </a:extLst>
          </p:cNvPr>
          <p:cNvSpPr txBox="1"/>
          <p:nvPr/>
        </p:nvSpPr>
        <p:spPr>
          <a:xfrm>
            <a:off x="0" y="417878"/>
            <a:ext cx="12192000" cy="461665"/>
          </a:xfrm>
          <a:prstGeom prst="rect">
            <a:avLst/>
          </a:prstGeom>
          <a:noFill/>
        </p:spPr>
        <p:txBody>
          <a:bodyPr wrap="square" rtlCol="0">
            <a:spAutoFit/>
          </a:bodyPr>
          <a:lstStyle/>
          <a:p>
            <a:pPr algn="ctr"/>
            <a:r>
              <a:rPr lang="en-US" sz="2400" u="sng" dirty="0"/>
              <a:t>Traffic Sign Recognition</a:t>
            </a:r>
          </a:p>
        </p:txBody>
      </p:sp>
      <p:sp>
        <p:nvSpPr>
          <p:cNvPr id="5" name="TextBox 4">
            <a:extLst>
              <a:ext uri="{FF2B5EF4-FFF2-40B4-BE49-F238E27FC236}">
                <a16:creationId xmlns:a16="http://schemas.microsoft.com/office/drawing/2014/main" id="{2DFC1650-3772-4B25-A222-8F129C1B3FA7}"/>
              </a:ext>
            </a:extLst>
          </p:cNvPr>
          <p:cNvSpPr txBox="1"/>
          <p:nvPr/>
        </p:nvSpPr>
        <p:spPr>
          <a:xfrm>
            <a:off x="384663" y="1107831"/>
            <a:ext cx="4177812" cy="369332"/>
          </a:xfrm>
          <a:prstGeom prst="rect">
            <a:avLst/>
          </a:prstGeom>
          <a:noFill/>
        </p:spPr>
        <p:txBody>
          <a:bodyPr wrap="square" rtlCol="0">
            <a:spAutoFit/>
          </a:bodyPr>
          <a:lstStyle/>
          <a:p>
            <a:pPr algn="ctr"/>
            <a:r>
              <a:rPr lang="en-US" u="sng" dirty="0"/>
              <a:t>Overview/Problem</a:t>
            </a:r>
          </a:p>
        </p:txBody>
      </p:sp>
      <p:sp>
        <p:nvSpPr>
          <p:cNvPr id="6" name="TextBox 5">
            <a:extLst>
              <a:ext uri="{FF2B5EF4-FFF2-40B4-BE49-F238E27FC236}">
                <a16:creationId xmlns:a16="http://schemas.microsoft.com/office/drawing/2014/main" id="{6C9F7241-E6B6-4D0B-90C1-7E1E7079958B}"/>
              </a:ext>
            </a:extLst>
          </p:cNvPr>
          <p:cNvSpPr txBox="1"/>
          <p:nvPr/>
        </p:nvSpPr>
        <p:spPr>
          <a:xfrm>
            <a:off x="4039751" y="1080647"/>
            <a:ext cx="4177812" cy="369332"/>
          </a:xfrm>
          <a:prstGeom prst="rect">
            <a:avLst/>
          </a:prstGeom>
          <a:noFill/>
        </p:spPr>
        <p:txBody>
          <a:bodyPr wrap="square" rtlCol="0">
            <a:spAutoFit/>
          </a:bodyPr>
          <a:lstStyle/>
          <a:p>
            <a:pPr algn="ctr"/>
            <a:r>
              <a:rPr lang="en-US" u="sng" dirty="0"/>
              <a:t>Linear Algebra Concepts</a:t>
            </a:r>
          </a:p>
        </p:txBody>
      </p:sp>
      <p:sp>
        <p:nvSpPr>
          <p:cNvPr id="7" name="TextBox 6">
            <a:extLst>
              <a:ext uri="{FF2B5EF4-FFF2-40B4-BE49-F238E27FC236}">
                <a16:creationId xmlns:a16="http://schemas.microsoft.com/office/drawing/2014/main" id="{3CAE4EFF-8C4A-419F-B89F-55F4AD3412AE}"/>
              </a:ext>
            </a:extLst>
          </p:cNvPr>
          <p:cNvSpPr txBox="1"/>
          <p:nvPr/>
        </p:nvSpPr>
        <p:spPr>
          <a:xfrm>
            <a:off x="7629525" y="1102458"/>
            <a:ext cx="4177812" cy="369332"/>
          </a:xfrm>
          <a:prstGeom prst="rect">
            <a:avLst/>
          </a:prstGeom>
          <a:noFill/>
        </p:spPr>
        <p:txBody>
          <a:bodyPr wrap="square" rtlCol="0">
            <a:spAutoFit/>
          </a:bodyPr>
          <a:lstStyle/>
          <a:p>
            <a:pPr algn="ctr"/>
            <a:r>
              <a:rPr lang="en-US" u="sng" dirty="0"/>
              <a:t>Tests</a:t>
            </a:r>
          </a:p>
        </p:txBody>
      </p:sp>
      <p:sp>
        <p:nvSpPr>
          <p:cNvPr id="8" name="TextBox 7">
            <a:extLst>
              <a:ext uri="{FF2B5EF4-FFF2-40B4-BE49-F238E27FC236}">
                <a16:creationId xmlns:a16="http://schemas.microsoft.com/office/drawing/2014/main" id="{03FF0DED-D171-4CDF-9492-3F9D4C35A755}"/>
              </a:ext>
            </a:extLst>
          </p:cNvPr>
          <p:cNvSpPr txBox="1"/>
          <p:nvPr/>
        </p:nvSpPr>
        <p:spPr>
          <a:xfrm>
            <a:off x="0" y="3429000"/>
            <a:ext cx="6128657" cy="369332"/>
          </a:xfrm>
          <a:prstGeom prst="rect">
            <a:avLst/>
          </a:prstGeom>
          <a:noFill/>
        </p:spPr>
        <p:txBody>
          <a:bodyPr wrap="square" rtlCol="0">
            <a:spAutoFit/>
          </a:bodyPr>
          <a:lstStyle/>
          <a:p>
            <a:pPr algn="ctr"/>
            <a:r>
              <a:rPr lang="en-US" u="sng" dirty="0"/>
              <a:t>Process</a:t>
            </a:r>
          </a:p>
        </p:txBody>
      </p:sp>
      <p:sp>
        <p:nvSpPr>
          <p:cNvPr id="9" name="TextBox 8">
            <a:extLst>
              <a:ext uri="{FF2B5EF4-FFF2-40B4-BE49-F238E27FC236}">
                <a16:creationId xmlns:a16="http://schemas.microsoft.com/office/drawing/2014/main" id="{6E674F1C-A57D-41E7-9B39-50FDD2772448}"/>
              </a:ext>
            </a:extLst>
          </p:cNvPr>
          <p:cNvSpPr txBox="1"/>
          <p:nvPr/>
        </p:nvSpPr>
        <p:spPr>
          <a:xfrm>
            <a:off x="6128658" y="3429000"/>
            <a:ext cx="6063342" cy="1477328"/>
          </a:xfrm>
          <a:prstGeom prst="rect">
            <a:avLst/>
          </a:prstGeom>
          <a:noFill/>
        </p:spPr>
        <p:txBody>
          <a:bodyPr wrap="square" rtlCol="0">
            <a:spAutoFit/>
          </a:bodyPr>
          <a:lstStyle/>
          <a:p>
            <a:pPr algn="ctr"/>
            <a:r>
              <a:rPr lang="en-US" u="sng" dirty="0"/>
              <a:t>Further Expansion</a:t>
            </a:r>
          </a:p>
          <a:p>
            <a:pPr algn="ctr"/>
            <a:r>
              <a:rPr lang="en-US" dirty="0"/>
              <a:t>Least squares</a:t>
            </a:r>
          </a:p>
          <a:p>
            <a:pPr algn="ctr"/>
            <a:r>
              <a:rPr lang="en-US" dirty="0"/>
              <a:t>Edge detection</a:t>
            </a:r>
          </a:p>
          <a:p>
            <a:pPr algn="ctr"/>
            <a:r>
              <a:rPr lang="en-US" dirty="0"/>
              <a:t>Recognize signs from </a:t>
            </a:r>
            <a:r>
              <a:rPr lang="en-US"/>
              <a:t>an angle </a:t>
            </a:r>
          </a:p>
          <a:p>
            <a:pPr algn="ctr"/>
            <a:endParaRPr lang="en-US" dirty="0"/>
          </a:p>
        </p:txBody>
      </p:sp>
      <p:sp>
        <p:nvSpPr>
          <p:cNvPr id="2" name="TextBox 1">
            <a:extLst>
              <a:ext uri="{FF2B5EF4-FFF2-40B4-BE49-F238E27FC236}">
                <a16:creationId xmlns:a16="http://schemas.microsoft.com/office/drawing/2014/main" id="{6CCE4169-AF4A-894B-B5BE-87DA388923AE}"/>
              </a:ext>
            </a:extLst>
          </p:cNvPr>
          <p:cNvSpPr txBox="1"/>
          <p:nvPr/>
        </p:nvSpPr>
        <p:spPr>
          <a:xfrm>
            <a:off x="794657" y="1477163"/>
            <a:ext cx="3767818" cy="738664"/>
          </a:xfrm>
          <a:prstGeom prst="rect">
            <a:avLst/>
          </a:prstGeom>
          <a:noFill/>
        </p:spPr>
        <p:txBody>
          <a:bodyPr wrap="square" rtlCol="0">
            <a:spAutoFit/>
          </a:bodyPr>
          <a:lstStyle/>
          <a:p>
            <a:r>
              <a:rPr lang="en-US" sz="1400" dirty="0"/>
              <a:t>This project uses linear algebra and simple but effective machine learning concepts in order to recognize traffic signs.  </a:t>
            </a:r>
          </a:p>
        </p:txBody>
      </p:sp>
      <p:sp>
        <p:nvSpPr>
          <p:cNvPr id="3" name="TextBox 2">
            <a:extLst>
              <a:ext uri="{FF2B5EF4-FFF2-40B4-BE49-F238E27FC236}">
                <a16:creationId xmlns:a16="http://schemas.microsoft.com/office/drawing/2014/main" id="{78A1D6D5-0F80-4241-A510-98573DA2C5E3}"/>
              </a:ext>
            </a:extLst>
          </p:cNvPr>
          <p:cNvSpPr txBox="1"/>
          <p:nvPr/>
        </p:nvSpPr>
        <p:spPr>
          <a:xfrm>
            <a:off x="4562475" y="1471790"/>
            <a:ext cx="3525611" cy="1169551"/>
          </a:xfrm>
          <a:prstGeom prst="rect">
            <a:avLst/>
          </a:prstGeom>
          <a:noFill/>
        </p:spPr>
        <p:txBody>
          <a:bodyPr wrap="square" rtlCol="0">
            <a:spAutoFit/>
          </a:bodyPr>
          <a:lstStyle/>
          <a:p>
            <a:r>
              <a:rPr lang="en-US" sz="1400" dirty="0"/>
              <a:t>Using the span of several images for each sign, our project calculates the minimum error of projection onto the span of each different image in the database, and thus predicts the road sign.</a:t>
            </a:r>
          </a:p>
        </p:txBody>
      </p:sp>
      <p:sp>
        <p:nvSpPr>
          <p:cNvPr id="10" name="TextBox 9">
            <a:extLst>
              <a:ext uri="{FF2B5EF4-FFF2-40B4-BE49-F238E27FC236}">
                <a16:creationId xmlns:a16="http://schemas.microsoft.com/office/drawing/2014/main" id="{CDE5536F-C3B6-43A9-9048-A7619E0D59E5}"/>
              </a:ext>
            </a:extLst>
          </p:cNvPr>
          <p:cNvSpPr txBox="1"/>
          <p:nvPr/>
        </p:nvSpPr>
        <p:spPr>
          <a:xfrm>
            <a:off x="4007093" y="821986"/>
            <a:ext cx="4177812" cy="276999"/>
          </a:xfrm>
          <a:prstGeom prst="rect">
            <a:avLst/>
          </a:prstGeom>
          <a:noFill/>
        </p:spPr>
        <p:txBody>
          <a:bodyPr wrap="square" rtlCol="0">
            <a:spAutoFit/>
          </a:bodyPr>
          <a:lstStyle/>
          <a:p>
            <a:pPr algn="ctr"/>
            <a:r>
              <a:rPr lang="en-US" sz="1200" dirty="0"/>
              <a:t>Aric Landy, John Landy, John Stefan</a:t>
            </a:r>
          </a:p>
        </p:txBody>
      </p:sp>
    </p:spTree>
    <p:extLst>
      <p:ext uri="{BB962C8B-B14F-4D97-AF65-F5344CB8AC3E}">
        <p14:creationId xmlns:p14="http://schemas.microsoft.com/office/powerpoint/2010/main" val="353812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85</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Stefan</dc:creator>
  <cp:lastModifiedBy>John Stefan</cp:lastModifiedBy>
  <cp:revision>5</cp:revision>
  <dcterms:created xsi:type="dcterms:W3CDTF">2018-12-07T21:21:26Z</dcterms:created>
  <dcterms:modified xsi:type="dcterms:W3CDTF">2018-12-08T21:32:26Z</dcterms:modified>
</cp:coreProperties>
</file>