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9"/>
  </p:normalViewPr>
  <p:slideViewPr>
    <p:cSldViewPr snapToGrid="0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0FA3-154B-D7FA-902B-D5B16B7BE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CA17D-D814-9B09-CFC9-D013EB256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18E0F-08B3-4DF2-021B-8C42EC0C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7076-AF2B-EE4B-B6C5-F3604A21B207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05718-227E-BF6B-9598-459D3617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A25FB-5C7D-55BB-2F46-6D1E377C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4483-9541-BB41-B1EA-090EA1BF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9AEC-4921-9A99-985D-291B7C53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3CE96-16CC-A933-491A-49708F764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C5842-746E-E16C-A898-7979426C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7076-AF2B-EE4B-B6C5-F3604A21B207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7C77D-D1E0-9B9B-EF5E-0ADE4A02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26244-7004-705F-F8E1-E3BD2FB3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4483-9541-BB41-B1EA-090EA1BF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6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6AD2A-D021-50F0-490E-EC238E3A8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EFA42-19D1-A800-9F90-C48E28294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41379-A254-818A-CCD3-71D8727E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7076-AF2B-EE4B-B6C5-F3604A21B207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2FFF-8577-217E-6677-A3DA3471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D6A40-9549-DFE6-E83B-3C9B4E3C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4483-9541-BB41-B1EA-090EA1BF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7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1A5E-DCFF-371E-F694-71F2AC6B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40149-F21E-73D8-7611-01D25A409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0152F-A73A-C370-19FE-D92492AC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7076-AF2B-EE4B-B6C5-F3604A21B207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8B7F0-7B73-76BA-4FBB-1CA538A7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8B252-567B-9496-7335-02F3087A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4483-9541-BB41-B1EA-090EA1BF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5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04F3-2C42-D519-C639-E009B955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B6C49-812E-A47C-80A3-699ACC255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FE59A-9A8A-29F2-B4A7-2CC5996B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7076-AF2B-EE4B-B6C5-F3604A21B207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3EE37-F47A-F32A-C16B-87E309B0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6479-8B6C-5FFF-E1BD-35A54DBB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4483-9541-BB41-B1EA-090EA1BF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3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B7B1-EB9B-865A-92D3-3ED180FD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8DBFA-3788-5EEE-C444-DD31DED12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008A7-C3F1-8978-58B2-CABBE2338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D606A-3E51-A522-CD16-DA5ECC0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7076-AF2B-EE4B-B6C5-F3604A21B207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BB71A-FA9B-704C-A9B7-89E9F779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7C7E2-9001-4467-7DAB-9C0C4D14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4483-9541-BB41-B1EA-090EA1BF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6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CD69-FC14-AC18-FB23-FCE59031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7DF41-D40C-1D0B-36B1-09E535BD3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6B8F2-B05E-EA65-9991-B2B7519A1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06F5A-0694-0E8B-4DC5-2A8A45C15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D9C55-C01C-E5D9-0115-9C7B8B05D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6FA35-51D1-1325-7886-9AC7FF31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7076-AF2B-EE4B-B6C5-F3604A21B207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1BD60-B65B-9945-63FA-EF1F235C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69FD6C-D6E4-B91B-FE09-17BFC191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4483-9541-BB41-B1EA-090EA1BF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6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7904-03BB-C881-A99A-E8E389B0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A4C12-60C9-5B6F-879F-5AF24920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7076-AF2B-EE4B-B6C5-F3604A21B207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4F510-D189-4592-8453-C9E96363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59341-80BE-CC5F-4423-838EBB48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4483-9541-BB41-B1EA-090EA1BF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1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7C40D-71C9-A6BF-1E41-D9C80F30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7076-AF2B-EE4B-B6C5-F3604A21B207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E1B07-720A-26B1-8035-750C5F69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6202C-405A-A3E9-6F5E-3E9CC77E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4483-9541-BB41-B1EA-090EA1BF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5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AD90-069C-995C-0E45-794E5FEE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4CC24-9061-C610-EAF6-2F49051D7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9F98F-8CBD-BB6E-71BE-224CCE7DB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BD26D-EC44-975A-8807-013902E5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7076-AF2B-EE4B-B6C5-F3604A21B207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B9B84-FF9F-1D96-5985-AA16C492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FC122-C0A2-DBC6-ECBF-76128C6A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4483-9541-BB41-B1EA-090EA1BF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6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F59D-EB79-A44A-54B5-3B8C78CF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14006-6E84-70BD-7ECE-3EF552A60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82D0D-765A-83BC-E153-0E05F6FCB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5999C-2E85-7793-D5FB-C8DEC471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7076-AF2B-EE4B-B6C5-F3604A21B207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A52FB-513C-8AE0-C3C3-69EC0401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71480-8569-05EA-0477-2B84E3E8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4483-9541-BB41-B1EA-090EA1BF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7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C48E9-F8C5-69E0-9384-5BDC6278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EEACA-330F-522B-8581-06E4F4950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4EAFF-B9F6-786C-A9DB-4C7CBBDA7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C7076-AF2B-EE4B-B6C5-F3604A21B207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16114-62D4-169B-7384-A31E5DD71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82F73-C3A8-E16A-6FE1-11D57B242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94483-9541-BB41-B1EA-090EA1BF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5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DB10-0DC5-674F-3E92-D6006A4AC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F43CD-241A-34D3-1124-8382517D8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football game&#10;&#10;Description automatically generated with medium confidence">
            <a:extLst>
              <a:ext uri="{FF2B5EF4-FFF2-40B4-BE49-F238E27FC236}">
                <a16:creationId xmlns:a16="http://schemas.microsoft.com/office/drawing/2014/main" id="{BB38BCC0-1EEC-E729-2ECE-B760224E1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Dreya Wilborn</dc:creator>
  <cp:lastModifiedBy>Dreya Wilborn</cp:lastModifiedBy>
  <cp:revision>1</cp:revision>
  <dcterms:created xsi:type="dcterms:W3CDTF">2022-11-29T22:33:53Z</dcterms:created>
  <dcterms:modified xsi:type="dcterms:W3CDTF">2022-11-29T22:35:21Z</dcterms:modified>
</cp:coreProperties>
</file>