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D7458-47A5-D1D5-24C6-26E5CCA1825C}" v="212" dt="2024-11-23T02:10:0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Fantasy Football Rankings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Jack Steiner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694CE-2F6C-5424-41A4-F120D97EADE7}"/>
              </a:ext>
            </a:extLst>
          </p:cNvPr>
          <p:cNvSpPr txBox="1"/>
          <p:nvPr/>
        </p:nvSpPr>
        <p:spPr>
          <a:xfrm>
            <a:off x="3613392" y="4689722"/>
            <a:ext cx="46128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code identifies the stats of each NFL player, assessing strength of schedule, yards per carry, and other </a:t>
            </a:r>
            <a:r>
              <a:rPr lang="en-US"/>
              <a:t>analytics</a:t>
            </a:r>
            <a:r>
              <a:rPr lang="en-US" dirty="0"/>
              <a:t> to deliver the best fantasy rankings.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709CF0-2D9B-0503-32C9-A944989D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"/>
            <a:ext cx="5107609" cy="2726732"/>
          </a:xfrm>
          <a:prstGeom prst="rect">
            <a:avLst/>
          </a:prstGeom>
        </p:spPr>
      </p:pic>
      <p:pic>
        <p:nvPicPr>
          <p:cNvPr id="6" name="Picture 5" descr="GitHub Logos and Usage · GitHub">
            <a:extLst>
              <a:ext uri="{FF2B5EF4-FFF2-40B4-BE49-F238E27FC236}">
                <a16:creationId xmlns:a16="http://schemas.microsoft.com/office/drawing/2014/main" id="{A09FF4D6-CDA3-AB4C-C136-89542B93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504" y="-1104"/>
            <a:ext cx="2133600" cy="2133600"/>
          </a:xfrm>
          <a:prstGeom prst="rect">
            <a:avLst/>
          </a:prstGeom>
        </p:spPr>
      </p:pic>
      <p:pic>
        <p:nvPicPr>
          <p:cNvPr id="7" name="Picture 6" descr="Free Python Logo Icon">
            <a:extLst>
              <a:ext uri="{FF2B5EF4-FFF2-40B4-BE49-F238E27FC236}">
                <a16:creationId xmlns:a16="http://schemas.microsoft.com/office/drawing/2014/main" id="{C413D1D2-6C57-AFE3-B55F-F0CA7A0DC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325" y="222803"/>
            <a:ext cx="1873525" cy="190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24028-9DF1-EC3C-6595-746E9AAE2854}"/>
              </a:ext>
            </a:extLst>
          </p:cNvPr>
          <p:cNvSpPr txBox="1"/>
          <p:nvPr/>
        </p:nvSpPr>
        <p:spPr>
          <a:xfrm>
            <a:off x="307009" y="41059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https://github.com/Jsteine6/FFWeeklyRankings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Fantasy Football Rankings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2024-11-23T01:50:36Z</dcterms:created>
  <dcterms:modified xsi:type="dcterms:W3CDTF">2024-11-23T02:13:05Z</dcterms:modified>
</cp:coreProperties>
</file>