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40"/>
  </p:normalViewPr>
  <p:slideViewPr>
    <p:cSldViewPr snapToGrid="0" snapToObjects="1">
      <p:cViewPr varScale="1">
        <p:scale>
          <a:sx n="102" d="100"/>
          <a:sy n="102"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Transitioning </a:t>
            </a:r>
            <a:r>
              <a:rPr dirty="0" err="1"/>
              <a:t>ChadaTech</a:t>
            </a:r>
            <a:r>
              <a:rPr dirty="0"/>
              <a:t> to Scrum Agile</a:t>
            </a:r>
          </a:p>
        </p:txBody>
      </p:sp>
      <p:sp>
        <p:nvSpPr>
          <p:cNvPr id="3" name="Subtitle 2"/>
          <p:cNvSpPr>
            <a:spLocks noGrp="1"/>
          </p:cNvSpPr>
          <p:nvPr>
            <p:ph type="subTitle" idx="1"/>
          </p:nvPr>
        </p:nvSpPr>
        <p:spPr/>
        <p:txBody>
          <a:bodyPr/>
          <a:lstStyle/>
          <a:p>
            <a:r>
              <a:rPr dirty="0"/>
              <a:t>Lessons from the SNHU Travel Project</a:t>
            </a:r>
          </a:p>
          <a:p>
            <a:r>
              <a:rPr dirty="0"/>
              <a:t>Presented by: Jonathan</a:t>
            </a:r>
          </a:p>
          <a:p>
            <a:r>
              <a:rPr dirty="0"/>
              <a:t>Date: October </a:t>
            </a:r>
            <a:r>
              <a:rPr lang="en-US" dirty="0"/>
              <a:t>17,  </a:t>
            </a:r>
            <a:r>
              <a:rPr dirty="0"/>
              <a:t>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Agile Roles and Their Importance</a:t>
            </a:r>
          </a:p>
        </p:txBody>
      </p:sp>
      <p:sp>
        <p:nvSpPr>
          <p:cNvPr id="3" name="Content Placeholder 2"/>
          <p:cNvSpPr>
            <a:spLocks noGrp="1"/>
          </p:cNvSpPr>
          <p:nvPr>
            <p:ph idx="1"/>
          </p:nvPr>
        </p:nvSpPr>
        <p:spPr>
          <a:xfrm>
            <a:off x="457200" y="1600200"/>
            <a:ext cx="8229600" cy="5453743"/>
          </a:xfrm>
        </p:spPr>
        <p:txBody>
          <a:bodyPr>
            <a:normAutofit lnSpcReduction="10000"/>
          </a:bodyPr>
          <a:lstStyle/>
          <a:p>
            <a:r>
              <a:rPr dirty="0"/>
              <a:t>The Scrum‑Agile framework identifies three core roles: Product Owner, Scrum Master, and Development Team. The Product Owner defines the product vision and prioritizes the backlog, ensuring value </a:t>
            </a:r>
            <a:r>
              <a:rPr dirty="0" err="1"/>
              <a:t>deliver</a:t>
            </a:r>
            <a:r>
              <a:rPr lang="en-US" dirty="0" err="1"/>
              <a:t>y</a:t>
            </a:r>
            <a:r>
              <a:rPr dirty="0" err="1"/>
              <a:t>y</a:t>
            </a:r>
            <a:r>
              <a:rPr dirty="0"/>
              <a:t> (</a:t>
            </a:r>
            <a:r>
              <a:rPr dirty="0" err="1"/>
              <a:t>Invensis</a:t>
            </a:r>
            <a:r>
              <a:rPr dirty="0"/>
              <a:t> Learning, 2024). The Scrum Master removes impediments and fosters process adherence (Atlassian, 2024). The Development Team self‑organizes to build the product increment. These roles work together to deliver working software frequently.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Agile Phases of the SDLC</a:t>
            </a:r>
          </a:p>
        </p:txBody>
      </p:sp>
      <p:sp>
        <p:nvSpPr>
          <p:cNvPr id="3" name="Content Placeholder 2"/>
          <p:cNvSpPr>
            <a:spLocks noGrp="1"/>
          </p:cNvSpPr>
          <p:nvPr>
            <p:ph idx="1"/>
          </p:nvPr>
        </p:nvSpPr>
        <p:spPr/>
        <p:txBody>
          <a:bodyPr/>
          <a:lstStyle/>
          <a:p>
            <a:r>
              <a:t>In an Agile approach the SDLC phases of requirements, design, development, testing, and deployment are compressed into repeated short cycles called sprints. Planning happens at the start of each sprint, development and testing run concurrently, and deployment follows after review (TechnologyAdvice, 2024). This enables faster delivery and frequent stakeholder feedback.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Comparing Agile and Waterfall</a:t>
            </a:r>
          </a:p>
        </p:txBody>
      </p:sp>
      <p:sp>
        <p:nvSpPr>
          <p:cNvPr id="3" name="Content Placeholder 2"/>
          <p:cNvSpPr>
            <a:spLocks noGrp="1"/>
          </p:cNvSpPr>
          <p:nvPr>
            <p:ph idx="1"/>
          </p:nvPr>
        </p:nvSpPr>
        <p:spPr/>
        <p:txBody>
          <a:bodyPr/>
          <a:lstStyle/>
          <a:p>
            <a:r>
              <a:t>The waterfall model follows a rigid sequence of phases with limited ability to adjust once a phase is complete (BrowserStack, 2024). In contrast, Agile welcomes changing requirements, allows iterative delivery, and continuous stakeholder collaboration (TechnologyAdvice, 2024). For a dynamic project like SNHU Travel, Agile offers better responsiveness than the waterfall model would.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Choosing the Right Approach</a:t>
            </a:r>
          </a:p>
        </p:txBody>
      </p:sp>
      <p:sp>
        <p:nvSpPr>
          <p:cNvPr id="3" name="Content Placeholder 2"/>
          <p:cNvSpPr>
            <a:spLocks noGrp="1"/>
          </p:cNvSpPr>
          <p:nvPr>
            <p:ph idx="1"/>
          </p:nvPr>
        </p:nvSpPr>
        <p:spPr/>
        <p:txBody>
          <a:bodyPr/>
          <a:lstStyle/>
          <a:p>
            <a:r>
              <a:t>Selecting between Agile and waterfall depends on factors such as requirement clarity, rate of change, team maturity, and time‑to‑market. Administering a project with evolving scope and competitive deadlines supports Agile usage (PremierAgile, 2024). For projects where requirements are fixed and well‑understood, waterfall may still be valid.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Lessons Learned &amp; Recommendation for ChadaTech</a:t>
            </a:r>
          </a:p>
        </p:txBody>
      </p:sp>
      <p:sp>
        <p:nvSpPr>
          <p:cNvPr id="3" name="Content Placeholder 2"/>
          <p:cNvSpPr>
            <a:spLocks noGrp="1"/>
          </p:cNvSpPr>
          <p:nvPr>
            <p:ph idx="1"/>
          </p:nvPr>
        </p:nvSpPr>
        <p:spPr/>
        <p:txBody>
          <a:bodyPr/>
          <a:lstStyle/>
          <a:p>
            <a:r>
              <a:t>Our SNHU Travel pilot showed that Agile increases stakeholder engagement, transparency, and adaptability while requiring training and process discipline. Based on this pilot, ChadaTech should adopt Scrum‑Agile company‑wide with supporting coaching, adjusted tooling, and governance to scale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a:xfrm>
            <a:off x="457200" y="1600200"/>
            <a:ext cx="8229600" cy="5133109"/>
          </a:xfrm>
        </p:spPr>
        <p:txBody>
          <a:bodyPr>
            <a:normAutofit fontScale="62500" lnSpcReduction="20000"/>
          </a:bodyPr>
          <a:lstStyle/>
          <a:p>
            <a:r>
              <a:rPr dirty="0" err="1"/>
              <a:t>Invensis</a:t>
            </a:r>
            <a:r>
              <a:rPr dirty="0"/>
              <a:t> Learning. (2024, December). Agile &amp; Scrum Roles and Responsibilities Explained. https://</a:t>
            </a:r>
            <a:r>
              <a:rPr dirty="0" err="1"/>
              <a:t>www.invensislearning.com</a:t>
            </a:r>
            <a:r>
              <a:rPr dirty="0"/>
              <a:t>/blog/agile-scrum-roles-and-responsibilities/</a:t>
            </a:r>
          </a:p>
          <a:p>
            <a:endParaRPr dirty="0"/>
          </a:p>
          <a:p>
            <a:r>
              <a:rPr dirty="0"/>
              <a:t>Atlassian. (2024). A Deep Dive into Scrum Team Roles.  https://</a:t>
            </a:r>
            <a:r>
              <a:rPr dirty="0" err="1"/>
              <a:t>www.atlassian.com</a:t>
            </a:r>
            <a:r>
              <a:rPr dirty="0"/>
              <a:t>/agile/scrum/roles</a:t>
            </a:r>
          </a:p>
          <a:p>
            <a:endParaRPr dirty="0"/>
          </a:p>
          <a:p>
            <a:r>
              <a:rPr dirty="0" err="1"/>
              <a:t>TechnologyAdvice</a:t>
            </a:r>
            <a:r>
              <a:rPr dirty="0"/>
              <a:t>. (2024, October). Agile vs. Waterfall: What’s the Difference in 2024?  https://</a:t>
            </a:r>
            <a:r>
              <a:rPr dirty="0" err="1"/>
              <a:t>technologyadvice.com</a:t>
            </a:r>
            <a:r>
              <a:rPr dirty="0"/>
              <a:t>/blog/project-management/agile-vs-waterfall/</a:t>
            </a:r>
          </a:p>
          <a:p>
            <a:endParaRPr dirty="0"/>
          </a:p>
          <a:p>
            <a:r>
              <a:rPr dirty="0" err="1"/>
              <a:t>BrowserStack</a:t>
            </a:r>
            <a:r>
              <a:rPr dirty="0"/>
              <a:t>. (2024, March). Agile vs. Waterfall – Key Differences.  https://</a:t>
            </a:r>
            <a:r>
              <a:rPr dirty="0" err="1"/>
              <a:t>www.browserstack.com</a:t>
            </a:r>
            <a:r>
              <a:rPr dirty="0"/>
              <a:t>/guide/agile-advantages-over-waterfall</a:t>
            </a:r>
          </a:p>
          <a:p>
            <a:endParaRPr dirty="0"/>
          </a:p>
          <a:p>
            <a:r>
              <a:rPr dirty="0" err="1"/>
              <a:t>PremierAgile</a:t>
            </a:r>
            <a:r>
              <a:rPr dirty="0"/>
              <a:t>. (2024). Pros and Cons of Waterfall vs. Agile/Scrum Project Management.  https://</a:t>
            </a:r>
            <a:r>
              <a:rPr dirty="0" err="1"/>
              <a:t>premieragile.com</a:t>
            </a:r>
            <a:r>
              <a:rPr dirty="0"/>
              <a:t>/pros-cons-waterfall-agile-scrum-project-management-2024/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TotalTime>
  <Words>465</Words>
  <Application>Microsoft Macintosh PowerPoint</Application>
  <PresentationFormat>On-screen Show (4:3)</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Transitioning ChadaTech to Scrum Agile</vt:lpstr>
      <vt:lpstr>Agile Roles and Their Importance</vt:lpstr>
      <vt:lpstr>Agile Phases of the SDLC</vt:lpstr>
      <vt:lpstr>Comparing Agile and Waterfall</vt:lpstr>
      <vt:lpstr>Choosing the Right Approach</vt:lpstr>
      <vt:lpstr>Lessons Learned &amp; Recommendation for ChadaTech</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Streetman, Jonathan</cp:lastModifiedBy>
  <cp:revision>2</cp:revision>
  <dcterms:created xsi:type="dcterms:W3CDTF">2013-01-27T09:14:16Z</dcterms:created>
  <dcterms:modified xsi:type="dcterms:W3CDTF">2025-10-19T04:36:35Z</dcterms:modified>
  <cp:category/>
</cp:coreProperties>
</file>