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8FA3-9DDA-4B20-B974-582591C8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42D94-B755-486F-8D02-33591D271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5CEA-70DC-4C43-A718-2957F226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0790-2AF6-4AC0-A6EB-C77485C2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1550-ED01-4D8A-9156-96B49FD6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1D94-C573-487D-9C9C-FCE49975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58040-1173-45F6-A0DB-2C5A4745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D75F-C4CD-4631-B0BA-F33B283C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86F7-5E8E-4F7D-88B9-6BC9F1D0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0136-E0E2-4D56-B750-E78C343E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7903B-A3F8-4B5C-8CB9-95EBC96C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A54F7-565F-4B52-B8BC-13FCD3F2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2F96-052F-4181-9A4C-6128A9D7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D6A8-E545-4D0C-9D4B-5AE5EF0A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F1AE-AFC0-4E5C-B1F2-529ADA62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D10D-E254-402B-941F-66C28BF1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1477-2C8E-4E16-8E7D-DEB67675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15B3-A897-4C18-82EB-2EFA6321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AC2F-DB71-4639-A76A-70E5556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E59E-0B7C-4A81-8E78-BDCEED8A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D14-CB86-4D4B-A74F-5BB50A9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B68C6-0353-4E77-9A92-E2167150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DB81-56EB-4016-A3AE-6DED84B1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3C1B-CF1F-4AA6-90A9-D8CA25D4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7EA6-1112-4008-AD40-5B60F908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F45D-3475-4FB2-96E7-34CBBAA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ABD8-439C-4AD6-9776-FBDD8D7D5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F28A-604F-4F3C-B1CE-A3100B52A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3A59A-C500-416D-98D3-B3A937EC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83D2-FCCD-473B-8278-15DAB2F7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7E66-9CFF-47F7-8851-8DE0F79F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9835-F512-4EE9-9C92-0CA52124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040C-45F5-47EE-9BCB-18440D60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9FE48-98B9-40E5-A030-7BAC4C5EA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3ED28-D65B-42E2-9D0C-00F7C47A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D13F0-C426-464D-B162-FFDC8790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001CB-3007-4BB3-AE9D-17AC6D3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E7B3-18CA-4BFC-896C-59072BA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AF2B5-E6EC-4429-93DE-14390633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E0D0-C606-49CE-AEF0-7A5ECB5C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CCD5D-025F-412A-BF9D-4DB4916C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B69-D4E0-434A-BF39-4E87C7B4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9BA9D-850F-4BC8-AA53-B326783D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211BA-F88F-40BC-8D68-99046C61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EEAC0-2CD1-43D1-95CB-5198CCA1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18292-204A-4822-B586-2579DA85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18B-2899-4AA1-9B79-B3833858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5513-0B44-4555-BF1D-BF865F4E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D5D4-BB2B-47D3-9B5D-C561E596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0CD73-E958-4D35-9252-B5141BC0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254B-D87D-4C5D-B351-EEB0C240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2B145-B267-4C64-B8AF-9B2B4667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7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DEC-518E-407A-8F4A-FB599B0F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BF6F4-4F15-4CCE-B25F-3D7992D0C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58930-5E08-439A-85F4-C84D8740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C54B-4268-41AB-95A3-A7109B70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A9DA-4AB3-46BC-B882-F968ADBC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312C-C049-4B13-A64D-AE74D3CE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5D302-FE35-4151-A8C7-AF2538B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4423-AD61-4AAE-9D95-319D678F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CB75-F9BB-4268-8071-C3B4EF001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A620-4416-470C-B580-0D5BAFB4F5D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2AE4-29C8-48D5-BB8D-4AF1BFA64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5998-9557-4893-9EB8-F6849DF05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9535-32C2-434A-83F2-CA85687D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D081-24D4-4891-BD1E-0DD3BAB53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wtqrq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07B5-CF07-4114-BE2E-979F130A0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32E1-92FE-4250-A206-8D1A2571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71ED-C6DF-4231-A0C2-987AB658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rrqrq</a:t>
            </a:r>
          </a:p>
        </p:txBody>
      </p:sp>
    </p:spTree>
    <p:extLst>
      <p:ext uri="{BB962C8B-B14F-4D97-AF65-F5344CB8AC3E}">
        <p14:creationId xmlns:p14="http://schemas.microsoft.com/office/powerpoint/2010/main" val="22050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DBEA-34C5-4973-BA4F-E06AEBD0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EE1-6D13-475B-B2FA-C127D0E4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2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701-89F8-4766-8A10-AEFB1223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747F-3EAC-4D9A-A585-2A13254B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wtqrq</vt:lpstr>
      <vt:lpstr>PowerPoint Presentation</vt:lpstr>
      <vt:lpstr>rrrr</vt:lpstr>
      <vt:lpstr>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wtqrq</dc:title>
  <dc:creator>Jonathhan</dc:creator>
  <cp:lastModifiedBy>Jonathhan</cp:lastModifiedBy>
  <cp:revision>1</cp:revision>
  <dcterms:created xsi:type="dcterms:W3CDTF">2017-09-20T16:51:44Z</dcterms:created>
  <dcterms:modified xsi:type="dcterms:W3CDTF">2017-09-20T16:51:50Z</dcterms:modified>
</cp:coreProperties>
</file>