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7C7-ED74-4797-B8F3-03957210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3D757D-CFBE-4B4F-B317-0B4F8D98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3F760-BC0B-4300-9A42-615BAB6D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B38E6-DEA0-4C50-B9AA-846989D1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8BBD8E-E429-4512-A04E-E5DE611E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93777-8F35-4371-B190-E34CF8A1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B5D77-0BAC-41B7-93AB-0E734EC9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10856-C35D-41B3-BC4D-8447784C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843AD-C3D2-4AF9-9283-BFD4DA93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BB0A0-95C6-44BE-BD98-D2B3AE8D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18E7E7-3D9B-49AC-9C31-E0F728023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259B35-41B1-4B44-82D1-358B2E571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DFF1-E5BD-46F7-ACA7-D85684D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0E9BB-F1BA-4F09-A4DD-E1917E03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24FE-00DC-4039-8702-D595387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D6A55-4B9F-4C25-8B9F-BFF741B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C33B1-3ECA-4826-BD3C-2EAAC3C1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B29FE-B716-4E8E-8943-1901DF01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029945-6D8E-4DC4-B976-DE29E32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093CE-11D9-4042-8563-E0081563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9E1CA-9338-4981-8C2E-F5EDF807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3A765-A9B9-4D7F-94E0-7ACF8CB1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E03E9-414C-4AC7-9E62-9EDBCF47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FDCBB-A239-43C6-A484-42C1A6B1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A3999-BD59-469D-955D-E75570D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70E45-F4BC-497D-AE11-76766E6B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5C16B-A7E5-4CF1-974D-4338651DC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CE3BE4-35A1-44B1-87C9-D93DB1E1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7167-92FF-49F6-BCC0-68AC9E7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509FDA-FD7E-4288-947B-BE8A547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4F4620-CD5B-4FB4-95EC-662F94D9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EF175-1633-4F3F-80B9-3B1F48BD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DA2AB4-E0A7-4D80-A4CF-C4D876B1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F8D70-0480-4873-A564-2626E9DC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DE4899-2ACF-4359-B584-F88B2F55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DDA1A3-897B-41F9-9D98-2A377958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D5D65E-CA8F-4CE8-AFAE-0A53981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7278D6-9FD2-4E14-B65F-F3904B1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9B05C-6602-4BB6-BECC-B477EB53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3B4E2-A0F9-4A19-82A1-9CA67CC4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E377A-825F-4CF5-910A-E3A8AE5E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09FEFD-6367-4348-9F13-7558C0F8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EF9EA2-5F84-4ADF-A1B6-E5EA20C6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528ACE-0DC6-4F92-85BA-C5F93D11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0C7F4-E9CB-42DF-8E56-01EDC8BB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E91AD5-DC92-4183-A0B5-09C6AED5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74678-2B34-4AD5-80CA-847AC1FA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5940A-BEFC-4D27-BC16-4A14A2C3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809575-FEC2-4121-88CC-E976DE9C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FAABC-5675-45AE-A81D-8FFEAEF0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1D4BF7-79CB-4DCB-A325-14D5437B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DACAD0-35A3-4C60-B2E7-5CDD01D5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868F9-B049-481E-B0EE-7D6A24A8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5C4B6E-FB9E-4352-8B31-4EDCE449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6901D-B25F-4AED-9147-47D43984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FA038-AF21-4D4B-A60E-D844F9E6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B39E8E-534A-4EA4-895C-ABC5F8F0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4F41B5-4DCA-42B1-B392-F4DDD301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05242F-C20C-4257-B7AB-9F4DCBAA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E97FF-C286-4CA6-AC06-7FE6B328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FDD65-8546-4102-AFF7-786DD8162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9E90-6790-4D19-A0E0-540F0954297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56F04-B1C7-44B0-BDBF-C790D2D5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7515E7-AB93-4A21-AA21-2A422A211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B5DE-D458-44B7-8EBD-AE64C06F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51315-1364-42FD-9CD4-07C27D48D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44F883-B890-4BED-ACAA-CF2D5CD78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19776-FB6B-4846-93C8-FAEB9146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0459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內容版面配置區 8" descr="一張含有 文字, 地圖 的圖片&#10;&#10;自動產生的描述">
            <a:extLst>
              <a:ext uri="{FF2B5EF4-FFF2-40B4-BE49-F238E27FC236}">
                <a16:creationId xmlns:a16="http://schemas.microsoft.com/office/drawing/2014/main" id="{129C7805-7B22-49AF-9385-9AD89120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9617"/>
            <a:ext cx="10065686" cy="6895533"/>
          </a:xfrm>
        </p:spPr>
      </p:pic>
    </p:spTree>
    <p:extLst>
      <p:ext uri="{BB962C8B-B14F-4D97-AF65-F5344CB8AC3E}">
        <p14:creationId xmlns:p14="http://schemas.microsoft.com/office/powerpoint/2010/main" val="20716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E9884-7B8C-4051-A635-69FBC04F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D4AC9-C06A-4166-88FA-511C0114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b="1" dirty="0"/>
              <a:t>Search by vendor name</a:t>
            </a:r>
          </a:p>
          <a:p>
            <a:pPr lvl="1"/>
            <a:r>
              <a:rPr lang="en-US" altLang="zh-TW" dirty="0" err="1"/>
              <a:t>VendorInfo.objects.filter</a:t>
            </a:r>
            <a:r>
              <a:rPr lang="en-US" altLang="zh-TW" dirty="0"/>
              <a:t>(</a:t>
            </a:r>
            <a:r>
              <a:rPr lang="en-US" altLang="zh-TW" dirty="0" err="1"/>
              <a:t>name__contains</a:t>
            </a:r>
            <a:r>
              <a:rPr lang="en-US" altLang="zh-TW" dirty="0"/>
              <a:t>=‘</a:t>
            </a:r>
            <a:r>
              <a:rPr lang="en-US" altLang="zh-TW" b="1" dirty="0" err="1"/>
              <a:t>searchText</a:t>
            </a:r>
            <a:r>
              <a:rPr lang="en-US" altLang="zh-TW" dirty="0"/>
              <a:t>')</a:t>
            </a:r>
          </a:p>
          <a:p>
            <a:r>
              <a:rPr lang="en-US" b="1" dirty="0"/>
              <a:t>Search by address (?)</a:t>
            </a:r>
          </a:p>
          <a:p>
            <a:pPr lvl="1"/>
            <a:r>
              <a:rPr lang="en-US" dirty="0" err="1"/>
              <a:t>VendorInfo.objects.filter</a:t>
            </a:r>
            <a:r>
              <a:rPr lang="en-US" dirty="0"/>
              <a:t>(</a:t>
            </a:r>
            <a:r>
              <a:rPr lang="en-US" dirty="0" err="1"/>
              <a:t>address__contains</a:t>
            </a:r>
            <a:r>
              <a:rPr lang="en-US" dirty="0"/>
              <a:t>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</a:t>
            </a:r>
            <a:r>
              <a:rPr lang="en-US" altLang="zh-TW" b="1" dirty="0"/>
              <a:t> </a:t>
            </a:r>
            <a:r>
              <a:rPr lang="en-US" dirty="0"/>
              <a:t>')</a:t>
            </a:r>
          </a:p>
          <a:p>
            <a:r>
              <a:rPr lang="en-US" b="1" dirty="0"/>
              <a:t>Search by tag</a:t>
            </a:r>
          </a:p>
          <a:p>
            <a:pPr lvl="1"/>
            <a:r>
              <a:rPr lang="en-US" dirty="0" err="1"/>
              <a:t>VendorInfo.objects.filter</a:t>
            </a:r>
            <a:r>
              <a:rPr lang="en-US" dirty="0"/>
              <a:t>(</a:t>
            </a:r>
            <a:r>
              <a:rPr lang="en-US" dirty="0" err="1"/>
              <a:t>tagList</a:t>
            </a:r>
            <a:r>
              <a:rPr lang="en-US" dirty="0"/>
              <a:t>__contains='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</a:t>
            </a:r>
            <a:r>
              <a:rPr lang="en-US" altLang="zh-TW" b="1" dirty="0"/>
              <a:t> </a:t>
            </a:r>
            <a:r>
              <a:rPr lang="en-US" dirty="0"/>
              <a:t>‘)</a:t>
            </a:r>
          </a:p>
          <a:p>
            <a:r>
              <a:rPr lang="en-US" b="1" dirty="0"/>
              <a:t>OR/AND search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django.db.models</a:t>
            </a:r>
            <a:r>
              <a:rPr lang="en-US" dirty="0"/>
              <a:t> import </a:t>
            </a:r>
            <a:r>
              <a:rPr lang="en-US" dirty="0">
                <a:solidFill>
                  <a:srgbClr val="FF0000"/>
                </a:solidFill>
              </a:rPr>
              <a:t>Q</a:t>
            </a:r>
          </a:p>
          <a:p>
            <a:pPr lvl="1"/>
            <a:r>
              <a:rPr lang="en-US" dirty="0" err="1"/>
              <a:t>VendorInfo.objects.filter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(</a:t>
            </a:r>
            <a:r>
              <a:rPr lang="en-US" dirty="0" err="1"/>
              <a:t>tagList</a:t>
            </a:r>
            <a:r>
              <a:rPr lang="en-US" dirty="0"/>
              <a:t>__contains='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searchTextA</a:t>
            </a:r>
            <a:r>
              <a:rPr lang="en-US" dirty="0"/>
              <a:t>')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>
                <a:solidFill>
                  <a:srgbClr val="FF0000"/>
                </a:solidFill>
              </a:rPr>
              <a:t> Q</a:t>
            </a:r>
            <a:r>
              <a:rPr lang="en-US" dirty="0"/>
              <a:t>(</a:t>
            </a:r>
            <a:r>
              <a:rPr lang="en-US" dirty="0" err="1"/>
              <a:t>tagList</a:t>
            </a:r>
            <a:r>
              <a:rPr lang="en-US" dirty="0"/>
              <a:t>__contains='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searchTextB</a:t>
            </a:r>
            <a:r>
              <a:rPr lang="en-US" dirty="0"/>
              <a:t>’))</a:t>
            </a:r>
          </a:p>
          <a:p>
            <a:pPr lvl="1"/>
            <a:r>
              <a:rPr lang="en-US" dirty="0" err="1"/>
              <a:t>VendorInfo.objects.filter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(</a:t>
            </a:r>
            <a:r>
              <a:rPr lang="en-US" dirty="0" err="1"/>
              <a:t>tagList</a:t>
            </a:r>
            <a:r>
              <a:rPr lang="en-US" dirty="0"/>
              <a:t>__contains='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searchTextA</a:t>
            </a:r>
            <a:r>
              <a:rPr lang="en-US" dirty="0"/>
              <a:t>’)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(</a:t>
            </a:r>
            <a:r>
              <a:rPr lang="en-US" dirty="0" err="1"/>
              <a:t>tagList</a:t>
            </a:r>
            <a:r>
              <a:rPr lang="en-US" dirty="0"/>
              <a:t>__contains='</a:t>
            </a:r>
            <a:r>
              <a:rPr lang="en-US" altLang="zh-TW" b="1" dirty="0"/>
              <a:t> </a:t>
            </a:r>
            <a:r>
              <a:rPr lang="en-US" altLang="zh-TW" b="1" dirty="0" err="1"/>
              <a:t>searchTextB</a:t>
            </a:r>
            <a:r>
              <a:rPr lang="en-US" dirty="0"/>
              <a:t>’))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4E02-91E9-45C3-844A-A5A915A4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11C4E-B0FC-497A-8E79-8956C6F1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by rating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django.db.models</a:t>
            </a:r>
            <a:r>
              <a:rPr lang="en-US" dirty="0"/>
              <a:t> import </a:t>
            </a:r>
            <a:r>
              <a:rPr lang="en-US" dirty="0">
                <a:solidFill>
                  <a:srgbClr val="FF0000"/>
                </a:solidFill>
              </a:rPr>
              <a:t>Avg</a:t>
            </a:r>
          </a:p>
          <a:p>
            <a:pPr lvl="1"/>
            <a:r>
              <a:rPr lang="en-US" dirty="0" err="1"/>
              <a:t>avg_rating</a:t>
            </a:r>
            <a:r>
              <a:rPr lang="en-US" dirty="0"/>
              <a:t> = </a:t>
            </a:r>
            <a:r>
              <a:rPr lang="en-US" dirty="0" err="1"/>
              <a:t>Rating.objects.values</a:t>
            </a:r>
            <a:r>
              <a:rPr lang="en-US" dirty="0"/>
              <a:t>('</a:t>
            </a:r>
            <a:r>
              <a:rPr lang="en-US" dirty="0" err="1"/>
              <a:t>ratedTarget</a:t>
            </a:r>
            <a:r>
              <a:rPr lang="en-US" dirty="0"/>
              <a:t>').annotate(</a:t>
            </a:r>
            <a:r>
              <a:rPr lang="en-US" dirty="0" err="1"/>
              <a:t>avg_rating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Avg</a:t>
            </a:r>
            <a:r>
              <a:rPr lang="en-US" dirty="0"/>
              <a:t>('rating')).</a:t>
            </a:r>
            <a:r>
              <a:rPr lang="en-US" dirty="0" err="1"/>
              <a:t>order_by</a:t>
            </a:r>
            <a:r>
              <a:rPr lang="en-US" dirty="0"/>
              <a:t>('</a:t>
            </a:r>
            <a:r>
              <a:rPr lang="en-US" dirty="0" err="1"/>
              <a:t>ratedTarget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avg_rating_filtered</a:t>
            </a:r>
            <a:r>
              <a:rPr lang="en-US" dirty="0"/>
              <a:t> = </a:t>
            </a:r>
            <a:r>
              <a:rPr lang="en-US" dirty="0" err="1"/>
              <a:t>avg_rating.filter</a:t>
            </a:r>
            <a:r>
              <a:rPr lang="en-US" dirty="0"/>
              <a:t>(rating__</a:t>
            </a:r>
            <a:r>
              <a:rPr lang="en-US" dirty="0" err="1"/>
              <a:t>gte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avg_rating_filtered.values</a:t>
            </a:r>
            <a:r>
              <a:rPr lang="en-US" dirty="0"/>
              <a:t>('</a:t>
            </a:r>
            <a:r>
              <a:rPr lang="en-US" dirty="0" err="1"/>
              <a:t>ratedTarget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VendorInfo.objects.filter</a:t>
            </a:r>
            <a:r>
              <a:rPr lang="en-US" dirty="0"/>
              <a:t>(</a:t>
            </a:r>
            <a:r>
              <a:rPr lang="en-US" dirty="0" err="1"/>
              <a:t>id__in</a:t>
            </a:r>
            <a:r>
              <a:rPr lang="en-US" dirty="0"/>
              <a:t> = </a:t>
            </a:r>
            <a:r>
              <a:rPr lang="en-US" dirty="0" err="1"/>
              <a:t>avg_rating_filtered.values</a:t>
            </a:r>
            <a:r>
              <a:rPr lang="en-US" dirty="0"/>
              <a:t>('</a:t>
            </a:r>
            <a:r>
              <a:rPr lang="en-US" dirty="0" err="1"/>
              <a:t>ratedTarget</a:t>
            </a:r>
            <a:r>
              <a:rPr lang="en-US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2068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2B399-1525-428F-8B33-728F3CAA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ShareLink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55078-68A6-46ED-9F20-19574181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store </a:t>
            </a:r>
            <a:r>
              <a:rPr lang="en-US" b="1" dirty="0" err="1"/>
              <a:t>shareLink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order Model?</a:t>
            </a:r>
          </a:p>
          <a:p>
            <a:pPr lvl="1"/>
            <a:r>
              <a:rPr lang="en-US" dirty="0"/>
              <a:t>Create garbled text for unique link?</a:t>
            </a:r>
          </a:p>
          <a:p>
            <a:r>
              <a:rPr lang="en-US" dirty="0"/>
              <a:t>Use GET requests with parameters in order Model to create the link?</a:t>
            </a:r>
          </a:p>
          <a:p>
            <a:pPr lvl="1"/>
            <a:r>
              <a:rPr lang="en-US" dirty="0"/>
              <a:t>Ex: /</a:t>
            </a:r>
            <a:r>
              <a:rPr lang="en-US" dirty="0" err="1"/>
              <a:t>groupbuying</a:t>
            </a:r>
            <a:r>
              <a:rPr lang="en-US" dirty="0"/>
              <a:t>/</a:t>
            </a:r>
            <a:r>
              <a:rPr lang="en-US" dirty="0" err="1"/>
              <a:t>sharelink?UniqueInfo</a:t>
            </a:r>
            <a:r>
              <a:rPr lang="en-US" dirty="0"/>
              <a:t>=</a:t>
            </a:r>
            <a:r>
              <a:rPr lang="en-US" dirty="0" err="1"/>
              <a:t>xxxxx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should be a relationship field, and we will check that between order creator and others to determine whether show the order after the link is opened by someone(?)</a:t>
            </a:r>
          </a:p>
        </p:txBody>
      </p:sp>
    </p:spTree>
    <p:extLst>
      <p:ext uri="{BB962C8B-B14F-4D97-AF65-F5344CB8AC3E}">
        <p14:creationId xmlns:p14="http://schemas.microsoft.com/office/powerpoint/2010/main" val="143020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262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ShareLink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charlesyenx@gmail.com</dc:creator>
  <cp:lastModifiedBy>charlesyenx@gmail.com</cp:lastModifiedBy>
  <cp:revision>12</cp:revision>
  <dcterms:created xsi:type="dcterms:W3CDTF">2020-03-24T14:38:33Z</dcterms:created>
  <dcterms:modified xsi:type="dcterms:W3CDTF">2020-03-24T15:41:33Z</dcterms:modified>
</cp:coreProperties>
</file>