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27"/>
  </p:handoutMasterIdLst>
  <p:sldIdLst>
    <p:sldId id="259" r:id="rId3"/>
    <p:sldId id="314" r:id="rId5"/>
    <p:sldId id="348" r:id="rId6"/>
    <p:sldId id="456" r:id="rId7"/>
    <p:sldId id="583" r:id="rId8"/>
    <p:sldId id="584" r:id="rId9"/>
    <p:sldId id="455" r:id="rId10"/>
    <p:sldId id="457" r:id="rId11"/>
    <p:sldId id="585" r:id="rId12"/>
    <p:sldId id="586" r:id="rId13"/>
    <p:sldId id="587" r:id="rId14"/>
    <p:sldId id="588" r:id="rId15"/>
    <p:sldId id="589" r:id="rId16"/>
    <p:sldId id="349" r:id="rId17"/>
    <p:sldId id="295" r:id="rId18"/>
    <p:sldId id="590" r:id="rId19"/>
    <p:sldId id="591" r:id="rId20"/>
    <p:sldId id="592" r:id="rId21"/>
    <p:sldId id="593" r:id="rId22"/>
    <p:sldId id="491" r:id="rId23"/>
    <p:sldId id="404" r:id="rId24"/>
    <p:sldId id="570" r:id="rId25"/>
    <p:sldId id="280"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0"/>
    <p:restoredTop sz="94648"/>
  </p:normalViewPr>
  <p:slideViewPr>
    <p:cSldViewPr snapToGrid="0" snapToObjects="1">
      <p:cViewPr varScale="1">
        <p:scale>
          <a:sx n="106" d="100"/>
          <a:sy n="106" d="100"/>
        </p:scale>
        <p:origin x="-714" y="-84"/>
      </p:cViewPr>
      <p:guideLst>
        <p:guide orient="horz" pos="2212"/>
        <p:guide pos="38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250" advTm="1000">
        <p:circle/>
      </p:transition>
    </mc:Choice>
    <mc:Fallback>
      <p:transition advTm="1000">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Freeform 363"/>
          <p:cNvSpPr>
            <a:spLocks noEditPoints="1"/>
          </p:cNvSpPr>
          <p:nvPr userDrawn="1"/>
        </p:nvSpPr>
        <p:spPr bwMode="auto">
          <a:xfrm rot="1658487">
            <a:off x="6583748" y="312642"/>
            <a:ext cx="773335" cy="770514"/>
          </a:xfrm>
          <a:custGeom>
            <a:avLst/>
            <a:gdLst>
              <a:gd name="T0" fmla="*/ 145 w 274"/>
              <a:gd name="T1" fmla="*/ 262 h 273"/>
              <a:gd name="T2" fmla="*/ 189 w 274"/>
              <a:gd name="T3" fmla="*/ 204 h 273"/>
              <a:gd name="T4" fmla="*/ 263 w 274"/>
              <a:gd name="T5" fmla="*/ 204 h 273"/>
              <a:gd name="T6" fmla="*/ 216 w 274"/>
              <a:gd name="T7" fmla="*/ 217 h 273"/>
              <a:gd name="T8" fmla="*/ 104 w 274"/>
              <a:gd name="T9" fmla="*/ 199 h 273"/>
              <a:gd name="T10" fmla="*/ 55 w 274"/>
              <a:gd name="T11" fmla="*/ 186 h 273"/>
              <a:gd name="T12" fmla="*/ 14 w 274"/>
              <a:gd name="T13" fmla="*/ 168 h 273"/>
              <a:gd name="T14" fmla="*/ 44 w 274"/>
              <a:gd name="T15" fmla="*/ 207 h 273"/>
              <a:gd name="T16" fmla="*/ 45 w 274"/>
              <a:gd name="T17" fmla="*/ 217 h 273"/>
              <a:gd name="T18" fmla="*/ 95 w 274"/>
              <a:gd name="T19" fmla="*/ 254 h 273"/>
              <a:gd name="T20" fmla="*/ 86 w 274"/>
              <a:gd name="T21" fmla="*/ 232 h 273"/>
              <a:gd name="T22" fmla="*/ 114 w 274"/>
              <a:gd name="T23" fmla="*/ 255 h 273"/>
              <a:gd name="T24" fmla="*/ 131 w 274"/>
              <a:gd name="T25" fmla="*/ 196 h 273"/>
              <a:gd name="T26" fmla="*/ 110 w 274"/>
              <a:gd name="T27" fmla="*/ 189 h 273"/>
              <a:gd name="T28" fmla="*/ 132 w 274"/>
              <a:gd name="T29" fmla="*/ 145 h 273"/>
              <a:gd name="T30" fmla="*/ 74 w 274"/>
              <a:gd name="T31" fmla="*/ 145 h 273"/>
              <a:gd name="T32" fmla="*/ 67 w 274"/>
              <a:gd name="T33" fmla="*/ 166 h 273"/>
              <a:gd name="T34" fmla="*/ 205 w 274"/>
              <a:gd name="T35" fmla="*/ 111 h 273"/>
              <a:gd name="T36" fmla="*/ 192 w 274"/>
              <a:gd name="T37" fmla="*/ 159 h 273"/>
              <a:gd name="T38" fmla="*/ 150 w 274"/>
              <a:gd name="T39" fmla="*/ 59 h 273"/>
              <a:gd name="T40" fmla="*/ 114 w 274"/>
              <a:gd name="T41" fmla="*/ 94 h 273"/>
              <a:gd name="T42" fmla="*/ 57 w 274"/>
              <a:gd name="T43" fmla="*/ 42 h 273"/>
              <a:gd name="T44" fmla="*/ 9 w 274"/>
              <a:gd name="T45" fmla="*/ 55 h 273"/>
              <a:gd name="T46" fmla="*/ 178 w 274"/>
              <a:gd name="T47" fmla="*/ 23 h 273"/>
              <a:gd name="T48" fmla="*/ 230 w 274"/>
              <a:gd name="T49" fmla="*/ 57 h 273"/>
              <a:gd name="T50" fmla="*/ 137 w 274"/>
              <a:gd name="T51" fmla="*/ 0 h 273"/>
              <a:gd name="T52" fmla="*/ 271 w 274"/>
              <a:gd name="T53" fmla="*/ 108 h 273"/>
              <a:gd name="T54" fmla="*/ 257 w 274"/>
              <a:gd name="T55" fmla="*/ 189 h 273"/>
              <a:gd name="T56" fmla="*/ 260 w 274"/>
              <a:gd name="T57" fmla="*/ 142 h 273"/>
              <a:gd name="T58" fmla="*/ 238 w 274"/>
              <a:gd name="T59" fmla="*/ 133 h 273"/>
              <a:gd name="T60" fmla="*/ 261 w 274"/>
              <a:gd name="T61" fmla="*/ 105 h 273"/>
              <a:gd name="T62" fmla="*/ 206 w 274"/>
              <a:gd name="T63" fmla="*/ 76 h 273"/>
              <a:gd name="T64" fmla="*/ 206 w 274"/>
              <a:gd name="T65" fmla="*/ 103 h 273"/>
              <a:gd name="T66" fmla="*/ 193 w 274"/>
              <a:gd name="T67" fmla="*/ 82 h 273"/>
              <a:gd name="T68" fmla="*/ 169 w 274"/>
              <a:gd name="T69" fmla="*/ 79 h 273"/>
              <a:gd name="T70" fmla="*/ 189 w 274"/>
              <a:gd name="T71" fmla="*/ 66 h 273"/>
              <a:gd name="T72" fmla="*/ 142 w 274"/>
              <a:gd name="T73" fmla="*/ 13 h 273"/>
              <a:gd name="T74" fmla="*/ 136 w 274"/>
              <a:gd name="T75" fmla="*/ 50 h 273"/>
              <a:gd name="T76" fmla="*/ 127 w 274"/>
              <a:gd name="T77" fmla="*/ 11 h 273"/>
              <a:gd name="T78" fmla="*/ 86 w 274"/>
              <a:gd name="T79" fmla="*/ 71 h 273"/>
              <a:gd name="T80" fmla="*/ 104 w 274"/>
              <a:gd name="T81" fmla="*/ 83 h 273"/>
              <a:gd name="T82" fmla="*/ 76 w 274"/>
              <a:gd name="T83" fmla="*/ 105 h 273"/>
              <a:gd name="T84" fmla="*/ 132 w 274"/>
              <a:gd name="T85" fmla="*/ 130 h 273"/>
              <a:gd name="T86" fmla="*/ 140 w 274"/>
              <a:gd name="T87" fmla="*/ 113 h 273"/>
              <a:gd name="T88" fmla="*/ 146 w 274"/>
              <a:gd name="T89" fmla="*/ 131 h 273"/>
              <a:gd name="T90" fmla="*/ 171 w 274"/>
              <a:gd name="T91" fmla="*/ 140 h 273"/>
              <a:gd name="T92" fmla="*/ 142 w 274"/>
              <a:gd name="T93" fmla="*/ 182 h 273"/>
              <a:gd name="T94" fmla="*/ 193 w 274"/>
              <a:gd name="T95" fmla="*/ 191 h 273"/>
              <a:gd name="T96" fmla="*/ 206 w 274"/>
              <a:gd name="T97" fmla="*/ 170 h 273"/>
              <a:gd name="T98" fmla="*/ 206 w 274"/>
              <a:gd name="T99" fmla="*/ 196 h 273"/>
              <a:gd name="T100" fmla="*/ 209 w 274"/>
              <a:gd name="T101" fmla="*/ 207 h 273"/>
              <a:gd name="T102" fmla="*/ 179 w 274"/>
              <a:gd name="T103" fmla="*/ 249 h 273"/>
              <a:gd name="T104" fmla="*/ 212 w 274"/>
              <a:gd name="T105" fmla="*/ 239 h 273"/>
              <a:gd name="T106" fmla="*/ 219 w 274"/>
              <a:gd name="T107" fmla="*/ 246 h 273"/>
              <a:gd name="T108" fmla="*/ 31 w 274"/>
              <a:gd name="T109" fmla="*/ 222 h 273"/>
              <a:gd name="T110" fmla="*/ 14 w 274"/>
              <a:gd name="T111" fmla="*/ 82 h 273"/>
              <a:gd name="T112" fmla="*/ 11 w 274"/>
              <a:gd name="T113" fmla="*/ 130 h 273"/>
              <a:gd name="T114" fmla="*/ 67 w 274"/>
              <a:gd name="T115" fmla="*/ 103 h 273"/>
              <a:gd name="T116" fmla="*/ 63 w 274"/>
              <a:gd name="T117" fmla="*/ 74 h 273"/>
              <a:gd name="T118" fmla="*/ 72 w 274"/>
              <a:gd name="T119" fmla="*/ 67 h 273"/>
              <a:gd name="T120" fmla="*/ 95 w 274"/>
              <a:gd name="T121" fmla="*/ 19 h 273"/>
              <a:gd name="T122" fmla="*/ 58 w 274"/>
              <a:gd name="T123" fmla="*/ 33 h 273"/>
              <a:gd name="T124" fmla="*/ 109 w 274"/>
              <a:gd name="T125" fmla="*/ 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 h="273">
                <a:moveTo>
                  <a:pt x="146" y="196"/>
                </a:moveTo>
                <a:lnTo>
                  <a:pt x="143" y="196"/>
                </a:lnTo>
                <a:lnTo>
                  <a:pt x="142" y="198"/>
                </a:lnTo>
                <a:lnTo>
                  <a:pt x="142" y="200"/>
                </a:lnTo>
                <a:lnTo>
                  <a:pt x="142" y="258"/>
                </a:lnTo>
                <a:lnTo>
                  <a:pt x="142" y="260"/>
                </a:lnTo>
                <a:lnTo>
                  <a:pt x="145" y="262"/>
                </a:lnTo>
                <a:lnTo>
                  <a:pt x="147" y="262"/>
                </a:lnTo>
                <a:lnTo>
                  <a:pt x="159" y="255"/>
                </a:lnTo>
                <a:lnTo>
                  <a:pt x="169" y="245"/>
                </a:lnTo>
                <a:lnTo>
                  <a:pt x="178" y="234"/>
                </a:lnTo>
                <a:lnTo>
                  <a:pt x="184" y="219"/>
                </a:lnTo>
                <a:lnTo>
                  <a:pt x="189" y="207"/>
                </a:lnTo>
                <a:lnTo>
                  <a:pt x="189" y="204"/>
                </a:lnTo>
                <a:lnTo>
                  <a:pt x="189" y="203"/>
                </a:lnTo>
                <a:lnTo>
                  <a:pt x="187" y="202"/>
                </a:lnTo>
                <a:lnTo>
                  <a:pt x="168" y="198"/>
                </a:lnTo>
                <a:lnTo>
                  <a:pt x="146" y="196"/>
                </a:lnTo>
                <a:close/>
                <a:moveTo>
                  <a:pt x="242" y="191"/>
                </a:moveTo>
                <a:lnTo>
                  <a:pt x="254" y="195"/>
                </a:lnTo>
                <a:lnTo>
                  <a:pt x="263" y="204"/>
                </a:lnTo>
                <a:lnTo>
                  <a:pt x="267" y="217"/>
                </a:lnTo>
                <a:lnTo>
                  <a:pt x="263" y="230"/>
                </a:lnTo>
                <a:lnTo>
                  <a:pt x="254" y="239"/>
                </a:lnTo>
                <a:lnTo>
                  <a:pt x="242" y="242"/>
                </a:lnTo>
                <a:lnTo>
                  <a:pt x="229" y="239"/>
                </a:lnTo>
                <a:lnTo>
                  <a:pt x="219" y="230"/>
                </a:lnTo>
                <a:lnTo>
                  <a:pt x="216" y="217"/>
                </a:lnTo>
                <a:lnTo>
                  <a:pt x="219" y="204"/>
                </a:lnTo>
                <a:lnTo>
                  <a:pt x="229" y="195"/>
                </a:lnTo>
                <a:lnTo>
                  <a:pt x="242" y="191"/>
                </a:lnTo>
                <a:close/>
                <a:moveTo>
                  <a:pt x="78" y="173"/>
                </a:moveTo>
                <a:lnTo>
                  <a:pt x="91" y="177"/>
                </a:lnTo>
                <a:lnTo>
                  <a:pt x="100" y="186"/>
                </a:lnTo>
                <a:lnTo>
                  <a:pt x="104" y="199"/>
                </a:lnTo>
                <a:lnTo>
                  <a:pt x="100" y="212"/>
                </a:lnTo>
                <a:lnTo>
                  <a:pt x="91" y="222"/>
                </a:lnTo>
                <a:lnTo>
                  <a:pt x="78" y="225"/>
                </a:lnTo>
                <a:lnTo>
                  <a:pt x="65" y="222"/>
                </a:lnTo>
                <a:lnTo>
                  <a:pt x="55" y="212"/>
                </a:lnTo>
                <a:lnTo>
                  <a:pt x="53" y="199"/>
                </a:lnTo>
                <a:lnTo>
                  <a:pt x="55" y="186"/>
                </a:lnTo>
                <a:lnTo>
                  <a:pt x="65" y="177"/>
                </a:lnTo>
                <a:lnTo>
                  <a:pt x="78" y="173"/>
                </a:lnTo>
                <a:close/>
                <a:moveTo>
                  <a:pt x="14" y="142"/>
                </a:moveTo>
                <a:lnTo>
                  <a:pt x="12" y="142"/>
                </a:lnTo>
                <a:lnTo>
                  <a:pt x="11" y="144"/>
                </a:lnTo>
                <a:lnTo>
                  <a:pt x="11" y="145"/>
                </a:lnTo>
                <a:lnTo>
                  <a:pt x="14" y="168"/>
                </a:lnTo>
                <a:lnTo>
                  <a:pt x="22" y="189"/>
                </a:lnTo>
                <a:lnTo>
                  <a:pt x="32" y="208"/>
                </a:lnTo>
                <a:lnTo>
                  <a:pt x="34" y="209"/>
                </a:lnTo>
                <a:lnTo>
                  <a:pt x="36" y="211"/>
                </a:lnTo>
                <a:lnTo>
                  <a:pt x="37" y="209"/>
                </a:lnTo>
                <a:lnTo>
                  <a:pt x="42" y="207"/>
                </a:lnTo>
                <a:lnTo>
                  <a:pt x="44" y="207"/>
                </a:lnTo>
                <a:lnTo>
                  <a:pt x="45" y="207"/>
                </a:lnTo>
                <a:lnTo>
                  <a:pt x="46" y="208"/>
                </a:lnTo>
                <a:lnTo>
                  <a:pt x="48" y="211"/>
                </a:lnTo>
                <a:lnTo>
                  <a:pt x="48" y="212"/>
                </a:lnTo>
                <a:lnTo>
                  <a:pt x="48" y="214"/>
                </a:lnTo>
                <a:lnTo>
                  <a:pt x="46" y="216"/>
                </a:lnTo>
                <a:lnTo>
                  <a:pt x="45" y="217"/>
                </a:lnTo>
                <a:lnTo>
                  <a:pt x="42" y="218"/>
                </a:lnTo>
                <a:lnTo>
                  <a:pt x="42" y="221"/>
                </a:lnTo>
                <a:lnTo>
                  <a:pt x="44" y="222"/>
                </a:lnTo>
                <a:lnTo>
                  <a:pt x="65" y="241"/>
                </a:lnTo>
                <a:lnTo>
                  <a:pt x="91" y="255"/>
                </a:lnTo>
                <a:lnTo>
                  <a:pt x="94" y="255"/>
                </a:lnTo>
                <a:lnTo>
                  <a:pt x="95" y="254"/>
                </a:lnTo>
                <a:lnTo>
                  <a:pt x="96" y="253"/>
                </a:lnTo>
                <a:lnTo>
                  <a:pt x="96" y="251"/>
                </a:lnTo>
                <a:lnTo>
                  <a:pt x="95" y="249"/>
                </a:lnTo>
                <a:lnTo>
                  <a:pt x="91" y="242"/>
                </a:lnTo>
                <a:lnTo>
                  <a:pt x="86" y="235"/>
                </a:lnTo>
                <a:lnTo>
                  <a:pt x="86" y="234"/>
                </a:lnTo>
                <a:lnTo>
                  <a:pt x="86" y="232"/>
                </a:lnTo>
                <a:lnTo>
                  <a:pt x="87" y="231"/>
                </a:lnTo>
                <a:lnTo>
                  <a:pt x="90" y="230"/>
                </a:lnTo>
                <a:lnTo>
                  <a:pt x="91" y="228"/>
                </a:lnTo>
                <a:lnTo>
                  <a:pt x="94" y="230"/>
                </a:lnTo>
                <a:lnTo>
                  <a:pt x="95" y="231"/>
                </a:lnTo>
                <a:lnTo>
                  <a:pt x="104" y="244"/>
                </a:lnTo>
                <a:lnTo>
                  <a:pt x="114" y="255"/>
                </a:lnTo>
                <a:lnTo>
                  <a:pt x="127" y="262"/>
                </a:lnTo>
                <a:lnTo>
                  <a:pt x="129" y="262"/>
                </a:lnTo>
                <a:lnTo>
                  <a:pt x="132" y="260"/>
                </a:lnTo>
                <a:lnTo>
                  <a:pt x="132" y="258"/>
                </a:lnTo>
                <a:lnTo>
                  <a:pt x="132" y="200"/>
                </a:lnTo>
                <a:lnTo>
                  <a:pt x="132" y="198"/>
                </a:lnTo>
                <a:lnTo>
                  <a:pt x="131" y="196"/>
                </a:lnTo>
                <a:lnTo>
                  <a:pt x="128" y="196"/>
                </a:lnTo>
                <a:lnTo>
                  <a:pt x="114" y="198"/>
                </a:lnTo>
                <a:lnTo>
                  <a:pt x="111" y="196"/>
                </a:lnTo>
                <a:lnTo>
                  <a:pt x="110" y="195"/>
                </a:lnTo>
                <a:lnTo>
                  <a:pt x="109" y="194"/>
                </a:lnTo>
                <a:lnTo>
                  <a:pt x="109" y="191"/>
                </a:lnTo>
                <a:lnTo>
                  <a:pt x="110" y="189"/>
                </a:lnTo>
                <a:lnTo>
                  <a:pt x="111" y="189"/>
                </a:lnTo>
                <a:lnTo>
                  <a:pt x="113" y="188"/>
                </a:lnTo>
                <a:lnTo>
                  <a:pt x="128" y="186"/>
                </a:lnTo>
                <a:lnTo>
                  <a:pt x="131" y="186"/>
                </a:lnTo>
                <a:lnTo>
                  <a:pt x="132" y="185"/>
                </a:lnTo>
                <a:lnTo>
                  <a:pt x="132" y="182"/>
                </a:lnTo>
                <a:lnTo>
                  <a:pt x="132" y="145"/>
                </a:lnTo>
                <a:lnTo>
                  <a:pt x="132" y="143"/>
                </a:lnTo>
                <a:lnTo>
                  <a:pt x="131" y="142"/>
                </a:lnTo>
                <a:lnTo>
                  <a:pt x="128" y="142"/>
                </a:lnTo>
                <a:lnTo>
                  <a:pt x="78" y="142"/>
                </a:lnTo>
                <a:lnTo>
                  <a:pt x="76" y="142"/>
                </a:lnTo>
                <a:lnTo>
                  <a:pt x="74" y="143"/>
                </a:lnTo>
                <a:lnTo>
                  <a:pt x="74" y="145"/>
                </a:lnTo>
                <a:lnTo>
                  <a:pt x="76" y="163"/>
                </a:lnTo>
                <a:lnTo>
                  <a:pt x="74" y="166"/>
                </a:lnTo>
                <a:lnTo>
                  <a:pt x="73" y="167"/>
                </a:lnTo>
                <a:lnTo>
                  <a:pt x="72" y="168"/>
                </a:lnTo>
                <a:lnTo>
                  <a:pt x="69" y="168"/>
                </a:lnTo>
                <a:lnTo>
                  <a:pt x="68" y="167"/>
                </a:lnTo>
                <a:lnTo>
                  <a:pt x="67" y="166"/>
                </a:lnTo>
                <a:lnTo>
                  <a:pt x="65" y="165"/>
                </a:lnTo>
                <a:lnTo>
                  <a:pt x="64" y="145"/>
                </a:lnTo>
                <a:lnTo>
                  <a:pt x="64" y="143"/>
                </a:lnTo>
                <a:lnTo>
                  <a:pt x="63" y="142"/>
                </a:lnTo>
                <a:lnTo>
                  <a:pt x="60" y="142"/>
                </a:lnTo>
                <a:lnTo>
                  <a:pt x="14" y="142"/>
                </a:lnTo>
                <a:close/>
                <a:moveTo>
                  <a:pt x="205" y="111"/>
                </a:moveTo>
                <a:lnTo>
                  <a:pt x="217" y="115"/>
                </a:lnTo>
                <a:lnTo>
                  <a:pt x="226" y="124"/>
                </a:lnTo>
                <a:lnTo>
                  <a:pt x="230" y="136"/>
                </a:lnTo>
                <a:lnTo>
                  <a:pt x="226" y="149"/>
                </a:lnTo>
                <a:lnTo>
                  <a:pt x="217" y="159"/>
                </a:lnTo>
                <a:lnTo>
                  <a:pt x="205" y="162"/>
                </a:lnTo>
                <a:lnTo>
                  <a:pt x="192" y="159"/>
                </a:lnTo>
                <a:lnTo>
                  <a:pt x="183" y="149"/>
                </a:lnTo>
                <a:lnTo>
                  <a:pt x="179" y="136"/>
                </a:lnTo>
                <a:lnTo>
                  <a:pt x="183" y="124"/>
                </a:lnTo>
                <a:lnTo>
                  <a:pt x="192" y="115"/>
                </a:lnTo>
                <a:lnTo>
                  <a:pt x="205" y="111"/>
                </a:lnTo>
                <a:close/>
                <a:moveTo>
                  <a:pt x="137" y="56"/>
                </a:moveTo>
                <a:lnTo>
                  <a:pt x="150" y="59"/>
                </a:lnTo>
                <a:lnTo>
                  <a:pt x="159" y="69"/>
                </a:lnTo>
                <a:lnTo>
                  <a:pt x="163" y="82"/>
                </a:lnTo>
                <a:lnTo>
                  <a:pt x="159" y="94"/>
                </a:lnTo>
                <a:lnTo>
                  <a:pt x="150" y="103"/>
                </a:lnTo>
                <a:lnTo>
                  <a:pt x="137" y="107"/>
                </a:lnTo>
                <a:lnTo>
                  <a:pt x="124" y="103"/>
                </a:lnTo>
                <a:lnTo>
                  <a:pt x="114" y="94"/>
                </a:lnTo>
                <a:lnTo>
                  <a:pt x="111" y="82"/>
                </a:lnTo>
                <a:lnTo>
                  <a:pt x="114" y="69"/>
                </a:lnTo>
                <a:lnTo>
                  <a:pt x="124" y="59"/>
                </a:lnTo>
                <a:lnTo>
                  <a:pt x="137" y="56"/>
                </a:lnTo>
                <a:close/>
                <a:moveTo>
                  <a:pt x="35" y="29"/>
                </a:moveTo>
                <a:lnTo>
                  <a:pt x="48" y="33"/>
                </a:lnTo>
                <a:lnTo>
                  <a:pt x="57" y="42"/>
                </a:lnTo>
                <a:lnTo>
                  <a:pt x="60" y="55"/>
                </a:lnTo>
                <a:lnTo>
                  <a:pt x="57" y="67"/>
                </a:lnTo>
                <a:lnTo>
                  <a:pt x="48" y="76"/>
                </a:lnTo>
                <a:lnTo>
                  <a:pt x="35" y="80"/>
                </a:lnTo>
                <a:lnTo>
                  <a:pt x="22" y="76"/>
                </a:lnTo>
                <a:lnTo>
                  <a:pt x="13" y="67"/>
                </a:lnTo>
                <a:lnTo>
                  <a:pt x="9" y="55"/>
                </a:lnTo>
                <a:lnTo>
                  <a:pt x="13" y="42"/>
                </a:lnTo>
                <a:lnTo>
                  <a:pt x="22" y="33"/>
                </a:lnTo>
                <a:lnTo>
                  <a:pt x="35" y="29"/>
                </a:lnTo>
                <a:close/>
                <a:moveTo>
                  <a:pt x="182" y="18"/>
                </a:moveTo>
                <a:lnTo>
                  <a:pt x="179" y="19"/>
                </a:lnTo>
                <a:lnTo>
                  <a:pt x="178" y="20"/>
                </a:lnTo>
                <a:lnTo>
                  <a:pt x="178" y="23"/>
                </a:lnTo>
                <a:lnTo>
                  <a:pt x="179" y="24"/>
                </a:lnTo>
                <a:lnTo>
                  <a:pt x="191" y="43"/>
                </a:lnTo>
                <a:lnTo>
                  <a:pt x="200" y="65"/>
                </a:lnTo>
                <a:lnTo>
                  <a:pt x="201" y="66"/>
                </a:lnTo>
                <a:lnTo>
                  <a:pt x="202" y="67"/>
                </a:lnTo>
                <a:lnTo>
                  <a:pt x="205" y="67"/>
                </a:lnTo>
                <a:lnTo>
                  <a:pt x="230" y="57"/>
                </a:lnTo>
                <a:lnTo>
                  <a:pt x="232" y="55"/>
                </a:lnTo>
                <a:lnTo>
                  <a:pt x="232" y="53"/>
                </a:lnTo>
                <a:lnTo>
                  <a:pt x="230" y="51"/>
                </a:lnTo>
                <a:lnTo>
                  <a:pt x="209" y="32"/>
                </a:lnTo>
                <a:lnTo>
                  <a:pt x="183" y="18"/>
                </a:lnTo>
                <a:lnTo>
                  <a:pt x="182" y="18"/>
                </a:lnTo>
                <a:close/>
                <a:moveTo>
                  <a:pt x="137" y="0"/>
                </a:moveTo>
                <a:lnTo>
                  <a:pt x="164" y="2"/>
                </a:lnTo>
                <a:lnTo>
                  <a:pt x="189" y="10"/>
                </a:lnTo>
                <a:lnTo>
                  <a:pt x="212" y="23"/>
                </a:lnTo>
                <a:lnTo>
                  <a:pt x="233" y="39"/>
                </a:lnTo>
                <a:lnTo>
                  <a:pt x="249" y="59"/>
                </a:lnTo>
                <a:lnTo>
                  <a:pt x="262" y="83"/>
                </a:lnTo>
                <a:lnTo>
                  <a:pt x="271" y="108"/>
                </a:lnTo>
                <a:lnTo>
                  <a:pt x="274" y="136"/>
                </a:lnTo>
                <a:lnTo>
                  <a:pt x="271" y="163"/>
                </a:lnTo>
                <a:lnTo>
                  <a:pt x="263" y="188"/>
                </a:lnTo>
                <a:lnTo>
                  <a:pt x="263" y="189"/>
                </a:lnTo>
                <a:lnTo>
                  <a:pt x="262" y="190"/>
                </a:lnTo>
                <a:lnTo>
                  <a:pt x="260" y="190"/>
                </a:lnTo>
                <a:lnTo>
                  <a:pt x="257" y="189"/>
                </a:lnTo>
                <a:lnTo>
                  <a:pt x="254" y="186"/>
                </a:lnTo>
                <a:lnTo>
                  <a:pt x="254" y="184"/>
                </a:lnTo>
                <a:lnTo>
                  <a:pt x="261" y="166"/>
                </a:lnTo>
                <a:lnTo>
                  <a:pt x="263" y="145"/>
                </a:lnTo>
                <a:lnTo>
                  <a:pt x="263" y="144"/>
                </a:lnTo>
                <a:lnTo>
                  <a:pt x="262" y="142"/>
                </a:lnTo>
                <a:lnTo>
                  <a:pt x="260" y="142"/>
                </a:lnTo>
                <a:lnTo>
                  <a:pt x="240" y="142"/>
                </a:lnTo>
                <a:lnTo>
                  <a:pt x="239" y="142"/>
                </a:lnTo>
                <a:lnTo>
                  <a:pt x="238" y="140"/>
                </a:lnTo>
                <a:lnTo>
                  <a:pt x="237" y="139"/>
                </a:lnTo>
                <a:lnTo>
                  <a:pt x="237" y="136"/>
                </a:lnTo>
                <a:lnTo>
                  <a:pt x="237" y="135"/>
                </a:lnTo>
                <a:lnTo>
                  <a:pt x="238" y="133"/>
                </a:lnTo>
                <a:lnTo>
                  <a:pt x="239" y="133"/>
                </a:lnTo>
                <a:lnTo>
                  <a:pt x="240" y="131"/>
                </a:lnTo>
                <a:lnTo>
                  <a:pt x="260" y="131"/>
                </a:lnTo>
                <a:lnTo>
                  <a:pt x="262" y="131"/>
                </a:lnTo>
                <a:lnTo>
                  <a:pt x="263" y="130"/>
                </a:lnTo>
                <a:lnTo>
                  <a:pt x="263" y="127"/>
                </a:lnTo>
                <a:lnTo>
                  <a:pt x="261" y="105"/>
                </a:lnTo>
                <a:lnTo>
                  <a:pt x="253" y="84"/>
                </a:lnTo>
                <a:lnTo>
                  <a:pt x="242" y="65"/>
                </a:lnTo>
                <a:lnTo>
                  <a:pt x="240" y="64"/>
                </a:lnTo>
                <a:lnTo>
                  <a:pt x="239" y="64"/>
                </a:lnTo>
                <a:lnTo>
                  <a:pt x="237" y="64"/>
                </a:lnTo>
                <a:lnTo>
                  <a:pt x="223" y="71"/>
                </a:lnTo>
                <a:lnTo>
                  <a:pt x="206" y="76"/>
                </a:lnTo>
                <a:lnTo>
                  <a:pt x="205" y="78"/>
                </a:lnTo>
                <a:lnTo>
                  <a:pt x="203" y="79"/>
                </a:lnTo>
                <a:lnTo>
                  <a:pt x="203" y="82"/>
                </a:lnTo>
                <a:lnTo>
                  <a:pt x="206" y="90"/>
                </a:lnTo>
                <a:lnTo>
                  <a:pt x="207" y="101"/>
                </a:lnTo>
                <a:lnTo>
                  <a:pt x="207" y="102"/>
                </a:lnTo>
                <a:lnTo>
                  <a:pt x="206" y="103"/>
                </a:lnTo>
                <a:lnTo>
                  <a:pt x="205" y="105"/>
                </a:lnTo>
                <a:lnTo>
                  <a:pt x="203" y="105"/>
                </a:lnTo>
                <a:lnTo>
                  <a:pt x="201" y="105"/>
                </a:lnTo>
                <a:lnTo>
                  <a:pt x="198" y="103"/>
                </a:lnTo>
                <a:lnTo>
                  <a:pt x="198" y="102"/>
                </a:lnTo>
                <a:lnTo>
                  <a:pt x="194" y="84"/>
                </a:lnTo>
                <a:lnTo>
                  <a:pt x="193" y="82"/>
                </a:lnTo>
                <a:lnTo>
                  <a:pt x="192" y="82"/>
                </a:lnTo>
                <a:lnTo>
                  <a:pt x="191" y="82"/>
                </a:lnTo>
                <a:lnTo>
                  <a:pt x="173" y="84"/>
                </a:lnTo>
                <a:lnTo>
                  <a:pt x="171" y="84"/>
                </a:lnTo>
                <a:lnTo>
                  <a:pt x="170" y="83"/>
                </a:lnTo>
                <a:lnTo>
                  <a:pt x="169" y="82"/>
                </a:lnTo>
                <a:lnTo>
                  <a:pt x="169" y="79"/>
                </a:lnTo>
                <a:lnTo>
                  <a:pt x="169" y="78"/>
                </a:lnTo>
                <a:lnTo>
                  <a:pt x="170" y="75"/>
                </a:lnTo>
                <a:lnTo>
                  <a:pt x="171" y="74"/>
                </a:lnTo>
                <a:lnTo>
                  <a:pt x="187" y="71"/>
                </a:lnTo>
                <a:lnTo>
                  <a:pt x="189" y="71"/>
                </a:lnTo>
                <a:lnTo>
                  <a:pt x="189" y="69"/>
                </a:lnTo>
                <a:lnTo>
                  <a:pt x="189" y="66"/>
                </a:lnTo>
                <a:lnTo>
                  <a:pt x="184" y="53"/>
                </a:lnTo>
                <a:lnTo>
                  <a:pt x="178" y="41"/>
                </a:lnTo>
                <a:lnTo>
                  <a:pt x="169" y="28"/>
                </a:lnTo>
                <a:lnTo>
                  <a:pt x="159" y="18"/>
                </a:lnTo>
                <a:lnTo>
                  <a:pt x="147" y="11"/>
                </a:lnTo>
                <a:lnTo>
                  <a:pt x="145" y="11"/>
                </a:lnTo>
                <a:lnTo>
                  <a:pt x="142" y="13"/>
                </a:lnTo>
                <a:lnTo>
                  <a:pt x="142" y="15"/>
                </a:lnTo>
                <a:lnTo>
                  <a:pt x="142" y="46"/>
                </a:lnTo>
                <a:lnTo>
                  <a:pt x="142" y="47"/>
                </a:lnTo>
                <a:lnTo>
                  <a:pt x="141" y="48"/>
                </a:lnTo>
                <a:lnTo>
                  <a:pt x="140" y="50"/>
                </a:lnTo>
                <a:lnTo>
                  <a:pt x="137" y="50"/>
                </a:lnTo>
                <a:lnTo>
                  <a:pt x="136" y="50"/>
                </a:lnTo>
                <a:lnTo>
                  <a:pt x="133" y="48"/>
                </a:lnTo>
                <a:lnTo>
                  <a:pt x="133" y="47"/>
                </a:lnTo>
                <a:lnTo>
                  <a:pt x="132" y="46"/>
                </a:lnTo>
                <a:lnTo>
                  <a:pt x="132" y="15"/>
                </a:lnTo>
                <a:lnTo>
                  <a:pt x="132" y="13"/>
                </a:lnTo>
                <a:lnTo>
                  <a:pt x="129" y="11"/>
                </a:lnTo>
                <a:lnTo>
                  <a:pt x="127" y="11"/>
                </a:lnTo>
                <a:lnTo>
                  <a:pt x="115" y="18"/>
                </a:lnTo>
                <a:lnTo>
                  <a:pt x="105" y="28"/>
                </a:lnTo>
                <a:lnTo>
                  <a:pt x="96" y="41"/>
                </a:lnTo>
                <a:lnTo>
                  <a:pt x="90" y="53"/>
                </a:lnTo>
                <a:lnTo>
                  <a:pt x="85" y="66"/>
                </a:lnTo>
                <a:lnTo>
                  <a:pt x="85" y="69"/>
                </a:lnTo>
                <a:lnTo>
                  <a:pt x="86" y="71"/>
                </a:lnTo>
                <a:lnTo>
                  <a:pt x="87" y="71"/>
                </a:lnTo>
                <a:lnTo>
                  <a:pt x="101" y="74"/>
                </a:lnTo>
                <a:lnTo>
                  <a:pt x="104" y="75"/>
                </a:lnTo>
                <a:lnTo>
                  <a:pt x="104" y="78"/>
                </a:lnTo>
                <a:lnTo>
                  <a:pt x="105" y="79"/>
                </a:lnTo>
                <a:lnTo>
                  <a:pt x="104" y="82"/>
                </a:lnTo>
                <a:lnTo>
                  <a:pt x="104" y="83"/>
                </a:lnTo>
                <a:lnTo>
                  <a:pt x="101" y="84"/>
                </a:lnTo>
                <a:lnTo>
                  <a:pt x="100" y="84"/>
                </a:lnTo>
                <a:lnTo>
                  <a:pt x="85" y="82"/>
                </a:lnTo>
                <a:lnTo>
                  <a:pt x="82" y="82"/>
                </a:lnTo>
                <a:lnTo>
                  <a:pt x="81" y="82"/>
                </a:lnTo>
                <a:lnTo>
                  <a:pt x="80" y="84"/>
                </a:lnTo>
                <a:lnTo>
                  <a:pt x="76" y="105"/>
                </a:lnTo>
                <a:lnTo>
                  <a:pt x="74" y="127"/>
                </a:lnTo>
                <a:lnTo>
                  <a:pt x="74" y="130"/>
                </a:lnTo>
                <a:lnTo>
                  <a:pt x="76" y="131"/>
                </a:lnTo>
                <a:lnTo>
                  <a:pt x="78" y="131"/>
                </a:lnTo>
                <a:lnTo>
                  <a:pt x="128" y="131"/>
                </a:lnTo>
                <a:lnTo>
                  <a:pt x="131" y="131"/>
                </a:lnTo>
                <a:lnTo>
                  <a:pt x="132" y="130"/>
                </a:lnTo>
                <a:lnTo>
                  <a:pt x="132" y="127"/>
                </a:lnTo>
                <a:lnTo>
                  <a:pt x="132" y="117"/>
                </a:lnTo>
                <a:lnTo>
                  <a:pt x="133" y="116"/>
                </a:lnTo>
                <a:lnTo>
                  <a:pt x="133" y="115"/>
                </a:lnTo>
                <a:lnTo>
                  <a:pt x="136" y="113"/>
                </a:lnTo>
                <a:lnTo>
                  <a:pt x="137" y="113"/>
                </a:lnTo>
                <a:lnTo>
                  <a:pt x="140" y="113"/>
                </a:lnTo>
                <a:lnTo>
                  <a:pt x="141" y="115"/>
                </a:lnTo>
                <a:lnTo>
                  <a:pt x="142" y="116"/>
                </a:lnTo>
                <a:lnTo>
                  <a:pt x="142" y="117"/>
                </a:lnTo>
                <a:lnTo>
                  <a:pt x="142" y="127"/>
                </a:lnTo>
                <a:lnTo>
                  <a:pt x="142" y="130"/>
                </a:lnTo>
                <a:lnTo>
                  <a:pt x="143" y="131"/>
                </a:lnTo>
                <a:lnTo>
                  <a:pt x="146" y="131"/>
                </a:lnTo>
                <a:lnTo>
                  <a:pt x="169" y="131"/>
                </a:lnTo>
                <a:lnTo>
                  <a:pt x="170" y="133"/>
                </a:lnTo>
                <a:lnTo>
                  <a:pt x="171" y="133"/>
                </a:lnTo>
                <a:lnTo>
                  <a:pt x="173" y="135"/>
                </a:lnTo>
                <a:lnTo>
                  <a:pt x="173" y="136"/>
                </a:lnTo>
                <a:lnTo>
                  <a:pt x="173" y="139"/>
                </a:lnTo>
                <a:lnTo>
                  <a:pt x="171" y="140"/>
                </a:lnTo>
                <a:lnTo>
                  <a:pt x="170" y="142"/>
                </a:lnTo>
                <a:lnTo>
                  <a:pt x="169" y="142"/>
                </a:lnTo>
                <a:lnTo>
                  <a:pt x="146" y="142"/>
                </a:lnTo>
                <a:lnTo>
                  <a:pt x="143" y="142"/>
                </a:lnTo>
                <a:lnTo>
                  <a:pt x="142" y="143"/>
                </a:lnTo>
                <a:lnTo>
                  <a:pt x="142" y="145"/>
                </a:lnTo>
                <a:lnTo>
                  <a:pt x="142" y="182"/>
                </a:lnTo>
                <a:lnTo>
                  <a:pt x="142" y="185"/>
                </a:lnTo>
                <a:lnTo>
                  <a:pt x="143" y="186"/>
                </a:lnTo>
                <a:lnTo>
                  <a:pt x="146" y="186"/>
                </a:lnTo>
                <a:lnTo>
                  <a:pt x="169" y="189"/>
                </a:lnTo>
                <a:lnTo>
                  <a:pt x="191" y="193"/>
                </a:lnTo>
                <a:lnTo>
                  <a:pt x="192" y="193"/>
                </a:lnTo>
                <a:lnTo>
                  <a:pt x="193" y="191"/>
                </a:lnTo>
                <a:lnTo>
                  <a:pt x="194" y="189"/>
                </a:lnTo>
                <a:lnTo>
                  <a:pt x="198" y="172"/>
                </a:lnTo>
                <a:lnTo>
                  <a:pt x="198" y="170"/>
                </a:lnTo>
                <a:lnTo>
                  <a:pt x="201" y="170"/>
                </a:lnTo>
                <a:lnTo>
                  <a:pt x="202" y="168"/>
                </a:lnTo>
                <a:lnTo>
                  <a:pt x="205" y="170"/>
                </a:lnTo>
                <a:lnTo>
                  <a:pt x="206" y="170"/>
                </a:lnTo>
                <a:lnTo>
                  <a:pt x="207" y="172"/>
                </a:lnTo>
                <a:lnTo>
                  <a:pt x="207" y="173"/>
                </a:lnTo>
                <a:lnTo>
                  <a:pt x="206" y="182"/>
                </a:lnTo>
                <a:lnTo>
                  <a:pt x="203" y="191"/>
                </a:lnTo>
                <a:lnTo>
                  <a:pt x="203" y="194"/>
                </a:lnTo>
                <a:lnTo>
                  <a:pt x="205" y="195"/>
                </a:lnTo>
                <a:lnTo>
                  <a:pt x="206" y="196"/>
                </a:lnTo>
                <a:lnTo>
                  <a:pt x="209" y="198"/>
                </a:lnTo>
                <a:lnTo>
                  <a:pt x="211" y="198"/>
                </a:lnTo>
                <a:lnTo>
                  <a:pt x="212" y="200"/>
                </a:lnTo>
                <a:lnTo>
                  <a:pt x="212" y="202"/>
                </a:lnTo>
                <a:lnTo>
                  <a:pt x="212" y="204"/>
                </a:lnTo>
                <a:lnTo>
                  <a:pt x="211" y="205"/>
                </a:lnTo>
                <a:lnTo>
                  <a:pt x="209" y="207"/>
                </a:lnTo>
                <a:lnTo>
                  <a:pt x="207" y="207"/>
                </a:lnTo>
                <a:lnTo>
                  <a:pt x="205" y="205"/>
                </a:lnTo>
                <a:lnTo>
                  <a:pt x="202" y="205"/>
                </a:lnTo>
                <a:lnTo>
                  <a:pt x="201" y="207"/>
                </a:lnTo>
                <a:lnTo>
                  <a:pt x="200" y="208"/>
                </a:lnTo>
                <a:lnTo>
                  <a:pt x="191" y="230"/>
                </a:lnTo>
                <a:lnTo>
                  <a:pt x="179" y="249"/>
                </a:lnTo>
                <a:lnTo>
                  <a:pt x="178" y="251"/>
                </a:lnTo>
                <a:lnTo>
                  <a:pt x="178" y="253"/>
                </a:lnTo>
                <a:lnTo>
                  <a:pt x="179" y="254"/>
                </a:lnTo>
                <a:lnTo>
                  <a:pt x="182" y="255"/>
                </a:lnTo>
                <a:lnTo>
                  <a:pt x="183" y="255"/>
                </a:lnTo>
                <a:lnTo>
                  <a:pt x="198" y="248"/>
                </a:lnTo>
                <a:lnTo>
                  <a:pt x="212" y="239"/>
                </a:lnTo>
                <a:lnTo>
                  <a:pt x="215" y="237"/>
                </a:lnTo>
                <a:lnTo>
                  <a:pt x="217" y="239"/>
                </a:lnTo>
                <a:lnTo>
                  <a:pt x="219" y="240"/>
                </a:lnTo>
                <a:lnTo>
                  <a:pt x="220" y="241"/>
                </a:lnTo>
                <a:lnTo>
                  <a:pt x="220" y="244"/>
                </a:lnTo>
                <a:lnTo>
                  <a:pt x="220" y="245"/>
                </a:lnTo>
                <a:lnTo>
                  <a:pt x="219" y="246"/>
                </a:lnTo>
                <a:lnTo>
                  <a:pt x="194" y="260"/>
                </a:lnTo>
                <a:lnTo>
                  <a:pt x="166" y="271"/>
                </a:lnTo>
                <a:lnTo>
                  <a:pt x="137" y="273"/>
                </a:lnTo>
                <a:lnTo>
                  <a:pt x="106" y="269"/>
                </a:lnTo>
                <a:lnTo>
                  <a:pt x="77" y="259"/>
                </a:lnTo>
                <a:lnTo>
                  <a:pt x="51" y="244"/>
                </a:lnTo>
                <a:lnTo>
                  <a:pt x="31" y="222"/>
                </a:lnTo>
                <a:lnTo>
                  <a:pt x="14" y="196"/>
                </a:lnTo>
                <a:lnTo>
                  <a:pt x="4" y="168"/>
                </a:lnTo>
                <a:lnTo>
                  <a:pt x="0" y="136"/>
                </a:lnTo>
                <a:lnTo>
                  <a:pt x="3" y="108"/>
                </a:lnTo>
                <a:lnTo>
                  <a:pt x="12" y="83"/>
                </a:lnTo>
                <a:lnTo>
                  <a:pt x="12" y="82"/>
                </a:lnTo>
                <a:lnTo>
                  <a:pt x="14" y="82"/>
                </a:lnTo>
                <a:lnTo>
                  <a:pt x="16" y="82"/>
                </a:lnTo>
                <a:lnTo>
                  <a:pt x="18" y="83"/>
                </a:lnTo>
                <a:lnTo>
                  <a:pt x="21" y="84"/>
                </a:lnTo>
                <a:lnTo>
                  <a:pt x="19" y="88"/>
                </a:lnTo>
                <a:lnTo>
                  <a:pt x="13" y="107"/>
                </a:lnTo>
                <a:lnTo>
                  <a:pt x="11" y="127"/>
                </a:lnTo>
                <a:lnTo>
                  <a:pt x="11" y="130"/>
                </a:lnTo>
                <a:lnTo>
                  <a:pt x="12" y="131"/>
                </a:lnTo>
                <a:lnTo>
                  <a:pt x="14" y="131"/>
                </a:lnTo>
                <a:lnTo>
                  <a:pt x="60" y="131"/>
                </a:lnTo>
                <a:lnTo>
                  <a:pt x="63" y="131"/>
                </a:lnTo>
                <a:lnTo>
                  <a:pt x="64" y="130"/>
                </a:lnTo>
                <a:lnTo>
                  <a:pt x="64" y="127"/>
                </a:lnTo>
                <a:lnTo>
                  <a:pt x="67" y="103"/>
                </a:lnTo>
                <a:lnTo>
                  <a:pt x="71" y="82"/>
                </a:lnTo>
                <a:lnTo>
                  <a:pt x="71" y="79"/>
                </a:lnTo>
                <a:lnTo>
                  <a:pt x="69" y="78"/>
                </a:lnTo>
                <a:lnTo>
                  <a:pt x="68" y="76"/>
                </a:lnTo>
                <a:lnTo>
                  <a:pt x="65" y="76"/>
                </a:lnTo>
                <a:lnTo>
                  <a:pt x="64" y="75"/>
                </a:lnTo>
                <a:lnTo>
                  <a:pt x="63" y="74"/>
                </a:lnTo>
                <a:lnTo>
                  <a:pt x="63" y="71"/>
                </a:lnTo>
                <a:lnTo>
                  <a:pt x="63" y="70"/>
                </a:lnTo>
                <a:lnTo>
                  <a:pt x="64" y="67"/>
                </a:lnTo>
                <a:lnTo>
                  <a:pt x="67" y="66"/>
                </a:lnTo>
                <a:lnTo>
                  <a:pt x="68" y="66"/>
                </a:lnTo>
                <a:lnTo>
                  <a:pt x="71" y="67"/>
                </a:lnTo>
                <a:lnTo>
                  <a:pt x="72" y="67"/>
                </a:lnTo>
                <a:lnTo>
                  <a:pt x="74" y="66"/>
                </a:lnTo>
                <a:lnTo>
                  <a:pt x="76" y="65"/>
                </a:lnTo>
                <a:lnTo>
                  <a:pt x="83" y="43"/>
                </a:lnTo>
                <a:lnTo>
                  <a:pt x="95" y="24"/>
                </a:lnTo>
                <a:lnTo>
                  <a:pt x="96" y="23"/>
                </a:lnTo>
                <a:lnTo>
                  <a:pt x="96" y="20"/>
                </a:lnTo>
                <a:lnTo>
                  <a:pt x="95" y="19"/>
                </a:lnTo>
                <a:lnTo>
                  <a:pt x="94" y="18"/>
                </a:lnTo>
                <a:lnTo>
                  <a:pt x="91" y="18"/>
                </a:lnTo>
                <a:lnTo>
                  <a:pt x="77" y="25"/>
                </a:lnTo>
                <a:lnTo>
                  <a:pt x="63" y="33"/>
                </a:lnTo>
                <a:lnTo>
                  <a:pt x="62" y="34"/>
                </a:lnTo>
                <a:lnTo>
                  <a:pt x="60" y="34"/>
                </a:lnTo>
                <a:lnTo>
                  <a:pt x="58" y="33"/>
                </a:lnTo>
                <a:lnTo>
                  <a:pt x="58" y="32"/>
                </a:lnTo>
                <a:lnTo>
                  <a:pt x="57" y="30"/>
                </a:lnTo>
                <a:lnTo>
                  <a:pt x="57" y="28"/>
                </a:lnTo>
                <a:lnTo>
                  <a:pt x="57" y="27"/>
                </a:lnTo>
                <a:lnTo>
                  <a:pt x="58" y="25"/>
                </a:lnTo>
                <a:lnTo>
                  <a:pt x="82" y="11"/>
                </a:lnTo>
                <a:lnTo>
                  <a:pt x="109" y="4"/>
                </a:lnTo>
                <a:lnTo>
                  <a:pt x="137" y="0"/>
                </a:lnTo>
                <a:close/>
              </a:path>
            </a:pathLst>
          </a:custGeom>
          <a:solidFill>
            <a:schemeClr val="bg1">
              <a:alpha val="20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4" name="Freeform 463"/>
          <p:cNvSpPr>
            <a:spLocks noEditPoints="1"/>
          </p:cNvSpPr>
          <p:nvPr userDrawn="1"/>
        </p:nvSpPr>
        <p:spPr bwMode="auto">
          <a:xfrm rot="19468345">
            <a:off x="4877976" y="513678"/>
            <a:ext cx="1364153" cy="774137"/>
          </a:xfrm>
          <a:custGeom>
            <a:avLst/>
            <a:gdLst>
              <a:gd name="T0" fmla="*/ 250 w 326"/>
              <a:gd name="T1" fmla="*/ 94 h 185"/>
              <a:gd name="T2" fmla="*/ 253 w 326"/>
              <a:gd name="T3" fmla="*/ 98 h 185"/>
              <a:gd name="T4" fmla="*/ 249 w 326"/>
              <a:gd name="T5" fmla="*/ 148 h 185"/>
              <a:gd name="T6" fmla="*/ 225 w 326"/>
              <a:gd name="T7" fmla="*/ 163 h 185"/>
              <a:gd name="T8" fmla="*/ 185 w 326"/>
              <a:gd name="T9" fmla="*/ 171 h 185"/>
              <a:gd name="T10" fmla="*/ 142 w 326"/>
              <a:gd name="T11" fmla="*/ 171 h 185"/>
              <a:gd name="T12" fmla="*/ 102 w 326"/>
              <a:gd name="T13" fmla="*/ 163 h 185"/>
              <a:gd name="T14" fmla="*/ 78 w 326"/>
              <a:gd name="T15" fmla="*/ 148 h 185"/>
              <a:gd name="T16" fmla="*/ 74 w 326"/>
              <a:gd name="T17" fmla="*/ 99 h 185"/>
              <a:gd name="T18" fmla="*/ 76 w 326"/>
              <a:gd name="T19" fmla="*/ 94 h 185"/>
              <a:gd name="T20" fmla="*/ 82 w 326"/>
              <a:gd name="T21" fmla="*/ 94 h 185"/>
              <a:gd name="T22" fmla="*/ 163 w 326"/>
              <a:gd name="T23" fmla="*/ 126 h 185"/>
              <a:gd name="T24" fmla="*/ 245 w 326"/>
              <a:gd name="T25" fmla="*/ 93 h 185"/>
              <a:gd name="T26" fmla="*/ 163 w 326"/>
              <a:gd name="T27" fmla="*/ 0 h 185"/>
              <a:gd name="T28" fmla="*/ 322 w 326"/>
              <a:gd name="T29" fmla="*/ 46 h 185"/>
              <a:gd name="T30" fmla="*/ 326 w 326"/>
              <a:gd name="T31" fmla="*/ 50 h 185"/>
              <a:gd name="T32" fmla="*/ 324 w 326"/>
              <a:gd name="T33" fmla="*/ 53 h 185"/>
              <a:gd name="T34" fmla="*/ 168 w 326"/>
              <a:gd name="T35" fmla="*/ 120 h 185"/>
              <a:gd name="T36" fmla="*/ 157 w 326"/>
              <a:gd name="T37" fmla="*/ 120 h 185"/>
              <a:gd name="T38" fmla="*/ 42 w 326"/>
              <a:gd name="T39" fmla="*/ 72 h 185"/>
              <a:gd name="T40" fmla="*/ 39 w 326"/>
              <a:gd name="T41" fmla="*/ 75 h 185"/>
              <a:gd name="T42" fmla="*/ 39 w 326"/>
              <a:gd name="T43" fmla="*/ 110 h 185"/>
              <a:gd name="T44" fmla="*/ 42 w 326"/>
              <a:gd name="T45" fmla="*/ 110 h 185"/>
              <a:gd name="T46" fmla="*/ 45 w 326"/>
              <a:gd name="T47" fmla="*/ 110 h 185"/>
              <a:gd name="T48" fmla="*/ 46 w 326"/>
              <a:gd name="T49" fmla="*/ 112 h 185"/>
              <a:gd name="T50" fmla="*/ 46 w 326"/>
              <a:gd name="T51" fmla="*/ 116 h 185"/>
              <a:gd name="T52" fmla="*/ 45 w 326"/>
              <a:gd name="T53" fmla="*/ 122 h 185"/>
              <a:gd name="T54" fmla="*/ 46 w 326"/>
              <a:gd name="T55" fmla="*/ 124 h 185"/>
              <a:gd name="T56" fmla="*/ 46 w 326"/>
              <a:gd name="T57" fmla="*/ 126 h 185"/>
              <a:gd name="T58" fmla="*/ 45 w 326"/>
              <a:gd name="T59" fmla="*/ 127 h 185"/>
              <a:gd name="T60" fmla="*/ 52 w 326"/>
              <a:gd name="T61" fmla="*/ 149 h 185"/>
              <a:gd name="T62" fmla="*/ 50 w 326"/>
              <a:gd name="T63" fmla="*/ 171 h 185"/>
              <a:gd name="T64" fmla="*/ 42 w 326"/>
              <a:gd name="T65" fmla="*/ 181 h 185"/>
              <a:gd name="T66" fmla="*/ 42 w 326"/>
              <a:gd name="T67" fmla="*/ 175 h 185"/>
              <a:gd name="T68" fmla="*/ 42 w 326"/>
              <a:gd name="T69" fmla="*/ 171 h 185"/>
              <a:gd name="T70" fmla="*/ 41 w 326"/>
              <a:gd name="T71" fmla="*/ 172 h 185"/>
              <a:gd name="T72" fmla="*/ 39 w 326"/>
              <a:gd name="T73" fmla="*/ 179 h 185"/>
              <a:gd name="T74" fmla="*/ 36 w 326"/>
              <a:gd name="T75" fmla="*/ 185 h 185"/>
              <a:gd name="T76" fmla="*/ 34 w 326"/>
              <a:gd name="T77" fmla="*/ 185 h 185"/>
              <a:gd name="T78" fmla="*/ 33 w 326"/>
              <a:gd name="T79" fmla="*/ 170 h 185"/>
              <a:gd name="T80" fmla="*/ 32 w 326"/>
              <a:gd name="T81" fmla="*/ 167 h 185"/>
              <a:gd name="T82" fmla="*/ 32 w 326"/>
              <a:gd name="T83" fmla="*/ 171 h 185"/>
              <a:gd name="T84" fmla="*/ 30 w 326"/>
              <a:gd name="T85" fmla="*/ 179 h 185"/>
              <a:gd name="T86" fmla="*/ 30 w 326"/>
              <a:gd name="T87" fmla="*/ 179 h 185"/>
              <a:gd name="T88" fmla="*/ 29 w 326"/>
              <a:gd name="T89" fmla="*/ 172 h 185"/>
              <a:gd name="T90" fmla="*/ 28 w 326"/>
              <a:gd name="T91" fmla="*/ 172 h 185"/>
              <a:gd name="T92" fmla="*/ 28 w 326"/>
              <a:gd name="T93" fmla="*/ 180 h 185"/>
              <a:gd name="T94" fmla="*/ 28 w 326"/>
              <a:gd name="T95" fmla="*/ 181 h 185"/>
              <a:gd name="T96" fmla="*/ 16 w 326"/>
              <a:gd name="T97" fmla="*/ 157 h 185"/>
              <a:gd name="T98" fmla="*/ 25 w 326"/>
              <a:gd name="T99" fmla="*/ 127 h 185"/>
              <a:gd name="T100" fmla="*/ 24 w 326"/>
              <a:gd name="T101" fmla="*/ 126 h 185"/>
              <a:gd name="T102" fmla="*/ 24 w 326"/>
              <a:gd name="T103" fmla="*/ 122 h 185"/>
              <a:gd name="T104" fmla="*/ 27 w 326"/>
              <a:gd name="T105" fmla="*/ 121 h 185"/>
              <a:gd name="T106" fmla="*/ 25 w 326"/>
              <a:gd name="T107" fmla="*/ 116 h 185"/>
              <a:gd name="T108" fmla="*/ 25 w 326"/>
              <a:gd name="T109" fmla="*/ 112 h 185"/>
              <a:gd name="T110" fmla="*/ 28 w 326"/>
              <a:gd name="T111" fmla="*/ 108 h 185"/>
              <a:gd name="T112" fmla="*/ 30 w 326"/>
              <a:gd name="T113" fmla="*/ 110 h 185"/>
              <a:gd name="T114" fmla="*/ 33 w 326"/>
              <a:gd name="T115" fmla="*/ 108 h 185"/>
              <a:gd name="T116" fmla="*/ 32 w 326"/>
              <a:gd name="T117" fmla="*/ 67 h 185"/>
              <a:gd name="T118" fmla="*/ 2 w 326"/>
              <a:gd name="T119" fmla="*/ 55 h 185"/>
              <a:gd name="T120" fmla="*/ 0 w 326"/>
              <a:gd name="T121" fmla="*/ 52 h 185"/>
              <a:gd name="T122" fmla="*/ 1 w 326"/>
              <a:gd name="T123" fmla="*/ 47 h 185"/>
              <a:gd name="T124" fmla="*/ 159 w 326"/>
              <a:gd name="T12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6" h="185">
                <a:moveTo>
                  <a:pt x="248" y="93"/>
                </a:moveTo>
                <a:lnTo>
                  <a:pt x="250" y="94"/>
                </a:lnTo>
                <a:lnTo>
                  <a:pt x="251" y="95"/>
                </a:lnTo>
                <a:lnTo>
                  <a:pt x="253" y="98"/>
                </a:lnTo>
                <a:lnTo>
                  <a:pt x="253" y="138"/>
                </a:lnTo>
                <a:lnTo>
                  <a:pt x="249" y="148"/>
                </a:lnTo>
                <a:lnTo>
                  <a:pt x="239" y="157"/>
                </a:lnTo>
                <a:lnTo>
                  <a:pt x="225" y="163"/>
                </a:lnTo>
                <a:lnTo>
                  <a:pt x="207" y="168"/>
                </a:lnTo>
                <a:lnTo>
                  <a:pt x="185" y="171"/>
                </a:lnTo>
                <a:lnTo>
                  <a:pt x="163" y="172"/>
                </a:lnTo>
                <a:lnTo>
                  <a:pt x="142" y="171"/>
                </a:lnTo>
                <a:lnTo>
                  <a:pt x="120" y="168"/>
                </a:lnTo>
                <a:lnTo>
                  <a:pt x="102" y="163"/>
                </a:lnTo>
                <a:lnTo>
                  <a:pt x="87" y="157"/>
                </a:lnTo>
                <a:lnTo>
                  <a:pt x="78" y="148"/>
                </a:lnTo>
                <a:lnTo>
                  <a:pt x="74" y="138"/>
                </a:lnTo>
                <a:lnTo>
                  <a:pt x="74" y="99"/>
                </a:lnTo>
                <a:lnTo>
                  <a:pt x="75" y="97"/>
                </a:lnTo>
                <a:lnTo>
                  <a:pt x="76" y="94"/>
                </a:lnTo>
                <a:lnTo>
                  <a:pt x="79" y="93"/>
                </a:lnTo>
                <a:lnTo>
                  <a:pt x="82" y="94"/>
                </a:lnTo>
                <a:lnTo>
                  <a:pt x="158" y="125"/>
                </a:lnTo>
                <a:lnTo>
                  <a:pt x="163" y="126"/>
                </a:lnTo>
                <a:lnTo>
                  <a:pt x="168" y="125"/>
                </a:lnTo>
                <a:lnTo>
                  <a:pt x="245" y="93"/>
                </a:lnTo>
                <a:lnTo>
                  <a:pt x="248" y="93"/>
                </a:lnTo>
                <a:close/>
                <a:moveTo>
                  <a:pt x="163" y="0"/>
                </a:moveTo>
                <a:lnTo>
                  <a:pt x="167" y="0"/>
                </a:lnTo>
                <a:lnTo>
                  <a:pt x="322" y="46"/>
                </a:lnTo>
                <a:lnTo>
                  <a:pt x="324" y="47"/>
                </a:lnTo>
                <a:lnTo>
                  <a:pt x="326" y="50"/>
                </a:lnTo>
                <a:lnTo>
                  <a:pt x="326" y="52"/>
                </a:lnTo>
                <a:lnTo>
                  <a:pt x="324" y="53"/>
                </a:lnTo>
                <a:lnTo>
                  <a:pt x="323" y="55"/>
                </a:lnTo>
                <a:lnTo>
                  <a:pt x="168" y="120"/>
                </a:lnTo>
                <a:lnTo>
                  <a:pt x="163" y="121"/>
                </a:lnTo>
                <a:lnTo>
                  <a:pt x="157" y="120"/>
                </a:lnTo>
                <a:lnTo>
                  <a:pt x="43" y="72"/>
                </a:lnTo>
                <a:lnTo>
                  <a:pt x="42" y="72"/>
                </a:lnTo>
                <a:lnTo>
                  <a:pt x="39" y="74"/>
                </a:lnTo>
                <a:lnTo>
                  <a:pt x="39" y="75"/>
                </a:lnTo>
                <a:lnTo>
                  <a:pt x="39" y="110"/>
                </a:lnTo>
                <a:lnTo>
                  <a:pt x="39" y="110"/>
                </a:lnTo>
                <a:lnTo>
                  <a:pt x="41" y="111"/>
                </a:lnTo>
                <a:lnTo>
                  <a:pt x="42" y="110"/>
                </a:lnTo>
                <a:lnTo>
                  <a:pt x="43" y="110"/>
                </a:lnTo>
                <a:lnTo>
                  <a:pt x="45" y="110"/>
                </a:lnTo>
                <a:lnTo>
                  <a:pt x="45" y="111"/>
                </a:lnTo>
                <a:lnTo>
                  <a:pt x="46" y="112"/>
                </a:lnTo>
                <a:lnTo>
                  <a:pt x="46" y="115"/>
                </a:lnTo>
                <a:lnTo>
                  <a:pt x="46" y="116"/>
                </a:lnTo>
                <a:lnTo>
                  <a:pt x="46" y="120"/>
                </a:lnTo>
                <a:lnTo>
                  <a:pt x="45" y="122"/>
                </a:lnTo>
                <a:lnTo>
                  <a:pt x="45" y="124"/>
                </a:lnTo>
                <a:lnTo>
                  <a:pt x="46" y="124"/>
                </a:lnTo>
                <a:lnTo>
                  <a:pt x="47" y="125"/>
                </a:lnTo>
                <a:lnTo>
                  <a:pt x="46" y="126"/>
                </a:lnTo>
                <a:lnTo>
                  <a:pt x="45" y="127"/>
                </a:lnTo>
                <a:lnTo>
                  <a:pt x="45" y="127"/>
                </a:lnTo>
                <a:lnTo>
                  <a:pt x="50" y="138"/>
                </a:lnTo>
                <a:lnTo>
                  <a:pt x="52" y="149"/>
                </a:lnTo>
                <a:lnTo>
                  <a:pt x="52" y="161"/>
                </a:lnTo>
                <a:lnTo>
                  <a:pt x="50" y="171"/>
                </a:lnTo>
                <a:lnTo>
                  <a:pt x="42" y="180"/>
                </a:lnTo>
                <a:lnTo>
                  <a:pt x="42" y="181"/>
                </a:lnTo>
                <a:lnTo>
                  <a:pt x="42" y="180"/>
                </a:lnTo>
                <a:lnTo>
                  <a:pt x="42" y="175"/>
                </a:lnTo>
                <a:lnTo>
                  <a:pt x="42" y="172"/>
                </a:lnTo>
                <a:lnTo>
                  <a:pt x="42" y="171"/>
                </a:lnTo>
                <a:lnTo>
                  <a:pt x="42" y="171"/>
                </a:lnTo>
                <a:lnTo>
                  <a:pt x="41" y="172"/>
                </a:lnTo>
                <a:lnTo>
                  <a:pt x="41" y="175"/>
                </a:lnTo>
                <a:lnTo>
                  <a:pt x="39" y="179"/>
                </a:lnTo>
                <a:lnTo>
                  <a:pt x="37" y="182"/>
                </a:lnTo>
                <a:lnTo>
                  <a:pt x="36" y="185"/>
                </a:lnTo>
                <a:lnTo>
                  <a:pt x="34" y="185"/>
                </a:lnTo>
                <a:lnTo>
                  <a:pt x="34" y="185"/>
                </a:lnTo>
                <a:lnTo>
                  <a:pt x="33" y="173"/>
                </a:lnTo>
                <a:lnTo>
                  <a:pt x="33" y="170"/>
                </a:lnTo>
                <a:lnTo>
                  <a:pt x="33" y="168"/>
                </a:lnTo>
                <a:lnTo>
                  <a:pt x="32" y="167"/>
                </a:lnTo>
                <a:lnTo>
                  <a:pt x="32" y="168"/>
                </a:lnTo>
                <a:lnTo>
                  <a:pt x="32" y="171"/>
                </a:lnTo>
                <a:lnTo>
                  <a:pt x="32" y="179"/>
                </a:lnTo>
                <a:lnTo>
                  <a:pt x="30" y="179"/>
                </a:lnTo>
                <a:lnTo>
                  <a:pt x="30" y="180"/>
                </a:lnTo>
                <a:lnTo>
                  <a:pt x="30" y="179"/>
                </a:lnTo>
                <a:lnTo>
                  <a:pt x="29" y="175"/>
                </a:lnTo>
                <a:lnTo>
                  <a:pt x="29" y="172"/>
                </a:lnTo>
                <a:lnTo>
                  <a:pt x="28" y="172"/>
                </a:lnTo>
                <a:lnTo>
                  <a:pt x="28" y="172"/>
                </a:lnTo>
                <a:lnTo>
                  <a:pt x="28" y="175"/>
                </a:lnTo>
                <a:lnTo>
                  <a:pt x="28" y="180"/>
                </a:lnTo>
                <a:lnTo>
                  <a:pt x="28" y="181"/>
                </a:lnTo>
                <a:lnTo>
                  <a:pt x="28" y="181"/>
                </a:lnTo>
                <a:lnTo>
                  <a:pt x="19" y="170"/>
                </a:lnTo>
                <a:lnTo>
                  <a:pt x="16" y="157"/>
                </a:lnTo>
                <a:lnTo>
                  <a:pt x="19" y="141"/>
                </a:lnTo>
                <a:lnTo>
                  <a:pt x="25" y="127"/>
                </a:lnTo>
                <a:lnTo>
                  <a:pt x="25" y="126"/>
                </a:lnTo>
                <a:lnTo>
                  <a:pt x="24" y="126"/>
                </a:lnTo>
                <a:lnTo>
                  <a:pt x="24" y="124"/>
                </a:lnTo>
                <a:lnTo>
                  <a:pt x="24" y="122"/>
                </a:lnTo>
                <a:lnTo>
                  <a:pt x="25" y="122"/>
                </a:lnTo>
                <a:lnTo>
                  <a:pt x="27" y="121"/>
                </a:lnTo>
                <a:lnTo>
                  <a:pt x="25" y="118"/>
                </a:lnTo>
                <a:lnTo>
                  <a:pt x="25" y="116"/>
                </a:lnTo>
                <a:lnTo>
                  <a:pt x="25" y="113"/>
                </a:lnTo>
                <a:lnTo>
                  <a:pt x="25" y="112"/>
                </a:lnTo>
                <a:lnTo>
                  <a:pt x="27" y="110"/>
                </a:lnTo>
                <a:lnTo>
                  <a:pt x="28" y="108"/>
                </a:lnTo>
                <a:lnTo>
                  <a:pt x="30" y="108"/>
                </a:lnTo>
                <a:lnTo>
                  <a:pt x="30" y="110"/>
                </a:lnTo>
                <a:lnTo>
                  <a:pt x="32" y="108"/>
                </a:lnTo>
                <a:lnTo>
                  <a:pt x="33" y="108"/>
                </a:lnTo>
                <a:lnTo>
                  <a:pt x="33" y="70"/>
                </a:lnTo>
                <a:lnTo>
                  <a:pt x="32" y="67"/>
                </a:lnTo>
                <a:lnTo>
                  <a:pt x="30" y="66"/>
                </a:lnTo>
                <a:lnTo>
                  <a:pt x="2" y="55"/>
                </a:lnTo>
                <a:lnTo>
                  <a:pt x="1" y="53"/>
                </a:lnTo>
                <a:lnTo>
                  <a:pt x="0" y="52"/>
                </a:lnTo>
                <a:lnTo>
                  <a:pt x="0" y="50"/>
                </a:lnTo>
                <a:lnTo>
                  <a:pt x="1" y="47"/>
                </a:lnTo>
                <a:lnTo>
                  <a:pt x="4" y="46"/>
                </a:lnTo>
                <a:lnTo>
                  <a:pt x="159" y="0"/>
                </a:lnTo>
                <a:lnTo>
                  <a:pt x="163" y="0"/>
                </a:lnTo>
                <a:close/>
              </a:path>
            </a:pathLst>
          </a:custGeom>
          <a:solidFill>
            <a:schemeClr val="bg1">
              <a:alpha val="20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5" name="Freeform 381"/>
          <p:cNvSpPr>
            <a:spLocks noEditPoints="1"/>
          </p:cNvSpPr>
          <p:nvPr userDrawn="1"/>
        </p:nvSpPr>
        <p:spPr bwMode="auto">
          <a:xfrm rot="14941924">
            <a:off x="8362898" y="3498968"/>
            <a:ext cx="4181014" cy="4031692"/>
          </a:xfrm>
          <a:custGeom>
            <a:avLst/>
            <a:gdLst>
              <a:gd name="T0" fmla="*/ 138 w 280"/>
              <a:gd name="T1" fmla="*/ 237 h 270"/>
              <a:gd name="T2" fmla="*/ 165 w 280"/>
              <a:gd name="T3" fmla="*/ 210 h 270"/>
              <a:gd name="T4" fmla="*/ 73 w 280"/>
              <a:gd name="T5" fmla="*/ 210 h 270"/>
              <a:gd name="T6" fmla="*/ 61 w 280"/>
              <a:gd name="T7" fmla="*/ 237 h 270"/>
              <a:gd name="T8" fmla="*/ 133 w 280"/>
              <a:gd name="T9" fmla="*/ 243 h 270"/>
              <a:gd name="T10" fmla="*/ 101 w 280"/>
              <a:gd name="T11" fmla="*/ 207 h 270"/>
              <a:gd name="T12" fmla="*/ 181 w 280"/>
              <a:gd name="T13" fmla="*/ 207 h 270"/>
              <a:gd name="T14" fmla="*/ 147 w 280"/>
              <a:gd name="T15" fmla="*/ 242 h 270"/>
              <a:gd name="T16" fmla="*/ 202 w 280"/>
              <a:gd name="T17" fmla="*/ 253 h 270"/>
              <a:gd name="T18" fmla="*/ 202 w 280"/>
              <a:gd name="T19" fmla="*/ 219 h 270"/>
              <a:gd name="T20" fmla="*/ 222 w 280"/>
              <a:gd name="T21" fmla="*/ 200 h 270"/>
              <a:gd name="T22" fmla="*/ 64 w 280"/>
              <a:gd name="T23" fmla="*/ 166 h 270"/>
              <a:gd name="T24" fmla="*/ 79 w 280"/>
              <a:gd name="T25" fmla="*/ 197 h 270"/>
              <a:gd name="T26" fmla="*/ 71 w 280"/>
              <a:gd name="T27" fmla="*/ 156 h 270"/>
              <a:gd name="T28" fmla="*/ 184 w 280"/>
              <a:gd name="T29" fmla="*/ 196 h 270"/>
              <a:gd name="T30" fmla="*/ 221 w 280"/>
              <a:gd name="T31" fmla="*/ 191 h 270"/>
              <a:gd name="T32" fmla="*/ 230 w 280"/>
              <a:gd name="T33" fmla="*/ 100 h 270"/>
              <a:gd name="T34" fmla="*/ 214 w 280"/>
              <a:gd name="T35" fmla="*/ 148 h 270"/>
              <a:gd name="T36" fmla="*/ 248 w 280"/>
              <a:gd name="T37" fmla="*/ 177 h 270"/>
              <a:gd name="T38" fmla="*/ 231 w 280"/>
              <a:gd name="T39" fmla="*/ 101 h 270"/>
              <a:gd name="T40" fmla="*/ 14 w 280"/>
              <a:gd name="T41" fmla="*/ 137 h 270"/>
              <a:gd name="T42" fmla="*/ 38 w 280"/>
              <a:gd name="T43" fmla="*/ 171 h 270"/>
              <a:gd name="T44" fmla="*/ 61 w 280"/>
              <a:gd name="T45" fmla="*/ 156 h 270"/>
              <a:gd name="T46" fmla="*/ 51 w 280"/>
              <a:gd name="T47" fmla="*/ 101 h 270"/>
              <a:gd name="T48" fmla="*/ 179 w 280"/>
              <a:gd name="T49" fmla="*/ 133 h 270"/>
              <a:gd name="T50" fmla="*/ 111 w 280"/>
              <a:gd name="T51" fmla="*/ 160 h 270"/>
              <a:gd name="T52" fmla="*/ 139 w 280"/>
              <a:gd name="T53" fmla="*/ 94 h 270"/>
              <a:gd name="T54" fmla="*/ 208 w 280"/>
              <a:gd name="T55" fmla="*/ 133 h 270"/>
              <a:gd name="T56" fmla="*/ 221 w 280"/>
              <a:gd name="T57" fmla="*/ 97 h 270"/>
              <a:gd name="T58" fmla="*/ 60 w 280"/>
              <a:gd name="T59" fmla="*/ 96 h 270"/>
              <a:gd name="T60" fmla="*/ 69 w 280"/>
              <a:gd name="T61" fmla="*/ 133 h 270"/>
              <a:gd name="T62" fmla="*/ 93 w 280"/>
              <a:gd name="T63" fmla="*/ 87 h 270"/>
              <a:gd name="T64" fmla="*/ 87 w 280"/>
              <a:gd name="T65" fmla="*/ 114 h 270"/>
              <a:gd name="T66" fmla="*/ 105 w 280"/>
              <a:gd name="T67" fmla="*/ 201 h 270"/>
              <a:gd name="T68" fmla="*/ 174 w 280"/>
              <a:gd name="T69" fmla="*/ 201 h 270"/>
              <a:gd name="T70" fmla="*/ 191 w 280"/>
              <a:gd name="T71" fmla="*/ 114 h 270"/>
              <a:gd name="T72" fmla="*/ 139 w 280"/>
              <a:gd name="T73" fmla="*/ 50 h 270"/>
              <a:gd name="T74" fmla="*/ 116 w 280"/>
              <a:gd name="T75" fmla="*/ 78 h 270"/>
              <a:gd name="T76" fmla="*/ 142 w 280"/>
              <a:gd name="T77" fmla="*/ 50 h 270"/>
              <a:gd name="T78" fmla="*/ 147 w 280"/>
              <a:gd name="T79" fmla="*/ 46 h 270"/>
              <a:gd name="T80" fmla="*/ 181 w 280"/>
              <a:gd name="T81" fmla="*/ 81 h 270"/>
              <a:gd name="T82" fmla="*/ 222 w 280"/>
              <a:gd name="T83" fmla="*/ 71 h 270"/>
              <a:gd name="T84" fmla="*/ 200 w 280"/>
              <a:gd name="T85" fmla="*/ 50 h 270"/>
              <a:gd name="T86" fmla="*/ 97 w 280"/>
              <a:gd name="T87" fmla="*/ 30 h 270"/>
              <a:gd name="T88" fmla="*/ 57 w 280"/>
              <a:gd name="T89" fmla="*/ 87 h 270"/>
              <a:gd name="T90" fmla="*/ 103 w 280"/>
              <a:gd name="T91" fmla="*/ 78 h 270"/>
              <a:gd name="T92" fmla="*/ 131 w 280"/>
              <a:gd name="T93" fmla="*/ 42 h 270"/>
              <a:gd name="T94" fmla="*/ 222 w 280"/>
              <a:gd name="T95" fmla="*/ 21 h 270"/>
              <a:gd name="T96" fmla="*/ 230 w 280"/>
              <a:gd name="T97" fmla="*/ 91 h 270"/>
              <a:gd name="T98" fmla="*/ 276 w 280"/>
              <a:gd name="T99" fmla="*/ 159 h 270"/>
              <a:gd name="T100" fmla="*/ 231 w 280"/>
              <a:gd name="T101" fmla="*/ 207 h 270"/>
              <a:gd name="T102" fmla="*/ 245 w 280"/>
              <a:gd name="T103" fmla="*/ 243 h 270"/>
              <a:gd name="T104" fmla="*/ 206 w 280"/>
              <a:gd name="T105" fmla="*/ 266 h 270"/>
              <a:gd name="T106" fmla="*/ 138 w 280"/>
              <a:gd name="T107" fmla="*/ 248 h 270"/>
              <a:gd name="T108" fmla="*/ 51 w 280"/>
              <a:gd name="T109" fmla="*/ 239 h 270"/>
              <a:gd name="T110" fmla="*/ 29 w 280"/>
              <a:gd name="T111" fmla="*/ 187 h 270"/>
              <a:gd name="T112" fmla="*/ 2 w 280"/>
              <a:gd name="T113" fmla="*/ 129 h 270"/>
              <a:gd name="T114" fmla="*/ 48 w 280"/>
              <a:gd name="T115" fmla="*/ 67 h 270"/>
              <a:gd name="T116" fmla="*/ 119 w 280"/>
              <a:gd name="T117" fmla="*/ 26 h 270"/>
              <a:gd name="T118" fmla="*/ 172 w 280"/>
              <a:gd name="T119" fmla="*/ 21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0" h="270">
                <a:moveTo>
                  <a:pt x="116" y="209"/>
                </a:moveTo>
                <a:lnTo>
                  <a:pt x="115" y="209"/>
                </a:lnTo>
                <a:lnTo>
                  <a:pt x="114" y="211"/>
                </a:lnTo>
                <a:lnTo>
                  <a:pt x="114" y="212"/>
                </a:lnTo>
                <a:lnTo>
                  <a:pt x="126" y="226"/>
                </a:lnTo>
                <a:lnTo>
                  <a:pt x="138" y="237"/>
                </a:lnTo>
                <a:lnTo>
                  <a:pt x="139" y="238"/>
                </a:lnTo>
                <a:lnTo>
                  <a:pt x="142" y="237"/>
                </a:lnTo>
                <a:lnTo>
                  <a:pt x="153" y="226"/>
                </a:lnTo>
                <a:lnTo>
                  <a:pt x="165" y="212"/>
                </a:lnTo>
                <a:lnTo>
                  <a:pt x="166" y="211"/>
                </a:lnTo>
                <a:lnTo>
                  <a:pt x="165" y="210"/>
                </a:lnTo>
                <a:lnTo>
                  <a:pt x="163" y="209"/>
                </a:lnTo>
                <a:lnTo>
                  <a:pt x="116" y="209"/>
                </a:lnTo>
                <a:close/>
                <a:moveTo>
                  <a:pt x="79" y="203"/>
                </a:moveTo>
                <a:lnTo>
                  <a:pt x="77" y="203"/>
                </a:lnTo>
                <a:lnTo>
                  <a:pt x="75" y="205"/>
                </a:lnTo>
                <a:lnTo>
                  <a:pt x="73" y="210"/>
                </a:lnTo>
                <a:lnTo>
                  <a:pt x="69" y="212"/>
                </a:lnTo>
                <a:lnTo>
                  <a:pt x="64" y="215"/>
                </a:lnTo>
                <a:lnTo>
                  <a:pt x="59" y="217"/>
                </a:lnTo>
                <a:lnTo>
                  <a:pt x="57" y="219"/>
                </a:lnTo>
                <a:lnTo>
                  <a:pt x="57" y="220"/>
                </a:lnTo>
                <a:lnTo>
                  <a:pt x="61" y="237"/>
                </a:lnTo>
                <a:lnTo>
                  <a:pt x="70" y="248"/>
                </a:lnTo>
                <a:lnTo>
                  <a:pt x="82" y="256"/>
                </a:lnTo>
                <a:lnTo>
                  <a:pt x="97" y="258"/>
                </a:lnTo>
                <a:lnTo>
                  <a:pt x="114" y="254"/>
                </a:lnTo>
                <a:lnTo>
                  <a:pt x="131" y="244"/>
                </a:lnTo>
                <a:lnTo>
                  <a:pt x="133" y="243"/>
                </a:lnTo>
                <a:lnTo>
                  <a:pt x="133" y="242"/>
                </a:lnTo>
                <a:lnTo>
                  <a:pt x="131" y="240"/>
                </a:lnTo>
                <a:lnTo>
                  <a:pt x="119" y="228"/>
                </a:lnTo>
                <a:lnTo>
                  <a:pt x="106" y="211"/>
                </a:lnTo>
                <a:lnTo>
                  <a:pt x="103" y="209"/>
                </a:lnTo>
                <a:lnTo>
                  <a:pt x="101" y="207"/>
                </a:lnTo>
                <a:lnTo>
                  <a:pt x="98" y="207"/>
                </a:lnTo>
                <a:lnTo>
                  <a:pt x="88" y="206"/>
                </a:lnTo>
                <a:lnTo>
                  <a:pt x="79" y="203"/>
                </a:lnTo>
                <a:close/>
                <a:moveTo>
                  <a:pt x="220" y="198"/>
                </a:moveTo>
                <a:lnTo>
                  <a:pt x="202" y="203"/>
                </a:lnTo>
                <a:lnTo>
                  <a:pt x="181" y="207"/>
                </a:lnTo>
                <a:lnTo>
                  <a:pt x="179" y="207"/>
                </a:lnTo>
                <a:lnTo>
                  <a:pt x="176" y="209"/>
                </a:lnTo>
                <a:lnTo>
                  <a:pt x="174" y="211"/>
                </a:lnTo>
                <a:lnTo>
                  <a:pt x="161" y="228"/>
                </a:lnTo>
                <a:lnTo>
                  <a:pt x="148" y="240"/>
                </a:lnTo>
                <a:lnTo>
                  <a:pt x="147" y="242"/>
                </a:lnTo>
                <a:lnTo>
                  <a:pt x="147" y="243"/>
                </a:lnTo>
                <a:lnTo>
                  <a:pt x="148" y="244"/>
                </a:lnTo>
                <a:lnTo>
                  <a:pt x="163" y="253"/>
                </a:lnTo>
                <a:lnTo>
                  <a:pt x="177" y="257"/>
                </a:lnTo>
                <a:lnTo>
                  <a:pt x="191" y="257"/>
                </a:lnTo>
                <a:lnTo>
                  <a:pt x="202" y="253"/>
                </a:lnTo>
                <a:lnTo>
                  <a:pt x="203" y="252"/>
                </a:lnTo>
                <a:lnTo>
                  <a:pt x="204" y="251"/>
                </a:lnTo>
                <a:lnTo>
                  <a:pt x="203" y="249"/>
                </a:lnTo>
                <a:lnTo>
                  <a:pt x="198" y="239"/>
                </a:lnTo>
                <a:lnTo>
                  <a:pt x="198" y="228"/>
                </a:lnTo>
                <a:lnTo>
                  <a:pt x="202" y="219"/>
                </a:lnTo>
                <a:lnTo>
                  <a:pt x="209" y="211"/>
                </a:lnTo>
                <a:lnTo>
                  <a:pt x="221" y="207"/>
                </a:lnTo>
                <a:lnTo>
                  <a:pt x="222" y="206"/>
                </a:lnTo>
                <a:lnTo>
                  <a:pt x="223" y="205"/>
                </a:lnTo>
                <a:lnTo>
                  <a:pt x="222" y="201"/>
                </a:lnTo>
                <a:lnTo>
                  <a:pt x="222" y="200"/>
                </a:lnTo>
                <a:lnTo>
                  <a:pt x="221" y="198"/>
                </a:lnTo>
                <a:lnTo>
                  <a:pt x="220" y="198"/>
                </a:lnTo>
                <a:close/>
                <a:moveTo>
                  <a:pt x="69" y="155"/>
                </a:moveTo>
                <a:lnTo>
                  <a:pt x="68" y="155"/>
                </a:lnTo>
                <a:lnTo>
                  <a:pt x="68" y="156"/>
                </a:lnTo>
                <a:lnTo>
                  <a:pt x="64" y="166"/>
                </a:lnTo>
                <a:lnTo>
                  <a:pt x="64" y="168"/>
                </a:lnTo>
                <a:lnTo>
                  <a:pt x="65" y="170"/>
                </a:lnTo>
                <a:lnTo>
                  <a:pt x="73" y="177"/>
                </a:lnTo>
                <a:lnTo>
                  <a:pt x="78" y="186"/>
                </a:lnTo>
                <a:lnTo>
                  <a:pt x="79" y="196"/>
                </a:lnTo>
                <a:lnTo>
                  <a:pt x="79" y="197"/>
                </a:lnTo>
                <a:lnTo>
                  <a:pt x="80" y="198"/>
                </a:lnTo>
                <a:lnTo>
                  <a:pt x="93" y="201"/>
                </a:lnTo>
                <a:lnTo>
                  <a:pt x="94" y="200"/>
                </a:lnTo>
                <a:lnTo>
                  <a:pt x="96" y="198"/>
                </a:lnTo>
                <a:lnTo>
                  <a:pt x="96" y="196"/>
                </a:lnTo>
                <a:lnTo>
                  <a:pt x="71" y="156"/>
                </a:lnTo>
                <a:lnTo>
                  <a:pt x="70" y="155"/>
                </a:lnTo>
                <a:lnTo>
                  <a:pt x="69" y="155"/>
                </a:lnTo>
                <a:close/>
                <a:moveTo>
                  <a:pt x="209" y="155"/>
                </a:moveTo>
                <a:lnTo>
                  <a:pt x="208" y="155"/>
                </a:lnTo>
                <a:lnTo>
                  <a:pt x="207" y="156"/>
                </a:lnTo>
                <a:lnTo>
                  <a:pt x="184" y="196"/>
                </a:lnTo>
                <a:lnTo>
                  <a:pt x="184" y="198"/>
                </a:lnTo>
                <a:lnTo>
                  <a:pt x="185" y="200"/>
                </a:lnTo>
                <a:lnTo>
                  <a:pt x="186" y="201"/>
                </a:lnTo>
                <a:lnTo>
                  <a:pt x="204" y="197"/>
                </a:lnTo>
                <a:lnTo>
                  <a:pt x="220" y="192"/>
                </a:lnTo>
                <a:lnTo>
                  <a:pt x="221" y="191"/>
                </a:lnTo>
                <a:lnTo>
                  <a:pt x="221" y="189"/>
                </a:lnTo>
                <a:lnTo>
                  <a:pt x="218" y="173"/>
                </a:lnTo>
                <a:lnTo>
                  <a:pt x="212" y="156"/>
                </a:lnTo>
                <a:lnTo>
                  <a:pt x="211" y="155"/>
                </a:lnTo>
                <a:lnTo>
                  <a:pt x="209" y="155"/>
                </a:lnTo>
                <a:close/>
                <a:moveTo>
                  <a:pt x="230" y="100"/>
                </a:moveTo>
                <a:lnTo>
                  <a:pt x="229" y="101"/>
                </a:lnTo>
                <a:lnTo>
                  <a:pt x="227" y="103"/>
                </a:lnTo>
                <a:lnTo>
                  <a:pt x="222" y="120"/>
                </a:lnTo>
                <a:lnTo>
                  <a:pt x="214" y="140"/>
                </a:lnTo>
                <a:lnTo>
                  <a:pt x="214" y="143"/>
                </a:lnTo>
                <a:lnTo>
                  <a:pt x="214" y="148"/>
                </a:lnTo>
                <a:lnTo>
                  <a:pt x="222" y="168"/>
                </a:lnTo>
                <a:lnTo>
                  <a:pt x="227" y="186"/>
                </a:lnTo>
                <a:lnTo>
                  <a:pt x="229" y="187"/>
                </a:lnTo>
                <a:lnTo>
                  <a:pt x="230" y="187"/>
                </a:lnTo>
                <a:lnTo>
                  <a:pt x="231" y="187"/>
                </a:lnTo>
                <a:lnTo>
                  <a:pt x="248" y="177"/>
                </a:lnTo>
                <a:lnTo>
                  <a:pt x="259" y="164"/>
                </a:lnTo>
                <a:lnTo>
                  <a:pt x="266" y="151"/>
                </a:lnTo>
                <a:lnTo>
                  <a:pt x="266" y="137"/>
                </a:lnTo>
                <a:lnTo>
                  <a:pt x="259" y="124"/>
                </a:lnTo>
                <a:lnTo>
                  <a:pt x="249" y="111"/>
                </a:lnTo>
                <a:lnTo>
                  <a:pt x="231" y="101"/>
                </a:lnTo>
                <a:lnTo>
                  <a:pt x="230" y="100"/>
                </a:lnTo>
                <a:close/>
                <a:moveTo>
                  <a:pt x="50" y="100"/>
                </a:moveTo>
                <a:lnTo>
                  <a:pt x="48" y="100"/>
                </a:lnTo>
                <a:lnTo>
                  <a:pt x="31" y="111"/>
                </a:lnTo>
                <a:lnTo>
                  <a:pt x="19" y="124"/>
                </a:lnTo>
                <a:lnTo>
                  <a:pt x="14" y="137"/>
                </a:lnTo>
                <a:lnTo>
                  <a:pt x="14" y="151"/>
                </a:lnTo>
                <a:lnTo>
                  <a:pt x="19" y="164"/>
                </a:lnTo>
                <a:lnTo>
                  <a:pt x="31" y="177"/>
                </a:lnTo>
                <a:lnTo>
                  <a:pt x="33" y="177"/>
                </a:lnTo>
                <a:lnTo>
                  <a:pt x="34" y="175"/>
                </a:lnTo>
                <a:lnTo>
                  <a:pt x="38" y="171"/>
                </a:lnTo>
                <a:lnTo>
                  <a:pt x="43" y="169"/>
                </a:lnTo>
                <a:lnTo>
                  <a:pt x="48" y="168"/>
                </a:lnTo>
                <a:lnTo>
                  <a:pt x="55" y="168"/>
                </a:lnTo>
                <a:lnTo>
                  <a:pt x="56" y="166"/>
                </a:lnTo>
                <a:lnTo>
                  <a:pt x="57" y="165"/>
                </a:lnTo>
                <a:lnTo>
                  <a:pt x="61" y="156"/>
                </a:lnTo>
                <a:lnTo>
                  <a:pt x="64" y="148"/>
                </a:lnTo>
                <a:lnTo>
                  <a:pt x="65" y="143"/>
                </a:lnTo>
                <a:lnTo>
                  <a:pt x="64" y="140"/>
                </a:lnTo>
                <a:lnTo>
                  <a:pt x="57" y="120"/>
                </a:lnTo>
                <a:lnTo>
                  <a:pt x="52" y="103"/>
                </a:lnTo>
                <a:lnTo>
                  <a:pt x="51" y="101"/>
                </a:lnTo>
                <a:lnTo>
                  <a:pt x="50" y="100"/>
                </a:lnTo>
                <a:close/>
                <a:moveTo>
                  <a:pt x="139" y="94"/>
                </a:moveTo>
                <a:lnTo>
                  <a:pt x="154" y="96"/>
                </a:lnTo>
                <a:lnTo>
                  <a:pt x="167" y="105"/>
                </a:lnTo>
                <a:lnTo>
                  <a:pt x="175" y="118"/>
                </a:lnTo>
                <a:lnTo>
                  <a:pt x="179" y="133"/>
                </a:lnTo>
                <a:lnTo>
                  <a:pt x="175" y="148"/>
                </a:lnTo>
                <a:lnTo>
                  <a:pt x="167" y="160"/>
                </a:lnTo>
                <a:lnTo>
                  <a:pt x="154" y="169"/>
                </a:lnTo>
                <a:lnTo>
                  <a:pt x="139" y="171"/>
                </a:lnTo>
                <a:lnTo>
                  <a:pt x="124" y="169"/>
                </a:lnTo>
                <a:lnTo>
                  <a:pt x="111" y="160"/>
                </a:lnTo>
                <a:lnTo>
                  <a:pt x="102" y="148"/>
                </a:lnTo>
                <a:lnTo>
                  <a:pt x="100" y="133"/>
                </a:lnTo>
                <a:lnTo>
                  <a:pt x="102" y="118"/>
                </a:lnTo>
                <a:lnTo>
                  <a:pt x="111" y="105"/>
                </a:lnTo>
                <a:lnTo>
                  <a:pt x="124" y="96"/>
                </a:lnTo>
                <a:lnTo>
                  <a:pt x="139" y="94"/>
                </a:lnTo>
                <a:close/>
                <a:moveTo>
                  <a:pt x="186" y="87"/>
                </a:moveTo>
                <a:lnTo>
                  <a:pt x="185" y="87"/>
                </a:lnTo>
                <a:lnTo>
                  <a:pt x="184" y="88"/>
                </a:lnTo>
                <a:lnTo>
                  <a:pt x="184" y="91"/>
                </a:lnTo>
                <a:lnTo>
                  <a:pt x="207" y="132"/>
                </a:lnTo>
                <a:lnTo>
                  <a:pt x="208" y="133"/>
                </a:lnTo>
                <a:lnTo>
                  <a:pt x="209" y="133"/>
                </a:lnTo>
                <a:lnTo>
                  <a:pt x="211" y="132"/>
                </a:lnTo>
                <a:lnTo>
                  <a:pt x="212" y="131"/>
                </a:lnTo>
                <a:lnTo>
                  <a:pt x="217" y="114"/>
                </a:lnTo>
                <a:lnTo>
                  <a:pt x="221" y="99"/>
                </a:lnTo>
                <a:lnTo>
                  <a:pt x="221" y="97"/>
                </a:lnTo>
                <a:lnTo>
                  <a:pt x="220" y="95"/>
                </a:lnTo>
                <a:lnTo>
                  <a:pt x="204" y="91"/>
                </a:lnTo>
                <a:lnTo>
                  <a:pt x="186" y="87"/>
                </a:lnTo>
                <a:close/>
                <a:moveTo>
                  <a:pt x="93" y="87"/>
                </a:moveTo>
                <a:lnTo>
                  <a:pt x="75" y="91"/>
                </a:lnTo>
                <a:lnTo>
                  <a:pt x="60" y="96"/>
                </a:lnTo>
                <a:lnTo>
                  <a:pt x="59" y="96"/>
                </a:lnTo>
                <a:lnTo>
                  <a:pt x="57" y="99"/>
                </a:lnTo>
                <a:lnTo>
                  <a:pt x="61" y="114"/>
                </a:lnTo>
                <a:lnTo>
                  <a:pt x="68" y="132"/>
                </a:lnTo>
                <a:lnTo>
                  <a:pt x="68" y="132"/>
                </a:lnTo>
                <a:lnTo>
                  <a:pt x="69" y="133"/>
                </a:lnTo>
                <a:lnTo>
                  <a:pt x="70" y="133"/>
                </a:lnTo>
                <a:lnTo>
                  <a:pt x="71" y="132"/>
                </a:lnTo>
                <a:lnTo>
                  <a:pt x="96" y="91"/>
                </a:lnTo>
                <a:lnTo>
                  <a:pt x="96" y="88"/>
                </a:lnTo>
                <a:lnTo>
                  <a:pt x="94" y="87"/>
                </a:lnTo>
                <a:lnTo>
                  <a:pt x="93" y="87"/>
                </a:lnTo>
                <a:close/>
                <a:moveTo>
                  <a:pt x="139" y="83"/>
                </a:moveTo>
                <a:lnTo>
                  <a:pt x="111" y="85"/>
                </a:lnTo>
                <a:lnTo>
                  <a:pt x="108" y="86"/>
                </a:lnTo>
                <a:lnTo>
                  <a:pt x="105" y="87"/>
                </a:lnTo>
                <a:lnTo>
                  <a:pt x="102" y="90"/>
                </a:lnTo>
                <a:lnTo>
                  <a:pt x="87" y="114"/>
                </a:lnTo>
                <a:lnTo>
                  <a:pt x="74" y="138"/>
                </a:lnTo>
                <a:lnTo>
                  <a:pt x="73" y="143"/>
                </a:lnTo>
                <a:lnTo>
                  <a:pt x="74" y="148"/>
                </a:lnTo>
                <a:lnTo>
                  <a:pt x="87" y="174"/>
                </a:lnTo>
                <a:lnTo>
                  <a:pt x="102" y="198"/>
                </a:lnTo>
                <a:lnTo>
                  <a:pt x="105" y="201"/>
                </a:lnTo>
                <a:lnTo>
                  <a:pt x="108" y="202"/>
                </a:lnTo>
                <a:lnTo>
                  <a:pt x="111" y="202"/>
                </a:lnTo>
                <a:lnTo>
                  <a:pt x="139" y="203"/>
                </a:lnTo>
                <a:lnTo>
                  <a:pt x="168" y="202"/>
                </a:lnTo>
                <a:lnTo>
                  <a:pt x="171" y="202"/>
                </a:lnTo>
                <a:lnTo>
                  <a:pt x="174" y="201"/>
                </a:lnTo>
                <a:lnTo>
                  <a:pt x="176" y="198"/>
                </a:lnTo>
                <a:lnTo>
                  <a:pt x="191" y="174"/>
                </a:lnTo>
                <a:lnTo>
                  <a:pt x="204" y="148"/>
                </a:lnTo>
                <a:lnTo>
                  <a:pt x="206" y="143"/>
                </a:lnTo>
                <a:lnTo>
                  <a:pt x="204" y="138"/>
                </a:lnTo>
                <a:lnTo>
                  <a:pt x="191" y="114"/>
                </a:lnTo>
                <a:lnTo>
                  <a:pt x="176" y="90"/>
                </a:lnTo>
                <a:lnTo>
                  <a:pt x="174" y="87"/>
                </a:lnTo>
                <a:lnTo>
                  <a:pt x="171" y="86"/>
                </a:lnTo>
                <a:lnTo>
                  <a:pt x="168" y="85"/>
                </a:lnTo>
                <a:lnTo>
                  <a:pt x="139" y="83"/>
                </a:lnTo>
                <a:close/>
                <a:moveTo>
                  <a:pt x="139" y="50"/>
                </a:moveTo>
                <a:lnTo>
                  <a:pt x="138" y="50"/>
                </a:lnTo>
                <a:lnTo>
                  <a:pt x="126" y="62"/>
                </a:lnTo>
                <a:lnTo>
                  <a:pt x="114" y="74"/>
                </a:lnTo>
                <a:lnTo>
                  <a:pt x="114" y="77"/>
                </a:lnTo>
                <a:lnTo>
                  <a:pt x="115" y="78"/>
                </a:lnTo>
                <a:lnTo>
                  <a:pt x="116" y="78"/>
                </a:lnTo>
                <a:lnTo>
                  <a:pt x="163" y="80"/>
                </a:lnTo>
                <a:lnTo>
                  <a:pt x="165" y="78"/>
                </a:lnTo>
                <a:lnTo>
                  <a:pt x="166" y="77"/>
                </a:lnTo>
                <a:lnTo>
                  <a:pt x="165" y="74"/>
                </a:lnTo>
                <a:lnTo>
                  <a:pt x="153" y="62"/>
                </a:lnTo>
                <a:lnTo>
                  <a:pt x="142" y="50"/>
                </a:lnTo>
                <a:lnTo>
                  <a:pt x="139" y="50"/>
                </a:lnTo>
                <a:close/>
                <a:moveTo>
                  <a:pt x="170" y="32"/>
                </a:moveTo>
                <a:lnTo>
                  <a:pt x="160" y="36"/>
                </a:lnTo>
                <a:lnTo>
                  <a:pt x="148" y="42"/>
                </a:lnTo>
                <a:lnTo>
                  <a:pt x="147" y="44"/>
                </a:lnTo>
                <a:lnTo>
                  <a:pt x="147" y="46"/>
                </a:lnTo>
                <a:lnTo>
                  <a:pt x="148" y="48"/>
                </a:lnTo>
                <a:lnTo>
                  <a:pt x="161" y="60"/>
                </a:lnTo>
                <a:lnTo>
                  <a:pt x="174" y="76"/>
                </a:lnTo>
                <a:lnTo>
                  <a:pt x="176" y="78"/>
                </a:lnTo>
                <a:lnTo>
                  <a:pt x="179" y="80"/>
                </a:lnTo>
                <a:lnTo>
                  <a:pt x="181" y="81"/>
                </a:lnTo>
                <a:lnTo>
                  <a:pt x="202" y="83"/>
                </a:lnTo>
                <a:lnTo>
                  <a:pt x="218" y="88"/>
                </a:lnTo>
                <a:lnTo>
                  <a:pt x="221" y="88"/>
                </a:lnTo>
                <a:lnTo>
                  <a:pt x="222" y="87"/>
                </a:lnTo>
                <a:lnTo>
                  <a:pt x="222" y="86"/>
                </a:lnTo>
                <a:lnTo>
                  <a:pt x="222" y="71"/>
                </a:lnTo>
                <a:lnTo>
                  <a:pt x="220" y="58"/>
                </a:lnTo>
                <a:lnTo>
                  <a:pt x="216" y="46"/>
                </a:lnTo>
                <a:lnTo>
                  <a:pt x="214" y="46"/>
                </a:lnTo>
                <a:lnTo>
                  <a:pt x="213" y="45"/>
                </a:lnTo>
                <a:lnTo>
                  <a:pt x="212" y="46"/>
                </a:lnTo>
                <a:lnTo>
                  <a:pt x="200" y="50"/>
                </a:lnTo>
                <a:lnTo>
                  <a:pt x="189" y="49"/>
                </a:lnTo>
                <a:lnTo>
                  <a:pt x="180" y="44"/>
                </a:lnTo>
                <a:lnTo>
                  <a:pt x="174" y="34"/>
                </a:lnTo>
                <a:lnTo>
                  <a:pt x="172" y="32"/>
                </a:lnTo>
                <a:lnTo>
                  <a:pt x="170" y="32"/>
                </a:lnTo>
                <a:close/>
                <a:moveTo>
                  <a:pt x="97" y="30"/>
                </a:moveTo>
                <a:lnTo>
                  <a:pt x="83" y="31"/>
                </a:lnTo>
                <a:lnTo>
                  <a:pt x="70" y="39"/>
                </a:lnTo>
                <a:lnTo>
                  <a:pt x="62" y="50"/>
                </a:lnTo>
                <a:lnTo>
                  <a:pt x="57" y="65"/>
                </a:lnTo>
                <a:lnTo>
                  <a:pt x="56" y="86"/>
                </a:lnTo>
                <a:lnTo>
                  <a:pt x="57" y="87"/>
                </a:lnTo>
                <a:lnTo>
                  <a:pt x="59" y="88"/>
                </a:lnTo>
                <a:lnTo>
                  <a:pt x="60" y="88"/>
                </a:lnTo>
                <a:lnTo>
                  <a:pt x="78" y="83"/>
                </a:lnTo>
                <a:lnTo>
                  <a:pt x="98" y="81"/>
                </a:lnTo>
                <a:lnTo>
                  <a:pt x="101" y="80"/>
                </a:lnTo>
                <a:lnTo>
                  <a:pt x="103" y="78"/>
                </a:lnTo>
                <a:lnTo>
                  <a:pt x="106" y="76"/>
                </a:lnTo>
                <a:lnTo>
                  <a:pt x="119" y="60"/>
                </a:lnTo>
                <a:lnTo>
                  <a:pt x="131" y="48"/>
                </a:lnTo>
                <a:lnTo>
                  <a:pt x="133" y="46"/>
                </a:lnTo>
                <a:lnTo>
                  <a:pt x="133" y="44"/>
                </a:lnTo>
                <a:lnTo>
                  <a:pt x="131" y="42"/>
                </a:lnTo>
                <a:lnTo>
                  <a:pt x="114" y="34"/>
                </a:lnTo>
                <a:lnTo>
                  <a:pt x="97" y="30"/>
                </a:lnTo>
                <a:close/>
                <a:moveTo>
                  <a:pt x="197" y="0"/>
                </a:moveTo>
                <a:lnTo>
                  <a:pt x="209" y="3"/>
                </a:lnTo>
                <a:lnTo>
                  <a:pt x="217" y="11"/>
                </a:lnTo>
                <a:lnTo>
                  <a:pt x="222" y="21"/>
                </a:lnTo>
                <a:lnTo>
                  <a:pt x="221" y="32"/>
                </a:lnTo>
                <a:lnTo>
                  <a:pt x="222" y="35"/>
                </a:lnTo>
                <a:lnTo>
                  <a:pt x="229" y="49"/>
                </a:lnTo>
                <a:lnTo>
                  <a:pt x="231" y="67"/>
                </a:lnTo>
                <a:lnTo>
                  <a:pt x="230" y="90"/>
                </a:lnTo>
                <a:lnTo>
                  <a:pt x="230" y="91"/>
                </a:lnTo>
                <a:lnTo>
                  <a:pt x="231" y="92"/>
                </a:lnTo>
                <a:lnTo>
                  <a:pt x="253" y="104"/>
                </a:lnTo>
                <a:lnTo>
                  <a:pt x="267" y="115"/>
                </a:lnTo>
                <a:lnTo>
                  <a:pt x="276" y="129"/>
                </a:lnTo>
                <a:lnTo>
                  <a:pt x="280" y="143"/>
                </a:lnTo>
                <a:lnTo>
                  <a:pt x="276" y="159"/>
                </a:lnTo>
                <a:lnTo>
                  <a:pt x="267" y="171"/>
                </a:lnTo>
                <a:lnTo>
                  <a:pt x="252" y="184"/>
                </a:lnTo>
                <a:lnTo>
                  <a:pt x="231" y="194"/>
                </a:lnTo>
                <a:lnTo>
                  <a:pt x="230" y="196"/>
                </a:lnTo>
                <a:lnTo>
                  <a:pt x="230" y="197"/>
                </a:lnTo>
                <a:lnTo>
                  <a:pt x="231" y="207"/>
                </a:lnTo>
                <a:lnTo>
                  <a:pt x="231" y="209"/>
                </a:lnTo>
                <a:lnTo>
                  <a:pt x="232" y="209"/>
                </a:lnTo>
                <a:lnTo>
                  <a:pt x="240" y="215"/>
                </a:lnTo>
                <a:lnTo>
                  <a:pt x="246" y="223"/>
                </a:lnTo>
                <a:lnTo>
                  <a:pt x="248" y="233"/>
                </a:lnTo>
                <a:lnTo>
                  <a:pt x="245" y="243"/>
                </a:lnTo>
                <a:lnTo>
                  <a:pt x="239" y="252"/>
                </a:lnTo>
                <a:lnTo>
                  <a:pt x="230" y="257"/>
                </a:lnTo>
                <a:lnTo>
                  <a:pt x="220" y="257"/>
                </a:lnTo>
                <a:lnTo>
                  <a:pt x="218" y="258"/>
                </a:lnTo>
                <a:lnTo>
                  <a:pt x="217" y="258"/>
                </a:lnTo>
                <a:lnTo>
                  <a:pt x="206" y="266"/>
                </a:lnTo>
                <a:lnTo>
                  <a:pt x="193" y="270"/>
                </a:lnTo>
                <a:lnTo>
                  <a:pt x="177" y="267"/>
                </a:lnTo>
                <a:lnTo>
                  <a:pt x="160" y="261"/>
                </a:lnTo>
                <a:lnTo>
                  <a:pt x="142" y="248"/>
                </a:lnTo>
                <a:lnTo>
                  <a:pt x="139" y="248"/>
                </a:lnTo>
                <a:lnTo>
                  <a:pt x="138" y="248"/>
                </a:lnTo>
                <a:lnTo>
                  <a:pt x="119" y="262"/>
                </a:lnTo>
                <a:lnTo>
                  <a:pt x="100" y="269"/>
                </a:lnTo>
                <a:lnTo>
                  <a:pt x="83" y="269"/>
                </a:lnTo>
                <a:lnTo>
                  <a:pt x="69" y="265"/>
                </a:lnTo>
                <a:lnTo>
                  <a:pt x="59" y="254"/>
                </a:lnTo>
                <a:lnTo>
                  <a:pt x="51" y="239"/>
                </a:lnTo>
                <a:lnTo>
                  <a:pt x="48" y="219"/>
                </a:lnTo>
                <a:lnTo>
                  <a:pt x="47" y="217"/>
                </a:lnTo>
                <a:lnTo>
                  <a:pt x="46" y="216"/>
                </a:lnTo>
                <a:lnTo>
                  <a:pt x="36" y="210"/>
                </a:lnTo>
                <a:lnTo>
                  <a:pt x="29" y="200"/>
                </a:lnTo>
                <a:lnTo>
                  <a:pt x="29" y="187"/>
                </a:lnTo>
                <a:lnTo>
                  <a:pt x="29" y="186"/>
                </a:lnTo>
                <a:lnTo>
                  <a:pt x="28" y="184"/>
                </a:lnTo>
                <a:lnTo>
                  <a:pt x="13" y="173"/>
                </a:lnTo>
                <a:lnTo>
                  <a:pt x="4" y="159"/>
                </a:lnTo>
                <a:lnTo>
                  <a:pt x="0" y="145"/>
                </a:lnTo>
                <a:lnTo>
                  <a:pt x="2" y="129"/>
                </a:lnTo>
                <a:lnTo>
                  <a:pt x="11" y="115"/>
                </a:lnTo>
                <a:lnTo>
                  <a:pt x="27" y="104"/>
                </a:lnTo>
                <a:lnTo>
                  <a:pt x="48" y="92"/>
                </a:lnTo>
                <a:lnTo>
                  <a:pt x="50" y="91"/>
                </a:lnTo>
                <a:lnTo>
                  <a:pt x="50" y="90"/>
                </a:lnTo>
                <a:lnTo>
                  <a:pt x="48" y="67"/>
                </a:lnTo>
                <a:lnTo>
                  <a:pt x="51" y="48"/>
                </a:lnTo>
                <a:lnTo>
                  <a:pt x="59" y="32"/>
                </a:lnTo>
                <a:lnTo>
                  <a:pt x="70" y="23"/>
                </a:lnTo>
                <a:lnTo>
                  <a:pt x="84" y="18"/>
                </a:lnTo>
                <a:lnTo>
                  <a:pt x="100" y="19"/>
                </a:lnTo>
                <a:lnTo>
                  <a:pt x="119" y="26"/>
                </a:lnTo>
                <a:lnTo>
                  <a:pt x="138" y="39"/>
                </a:lnTo>
                <a:lnTo>
                  <a:pt x="139" y="40"/>
                </a:lnTo>
                <a:lnTo>
                  <a:pt x="142" y="39"/>
                </a:lnTo>
                <a:lnTo>
                  <a:pt x="156" y="28"/>
                </a:lnTo>
                <a:lnTo>
                  <a:pt x="171" y="22"/>
                </a:lnTo>
                <a:lnTo>
                  <a:pt x="172" y="21"/>
                </a:lnTo>
                <a:lnTo>
                  <a:pt x="172" y="19"/>
                </a:lnTo>
                <a:lnTo>
                  <a:pt x="177" y="9"/>
                </a:lnTo>
                <a:lnTo>
                  <a:pt x="186" y="3"/>
                </a:lnTo>
                <a:lnTo>
                  <a:pt x="197" y="0"/>
                </a:lnTo>
                <a:close/>
              </a:path>
            </a:pathLst>
          </a:custGeom>
          <a:solidFill>
            <a:schemeClr val="bg1">
              <a:alpha val="20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6" name="Freeform 345"/>
          <p:cNvSpPr>
            <a:spLocks noEditPoints="1"/>
          </p:cNvSpPr>
          <p:nvPr userDrawn="1"/>
        </p:nvSpPr>
        <p:spPr bwMode="auto">
          <a:xfrm rot="19951744">
            <a:off x="485337" y="1535222"/>
            <a:ext cx="2166226" cy="3066048"/>
          </a:xfrm>
          <a:custGeom>
            <a:avLst/>
            <a:gdLst>
              <a:gd name="T0" fmla="*/ 190 w 195"/>
              <a:gd name="T1" fmla="*/ 163 h 276"/>
              <a:gd name="T2" fmla="*/ 195 w 195"/>
              <a:gd name="T3" fmla="*/ 174 h 276"/>
              <a:gd name="T4" fmla="*/ 192 w 195"/>
              <a:gd name="T5" fmla="*/ 180 h 276"/>
              <a:gd name="T6" fmla="*/ 105 w 195"/>
              <a:gd name="T7" fmla="*/ 212 h 276"/>
              <a:gd name="T8" fmla="*/ 98 w 195"/>
              <a:gd name="T9" fmla="*/ 202 h 276"/>
              <a:gd name="T10" fmla="*/ 101 w 195"/>
              <a:gd name="T11" fmla="*/ 195 h 276"/>
              <a:gd name="T12" fmla="*/ 187 w 195"/>
              <a:gd name="T13" fmla="*/ 160 h 276"/>
              <a:gd name="T14" fmla="*/ 20 w 195"/>
              <a:gd name="T15" fmla="*/ 147 h 276"/>
              <a:gd name="T16" fmla="*/ 15 w 195"/>
              <a:gd name="T17" fmla="*/ 157 h 276"/>
              <a:gd name="T18" fmla="*/ 20 w 195"/>
              <a:gd name="T19" fmla="*/ 168 h 276"/>
              <a:gd name="T20" fmla="*/ 32 w 195"/>
              <a:gd name="T21" fmla="*/ 169 h 276"/>
              <a:gd name="T22" fmla="*/ 40 w 195"/>
              <a:gd name="T23" fmla="*/ 161 h 276"/>
              <a:gd name="T24" fmla="*/ 37 w 195"/>
              <a:gd name="T25" fmla="*/ 150 h 276"/>
              <a:gd name="T26" fmla="*/ 27 w 195"/>
              <a:gd name="T27" fmla="*/ 145 h 276"/>
              <a:gd name="T28" fmla="*/ 102 w 195"/>
              <a:gd name="T29" fmla="*/ 2 h 276"/>
              <a:gd name="T30" fmla="*/ 105 w 195"/>
              <a:gd name="T31" fmla="*/ 12 h 276"/>
              <a:gd name="T32" fmla="*/ 100 w 195"/>
              <a:gd name="T33" fmla="*/ 14 h 276"/>
              <a:gd name="T34" fmla="*/ 151 w 195"/>
              <a:gd name="T35" fmla="*/ 146 h 276"/>
              <a:gd name="T36" fmla="*/ 148 w 195"/>
              <a:gd name="T37" fmla="*/ 149 h 276"/>
              <a:gd name="T38" fmla="*/ 147 w 195"/>
              <a:gd name="T39" fmla="*/ 151 h 276"/>
              <a:gd name="T40" fmla="*/ 148 w 195"/>
              <a:gd name="T41" fmla="*/ 160 h 276"/>
              <a:gd name="T42" fmla="*/ 144 w 195"/>
              <a:gd name="T43" fmla="*/ 166 h 276"/>
              <a:gd name="T44" fmla="*/ 129 w 195"/>
              <a:gd name="T45" fmla="*/ 169 h 276"/>
              <a:gd name="T46" fmla="*/ 124 w 195"/>
              <a:gd name="T47" fmla="*/ 161 h 276"/>
              <a:gd name="T48" fmla="*/ 120 w 195"/>
              <a:gd name="T49" fmla="*/ 160 h 276"/>
              <a:gd name="T50" fmla="*/ 118 w 195"/>
              <a:gd name="T51" fmla="*/ 160 h 276"/>
              <a:gd name="T52" fmla="*/ 91 w 195"/>
              <a:gd name="T53" fmla="*/ 97 h 276"/>
              <a:gd name="T54" fmla="*/ 84 w 195"/>
              <a:gd name="T55" fmla="*/ 97 h 276"/>
              <a:gd name="T56" fmla="*/ 52 w 195"/>
              <a:gd name="T57" fmla="*/ 136 h 276"/>
              <a:gd name="T58" fmla="*/ 55 w 195"/>
              <a:gd name="T59" fmla="*/ 151 h 276"/>
              <a:gd name="T60" fmla="*/ 52 w 195"/>
              <a:gd name="T61" fmla="*/ 170 h 276"/>
              <a:gd name="T62" fmla="*/ 46 w 195"/>
              <a:gd name="T63" fmla="*/ 180 h 276"/>
              <a:gd name="T64" fmla="*/ 59 w 195"/>
              <a:gd name="T65" fmla="*/ 216 h 276"/>
              <a:gd name="T66" fmla="*/ 87 w 195"/>
              <a:gd name="T67" fmla="*/ 243 h 276"/>
              <a:gd name="T68" fmla="*/ 185 w 195"/>
              <a:gd name="T69" fmla="*/ 244 h 276"/>
              <a:gd name="T70" fmla="*/ 193 w 195"/>
              <a:gd name="T71" fmla="*/ 256 h 276"/>
              <a:gd name="T72" fmla="*/ 189 w 195"/>
              <a:gd name="T73" fmla="*/ 274 h 276"/>
              <a:gd name="T74" fmla="*/ 22 w 195"/>
              <a:gd name="T75" fmla="*/ 276 h 276"/>
              <a:gd name="T76" fmla="*/ 12 w 195"/>
              <a:gd name="T77" fmla="*/ 270 h 276"/>
              <a:gd name="T78" fmla="*/ 12 w 195"/>
              <a:gd name="T79" fmla="*/ 251 h 276"/>
              <a:gd name="T80" fmla="*/ 22 w 195"/>
              <a:gd name="T81" fmla="*/ 244 h 276"/>
              <a:gd name="T82" fmla="*/ 29 w 195"/>
              <a:gd name="T83" fmla="*/ 241 h 276"/>
              <a:gd name="T84" fmla="*/ 17 w 195"/>
              <a:gd name="T85" fmla="*/ 210 h 276"/>
              <a:gd name="T86" fmla="*/ 8 w 195"/>
              <a:gd name="T87" fmla="*/ 177 h 276"/>
              <a:gd name="T88" fmla="*/ 0 w 195"/>
              <a:gd name="T89" fmla="*/ 157 h 276"/>
              <a:gd name="T90" fmla="*/ 15 w 195"/>
              <a:gd name="T91" fmla="*/ 131 h 276"/>
              <a:gd name="T92" fmla="*/ 38 w 195"/>
              <a:gd name="T93" fmla="*/ 91 h 276"/>
              <a:gd name="T94" fmla="*/ 75 w 195"/>
              <a:gd name="T95" fmla="*/ 62 h 276"/>
              <a:gd name="T96" fmla="*/ 65 w 195"/>
              <a:gd name="T97" fmla="*/ 31 h 276"/>
              <a:gd name="T98" fmla="*/ 61 w 195"/>
              <a:gd name="T99" fmla="*/ 30 h 276"/>
              <a:gd name="T100" fmla="*/ 56 w 195"/>
              <a:gd name="T101" fmla="*/ 31 h 276"/>
              <a:gd name="T102" fmla="*/ 52 w 195"/>
              <a:gd name="T103" fmla="*/ 20 h 276"/>
              <a:gd name="T104" fmla="*/ 59 w 195"/>
              <a:gd name="T105" fmla="*/ 16 h 276"/>
              <a:gd name="T106" fmla="*/ 101 w 195"/>
              <a:gd name="T10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5" h="276">
                <a:moveTo>
                  <a:pt x="187" y="160"/>
                </a:moveTo>
                <a:lnTo>
                  <a:pt x="189" y="161"/>
                </a:lnTo>
                <a:lnTo>
                  <a:pt x="190" y="163"/>
                </a:lnTo>
                <a:lnTo>
                  <a:pt x="193" y="165"/>
                </a:lnTo>
                <a:lnTo>
                  <a:pt x="195" y="172"/>
                </a:lnTo>
                <a:lnTo>
                  <a:pt x="195" y="174"/>
                </a:lnTo>
                <a:lnTo>
                  <a:pt x="195" y="177"/>
                </a:lnTo>
                <a:lnTo>
                  <a:pt x="193" y="178"/>
                </a:lnTo>
                <a:lnTo>
                  <a:pt x="192" y="180"/>
                </a:lnTo>
                <a:lnTo>
                  <a:pt x="110" y="212"/>
                </a:lnTo>
                <a:lnTo>
                  <a:pt x="107" y="212"/>
                </a:lnTo>
                <a:lnTo>
                  <a:pt x="105" y="212"/>
                </a:lnTo>
                <a:lnTo>
                  <a:pt x="103" y="211"/>
                </a:lnTo>
                <a:lnTo>
                  <a:pt x="101" y="209"/>
                </a:lnTo>
                <a:lnTo>
                  <a:pt x="98" y="202"/>
                </a:lnTo>
                <a:lnTo>
                  <a:pt x="98" y="200"/>
                </a:lnTo>
                <a:lnTo>
                  <a:pt x="98" y="197"/>
                </a:lnTo>
                <a:lnTo>
                  <a:pt x="101" y="195"/>
                </a:lnTo>
                <a:lnTo>
                  <a:pt x="102" y="193"/>
                </a:lnTo>
                <a:lnTo>
                  <a:pt x="184" y="161"/>
                </a:lnTo>
                <a:lnTo>
                  <a:pt x="187" y="160"/>
                </a:lnTo>
                <a:close/>
                <a:moveTo>
                  <a:pt x="27" y="145"/>
                </a:moveTo>
                <a:lnTo>
                  <a:pt x="23" y="145"/>
                </a:lnTo>
                <a:lnTo>
                  <a:pt x="20" y="147"/>
                </a:lnTo>
                <a:lnTo>
                  <a:pt x="17" y="150"/>
                </a:lnTo>
                <a:lnTo>
                  <a:pt x="15" y="154"/>
                </a:lnTo>
                <a:lnTo>
                  <a:pt x="15" y="157"/>
                </a:lnTo>
                <a:lnTo>
                  <a:pt x="15" y="161"/>
                </a:lnTo>
                <a:lnTo>
                  <a:pt x="17" y="165"/>
                </a:lnTo>
                <a:lnTo>
                  <a:pt x="20" y="168"/>
                </a:lnTo>
                <a:lnTo>
                  <a:pt x="23" y="169"/>
                </a:lnTo>
                <a:lnTo>
                  <a:pt x="27" y="170"/>
                </a:lnTo>
                <a:lnTo>
                  <a:pt x="32" y="169"/>
                </a:lnTo>
                <a:lnTo>
                  <a:pt x="35" y="168"/>
                </a:lnTo>
                <a:lnTo>
                  <a:pt x="37" y="165"/>
                </a:lnTo>
                <a:lnTo>
                  <a:pt x="40" y="161"/>
                </a:lnTo>
                <a:lnTo>
                  <a:pt x="40" y="157"/>
                </a:lnTo>
                <a:lnTo>
                  <a:pt x="40" y="154"/>
                </a:lnTo>
                <a:lnTo>
                  <a:pt x="37" y="150"/>
                </a:lnTo>
                <a:lnTo>
                  <a:pt x="35" y="147"/>
                </a:lnTo>
                <a:lnTo>
                  <a:pt x="32" y="145"/>
                </a:lnTo>
                <a:lnTo>
                  <a:pt x="27" y="145"/>
                </a:lnTo>
                <a:close/>
                <a:moveTo>
                  <a:pt x="101" y="0"/>
                </a:moveTo>
                <a:lnTo>
                  <a:pt x="102" y="0"/>
                </a:lnTo>
                <a:lnTo>
                  <a:pt x="102" y="2"/>
                </a:lnTo>
                <a:lnTo>
                  <a:pt x="106" y="9"/>
                </a:lnTo>
                <a:lnTo>
                  <a:pt x="106" y="11"/>
                </a:lnTo>
                <a:lnTo>
                  <a:pt x="105" y="12"/>
                </a:lnTo>
                <a:lnTo>
                  <a:pt x="103" y="13"/>
                </a:lnTo>
                <a:lnTo>
                  <a:pt x="101" y="14"/>
                </a:lnTo>
                <a:lnTo>
                  <a:pt x="100" y="14"/>
                </a:lnTo>
                <a:lnTo>
                  <a:pt x="100" y="16"/>
                </a:lnTo>
                <a:lnTo>
                  <a:pt x="100" y="18"/>
                </a:lnTo>
                <a:lnTo>
                  <a:pt x="151" y="146"/>
                </a:lnTo>
                <a:lnTo>
                  <a:pt x="151" y="147"/>
                </a:lnTo>
                <a:lnTo>
                  <a:pt x="149" y="149"/>
                </a:lnTo>
                <a:lnTo>
                  <a:pt x="148" y="149"/>
                </a:lnTo>
                <a:lnTo>
                  <a:pt x="148" y="150"/>
                </a:lnTo>
                <a:lnTo>
                  <a:pt x="147" y="150"/>
                </a:lnTo>
                <a:lnTo>
                  <a:pt x="147" y="151"/>
                </a:lnTo>
                <a:lnTo>
                  <a:pt x="147" y="152"/>
                </a:lnTo>
                <a:lnTo>
                  <a:pt x="148" y="157"/>
                </a:lnTo>
                <a:lnTo>
                  <a:pt x="148" y="160"/>
                </a:lnTo>
                <a:lnTo>
                  <a:pt x="148" y="163"/>
                </a:lnTo>
                <a:lnTo>
                  <a:pt x="147" y="164"/>
                </a:lnTo>
                <a:lnTo>
                  <a:pt x="144" y="166"/>
                </a:lnTo>
                <a:lnTo>
                  <a:pt x="134" y="169"/>
                </a:lnTo>
                <a:lnTo>
                  <a:pt x="132" y="170"/>
                </a:lnTo>
                <a:lnTo>
                  <a:pt x="129" y="169"/>
                </a:lnTo>
                <a:lnTo>
                  <a:pt x="128" y="168"/>
                </a:lnTo>
                <a:lnTo>
                  <a:pt x="125" y="165"/>
                </a:lnTo>
                <a:lnTo>
                  <a:pt x="124" y="161"/>
                </a:lnTo>
                <a:lnTo>
                  <a:pt x="124" y="161"/>
                </a:lnTo>
                <a:lnTo>
                  <a:pt x="123" y="160"/>
                </a:lnTo>
                <a:lnTo>
                  <a:pt x="120" y="160"/>
                </a:lnTo>
                <a:lnTo>
                  <a:pt x="120" y="160"/>
                </a:lnTo>
                <a:lnTo>
                  <a:pt x="119" y="161"/>
                </a:lnTo>
                <a:lnTo>
                  <a:pt x="118" y="160"/>
                </a:lnTo>
                <a:lnTo>
                  <a:pt x="116" y="159"/>
                </a:lnTo>
                <a:lnTo>
                  <a:pt x="93" y="100"/>
                </a:lnTo>
                <a:lnTo>
                  <a:pt x="91" y="97"/>
                </a:lnTo>
                <a:lnTo>
                  <a:pt x="89" y="96"/>
                </a:lnTo>
                <a:lnTo>
                  <a:pt x="87" y="96"/>
                </a:lnTo>
                <a:lnTo>
                  <a:pt x="84" y="97"/>
                </a:lnTo>
                <a:lnTo>
                  <a:pt x="70" y="108"/>
                </a:lnTo>
                <a:lnTo>
                  <a:pt x="60" y="120"/>
                </a:lnTo>
                <a:lnTo>
                  <a:pt x="52" y="136"/>
                </a:lnTo>
                <a:lnTo>
                  <a:pt x="51" y="140"/>
                </a:lnTo>
                <a:lnTo>
                  <a:pt x="52" y="145"/>
                </a:lnTo>
                <a:lnTo>
                  <a:pt x="55" y="151"/>
                </a:lnTo>
                <a:lnTo>
                  <a:pt x="55" y="157"/>
                </a:lnTo>
                <a:lnTo>
                  <a:pt x="55" y="164"/>
                </a:lnTo>
                <a:lnTo>
                  <a:pt x="52" y="170"/>
                </a:lnTo>
                <a:lnTo>
                  <a:pt x="49" y="175"/>
                </a:lnTo>
                <a:lnTo>
                  <a:pt x="47" y="178"/>
                </a:lnTo>
                <a:lnTo>
                  <a:pt x="46" y="180"/>
                </a:lnTo>
                <a:lnTo>
                  <a:pt x="46" y="184"/>
                </a:lnTo>
                <a:lnTo>
                  <a:pt x="51" y="201"/>
                </a:lnTo>
                <a:lnTo>
                  <a:pt x="59" y="216"/>
                </a:lnTo>
                <a:lnTo>
                  <a:pt x="69" y="230"/>
                </a:lnTo>
                <a:lnTo>
                  <a:pt x="83" y="242"/>
                </a:lnTo>
                <a:lnTo>
                  <a:pt x="87" y="243"/>
                </a:lnTo>
                <a:lnTo>
                  <a:pt x="89" y="244"/>
                </a:lnTo>
                <a:lnTo>
                  <a:pt x="181" y="244"/>
                </a:lnTo>
                <a:lnTo>
                  <a:pt x="185" y="244"/>
                </a:lnTo>
                <a:lnTo>
                  <a:pt x="189" y="247"/>
                </a:lnTo>
                <a:lnTo>
                  <a:pt x="192" y="251"/>
                </a:lnTo>
                <a:lnTo>
                  <a:pt x="193" y="256"/>
                </a:lnTo>
                <a:lnTo>
                  <a:pt x="193" y="265"/>
                </a:lnTo>
                <a:lnTo>
                  <a:pt x="192" y="270"/>
                </a:lnTo>
                <a:lnTo>
                  <a:pt x="189" y="274"/>
                </a:lnTo>
                <a:lnTo>
                  <a:pt x="185" y="276"/>
                </a:lnTo>
                <a:lnTo>
                  <a:pt x="181" y="276"/>
                </a:lnTo>
                <a:lnTo>
                  <a:pt x="22" y="276"/>
                </a:lnTo>
                <a:lnTo>
                  <a:pt x="18" y="276"/>
                </a:lnTo>
                <a:lnTo>
                  <a:pt x="14" y="274"/>
                </a:lnTo>
                <a:lnTo>
                  <a:pt x="12" y="270"/>
                </a:lnTo>
                <a:lnTo>
                  <a:pt x="10" y="265"/>
                </a:lnTo>
                <a:lnTo>
                  <a:pt x="10" y="256"/>
                </a:lnTo>
                <a:lnTo>
                  <a:pt x="12" y="251"/>
                </a:lnTo>
                <a:lnTo>
                  <a:pt x="14" y="247"/>
                </a:lnTo>
                <a:lnTo>
                  <a:pt x="18" y="244"/>
                </a:lnTo>
                <a:lnTo>
                  <a:pt x="22" y="244"/>
                </a:lnTo>
                <a:lnTo>
                  <a:pt x="24" y="244"/>
                </a:lnTo>
                <a:lnTo>
                  <a:pt x="27" y="243"/>
                </a:lnTo>
                <a:lnTo>
                  <a:pt x="29" y="241"/>
                </a:lnTo>
                <a:lnTo>
                  <a:pt x="29" y="238"/>
                </a:lnTo>
                <a:lnTo>
                  <a:pt x="28" y="235"/>
                </a:lnTo>
                <a:lnTo>
                  <a:pt x="17" y="210"/>
                </a:lnTo>
                <a:lnTo>
                  <a:pt x="10" y="183"/>
                </a:lnTo>
                <a:lnTo>
                  <a:pt x="9" y="179"/>
                </a:lnTo>
                <a:lnTo>
                  <a:pt x="8" y="177"/>
                </a:lnTo>
                <a:lnTo>
                  <a:pt x="4" y="170"/>
                </a:lnTo>
                <a:lnTo>
                  <a:pt x="0" y="164"/>
                </a:lnTo>
                <a:lnTo>
                  <a:pt x="0" y="157"/>
                </a:lnTo>
                <a:lnTo>
                  <a:pt x="3" y="143"/>
                </a:lnTo>
                <a:lnTo>
                  <a:pt x="13" y="133"/>
                </a:lnTo>
                <a:lnTo>
                  <a:pt x="15" y="131"/>
                </a:lnTo>
                <a:lnTo>
                  <a:pt x="17" y="128"/>
                </a:lnTo>
                <a:lnTo>
                  <a:pt x="27" y="109"/>
                </a:lnTo>
                <a:lnTo>
                  <a:pt x="38" y="91"/>
                </a:lnTo>
                <a:lnTo>
                  <a:pt x="54" y="76"/>
                </a:lnTo>
                <a:lnTo>
                  <a:pt x="73" y="63"/>
                </a:lnTo>
                <a:lnTo>
                  <a:pt x="75" y="62"/>
                </a:lnTo>
                <a:lnTo>
                  <a:pt x="75" y="59"/>
                </a:lnTo>
                <a:lnTo>
                  <a:pt x="75" y="57"/>
                </a:lnTo>
                <a:lnTo>
                  <a:pt x="65" y="31"/>
                </a:lnTo>
                <a:lnTo>
                  <a:pt x="65" y="30"/>
                </a:lnTo>
                <a:lnTo>
                  <a:pt x="64" y="30"/>
                </a:lnTo>
                <a:lnTo>
                  <a:pt x="61" y="30"/>
                </a:lnTo>
                <a:lnTo>
                  <a:pt x="59" y="31"/>
                </a:lnTo>
                <a:lnTo>
                  <a:pt x="58" y="31"/>
                </a:lnTo>
                <a:lnTo>
                  <a:pt x="56" y="31"/>
                </a:lnTo>
                <a:lnTo>
                  <a:pt x="55" y="30"/>
                </a:lnTo>
                <a:lnTo>
                  <a:pt x="52" y="22"/>
                </a:lnTo>
                <a:lnTo>
                  <a:pt x="52" y="20"/>
                </a:lnTo>
                <a:lnTo>
                  <a:pt x="52" y="18"/>
                </a:lnTo>
                <a:lnTo>
                  <a:pt x="54" y="18"/>
                </a:lnTo>
                <a:lnTo>
                  <a:pt x="59" y="16"/>
                </a:lnTo>
                <a:lnTo>
                  <a:pt x="93" y="2"/>
                </a:lnTo>
                <a:lnTo>
                  <a:pt x="98" y="0"/>
                </a:lnTo>
                <a:lnTo>
                  <a:pt x="101" y="0"/>
                </a:lnTo>
                <a:close/>
              </a:path>
            </a:pathLst>
          </a:custGeom>
          <a:solidFill>
            <a:schemeClr val="bg1">
              <a:alpha val="20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7" name="Freeform 387"/>
          <p:cNvSpPr>
            <a:spLocks noEditPoints="1"/>
          </p:cNvSpPr>
          <p:nvPr userDrawn="1"/>
        </p:nvSpPr>
        <p:spPr bwMode="auto">
          <a:xfrm rot="1888595">
            <a:off x="2442159" y="392103"/>
            <a:ext cx="1572202" cy="2081915"/>
          </a:xfrm>
          <a:custGeom>
            <a:avLst/>
            <a:gdLst>
              <a:gd name="T0" fmla="*/ 68 w 219"/>
              <a:gd name="T1" fmla="*/ 188 h 290"/>
              <a:gd name="T2" fmla="*/ 108 w 219"/>
              <a:gd name="T3" fmla="*/ 177 h 290"/>
              <a:gd name="T4" fmla="*/ 114 w 219"/>
              <a:gd name="T5" fmla="*/ 174 h 290"/>
              <a:gd name="T6" fmla="*/ 168 w 219"/>
              <a:gd name="T7" fmla="*/ 174 h 290"/>
              <a:gd name="T8" fmla="*/ 52 w 219"/>
              <a:gd name="T9" fmla="*/ 172 h 290"/>
              <a:gd name="T10" fmla="*/ 100 w 219"/>
              <a:gd name="T11" fmla="*/ 170 h 290"/>
              <a:gd name="T12" fmla="*/ 52 w 219"/>
              <a:gd name="T13" fmla="*/ 117 h 290"/>
              <a:gd name="T14" fmla="*/ 44 w 219"/>
              <a:gd name="T15" fmla="*/ 168 h 290"/>
              <a:gd name="T16" fmla="*/ 53 w 219"/>
              <a:gd name="T17" fmla="*/ 118 h 290"/>
              <a:gd name="T18" fmla="*/ 89 w 219"/>
              <a:gd name="T19" fmla="*/ 138 h 290"/>
              <a:gd name="T20" fmla="*/ 137 w 219"/>
              <a:gd name="T21" fmla="*/ 145 h 290"/>
              <a:gd name="T22" fmla="*/ 150 w 219"/>
              <a:gd name="T23" fmla="*/ 141 h 290"/>
              <a:gd name="T24" fmla="*/ 175 w 219"/>
              <a:gd name="T25" fmla="*/ 169 h 290"/>
              <a:gd name="T26" fmla="*/ 172 w 219"/>
              <a:gd name="T27" fmla="*/ 114 h 290"/>
              <a:gd name="T28" fmla="*/ 31 w 219"/>
              <a:gd name="T29" fmla="*/ 152 h 290"/>
              <a:gd name="T30" fmla="*/ 43 w 219"/>
              <a:gd name="T31" fmla="*/ 112 h 290"/>
              <a:gd name="T32" fmla="*/ 115 w 219"/>
              <a:gd name="T33" fmla="*/ 109 h 290"/>
              <a:gd name="T34" fmla="*/ 164 w 219"/>
              <a:gd name="T35" fmla="*/ 112 h 290"/>
              <a:gd name="T36" fmla="*/ 73 w 219"/>
              <a:gd name="T37" fmla="*/ 83 h 290"/>
              <a:gd name="T38" fmla="*/ 83 w 219"/>
              <a:gd name="T39" fmla="*/ 131 h 290"/>
              <a:gd name="T40" fmla="*/ 77 w 219"/>
              <a:gd name="T41" fmla="*/ 82 h 290"/>
              <a:gd name="T42" fmla="*/ 175 w 219"/>
              <a:gd name="T43" fmla="*/ 108 h 290"/>
              <a:gd name="T44" fmla="*/ 196 w 219"/>
              <a:gd name="T45" fmla="*/ 90 h 290"/>
              <a:gd name="T46" fmla="*/ 82 w 219"/>
              <a:gd name="T47" fmla="*/ 77 h 290"/>
              <a:gd name="T48" fmla="*/ 129 w 219"/>
              <a:gd name="T49" fmla="*/ 85 h 290"/>
              <a:gd name="T50" fmla="*/ 174 w 219"/>
              <a:gd name="T51" fmla="*/ 51 h 290"/>
              <a:gd name="T52" fmla="*/ 156 w 219"/>
              <a:gd name="T53" fmla="*/ 96 h 290"/>
              <a:gd name="T54" fmla="*/ 178 w 219"/>
              <a:gd name="T55" fmla="*/ 77 h 290"/>
              <a:gd name="T56" fmla="*/ 43 w 219"/>
              <a:gd name="T57" fmla="*/ 51 h 290"/>
              <a:gd name="T58" fmla="*/ 49 w 219"/>
              <a:gd name="T59" fmla="*/ 104 h 290"/>
              <a:gd name="T60" fmla="*/ 184 w 219"/>
              <a:gd name="T61" fmla="*/ 41 h 290"/>
              <a:gd name="T62" fmla="*/ 202 w 219"/>
              <a:gd name="T63" fmla="*/ 89 h 290"/>
              <a:gd name="T64" fmla="*/ 112 w 219"/>
              <a:gd name="T65" fmla="*/ 205 h 290"/>
              <a:gd name="T66" fmla="*/ 41 w 219"/>
              <a:gd name="T67" fmla="*/ 183 h 290"/>
              <a:gd name="T68" fmla="*/ 137 w 219"/>
              <a:gd name="T69" fmla="*/ 209 h 290"/>
              <a:gd name="T70" fmla="*/ 201 w 219"/>
              <a:gd name="T71" fmla="*/ 64 h 290"/>
              <a:gd name="T72" fmla="*/ 118 w 219"/>
              <a:gd name="T73" fmla="*/ 49 h 290"/>
              <a:gd name="T74" fmla="*/ 138 w 219"/>
              <a:gd name="T75" fmla="*/ 76 h 290"/>
              <a:gd name="T76" fmla="*/ 92 w 219"/>
              <a:gd name="T77" fmla="*/ 23 h 290"/>
              <a:gd name="T78" fmla="*/ 75 w 219"/>
              <a:gd name="T79" fmla="*/ 71 h 290"/>
              <a:gd name="T80" fmla="*/ 95 w 219"/>
              <a:gd name="T81" fmla="*/ 23 h 290"/>
              <a:gd name="T82" fmla="*/ 110 w 219"/>
              <a:gd name="T83" fmla="*/ 43 h 290"/>
              <a:gd name="T84" fmla="*/ 151 w 219"/>
              <a:gd name="T85" fmla="*/ 32 h 290"/>
              <a:gd name="T86" fmla="*/ 219 w 219"/>
              <a:gd name="T87" fmla="*/ 12 h 290"/>
              <a:gd name="T88" fmla="*/ 195 w 219"/>
              <a:gd name="T89" fmla="*/ 30 h 290"/>
              <a:gd name="T90" fmla="*/ 219 w 219"/>
              <a:gd name="T91" fmla="*/ 101 h 290"/>
              <a:gd name="T92" fmla="*/ 118 w 219"/>
              <a:gd name="T93" fmla="*/ 219 h 290"/>
              <a:gd name="T94" fmla="*/ 126 w 219"/>
              <a:gd name="T95" fmla="*/ 243 h 290"/>
              <a:gd name="T96" fmla="*/ 118 w 219"/>
              <a:gd name="T97" fmla="*/ 266 h 290"/>
              <a:gd name="T98" fmla="*/ 183 w 219"/>
              <a:gd name="T99" fmla="*/ 290 h 290"/>
              <a:gd name="T100" fmla="*/ 77 w 219"/>
              <a:gd name="T101" fmla="*/ 269 h 290"/>
              <a:gd name="T102" fmla="*/ 95 w 219"/>
              <a:gd name="T103" fmla="*/ 251 h 290"/>
              <a:gd name="T104" fmla="*/ 103 w 219"/>
              <a:gd name="T105" fmla="*/ 220 h 290"/>
              <a:gd name="T106" fmla="*/ 30 w 219"/>
              <a:gd name="T107" fmla="*/ 193 h 290"/>
              <a:gd name="T108" fmla="*/ 20 w 219"/>
              <a:gd name="T109" fmla="*/ 219 h 290"/>
              <a:gd name="T110" fmla="*/ 13 w 219"/>
              <a:gd name="T111" fmla="*/ 188 h 290"/>
              <a:gd name="T112" fmla="*/ 37 w 219"/>
              <a:gd name="T113" fmla="*/ 173 h 290"/>
              <a:gd name="T114" fmla="*/ 62 w 219"/>
              <a:gd name="T115" fmla="*/ 27 h 290"/>
              <a:gd name="T116" fmla="*/ 177 w 219"/>
              <a:gd name="T117" fmla="*/ 39 h 290"/>
              <a:gd name="T118" fmla="*/ 192 w 219"/>
              <a:gd name="T119" fmla="*/ 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290">
                <a:moveTo>
                  <a:pt x="106" y="175"/>
                </a:moveTo>
                <a:lnTo>
                  <a:pt x="104" y="175"/>
                </a:lnTo>
                <a:lnTo>
                  <a:pt x="87" y="183"/>
                </a:lnTo>
                <a:lnTo>
                  <a:pt x="68" y="187"/>
                </a:lnTo>
                <a:lnTo>
                  <a:pt x="68" y="187"/>
                </a:lnTo>
                <a:lnTo>
                  <a:pt x="67" y="188"/>
                </a:lnTo>
                <a:lnTo>
                  <a:pt x="68" y="188"/>
                </a:lnTo>
                <a:lnTo>
                  <a:pt x="90" y="196"/>
                </a:lnTo>
                <a:lnTo>
                  <a:pt x="113" y="198"/>
                </a:lnTo>
                <a:lnTo>
                  <a:pt x="114" y="198"/>
                </a:lnTo>
                <a:lnTo>
                  <a:pt x="115" y="196"/>
                </a:lnTo>
                <a:lnTo>
                  <a:pt x="115" y="195"/>
                </a:lnTo>
                <a:lnTo>
                  <a:pt x="113" y="186"/>
                </a:lnTo>
                <a:lnTo>
                  <a:pt x="108" y="177"/>
                </a:lnTo>
                <a:lnTo>
                  <a:pt x="108" y="177"/>
                </a:lnTo>
                <a:lnTo>
                  <a:pt x="106" y="175"/>
                </a:lnTo>
                <a:close/>
                <a:moveTo>
                  <a:pt x="142" y="150"/>
                </a:moveTo>
                <a:lnTo>
                  <a:pt x="141" y="150"/>
                </a:lnTo>
                <a:lnTo>
                  <a:pt x="115" y="170"/>
                </a:lnTo>
                <a:lnTo>
                  <a:pt x="114" y="172"/>
                </a:lnTo>
                <a:lnTo>
                  <a:pt x="114" y="174"/>
                </a:lnTo>
                <a:lnTo>
                  <a:pt x="123" y="195"/>
                </a:lnTo>
                <a:lnTo>
                  <a:pt x="124" y="197"/>
                </a:lnTo>
                <a:lnTo>
                  <a:pt x="126" y="197"/>
                </a:lnTo>
                <a:lnTo>
                  <a:pt x="147" y="189"/>
                </a:lnTo>
                <a:lnTo>
                  <a:pt x="168" y="177"/>
                </a:lnTo>
                <a:lnTo>
                  <a:pt x="168" y="175"/>
                </a:lnTo>
                <a:lnTo>
                  <a:pt x="168" y="174"/>
                </a:lnTo>
                <a:lnTo>
                  <a:pt x="168" y="173"/>
                </a:lnTo>
                <a:lnTo>
                  <a:pt x="145" y="150"/>
                </a:lnTo>
                <a:lnTo>
                  <a:pt x="143" y="150"/>
                </a:lnTo>
                <a:lnTo>
                  <a:pt x="142" y="150"/>
                </a:lnTo>
                <a:close/>
                <a:moveTo>
                  <a:pt x="81" y="143"/>
                </a:moveTo>
                <a:lnTo>
                  <a:pt x="80" y="143"/>
                </a:lnTo>
                <a:lnTo>
                  <a:pt x="52" y="172"/>
                </a:lnTo>
                <a:lnTo>
                  <a:pt x="52" y="174"/>
                </a:lnTo>
                <a:lnTo>
                  <a:pt x="52" y="175"/>
                </a:lnTo>
                <a:lnTo>
                  <a:pt x="53" y="177"/>
                </a:lnTo>
                <a:lnTo>
                  <a:pt x="64" y="179"/>
                </a:lnTo>
                <a:lnTo>
                  <a:pt x="77" y="179"/>
                </a:lnTo>
                <a:lnTo>
                  <a:pt x="90" y="175"/>
                </a:lnTo>
                <a:lnTo>
                  <a:pt x="100" y="170"/>
                </a:lnTo>
                <a:lnTo>
                  <a:pt x="101" y="169"/>
                </a:lnTo>
                <a:lnTo>
                  <a:pt x="103" y="168"/>
                </a:lnTo>
                <a:lnTo>
                  <a:pt x="101" y="166"/>
                </a:lnTo>
                <a:lnTo>
                  <a:pt x="85" y="143"/>
                </a:lnTo>
                <a:lnTo>
                  <a:pt x="83" y="143"/>
                </a:lnTo>
                <a:lnTo>
                  <a:pt x="81" y="143"/>
                </a:lnTo>
                <a:close/>
                <a:moveTo>
                  <a:pt x="52" y="117"/>
                </a:moveTo>
                <a:lnTo>
                  <a:pt x="50" y="118"/>
                </a:lnTo>
                <a:lnTo>
                  <a:pt x="49" y="119"/>
                </a:lnTo>
                <a:lnTo>
                  <a:pt x="44" y="129"/>
                </a:lnTo>
                <a:lnTo>
                  <a:pt x="40" y="142"/>
                </a:lnTo>
                <a:lnTo>
                  <a:pt x="40" y="155"/>
                </a:lnTo>
                <a:lnTo>
                  <a:pt x="43" y="166"/>
                </a:lnTo>
                <a:lnTo>
                  <a:pt x="44" y="168"/>
                </a:lnTo>
                <a:lnTo>
                  <a:pt x="45" y="168"/>
                </a:lnTo>
                <a:lnTo>
                  <a:pt x="48" y="168"/>
                </a:lnTo>
                <a:lnTo>
                  <a:pt x="76" y="140"/>
                </a:lnTo>
                <a:lnTo>
                  <a:pt x="76" y="138"/>
                </a:lnTo>
                <a:lnTo>
                  <a:pt x="76" y="136"/>
                </a:lnTo>
                <a:lnTo>
                  <a:pt x="76" y="135"/>
                </a:lnTo>
                <a:lnTo>
                  <a:pt x="53" y="118"/>
                </a:lnTo>
                <a:lnTo>
                  <a:pt x="52" y="117"/>
                </a:lnTo>
                <a:close/>
                <a:moveTo>
                  <a:pt x="110" y="115"/>
                </a:moveTo>
                <a:lnTo>
                  <a:pt x="109" y="115"/>
                </a:lnTo>
                <a:lnTo>
                  <a:pt x="108" y="117"/>
                </a:lnTo>
                <a:lnTo>
                  <a:pt x="89" y="135"/>
                </a:lnTo>
                <a:lnTo>
                  <a:pt x="89" y="136"/>
                </a:lnTo>
                <a:lnTo>
                  <a:pt x="89" y="138"/>
                </a:lnTo>
                <a:lnTo>
                  <a:pt x="89" y="140"/>
                </a:lnTo>
                <a:lnTo>
                  <a:pt x="108" y="164"/>
                </a:lnTo>
                <a:lnTo>
                  <a:pt x="109" y="164"/>
                </a:lnTo>
                <a:lnTo>
                  <a:pt x="110" y="165"/>
                </a:lnTo>
                <a:lnTo>
                  <a:pt x="112" y="164"/>
                </a:lnTo>
                <a:lnTo>
                  <a:pt x="136" y="146"/>
                </a:lnTo>
                <a:lnTo>
                  <a:pt x="137" y="145"/>
                </a:lnTo>
                <a:lnTo>
                  <a:pt x="137" y="142"/>
                </a:lnTo>
                <a:lnTo>
                  <a:pt x="136" y="141"/>
                </a:lnTo>
                <a:lnTo>
                  <a:pt x="112" y="117"/>
                </a:lnTo>
                <a:lnTo>
                  <a:pt x="110" y="115"/>
                </a:lnTo>
                <a:close/>
                <a:moveTo>
                  <a:pt x="172" y="114"/>
                </a:moveTo>
                <a:lnTo>
                  <a:pt x="169" y="115"/>
                </a:lnTo>
                <a:lnTo>
                  <a:pt x="150" y="141"/>
                </a:lnTo>
                <a:lnTo>
                  <a:pt x="149" y="142"/>
                </a:lnTo>
                <a:lnTo>
                  <a:pt x="149" y="145"/>
                </a:lnTo>
                <a:lnTo>
                  <a:pt x="150" y="146"/>
                </a:lnTo>
                <a:lnTo>
                  <a:pt x="172" y="168"/>
                </a:lnTo>
                <a:lnTo>
                  <a:pt x="173" y="169"/>
                </a:lnTo>
                <a:lnTo>
                  <a:pt x="174" y="169"/>
                </a:lnTo>
                <a:lnTo>
                  <a:pt x="175" y="169"/>
                </a:lnTo>
                <a:lnTo>
                  <a:pt x="177" y="168"/>
                </a:lnTo>
                <a:lnTo>
                  <a:pt x="189" y="149"/>
                </a:lnTo>
                <a:lnTo>
                  <a:pt x="196" y="127"/>
                </a:lnTo>
                <a:lnTo>
                  <a:pt x="196" y="124"/>
                </a:lnTo>
                <a:lnTo>
                  <a:pt x="195" y="123"/>
                </a:lnTo>
                <a:lnTo>
                  <a:pt x="173" y="114"/>
                </a:lnTo>
                <a:lnTo>
                  <a:pt x="172" y="114"/>
                </a:lnTo>
                <a:close/>
                <a:moveTo>
                  <a:pt x="25" y="104"/>
                </a:moveTo>
                <a:lnTo>
                  <a:pt x="23" y="104"/>
                </a:lnTo>
                <a:lnTo>
                  <a:pt x="21" y="105"/>
                </a:lnTo>
                <a:lnTo>
                  <a:pt x="21" y="106"/>
                </a:lnTo>
                <a:lnTo>
                  <a:pt x="23" y="129"/>
                </a:lnTo>
                <a:lnTo>
                  <a:pt x="31" y="151"/>
                </a:lnTo>
                <a:lnTo>
                  <a:pt x="31" y="152"/>
                </a:lnTo>
                <a:lnTo>
                  <a:pt x="32" y="151"/>
                </a:lnTo>
                <a:lnTo>
                  <a:pt x="32" y="151"/>
                </a:lnTo>
                <a:lnTo>
                  <a:pt x="36" y="132"/>
                </a:lnTo>
                <a:lnTo>
                  <a:pt x="44" y="115"/>
                </a:lnTo>
                <a:lnTo>
                  <a:pt x="44" y="113"/>
                </a:lnTo>
                <a:lnTo>
                  <a:pt x="43" y="112"/>
                </a:lnTo>
                <a:lnTo>
                  <a:pt x="43" y="112"/>
                </a:lnTo>
                <a:lnTo>
                  <a:pt x="34" y="106"/>
                </a:lnTo>
                <a:lnTo>
                  <a:pt x="25" y="104"/>
                </a:lnTo>
                <a:close/>
                <a:moveTo>
                  <a:pt x="137" y="89"/>
                </a:moveTo>
                <a:lnTo>
                  <a:pt x="136" y="89"/>
                </a:lnTo>
                <a:lnTo>
                  <a:pt x="135" y="90"/>
                </a:lnTo>
                <a:lnTo>
                  <a:pt x="117" y="108"/>
                </a:lnTo>
                <a:lnTo>
                  <a:pt x="115" y="109"/>
                </a:lnTo>
                <a:lnTo>
                  <a:pt x="115" y="110"/>
                </a:lnTo>
                <a:lnTo>
                  <a:pt x="117" y="112"/>
                </a:lnTo>
                <a:lnTo>
                  <a:pt x="141" y="137"/>
                </a:lnTo>
                <a:lnTo>
                  <a:pt x="142" y="137"/>
                </a:lnTo>
                <a:lnTo>
                  <a:pt x="145" y="137"/>
                </a:lnTo>
                <a:lnTo>
                  <a:pt x="164" y="113"/>
                </a:lnTo>
                <a:lnTo>
                  <a:pt x="164" y="112"/>
                </a:lnTo>
                <a:lnTo>
                  <a:pt x="164" y="109"/>
                </a:lnTo>
                <a:lnTo>
                  <a:pt x="163" y="109"/>
                </a:lnTo>
                <a:lnTo>
                  <a:pt x="138" y="90"/>
                </a:lnTo>
                <a:lnTo>
                  <a:pt x="137" y="89"/>
                </a:lnTo>
                <a:close/>
                <a:moveTo>
                  <a:pt x="77" y="82"/>
                </a:moveTo>
                <a:lnTo>
                  <a:pt x="75" y="82"/>
                </a:lnTo>
                <a:lnTo>
                  <a:pt x="73" y="83"/>
                </a:lnTo>
                <a:lnTo>
                  <a:pt x="55" y="108"/>
                </a:lnTo>
                <a:lnTo>
                  <a:pt x="54" y="109"/>
                </a:lnTo>
                <a:lnTo>
                  <a:pt x="55" y="110"/>
                </a:lnTo>
                <a:lnTo>
                  <a:pt x="55" y="112"/>
                </a:lnTo>
                <a:lnTo>
                  <a:pt x="80" y="131"/>
                </a:lnTo>
                <a:lnTo>
                  <a:pt x="81" y="131"/>
                </a:lnTo>
                <a:lnTo>
                  <a:pt x="83" y="131"/>
                </a:lnTo>
                <a:lnTo>
                  <a:pt x="85" y="131"/>
                </a:lnTo>
                <a:lnTo>
                  <a:pt x="103" y="112"/>
                </a:lnTo>
                <a:lnTo>
                  <a:pt x="104" y="110"/>
                </a:lnTo>
                <a:lnTo>
                  <a:pt x="104" y="109"/>
                </a:lnTo>
                <a:lnTo>
                  <a:pt x="103" y="108"/>
                </a:lnTo>
                <a:lnTo>
                  <a:pt x="78" y="83"/>
                </a:lnTo>
                <a:lnTo>
                  <a:pt x="77" y="82"/>
                </a:lnTo>
                <a:close/>
                <a:moveTo>
                  <a:pt x="187" y="68"/>
                </a:moveTo>
                <a:lnTo>
                  <a:pt x="186" y="68"/>
                </a:lnTo>
                <a:lnTo>
                  <a:pt x="186" y="69"/>
                </a:lnTo>
                <a:lnTo>
                  <a:pt x="183" y="87"/>
                </a:lnTo>
                <a:lnTo>
                  <a:pt x="175" y="105"/>
                </a:lnTo>
                <a:lnTo>
                  <a:pt x="175" y="106"/>
                </a:lnTo>
                <a:lnTo>
                  <a:pt x="175" y="108"/>
                </a:lnTo>
                <a:lnTo>
                  <a:pt x="177" y="109"/>
                </a:lnTo>
                <a:lnTo>
                  <a:pt x="186" y="113"/>
                </a:lnTo>
                <a:lnTo>
                  <a:pt x="195" y="117"/>
                </a:lnTo>
                <a:lnTo>
                  <a:pt x="196" y="117"/>
                </a:lnTo>
                <a:lnTo>
                  <a:pt x="197" y="115"/>
                </a:lnTo>
                <a:lnTo>
                  <a:pt x="197" y="114"/>
                </a:lnTo>
                <a:lnTo>
                  <a:pt x="196" y="90"/>
                </a:lnTo>
                <a:lnTo>
                  <a:pt x="187" y="68"/>
                </a:lnTo>
                <a:lnTo>
                  <a:pt x="187" y="68"/>
                </a:lnTo>
                <a:close/>
                <a:moveTo>
                  <a:pt x="108" y="55"/>
                </a:moveTo>
                <a:lnTo>
                  <a:pt x="106" y="55"/>
                </a:lnTo>
                <a:lnTo>
                  <a:pt x="82" y="74"/>
                </a:lnTo>
                <a:lnTo>
                  <a:pt x="82" y="76"/>
                </a:lnTo>
                <a:lnTo>
                  <a:pt x="82" y="77"/>
                </a:lnTo>
                <a:lnTo>
                  <a:pt x="82" y="77"/>
                </a:lnTo>
                <a:lnTo>
                  <a:pt x="82" y="78"/>
                </a:lnTo>
                <a:lnTo>
                  <a:pt x="108" y="103"/>
                </a:lnTo>
                <a:lnTo>
                  <a:pt x="109" y="104"/>
                </a:lnTo>
                <a:lnTo>
                  <a:pt x="110" y="104"/>
                </a:lnTo>
                <a:lnTo>
                  <a:pt x="112" y="103"/>
                </a:lnTo>
                <a:lnTo>
                  <a:pt x="129" y="85"/>
                </a:lnTo>
                <a:lnTo>
                  <a:pt x="131" y="83"/>
                </a:lnTo>
                <a:lnTo>
                  <a:pt x="131" y="82"/>
                </a:lnTo>
                <a:lnTo>
                  <a:pt x="129" y="81"/>
                </a:lnTo>
                <a:lnTo>
                  <a:pt x="110" y="57"/>
                </a:lnTo>
                <a:lnTo>
                  <a:pt x="109" y="55"/>
                </a:lnTo>
                <a:lnTo>
                  <a:pt x="108" y="55"/>
                </a:lnTo>
                <a:close/>
                <a:moveTo>
                  <a:pt x="174" y="51"/>
                </a:moveTo>
                <a:lnTo>
                  <a:pt x="173" y="51"/>
                </a:lnTo>
                <a:lnTo>
                  <a:pt x="172" y="53"/>
                </a:lnTo>
                <a:lnTo>
                  <a:pt x="143" y="81"/>
                </a:lnTo>
                <a:lnTo>
                  <a:pt x="142" y="83"/>
                </a:lnTo>
                <a:lnTo>
                  <a:pt x="145" y="86"/>
                </a:lnTo>
                <a:lnTo>
                  <a:pt x="150" y="91"/>
                </a:lnTo>
                <a:lnTo>
                  <a:pt x="156" y="96"/>
                </a:lnTo>
                <a:lnTo>
                  <a:pt x="161" y="100"/>
                </a:lnTo>
                <a:lnTo>
                  <a:pt x="165" y="103"/>
                </a:lnTo>
                <a:lnTo>
                  <a:pt x="166" y="103"/>
                </a:lnTo>
                <a:lnTo>
                  <a:pt x="169" y="103"/>
                </a:lnTo>
                <a:lnTo>
                  <a:pt x="170" y="101"/>
                </a:lnTo>
                <a:lnTo>
                  <a:pt x="174" y="90"/>
                </a:lnTo>
                <a:lnTo>
                  <a:pt x="178" y="77"/>
                </a:lnTo>
                <a:lnTo>
                  <a:pt x="179" y="64"/>
                </a:lnTo>
                <a:lnTo>
                  <a:pt x="177" y="53"/>
                </a:lnTo>
                <a:lnTo>
                  <a:pt x="175" y="53"/>
                </a:lnTo>
                <a:lnTo>
                  <a:pt x="174" y="51"/>
                </a:lnTo>
                <a:close/>
                <a:moveTo>
                  <a:pt x="45" y="51"/>
                </a:moveTo>
                <a:lnTo>
                  <a:pt x="44" y="51"/>
                </a:lnTo>
                <a:lnTo>
                  <a:pt x="43" y="51"/>
                </a:lnTo>
                <a:lnTo>
                  <a:pt x="30" y="72"/>
                </a:lnTo>
                <a:lnTo>
                  <a:pt x="22" y="94"/>
                </a:lnTo>
                <a:lnTo>
                  <a:pt x="22" y="95"/>
                </a:lnTo>
                <a:lnTo>
                  <a:pt x="25" y="96"/>
                </a:lnTo>
                <a:lnTo>
                  <a:pt x="45" y="105"/>
                </a:lnTo>
                <a:lnTo>
                  <a:pt x="48" y="105"/>
                </a:lnTo>
                <a:lnTo>
                  <a:pt x="49" y="104"/>
                </a:lnTo>
                <a:lnTo>
                  <a:pt x="69" y="78"/>
                </a:lnTo>
                <a:lnTo>
                  <a:pt x="69" y="77"/>
                </a:lnTo>
                <a:lnTo>
                  <a:pt x="69" y="76"/>
                </a:lnTo>
                <a:lnTo>
                  <a:pt x="69" y="74"/>
                </a:lnTo>
                <a:lnTo>
                  <a:pt x="46" y="51"/>
                </a:lnTo>
                <a:lnTo>
                  <a:pt x="45" y="51"/>
                </a:lnTo>
                <a:close/>
                <a:moveTo>
                  <a:pt x="184" y="41"/>
                </a:moveTo>
                <a:lnTo>
                  <a:pt x="183" y="41"/>
                </a:lnTo>
                <a:lnTo>
                  <a:pt x="182" y="43"/>
                </a:lnTo>
                <a:lnTo>
                  <a:pt x="181" y="43"/>
                </a:lnTo>
                <a:lnTo>
                  <a:pt x="181" y="45"/>
                </a:lnTo>
                <a:lnTo>
                  <a:pt x="181" y="48"/>
                </a:lnTo>
                <a:lnTo>
                  <a:pt x="195" y="67"/>
                </a:lnTo>
                <a:lnTo>
                  <a:pt x="202" y="89"/>
                </a:lnTo>
                <a:lnTo>
                  <a:pt x="205" y="112"/>
                </a:lnTo>
                <a:lnTo>
                  <a:pt x="201" y="135"/>
                </a:lnTo>
                <a:lnTo>
                  <a:pt x="192" y="158"/>
                </a:lnTo>
                <a:lnTo>
                  <a:pt x="177" y="177"/>
                </a:lnTo>
                <a:lnTo>
                  <a:pt x="158" y="192"/>
                </a:lnTo>
                <a:lnTo>
                  <a:pt x="136" y="201"/>
                </a:lnTo>
                <a:lnTo>
                  <a:pt x="112" y="205"/>
                </a:lnTo>
                <a:lnTo>
                  <a:pt x="89" y="203"/>
                </a:lnTo>
                <a:lnTo>
                  <a:pt x="67" y="195"/>
                </a:lnTo>
                <a:lnTo>
                  <a:pt x="46" y="182"/>
                </a:lnTo>
                <a:lnTo>
                  <a:pt x="44" y="181"/>
                </a:lnTo>
                <a:lnTo>
                  <a:pt x="43" y="182"/>
                </a:lnTo>
                <a:lnTo>
                  <a:pt x="41" y="183"/>
                </a:lnTo>
                <a:lnTo>
                  <a:pt x="41" y="183"/>
                </a:lnTo>
                <a:lnTo>
                  <a:pt x="40" y="184"/>
                </a:lnTo>
                <a:lnTo>
                  <a:pt x="41" y="186"/>
                </a:lnTo>
                <a:lnTo>
                  <a:pt x="41" y="187"/>
                </a:lnTo>
                <a:lnTo>
                  <a:pt x="63" y="201"/>
                </a:lnTo>
                <a:lnTo>
                  <a:pt x="87" y="210"/>
                </a:lnTo>
                <a:lnTo>
                  <a:pt x="113" y="212"/>
                </a:lnTo>
                <a:lnTo>
                  <a:pt x="137" y="209"/>
                </a:lnTo>
                <a:lnTo>
                  <a:pt x="160" y="198"/>
                </a:lnTo>
                <a:lnTo>
                  <a:pt x="182" y="182"/>
                </a:lnTo>
                <a:lnTo>
                  <a:pt x="198" y="161"/>
                </a:lnTo>
                <a:lnTo>
                  <a:pt x="207" y="138"/>
                </a:lnTo>
                <a:lnTo>
                  <a:pt x="211" y="113"/>
                </a:lnTo>
                <a:lnTo>
                  <a:pt x="209" y="89"/>
                </a:lnTo>
                <a:lnTo>
                  <a:pt x="201" y="64"/>
                </a:lnTo>
                <a:lnTo>
                  <a:pt x="186" y="43"/>
                </a:lnTo>
                <a:lnTo>
                  <a:pt x="186" y="41"/>
                </a:lnTo>
                <a:lnTo>
                  <a:pt x="184" y="41"/>
                </a:lnTo>
                <a:close/>
                <a:moveTo>
                  <a:pt x="155" y="40"/>
                </a:moveTo>
                <a:lnTo>
                  <a:pt x="142" y="41"/>
                </a:lnTo>
                <a:lnTo>
                  <a:pt x="129" y="45"/>
                </a:lnTo>
                <a:lnTo>
                  <a:pt x="118" y="49"/>
                </a:lnTo>
                <a:lnTo>
                  <a:pt x="117" y="50"/>
                </a:lnTo>
                <a:lnTo>
                  <a:pt x="117" y="53"/>
                </a:lnTo>
                <a:lnTo>
                  <a:pt x="117" y="54"/>
                </a:lnTo>
                <a:lnTo>
                  <a:pt x="135" y="76"/>
                </a:lnTo>
                <a:lnTo>
                  <a:pt x="136" y="77"/>
                </a:lnTo>
                <a:lnTo>
                  <a:pt x="137" y="77"/>
                </a:lnTo>
                <a:lnTo>
                  <a:pt x="138" y="76"/>
                </a:lnTo>
                <a:lnTo>
                  <a:pt x="166" y="48"/>
                </a:lnTo>
                <a:lnTo>
                  <a:pt x="168" y="46"/>
                </a:lnTo>
                <a:lnTo>
                  <a:pt x="168" y="45"/>
                </a:lnTo>
                <a:lnTo>
                  <a:pt x="166" y="44"/>
                </a:lnTo>
                <a:lnTo>
                  <a:pt x="166" y="43"/>
                </a:lnTo>
                <a:lnTo>
                  <a:pt x="155" y="40"/>
                </a:lnTo>
                <a:close/>
                <a:moveTo>
                  <a:pt x="92" y="23"/>
                </a:moveTo>
                <a:lnTo>
                  <a:pt x="71" y="30"/>
                </a:lnTo>
                <a:lnTo>
                  <a:pt x="52" y="43"/>
                </a:lnTo>
                <a:lnTo>
                  <a:pt x="50" y="44"/>
                </a:lnTo>
                <a:lnTo>
                  <a:pt x="50" y="46"/>
                </a:lnTo>
                <a:lnTo>
                  <a:pt x="52" y="48"/>
                </a:lnTo>
                <a:lnTo>
                  <a:pt x="73" y="69"/>
                </a:lnTo>
                <a:lnTo>
                  <a:pt x="75" y="71"/>
                </a:lnTo>
                <a:lnTo>
                  <a:pt x="77" y="71"/>
                </a:lnTo>
                <a:lnTo>
                  <a:pt x="78" y="69"/>
                </a:lnTo>
                <a:lnTo>
                  <a:pt x="104" y="50"/>
                </a:lnTo>
                <a:lnTo>
                  <a:pt x="105" y="48"/>
                </a:lnTo>
                <a:lnTo>
                  <a:pt x="105" y="46"/>
                </a:lnTo>
                <a:lnTo>
                  <a:pt x="96" y="25"/>
                </a:lnTo>
                <a:lnTo>
                  <a:pt x="95" y="23"/>
                </a:lnTo>
                <a:lnTo>
                  <a:pt x="92" y="23"/>
                </a:lnTo>
                <a:close/>
                <a:moveTo>
                  <a:pt x="105" y="22"/>
                </a:moveTo>
                <a:lnTo>
                  <a:pt x="104" y="22"/>
                </a:lnTo>
                <a:lnTo>
                  <a:pt x="103" y="23"/>
                </a:lnTo>
                <a:lnTo>
                  <a:pt x="103" y="25"/>
                </a:lnTo>
                <a:lnTo>
                  <a:pt x="106" y="34"/>
                </a:lnTo>
                <a:lnTo>
                  <a:pt x="110" y="43"/>
                </a:lnTo>
                <a:lnTo>
                  <a:pt x="112" y="44"/>
                </a:lnTo>
                <a:lnTo>
                  <a:pt x="113" y="44"/>
                </a:lnTo>
                <a:lnTo>
                  <a:pt x="114" y="44"/>
                </a:lnTo>
                <a:lnTo>
                  <a:pt x="132" y="36"/>
                </a:lnTo>
                <a:lnTo>
                  <a:pt x="150" y="34"/>
                </a:lnTo>
                <a:lnTo>
                  <a:pt x="151" y="34"/>
                </a:lnTo>
                <a:lnTo>
                  <a:pt x="151" y="32"/>
                </a:lnTo>
                <a:lnTo>
                  <a:pt x="151" y="32"/>
                </a:lnTo>
                <a:lnTo>
                  <a:pt x="129" y="23"/>
                </a:lnTo>
                <a:lnTo>
                  <a:pt x="105" y="22"/>
                </a:lnTo>
                <a:close/>
                <a:moveTo>
                  <a:pt x="198" y="0"/>
                </a:moveTo>
                <a:lnTo>
                  <a:pt x="207" y="0"/>
                </a:lnTo>
                <a:lnTo>
                  <a:pt x="214" y="6"/>
                </a:lnTo>
                <a:lnTo>
                  <a:pt x="219" y="12"/>
                </a:lnTo>
                <a:lnTo>
                  <a:pt x="219" y="21"/>
                </a:lnTo>
                <a:lnTo>
                  <a:pt x="214" y="27"/>
                </a:lnTo>
                <a:lnTo>
                  <a:pt x="210" y="31"/>
                </a:lnTo>
                <a:lnTo>
                  <a:pt x="206" y="32"/>
                </a:lnTo>
                <a:lnTo>
                  <a:pt x="201" y="32"/>
                </a:lnTo>
                <a:lnTo>
                  <a:pt x="196" y="31"/>
                </a:lnTo>
                <a:lnTo>
                  <a:pt x="195" y="30"/>
                </a:lnTo>
                <a:lnTo>
                  <a:pt x="193" y="31"/>
                </a:lnTo>
                <a:lnTo>
                  <a:pt x="191" y="34"/>
                </a:lnTo>
                <a:lnTo>
                  <a:pt x="189" y="35"/>
                </a:lnTo>
                <a:lnTo>
                  <a:pt x="191" y="37"/>
                </a:lnTo>
                <a:lnTo>
                  <a:pt x="205" y="57"/>
                </a:lnTo>
                <a:lnTo>
                  <a:pt x="214" y="78"/>
                </a:lnTo>
                <a:lnTo>
                  <a:pt x="219" y="101"/>
                </a:lnTo>
                <a:lnTo>
                  <a:pt x="218" y="124"/>
                </a:lnTo>
                <a:lnTo>
                  <a:pt x="212" y="147"/>
                </a:lnTo>
                <a:lnTo>
                  <a:pt x="202" y="168"/>
                </a:lnTo>
                <a:lnTo>
                  <a:pt x="187" y="187"/>
                </a:lnTo>
                <a:lnTo>
                  <a:pt x="165" y="203"/>
                </a:lnTo>
                <a:lnTo>
                  <a:pt x="142" y="214"/>
                </a:lnTo>
                <a:lnTo>
                  <a:pt x="118" y="219"/>
                </a:lnTo>
                <a:lnTo>
                  <a:pt x="115" y="220"/>
                </a:lnTo>
                <a:lnTo>
                  <a:pt x="115" y="221"/>
                </a:lnTo>
                <a:lnTo>
                  <a:pt x="115" y="225"/>
                </a:lnTo>
                <a:lnTo>
                  <a:pt x="115" y="228"/>
                </a:lnTo>
                <a:lnTo>
                  <a:pt x="117" y="228"/>
                </a:lnTo>
                <a:lnTo>
                  <a:pt x="123" y="234"/>
                </a:lnTo>
                <a:lnTo>
                  <a:pt x="126" y="243"/>
                </a:lnTo>
                <a:lnTo>
                  <a:pt x="123" y="251"/>
                </a:lnTo>
                <a:lnTo>
                  <a:pt x="117" y="257"/>
                </a:lnTo>
                <a:lnTo>
                  <a:pt x="115" y="257"/>
                </a:lnTo>
                <a:lnTo>
                  <a:pt x="115" y="260"/>
                </a:lnTo>
                <a:lnTo>
                  <a:pt x="115" y="264"/>
                </a:lnTo>
                <a:lnTo>
                  <a:pt x="115" y="265"/>
                </a:lnTo>
                <a:lnTo>
                  <a:pt x="118" y="266"/>
                </a:lnTo>
                <a:lnTo>
                  <a:pt x="141" y="269"/>
                </a:lnTo>
                <a:lnTo>
                  <a:pt x="164" y="275"/>
                </a:lnTo>
                <a:lnTo>
                  <a:pt x="184" y="285"/>
                </a:lnTo>
                <a:lnTo>
                  <a:pt x="186" y="287"/>
                </a:lnTo>
                <a:lnTo>
                  <a:pt x="186" y="288"/>
                </a:lnTo>
                <a:lnTo>
                  <a:pt x="184" y="290"/>
                </a:lnTo>
                <a:lnTo>
                  <a:pt x="183" y="290"/>
                </a:lnTo>
                <a:lnTo>
                  <a:pt x="35" y="290"/>
                </a:lnTo>
                <a:lnTo>
                  <a:pt x="34" y="290"/>
                </a:lnTo>
                <a:lnTo>
                  <a:pt x="32" y="288"/>
                </a:lnTo>
                <a:lnTo>
                  <a:pt x="32" y="287"/>
                </a:lnTo>
                <a:lnTo>
                  <a:pt x="34" y="285"/>
                </a:lnTo>
                <a:lnTo>
                  <a:pt x="55" y="275"/>
                </a:lnTo>
                <a:lnTo>
                  <a:pt x="77" y="269"/>
                </a:lnTo>
                <a:lnTo>
                  <a:pt x="100" y="266"/>
                </a:lnTo>
                <a:lnTo>
                  <a:pt x="103" y="265"/>
                </a:lnTo>
                <a:lnTo>
                  <a:pt x="104" y="264"/>
                </a:lnTo>
                <a:lnTo>
                  <a:pt x="104" y="260"/>
                </a:lnTo>
                <a:lnTo>
                  <a:pt x="103" y="257"/>
                </a:lnTo>
                <a:lnTo>
                  <a:pt x="101" y="257"/>
                </a:lnTo>
                <a:lnTo>
                  <a:pt x="95" y="251"/>
                </a:lnTo>
                <a:lnTo>
                  <a:pt x="94" y="243"/>
                </a:lnTo>
                <a:lnTo>
                  <a:pt x="95" y="234"/>
                </a:lnTo>
                <a:lnTo>
                  <a:pt x="101" y="228"/>
                </a:lnTo>
                <a:lnTo>
                  <a:pt x="103" y="228"/>
                </a:lnTo>
                <a:lnTo>
                  <a:pt x="104" y="225"/>
                </a:lnTo>
                <a:lnTo>
                  <a:pt x="104" y="221"/>
                </a:lnTo>
                <a:lnTo>
                  <a:pt x="103" y="220"/>
                </a:lnTo>
                <a:lnTo>
                  <a:pt x="101" y="219"/>
                </a:lnTo>
                <a:lnTo>
                  <a:pt x="78" y="215"/>
                </a:lnTo>
                <a:lnTo>
                  <a:pt x="57" y="206"/>
                </a:lnTo>
                <a:lnTo>
                  <a:pt x="36" y="192"/>
                </a:lnTo>
                <a:lnTo>
                  <a:pt x="35" y="191"/>
                </a:lnTo>
                <a:lnTo>
                  <a:pt x="32" y="192"/>
                </a:lnTo>
                <a:lnTo>
                  <a:pt x="30" y="193"/>
                </a:lnTo>
                <a:lnTo>
                  <a:pt x="30" y="196"/>
                </a:lnTo>
                <a:lnTo>
                  <a:pt x="30" y="197"/>
                </a:lnTo>
                <a:lnTo>
                  <a:pt x="31" y="202"/>
                </a:lnTo>
                <a:lnTo>
                  <a:pt x="31" y="206"/>
                </a:lnTo>
                <a:lnTo>
                  <a:pt x="30" y="211"/>
                </a:lnTo>
                <a:lnTo>
                  <a:pt x="27" y="215"/>
                </a:lnTo>
                <a:lnTo>
                  <a:pt x="20" y="219"/>
                </a:lnTo>
                <a:lnTo>
                  <a:pt x="12" y="219"/>
                </a:lnTo>
                <a:lnTo>
                  <a:pt x="4" y="215"/>
                </a:lnTo>
                <a:lnTo>
                  <a:pt x="0" y="207"/>
                </a:lnTo>
                <a:lnTo>
                  <a:pt x="0" y="200"/>
                </a:lnTo>
                <a:lnTo>
                  <a:pt x="4" y="192"/>
                </a:lnTo>
                <a:lnTo>
                  <a:pt x="8" y="189"/>
                </a:lnTo>
                <a:lnTo>
                  <a:pt x="13" y="188"/>
                </a:lnTo>
                <a:lnTo>
                  <a:pt x="17" y="188"/>
                </a:lnTo>
                <a:lnTo>
                  <a:pt x="22" y="189"/>
                </a:lnTo>
                <a:lnTo>
                  <a:pt x="23" y="189"/>
                </a:lnTo>
                <a:lnTo>
                  <a:pt x="26" y="189"/>
                </a:lnTo>
                <a:lnTo>
                  <a:pt x="37" y="177"/>
                </a:lnTo>
                <a:lnTo>
                  <a:pt x="39" y="175"/>
                </a:lnTo>
                <a:lnTo>
                  <a:pt x="37" y="173"/>
                </a:lnTo>
                <a:lnTo>
                  <a:pt x="25" y="152"/>
                </a:lnTo>
                <a:lnTo>
                  <a:pt x="16" y="131"/>
                </a:lnTo>
                <a:lnTo>
                  <a:pt x="14" y="108"/>
                </a:lnTo>
                <a:lnTo>
                  <a:pt x="18" y="83"/>
                </a:lnTo>
                <a:lnTo>
                  <a:pt x="27" y="62"/>
                </a:lnTo>
                <a:lnTo>
                  <a:pt x="43" y="43"/>
                </a:lnTo>
                <a:lnTo>
                  <a:pt x="62" y="27"/>
                </a:lnTo>
                <a:lnTo>
                  <a:pt x="85" y="18"/>
                </a:lnTo>
                <a:lnTo>
                  <a:pt x="108" y="14"/>
                </a:lnTo>
                <a:lnTo>
                  <a:pt x="131" y="17"/>
                </a:lnTo>
                <a:lnTo>
                  <a:pt x="152" y="25"/>
                </a:lnTo>
                <a:lnTo>
                  <a:pt x="172" y="39"/>
                </a:lnTo>
                <a:lnTo>
                  <a:pt x="174" y="39"/>
                </a:lnTo>
                <a:lnTo>
                  <a:pt x="177" y="39"/>
                </a:lnTo>
                <a:lnTo>
                  <a:pt x="188" y="26"/>
                </a:lnTo>
                <a:lnTo>
                  <a:pt x="189" y="25"/>
                </a:lnTo>
                <a:lnTo>
                  <a:pt x="188" y="23"/>
                </a:lnTo>
                <a:lnTo>
                  <a:pt x="187" y="18"/>
                </a:lnTo>
                <a:lnTo>
                  <a:pt x="187" y="13"/>
                </a:lnTo>
                <a:lnTo>
                  <a:pt x="188" y="9"/>
                </a:lnTo>
                <a:lnTo>
                  <a:pt x="192" y="6"/>
                </a:lnTo>
                <a:lnTo>
                  <a:pt x="198" y="0"/>
                </a:lnTo>
                <a:close/>
              </a:path>
            </a:pathLst>
          </a:custGeom>
          <a:solidFill>
            <a:schemeClr val="bg1">
              <a:alpha val="20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8" name="Freeform 77"/>
          <p:cNvSpPr>
            <a:spLocks noEditPoints="1"/>
          </p:cNvSpPr>
          <p:nvPr userDrawn="1"/>
        </p:nvSpPr>
        <p:spPr bwMode="auto">
          <a:xfrm rot="20644514">
            <a:off x="1047441" y="681857"/>
            <a:ext cx="1042017" cy="802702"/>
          </a:xfrm>
          <a:custGeom>
            <a:avLst/>
            <a:gdLst/>
            <a:ahLst/>
            <a:cxnLst>
              <a:cxn ang="0">
                <a:pos x="402" y="8"/>
              </a:cxn>
              <a:cxn ang="0">
                <a:pos x="402" y="6"/>
              </a:cxn>
              <a:cxn ang="0">
                <a:pos x="398" y="2"/>
              </a:cxn>
              <a:cxn ang="0">
                <a:pos x="242" y="0"/>
              </a:cxn>
              <a:cxn ang="0">
                <a:pos x="232" y="2"/>
              </a:cxn>
              <a:cxn ang="0">
                <a:pos x="216" y="10"/>
              </a:cxn>
              <a:cxn ang="0">
                <a:pos x="210" y="18"/>
              </a:cxn>
              <a:cxn ang="0">
                <a:pos x="210" y="18"/>
              </a:cxn>
              <a:cxn ang="0">
                <a:pos x="196" y="6"/>
              </a:cxn>
              <a:cxn ang="0">
                <a:pos x="178" y="0"/>
              </a:cxn>
              <a:cxn ang="0">
                <a:pos x="26" y="0"/>
              </a:cxn>
              <a:cxn ang="0">
                <a:pos x="20" y="4"/>
              </a:cxn>
              <a:cxn ang="0">
                <a:pos x="16" y="8"/>
              </a:cxn>
              <a:cxn ang="0">
                <a:pos x="0" y="34"/>
              </a:cxn>
              <a:cxn ang="0">
                <a:pos x="174" y="306"/>
              </a:cxn>
              <a:cxn ang="0">
                <a:pos x="182" y="314"/>
              </a:cxn>
              <a:cxn ang="0">
                <a:pos x="200" y="322"/>
              </a:cxn>
              <a:cxn ang="0">
                <a:pos x="210" y="322"/>
              </a:cxn>
              <a:cxn ang="0">
                <a:pos x="230" y="318"/>
              </a:cxn>
              <a:cxn ang="0">
                <a:pos x="246" y="306"/>
              </a:cxn>
              <a:cxn ang="0">
                <a:pos x="418" y="34"/>
              </a:cxn>
              <a:cxn ang="0">
                <a:pos x="34" y="18"/>
              </a:cxn>
              <a:cxn ang="0">
                <a:pos x="178" y="18"/>
              </a:cxn>
              <a:cxn ang="0">
                <a:pos x="194" y="24"/>
              </a:cxn>
              <a:cxn ang="0">
                <a:pos x="202" y="42"/>
              </a:cxn>
              <a:cxn ang="0">
                <a:pos x="202" y="194"/>
              </a:cxn>
              <a:cxn ang="0">
                <a:pos x="204" y="200"/>
              </a:cxn>
              <a:cxn ang="0">
                <a:pos x="210" y="202"/>
              </a:cxn>
              <a:cxn ang="0">
                <a:pos x="212" y="202"/>
              </a:cxn>
              <a:cxn ang="0">
                <a:pos x="218" y="198"/>
              </a:cxn>
              <a:cxn ang="0">
                <a:pos x="218" y="42"/>
              </a:cxn>
              <a:cxn ang="0">
                <a:pos x="220" y="32"/>
              </a:cxn>
              <a:cxn ang="0">
                <a:pos x="232" y="18"/>
              </a:cxn>
              <a:cxn ang="0">
                <a:pos x="386" y="18"/>
              </a:cxn>
              <a:cxn ang="0">
                <a:pos x="242" y="274"/>
              </a:cxn>
              <a:cxn ang="0">
                <a:pos x="232" y="276"/>
              </a:cxn>
              <a:cxn ang="0">
                <a:pos x="216" y="284"/>
              </a:cxn>
              <a:cxn ang="0">
                <a:pos x="210" y="290"/>
              </a:cxn>
              <a:cxn ang="0">
                <a:pos x="210" y="290"/>
              </a:cxn>
              <a:cxn ang="0">
                <a:pos x="196" y="278"/>
              </a:cxn>
              <a:cxn ang="0">
                <a:pos x="178" y="274"/>
              </a:cxn>
              <a:cxn ang="0">
                <a:pos x="34" y="18"/>
              </a:cxn>
            </a:cxnLst>
            <a:rect l="0" t="0" r="r" b="b"/>
            <a:pathLst>
              <a:path w="418" h="322">
                <a:moveTo>
                  <a:pt x="402" y="34"/>
                </a:moveTo>
                <a:lnTo>
                  <a:pt x="402" y="8"/>
                </a:lnTo>
                <a:lnTo>
                  <a:pt x="402" y="8"/>
                </a:lnTo>
                <a:lnTo>
                  <a:pt x="402" y="6"/>
                </a:lnTo>
                <a:lnTo>
                  <a:pt x="400" y="4"/>
                </a:lnTo>
                <a:lnTo>
                  <a:pt x="398" y="2"/>
                </a:lnTo>
                <a:lnTo>
                  <a:pt x="394" y="0"/>
                </a:lnTo>
                <a:lnTo>
                  <a:pt x="242" y="0"/>
                </a:lnTo>
                <a:lnTo>
                  <a:pt x="242" y="0"/>
                </a:lnTo>
                <a:lnTo>
                  <a:pt x="232" y="2"/>
                </a:lnTo>
                <a:lnTo>
                  <a:pt x="224" y="6"/>
                </a:lnTo>
                <a:lnTo>
                  <a:pt x="216" y="10"/>
                </a:lnTo>
                <a:lnTo>
                  <a:pt x="210" y="18"/>
                </a:lnTo>
                <a:lnTo>
                  <a:pt x="210" y="18"/>
                </a:lnTo>
                <a:lnTo>
                  <a:pt x="210" y="18"/>
                </a:lnTo>
                <a:lnTo>
                  <a:pt x="210" y="18"/>
                </a:lnTo>
                <a:lnTo>
                  <a:pt x="204" y="10"/>
                </a:lnTo>
                <a:lnTo>
                  <a:pt x="196" y="6"/>
                </a:lnTo>
                <a:lnTo>
                  <a:pt x="188" y="2"/>
                </a:lnTo>
                <a:lnTo>
                  <a:pt x="178" y="0"/>
                </a:lnTo>
                <a:lnTo>
                  <a:pt x="26" y="0"/>
                </a:lnTo>
                <a:lnTo>
                  <a:pt x="26" y="0"/>
                </a:lnTo>
                <a:lnTo>
                  <a:pt x="22" y="2"/>
                </a:lnTo>
                <a:lnTo>
                  <a:pt x="20" y="4"/>
                </a:lnTo>
                <a:lnTo>
                  <a:pt x="18" y="6"/>
                </a:lnTo>
                <a:lnTo>
                  <a:pt x="16" y="8"/>
                </a:lnTo>
                <a:lnTo>
                  <a:pt x="16" y="34"/>
                </a:lnTo>
                <a:lnTo>
                  <a:pt x="0" y="34"/>
                </a:lnTo>
                <a:lnTo>
                  <a:pt x="0" y="306"/>
                </a:lnTo>
                <a:lnTo>
                  <a:pt x="174" y="306"/>
                </a:lnTo>
                <a:lnTo>
                  <a:pt x="174" y="306"/>
                </a:lnTo>
                <a:lnTo>
                  <a:pt x="182" y="314"/>
                </a:lnTo>
                <a:lnTo>
                  <a:pt x="190" y="318"/>
                </a:lnTo>
                <a:lnTo>
                  <a:pt x="200" y="322"/>
                </a:lnTo>
                <a:lnTo>
                  <a:pt x="210" y="322"/>
                </a:lnTo>
                <a:lnTo>
                  <a:pt x="210" y="322"/>
                </a:lnTo>
                <a:lnTo>
                  <a:pt x="220" y="322"/>
                </a:lnTo>
                <a:lnTo>
                  <a:pt x="230" y="318"/>
                </a:lnTo>
                <a:lnTo>
                  <a:pt x="238" y="314"/>
                </a:lnTo>
                <a:lnTo>
                  <a:pt x="246" y="306"/>
                </a:lnTo>
                <a:lnTo>
                  <a:pt x="418" y="306"/>
                </a:lnTo>
                <a:lnTo>
                  <a:pt x="418" y="34"/>
                </a:lnTo>
                <a:lnTo>
                  <a:pt x="402" y="34"/>
                </a:lnTo>
                <a:close/>
                <a:moveTo>
                  <a:pt x="34" y="18"/>
                </a:moveTo>
                <a:lnTo>
                  <a:pt x="178" y="18"/>
                </a:lnTo>
                <a:lnTo>
                  <a:pt x="178" y="18"/>
                </a:lnTo>
                <a:lnTo>
                  <a:pt x="188" y="18"/>
                </a:lnTo>
                <a:lnTo>
                  <a:pt x="194" y="24"/>
                </a:lnTo>
                <a:lnTo>
                  <a:pt x="200" y="32"/>
                </a:lnTo>
                <a:lnTo>
                  <a:pt x="202" y="42"/>
                </a:lnTo>
                <a:lnTo>
                  <a:pt x="202" y="194"/>
                </a:lnTo>
                <a:lnTo>
                  <a:pt x="202" y="194"/>
                </a:lnTo>
                <a:lnTo>
                  <a:pt x="202" y="198"/>
                </a:lnTo>
                <a:lnTo>
                  <a:pt x="204" y="200"/>
                </a:lnTo>
                <a:lnTo>
                  <a:pt x="206" y="202"/>
                </a:lnTo>
                <a:lnTo>
                  <a:pt x="210" y="202"/>
                </a:lnTo>
                <a:lnTo>
                  <a:pt x="210" y="202"/>
                </a:lnTo>
                <a:lnTo>
                  <a:pt x="212" y="202"/>
                </a:lnTo>
                <a:lnTo>
                  <a:pt x="216" y="200"/>
                </a:lnTo>
                <a:lnTo>
                  <a:pt x="218" y="198"/>
                </a:lnTo>
                <a:lnTo>
                  <a:pt x="218" y="194"/>
                </a:lnTo>
                <a:lnTo>
                  <a:pt x="218" y="42"/>
                </a:lnTo>
                <a:lnTo>
                  <a:pt x="218" y="42"/>
                </a:lnTo>
                <a:lnTo>
                  <a:pt x="220" y="32"/>
                </a:lnTo>
                <a:lnTo>
                  <a:pt x="224" y="24"/>
                </a:lnTo>
                <a:lnTo>
                  <a:pt x="232" y="18"/>
                </a:lnTo>
                <a:lnTo>
                  <a:pt x="242" y="18"/>
                </a:lnTo>
                <a:lnTo>
                  <a:pt x="386" y="18"/>
                </a:lnTo>
                <a:lnTo>
                  <a:pt x="386" y="274"/>
                </a:lnTo>
                <a:lnTo>
                  <a:pt x="242" y="274"/>
                </a:lnTo>
                <a:lnTo>
                  <a:pt x="242" y="274"/>
                </a:lnTo>
                <a:lnTo>
                  <a:pt x="232" y="276"/>
                </a:lnTo>
                <a:lnTo>
                  <a:pt x="224" y="278"/>
                </a:lnTo>
                <a:lnTo>
                  <a:pt x="216" y="284"/>
                </a:lnTo>
                <a:lnTo>
                  <a:pt x="210" y="290"/>
                </a:lnTo>
                <a:lnTo>
                  <a:pt x="210" y="290"/>
                </a:lnTo>
                <a:lnTo>
                  <a:pt x="210" y="290"/>
                </a:lnTo>
                <a:lnTo>
                  <a:pt x="210" y="290"/>
                </a:lnTo>
                <a:lnTo>
                  <a:pt x="204" y="284"/>
                </a:lnTo>
                <a:lnTo>
                  <a:pt x="196" y="278"/>
                </a:lnTo>
                <a:lnTo>
                  <a:pt x="188" y="276"/>
                </a:lnTo>
                <a:lnTo>
                  <a:pt x="178" y="274"/>
                </a:lnTo>
                <a:lnTo>
                  <a:pt x="34" y="274"/>
                </a:lnTo>
                <a:lnTo>
                  <a:pt x="34" y="18"/>
                </a:lnTo>
                <a:close/>
              </a:path>
            </a:pathLst>
          </a:custGeom>
          <a:solidFill>
            <a:schemeClr val="bg1">
              <a:alpha val="20000"/>
            </a:schemeClr>
          </a:solidFill>
          <a:ln w="0">
            <a:noFill/>
            <a:prstDash val="solid"/>
            <a:round/>
          </a:ln>
        </p:spPr>
        <p:txBody>
          <a:bodyPr vert="horz" wrap="square" lIns="91440" tIns="45720" rIns="91440" bIns="45720" numCol="1" anchor="t" anchorCtr="0" compatLnSpc="1"/>
          <a:lstStyle/>
          <a:p>
            <a:pPr lvl="0"/>
            <a:endParaRPr lang="zh-CN" altLang="en-US">
              <a:latin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p14:dur="250" advTm="1000">
        <p:circle/>
      </p:transition>
    </mc:Choice>
    <mc:Fallback>
      <p:transition advTm="1000">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标题幻灯片">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Freeform 77"/>
          <p:cNvSpPr>
            <a:spLocks noEditPoints="1"/>
          </p:cNvSpPr>
          <p:nvPr userDrawn="1"/>
        </p:nvSpPr>
        <p:spPr bwMode="auto">
          <a:xfrm rot="20644514">
            <a:off x="1047441" y="681857"/>
            <a:ext cx="1042017" cy="802702"/>
          </a:xfrm>
          <a:custGeom>
            <a:avLst/>
            <a:gdLst/>
            <a:ahLst/>
            <a:cxnLst>
              <a:cxn ang="0">
                <a:pos x="402" y="8"/>
              </a:cxn>
              <a:cxn ang="0">
                <a:pos x="402" y="6"/>
              </a:cxn>
              <a:cxn ang="0">
                <a:pos x="398" y="2"/>
              </a:cxn>
              <a:cxn ang="0">
                <a:pos x="242" y="0"/>
              </a:cxn>
              <a:cxn ang="0">
                <a:pos x="232" y="2"/>
              </a:cxn>
              <a:cxn ang="0">
                <a:pos x="216" y="10"/>
              </a:cxn>
              <a:cxn ang="0">
                <a:pos x="210" y="18"/>
              </a:cxn>
              <a:cxn ang="0">
                <a:pos x="210" y="18"/>
              </a:cxn>
              <a:cxn ang="0">
                <a:pos x="196" y="6"/>
              </a:cxn>
              <a:cxn ang="0">
                <a:pos x="178" y="0"/>
              </a:cxn>
              <a:cxn ang="0">
                <a:pos x="26" y="0"/>
              </a:cxn>
              <a:cxn ang="0">
                <a:pos x="20" y="4"/>
              </a:cxn>
              <a:cxn ang="0">
                <a:pos x="16" y="8"/>
              </a:cxn>
              <a:cxn ang="0">
                <a:pos x="0" y="34"/>
              </a:cxn>
              <a:cxn ang="0">
                <a:pos x="174" y="306"/>
              </a:cxn>
              <a:cxn ang="0">
                <a:pos x="182" y="314"/>
              </a:cxn>
              <a:cxn ang="0">
                <a:pos x="200" y="322"/>
              </a:cxn>
              <a:cxn ang="0">
                <a:pos x="210" y="322"/>
              </a:cxn>
              <a:cxn ang="0">
                <a:pos x="230" y="318"/>
              </a:cxn>
              <a:cxn ang="0">
                <a:pos x="246" y="306"/>
              </a:cxn>
              <a:cxn ang="0">
                <a:pos x="418" y="34"/>
              </a:cxn>
              <a:cxn ang="0">
                <a:pos x="34" y="18"/>
              </a:cxn>
              <a:cxn ang="0">
                <a:pos x="178" y="18"/>
              </a:cxn>
              <a:cxn ang="0">
                <a:pos x="194" y="24"/>
              </a:cxn>
              <a:cxn ang="0">
                <a:pos x="202" y="42"/>
              </a:cxn>
              <a:cxn ang="0">
                <a:pos x="202" y="194"/>
              </a:cxn>
              <a:cxn ang="0">
                <a:pos x="204" y="200"/>
              </a:cxn>
              <a:cxn ang="0">
                <a:pos x="210" y="202"/>
              </a:cxn>
              <a:cxn ang="0">
                <a:pos x="212" y="202"/>
              </a:cxn>
              <a:cxn ang="0">
                <a:pos x="218" y="198"/>
              </a:cxn>
              <a:cxn ang="0">
                <a:pos x="218" y="42"/>
              </a:cxn>
              <a:cxn ang="0">
                <a:pos x="220" y="32"/>
              </a:cxn>
              <a:cxn ang="0">
                <a:pos x="232" y="18"/>
              </a:cxn>
              <a:cxn ang="0">
                <a:pos x="386" y="18"/>
              </a:cxn>
              <a:cxn ang="0">
                <a:pos x="242" y="274"/>
              </a:cxn>
              <a:cxn ang="0">
                <a:pos x="232" y="276"/>
              </a:cxn>
              <a:cxn ang="0">
                <a:pos x="216" y="284"/>
              </a:cxn>
              <a:cxn ang="0">
                <a:pos x="210" y="290"/>
              </a:cxn>
              <a:cxn ang="0">
                <a:pos x="210" y="290"/>
              </a:cxn>
              <a:cxn ang="0">
                <a:pos x="196" y="278"/>
              </a:cxn>
              <a:cxn ang="0">
                <a:pos x="178" y="274"/>
              </a:cxn>
              <a:cxn ang="0">
                <a:pos x="34" y="18"/>
              </a:cxn>
            </a:cxnLst>
            <a:rect l="0" t="0" r="r" b="b"/>
            <a:pathLst>
              <a:path w="418" h="322">
                <a:moveTo>
                  <a:pt x="402" y="34"/>
                </a:moveTo>
                <a:lnTo>
                  <a:pt x="402" y="8"/>
                </a:lnTo>
                <a:lnTo>
                  <a:pt x="402" y="8"/>
                </a:lnTo>
                <a:lnTo>
                  <a:pt x="402" y="6"/>
                </a:lnTo>
                <a:lnTo>
                  <a:pt x="400" y="4"/>
                </a:lnTo>
                <a:lnTo>
                  <a:pt x="398" y="2"/>
                </a:lnTo>
                <a:lnTo>
                  <a:pt x="394" y="0"/>
                </a:lnTo>
                <a:lnTo>
                  <a:pt x="242" y="0"/>
                </a:lnTo>
                <a:lnTo>
                  <a:pt x="242" y="0"/>
                </a:lnTo>
                <a:lnTo>
                  <a:pt x="232" y="2"/>
                </a:lnTo>
                <a:lnTo>
                  <a:pt x="224" y="6"/>
                </a:lnTo>
                <a:lnTo>
                  <a:pt x="216" y="10"/>
                </a:lnTo>
                <a:lnTo>
                  <a:pt x="210" y="18"/>
                </a:lnTo>
                <a:lnTo>
                  <a:pt x="210" y="18"/>
                </a:lnTo>
                <a:lnTo>
                  <a:pt x="210" y="18"/>
                </a:lnTo>
                <a:lnTo>
                  <a:pt x="210" y="18"/>
                </a:lnTo>
                <a:lnTo>
                  <a:pt x="204" y="10"/>
                </a:lnTo>
                <a:lnTo>
                  <a:pt x="196" y="6"/>
                </a:lnTo>
                <a:lnTo>
                  <a:pt x="188" y="2"/>
                </a:lnTo>
                <a:lnTo>
                  <a:pt x="178" y="0"/>
                </a:lnTo>
                <a:lnTo>
                  <a:pt x="26" y="0"/>
                </a:lnTo>
                <a:lnTo>
                  <a:pt x="26" y="0"/>
                </a:lnTo>
                <a:lnTo>
                  <a:pt x="22" y="2"/>
                </a:lnTo>
                <a:lnTo>
                  <a:pt x="20" y="4"/>
                </a:lnTo>
                <a:lnTo>
                  <a:pt x="18" y="6"/>
                </a:lnTo>
                <a:lnTo>
                  <a:pt x="16" y="8"/>
                </a:lnTo>
                <a:lnTo>
                  <a:pt x="16" y="34"/>
                </a:lnTo>
                <a:lnTo>
                  <a:pt x="0" y="34"/>
                </a:lnTo>
                <a:lnTo>
                  <a:pt x="0" y="306"/>
                </a:lnTo>
                <a:lnTo>
                  <a:pt x="174" y="306"/>
                </a:lnTo>
                <a:lnTo>
                  <a:pt x="174" y="306"/>
                </a:lnTo>
                <a:lnTo>
                  <a:pt x="182" y="314"/>
                </a:lnTo>
                <a:lnTo>
                  <a:pt x="190" y="318"/>
                </a:lnTo>
                <a:lnTo>
                  <a:pt x="200" y="322"/>
                </a:lnTo>
                <a:lnTo>
                  <a:pt x="210" y="322"/>
                </a:lnTo>
                <a:lnTo>
                  <a:pt x="210" y="322"/>
                </a:lnTo>
                <a:lnTo>
                  <a:pt x="220" y="322"/>
                </a:lnTo>
                <a:lnTo>
                  <a:pt x="230" y="318"/>
                </a:lnTo>
                <a:lnTo>
                  <a:pt x="238" y="314"/>
                </a:lnTo>
                <a:lnTo>
                  <a:pt x="246" y="306"/>
                </a:lnTo>
                <a:lnTo>
                  <a:pt x="418" y="306"/>
                </a:lnTo>
                <a:lnTo>
                  <a:pt x="418" y="34"/>
                </a:lnTo>
                <a:lnTo>
                  <a:pt x="402" y="34"/>
                </a:lnTo>
                <a:close/>
                <a:moveTo>
                  <a:pt x="34" y="18"/>
                </a:moveTo>
                <a:lnTo>
                  <a:pt x="178" y="18"/>
                </a:lnTo>
                <a:lnTo>
                  <a:pt x="178" y="18"/>
                </a:lnTo>
                <a:lnTo>
                  <a:pt x="188" y="18"/>
                </a:lnTo>
                <a:lnTo>
                  <a:pt x="194" y="24"/>
                </a:lnTo>
                <a:lnTo>
                  <a:pt x="200" y="32"/>
                </a:lnTo>
                <a:lnTo>
                  <a:pt x="202" y="42"/>
                </a:lnTo>
                <a:lnTo>
                  <a:pt x="202" y="194"/>
                </a:lnTo>
                <a:lnTo>
                  <a:pt x="202" y="194"/>
                </a:lnTo>
                <a:lnTo>
                  <a:pt x="202" y="198"/>
                </a:lnTo>
                <a:lnTo>
                  <a:pt x="204" y="200"/>
                </a:lnTo>
                <a:lnTo>
                  <a:pt x="206" y="202"/>
                </a:lnTo>
                <a:lnTo>
                  <a:pt x="210" y="202"/>
                </a:lnTo>
                <a:lnTo>
                  <a:pt x="210" y="202"/>
                </a:lnTo>
                <a:lnTo>
                  <a:pt x="212" y="202"/>
                </a:lnTo>
                <a:lnTo>
                  <a:pt x="216" y="200"/>
                </a:lnTo>
                <a:lnTo>
                  <a:pt x="218" y="198"/>
                </a:lnTo>
                <a:lnTo>
                  <a:pt x="218" y="194"/>
                </a:lnTo>
                <a:lnTo>
                  <a:pt x="218" y="42"/>
                </a:lnTo>
                <a:lnTo>
                  <a:pt x="218" y="42"/>
                </a:lnTo>
                <a:lnTo>
                  <a:pt x="220" y="32"/>
                </a:lnTo>
                <a:lnTo>
                  <a:pt x="224" y="24"/>
                </a:lnTo>
                <a:lnTo>
                  <a:pt x="232" y="18"/>
                </a:lnTo>
                <a:lnTo>
                  <a:pt x="242" y="18"/>
                </a:lnTo>
                <a:lnTo>
                  <a:pt x="386" y="18"/>
                </a:lnTo>
                <a:lnTo>
                  <a:pt x="386" y="274"/>
                </a:lnTo>
                <a:lnTo>
                  <a:pt x="242" y="274"/>
                </a:lnTo>
                <a:lnTo>
                  <a:pt x="242" y="274"/>
                </a:lnTo>
                <a:lnTo>
                  <a:pt x="232" y="276"/>
                </a:lnTo>
                <a:lnTo>
                  <a:pt x="224" y="278"/>
                </a:lnTo>
                <a:lnTo>
                  <a:pt x="216" y="284"/>
                </a:lnTo>
                <a:lnTo>
                  <a:pt x="210" y="290"/>
                </a:lnTo>
                <a:lnTo>
                  <a:pt x="210" y="290"/>
                </a:lnTo>
                <a:lnTo>
                  <a:pt x="210" y="290"/>
                </a:lnTo>
                <a:lnTo>
                  <a:pt x="210" y="290"/>
                </a:lnTo>
                <a:lnTo>
                  <a:pt x="204" y="284"/>
                </a:lnTo>
                <a:lnTo>
                  <a:pt x="196" y="278"/>
                </a:lnTo>
                <a:lnTo>
                  <a:pt x="188" y="276"/>
                </a:lnTo>
                <a:lnTo>
                  <a:pt x="178" y="274"/>
                </a:lnTo>
                <a:lnTo>
                  <a:pt x="34" y="274"/>
                </a:lnTo>
                <a:lnTo>
                  <a:pt x="34" y="18"/>
                </a:lnTo>
                <a:close/>
              </a:path>
            </a:pathLst>
          </a:custGeom>
          <a:solidFill>
            <a:schemeClr val="bg1">
              <a:alpha val="10000"/>
            </a:schemeClr>
          </a:solidFill>
          <a:ln w="0">
            <a:noFill/>
            <a:prstDash val="solid"/>
            <a:round/>
          </a:ln>
        </p:spPr>
        <p:txBody>
          <a:bodyPr vert="horz" wrap="square" lIns="91440" tIns="45720" rIns="91440" bIns="45720" numCol="1" anchor="t" anchorCtr="0" compatLnSpc="1"/>
          <a:lstStyle/>
          <a:p>
            <a:pPr lvl="0"/>
            <a:endParaRPr lang="zh-CN" altLang="en-US">
              <a:latin typeface="微软雅黑" charset="-122"/>
            </a:endParaRPr>
          </a:p>
        </p:txBody>
      </p:sp>
      <p:sp>
        <p:nvSpPr>
          <p:cNvPr id="18" name="Freeform 363"/>
          <p:cNvSpPr>
            <a:spLocks noEditPoints="1"/>
          </p:cNvSpPr>
          <p:nvPr userDrawn="1"/>
        </p:nvSpPr>
        <p:spPr bwMode="auto">
          <a:xfrm rot="1658487">
            <a:off x="6583748" y="312642"/>
            <a:ext cx="773335" cy="770514"/>
          </a:xfrm>
          <a:custGeom>
            <a:avLst/>
            <a:gdLst>
              <a:gd name="T0" fmla="*/ 145 w 274"/>
              <a:gd name="T1" fmla="*/ 262 h 273"/>
              <a:gd name="T2" fmla="*/ 189 w 274"/>
              <a:gd name="T3" fmla="*/ 204 h 273"/>
              <a:gd name="T4" fmla="*/ 263 w 274"/>
              <a:gd name="T5" fmla="*/ 204 h 273"/>
              <a:gd name="T6" fmla="*/ 216 w 274"/>
              <a:gd name="T7" fmla="*/ 217 h 273"/>
              <a:gd name="T8" fmla="*/ 104 w 274"/>
              <a:gd name="T9" fmla="*/ 199 h 273"/>
              <a:gd name="T10" fmla="*/ 55 w 274"/>
              <a:gd name="T11" fmla="*/ 186 h 273"/>
              <a:gd name="T12" fmla="*/ 14 w 274"/>
              <a:gd name="T13" fmla="*/ 168 h 273"/>
              <a:gd name="T14" fmla="*/ 44 w 274"/>
              <a:gd name="T15" fmla="*/ 207 h 273"/>
              <a:gd name="T16" fmla="*/ 45 w 274"/>
              <a:gd name="T17" fmla="*/ 217 h 273"/>
              <a:gd name="T18" fmla="*/ 95 w 274"/>
              <a:gd name="T19" fmla="*/ 254 h 273"/>
              <a:gd name="T20" fmla="*/ 86 w 274"/>
              <a:gd name="T21" fmla="*/ 232 h 273"/>
              <a:gd name="T22" fmla="*/ 114 w 274"/>
              <a:gd name="T23" fmla="*/ 255 h 273"/>
              <a:gd name="T24" fmla="*/ 131 w 274"/>
              <a:gd name="T25" fmla="*/ 196 h 273"/>
              <a:gd name="T26" fmla="*/ 110 w 274"/>
              <a:gd name="T27" fmla="*/ 189 h 273"/>
              <a:gd name="T28" fmla="*/ 132 w 274"/>
              <a:gd name="T29" fmla="*/ 145 h 273"/>
              <a:gd name="T30" fmla="*/ 74 w 274"/>
              <a:gd name="T31" fmla="*/ 145 h 273"/>
              <a:gd name="T32" fmla="*/ 67 w 274"/>
              <a:gd name="T33" fmla="*/ 166 h 273"/>
              <a:gd name="T34" fmla="*/ 205 w 274"/>
              <a:gd name="T35" fmla="*/ 111 h 273"/>
              <a:gd name="T36" fmla="*/ 192 w 274"/>
              <a:gd name="T37" fmla="*/ 159 h 273"/>
              <a:gd name="T38" fmla="*/ 150 w 274"/>
              <a:gd name="T39" fmla="*/ 59 h 273"/>
              <a:gd name="T40" fmla="*/ 114 w 274"/>
              <a:gd name="T41" fmla="*/ 94 h 273"/>
              <a:gd name="T42" fmla="*/ 57 w 274"/>
              <a:gd name="T43" fmla="*/ 42 h 273"/>
              <a:gd name="T44" fmla="*/ 9 w 274"/>
              <a:gd name="T45" fmla="*/ 55 h 273"/>
              <a:gd name="T46" fmla="*/ 178 w 274"/>
              <a:gd name="T47" fmla="*/ 23 h 273"/>
              <a:gd name="T48" fmla="*/ 230 w 274"/>
              <a:gd name="T49" fmla="*/ 57 h 273"/>
              <a:gd name="T50" fmla="*/ 137 w 274"/>
              <a:gd name="T51" fmla="*/ 0 h 273"/>
              <a:gd name="T52" fmla="*/ 271 w 274"/>
              <a:gd name="T53" fmla="*/ 108 h 273"/>
              <a:gd name="T54" fmla="*/ 257 w 274"/>
              <a:gd name="T55" fmla="*/ 189 h 273"/>
              <a:gd name="T56" fmla="*/ 260 w 274"/>
              <a:gd name="T57" fmla="*/ 142 h 273"/>
              <a:gd name="T58" fmla="*/ 238 w 274"/>
              <a:gd name="T59" fmla="*/ 133 h 273"/>
              <a:gd name="T60" fmla="*/ 261 w 274"/>
              <a:gd name="T61" fmla="*/ 105 h 273"/>
              <a:gd name="T62" fmla="*/ 206 w 274"/>
              <a:gd name="T63" fmla="*/ 76 h 273"/>
              <a:gd name="T64" fmla="*/ 206 w 274"/>
              <a:gd name="T65" fmla="*/ 103 h 273"/>
              <a:gd name="T66" fmla="*/ 193 w 274"/>
              <a:gd name="T67" fmla="*/ 82 h 273"/>
              <a:gd name="T68" fmla="*/ 169 w 274"/>
              <a:gd name="T69" fmla="*/ 79 h 273"/>
              <a:gd name="T70" fmla="*/ 189 w 274"/>
              <a:gd name="T71" fmla="*/ 66 h 273"/>
              <a:gd name="T72" fmla="*/ 142 w 274"/>
              <a:gd name="T73" fmla="*/ 13 h 273"/>
              <a:gd name="T74" fmla="*/ 136 w 274"/>
              <a:gd name="T75" fmla="*/ 50 h 273"/>
              <a:gd name="T76" fmla="*/ 127 w 274"/>
              <a:gd name="T77" fmla="*/ 11 h 273"/>
              <a:gd name="T78" fmla="*/ 86 w 274"/>
              <a:gd name="T79" fmla="*/ 71 h 273"/>
              <a:gd name="T80" fmla="*/ 104 w 274"/>
              <a:gd name="T81" fmla="*/ 83 h 273"/>
              <a:gd name="T82" fmla="*/ 76 w 274"/>
              <a:gd name="T83" fmla="*/ 105 h 273"/>
              <a:gd name="T84" fmla="*/ 132 w 274"/>
              <a:gd name="T85" fmla="*/ 130 h 273"/>
              <a:gd name="T86" fmla="*/ 140 w 274"/>
              <a:gd name="T87" fmla="*/ 113 h 273"/>
              <a:gd name="T88" fmla="*/ 146 w 274"/>
              <a:gd name="T89" fmla="*/ 131 h 273"/>
              <a:gd name="T90" fmla="*/ 171 w 274"/>
              <a:gd name="T91" fmla="*/ 140 h 273"/>
              <a:gd name="T92" fmla="*/ 142 w 274"/>
              <a:gd name="T93" fmla="*/ 182 h 273"/>
              <a:gd name="T94" fmla="*/ 193 w 274"/>
              <a:gd name="T95" fmla="*/ 191 h 273"/>
              <a:gd name="T96" fmla="*/ 206 w 274"/>
              <a:gd name="T97" fmla="*/ 170 h 273"/>
              <a:gd name="T98" fmla="*/ 206 w 274"/>
              <a:gd name="T99" fmla="*/ 196 h 273"/>
              <a:gd name="T100" fmla="*/ 209 w 274"/>
              <a:gd name="T101" fmla="*/ 207 h 273"/>
              <a:gd name="T102" fmla="*/ 179 w 274"/>
              <a:gd name="T103" fmla="*/ 249 h 273"/>
              <a:gd name="T104" fmla="*/ 212 w 274"/>
              <a:gd name="T105" fmla="*/ 239 h 273"/>
              <a:gd name="T106" fmla="*/ 219 w 274"/>
              <a:gd name="T107" fmla="*/ 246 h 273"/>
              <a:gd name="T108" fmla="*/ 31 w 274"/>
              <a:gd name="T109" fmla="*/ 222 h 273"/>
              <a:gd name="T110" fmla="*/ 14 w 274"/>
              <a:gd name="T111" fmla="*/ 82 h 273"/>
              <a:gd name="T112" fmla="*/ 11 w 274"/>
              <a:gd name="T113" fmla="*/ 130 h 273"/>
              <a:gd name="T114" fmla="*/ 67 w 274"/>
              <a:gd name="T115" fmla="*/ 103 h 273"/>
              <a:gd name="T116" fmla="*/ 63 w 274"/>
              <a:gd name="T117" fmla="*/ 74 h 273"/>
              <a:gd name="T118" fmla="*/ 72 w 274"/>
              <a:gd name="T119" fmla="*/ 67 h 273"/>
              <a:gd name="T120" fmla="*/ 95 w 274"/>
              <a:gd name="T121" fmla="*/ 19 h 273"/>
              <a:gd name="T122" fmla="*/ 58 w 274"/>
              <a:gd name="T123" fmla="*/ 33 h 273"/>
              <a:gd name="T124" fmla="*/ 109 w 274"/>
              <a:gd name="T125" fmla="*/ 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 h="273">
                <a:moveTo>
                  <a:pt x="146" y="196"/>
                </a:moveTo>
                <a:lnTo>
                  <a:pt x="143" y="196"/>
                </a:lnTo>
                <a:lnTo>
                  <a:pt x="142" y="198"/>
                </a:lnTo>
                <a:lnTo>
                  <a:pt x="142" y="200"/>
                </a:lnTo>
                <a:lnTo>
                  <a:pt x="142" y="258"/>
                </a:lnTo>
                <a:lnTo>
                  <a:pt x="142" y="260"/>
                </a:lnTo>
                <a:lnTo>
                  <a:pt x="145" y="262"/>
                </a:lnTo>
                <a:lnTo>
                  <a:pt x="147" y="262"/>
                </a:lnTo>
                <a:lnTo>
                  <a:pt x="159" y="255"/>
                </a:lnTo>
                <a:lnTo>
                  <a:pt x="169" y="245"/>
                </a:lnTo>
                <a:lnTo>
                  <a:pt x="178" y="234"/>
                </a:lnTo>
                <a:lnTo>
                  <a:pt x="184" y="219"/>
                </a:lnTo>
                <a:lnTo>
                  <a:pt x="189" y="207"/>
                </a:lnTo>
                <a:lnTo>
                  <a:pt x="189" y="204"/>
                </a:lnTo>
                <a:lnTo>
                  <a:pt x="189" y="203"/>
                </a:lnTo>
                <a:lnTo>
                  <a:pt x="187" y="202"/>
                </a:lnTo>
                <a:lnTo>
                  <a:pt x="168" y="198"/>
                </a:lnTo>
                <a:lnTo>
                  <a:pt x="146" y="196"/>
                </a:lnTo>
                <a:close/>
                <a:moveTo>
                  <a:pt x="242" y="191"/>
                </a:moveTo>
                <a:lnTo>
                  <a:pt x="254" y="195"/>
                </a:lnTo>
                <a:lnTo>
                  <a:pt x="263" y="204"/>
                </a:lnTo>
                <a:lnTo>
                  <a:pt x="267" y="217"/>
                </a:lnTo>
                <a:lnTo>
                  <a:pt x="263" y="230"/>
                </a:lnTo>
                <a:lnTo>
                  <a:pt x="254" y="239"/>
                </a:lnTo>
                <a:lnTo>
                  <a:pt x="242" y="242"/>
                </a:lnTo>
                <a:lnTo>
                  <a:pt x="229" y="239"/>
                </a:lnTo>
                <a:lnTo>
                  <a:pt x="219" y="230"/>
                </a:lnTo>
                <a:lnTo>
                  <a:pt x="216" y="217"/>
                </a:lnTo>
                <a:lnTo>
                  <a:pt x="219" y="204"/>
                </a:lnTo>
                <a:lnTo>
                  <a:pt x="229" y="195"/>
                </a:lnTo>
                <a:lnTo>
                  <a:pt x="242" y="191"/>
                </a:lnTo>
                <a:close/>
                <a:moveTo>
                  <a:pt x="78" y="173"/>
                </a:moveTo>
                <a:lnTo>
                  <a:pt x="91" y="177"/>
                </a:lnTo>
                <a:lnTo>
                  <a:pt x="100" y="186"/>
                </a:lnTo>
                <a:lnTo>
                  <a:pt x="104" y="199"/>
                </a:lnTo>
                <a:lnTo>
                  <a:pt x="100" y="212"/>
                </a:lnTo>
                <a:lnTo>
                  <a:pt x="91" y="222"/>
                </a:lnTo>
                <a:lnTo>
                  <a:pt x="78" y="225"/>
                </a:lnTo>
                <a:lnTo>
                  <a:pt x="65" y="222"/>
                </a:lnTo>
                <a:lnTo>
                  <a:pt x="55" y="212"/>
                </a:lnTo>
                <a:lnTo>
                  <a:pt x="53" y="199"/>
                </a:lnTo>
                <a:lnTo>
                  <a:pt x="55" y="186"/>
                </a:lnTo>
                <a:lnTo>
                  <a:pt x="65" y="177"/>
                </a:lnTo>
                <a:lnTo>
                  <a:pt x="78" y="173"/>
                </a:lnTo>
                <a:close/>
                <a:moveTo>
                  <a:pt x="14" y="142"/>
                </a:moveTo>
                <a:lnTo>
                  <a:pt x="12" y="142"/>
                </a:lnTo>
                <a:lnTo>
                  <a:pt x="11" y="144"/>
                </a:lnTo>
                <a:lnTo>
                  <a:pt x="11" y="145"/>
                </a:lnTo>
                <a:lnTo>
                  <a:pt x="14" y="168"/>
                </a:lnTo>
                <a:lnTo>
                  <a:pt x="22" y="189"/>
                </a:lnTo>
                <a:lnTo>
                  <a:pt x="32" y="208"/>
                </a:lnTo>
                <a:lnTo>
                  <a:pt x="34" y="209"/>
                </a:lnTo>
                <a:lnTo>
                  <a:pt x="36" y="211"/>
                </a:lnTo>
                <a:lnTo>
                  <a:pt x="37" y="209"/>
                </a:lnTo>
                <a:lnTo>
                  <a:pt x="42" y="207"/>
                </a:lnTo>
                <a:lnTo>
                  <a:pt x="44" y="207"/>
                </a:lnTo>
                <a:lnTo>
                  <a:pt x="45" y="207"/>
                </a:lnTo>
                <a:lnTo>
                  <a:pt x="46" y="208"/>
                </a:lnTo>
                <a:lnTo>
                  <a:pt x="48" y="211"/>
                </a:lnTo>
                <a:lnTo>
                  <a:pt x="48" y="212"/>
                </a:lnTo>
                <a:lnTo>
                  <a:pt x="48" y="214"/>
                </a:lnTo>
                <a:lnTo>
                  <a:pt x="46" y="216"/>
                </a:lnTo>
                <a:lnTo>
                  <a:pt x="45" y="217"/>
                </a:lnTo>
                <a:lnTo>
                  <a:pt x="42" y="218"/>
                </a:lnTo>
                <a:lnTo>
                  <a:pt x="42" y="221"/>
                </a:lnTo>
                <a:lnTo>
                  <a:pt x="44" y="222"/>
                </a:lnTo>
                <a:lnTo>
                  <a:pt x="65" y="241"/>
                </a:lnTo>
                <a:lnTo>
                  <a:pt x="91" y="255"/>
                </a:lnTo>
                <a:lnTo>
                  <a:pt x="94" y="255"/>
                </a:lnTo>
                <a:lnTo>
                  <a:pt x="95" y="254"/>
                </a:lnTo>
                <a:lnTo>
                  <a:pt x="96" y="253"/>
                </a:lnTo>
                <a:lnTo>
                  <a:pt x="96" y="251"/>
                </a:lnTo>
                <a:lnTo>
                  <a:pt x="95" y="249"/>
                </a:lnTo>
                <a:lnTo>
                  <a:pt x="91" y="242"/>
                </a:lnTo>
                <a:lnTo>
                  <a:pt x="86" y="235"/>
                </a:lnTo>
                <a:lnTo>
                  <a:pt x="86" y="234"/>
                </a:lnTo>
                <a:lnTo>
                  <a:pt x="86" y="232"/>
                </a:lnTo>
                <a:lnTo>
                  <a:pt x="87" y="231"/>
                </a:lnTo>
                <a:lnTo>
                  <a:pt x="90" y="230"/>
                </a:lnTo>
                <a:lnTo>
                  <a:pt x="91" y="228"/>
                </a:lnTo>
                <a:lnTo>
                  <a:pt x="94" y="230"/>
                </a:lnTo>
                <a:lnTo>
                  <a:pt x="95" y="231"/>
                </a:lnTo>
                <a:lnTo>
                  <a:pt x="104" y="244"/>
                </a:lnTo>
                <a:lnTo>
                  <a:pt x="114" y="255"/>
                </a:lnTo>
                <a:lnTo>
                  <a:pt x="127" y="262"/>
                </a:lnTo>
                <a:lnTo>
                  <a:pt x="129" y="262"/>
                </a:lnTo>
                <a:lnTo>
                  <a:pt x="132" y="260"/>
                </a:lnTo>
                <a:lnTo>
                  <a:pt x="132" y="258"/>
                </a:lnTo>
                <a:lnTo>
                  <a:pt x="132" y="200"/>
                </a:lnTo>
                <a:lnTo>
                  <a:pt x="132" y="198"/>
                </a:lnTo>
                <a:lnTo>
                  <a:pt x="131" y="196"/>
                </a:lnTo>
                <a:lnTo>
                  <a:pt x="128" y="196"/>
                </a:lnTo>
                <a:lnTo>
                  <a:pt x="114" y="198"/>
                </a:lnTo>
                <a:lnTo>
                  <a:pt x="111" y="196"/>
                </a:lnTo>
                <a:lnTo>
                  <a:pt x="110" y="195"/>
                </a:lnTo>
                <a:lnTo>
                  <a:pt x="109" y="194"/>
                </a:lnTo>
                <a:lnTo>
                  <a:pt x="109" y="191"/>
                </a:lnTo>
                <a:lnTo>
                  <a:pt x="110" y="189"/>
                </a:lnTo>
                <a:lnTo>
                  <a:pt x="111" y="189"/>
                </a:lnTo>
                <a:lnTo>
                  <a:pt x="113" y="188"/>
                </a:lnTo>
                <a:lnTo>
                  <a:pt x="128" y="186"/>
                </a:lnTo>
                <a:lnTo>
                  <a:pt x="131" y="186"/>
                </a:lnTo>
                <a:lnTo>
                  <a:pt x="132" y="185"/>
                </a:lnTo>
                <a:lnTo>
                  <a:pt x="132" y="182"/>
                </a:lnTo>
                <a:lnTo>
                  <a:pt x="132" y="145"/>
                </a:lnTo>
                <a:lnTo>
                  <a:pt x="132" y="143"/>
                </a:lnTo>
                <a:lnTo>
                  <a:pt x="131" y="142"/>
                </a:lnTo>
                <a:lnTo>
                  <a:pt x="128" y="142"/>
                </a:lnTo>
                <a:lnTo>
                  <a:pt x="78" y="142"/>
                </a:lnTo>
                <a:lnTo>
                  <a:pt x="76" y="142"/>
                </a:lnTo>
                <a:lnTo>
                  <a:pt x="74" y="143"/>
                </a:lnTo>
                <a:lnTo>
                  <a:pt x="74" y="145"/>
                </a:lnTo>
                <a:lnTo>
                  <a:pt x="76" y="163"/>
                </a:lnTo>
                <a:lnTo>
                  <a:pt x="74" y="166"/>
                </a:lnTo>
                <a:lnTo>
                  <a:pt x="73" y="167"/>
                </a:lnTo>
                <a:lnTo>
                  <a:pt x="72" y="168"/>
                </a:lnTo>
                <a:lnTo>
                  <a:pt x="69" y="168"/>
                </a:lnTo>
                <a:lnTo>
                  <a:pt x="68" y="167"/>
                </a:lnTo>
                <a:lnTo>
                  <a:pt x="67" y="166"/>
                </a:lnTo>
                <a:lnTo>
                  <a:pt x="65" y="165"/>
                </a:lnTo>
                <a:lnTo>
                  <a:pt x="64" y="145"/>
                </a:lnTo>
                <a:lnTo>
                  <a:pt x="64" y="143"/>
                </a:lnTo>
                <a:lnTo>
                  <a:pt x="63" y="142"/>
                </a:lnTo>
                <a:lnTo>
                  <a:pt x="60" y="142"/>
                </a:lnTo>
                <a:lnTo>
                  <a:pt x="14" y="142"/>
                </a:lnTo>
                <a:close/>
                <a:moveTo>
                  <a:pt x="205" y="111"/>
                </a:moveTo>
                <a:lnTo>
                  <a:pt x="217" y="115"/>
                </a:lnTo>
                <a:lnTo>
                  <a:pt x="226" y="124"/>
                </a:lnTo>
                <a:lnTo>
                  <a:pt x="230" y="136"/>
                </a:lnTo>
                <a:lnTo>
                  <a:pt x="226" y="149"/>
                </a:lnTo>
                <a:lnTo>
                  <a:pt x="217" y="159"/>
                </a:lnTo>
                <a:lnTo>
                  <a:pt x="205" y="162"/>
                </a:lnTo>
                <a:lnTo>
                  <a:pt x="192" y="159"/>
                </a:lnTo>
                <a:lnTo>
                  <a:pt x="183" y="149"/>
                </a:lnTo>
                <a:lnTo>
                  <a:pt x="179" y="136"/>
                </a:lnTo>
                <a:lnTo>
                  <a:pt x="183" y="124"/>
                </a:lnTo>
                <a:lnTo>
                  <a:pt x="192" y="115"/>
                </a:lnTo>
                <a:lnTo>
                  <a:pt x="205" y="111"/>
                </a:lnTo>
                <a:close/>
                <a:moveTo>
                  <a:pt x="137" y="56"/>
                </a:moveTo>
                <a:lnTo>
                  <a:pt x="150" y="59"/>
                </a:lnTo>
                <a:lnTo>
                  <a:pt x="159" y="69"/>
                </a:lnTo>
                <a:lnTo>
                  <a:pt x="163" y="82"/>
                </a:lnTo>
                <a:lnTo>
                  <a:pt x="159" y="94"/>
                </a:lnTo>
                <a:lnTo>
                  <a:pt x="150" y="103"/>
                </a:lnTo>
                <a:lnTo>
                  <a:pt x="137" y="107"/>
                </a:lnTo>
                <a:lnTo>
                  <a:pt x="124" y="103"/>
                </a:lnTo>
                <a:lnTo>
                  <a:pt x="114" y="94"/>
                </a:lnTo>
                <a:lnTo>
                  <a:pt x="111" y="82"/>
                </a:lnTo>
                <a:lnTo>
                  <a:pt x="114" y="69"/>
                </a:lnTo>
                <a:lnTo>
                  <a:pt x="124" y="59"/>
                </a:lnTo>
                <a:lnTo>
                  <a:pt x="137" y="56"/>
                </a:lnTo>
                <a:close/>
                <a:moveTo>
                  <a:pt x="35" y="29"/>
                </a:moveTo>
                <a:lnTo>
                  <a:pt x="48" y="33"/>
                </a:lnTo>
                <a:lnTo>
                  <a:pt x="57" y="42"/>
                </a:lnTo>
                <a:lnTo>
                  <a:pt x="60" y="55"/>
                </a:lnTo>
                <a:lnTo>
                  <a:pt x="57" y="67"/>
                </a:lnTo>
                <a:lnTo>
                  <a:pt x="48" y="76"/>
                </a:lnTo>
                <a:lnTo>
                  <a:pt x="35" y="80"/>
                </a:lnTo>
                <a:lnTo>
                  <a:pt x="22" y="76"/>
                </a:lnTo>
                <a:lnTo>
                  <a:pt x="13" y="67"/>
                </a:lnTo>
                <a:lnTo>
                  <a:pt x="9" y="55"/>
                </a:lnTo>
                <a:lnTo>
                  <a:pt x="13" y="42"/>
                </a:lnTo>
                <a:lnTo>
                  <a:pt x="22" y="33"/>
                </a:lnTo>
                <a:lnTo>
                  <a:pt x="35" y="29"/>
                </a:lnTo>
                <a:close/>
                <a:moveTo>
                  <a:pt x="182" y="18"/>
                </a:moveTo>
                <a:lnTo>
                  <a:pt x="179" y="19"/>
                </a:lnTo>
                <a:lnTo>
                  <a:pt x="178" y="20"/>
                </a:lnTo>
                <a:lnTo>
                  <a:pt x="178" y="23"/>
                </a:lnTo>
                <a:lnTo>
                  <a:pt x="179" y="24"/>
                </a:lnTo>
                <a:lnTo>
                  <a:pt x="191" y="43"/>
                </a:lnTo>
                <a:lnTo>
                  <a:pt x="200" y="65"/>
                </a:lnTo>
                <a:lnTo>
                  <a:pt x="201" y="66"/>
                </a:lnTo>
                <a:lnTo>
                  <a:pt x="202" y="67"/>
                </a:lnTo>
                <a:lnTo>
                  <a:pt x="205" y="67"/>
                </a:lnTo>
                <a:lnTo>
                  <a:pt x="230" y="57"/>
                </a:lnTo>
                <a:lnTo>
                  <a:pt x="232" y="55"/>
                </a:lnTo>
                <a:lnTo>
                  <a:pt x="232" y="53"/>
                </a:lnTo>
                <a:lnTo>
                  <a:pt x="230" y="51"/>
                </a:lnTo>
                <a:lnTo>
                  <a:pt x="209" y="32"/>
                </a:lnTo>
                <a:lnTo>
                  <a:pt x="183" y="18"/>
                </a:lnTo>
                <a:lnTo>
                  <a:pt x="182" y="18"/>
                </a:lnTo>
                <a:close/>
                <a:moveTo>
                  <a:pt x="137" y="0"/>
                </a:moveTo>
                <a:lnTo>
                  <a:pt x="164" y="2"/>
                </a:lnTo>
                <a:lnTo>
                  <a:pt x="189" y="10"/>
                </a:lnTo>
                <a:lnTo>
                  <a:pt x="212" y="23"/>
                </a:lnTo>
                <a:lnTo>
                  <a:pt x="233" y="39"/>
                </a:lnTo>
                <a:lnTo>
                  <a:pt x="249" y="59"/>
                </a:lnTo>
                <a:lnTo>
                  <a:pt x="262" y="83"/>
                </a:lnTo>
                <a:lnTo>
                  <a:pt x="271" y="108"/>
                </a:lnTo>
                <a:lnTo>
                  <a:pt x="274" y="136"/>
                </a:lnTo>
                <a:lnTo>
                  <a:pt x="271" y="163"/>
                </a:lnTo>
                <a:lnTo>
                  <a:pt x="263" y="188"/>
                </a:lnTo>
                <a:lnTo>
                  <a:pt x="263" y="189"/>
                </a:lnTo>
                <a:lnTo>
                  <a:pt x="262" y="190"/>
                </a:lnTo>
                <a:lnTo>
                  <a:pt x="260" y="190"/>
                </a:lnTo>
                <a:lnTo>
                  <a:pt x="257" y="189"/>
                </a:lnTo>
                <a:lnTo>
                  <a:pt x="254" y="186"/>
                </a:lnTo>
                <a:lnTo>
                  <a:pt x="254" y="184"/>
                </a:lnTo>
                <a:lnTo>
                  <a:pt x="261" y="166"/>
                </a:lnTo>
                <a:lnTo>
                  <a:pt x="263" y="145"/>
                </a:lnTo>
                <a:lnTo>
                  <a:pt x="263" y="144"/>
                </a:lnTo>
                <a:lnTo>
                  <a:pt x="262" y="142"/>
                </a:lnTo>
                <a:lnTo>
                  <a:pt x="260" y="142"/>
                </a:lnTo>
                <a:lnTo>
                  <a:pt x="240" y="142"/>
                </a:lnTo>
                <a:lnTo>
                  <a:pt x="239" y="142"/>
                </a:lnTo>
                <a:lnTo>
                  <a:pt x="238" y="140"/>
                </a:lnTo>
                <a:lnTo>
                  <a:pt x="237" y="139"/>
                </a:lnTo>
                <a:lnTo>
                  <a:pt x="237" y="136"/>
                </a:lnTo>
                <a:lnTo>
                  <a:pt x="237" y="135"/>
                </a:lnTo>
                <a:lnTo>
                  <a:pt x="238" y="133"/>
                </a:lnTo>
                <a:lnTo>
                  <a:pt x="239" y="133"/>
                </a:lnTo>
                <a:lnTo>
                  <a:pt x="240" y="131"/>
                </a:lnTo>
                <a:lnTo>
                  <a:pt x="260" y="131"/>
                </a:lnTo>
                <a:lnTo>
                  <a:pt x="262" y="131"/>
                </a:lnTo>
                <a:lnTo>
                  <a:pt x="263" y="130"/>
                </a:lnTo>
                <a:lnTo>
                  <a:pt x="263" y="127"/>
                </a:lnTo>
                <a:lnTo>
                  <a:pt x="261" y="105"/>
                </a:lnTo>
                <a:lnTo>
                  <a:pt x="253" y="84"/>
                </a:lnTo>
                <a:lnTo>
                  <a:pt x="242" y="65"/>
                </a:lnTo>
                <a:lnTo>
                  <a:pt x="240" y="64"/>
                </a:lnTo>
                <a:lnTo>
                  <a:pt x="239" y="64"/>
                </a:lnTo>
                <a:lnTo>
                  <a:pt x="237" y="64"/>
                </a:lnTo>
                <a:lnTo>
                  <a:pt x="223" y="71"/>
                </a:lnTo>
                <a:lnTo>
                  <a:pt x="206" y="76"/>
                </a:lnTo>
                <a:lnTo>
                  <a:pt x="205" y="78"/>
                </a:lnTo>
                <a:lnTo>
                  <a:pt x="203" y="79"/>
                </a:lnTo>
                <a:lnTo>
                  <a:pt x="203" y="82"/>
                </a:lnTo>
                <a:lnTo>
                  <a:pt x="206" y="90"/>
                </a:lnTo>
                <a:lnTo>
                  <a:pt x="207" y="101"/>
                </a:lnTo>
                <a:lnTo>
                  <a:pt x="207" y="102"/>
                </a:lnTo>
                <a:lnTo>
                  <a:pt x="206" y="103"/>
                </a:lnTo>
                <a:lnTo>
                  <a:pt x="205" y="105"/>
                </a:lnTo>
                <a:lnTo>
                  <a:pt x="203" y="105"/>
                </a:lnTo>
                <a:lnTo>
                  <a:pt x="201" y="105"/>
                </a:lnTo>
                <a:lnTo>
                  <a:pt x="198" y="103"/>
                </a:lnTo>
                <a:lnTo>
                  <a:pt x="198" y="102"/>
                </a:lnTo>
                <a:lnTo>
                  <a:pt x="194" y="84"/>
                </a:lnTo>
                <a:lnTo>
                  <a:pt x="193" y="82"/>
                </a:lnTo>
                <a:lnTo>
                  <a:pt x="192" y="82"/>
                </a:lnTo>
                <a:lnTo>
                  <a:pt x="191" y="82"/>
                </a:lnTo>
                <a:lnTo>
                  <a:pt x="173" y="84"/>
                </a:lnTo>
                <a:lnTo>
                  <a:pt x="171" y="84"/>
                </a:lnTo>
                <a:lnTo>
                  <a:pt x="170" y="83"/>
                </a:lnTo>
                <a:lnTo>
                  <a:pt x="169" y="82"/>
                </a:lnTo>
                <a:lnTo>
                  <a:pt x="169" y="79"/>
                </a:lnTo>
                <a:lnTo>
                  <a:pt x="169" y="78"/>
                </a:lnTo>
                <a:lnTo>
                  <a:pt x="170" y="75"/>
                </a:lnTo>
                <a:lnTo>
                  <a:pt x="171" y="74"/>
                </a:lnTo>
                <a:lnTo>
                  <a:pt x="187" y="71"/>
                </a:lnTo>
                <a:lnTo>
                  <a:pt x="189" y="71"/>
                </a:lnTo>
                <a:lnTo>
                  <a:pt x="189" y="69"/>
                </a:lnTo>
                <a:lnTo>
                  <a:pt x="189" y="66"/>
                </a:lnTo>
                <a:lnTo>
                  <a:pt x="184" y="53"/>
                </a:lnTo>
                <a:lnTo>
                  <a:pt x="178" y="41"/>
                </a:lnTo>
                <a:lnTo>
                  <a:pt x="169" y="28"/>
                </a:lnTo>
                <a:lnTo>
                  <a:pt x="159" y="18"/>
                </a:lnTo>
                <a:lnTo>
                  <a:pt x="147" y="11"/>
                </a:lnTo>
                <a:lnTo>
                  <a:pt x="145" y="11"/>
                </a:lnTo>
                <a:lnTo>
                  <a:pt x="142" y="13"/>
                </a:lnTo>
                <a:lnTo>
                  <a:pt x="142" y="15"/>
                </a:lnTo>
                <a:lnTo>
                  <a:pt x="142" y="46"/>
                </a:lnTo>
                <a:lnTo>
                  <a:pt x="142" y="47"/>
                </a:lnTo>
                <a:lnTo>
                  <a:pt x="141" y="48"/>
                </a:lnTo>
                <a:lnTo>
                  <a:pt x="140" y="50"/>
                </a:lnTo>
                <a:lnTo>
                  <a:pt x="137" y="50"/>
                </a:lnTo>
                <a:lnTo>
                  <a:pt x="136" y="50"/>
                </a:lnTo>
                <a:lnTo>
                  <a:pt x="133" y="48"/>
                </a:lnTo>
                <a:lnTo>
                  <a:pt x="133" y="47"/>
                </a:lnTo>
                <a:lnTo>
                  <a:pt x="132" y="46"/>
                </a:lnTo>
                <a:lnTo>
                  <a:pt x="132" y="15"/>
                </a:lnTo>
                <a:lnTo>
                  <a:pt x="132" y="13"/>
                </a:lnTo>
                <a:lnTo>
                  <a:pt x="129" y="11"/>
                </a:lnTo>
                <a:lnTo>
                  <a:pt x="127" y="11"/>
                </a:lnTo>
                <a:lnTo>
                  <a:pt x="115" y="18"/>
                </a:lnTo>
                <a:lnTo>
                  <a:pt x="105" y="28"/>
                </a:lnTo>
                <a:lnTo>
                  <a:pt x="96" y="41"/>
                </a:lnTo>
                <a:lnTo>
                  <a:pt x="90" y="53"/>
                </a:lnTo>
                <a:lnTo>
                  <a:pt x="85" y="66"/>
                </a:lnTo>
                <a:lnTo>
                  <a:pt x="85" y="69"/>
                </a:lnTo>
                <a:lnTo>
                  <a:pt x="86" y="71"/>
                </a:lnTo>
                <a:lnTo>
                  <a:pt x="87" y="71"/>
                </a:lnTo>
                <a:lnTo>
                  <a:pt x="101" y="74"/>
                </a:lnTo>
                <a:lnTo>
                  <a:pt x="104" y="75"/>
                </a:lnTo>
                <a:lnTo>
                  <a:pt x="104" y="78"/>
                </a:lnTo>
                <a:lnTo>
                  <a:pt x="105" y="79"/>
                </a:lnTo>
                <a:lnTo>
                  <a:pt x="104" y="82"/>
                </a:lnTo>
                <a:lnTo>
                  <a:pt x="104" y="83"/>
                </a:lnTo>
                <a:lnTo>
                  <a:pt x="101" y="84"/>
                </a:lnTo>
                <a:lnTo>
                  <a:pt x="100" y="84"/>
                </a:lnTo>
                <a:lnTo>
                  <a:pt x="85" y="82"/>
                </a:lnTo>
                <a:lnTo>
                  <a:pt x="82" y="82"/>
                </a:lnTo>
                <a:lnTo>
                  <a:pt x="81" y="82"/>
                </a:lnTo>
                <a:lnTo>
                  <a:pt x="80" y="84"/>
                </a:lnTo>
                <a:lnTo>
                  <a:pt x="76" y="105"/>
                </a:lnTo>
                <a:lnTo>
                  <a:pt x="74" y="127"/>
                </a:lnTo>
                <a:lnTo>
                  <a:pt x="74" y="130"/>
                </a:lnTo>
                <a:lnTo>
                  <a:pt x="76" y="131"/>
                </a:lnTo>
                <a:lnTo>
                  <a:pt x="78" y="131"/>
                </a:lnTo>
                <a:lnTo>
                  <a:pt x="128" y="131"/>
                </a:lnTo>
                <a:lnTo>
                  <a:pt x="131" y="131"/>
                </a:lnTo>
                <a:lnTo>
                  <a:pt x="132" y="130"/>
                </a:lnTo>
                <a:lnTo>
                  <a:pt x="132" y="127"/>
                </a:lnTo>
                <a:lnTo>
                  <a:pt x="132" y="117"/>
                </a:lnTo>
                <a:lnTo>
                  <a:pt x="133" y="116"/>
                </a:lnTo>
                <a:lnTo>
                  <a:pt x="133" y="115"/>
                </a:lnTo>
                <a:lnTo>
                  <a:pt x="136" y="113"/>
                </a:lnTo>
                <a:lnTo>
                  <a:pt x="137" y="113"/>
                </a:lnTo>
                <a:lnTo>
                  <a:pt x="140" y="113"/>
                </a:lnTo>
                <a:lnTo>
                  <a:pt x="141" y="115"/>
                </a:lnTo>
                <a:lnTo>
                  <a:pt x="142" y="116"/>
                </a:lnTo>
                <a:lnTo>
                  <a:pt x="142" y="117"/>
                </a:lnTo>
                <a:lnTo>
                  <a:pt x="142" y="127"/>
                </a:lnTo>
                <a:lnTo>
                  <a:pt x="142" y="130"/>
                </a:lnTo>
                <a:lnTo>
                  <a:pt x="143" y="131"/>
                </a:lnTo>
                <a:lnTo>
                  <a:pt x="146" y="131"/>
                </a:lnTo>
                <a:lnTo>
                  <a:pt x="169" y="131"/>
                </a:lnTo>
                <a:lnTo>
                  <a:pt x="170" y="133"/>
                </a:lnTo>
                <a:lnTo>
                  <a:pt x="171" y="133"/>
                </a:lnTo>
                <a:lnTo>
                  <a:pt x="173" y="135"/>
                </a:lnTo>
                <a:lnTo>
                  <a:pt x="173" y="136"/>
                </a:lnTo>
                <a:lnTo>
                  <a:pt x="173" y="139"/>
                </a:lnTo>
                <a:lnTo>
                  <a:pt x="171" y="140"/>
                </a:lnTo>
                <a:lnTo>
                  <a:pt x="170" y="142"/>
                </a:lnTo>
                <a:lnTo>
                  <a:pt x="169" y="142"/>
                </a:lnTo>
                <a:lnTo>
                  <a:pt x="146" y="142"/>
                </a:lnTo>
                <a:lnTo>
                  <a:pt x="143" y="142"/>
                </a:lnTo>
                <a:lnTo>
                  <a:pt x="142" y="143"/>
                </a:lnTo>
                <a:lnTo>
                  <a:pt x="142" y="145"/>
                </a:lnTo>
                <a:lnTo>
                  <a:pt x="142" y="182"/>
                </a:lnTo>
                <a:lnTo>
                  <a:pt x="142" y="185"/>
                </a:lnTo>
                <a:lnTo>
                  <a:pt x="143" y="186"/>
                </a:lnTo>
                <a:lnTo>
                  <a:pt x="146" y="186"/>
                </a:lnTo>
                <a:lnTo>
                  <a:pt x="169" y="189"/>
                </a:lnTo>
                <a:lnTo>
                  <a:pt x="191" y="193"/>
                </a:lnTo>
                <a:lnTo>
                  <a:pt x="192" y="193"/>
                </a:lnTo>
                <a:lnTo>
                  <a:pt x="193" y="191"/>
                </a:lnTo>
                <a:lnTo>
                  <a:pt x="194" y="189"/>
                </a:lnTo>
                <a:lnTo>
                  <a:pt x="198" y="172"/>
                </a:lnTo>
                <a:lnTo>
                  <a:pt x="198" y="170"/>
                </a:lnTo>
                <a:lnTo>
                  <a:pt x="201" y="170"/>
                </a:lnTo>
                <a:lnTo>
                  <a:pt x="202" y="168"/>
                </a:lnTo>
                <a:lnTo>
                  <a:pt x="205" y="170"/>
                </a:lnTo>
                <a:lnTo>
                  <a:pt x="206" y="170"/>
                </a:lnTo>
                <a:lnTo>
                  <a:pt x="207" y="172"/>
                </a:lnTo>
                <a:lnTo>
                  <a:pt x="207" y="173"/>
                </a:lnTo>
                <a:lnTo>
                  <a:pt x="206" y="182"/>
                </a:lnTo>
                <a:lnTo>
                  <a:pt x="203" y="191"/>
                </a:lnTo>
                <a:lnTo>
                  <a:pt x="203" y="194"/>
                </a:lnTo>
                <a:lnTo>
                  <a:pt x="205" y="195"/>
                </a:lnTo>
                <a:lnTo>
                  <a:pt x="206" y="196"/>
                </a:lnTo>
                <a:lnTo>
                  <a:pt x="209" y="198"/>
                </a:lnTo>
                <a:lnTo>
                  <a:pt x="211" y="198"/>
                </a:lnTo>
                <a:lnTo>
                  <a:pt x="212" y="200"/>
                </a:lnTo>
                <a:lnTo>
                  <a:pt x="212" y="202"/>
                </a:lnTo>
                <a:lnTo>
                  <a:pt x="212" y="204"/>
                </a:lnTo>
                <a:lnTo>
                  <a:pt x="211" y="205"/>
                </a:lnTo>
                <a:lnTo>
                  <a:pt x="209" y="207"/>
                </a:lnTo>
                <a:lnTo>
                  <a:pt x="207" y="207"/>
                </a:lnTo>
                <a:lnTo>
                  <a:pt x="205" y="205"/>
                </a:lnTo>
                <a:lnTo>
                  <a:pt x="202" y="205"/>
                </a:lnTo>
                <a:lnTo>
                  <a:pt x="201" y="207"/>
                </a:lnTo>
                <a:lnTo>
                  <a:pt x="200" y="208"/>
                </a:lnTo>
                <a:lnTo>
                  <a:pt x="191" y="230"/>
                </a:lnTo>
                <a:lnTo>
                  <a:pt x="179" y="249"/>
                </a:lnTo>
                <a:lnTo>
                  <a:pt x="178" y="251"/>
                </a:lnTo>
                <a:lnTo>
                  <a:pt x="178" y="253"/>
                </a:lnTo>
                <a:lnTo>
                  <a:pt x="179" y="254"/>
                </a:lnTo>
                <a:lnTo>
                  <a:pt x="182" y="255"/>
                </a:lnTo>
                <a:lnTo>
                  <a:pt x="183" y="255"/>
                </a:lnTo>
                <a:lnTo>
                  <a:pt x="198" y="248"/>
                </a:lnTo>
                <a:lnTo>
                  <a:pt x="212" y="239"/>
                </a:lnTo>
                <a:lnTo>
                  <a:pt x="215" y="237"/>
                </a:lnTo>
                <a:lnTo>
                  <a:pt x="217" y="239"/>
                </a:lnTo>
                <a:lnTo>
                  <a:pt x="219" y="240"/>
                </a:lnTo>
                <a:lnTo>
                  <a:pt x="220" y="241"/>
                </a:lnTo>
                <a:lnTo>
                  <a:pt x="220" y="244"/>
                </a:lnTo>
                <a:lnTo>
                  <a:pt x="220" y="245"/>
                </a:lnTo>
                <a:lnTo>
                  <a:pt x="219" y="246"/>
                </a:lnTo>
                <a:lnTo>
                  <a:pt x="194" y="260"/>
                </a:lnTo>
                <a:lnTo>
                  <a:pt x="166" y="271"/>
                </a:lnTo>
                <a:lnTo>
                  <a:pt x="137" y="273"/>
                </a:lnTo>
                <a:lnTo>
                  <a:pt x="106" y="269"/>
                </a:lnTo>
                <a:lnTo>
                  <a:pt x="77" y="259"/>
                </a:lnTo>
                <a:lnTo>
                  <a:pt x="51" y="244"/>
                </a:lnTo>
                <a:lnTo>
                  <a:pt x="31" y="222"/>
                </a:lnTo>
                <a:lnTo>
                  <a:pt x="14" y="196"/>
                </a:lnTo>
                <a:lnTo>
                  <a:pt x="4" y="168"/>
                </a:lnTo>
                <a:lnTo>
                  <a:pt x="0" y="136"/>
                </a:lnTo>
                <a:lnTo>
                  <a:pt x="3" y="108"/>
                </a:lnTo>
                <a:lnTo>
                  <a:pt x="12" y="83"/>
                </a:lnTo>
                <a:lnTo>
                  <a:pt x="12" y="82"/>
                </a:lnTo>
                <a:lnTo>
                  <a:pt x="14" y="82"/>
                </a:lnTo>
                <a:lnTo>
                  <a:pt x="16" y="82"/>
                </a:lnTo>
                <a:lnTo>
                  <a:pt x="18" y="83"/>
                </a:lnTo>
                <a:lnTo>
                  <a:pt x="21" y="84"/>
                </a:lnTo>
                <a:lnTo>
                  <a:pt x="19" y="88"/>
                </a:lnTo>
                <a:lnTo>
                  <a:pt x="13" y="107"/>
                </a:lnTo>
                <a:lnTo>
                  <a:pt x="11" y="127"/>
                </a:lnTo>
                <a:lnTo>
                  <a:pt x="11" y="130"/>
                </a:lnTo>
                <a:lnTo>
                  <a:pt x="12" y="131"/>
                </a:lnTo>
                <a:lnTo>
                  <a:pt x="14" y="131"/>
                </a:lnTo>
                <a:lnTo>
                  <a:pt x="60" y="131"/>
                </a:lnTo>
                <a:lnTo>
                  <a:pt x="63" y="131"/>
                </a:lnTo>
                <a:lnTo>
                  <a:pt x="64" y="130"/>
                </a:lnTo>
                <a:lnTo>
                  <a:pt x="64" y="127"/>
                </a:lnTo>
                <a:lnTo>
                  <a:pt x="67" y="103"/>
                </a:lnTo>
                <a:lnTo>
                  <a:pt x="71" y="82"/>
                </a:lnTo>
                <a:lnTo>
                  <a:pt x="71" y="79"/>
                </a:lnTo>
                <a:lnTo>
                  <a:pt x="69" y="78"/>
                </a:lnTo>
                <a:lnTo>
                  <a:pt x="68" y="76"/>
                </a:lnTo>
                <a:lnTo>
                  <a:pt x="65" y="76"/>
                </a:lnTo>
                <a:lnTo>
                  <a:pt x="64" y="75"/>
                </a:lnTo>
                <a:lnTo>
                  <a:pt x="63" y="74"/>
                </a:lnTo>
                <a:lnTo>
                  <a:pt x="63" y="71"/>
                </a:lnTo>
                <a:lnTo>
                  <a:pt x="63" y="70"/>
                </a:lnTo>
                <a:lnTo>
                  <a:pt x="64" y="67"/>
                </a:lnTo>
                <a:lnTo>
                  <a:pt x="67" y="66"/>
                </a:lnTo>
                <a:lnTo>
                  <a:pt x="68" y="66"/>
                </a:lnTo>
                <a:lnTo>
                  <a:pt x="71" y="67"/>
                </a:lnTo>
                <a:lnTo>
                  <a:pt x="72" y="67"/>
                </a:lnTo>
                <a:lnTo>
                  <a:pt x="74" y="66"/>
                </a:lnTo>
                <a:lnTo>
                  <a:pt x="76" y="65"/>
                </a:lnTo>
                <a:lnTo>
                  <a:pt x="83" y="43"/>
                </a:lnTo>
                <a:lnTo>
                  <a:pt x="95" y="24"/>
                </a:lnTo>
                <a:lnTo>
                  <a:pt x="96" y="23"/>
                </a:lnTo>
                <a:lnTo>
                  <a:pt x="96" y="20"/>
                </a:lnTo>
                <a:lnTo>
                  <a:pt x="95" y="19"/>
                </a:lnTo>
                <a:lnTo>
                  <a:pt x="94" y="18"/>
                </a:lnTo>
                <a:lnTo>
                  <a:pt x="91" y="18"/>
                </a:lnTo>
                <a:lnTo>
                  <a:pt x="77" y="25"/>
                </a:lnTo>
                <a:lnTo>
                  <a:pt x="63" y="33"/>
                </a:lnTo>
                <a:lnTo>
                  <a:pt x="62" y="34"/>
                </a:lnTo>
                <a:lnTo>
                  <a:pt x="60" y="34"/>
                </a:lnTo>
                <a:lnTo>
                  <a:pt x="58" y="33"/>
                </a:lnTo>
                <a:lnTo>
                  <a:pt x="58" y="32"/>
                </a:lnTo>
                <a:lnTo>
                  <a:pt x="57" y="30"/>
                </a:lnTo>
                <a:lnTo>
                  <a:pt x="57" y="28"/>
                </a:lnTo>
                <a:lnTo>
                  <a:pt x="57" y="27"/>
                </a:lnTo>
                <a:lnTo>
                  <a:pt x="58" y="25"/>
                </a:lnTo>
                <a:lnTo>
                  <a:pt x="82" y="11"/>
                </a:lnTo>
                <a:lnTo>
                  <a:pt x="109" y="4"/>
                </a:lnTo>
                <a:lnTo>
                  <a:pt x="137" y="0"/>
                </a:lnTo>
                <a:close/>
              </a:path>
            </a:pathLst>
          </a:custGeom>
          <a:solidFill>
            <a:schemeClr val="bg1">
              <a:alpha val="10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19" name="Freeform 463"/>
          <p:cNvSpPr>
            <a:spLocks noEditPoints="1"/>
          </p:cNvSpPr>
          <p:nvPr userDrawn="1"/>
        </p:nvSpPr>
        <p:spPr bwMode="auto">
          <a:xfrm rot="19468345">
            <a:off x="4877976" y="513678"/>
            <a:ext cx="1364153" cy="774137"/>
          </a:xfrm>
          <a:custGeom>
            <a:avLst/>
            <a:gdLst>
              <a:gd name="T0" fmla="*/ 250 w 326"/>
              <a:gd name="T1" fmla="*/ 94 h 185"/>
              <a:gd name="T2" fmla="*/ 253 w 326"/>
              <a:gd name="T3" fmla="*/ 98 h 185"/>
              <a:gd name="T4" fmla="*/ 249 w 326"/>
              <a:gd name="T5" fmla="*/ 148 h 185"/>
              <a:gd name="T6" fmla="*/ 225 w 326"/>
              <a:gd name="T7" fmla="*/ 163 h 185"/>
              <a:gd name="T8" fmla="*/ 185 w 326"/>
              <a:gd name="T9" fmla="*/ 171 h 185"/>
              <a:gd name="T10" fmla="*/ 142 w 326"/>
              <a:gd name="T11" fmla="*/ 171 h 185"/>
              <a:gd name="T12" fmla="*/ 102 w 326"/>
              <a:gd name="T13" fmla="*/ 163 h 185"/>
              <a:gd name="T14" fmla="*/ 78 w 326"/>
              <a:gd name="T15" fmla="*/ 148 h 185"/>
              <a:gd name="T16" fmla="*/ 74 w 326"/>
              <a:gd name="T17" fmla="*/ 99 h 185"/>
              <a:gd name="T18" fmla="*/ 76 w 326"/>
              <a:gd name="T19" fmla="*/ 94 h 185"/>
              <a:gd name="T20" fmla="*/ 82 w 326"/>
              <a:gd name="T21" fmla="*/ 94 h 185"/>
              <a:gd name="T22" fmla="*/ 163 w 326"/>
              <a:gd name="T23" fmla="*/ 126 h 185"/>
              <a:gd name="T24" fmla="*/ 245 w 326"/>
              <a:gd name="T25" fmla="*/ 93 h 185"/>
              <a:gd name="T26" fmla="*/ 163 w 326"/>
              <a:gd name="T27" fmla="*/ 0 h 185"/>
              <a:gd name="T28" fmla="*/ 322 w 326"/>
              <a:gd name="T29" fmla="*/ 46 h 185"/>
              <a:gd name="T30" fmla="*/ 326 w 326"/>
              <a:gd name="T31" fmla="*/ 50 h 185"/>
              <a:gd name="T32" fmla="*/ 324 w 326"/>
              <a:gd name="T33" fmla="*/ 53 h 185"/>
              <a:gd name="T34" fmla="*/ 168 w 326"/>
              <a:gd name="T35" fmla="*/ 120 h 185"/>
              <a:gd name="T36" fmla="*/ 157 w 326"/>
              <a:gd name="T37" fmla="*/ 120 h 185"/>
              <a:gd name="T38" fmla="*/ 42 w 326"/>
              <a:gd name="T39" fmla="*/ 72 h 185"/>
              <a:gd name="T40" fmla="*/ 39 w 326"/>
              <a:gd name="T41" fmla="*/ 75 h 185"/>
              <a:gd name="T42" fmla="*/ 39 w 326"/>
              <a:gd name="T43" fmla="*/ 110 h 185"/>
              <a:gd name="T44" fmla="*/ 42 w 326"/>
              <a:gd name="T45" fmla="*/ 110 h 185"/>
              <a:gd name="T46" fmla="*/ 45 w 326"/>
              <a:gd name="T47" fmla="*/ 110 h 185"/>
              <a:gd name="T48" fmla="*/ 46 w 326"/>
              <a:gd name="T49" fmla="*/ 112 h 185"/>
              <a:gd name="T50" fmla="*/ 46 w 326"/>
              <a:gd name="T51" fmla="*/ 116 h 185"/>
              <a:gd name="T52" fmla="*/ 45 w 326"/>
              <a:gd name="T53" fmla="*/ 122 h 185"/>
              <a:gd name="T54" fmla="*/ 46 w 326"/>
              <a:gd name="T55" fmla="*/ 124 h 185"/>
              <a:gd name="T56" fmla="*/ 46 w 326"/>
              <a:gd name="T57" fmla="*/ 126 h 185"/>
              <a:gd name="T58" fmla="*/ 45 w 326"/>
              <a:gd name="T59" fmla="*/ 127 h 185"/>
              <a:gd name="T60" fmla="*/ 52 w 326"/>
              <a:gd name="T61" fmla="*/ 149 h 185"/>
              <a:gd name="T62" fmla="*/ 50 w 326"/>
              <a:gd name="T63" fmla="*/ 171 h 185"/>
              <a:gd name="T64" fmla="*/ 42 w 326"/>
              <a:gd name="T65" fmla="*/ 181 h 185"/>
              <a:gd name="T66" fmla="*/ 42 w 326"/>
              <a:gd name="T67" fmla="*/ 175 h 185"/>
              <a:gd name="T68" fmla="*/ 42 w 326"/>
              <a:gd name="T69" fmla="*/ 171 h 185"/>
              <a:gd name="T70" fmla="*/ 41 w 326"/>
              <a:gd name="T71" fmla="*/ 172 h 185"/>
              <a:gd name="T72" fmla="*/ 39 w 326"/>
              <a:gd name="T73" fmla="*/ 179 h 185"/>
              <a:gd name="T74" fmla="*/ 36 w 326"/>
              <a:gd name="T75" fmla="*/ 185 h 185"/>
              <a:gd name="T76" fmla="*/ 34 w 326"/>
              <a:gd name="T77" fmla="*/ 185 h 185"/>
              <a:gd name="T78" fmla="*/ 33 w 326"/>
              <a:gd name="T79" fmla="*/ 170 h 185"/>
              <a:gd name="T80" fmla="*/ 32 w 326"/>
              <a:gd name="T81" fmla="*/ 167 h 185"/>
              <a:gd name="T82" fmla="*/ 32 w 326"/>
              <a:gd name="T83" fmla="*/ 171 h 185"/>
              <a:gd name="T84" fmla="*/ 30 w 326"/>
              <a:gd name="T85" fmla="*/ 179 h 185"/>
              <a:gd name="T86" fmla="*/ 30 w 326"/>
              <a:gd name="T87" fmla="*/ 179 h 185"/>
              <a:gd name="T88" fmla="*/ 29 w 326"/>
              <a:gd name="T89" fmla="*/ 172 h 185"/>
              <a:gd name="T90" fmla="*/ 28 w 326"/>
              <a:gd name="T91" fmla="*/ 172 h 185"/>
              <a:gd name="T92" fmla="*/ 28 w 326"/>
              <a:gd name="T93" fmla="*/ 180 h 185"/>
              <a:gd name="T94" fmla="*/ 28 w 326"/>
              <a:gd name="T95" fmla="*/ 181 h 185"/>
              <a:gd name="T96" fmla="*/ 16 w 326"/>
              <a:gd name="T97" fmla="*/ 157 h 185"/>
              <a:gd name="T98" fmla="*/ 25 w 326"/>
              <a:gd name="T99" fmla="*/ 127 h 185"/>
              <a:gd name="T100" fmla="*/ 24 w 326"/>
              <a:gd name="T101" fmla="*/ 126 h 185"/>
              <a:gd name="T102" fmla="*/ 24 w 326"/>
              <a:gd name="T103" fmla="*/ 122 h 185"/>
              <a:gd name="T104" fmla="*/ 27 w 326"/>
              <a:gd name="T105" fmla="*/ 121 h 185"/>
              <a:gd name="T106" fmla="*/ 25 w 326"/>
              <a:gd name="T107" fmla="*/ 116 h 185"/>
              <a:gd name="T108" fmla="*/ 25 w 326"/>
              <a:gd name="T109" fmla="*/ 112 h 185"/>
              <a:gd name="T110" fmla="*/ 28 w 326"/>
              <a:gd name="T111" fmla="*/ 108 h 185"/>
              <a:gd name="T112" fmla="*/ 30 w 326"/>
              <a:gd name="T113" fmla="*/ 110 h 185"/>
              <a:gd name="T114" fmla="*/ 33 w 326"/>
              <a:gd name="T115" fmla="*/ 108 h 185"/>
              <a:gd name="T116" fmla="*/ 32 w 326"/>
              <a:gd name="T117" fmla="*/ 67 h 185"/>
              <a:gd name="T118" fmla="*/ 2 w 326"/>
              <a:gd name="T119" fmla="*/ 55 h 185"/>
              <a:gd name="T120" fmla="*/ 0 w 326"/>
              <a:gd name="T121" fmla="*/ 52 h 185"/>
              <a:gd name="T122" fmla="*/ 1 w 326"/>
              <a:gd name="T123" fmla="*/ 47 h 185"/>
              <a:gd name="T124" fmla="*/ 159 w 326"/>
              <a:gd name="T12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6" h="185">
                <a:moveTo>
                  <a:pt x="248" y="93"/>
                </a:moveTo>
                <a:lnTo>
                  <a:pt x="250" y="94"/>
                </a:lnTo>
                <a:lnTo>
                  <a:pt x="251" y="95"/>
                </a:lnTo>
                <a:lnTo>
                  <a:pt x="253" y="98"/>
                </a:lnTo>
                <a:lnTo>
                  <a:pt x="253" y="138"/>
                </a:lnTo>
                <a:lnTo>
                  <a:pt x="249" y="148"/>
                </a:lnTo>
                <a:lnTo>
                  <a:pt x="239" y="157"/>
                </a:lnTo>
                <a:lnTo>
                  <a:pt x="225" y="163"/>
                </a:lnTo>
                <a:lnTo>
                  <a:pt x="207" y="168"/>
                </a:lnTo>
                <a:lnTo>
                  <a:pt x="185" y="171"/>
                </a:lnTo>
                <a:lnTo>
                  <a:pt x="163" y="172"/>
                </a:lnTo>
                <a:lnTo>
                  <a:pt x="142" y="171"/>
                </a:lnTo>
                <a:lnTo>
                  <a:pt x="120" y="168"/>
                </a:lnTo>
                <a:lnTo>
                  <a:pt x="102" y="163"/>
                </a:lnTo>
                <a:lnTo>
                  <a:pt x="87" y="157"/>
                </a:lnTo>
                <a:lnTo>
                  <a:pt x="78" y="148"/>
                </a:lnTo>
                <a:lnTo>
                  <a:pt x="74" y="138"/>
                </a:lnTo>
                <a:lnTo>
                  <a:pt x="74" y="99"/>
                </a:lnTo>
                <a:lnTo>
                  <a:pt x="75" y="97"/>
                </a:lnTo>
                <a:lnTo>
                  <a:pt x="76" y="94"/>
                </a:lnTo>
                <a:lnTo>
                  <a:pt x="79" y="93"/>
                </a:lnTo>
                <a:lnTo>
                  <a:pt x="82" y="94"/>
                </a:lnTo>
                <a:lnTo>
                  <a:pt x="158" y="125"/>
                </a:lnTo>
                <a:lnTo>
                  <a:pt x="163" y="126"/>
                </a:lnTo>
                <a:lnTo>
                  <a:pt x="168" y="125"/>
                </a:lnTo>
                <a:lnTo>
                  <a:pt x="245" y="93"/>
                </a:lnTo>
                <a:lnTo>
                  <a:pt x="248" y="93"/>
                </a:lnTo>
                <a:close/>
                <a:moveTo>
                  <a:pt x="163" y="0"/>
                </a:moveTo>
                <a:lnTo>
                  <a:pt x="167" y="0"/>
                </a:lnTo>
                <a:lnTo>
                  <a:pt x="322" y="46"/>
                </a:lnTo>
                <a:lnTo>
                  <a:pt x="324" y="47"/>
                </a:lnTo>
                <a:lnTo>
                  <a:pt x="326" y="50"/>
                </a:lnTo>
                <a:lnTo>
                  <a:pt x="326" y="52"/>
                </a:lnTo>
                <a:lnTo>
                  <a:pt x="324" y="53"/>
                </a:lnTo>
                <a:lnTo>
                  <a:pt x="323" y="55"/>
                </a:lnTo>
                <a:lnTo>
                  <a:pt x="168" y="120"/>
                </a:lnTo>
                <a:lnTo>
                  <a:pt x="163" y="121"/>
                </a:lnTo>
                <a:lnTo>
                  <a:pt x="157" y="120"/>
                </a:lnTo>
                <a:lnTo>
                  <a:pt x="43" y="72"/>
                </a:lnTo>
                <a:lnTo>
                  <a:pt x="42" y="72"/>
                </a:lnTo>
                <a:lnTo>
                  <a:pt x="39" y="74"/>
                </a:lnTo>
                <a:lnTo>
                  <a:pt x="39" y="75"/>
                </a:lnTo>
                <a:lnTo>
                  <a:pt x="39" y="110"/>
                </a:lnTo>
                <a:lnTo>
                  <a:pt x="39" y="110"/>
                </a:lnTo>
                <a:lnTo>
                  <a:pt x="41" y="111"/>
                </a:lnTo>
                <a:lnTo>
                  <a:pt x="42" y="110"/>
                </a:lnTo>
                <a:lnTo>
                  <a:pt x="43" y="110"/>
                </a:lnTo>
                <a:lnTo>
                  <a:pt x="45" y="110"/>
                </a:lnTo>
                <a:lnTo>
                  <a:pt x="45" y="111"/>
                </a:lnTo>
                <a:lnTo>
                  <a:pt x="46" y="112"/>
                </a:lnTo>
                <a:lnTo>
                  <a:pt x="46" y="115"/>
                </a:lnTo>
                <a:lnTo>
                  <a:pt x="46" y="116"/>
                </a:lnTo>
                <a:lnTo>
                  <a:pt x="46" y="120"/>
                </a:lnTo>
                <a:lnTo>
                  <a:pt x="45" y="122"/>
                </a:lnTo>
                <a:lnTo>
                  <a:pt x="45" y="124"/>
                </a:lnTo>
                <a:lnTo>
                  <a:pt x="46" y="124"/>
                </a:lnTo>
                <a:lnTo>
                  <a:pt x="47" y="125"/>
                </a:lnTo>
                <a:lnTo>
                  <a:pt x="46" y="126"/>
                </a:lnTo>
                <a:lnTo>
                  <a:pt x="45" y="127"/>
                </a:lnTo>
                <a:lnTo>
                  <a:pt x="45" y="127"/>
                </a:lnTo>
                <a:lnTo>
                  <a:pt x="50" y="138"/>
                </a:lnTo>
                <a:lnTo>
                  <a:pt x="52" y="149"/>
                </a:lnTo>
                <a:lnTo>
                  <a:pt x="52" y="161"/>
                </a:lnTo>
                <a:lnTo>
                  <a:pt x="50" y="171"/>
                </a:lnTo>
                <a:lnTo>
                  <a:pt x="42" y="180"/>
                </a:lnTo>
                <a:lnTo>
                  <a:pt x="42" y="181"/>
                </a:lnTo>
                <a:lnTo>
                  <a:pt x="42" y="180"/>
                </a:lnTo>
                <a:lnTo>
                  <a:pt x="42" y="175"/>
                </a:lnTo>
                <a:lnTo>
                  <a:pt x="42" y="172"/>
                </a:lnTo>
                <a:lnTo>
                  <a:pt x="42" y="171"/>
                </a:lnTo>
                <a:lnTo>
                  <a:pt x="42" y="171"/>
                </a:lnTo>
                <a:lnTo>
                  <a:pt x="41" y="172"/>
                </a:lnTo>
                <a:lnTo>
                  <a:pt x="41" y="175"/>
                </a:lnTo>
                <a:lnTo>
                  <a:pt x="39" y="179"/>
                </a:lnTo>
                <a:lnTo>
                  <a:pt x="37" y="182"/>
                </a:lnTo>
                <a:lnTo>
                  <a:pt x="36" y="185"/>
                </a:lnTo>
                <a:lnTo>
                  <a:pt x="34" y="185"/>
                </a:lnTo>
                <a:lnTo>
                  <a:pt x="34" y="185"/>
                </a:lnTo>
                <a:lnTo>
                  <a:pt x="33" y="173"/>
                </a:lnTo>
                <a:lnTo>
                  <a:pt x="33" y="170"/>
                </a:lnTo>
                <a:lnTo>
                  <a:pt x="33" y="168"/>
                </a:lnTo>
                <a:lnTo>
                  <a:pt x="32" y="167"/>
                </a:lnTo>
                <a:lnTo>
                  <a:pt x="32" y="168"/>
                </a:lnTo>
                <a:lnTo>
                  <a:pt x="32" y="171"/>
                </a:lnTo>
                <a:lnTo>
                  <a:pt x="32" y="179"/>
                </a:lnTo>
                <a:lnTo>
                  <a:pt x="30" y="179"/>
                </a:lnTo>
                <a:lnTo>
                  <a:pt x="30" y="180"/>
                </a:lnTo>
                <a:lnTo>
                  <a:pt x="30" y="179"/>
                </a:lnTo>
                <a:lnTo>
                  <a:pt x="29" y="175"/>
                </a:lnTo>
                <a:lnTo>
                  <a:pt x="29" y="172"/>
                </a:lnTo>
                <a:lnTo>
                  <a:pt x="28" y="172"/>
                </a:lnTo>
                <a:lnTo>
                  <a:pt x="28" y="172"/>
                </a:lnTo>
                <a:lnTo>
                  <a:pt x="28" y="175"/>
                </a:lnTo>
                <a:lnTo>
                  <a:pt x="28" y="180"/>
                </a:lnTo>
                <a:lnTo>
                  <a:pt x="28" y="181"/>
                </a:lnTo>
                <a:lnTo>
                  <a:pt x="28" y="181"/>
                </a:lnTo>
                <a:lnTo>
                  <a:pt x="19" y="170"/>
                </a:lnTo>
                <a:lnTo>
                  <a:pt x="16" y="157"/>
                </a:lnTo>
                <a:lnTo>
                  <a:pt x="19" y="141"/>
                </a:lnTo>
                <a:lnTo>
                  <a:pt x="25" y="127"/>
                </a:lnTo>
                <a:lnTo>
                  <a:pt x="25" y="126"/>
                </a:lnTo>
                <a:lnTo>
                  <a:pt x="24" y="126"/>
                </a:lnTo>
                <a:lnTo>
                  <a:pt x="24" y="124"/>
                </a:lnTo>
                <a:lnTo>
                  <a:pt x="24" y="122"/>
                </a:lnTo>
                <a:lnTo>
                  <a:pt x="25" y="122"/>
                </a:lnTo>
                <a:lnTo>
                  <a:pt x="27" y="121"/>
                </a:lnTo>
                <a:lnTo>
                  <a:pt x="25" y="118"/>
                </a:lnTo>
                <a:lnTo>
                  <a:pt x="25" y="116"/>
                </a:lnTo>
                <a:lnTo>
                  <a:pt x="25" y="113"/>
                </a:lnTo>
                <a:lnTo>
                  <a:pt x="25" y="112"/>
                </a:lnTo>
                <a:lnTo>
                  <a:pt x="27" y="110"/>
                </a:lnTo>
                <a:lnTo>
                  <a:pt x="28" y="108"/>
                </a:lnTo>
                <a:lnTo>
                  <a:pt x="30" y="108"/>
                </a:lnTo>
                <a:lnTo>
                  <a:pt x="30" y="110"/>
                </a:lnTo>
                <a:lnTo>
                  <a:pt x="32" y="108"/>
                </a:lnTo>
                <a:lnTo>
                  <a:pt x="33" y="108"/>
                </a:lnTo>
                <a:lnTo>
                  <a:pt x="33" y="70"/>
                </a:lnTo>
                <a:lnTo>
                  <a:pt x="32" y="67"/>
                </a:lnTo>
                <a:lnTo>
                  <a:pt x="30" y="66"/>
                </a:lnTo>
                <a:lnTo>
                  <a:pt x="2" y="55"/>
                </a:lnTo>
                <a:lnTo>
                  <a:pt x="1" y="53"/>
                </a:lnTo>
                <a:lnTo>
                  <a:pt x="0" y="52"/>
                </a:lnTo>
                <a:lnTo>
                  <a:pt x="0" y="50"/>
                </a:lnTo>
                <a:lnTo>
                  <a:pt x="1" y="47"/>
                </a:lnTo>
                <a:lnTo>
                  <a:pt x="4" y="46"/>
                </a:lnTo>
                <a:lnTo>
                  <a:pt x="159" y="0"/>
                </a:lnTo>
                <a:lnTo>
                  <a:pt x="163" y="0"/>
                </a:lnTo>
                <a:close/>
              </a:path>
            </a:pathLst>
          </a:custGeom>
          <a:solidFill>
            <a:schemeClr val="bg1">
              <a:alpha val="10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20" name="Freeform 381"/>
          <p:cNvSpPr>
            <a:spLocks noEditPoints="1"/>
          </p:cNvSpPr>
          <p:nvPr userDrawn="1"/>
        </p:nvSpPr>
        <p:spPr bwMode="auto">
          <a:xfrm rot="14941924">
            <a:off x="8362898" y="3498968"/>
            <a:ext cx="4181014" cy="4031692"/>
          </a:xfrm>
          <a:custGeom>
            <a:avLst/>
            <a:gdLst>
              <a:gd name="T0" fmla="*/ 138 w 280"/>
              <a:gd name="T1" fmla="*/ 237 h 270"/>
              <a:gd name="T2" fmla="*/ 165 w 280"/>
              <a:gd name="T3" fmla="*/ 210 h 270"/>
              <a:gd name="T4" fmla="*/ 73 w 280"/>
              <a:gd name="T5" fmla="*/ 210 h 270"/>
              <a:gd name="T6" fmla="*/ 61 w 280"/>
              <a:gd name="T7" fmla="*/ 237 h 270"/>
              <a:gd name="T8" fmla="*/ 133 w 280"/>
              <a:gd name="T9" fmla="*/ 243 h 270"/>
              <a:gd name="T10" fmla="*/ 101 w 280"/>
              <a:gd name="T11" fmla="*/ 207 h 270"/>
              <a:gd name="T12" fmla="*/ 181 w 280"/>
              <a:gd name="T13" fmla="*/ 207 h 270"/>
              <a:gd name="T14" fmla="*/ 147 w 280"/>
              <a:gd name="T15" fmla="*/ 242 h 270"/>
              <a:gd name="T16" fmla="*/ 202 w 280"/>
              <a:gd name="T17" fmla="*/ 253 h 270"/>
              <a:gd name="T18" fmla="*/ 202 w 280"/>
              <a:gd name="T19" fmla="*/ 219 h 270"/>
              <a:gd name="T20" fmla="*/ 222 w 280"/>
              <a:gd name="T21" fmla="*/ 200 h 270"/>
              <a:gd name="T22" fmla="*/ 64 w 280"/>
              <a:gd name="T23" fmla="*/ 166 h 270"/>
              <a:gd name="T24" fmla="*/ 79 w 280"/>
              <a:gd name="T25" fmla="*/ 197 h 270"/>
              <a:gd name="T26" fmla="*/ 71 w 280"/>
              <a:gd name="T27" fmla="*/ 156 h 270"/>
              <a:gd name="T28" fmla="*/ 184 w 280"/>
              <a:gd name="T29" fmla="*/ 196 h 270"/>
              <a:gd name="T30" fmla="*/ 221 w 280"/>
              <a:gd name="T31" fmla="*/ 191 h 270"/>
              <a:gd name="T32" fmla="*/ 230 w 280"/>
              <a:gd name="T33" fmla="*/ 100 h 270"/>
              <a:gd name="T34" fmla="*/ 214 w 280"/>
              <a:gd name="T35" fmla="*/ 148 h 270"/>
              <a:gd name="T36" fmla="*/ 248 w 280"/>
              <a:gd name="T37" fmla="*/ 177 h 270"/>
              <a:gd name="T38" fmla="*/ 231 w 280"/>
              <a:gd name="T39" fmla="*/ 101 h 270"/>
              <a:gd name="T40" fmla="*/ 14 w 280"/>
              <a:gd name="T41" fmla="*/ 137 h 270"/>
              <a:gd name="T42" fmla="*/ 38 w 280"/>
              <a:gd name="T43" fmla="*/ 171 h 270"/>
              <a:gd name="T44" fmla="*/ 61 w 280"/>
              <a:gd name="T45" fmla="*/ 156 h 270"/>
              <a:gd name="T46" fmla="*/ 51 w 280"/>
              <a:gd name="T47" fmla="*/ 101 h 270"/>
              <a:gd name="T48" fmla="*/ 179 w 280"/>
              <a:gd name="T49" fmla="*/ 133 h 270"/>
              <a:gd name="T50" fmla="*/ 111 w 280"/>
              <a:gd name="T51" fmla="*/ 160 h 270"/>
              <a:gd name="T52" fmla="*/ 139 w 280"/>
              <a:gd name="T53" fmla="*/ 94 h 270"/>
              <a:gd name="T54" fmla="*/ 208 w 280"/>
              <a:gd name="T55" fmla="*/ 133 h 270"/>
              <a:gd name="T56" fmla="*/ 221 w 280"/>
              <a:gd name="T57" fmla="*/ 97 h 270"/>
              <a:gd name="T58" fmla="*/ 60 w 280"/>
              <a:gd name="T59" fmla="*/ 96 h 270"/>
              <a:gd name="T60" fmla="*/ 69 w 280"/>
              <a:gd name="T61" fmla="*/ 133 h 270"/>
              <a:gd name="T62" fmla="*/ 93 w 280"/>
              <a:gd name="T63" fmla="*/ 87 h 270"/>
              <a:gd name="T64" fmla="*/ 87 w 280"/>
              <a:gd name="T65" fmla="*/ 114 h 270"/>
              <a:gd name="T66" fmla="*/ 105 w 280"/>
              <a:gd name="T67" fmla="*/ 201 h 270"/>
              <a:gd name="T68" fmla="*/ 174 w 280"/>
              <a:gd name="T69" fmla="*/ 201 h 270"/>
              <a:gd name="T70" fmla="*/ 191 w 280"/>
              <a:gd name="T71" fmla="*/ 114 h 270"/>
              <a:gd name="T72" fmla="*/ 139 w 280"/>
              <a:gd name="T73" fmla="*/ 50 h 270"/>
              <a:gd name="T74" fmla="*/ 116 w 280"/>
              <a:gd name="T75" fmla="*/ 78 h 270"/>
              <a:gd name="T76" fmla="*/ 142 w 280"/>
              <a:gd name="T77" fmla="*/ 50 h 270"/>
              <a:gd name="T78" fmla="*/ 147 w 280"/>
              <a:gd name="T79" fmla="*/ 46 h 270"/>
              <a:gd name="T80" fmla="*/ 181 w 280"/>
              <a:gd name="T81" fmla="*/ 81 h 270"/>
              <a:gd name="T82" fmla="*/ 222 w 280"/>
              <a:gd name="T83" fmla="*/ 71 h 270"/>
              <a:gd name="T84" fmla="*/ 200 w 280"/>
              <a:gd name="T85" fmla="*/ 50 h 270"/>
              <a:gd name="T86" fmla="*/ 97 w 280"/>
              <a:gd name="T87" fmla="*/ 30 h 270"/>
              <a:gd name="T88" fmla="*/ 57 w 280"/>
              <a:gd name="T89" fmla="*/ 87 h 270"/>
              <a:gd name="T90" fmla="*/ 103 w 280"/>
              <a:gd name="T91" fmla="*/ 78 h 270"/>
              <a:gd name="T92" fmla="*/ 131 w 280"/>
              <a:gd name="T93" fmla="*/ 42 h 270"/>
              <a:gd name="T94" fmla="*/ 222 w 280"/>
              <a:gd name="T95" fmla="*/ 21 h 270"/>
              <a:gd name="T96" fmla="*/ 230 w 280"/>
              <a:gd name="T97" fmla="*/ 91 h 270"/>
              <a:gd name="T98" fmla="*/ 276 w 280"/>
              <a:gd name="T99" fmla="*/ 159 h 270"/>
              <a:gd name="T100" fmla="*/ 231 w 280"/>
              <a:gd name="T101" fmla="*/ 207 h 270"/>
              <a:gd name="T102" fmla="*/ 245 w 280"/>
              <a:gd name="T103" fmla="*/ 243 h 270"/>
              <a:gd name="T104" fmla="*/ 206 w 280"/>
              <a:gd name="T105" fmla="*/ 266 h 270"/>
              <a:gd name="T106" fmla="*/ 138 w 280"/>
              <a:gd name="T107" fmla="*/ 248 h 270"/>
              <a:gd name="T108" fmla="*/ 51 w 280"/>
              <a:gd name="T109" fmla="*/ 239 h 270"/>
              <a:gd name="T110" fmla="*/ 29 w 280"/>
              <a:gd name="T111" fmla="*/ 187 h 270"/>
              <a:gd name="T112" fmla="*/ 2 w 280"/>
              <a:gd name="T113" fmla="*/ 129 h 270"/>
              <a:gd name="T114" fmla="*/ 48 w 280"/>
              <a:gd name="T115" fmla="*/ 67 h 270"/>
              <a:gd name="T116" fmla="*/ 119 w 280"/>
              <a:gd name="T117" fmla="*/ 26 h 270"/>
              <a:gd name="T118" fmla="*/ 172 w 280"/>
              <a:gd name="T119" fmla="*/ 21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0" h="270">
                <a:moveTo>
                  <a:pt x="116" y="209"/>
                </a:moveTo>
                <a:lnTo>
                  <a:pt x="115" y="209"/>
                </a:lnTo>
                <a:lnTo>
                  <a:pt x="114" y="211"/>
                </a:lnTo>
                <a:lnTo>
                  <a:pt x="114" y="212"/>
                </a:lnTo>
                <a:lnTo>
                  <a:pt x="126" y="226"/>
                </a:lnTo>
                <a:lnTo>
                  <a:pt x="138" y="237"/>
                </a:lnTo>
                <a:lnTo>
                  <a:pt x="139" y="238"/>
                </a:lnTo>
                <a:lnTo>
                  <a:pt x="142" y="237"/>
                </a:lnTo>
                <a:lnTo>
                  <a:pt x="153" y="226"/>
                </a:lnTo>
                <a:lnTo>
                  <a:pt x="165" y="212"/>
                </a:lnTo>
                <a:lnTo>
                  <a:pt x="166" y="211"/>
                </a:lnTo>
                <a:lnTo>
                  <a:pt x="165" y="210"/>
                </a:lnTo>
                <a:lnTo>
                  <a:pt x="163" y="209"/>
                </a:lnTo>
                <a:lnTo>
                  <a:pt x="116" y="209"/>
                </a:lnTo>
                <a:close/>
                <a:moveTo>
                  <a:pt x="79" y="203"/>
                </a:moveTo>
                <a:lnTo>
                  <a:pt x="77" y="203"/>
                </a:lnTo>
                <a:lnTo>
                  <a:pt x="75" y="205"/>
                </a:lnTo>
                <a:lnTo>
                  <a:pt x="73" y="210"/>
                </a:lnTo>
                <a:lnTo>
                  <a:pt x="69" y="212"/>
                </a:lnTo>
                <a:lnTo>
                  <a:pt x="64" y="215"/>
                </a:lnTo>
                <a:lnTo>
                  <a:pt x="59" y="217"/>
                </a:lnTo>
                <a:lnTo>
                  <a:pt x="57" y="219"/>
                </a:lnTo>
                <a:lnTo>
                  <a:pt x="57" y="220"/>
                </a:lnTo>
                <a:lnTo>
                  <a:pt x="61" y="237"/>
                </a:lnTo>
                <a:lnTo>
                  <a:pt x="70" y="248"/>
                </a:lnTo>
                <a:lnTo>
                  <a:pt x="82" y="256"/>
                </a:lnTo>
                <a:lnTo>
                  <a:pt x="97" y="258"/>
                </a:lnTo>
                <a:lnTo>
                  <a:pt x="114" y="254"/>
                </a:lnTo>
                <a:lnTo>
                  <a:pt x="131" y="244"/>
                </a:lnTo>
                <a:lnTo>
                  <a:pt x="133" y="243"/>
                </a:lnTo>
                <a:lnTo>
                  <a:pt x="133" y="242"/>
                </a:lnTo>
                <a:lnTo>
                  <a:pt x="131" y="240"/>
                </a:lnTo>
                <a:lnTo>
                  <a:pt x="119" y="228"/>
                </a:lnTo>
                <a:lnTo>
                  <a:pt x="106" y="211"/>
                </a:lnTo>
                <a:lnTo>
                  <a:pt x="103" y="209"/>
                </a:lnTo>
                <a:lnTo>
                  <a:pt x="101" y="207"/>
                </a:lnTo>
                <a:lnTo>
                  <a:pt x="98" y="207"/>
                </a:lnTo>
                <a:lnTo>
                  <a:pt x="88" y="206"/>
                </a:lnTo>
                <a:lnTo>
                  <a:pt x="79" y="203"/>
                </a:lnTo>
                <a:close/>
                <a:moveTo>
                  <a:pt x="220" y="198"/>
                </a:moveTo>
                <a:lnTo>
                  <a:pt x="202" y="203"/>
                </a:lnTo>
                <a:lnTo>
                  <a:pt x="181" y="207"/>
                </a:lnTo>
                <a:lnTo>
                  <a:pt x="179" y="207"/>
                </a:lnTo>
                <a:lnTo>
                  <a:pt x="176" y="209"/>
                </a:lnTo>
                <a:lnTo>
                  <a:pt x="174" y="211"/>
                </a:lnTo>
                <a:lnTo>
                  <a:pt x="161" y="228"/>
                </a:lnTo>
                <a:lnTo>
                  <a:pt x="148" y="240"/>
                </a:lnTo>
                <a:lnTo>
                  <a:pt x="147" y="242"/>
                </a:lnTo>
                <a:lnTo>
                  <a:pt x="147" y="243"/>
                </a:lnTo>
                <a:lnTo>
                  <a:pt x="148" y="244"/>
                </a:lnTo>
                <a:lnTo>
                  <a:pt x="163" y="253"/>
                </a:lnTo>
                <a:lnTo>
                  <a:pt x="177" y="257"/>
                </a:lnTo>
                <a:lnTo>
                  <a:pt x="191" y="257"/>
                </a:lnTo>
                <a:lnTo>
                  <a:pt x="202" y="253"/>
                </a:lnTo>
                <a:lnTo>
                  <a:pt x="203" y="252"/>
                </a:lnTo>
                <a:lnTo>
                  <a:pt x="204" y="251"/>
                </a:lnTo>
                <a:lnTo>
                  <a:pt x="203" y="249"/>
                </a:lnTo>
                <a:lnTo>
                  <a:pt x="198" y="239"/>
                </a:lnTo>
                <a:lnTo>
                  <a:pt x="198" y="228"/>
                </a:lnTo>
                <a:lnTo>
                  <a:pt x="202" y="219"/>
                </a:lnTo>
                <a:lnTo>
                  <a:pt x="209" y="211"/>
                </a:lnTo>
                <a:lnTo>
                  <a:pt x="221" y="207"/>
                </a:lnTo>
                <a:lnTo>
                  <a:pt x="222" y="206"/>
                </a:lnTo>
                <a:lnTo>
                  <a:pt x="223" y="205"/>
                </a:lnTo>
                <a:lnTo>
                  <a:pt x="222" y="201"/>
                </a:lnTo>
                <a:lnTo>
                  <a:pt x="222" y="200"/>
                </a:lnTo>
                <a:lnTo>
                  <a:pt x="221" y="198"/>
                </a:lnTo>
                <a:lnTo>
                  <a:pt x="220" y="198"/>
                </a:lnTo>
                <a:close/>
                <a:moveTo>
                  <a:pt x="69" y="155"/>
                </a:moveTo>
                <a:lnTo>
                  <a:pt x="68" y="155"/>
                </a:lnTo>
                <a:lnTo>
                  <a:pt x="68" y="156"/>
                </a:lnTo>
                <a:lnTo>
                  <a:pt x="64" y="166"/>
                </a:lnTo>
                <a:lnTo>
                  <a:pt x="64" y="168"/>
                </a:lnTo>
                <a:lnTo>
                  <a:pt x="65" y="170"/>
                </a:lnTo>
                <a:lnTo>
                  <a:pt x="73" y="177"/>
                </a:lnTo>
                <a:lnTo>
                  <a:pt x="78" y="186"/>
                </a:lnTo>
                <a:lnTo>
                  <a:pt x="79" y="196"/>
                </a:lnTo>
                <a:lnTo>
                  <a:pt x="79" y="197"/>
                </a:lnTo>
                <a:lnTo>
                  <a:pt x="80" y="198"/>
                </a:lnTo>
                <a:lnTo>
                  <a:pt x="93" y="201"/>
                </a:lnTo>
                <a:lnTo>
                  <a:pt x="94" y="200"/>
                </a:lnTo>
                <a:lnTo>
                  <a:pt x="96" y="198"/>
                </a:lnTo>
                <a:lnTo>
                  <a:pt x="96" y="196"/>
                </a:lnTo>
                <a:lnTo>
                  <a:pt x="71" y="156"/>
                </a:lnTo>
                <a:lnTo>
                  <a:pt x="70" y="155"/>
                </a:lnTo>
                <a:lnTo>
                  <a:pt x="69" y="155"/>
                </a:lnTo>
                <a:close/>
                <a:moveTo>
                  <a:pt x="209" y="155"/>
                </a:moveTo>
                <a:lnTo>
                  <a:pt x="208" y="155"/>
                </a:lnTo>
                <a:lnTo>
                  <a:pt x="207" y="156"/>
                </a:lnTo>
                <a:lnTo>
                  <a:pt x="184" y="196"/>
                </a:lnTo>
                <a:lnTo>
                  <a:pt x="184" y="198"/>
                </a:lnTo>
                <a:lnTo>
                  <a:pt x="185" y="200"/>
                </a:lnTo>
                <a:lnTo>
                  <a:pt x="186" y="201"/>
                </a:lnTo>
                <a:lnTo>
                  <a:pt x="204" y="197"/>
                </a:lnTo>
                <a:lnTo>
                  <a:pt x="220" y="192"/>
                </a:lnTo>
                <a:lnTo>
                  <a:pt x="221" y="191"/>
                </a:lnTo>
                <a:lnTo>
                  <a:pt x="221" y="189"/>
                </a:lnTo>
                <a:lnTo>
                  <a:pt x="218" y="173"/>
                </a:lnTo>
                <a:lnTo>
                  <a:pt x="212" y="156"/>
                </a:lnTo>
                <a:lnTo>
                  <a:pt x="211" y="155"/>
                </a:lnTo>
                <a:lnTo>
                  <a:pt x="209" y="155"/>
                </a:lnTo>
                <a:close/>
                <a:moveTo>
                  <a:pt x="230" y="100"/>
                </a:moveTo>
                <a:lnTo>
                  <a:pt x="229" y="101"/>
                </a:lnTo>
                <a:lnTo>
                  <a:pt x="227" y="103"/>
                </a:lnTo>
                <a:lnTo>
                  <a:pt x="222" y="120"/>
                </a:lnTo>
                <a:lnTo>
                  <a:pt x="214" y="140"/>
                </a:lnTo>
                <a:lnTo>
                  <a:pt x="214" y="143"/>
                </a:lnTo>
                <a:lnTo>
                  <a:pt x="214" y="148"/>
                </a:lnTo>
                <a:lnTo>
                  <a:pt x="222" y="168"/>
                </a:lnTo>
                <a:lnTo>
                  <a:pt x="227" y="186"/>
                </a:lnTo>
                <a:lnTo>
                  <a:pt x="229" y="187"/>
                </a:lnTo>
                <a:lnTo>
                  <a:pt x="230" y="187"/>
                </a:lnTo>
                <a:lnTo>
                  <a:pt x="231" y="187"/>
                </a:lnTo>
                <a:lnTo>
                  <a:pt x="248" y="177"/>
                </a:lnTo>
                <a:lnTo>
                  <a:pt x="259" y="164"/>
                </a:lnTo>
                <a:lnTo>
                  <a:pt x="266" y="151"/>
                </a:lnTo>
                <a:lnTo>
                  <a:pt x="266" y="137"/>
                </a:lnTo>
                <a:lnTo>
                  <a:pt x="259" y="124"/>
                </a:lnTo>
                <a:lnTo>
                  <a:pt x="249" y="111"/>
                </a:lnTo>
                <a:lnTo>
                  <a:pt x="231" y="101"/>
                </a:lnTo>
                <a:lnTo>
                  <a:pt x="230" y="100"/>
                </a:lnTo>
                <a:close/>
                <a:moveTo>
                  <a:pt x="50" y="100"/>
                </a:moveTo>
                <a:lnTo>
                  <a:pt x="48" y="100"/>
                </a:lnTo>
                <a:lnTo>
                  <a:pt x="31" y="111"/>
                </a:lnTo>
                <a:lnTo>
                  <a:pt x="19" y="124"/>
                </a:lnTo>
                <a:lnTo>
                  <a:pt x="14" y="137"/>
                </a:lnTo>
                <a:lnTo>
                  <a:pt x="14" y="151"/>
                </a:lnTo>
                <a:lnTo>
                  <a:pt x="19" y="164"/>
                </a:lnTo>
                <a:lnTo>
                  <a:pt x="31" y="177"/>
                </a:lnTo>
                <a:lnTo>
                  <a:pt x="33" y="177"/>
                </a:lnTo>
                <a:lnTo>
                  <a:pt x="34" y="175"/>
                </a:lnTo>
                <a:lnTo>
                  <a:pt x="38" y="171"/>
                </a:lnTo>
                <a:lnTo>
                  <a:pt x="43" y="169"/>
                </a:lnTo>
                <a:lnTo>
                  <a:pt x="48" y="168"/>
                </a:lnTo>
                <a:lnTo>
                  <a:pt x="55" y="168"/>
                </a:lnTo>
                <a:lnTo>
                  <a:pt x="56" y="166"/>
                </a:lnTo>
                <a:lnTo>
                  <a:pt x="57" y="165"/>
                </a:lnTo>
                <a:lnTo>
                  <a:pt x="61" y="156"/>
                </a:lnTo>
                <a:lnTo>
                  <a:pt x="64" y="148"/>
                </a:lnTo>
                <a:lnTo>
                  <a:pt x="65" y="143"/>
                </a:lnTo>
                <a:lnTo>
                  <a:pt x="64" y="140"/>
                </a:lnTo>
                <a:lnTo>
                  <a:pt x="57" y="120"/>
                </a:lnTo>
                <a:lnTo>
                  <a:pt x="52" y="103"/>
                </a:lnTo>
                <a:lnTo>
                  <a:pt x="51" y="101"/>
                </a:lnTo>
                <a:lnTo>
                  <a:pt x="50" y="100"/>
                </a:lnTo>
                <a:close/>
                <a:moveTo>
                  <a:pt x="139" y="94"/>
                </a:moveTo>
                <a:lnTo>
                  <a:pt x="154" y="96"/>
                </a:lnTo>
                <a:lnTo>
                  <a:pt x="167" y="105"/>
                </a:lnTo>
                <a:lnTo>
                  <a:pt x="175" y="118"/>
                </a:lnTo>
                <a:lnTo>
                  <a:pt x="179" y="133"/>
                </a:lnTo>
                <a:lnTo>
                  <a:pt x="175" y="148"/>
                </a:lnTo>
                <a:lnTo>
                  <a:pt x="167" y="160"/>
                </a:lnTo>
                <a:lnTo>
                  <a:pt x="154" y="169"/>
                </a:lnTo>
                <a:lnTo>
                  <a:pt x="139" y="171"/>
                </a:lnTo>
                <a:lnTo>
                  <a:pt x="124" y="169"/>
                </a:lnTo>
                <a:lnTo>
                  <a:pt x="111" y="160"/>
                </a:lnTo>
                <a:lnTo>
                  <a:pt x="102" y="148"/>
                </a:lnTo>
                <a:lnTo>
                  <a:pt x="100" y="133"/>
                </a:lnTo>
                <a:lnTo>
                  <a:pt x="102" y="118"/>
                </a:lnTo>
                <a:lnTo>
                  <a:pt x="111" y="105"/>
                </a:lnTo>
                <a:lnTo>
                  <a:pt x="124" y="96"/>
                </a:lnTo>
                <a:lnTo>
                  <a:pt x="139" y="94"/>
                </a:lnTo>
                <a:close/>
                <a:moveTo>
                  <a:pt x="186" y="87"/>
                </a:moveTo>
                <a:lnTo>
                  <a:pt x="185" y="87"/>
                </a:lnTo>
                <a:lnTo>
                  <a:pt x="184" y="88"/>
                </a:lnTo>
                <a:lnTo>
                  <a:pt x="184" y="91"/>
                </a:lnTo>
                <a:lnTo>
                  <a:pt x="207" y="132"/>
                </a:lnTo>
                <a:lnTo>
                  <a:pt x="208" y="133"/>
                </a:lnTo>
                <a:lnTo>
                  <a:pt x="209" y="133"/>
                </a:lnTo>
                <a:lnTo>
                  <a:pt x="211" y="132"/>
                </a:lnTo>
                <a:lnTo>
                  <a:pt x="212" y="131"/>
                </a:lnTo>
                <a:lnTo>
                  <a:pt x="217" y="114"/>
                </a:lnTo>
                <a:lnTo>
                  <a:pt x="221" y="99"/>
                </a:lnTo>
                <a:lnTo>
                  <a:pt x="221" y="97"/>
                </a:lnTo>
                <a:lnTo>
                  <a:pt x="220" y="95"/>
                </a:lnTo>
                <a:lnTo>
                  <a:pt x="204" y="91"/>
                </a:lnTo>
                <a:lnTo>
                  <a:pt x="186" y="87"/>
                </a:lnTo>
                <a:close/>
                <a:moveTo>
                  <a:pt x="93" y="87"/>
                </a:moveTo>
                <a:lnTo>
                  <a:pt x="75" y="91"/>
                </a:lnTo>
                <a:lnTo>
                  <a:pt x="60" y="96"/>
                </a:lnTo>
                <a:lnTo>
                  <a:pt x="59" y="96"/>
                </a:lnTo>
                <a:lnTo>
                  <a:pt x="57" y="99"/>
                </a:lnTo>
                <a:lnTo>
                  <a:pt x="61" y="114"/>
                </a:lnTo>
                <a:lnTo>
                  <a:pt x="68" y="132"/>
                </a:lnTo>
                <a:lnTo>
                  <a:pt x="68" y="132"/>
                </a:lnTo>
                <a:lnTo>
                  <a:pt x="69" y="133"/>
                </a:lnTo>
                <a:lnTo>
                  <a:pt x="70" y="133"/>
                </a:lnTo>
                <a:lnTo>
                  <a:pt x="71" y="132"/>
                </a:lnTo>
                <a:lnTo>
                  <a:pt x="96" y="91"/>
                </a:lnTo>
                <a:lnTo>
                  <a:pt x="96" y="88"/>
                </a:lnTo>
                <a:lnTo>
                  <a:pt x="94" y="87"/>
                </a:lnTo>
                <a:lnTo>
                  <a:pt x="93" y="87"/>
                </a:lnTo>
                <a:close/>
                <a:moveTo>
                  <a:pt x="139" y="83"/>
                </a:moveTo>
                <a:lnTo>
                  <a:pt x="111" y="85"/>
                </a:lnTo>
                <a:lnTo>
                  <a:pt x="108" y="86"/>
                </a:lnTo>
                <a:lnTo>
                  <a:pt x="105" y="87"/>
                </a:lnTo>
                <a:lnTo>
                  <a:pt x="102" y="90"/>
                </a:lnTo>
                <a:lnTo>
                  <a:pt x="87" y="114"/>
                </a:lnTo>
                <a:lnTo>
                  <a:pt x="74" y="138"/>
                </a:lnTo>
                <a:lnTo>
                  <a:pt x="73" y="143"/>
                </a:lnTo>
                <a:lnTo>
                  <a:pt x="74" y="148"/>
                </a:lnTo>
                <a:lnTo>
                  <a:pt x="87" y="174"/>
                </a:lnTo>
                <a:lnTo>
                  <a:pt x="102" y="198"/>
                </a:lnTo>
                <a:lnTo>
                  <a:pt x="105" y="201"/>
                </a:lnTo>
                <a:lnTo>
                  <a:pt x="108" y="202"/>
                </a:lnTo>
                <a:lnTo>
                  <a:pt x="111" y="202"/>
                </a:lnTo>
                <a:lnTo>
                  <a:pt x="139" y="203"/>
                </a:lnTo>
                <a:lnTo>
                  <a:pt x="168" y="202"/>
                </a:lnTo>
                <a:lnTo>
                  <a:pt x="171" y="202"/>
                </a:lnTo>
                <a:lnTo>
                  <a:pt x="174" y="201"/>
                </a:lnTo>
                <a:lnTo>
                  <a:pt x="176" y="198"/>
                </a:lnTo>
                <a:lnTo>
                  <a:pt x="191" y="174"/>
                </a:lnTo>
                <a:lnTo>
                  <a:pt x="204" y="148"/>
                </a:lnTo>
                <a:lnTo>
                  <a:pt x="206" y="143"/>
                </a:lnTo>
                <a:lnTo>
                  <a:pt x="204" y="138"/>
                </a:lnTo>
                <a:lnTo>
                  <a:pt x="191" y="114"/>
                </a:lnTo>
                <a:lnTo>
                  <a:pt x="176" y="90"/>
                </a:lnTo>
                <a:lnTo>
                  <a:pt x="174" y="87"/>
                </a:lnTo>
                <a:lnTo>
                  <a:pt x="171" y="86"/>
                </a:lnTo>
                <a:lnTo>
                  <a:pt x="168" y="85"/>
                </a:lnTo>
                <a:lnTo>
                  <a:pt x="139" y="83"/>
                </a:lnTo>
                <a:close/>
                <a:moveTo>
                  <a:pt x="139" y="50"/>
                </a:moveTo>
                <a:lnTo>
                  <a:pt x="138" y="50"/>
                </a:lnTo>
                <a:lnTo>
                  <a:pt x="126" y="62"/>
                </a:lnTo>
                <a:lnTo>
                  <a:pt x="114" y="74"/>
                </a:lnTo>
                <a:lnTo>
                  <a:pt x="114" y="77"/>
                </a:lnTo>
                <a:lnTo>
                  <a:pt x="115" y="78"/>
                </a:lnTo>
                <a:lnTo>
                  <a:pt x="116" y="78"/>
                </a:lnTo>
                <a:lnTo>
                  <a:pt x="163" y="80"/>
                </a:lnTo>
                <a:lnTo>
                  <a:pt x="165" y="78"/>
                </a:lnTo>
                <a:lnTo>
                  <a:pt x="166" y="77"/>
                </a:lnTo>
                <a:lnTo>
                  <a:pt x="165" y="74"/>
                </a:lnTo>
                <a:lnTo>
                  <a:pt x="153" y="62"/>
                </a:lnTo>
                <a:lnTo>
                  <a:pt x="142" y="50"/>
                </a:lnTo>
                <a:lnTo>
                  <a:pt x="139" y="50"/>
                </a:lnTo>
                <a:close/>
                <a:moveTo>
                  <a:pt x="170" y="32"/>
                </a:moveTo>
                <a:lnTo>
                  <a:pt x="160" y="36"/>
                </a:lnTo>
                <a:lnTo>
                  <a:pt x="148" y="42"/>
                </a:lnTo>
                <a:lnTo>
                  <a:pt x="147" y="44"/>
                </a:lnTo>
                <a:lnTo>
                  <a:pt x="147" y="46"/>
                </a:lnTo>
                <a:lnTo>
                  <a:pt x="148" y="48"/>
                </a:lnTo>
                <a:lnTo>
                  <a:pt x="161" y="60"/>
                </a:lnTo>
                <a:lnTo>
                  <a:pt x="174" y="76"/>
                </a:lnTo>
                <a:lnTo>
                  <a:pt x="176" y="78"/>
                </a:lnTo>
                <a:lnTo>
                  <a:pt x="179" y="80"/>
                </a:lnTo>
                <a:lnTo>
                  <a:pt x="181" y="81"/>
                </a:lnTo>
                <a:lnTo>
                  <a:pt x="202" y="83"/>
                </a:lnTo>
                <a:lnTo>
                  <a:pt x="218" y="88"/>
                </a:lnTo>
                <a:lnTo>
                  <a:pt x="221" y="88"/>
                </a:lnTo>
                <a:lnTo>
                  <a:pt x="222" y="87"/>
                </a:lnTo>
                <a:lnTo>
                  <a:pt x="222" y="86"/>
                </a:lnTo>
                <a:lnTo>
                  <a:pt x="222" y="71"/>
                </a:lnTo>
                <a:lnTo>
                  <a:pt x="220" y="58"/>
                </a:lnTo>
                <a:lnTo>
                  <a:pt x="216" y="46"/>
                </a:lnTo>
                <a:lnTo>
                  <a:pt x="214" y="46"/>
                </a:lnTo>
                <a:lnTo>
                  <a:pt x="213" y="45"/>
                </a:lnTo>
                <a:lnTo>
                  <a:pt x="212" y="46"/>
                </a:lnTo>
                <a:lnTo>
                  <a:pt x="200" y="50"/>
                </a:lnTo>
                <a:lnTo>
                  <a:pt x="189" y="49"/>
                </a:lnTo>
                <a:lnTo>
                  <a:pt x="180" y="44"/>
                </a:lnTo>
                <a:lnTo>
                  <a:pt x="174" y="34"/>
                </a:lnTo>
                <a:lnTo>
                  <a:pt x="172" y="32"/>
                </a:lnTo>
                <a:lnTo>
                  <a:pt x="170" y="32"/>
                </a:lnTo>
                <a:close/>
                <a:moveTo>
                  <a:pt x="97" y="30"/>
                </a:moveTo>
                <a:lnTo>
                  <a:pt x="83" y="31"/>
                </a:lnTo>
                <a:lnTo>
                  <a:pt x="70" y="39"/>
                </a:lnTo>
                <a:lnTo>
                  <a:pt x="62" y="50"/>
                </a:lnTo>
                <a:lnTo>
                  <a:pt x="57" y="65"/>
                </a:lnTo>
                <a:lnTo>
                  <a:pt x="56" y="86"/>
                </a:lnTo>
                <a:lnTo>
                  <a:pt x="57" y="87"/>
                </a:lnTo>
                <a:lnTo>
                  <a:pt x="59" y="88"/>
                </a:lnTo>
                <a:lnTo>
                  <a:pt x="60" y="88"/>
                </a:lnTo>
                <a:lnTo>
                  <a:pt x="78" y="83"/>
                </a:lnTo>
                <a:lnTo>
                  <a:pt x="98" y="81"/>
                </a:lnTo>
                <a:lnTo>
                  <a:pt x="101" y="80"/>
                </a:lnTo>
                <a:lnTo>
                  <a:pt x="103" y="78"/>
                </a:lnTo>
                <a:lnTo>
                  <a:pt x="106" y="76"/>
                </a:lnTo>
                <a:lnTo>
                  <a:pt x="119" y="60"/>
                </a:lnTo>
                <a:lnTo>
                  <a:pt x="131" y="48"/>
                </a:lnTo>
                <a:lnTo>
                  <a:pt x="133" y="46"/>
                </a:lnTo>
                <a:lnTo>
                  <a:pt x="133" y="44"/>
                </a:lnTo>
                <a:lnTo>
                  <a:pt x="131" y="42"/>
                </a:lnTo>
                <a:lnTo>
                  <a:pt x="114" y="34"/>
                </a:lnTo>
                <a:lnTo>
                  <a:pt x="97" y="30"/>
                </a:lnTo>
                <a:close/>
                <a:moveTo>
                  <a:pt x="197" y="0"/>
                </a:moveTo>
                <a:lnTo>
                  <a:pt x="209" y="3"/>
                </a:lnTo>
                <a:lnTo>
                  <a:pt x="217" y="11"/>
                </a:lnTo>
                <a:lnTo>
                  <a:pt x="222" y="21"/>
                </a:lnTo>
                <a:lnTo>
                  <a:pt x="221" y="32"/>
                </a:lnTo>
                <a:lnTo>
                  <a:pt x="222" y="35"/>
                </a:lnTo>
                <a:lnTo>
                  <a:pt x="229" y="49"/>
                </a:lnTo>
                <a:lnTo>
                  <a:pt x="231" y="67"/>
                </a:lnTo>
                <a:lnTo>
                  <a:pt x="230" y="90"/>
                </a:lnTo>
                <a:lnTo>
                  <a:pt x="230" y="91"/>
                </a:lnTo>
                <a:lnTo>
                  <a:pt x="231" y="92"/>
                </a:lnTo>
                <a:lnTo>
                  <a:pt x="253" y="104"/>
                </a:lnTo>
                <a:lnTo>
                  <a:pt x="267" y="115"/>
                </a:lnTo>
                <a:lnTo>
                  <a:pt x="276" y="129"/>
                </a:lnTo>
                <a:lnTo>
                  <a:pt x="280" y="143"/>
                </a:lnTo>
                <a:lnTo>
                  <a:pt x="276" y="159"/>
                </a:lnTo>
                <a:lnTo>
                  <a:pt x="267" y="171"/>
                </a:lnTo>
                <a:lnTo>
                  <a:pt x="252" y="184"/>
                </a:lnTo>
                <a:lnTo>
                  <a:pt x="231" y="194"/>
                </a:lnTo>
                <a:lnTo>
                  <a:pt x="230" y="196"/>
                </a:lnTo>
                <a:lnTo>
                  <a:pt x="230" y="197"/>
                </a:lnTo>
                <a:lnTo>
                  <a:pt x="231" y="207"/>
                </a:lnTo>
                <a:lnTo>
                  <a:pt x="231" y="209"/>
                </a:lnTo>
                <a:lnTo>
                  <a:pt x="232" y="209"/>
                </a:lnTo>
                <a:lnTo>
                  <a:pt x="240" y="215"/>
                </a:lnTo>
                <a:lnTo>
                  <a:pt x="246" y="223"/>
                </a:lnTo>
                <a:lnTo>
                  <a:pt x="248" y="233"/>
                </a:lnTo>
                <a:lnTo>
                  <a:pt x="245" y="243"/>
                </a:lnTo>
                <a:lnTo>
                  <a:pt x="239" y="252"/>
                </a:lnTo>
                <a:lnTo>
                  <a:pt x="230" y="257"/>
                </a:lnTo>
                <a:lnTo>
                  <a:pt x="220" y="257"/>
                </a:lnTo>
                <a:lnTo>
                  <a:pt x="218" y="258"/>
                </a:lnTo>
                <a:lnTo>
                  <a:pt x="217" y="258"/>
                </a:lnTo>
                <a:lnTo>
                  <a:pt x="206" y="266"/>
                </a:lnTo>
                <a:lnTo>
                  <a:pt x="193" y="270"/>
                </a:lnTo>
                <a:lnTo>
                  <a:pt x="177" y="267"/>
                </a:lnTo>
                <a:lnTo>
                  <a:pt x="160" y="261"/>
                </a:lnTo>
                <a:lnTo>
                  <a:pt x="142" y="248"/>
                </a:lnTo>
                <a:lnTo>
                  <a:pt x="139" y="248"/>
                </a:lnTo>
                <a:lnTo>
                  <a:pt x="138" y="248"/>
                </a:lnTo>
                <a:lnTo>
                  <a:pt x="119" y="262"/>
                </a:lnTo>
                <a:lnTo>
                  <a:pt x="100" y="269"/>
                </a:lnTo>
                <a:lnTo>
                  <a:pt x="83" y="269"/>
                </a:lnTo>
                <a:lnTo>
                  <a:pt x="69" y="265"/>
                </a:lnTo>
                <a:lnTo>
                  <a:pt x="59" y="254"/>
                </a:lnTo>
                <a:lnTo>
                  <a:pt x="51" y="239"/>
                </a:lnTo>
                <a:lnTo>
                  <a:pt x="48" y="219"/>
                </a:lnTo>
                <a:lnTo>
                  <a:pt x="47" y="217"/>
                </a:lnTo>
                <a:lnTo>
                  <a:pt x="46" y="216"/>
                </a:lnTo>
                <a:lnTo>
                  <a:pt x="36" y="210"/>
                </a:lnTo>
                <a:lnTo>
                  <a:pt x="29" y="200"/>
                </a:lnTo>
                <a:lnTo>
                  <a:pt x="29" y="187"/>
                </a:lnTo>
                <a:lnTo>
                  <a:pt x="29" y="186"/>
                </a:lnTo>
                <a:lnTo>
                  <a:pt x="28" y="184"/>
                </a:lnTo>
                <a:lnTo>
                  <a:pt x="13" y="173"/>
                </a:lnTo>
                <a:lnTo>
                  <a:pt x="4" y="159"/>
                </a:lnTo>
                <a:lnTo>
                  <a:pt x="0" y="145"/>
                </a:lnTo>
                <a:lnTo>
                  <a:pt x="2" y="129"/>
                </a:lnTo>
                <a:lnTo>
                  <a:pt x="11" y="115"/>
                </a:lnTo>
                <a:lnTo>
                  <a:pt x="27" y="104"/>
                </a:lnTo>
                <a:lnTo>
                  <a:pt x="48" y="92"/>
                </a:lnTo>
                <a:lnTo>
                  <a:pt x="50" y="91"/>
                </a:lnTo>
                <a:lnTo>
                  <a:pt x="50" y="90"/>
                </a:lnTo>
                <a:lnTo>
                  <a:pt x="48" y="67"/>
                </a:lnTo>
                <a:lnTo>
                  <a:pt x="51" y="48"/>
                </a:lnTo>
                <a:lnTo>
                  <a:pt x="59" y="32"/>
                </a:lnTo>
                <a:lnTo>
                  <a:pt x="70" y="23"/>
                </a:lnTo>
                <a:lnTo>
                  <a:pt x="84" y="18"/>
                </a:lnTo>
                <a:lnTo>
                  <a:pt x="100" y="19"/>
                </a:lnTo>
                <a:lnTo>
                  <a:pt x="119" y="26"/>
                </a:lnTo>
                <a:lnTo>
                  <a:pt x="138" y="39"/>
                </a:lnTo>
                <a:lnTo>
                  <a:pt x="139" y="40"/>
                </a:lnTo>
                <a:lnTo>
                  <a:pt x="142" y="39"/>
                </a:lnTo>
                <a:lnTo>
                  <a:pt x="156" y="28"/>
                </a:lnTo>
                <a:lnTo>
                  <a:pt x="171" y="22"/>
                </a:lnTo>
                <a:lnTo>
                  <a:pt x="172" y="21"/>
                </a:lnTo>
                <a:lnTo>
                  <a:pt x="172" y="19"/>
                </a:lnTo>
                <a:lnTo>
                  <a:pt x="177" y="9"/>
                </a:lnTo>
                <a:lnTo>
                  <a:pt x="186" y="3"/>
                </a:lnTo>
                <a:lnTo>
                  <a:pt x="197" y="0"/>
                </a:lnTo>
                <a:close/>
              </a:path>
            </a:pathLst>
          </a:custGeom>
          <a:solidFill>
            <a:schemeClr val="bg1">
              <a:alpha val="10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21" name="Freeform 345"/>
          <p:cNvSpPr>
            <a:spLocks noEditPoints="1"/>
          </p:cNvSpPr>
          <p:nvPr userDrawn="1"/>
        </p:nvSpPr>
        <p:spPr bwMode="auto">
          <a:xfrm rot="19951744">
            <a:off x="485337" y="1535222"/>
            <a:ext cx="2166226" cy="3066048"/>
          </a:xfrm>
          <a:custGeom>
            <a:avLst/>
            <a:gdLst>
              <a:gd name="T0" fmla="*/ 190 w 195"/>
              <a:gd name="T1" fmla="*/ 163 h 276"/>
              <a:gd name="T2" fmla="*/ 195 w 195"/>
              <a:gd name="T3" fmla="*/ 174 h 276"/>
              <a:gd name="T4" fmla="*/ 192 w 195"/>
              <a:gd name="T5" fmla="*/ 180 h 276"/>
              <a:gd name="T6" fmla="*/ 105 w 195"/>
              <a:gd name="T7" fmla="*/ 212 h 276"/>
              <a:gd name="T8" fmla="*/ 98 w 195"/>
              <a:gd name="T9" fmla="*/ 202 h 276"/>
              <a:gd name="T10" fmla="*/ 101 w 195"/>
              <a:gd name="T11" fmla="*/ 195 h 276"/>
              <a:gd name="T12" fmla="*/ 187 w 195"/>
              <a:gd name="T13" fmla="*/ 160 h 276"/>
              <a:gd name="T14" fmla="*/ 20 w 195"/>
              <a:gd name="T15" fmla="*/ 147 h 276"/>
              <a:gd name="T16" fmla="*/ 15 w 195"/>
              <a:gd name="T17" fmla="*/ 157 h 276"/>
              <a:gd name="T18" fmla="*/ 20 w 195"/>
              <a:gd name="T19" fmla="*/ 168 h 276"/>
              <a:gd name="T20" fmla="*/ 32 w 195"/>
              <a:gd name="T21" fmla="*/ 169 h 276"/>
              <a:gd name="T22" fmla="*/ 40 w 195"/>
              <a:gd name="T23" fmla="*/ 161 h 276"/>
              <a:gd name="T24" fmla="*/ 37 w 195"/>
              <a:gd name="T25" fmla="*/ 150 h 276"/>
              <a:gd name="T26" fmla="*/ 27 w 195"/>
              <a:gd name="T27" fmla="*/ 145 h 276"/>
              <a:gd name="T28" fmla="*/ 102 w 195"/>
              <a:gd name="T29" fmla="*/ 2 h 276"/>
              <a:gd name="T30" fmla="*/ 105 w 195"/>
              <a:gd name="T31" fmla="*/ 12 h 276"/>
              <a:gd name="T32" fmla="*/ 100 w 195"/>
              <a:gd name="T33" fmla="*/ 14 h 276"/>
              <a:gd name="T34" fmla="*/ 151 w 195"/>
              <a:gd name="T35" fmla="*/ 146 h 276"/>
              <a:gd name="T36" fmla="*/ 148 w 195"/>
              <a:gd name="T37" fmla="*/ 149 h 276"/>
              <a:gd name="T38" fmla="*/ 147 w 195"/>
              <a:gd name="T39" fmla="*/ 151 h 276"/>
              <a:gd name="T40" fmla="*/ 148 w 195"/>
              <a:gd name="T41" fmla="*/ 160 h 276"/>
              <a:gd name="T42" fmla="*/ 144 w 195"/>
              <a:gd name="T43" fmla="*/ 166 h 276"/>
              <a:gd name="T44" fmla="*/ 129 w 195"/>
              <a:gd name="T45" fmla="*/ 169 h 276"/>
              <a:gd name="T46" fmla="*/ 124 w 195"/>
              <a:gd name="T47" fmla="*/ 161 h 276"/>
              <a:gd name="T48" fmla="*/ 120 w 195"/>
              <a:gd name="T49" fmla="*/ 160 h 276"/>
              <a:gd name="T50" fmla="*/ 118 w 195"/>
              <a:gd name="T51" fmla="*/ 160 h 276"/>
              <a:gd name="T52" fmla="*/ 91 w 195"/>
              <a:gd name="T53" fmla="*/ 97 h 276"/>
              <a:gd name="T54" fmla="*/ 84 w 195"/>
              <a:gd name="T55" fmla="*/ 97 h 276"/>
              <a:gd name="T56" fmla="*/ 52 w 195"/>
              <a:gd name="T57" fmla="*/ 136 h 276"/>
              <a:gd name="T58" fmla="*/ 55 w 195"/>
              <a:gd name="T59" fmla="*/ 151 h 276"/>
              <a:gd name="T60" fmla="*/ 52 w 195"/>
              <a:gd name="T61" fmla="*/ 170 h 276"/>
              <a:gd name="T62" fmla="*/ 46 w 195"/>
              <a:gd name="T63" fmla="*/ 180 h 276"/>
              <a:gd name="T64" fmla="*/ 59 w 195"/>
              <a:gd name="T65" fmla="*/ 216 h 276"/>
              <a:gd name="T66" fmla="*/ 87 w 195"/>
              <a:gd name="T67" fmla="*/ 243 h 276"/>
              <a:gd name="T68" fmla="*/ 185 w 195"/>
              <a:gd name="T69" fmla="*/ 244 h 276"/>
              <a:gd name="T70" fmla="*/ 193 w 195"/>
              <a:gd name="T71" fmla="*/ 256 h 276"/>
              <a:gd name="T72" fmla="*/ 189 w 195"/>
              <a:gd name="T73" fmla="*/ 274 h 276"/>
              <a:gd name="T74" fmla="*/ 22 w 195"/>
              <a:gd name="T75" fmla="*/ 276 h 276"/>
              <a:gd name="T76" fmla="*/ 12 w 195"/>
              <a:gd name="T77" fmla="*/ 270 h 276"/>
              <a:gd name="T78" fmla="*/ 12 w 195"/>
              <a:gd name="T79" fmla="*/ 251 h 276"/>
              <a:gd name="T80" fmla="*/ 22 w 195"/>
              <a:gd name="T81" fmla="*/ 244 h 276"/>
              <a:gd name="T82" fmla="*/ 29 w 195"/>
              <a:gd name="T83" fmla="*/ 241 h 276"/>
              <a:gd name="T84" fmla="*/ 17 w 195"/>
              <a:gd name="T85" fmla="*/ 210 h 276"/>
              <a:gd name="T86" fmla="*/ 8 w 195"/>
              <a:gd name="T87" fmla="*/ 177 h 276"/>
              <a:gd name="T88" fmla="*/ 0 w 195"/>
              <a:gd name="T89" fmla="*/ 157 h 276"/>
              <a:gd name="T90" fmla="*/ 15 w 195"/>
              <a:gd name="T91" fmla="*/ 131 h 276"/>
              <a:gd name="T92" fmla="*/ 38 w 195"/>
              <a:gd name="T93" fmla="*/ 91 h 276"/>
              <a:gd name="T94" fmla="*/ 75 w 195"/>
              <a:gd name="T95" fmla="*/ 62 h 276"/>
              <a:gd name="T96" fmla="*/ 65 w 195"/>
              <a:gd name="T97" fmla="*/ 31 h 276"/>
              <a:gd name="T98" fmla="*/ 61 w 195"/>
              <a:gd name="T99" fmla="*/ 30 h 276"/>
              <a:gd name="T100" fmla="*/ 56 w 195"/>
              <a:gd name="T101" fmla="*/ 31 h 276"/>
              <a:gd name="T102" fmla="*/ 52 w 195"/>
              <a:gd name="T103" fmla="*/ 20 h 276"/>
              <a:gd name="T104" fmla="*/ 59 w 195"/>
              <a:gd name="T105" fmla="*/ 16 h 276"/>
              <a:gd name="T106" fmla="*/ 101 w 195"/>
              <a:gd name="T10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5" h="276">
                <a:moveTo>
                  <a:pt x="187" y="160"/>
                </a:moveTo>
                <a:lnTo>
                  <a:pt x="189" y="161"/>
                </a:lnTo>
                <a:lnTo>
                  <a:pt x="190" y="163"/>
                </a:lnTo>
                <a:lnTo>
                  <a:pt x="193" y="165"/>
                </a:lnTo>
                <a:lnTo>
                  <a:pt x="195" y="172"/>
                </a:lnTo>
                <a:lnTo>
                  <a:pt x="195" y="174"/>
                </a:lnTo>
                <a:lnTo>
                  <a:pt x="195" y="177"/>
                </a:lnTo>
                <a:lnTo>
                  <a:pt x="193" y="178"/>
                </a:lnTo>
                <a:lnTo>
                  <a:pt x="192" y="180"/>
                </a:lnTo>
                <a:lnTo>
                  <a:pt x="110" y="212"/>
                </a:lnTo>
                <a:lnTo>
                  <a:pt x="107" y="212"/>
                </a:lnTo>
                <a:lnTo>
                  <a:pt x="105" y="212"/>
                </a:lnTo>
                <a:lnTo>
                  <a:pt x="103" y="211"/>
                </a:lnTo>
                <a:lnTo>
                  <a:pt x="101" y="209"/>
                </a:lnTo>
                <a:lnTo>
                  <a:pt x="98" y="202"/>
                </a:lnTo>
                <a:lnTo>
                  <a:pt x="98" y="200"/>
                </a:lnTo>
                <a:lnTo>
                  <a:pt x="98" y="197"/>
                </a:lnTo>
                <a:lnTo>
                  <a:pt x="101" y="195"/>
                </a:lnTo>
                <a:lnTo>
                  <a:pt x="102" y="193"/>
                </a:lnTo>
                <a:lnTo>
                  <a:pt x="184" y="161"/>
                </a:lnTo>
                <a:lnTo>
                  <a:pt x="187" y="160"/>
                </a:lnTo>
                <a:close/>
                <a:moveTo>
                  <a:pt x="27" y="145"/>
                </a:moveTo>
                <a:lnTo>
                  <a:pt x="23" y="145"/>
                </a:lnTo>
                <a:lnTo>
                  <a:pt x="20" y="147"/>
                </a:lnTo>
                <a:lnTo>
                  <a:pt x="17" y="150"/>
                </a:lnTo>
                <a:lnTo>
                  <a:pt x="15" y="154"/>
                </a:lnTo>
                <a:lnTo>
                  <a:pt x="15" y="157"/>
                </a:lnTo>
                <a:lnTo>
                  <a:pt x="15" y="161"/>
                </a:lnTo>
                <a:lnTo>
                  <a:pt x="17" y="165"/>
                </a:lnTo>
                <a:lnTo>
                  <a:pt x="20" y="168"/>
                </a:lnTo>
                <a:lnTo>
                  <a:pt x="23" y="169"/>
                </a:lnTo>
                <a:lnTo>
                  <a:pt x="27" y="170"/>
                </a:lnTo>
                <a:lnTo>
                  <a:pt x="32" y="169"/>
                </a:lnTo>
                <a:lnTo>
                  <a:pt x="35" y="168"/>
                </a:lnTo>
                <a:lnTo>
                  <a:pt x="37" y="165"/>
                </a:lnTo>
                <a:lnTo>
                  <a:pt x="40" y="161"/>
                </a:lnTo>
                <a:lnTo>
                  <a:pt x="40" y="157"/>
                </a:lnTo>
                <a:lnTo>
                  <a:pt x="40" y="154"/>
                </a:lnTo>
                <a:lnTo>
                  <a:pt x="37" y="150"/>
                </a:lnTo>
                <a:lnTo>
                  <a:pt x="35" y="147"/>
                </a:lnTo>
                <a:lnTo>
                  <a:pt x="32" y="145"/>
                </a:lnTo>
                <a:lnTo>
                  <a:pt x="27" y="145"/>
                </a:lnTo>
                <a:close/>
                <a:moveTo>
                  <a:pt x="101" y="0"/>
                </a:moveTo>
                <a:lnTo>
                  <a:pt x="102" y="0"/>
                </a:lnTo>
                <a:lnTo>
                  <a:pt x="102" y="2"/>
                </a:lnTo>
                <a:lnTo>
                  <a:pt x="106" y="9"/>
                </a:lnTo>
                <a:lnTo>
                  <a:pt x="106" y="11"/>
                </a:lnTo>
                <a:lnTo>
                  <a:pt x="105" y="12"/>
                </a:lnTo>
                <a:lnTo>
                  <a:pt x="103" y="13"/>
                </a:lnTo>
                <a:lnTo>
                  <a:pt x="101" y="14"/>
                </a:lnTo>
                <a:lnTo>
                  <a:pt x="100" y="14"/>
                </a:lnTo>
                <a:lnTo>
                  <a:pt x="100" y="16"/>
                </a:lnTo>
                <a:lnTo>
                  <a:pt x="100" y="18"/>
                </a:lnTo>
                <a:lnTo>
                  <a:pt x="151" y="146"/>
                </a:lnTo>
                <a:lnTo>
                  <a:pt x="151" y="147"/>
                </a:lnTo>
                <a:lnTo>
                  <a:pt x="149" y="149"/>
                </a:lnTo>
                <a:lnTo>
                  <a:pt x="148" y="149"/>
                </a:lnTo>
                <a:lnTo>
                  <a:pt x="148" y="150"/>
                </a:lnTo>
                <a:lnTo>
                  <a:pt x="147" y="150"/>
                </a:lnTo>
                <a:lnTo>
                  <a:pt x="147" y="151"/>
                </a:lnTo>
                <a:lnTo>
                  <a:pt x="147" y="152"/>
                </a:lnTo>
                <a:lnTo>
                  <a:pt x="148" y="157"/>
                </a:lnTo>
                <a:lnTo>
                  <a:pt x="148" y="160"/>
                </a:lnTo>
                <a:lnTo>
                  <a:pt x="148" y="163"/>
                </a:lnTo>
                <a:lnTo>
                  <a:pt x="147" y="164"/>
                </a:lnTo>
                <a:lnTo>
                  <a:pt x="144" y="166"/>
                </a:lnTo>
                <a:lnTo>
                  <a:pt x="134" y="169"/>
                </a:lnTo>
                <a:lnTo>
                  <a:pt x="132" y="170"/>
                </a:lnTo>
                <a:lnTo>
                  <a:pt x="129" y="169"/>
                </a:lnTo>
                <a:lnTo>
                  <a:pt x="128" y="168"/>
                </a:lnTo>
                <a:lnTo>
                  <a:pt x="125" y="165"/>
                </a:lnTo>
                <a:lnTo>
                  <a:pt x="124" y="161"/>
                </a:lnTo>
                <a:lnTo>
                  <a:pt x="124" y="161"/>
                </a:lnTo>
                <a:lnTo>
                  <a:pt x="123" y="160"/>
                </a:lnTo>
                <a:lnTo>
                  <a:pt x="120" y="160"/>
                </a:lnTo>
                <a:lnTo>
                  <a:pt x="120" y="160"/>
                </a:lnTo>
                <a:lnTo>
                  <a:pt x="119" y="161"/>
                </a:lnTo>
                <a:lnTo>
                  <a:pt x="118" y="160"/>
                </a:lnTo>
                <a:lnTo>
                  <a:pt x="116" y="159"/>
                </a:lnTo>
                <a:lnTo>
                  <a:pt x="93" y="100"/>
                </a:lnTo>
                <a:lnTo>
                  <a:pt x="91" y="97"/>
                </a:lnTo>
                <a:lnTo>
                  <a:pt x="89" y="96"/>
                </a:lnTo>
                <a:lnTo>
                  <a:pt x="87" y="96"/>
                </a:lnTo>
                <a:lnTo>
                  <a:pt x="84" y="97"/>
                </a:lnTo>
                <a:lnTo>
                  <a:pt x="70" y="108"/>
                </a:lnTo>
                <a:lnTo>
                  <a:pt x="60" y="120"/>
                </a:lnTo>
                <a:lnTo>
                  <a:pt x="52" y="136"/>
                </a:lnTo>
                <a:lnTo>
                  <a:pt x="51" y="140"/>
                </a:lnTo>
                <a:lnTo>
                  <a:pt x="52" y="145"/>
                </a:lnTo>
                <a:lnTo>
                  <a:pt x="55" y="151"/>
                </a:lnTo>
                <a:lnTo>
                  <a:pt x="55" y="157"/>
                </a:lnTo>
                <a:lnTo>
                  <a:pt x="55" y="164"/>
                </a:lnTo>
                <a:lnTo>
                  <a:pt x="52" y="170"/>
                </a:lnTo>
                <a:lnTo>
                  <a:pt x="49" y="175"/>
                </a:lnTo>
                <a:lnTo>
                  <a:pt x="47" y="178"/>
                </a:lnTo>
                <a:lnTo>
                  <a:pt x="46" y="180"/>
                </a:lnTo>
                <a:lnTo>
                  <a:pt x="46" y="184"/>
                </a:lnTo>
                <a:lnTo>
                  <a:pt x="51" y="201"/>
                </a:lnTo>
                <a:lnTo>
                  <a:pt x="59" y="216"/>
                </a:lnTo>
                <a:lnTo>
                  <a:pt x="69" y="230"/>
                </a:lnTo>
                <a:lnTo>
                  <a:pt x="83" y="242"/>
                </a:lnTo>
                <a:lnTo>
                  <a:pt x="87" y="243"/>
                </a:lnTo>
                <a:lnTo>
                  <a:pt x="89" y="244"/>
                </a:lnTo>
                <a:lnTo>
                  <a:pt x="181" y="244"/>
                </a:lnTo>
                <a:lnTo>
                  <a:pt x="185" y="244"/>
                </a:lnTo>
                <a:lnTo>
                  <a:pt x="189" y="247"/>
                </a:lnTo>
                <a:lnTo>
                  <a:pt x="192" y="251"/>
                </a:lnTo>
                <a:lnTo>
                  <a:pt x="193" y="256"/>
                </a:lnTo>
                <a:lnTo>
                  <a:pt x="193" y="265"/>
                </a:lnTo>
                <a:lnTo>
                  <a:pt x="192" y="270"/>
                </a:lnTo>
                <a:lnTo>
                  <a:pt x="189" y="274"/>
                </a:lnTo>
                <a:lnTo>
                  <a:pt x="185" y="276"/>
                </a:lnTo>
                <a:lnTo>
                  <a:pt x="181" y="276"/>
                </a:lnTo>
                <a:lnTo>
                  <a:pt x="22" y="276"/>
                </a:lnTo>
                <a:lnTo>
                  <a:pt x="18" y="276"/>
                </a:lnTo>
                <a:lnTo>
                  <a:pt x="14" y="274"/>
                </a:lnTo>
                <a:lnTo>
                  <a:pt x="12" y="270"/>
                </a:lnTo>
                <a:lnTo>
                  <a:pt x="10" y="265"/>
                </a:lnTo>
                <a:lnTo>
                  <a:pt x="10" y="256"/>
                </a:lnTo>
                <a:lnTo>
                  <a:pt x="12" y="251"/>
                </a:lnTo>
                <a:lnTo>
                  <a:pt x="14" y="247"/>
                </a:lnTo>
                <a:lnTo>
                  <a:pt x="18" y="244"/>
                </a:lnTo>
                <a:lnTo>
                  <a:pt x="22" y="244"/>
                </a:lnTo>
                <a:lnTo>
                  <a:pt x="24" y="244"/>
                </a:lnTo>
                <a:lnTo>
                  <a:pt x="27" y="243"/>
                </a:lnTo>
                <a:lnTo>
                  <a:pt x="29" y="241"/>
                </a:lnTo>
                <a:lnTo>
                  <a:pt x="29" y="238"/>
                </a:lnTo>
                <a:lnTo>
                  <a:pt x="28" y="235"/>
                </a:lnTo>
                <a:lnTo>
                  <a:pt x="17" y="210"/>
                </a:lnTo>
                <a:lnTo>
                  <a:pt x="10" y="183"/>
                </a:lnTo>
                <a:lnTo>
                  <a:pt x="9" y="179"/>
                </a:lnTo>
                <a:lnTo>
                  <a:pt x="8" y="177"/>
                </a:lnTo>
                <a:lnTo>
                  <a:pt x="4" y="170"/>
                </a:lnTo>
                <a:lnTo>
                  <a:pt x="0" y="164"/>
                </a:lnTo>
                <a:lnTo>
                  <a:pt x="0" y="157"/>
                </a:lnTo>
                <a:lnTo>
                  <a:pt x="3" y="143"/>
                </a:lnTo>
                <a:lnTo>
                  <a:pt x="13" y="133"/>
                </a:lnTo>
                <a:lnTo>
                  <a:pt x="15" y="131"/>
                </a:lnTo>
                <a:lnTo>
                  <a:pt x="17" y="128"/>
                </a:lnTo>
                <a:lnTo>
                  <a:pt x="27" y="109"/>
                </a:lnTo>
                <a:lnTo>
                  <a:pt x="38" y="91"/>
                </a:lnTo>
                <a:lnTo>
                  <a:pt x="54" y="76"/>
                </a:lnTo>
                <a:lnTo>
                  <a:pt x="73" y="63"/>
                </a:lnTo>
                <a:lnTo>
                  <a:pt x="75" y="62"/>
                </a:lnTo>
                <a:lnTo>
                  <a:pt x="75" y="59"/>
                </a:lnTo>
                <a:lnTo>
                  <a:pt x="75" y="57"/>
                </a:lnTo>
                <a:lnTo>
                  <a:pt x="65" y="31"/>
                </a:lnTo>
                <a:lnTo>
                  <a:pt x="65" y="30"/>
                </a:lnTo>
                <a:lnTo>
                  <a:pt x="64" y="30"/>
                </a:lnTo>
                <a:lnTo>
                  <a:pt x="61" y="30"/>
                </a:lnTo>
                <a:lnTo>
                  <a:pt x="59" y="31"/>
                </a:lnTo>
                <a:lnTo>
                  <a:pt x="58" y="31"/>
                </a:lnTo>
                <a:lnTo>
                  <a:pt x="56" y="31"/>
                </a:lnTo>
                <a:lnTo>
                  <a:pt x="55" y="30"/>
                </a:lnTo>
                <a:lnTo>
                  <a:pt x="52" y="22"/>
                </a:lnTo>
                <a:lnTo>
                  <a:pt x="52" y="20"/>
                </a:lnTo>
                <a:lnTo>
                  <a:pt x="52" y="18"/>
                </a:lnTo>
                <a:lnTo>
                  <a:pt x="54" y="18"/>
                </a:lnTo>
                <a:lnTo>
                  <a:pt x="59" y="16"/>
                </a:lnTo>
                <a:lnTo>
                  <a:pt x="93" y="2"/>
                </a:lnTo>
                <a:lnTo>
                  <a:pt x="98" y="0"/>
                </a:lnTo>
                <a:lnTo>
                  <a:pt x="101" y="0"/>
                </a:lnTo>
                <a:close/>
              </a:path>
            </a:pathLst>
          </a:custGeom>
          <a:solidFill>
            <a:schemeClr val="bg1">
              <a:alpha val="10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22" name="Freeform 387"/>
          <p:cNvSpPr>
            <a:spLocks noEditPoints="1"/>
          </p:cNvSpPr>
          <p:nvPr userDrawn="1"/>
        </p:nvSpPr>
        <p:spPr bwMode="auto">
          <a:xfrm rot="1888595">
            <a:off x="2442159" y="392103"/>
            <a:ext cx="1572202" cy="2081915"/>
          </a:xfrm>
          <a:custGeom>
            <a:avLst/>
            <a:gdLst>
              <a:gd name="T0" fmla="*/ 68 w 219"/>
              <a:gd name="T1" fmla="*/ 188 h 290"/>
              <a:gd name="T2" fmla="*/ 108 w 219"/>
              <a:gd name="T3" fmla="*/ 177 h 290"/>
              <a:gd name="T4" fmla="*/ 114 w 219"/>
              <a:gd name="T5" fmla="*/ 174 h 290"/>
              <a:gd name="T6" fmla="*/ 168 w 219"/>
              <a:gd name="T7" fmla="*/ 174 h 290"/>
              <a:gd name="T8" fmla="*/ 52 w 219"/>
              <a:gd name="T9" fmla="*/ 172 h 290"/>
              <a:gd name="T10" fmla="*/ 100 w 219"/>
              <a:gd name="T11" fmla="*/ 170 h 290"/>
              <a:gd name="T12" fmla="*/ 52 w 219"/>
              <a:gd name="T13" fmla="*/ 117 h 290"/>
              <a:gd name="T14" fmla="*/ 44 w 219"/>
              <a:gd name="T15" fmla="*/ 168 h 290"/>
              <a:gd name="T16" fmla="*/ 53 w 219"/>
              <a:gd name="T17" fmla="*/ 118 h 290"/>
              <a:gd name="T18" fmla="*/ 89 w 219"/>
              <a:gd name="T19" fmla="*/ 138 h 290"/>
              <a:gd name="T20" fmla="*/ 137 w 219"/>
              <a:gd name="T21" fmla="*/ 145 h 290"/>
              <a:gd name="T22" fmla="*/ 150 w 219"/>
              <a:gd name="T23" fmla="*/ 141 h 290"/>
              <a:gd name="T24" fmla="*/ 175 w 219"/>
              <a:gd name="T25" fmla="*/ 169 h 290"/>
              <a:gd name="T26" fmla="*/ 172 w 219"/>
              <a:gd name="T27" fmla="*/ 114 h 290"/>
              <a:gd name="T28" fmla="*/ 31 w 219"/>
              <a:gd name="T29" fmla="*/ 152 h 290"/>
              <a:gd name="T30" fmla="*/ 43 w 219"/>
              <a:gd name="T31" fmla="*/ 112 h 290"/>
              <a:gd name="T32" fmla="*/ 115 w 219"/>
              <a:gd name="T33" fmla="*/ 109 h 290"/>
              <a:gd name="T34" fmla="*/ 164 w 219"/>
              <a:gd name="T35" fmla="*/ 112 h 290"/>
              <a:gd name="T36" fmla="*/ 73 w 219"/>
              <a:gd name="T37" fmla="*/ 83 h 290"/>
              <a:gd name="T38" fmla="*/ 83 w 219"/>
              <a:gd name="T39" fmla="*/ 131 h 290"/>
              <a:gd name="T40" fmla="*/ 77 w 219"/>
              <a:gd name="T41" fmla="*/ 82 h 290"/>
              <a:gd name="T42" fmla="*/ 175 w 219"/>
              <a:gd name="T43" fmla="*/ 108 h 290"/>
              <a:gd name="T44" fmla="*/ 196 w 219"/>
              <a:gd name="T45" fmla="*/ 90 h 290"/>
              <a:gd name="T46" fmla="*/ 82 w 219"/>
              <a:gd name="T47" fmla="*/ 77 h 290"/>
              <a:gd name="T48" fmla="*/ 129 w 219"/>
              <a:gd name="T49" fmla="*/ 85 h 290"/>
              <a:gd name="T50" fmla="*/ 174 w 219"/>
              <a:gd name="T51" fmla="*/ 51 h 290"/>
              <a:gd name="T52" fmla="*/ 156 w 219"/>
              <a:gd name="T53" fmla="*/ 96 h 290"/>
              <a:gd name="T54" fmla="*/ 178 w 219"/>
              <a:gd name="T55" fmla="*/ 77 h 290"/>
              <a:gd name="T56" fmla="*/ 43 w 219"/>
              <a:gd name="T57" fmla="*/ 51 h 290"/>
              <a:gd name="T58" fmla="*/ 49 w 219"/>
              <a:gd name="T59" fmla="*/ 104 h 290"/>
              <a:gd name="T60" fmla="*/ 184 w 219"/>
              <a:gd name="T61" fmla="*/ 41 h 290"/>
              <a:gd name="T62" fmla="*/ 202 w 219"/>
              <a:gd name="T63" fmla="*/ 89 h 290"/>
              <a:gd name="T64" fmla="*/ 112 w 219"/>
              <a:gd name="T65" fmla="*/ 205 h 290"/>
              <a:gd name="T66" fmla="*/ 41 w 219"/>
              <a:gd name="T67" fmla="*/ 183 h 290"/>
              <a:gd name="T68" fmla="*/ 137 w 219"/>
              <a:gd name="T69" fmla="*/ 209 h 290"/>
              <a:gd name="T70" fmla="*/ 201 w 219"/>
              <a:gd name="T71" fmla="*/ 64 h 290"/>
              <a:gd name="T72" fmla="*/ 118 w 219"/>
              <a:gd name="T73" fmla="*/ 49 h 290"/>
              <a:gd name="T74" fmla="*/ 138 w 219"/>
              <a:gd name="T75" fmla="*/ 76 h 290"/>
              <a:gd name="T76" fmla="*/ 92 w 219"/>
              <a:gd name="T77" fmla="*/ 23 h 290"/>
              <a:gd name="T78" fmla="*/ 75 w 219"/>
              <a:gd name="T79" fmla="*/ 71 h 290"/>
              <a:gd name="T80" fmla="*/ 95 w 219"/>
              <a:gd name="T81" fmla="*/ 23 h 290"/>
              <a:gd name="T82" fmla="*/ 110 w 219"/>
              <a:gd name="T83" fmla="*/ 43 h 290"/>
              <a:gd name="T84" fmla="*/ 151 w 219"/>
              <a:gd name="T85" fmla="*/ 32 h 290"/>
              <a:gd name="T86" fmla="*/ 219 w 219"/>
              <a:gd name="T87" fmla="*/ 12 h 290"/>
              <a:gd name="T88" fmla="*/ 195 w 219"/>
              <a:gd name="T89" fmla="*/ 30 h 290"/>
              <a:gd name="T90" fmla="*/ 219 w 219"/>
              <a:gd name="T91" fmla="*/ 101 h 290"/>
              <a:gd name="T92" fmla="*/ 118 w 219"/>
              <a:gd name="T93" fmla="*/ 219 h 290"/>
              <a:gd name="T94" fmla="*/ 126 w 219"/>
              <a:gd name="T95" fmla="*/ 243 h 290"/>
              <a:gd name="T96" fmla="*/ 118 w 219"/>
              <a:gd name="T97" fmla="*/ 266 h 290"/>
              <a:gd name="T98" fmla="*/ 183 w 219"/>
              <a:gd name="T99" fmla="*/ 290 h 290"/>
              <a:gd name="T100" fmla="*/ 77 w 219"/>
              <a:gd name="T101" fmla="*/ 269 h 290"/>
              <a:gd name="T102" fmla="*/ 95 w 219"/>
              <a:gd name="T103" fmla="*/ 251 h 290"/>
              <a:gd name="T104" fmla="*/ 103 w 219"/>
              <a:gd name="T105" fmla="*/ 220 h 290"/>
              <a:gd name="T106" fmla="*/ 30 w 219"/>
              <a:gd name="T107" fmla="*/ 193 h 290"/>
              <a:gd name="T108" fmla="*/ 20 w 219"/>
              <a:gd name="T109" fmla="*/ 219 h 290"/>
              <a:gd name="T110" fmla="*/ 13 w 219"/>
              <a:gd name="T111" fmla="*/ 188 h 290"/>
              <a:gd name="T112" fmla="*/ 37 w 219"/>
              <a:gd name="T113" fmla="*/ 173 h 290"/>
              <a:gd name="T114" fmla="*/ 62 w 219"/>
              <a:gd name="T115" fmla="*/ 27 h 290"/>
              <a:gd name="T116" fmla="*/ 177 w 219"/>
              <a:gd name="T117" fmla="*/ 39 h 290"/>
              <a:gd name="T118" fmla="*/ 192 w 219"/>
              <a:gd name="T119" fmla="*/ 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290">
                <a:moveTo>
                  <a:pt x="106" y="175"/>
                </a:moveTo>
                <a:lnTo>
                  <a:pt x="104" y="175"/>
                </a:lnTo>
                <a:lnTo>
                  <a:pt x="87" y="183"/>
                </a:lnTo>
                <a:lnTo>
                  <a:pt x="68" y="187"/>
                </a:lnTo>
                <a:lnTo>
                  <a:pt x="68" y="187"/>
                </a:lnTo>
                <a:lnTo>
                  <a:pt x="67" y="188"/>
                </a:lnTo>
                <a:lnTo>
                  <a:pt x="68" y="188"/>
                </a:lnTo>
                <a:lnTo>
                  <a:pt x="90" y="196"/>
                </a:lnTo>
                <a:lnTo>
                  <a:pt x="113" y="198"/>
                </a:lnTo>
                <a:lnTo>
                  <a:pt x="114" y="198"/>
                </a:lnTo>
                <a:lnTo>
                  <a:pt x="115" y="196"/>
                </a:lnTo>
                <a:lnTo>
                  <a:pt x="115" y="195"/>
                </a:lnTo>
                <a:lnTo>
                  <a:pt x="113" y="186"/>
                </a:lnTo>
                <a:lnTo>
                  <a:pt x="108" y="177"/>
                </a:lnTo>
                <a:lnTo>
                  <a:pt x="108" y="177"/>
                </a:lnTo>
                <a:lnTo>
                  <a:pt x="106" y="175"/>
                </a:lnTo>
                <a:close/>
                <a:moveTo>
                  <a:pt x="142" y="150"/>
                </a:moveTo>
                <a:lnTo>
                  <a:pt x="141" y="150"/>
                </a:lnTo>
                <a:lnTo>
                  <a:pt x="115" y="170"/>
                </a:lnTo>
                <a:lnTo>
                  <a:pt x="114" y="172"/>
                </a:lnTo>
                <a:lnTo>
                  <a:pt x="114" y="174"/>
                </a:lnTo>
                <a:lnTo>
                  <a:pt x="123" y="195"/>
                </a:lnTo>
                <a:lnTo>
                  <a:pt x="124" y="197"/>
                </a:lnTo>
                <a:lnTo>
                  <a:pt x="126" y="197"/>
                </a:lnTo>
                <a:lnTo>
                  <a:pt x="147" y="189"/>
                </a:lnTo>
                <a:lnTo>
                  <a:pt x="168" y="177"/>
                </a:lnTo>
                <a:lnTo>
                  <a:pt x="168" y="175"/>
                </a:lnTo>
                <a:lnTo>
                  <a:pt x="168" y="174"/>
                </a:lnTo>
                <a:lnTo>
                  <a:pt x="168" y="173"/>
                </a:lnTo>
                <a:lnTo>
                  <a:pt x="145" y="150"/>
                </a:lnTo>
                <a:lnTo>
                  <a:pt x="143" y="150"/>
                </a:lnTo>
                <a:lnTo>
                  <a:pt x="142" y="150"/>
                </a:lnTo>
                <a:close/>
                <a:moveTo>
                  <a:pt x="81" y="143"/>
                </a:moveTo>
                <a:lnTo>
                  <a:pt x="80" y="143"/>
                </a:lnTo>
                <a:lnTo>
                  <a:pt x="52" y="172"/>
                </a:lnTo>
                <a:lnTo>
                  <a:pt x="52" y="174"/>
                </a:lnTo>
                <a:lnTo>
                  <a:pt x="52" y="175"/>
                </a:lnTo>
                <a:lnTo>
                  <a:pt x="53" y="177"/>
                </a:lnTo>
                <a:lnTo>
                  <a:pt x="64" y="179"/>
                </a:lnTo>
                <a:lnTo>
                  <a:pt x="77" y="179"/>
                </a:lnTo>
                <a:lnTo>
                  <a:pt x="90" y="175"/>
                </a:lnTo>
                <a:lnTo>
                  <a:pt x="100" y="170"/>
                </a:lnTo>
                <a:lnTo>
                  <a:pt x="101" y="169"/>
                </a:lnTo>
                <a:lnTo>
                  <a:pt x="103" y="168"/>
                </a:lnTo>
                <a:lnTo>
                  <a:pt x="101" y="166"/>
                </a:lnTo>
                <a:lnTo>
                  <a:pt x="85" y="143"/>
                </a:lnTo>
                <a:lnTo>
                  <a:pt x="83" y="143"/>
                </a:lnTo>
                <a:lnTo>
                  <a:pt x="81" y="143"/>
                </a:lnTo>
                <a:close/>
                <a:moveTo>
                  <a:pt x="52" y="117"/>
                </a:moveTo>
                <a:lnTo>
                  <a:pt x="50" y="118"/>
                </a:lnTo>
                <a:lnTo>
                  <a:pt x="49" y="119"/>
                </a:lnTo>
                <a:lnTo>
                  <a:pt x="44" y="129"/>
                </a:lnTo>
                <a:lnTo>
                  <a:pt x="40" y="142"/>
                </a:lnTo>
                <a:lnTo>
                  <a:pt x="40" y="155"/>
                </a:lnTo>
                <a:lnTo>
                  <a:pt x="43" y="166"/>
                </a:lnTo>
                <a:lnTo>
                  <a:pt x="44" y="168"/>
                </a:lnTo>
                <a:lnTo>
                  <a:pt x="45" y="168"/>
                </a:lnTo>
                <a:lnTo>
                  <a:pt x="48" y="168"/>
                </a:lnTo>
                <a:lnTo>
                  <a:pt x="76" y="140"/>
                </a:lnTo>
                <a:lnTo>
                  <a:pt x="76" y="138"/>
                </a:lnTo>
                <a:lnTo>
                  <a:pt x="76" y="136"/>
                </a:lnTo>
                <a:lnTo>
                  <a:pt x="76" y="135"/>
                </a:lnTo>
                <a:lnTo>
                  <a:pt x="53" y="118"/>
                </a:lnTo>
                <a:lnTo>
                  <a:pt x="52" y="117"/>
                </a:lnTo>
                <a:close/>
                <a:moveTo>
                  <a:pt x="110" y="115"/>
                </a:moveTo>
                <a:lnTo>
                  <a:pt x="109" y="115"/>
                </a:lnTo>
                <a:lnTo>
                  <a:pt x="108" y="117"/>
                </a:lnTo>
                <a:lnTo>
                  <a:pt x="89" y="135"/>
                </a:lnTo>
                <a:lnTo>
                  <a:pt x="89" y="136"/>
                </a:lnTo>
                <a:lnTo>
                  <a:pt x="89" y="138"/>
                </a:lnTo>
                <a:lnTo>
                  <a:pt x="89" y="140"/>
                </a:lnTo>
                <a:lnTo>
                  <a:pt x="108" y="164"/>
                </a:lnTo>
                <a:lnTo>
                  <a:pt x="109" y="164"/>
                </a:lnTo>
                <a:lnTo>
                  <a:pt x="110" y="165"/>
                </a:lnTo>
                <a:lnTo>
                  <a:pt x="112" y="164"/>
                </a:lnTo>
                <a:lnTo>
                  <a:pt x="136" y="146"/>
                </a:lnTo>
                <a:lnTo>
                  <a:pt x="137" y="145"/>
                </a:lnTo>
                <a:lnTo>
                  <a:pt x="137" y="142"/>
                </a:lnTo>
                <a:lnTo>
                  <a:pt x="136" y="141"/>
                </a:lnTo>
                <a:lnTo>
                  <a:pt x="112" y="117"/>
                </a:lnTo>
                <a:lnTo>
                  <a:pt x="110" y="115"/>
                </a:lnTo>
                <a:close/>
                <a:moveTo>
                  <a:pt x="172" y="114"/>
                </a:moveTo>
                <a:lnTo>
                  <a:pt x="169" y="115"/>
                </a:lnTo>
                <a:lnTo>
                  <a:pt x="150" y="141"/>
                </a:lnTo>
                <a:lnTo>
                  <a:pt x="149" y="142"/>
                </a:lnTo>
                <a:lnTo>
                  <a:pt x="149" y="145"/>
                </a:lnTo>
                <a:lnTo>
                  <a:pt x="150" y="146"/>
                </a:lnTo>
                <a:lnTo>
                  <a:pt x="172" y="168"/>
                </a:lnTo>
                <a:lnTo>
                  <a:pt x="173" y="169"/>
                </a:lnTo>
                <a:lnTo>
                  <a:pt x="174" y="169"/>
                </a:lnTo>
                <a:lnTo>
                  <a:pt x="175" y="169"/>
                </a:lnTo>
                <a:lnTo>
                  <a:pt x="177" y="168"/>
                </a:lnTo>
                <a:lnTo>
                  <a:pt x="189" y="149"/>
                </a:lnTo>
                <a:lnTo>
                  <a:pt x="196" y="127"/>
                </a:lnTo>
                <a:lnTo>
                  <a:pt x="196" y="124"/>
                </a:lnTo>
                <a:lnTo>
                  <a:pt x="195" y="123"/>
                </a:lnTo>
                <a:lnTo>
                  <a:pt x="173" y="114"/>
                </a:lnTo>
                <a:lnTo>
                  <a:pt x="172" y="114"/>
                </a:lnTo>
                <a:close/>
                <a:moveTo>
                  <a:pt x="25" y="104"/>
                </a:moveTo>
                <a:lnTo>
                  <a:pt x="23" y="104"/>
                </a:lnTo>
                <a:lnTo>
                  <a:pt x="21" y="105"/>
                </a:lnTo>
                <a:lnTo>
                  <a:pt x="21" y="106"/>
                </a:lnTo>
                <a:lnTo>
                  <a:pt x="23" y="129"/>
                </a:lnTo>
                <a:lnTo>
                  <a:pt x="31" y="151"/>
                </a:lnTo>
                <a:lnTo>
                  <a:pt x="31" y="152"/>
                </a:lnTo>
                <a:lnTo>
                  <a:pt x="32" y="151"/>
                </a:lnTo>
                <a:lnTo>
                  <a:pt x="32" y="151"/>
                </a:lnTo>
                <a:lnTo>
                  <a:pt x="36" y="132"/>
                </a:lnTo>
                <a:lnTo>
                  <a:pt x="44" y="115"/>
                </a:lnTo>
                <a:lnTo>
                  <a:pt x="44" y="113"/>
                </a:lnTo>
                <a:lnTo>
                  <a:pt x="43" y="112"/>
                </a:lnTo>
                <a:lnTo>
                  <a:pt x="43" y="112"/>
                </a:lnTo>
                <a:lnTo>
                  <a:pt x="34" y="106"/>
                </a:lnTo>
                <a:lnTo>
                  <a:pt x="25" y="104"/>
                </a:lnTo>
                <a:close/>
                <a:moveTo>
                  <a:pt x="137" y="89"/>
                </a:moveTo>
                <a:lnTo>
                  <a:pt x="136" y="89"/>
                </a:lnTo>
                <a:lnTo>
                  <a:pt x="135" y="90"/>
                </a:lnTo>
                <a:lnTo>
                  <a:pt x="117" y="108"/>
                </a:lnTo>
                <a:lnTo>
                  <a:pt x="115" y="109"/>
                </a:lnTo>
                <a:lnTo>
                  <a:pt x="115" y="110"/>
                </a:lnTo>
                <a:lnTo>
                  <a:pt x="117" y="112"/>
                </a:lnTo>
                <a:lnTo>
                  <a:pt x="141" y="137"/>
                </a:lnTo>
                <a:lnTo>
                  <a:pt x="142" y="137"/>
                </a:lnTo>
                <a:lnTo>
                  <a:pt x="145" y="137"/>
                </a:lnTo>
                <a:lnTo>
                  <a:pt x="164" y="113"/>
                </a:lnTo>
                <a:lnTo>
                  <a:pt x="164" y="112"/>
                </a:lnTo>
                <a:lnTo>
                  <a:pt x="164" y="109"/>
                </a:lnTo>
                <a:lnTo>
                  <a:pt x="163" y="109"/>
                </a:lnTo>
                <a:lnTo>
                  <a:pt x="138" y="90"/>
                </a:lnTo>
                <a:lnTo>
                  <a:pt x="137" y="89"/>
                </a:lnTo>
                <a:close/>
                <a:moveTo>
                  <a:pt x="77" y="82"/>
                </a:moveTo>
                <a:lnTo>
                  <a:pt x="75" y="82"/>
                </a:lnTo>
                <a:lnTo>
                  <a:pt x="73" y="83"/>
                </a:lnTo>
                <a:lnTo>
                  <a:pt x="55" y="108"/>
                </a:lnTo>
                <a:lnTo>
                  <a:pt x="54" y="109"/>
                </a:lnTo>
                <a:lnTo>
                  <a:pt x="55" y="110"/>
                </a:lnTo>
                <a:lnTo>
                  <a:pt x="55" y="112"/>
                </a:lnTo>
                <a:lnTo>
                  <a:pt x="80" y="131"/>
                </a:lnTo>
                <a:lnTo>
                  <a:pt x="81" y="131"/>
                </a:lnTo>
                <a:lnTo>
                  <a:pt x="83" y="131"/>
                </a:lnTo>
                <a:lnTo>
                  <a:pt x="85" y="131"/>
                </a:lnTo>
                <a:lnTo>
                  <a:pt x="103" y="112"/>
                </a:lnTo>
                <a:lnTo>
                  <a:pt x="104" y="110"/>
                </a:lnTo>
                <a:lnTo>
                  <a:pt x="104" y="109"/>
                </a:lnTo>
                <a:lnTo>
                  <a:pt x="103" y="108"/>
                </a:lnTo>
                <a:lnTo>
                  <a:pt x="78" y="83"/>
                </a:lnTo>
                <a:lnTo>
                  <a:pt x="77" y="82"/>
                </a:lnTo>
                <a:close/>
                <a:moveTo>
                  <a:pt x="187" y="68"/>
                </a:moveTo>
                <a:lnTo>
                  <a:pt x="186" y="68"/>
                </a:lnTo>
                <a:lnTo>
                  <a:pt x="186" y="69"/>
                </a:lnTo>
                <a:lnTo>
                  <a:pt x="183" y="87"/>
                </a:lnTo>
                <a:lnTo>
                  <a:pt x="175" y="105"/>
                </a:lnTo>
                <a:lnTo>
                  <a:pt x="175" y="106"/>
                </a:lnTo>
                <a:lnTo>
                  <a:pt x="175" y="108"/>
                </a:lnTo>
                <a:lnTo>
                  <a:pt x="177" y="109"/>
                </a:lnTo>
                <a:lnTo>
                  <a:pt x="186" y="113"/>
                </a:lnTo>
                <a:lnTo>
                  <a:pt x="195" y="117"/>
                </a:lnTo>
                <a:lnTo>
                  <a:pt x="196" y="117"/>
                </a:lnTo>
                <a:lnTo>
                  <a:pt x="197" y="115"/>
                </a:lnTo>
                <a:lnTo>
                  <a:pt x="197" y="114"/>
                </a:lnTo>
                <a:lnTo>
                  <a:pt x="196" y="90"/>
                </a:lnTo>
                <a:lnTo>
                  <a:pt x="187" y="68"/>
                </a:lnTo>
                <a:lnTo>
                  <a:pt x="187" y="68"/>
                </a:lnTo>
                <a:close/>
                <a:moveTo>
                  <a:pt x="108" y="55"/>
                </a:moveTo>
                <a:lnTo>
                  <a:pt x="106" y="55"/>
                </a:lnTo>
                <a:lnTo>
                  <a:pt x="82" y="74"/>
                </a:lnTo>
                <a:lnTo>
                  <a:pt x="82" y="76"/>
                </a:lnTo>
                <a:lnTo>
                  <a:pt x="82" y="77"/>
                </a:lnTo>
                <a:lnTo>
                  <a:pt x="82" y="77"/>
                </a:lnTo>
                <a:lnTo>
                  <a:pt x="82" y="78"/>
                </a:lnTo>
                <a:lnTo>
                  <a:pt x="108" y="103"/>
                </a:lnTo>
                <a:lnTo>
                  <a:pt x="109" y="104"/>
                </a:lnTo>
                <a:lnTo>
                  <a:pt x="110" y="104"/>
                </a:lnTo>
                <a:lnTo>
                  <a:pt x="112" y="103"/>
                </a:lnTo>
                <a:lnTo>
                  <a:pt x="129" y="85"/>
                </a:lnTo>
                <a:lnTo>
                  <a:pt x="131" y="83"/>
                </a:lnTo>
                <a:lnTo>
                  <a:pt x="131" y="82"/>
                </a:lnTo>
                <a:lnTo>
                  <a:pt x="129" y="81"/>
                </a:lnTo>
                <a:lnTo>
                  <a:pt x="110" y="57"/>
                </a:lnTo>
                <a:lnTo>
                  <a:pt x="109" y="55"/>
                </a:lnTo>
                <a:lnTo>
                  <a:pt x="108" y="55"/>
                </a:lnTo>
                <a:close/>
                <a:moveTo>
                  <a:pt x="174" y="51"/>
                </a:moveTo>
                <a:lnTo>
                  <a:pt x="173" y="51"/>
                </a:lnTo>
                <a:lnTo>
                  <a:pt x="172" y="53"/>
                </a:lnTo>
                <a:lnTo>
                  <a:pt x="143" y="81"/>
                </a:lnTo>
                <a:lnTo>
                  <a:pt x="142" y="83"/>
                </a:lnTo>
                <a:lnTo>
                  <a:pt x="145" y="86"/>
                </a:lnTo>
                <a:lnTo>
                  <a:pt x="150" y="91"/>
                </a:lnTo>
                <a:lnTo>
                  <a:pt x="156" y="96"/>
                </a:lnTo>
                <a:lnTo>
                  <a:pt x="161" y="100"/>
                </a:lnTo>
                <a:lnTo>
                  <a:pt x="165" y="103"/>
                </a:lnTo>
                <a:lnTo>
                  <a:pt x="166" y="103"/>
                </a:lnTo>
                <a:lnTo>
                  <a:pt x="169" y="103"/>
                </a:lnTo>
                <a:lnTo>
                  <a:pt x="170" y="101"/>
                </a:lnTo>
                <a:lnTo>
                  <a:pt x="174" y="90"/>
                </a:lnTo>
                <a:lnTo>
                  <a:pt x="178" y="77"/>
                </a:lnTo>
                <a:lnTo>
                  <a:pt x="179" y="64"/>
                </a:lnTo>
                <a:lnTo>
                  <a:pt x="177" y="53"/>
                </a:lnTo>
                <a:lnTo>
                  <a:pt x="175" y="53"/>
                </a:lnTo>
                <a:lnTo>
                  <a:pt x="174" y="51"/>
                </a:lnTo>
                <a:close/>
                <a:moveTo>
                  <a:pt x="45" y="51"/>
                </a:moveTo>
                <a:lnTo>
                  <a:pt x="44" y="51"/>
                </a:lnTo>
                <a:lnTo>
                  <a:pt x="43" y="51"/>
                </a:lnTo>
                <a:lnTo>
                  <a:pt x="30" y="72"/>
                </a:lnTo>
                <a:lnTo>
                  <a:pt x="22" y="94"/>
                </a:lnTo>
                <a:lnTo>
                  <a:pt x="22" y="95"/>
                </a:lnTo>
                <a:lnTo>
                  <a:pt x="25" y="96"/>
                </a:lnTo>
                <a:lnTo>
                  <a:pt x="45" y="105"/>
                </a:lnTo>
                <a:lnTo>
                  <a:pt x="48" y="105"/>
                </a:lnTo>
                <a:lnTo>
                  <a:pt x="49" y="104"/>
                </a:lnTo>
                <a:lnTo>
                  <a:pt x="69" y="78"/>
                </a:lnTo>
                <a:lnTo>
                  <a:pt x="69" y="77"/>
                </a:lnTo>
                <a:lnTo>
                  <a:pt x="69" y="76"/>
                </a:lnTo>
                <a:lnTo>
                  <a:pt x="69" y="74"/>
                </a:lnTo>
                <a:lnTo>
                  <a:pt x="46" y="51"/>
                </a:lnTo>
                <a:lnTo>
                  <a:pt x="45" y="51"/>
                </a:lnTo>
                <a:close/>
                <a:moveTo>
                  <a:pt x="184" y="41"/>
                </a:moveTo>
                <a:lnTo>
                  <a:pt x="183" y="41"/>
                </a:lnTo>
                <a:lnTo>
                  <a:pt x="182" y="43"/>
                </a:lnTo>
                <a:lnTo>
                  <a:pt x="181" y="43"/>
                </a:lnTo>
                <a:lnTo>
                  <a:pt x="181" y="45"/>
                </a:lnTo>
                <a:lnTo>
                  <a:pt x="181" y="48"/>
                </a:lnTo>
                <a:lnTo>
                  <a:pt x="195" y="67"/>
                </a:lnTo>
                <a:lnTo>
                  <a:pt x="202" y="89"/>
                </a:lnTo>
                <a:lnTo>
                  <a:pt x="205" y="112"/>
                </a:lnTo>
                <a:lnTo>
                  <a:pt x="201" y="135"/>
                </a:lnTo>
                <a:lnTo>
                  <a:pt x="192" y="158"/>
                </a:lnTo>
                <a:lnTo>
                  <a:pt x="177" y="177"/>
                </a:lnTo>
                <a:lnTo>
                  <a:pt x="158" y="192"/>
                </a:lnTo>
                <a:lnTo>
                  <a:pt x="136" y="201"/>
                </a:lnTo>
                <a:lnTo>
                  <a:pt x="112" y="205"/>
                </a:lnTo>
                <a:lnTo>
                  <a:pt x="89" y="203"/>
                </a:lnTo>
                <a:lnTo>
                  <a:pt x="67" y="195"/>
                </a:lnTo>
                <a:lnTo>
                  <a:pt x="46" y="182"/>
                </a:lnTo>
                <a:lnTo>
                  <a:pt x="44" y="181"/>
                </a:lnTo>
                <a:lnTo>
                  <a:pt x="43" y="182"/>
                </a:lnTo>
                <a:lnTo>
                  <a:pt x="41" y="183"/>
                </a:lnTo>
                <a:lnTo>
                  <a:pt x="41" y="183"/>
                </a:lnTo>
                <a:lnTo>
                  <a:pt x="40" y="184"/>
                </a:lnTo>
                <a:lnTo>
                  <a:pt x="41" y="186"/>
                </a:lnTo>
                <a:lnTo>
                  <a:pt x="41" y="187"/>
                </a:lnTo>
                <a:lnTo>
                  <a:pt x="63" y="201"/>
                </a:lnTo>
                <a:lnTo>
                  <a:pt x="87" y="210"/>
                </a:lnTo>
                <a:lnTo>
                  <a:pt x="113" y="212"/>
                </a:lnTo>
                <a:lnTo>
                  <a:pt x="137" y="209"/>
                </a:lnTo>
                <a:lnTo>
                  <a:pt x="160" y="198"/>
                </a:lnTo>
                <a:lnTo>
                  <a:pt x="182" y="182"/>
                </a:lnTo>
                <a:lnTo>
                  <a:pt x="198" y="161"/>
                </a:lnTo>
                <a:lnTo>
                  <a:pt x="207" y="138"/>
                </a:lnTo>
                <a:lnTo>
                  <a:pt x="211" y="113"/>
                </a:lnTo>
                <a:lnTo>
                  <a:pt x="209" y="89"/>
                </a:lnTo>
                <a:lnTo>
                  <a:pt x="201" y="64"/>
                </a:lnTo>
                <a:lnTo>
                  <a:pt x="186" y="43"/>
                </a:lnTo>
                <a:lnTo>
                  <a:pt x="186" y="41"/>
                </a:lnTo>
                <a:lnTo>
                  <a:pt x="184" y="41"/>
                </a:lnTo>
                <a:close/>
                <a:moveTo>
                  <a:pt x="155" y="40"/>
                </a:moveTo>
                <a:lnTo>
                  <a:pt x="142" y="41"/>
                </a:lnTo>
                <a:lnTo>
                  <a:pt x="129" y="45"/>
                </a:lnTo>
                <a:lnTo>
                  <a:pt x="118" y="49"/>
                </a:lnTo>
                <a:lnTo>
                  <a:pt x="117" y="50"/>
                </a:lnTo>
                <a:lnTo>
                  <a:pt x="117" y="53"/>
                </a:lnTo>
                <a:lnTo>
                  <a:pt x="117" y="54"/>
                </a:lnTo>
                <a:lnTo>
                  <a:pt x="135" y="76"/>
                </a:lnTo>
                <a:lnTo>
                  <a:pt x="136" y="77"/>
                </a:lnTo>
                <a:lnTo>
                  <a:pt x="137" y="77"/>
                </a:lnTo>
                <a:lnTo>
                  <a:pt x="138" y="76"/>
                </a:lnTo>
                <a:lnTo>
                  <a:pt x="166" y="48"/>
                </a:lnTo>
                <a:lnTo>
                  <a:pt x="168" y="46"/>
                </a:lnTo>
                <a:lnTo>
                  <a:pt x="168" y="45"/>
                </a:lnTo>
                <a:lnTo>
                  <a:pt x="166" y="44"/>
                </a:lnTo>
                <a:lnTo>
                  <a:pt x="166" y="43"/>
                </a:lnTo>
                <a:lnTo>
                  <a:pt x="155" y="40"/>
                </a:lnTo>
                <a:close/>
                <a:moveTo>
                  <a:pt x="92" y="23"/>
                </a:moveTo>
                <a:lnTo>
                  <a:pt x="71" y="30"/>
                </a:lnTo>
                <a:lnTo>
                  <a:pt x="52" y="43"/>
                </a:lnTo>
                <a:lnTo>
                  <a:pt x="50" y="44"/>
                </a:lnTo>
                <a:lnTo>
                  <a:pt x="50" y="46"/>
                </a:lnTo>
                <a:lnTo>
                  <a:pt x="52" y="48"/>
                </a:lnTo>
                <a:lnTo>
                  <a:pt x="73" y="69"/>
                </a:lnTo>
                <a:lnTo>
                  <a:pt x="75" y="71"/>
                </a:lnTo>
                <a:lnTo>
                  <a:pt x="77" y="71"/>
                </a:lnTo>
                <a:lnTo>
                  <a:pt x="78" y="69"/>
                </a:lnTo>
                <a:lnTo>
                  <a:pt x="104" y="50"/>
                </a:lnTo>
                <a:lnTo>
                  <a:pt x="105" y="48"/>
                </a:lnTo>
                <a:lnTo>
                  <a:pt x="105" y="46"/>
                </a:lnTo>
                <a:lnTo>
                  <a:pt x="96" y="25"/>
                </a:lnTo>
                <a:lnTo>
                  <a:pt x="95" y="23"/>
                </a:lnTo>
                <a:lnTo>
                  <a:pt x="92" y="23"/>
                </a:lnTo>
                <a:close/>
                <a:moveTo>
                  <a:pt x="105" y="22"/>
                </a:moveTo>
                <a:lnTo>
                  <a:pt x="104" y="22"/>
                </a:lnTo>
                <a:lnTo>
                  <a:pt x="103" y="23"/>
                </a:lnTo>
                <a:lnTo>
                  <a:pt x="103" y="25"/>
                </a:lnTo>
                <a:lnTo>
                  <a:pt x="106" y="34"/>
                </a:lnTo>
                <a:lnTo>
                  <a:pt x="110" y="43"/>
                </a:lnTo>
                <a:lnTo>
                  <a:pt x="112" y="44"/>
                </a:lnTo>
                <a:lnTo>
                  <a:pt x="113" y="44"/>
                </a:lnTo>
                <a:lnTo>
                  <a:pt x="114" y="44"/>
                </a:lnTo>
                <a:lnTo>
                  <a:pt x="132" y="36"/>
                </a:lnTo>
                <a:lnTo>
                  <a:pt x="150" y="34"/>
                </a:lnTo>
                <a:lnTo>
                  <a:pt x="151" y="34"/>
                </a:lnTo>
                <a:lnTo>
                  <a:pt x="151" y="32"/>
                </a:lnTo>
                <a:lnTo>
                  <a:pt x="151" y="32"/>
                </a:lnTo>
                <a:lnTo>
                  <a:pt x="129" y="23"/>
                </a:lnTo>
                <a:lnTo>
                  <a:pt x="105" y="22"/>
                </a:lnTo>
                <a:close/>
                <a:moveTo>
                  <a:pt x="198" y="0"/>
                </a:moveTo>
                <a:lnTo>
                  <a:pt x="207" y="0"/>
                </a:lnTo>
                <a:lnTo>
                  <a:pt x="214" y="6"/>
                </a:lnTo>
                <a:lnTo>
                  <a:pt x="219" y="12"/>
                </a:lnTo>
                <a:lnTo>
                  <a:pt x="219" y="21"/>
                </a:lnTo>
                <a:lnTo>
                  <a:pt x="214" y="27"/>
                </a:lnTo>
                <a:lnTo>
                  <a:pt x="210" y="31"/>
                </a:lnTo>
                <a:lnTo>
                  <a:pt x="206" y="32"/>
                </a:lnTo>
                <a:lnTo>
                  <a:pt x="201" y="32"/>
                </a:lnTo>
                <a:lnTo>
                  <a:pt x="196" y="31"/>
                </a:lnTo>
                <a:lnTo>
                  <a:pt x="195" y="30"/>
                </a:lnTo>
                <a:lnTo>
                  <a:pt x="193" y="31"/>
                </a:lnTo>
                <a:lnTo>
                  <a:pt x="191" y="34"/>
                </a:lnTo>
                <a:lnTo>
                  <a:pt x="189" y="35"/>
                </a:lnTo>
                <a:lnTo>
                  <a:pt x="191" y="37"/>
                </a:lnTo>
                <a:lnTo>
                  <a:pt x="205" y="57"/>
                </a:lnTo>
                <a:lnTo>
                  <a:pt x="214" y="78"/>
                </a:lnTo>
                <a:lnTo>
                  <a:pt x="219" y="101"/>
                </a:lnTo>
                <a:lnTo>
                  <a:pt x="218" y="124"/>
                </a:lnTo>
                <a:lnTo>
                  <a:pt x="212" y="147"/>
                </a:lnTo>
                <a:lnTo>
                  <a:pt x="202" y="168"/>
                </a:lnTo>
                <a:lnTo>
                  <a:pt x="187" y="187"/>
                </a:lnTo>
                <a:lnTo>
                  <a:pt x="165" y="203"/>
                </a:lnTo>
                <a:lnTo>
                  <a:pt x="142" y="214"/>
                </a:lnTo>
                <a:lnTo>
                  <a:pt x="118" y="219"/>
                </a:lnTo>
                <a:lnTo>
                  <a:pt x="115" y="220"/>
                </a:lnTo>
                <a:lnTo>
                  <a:pt x="115" y="221"/>
                </a:lnTo>
                <a:lnTo>
                  <a:pt x="115" y="225"/>
                </a:lnTo>
                <a:lnTo>
                  <a:pt x="115" y="228"/>
                </a:lnTo>
                <a:lnTo>
                  <a:pt x="117" y="228"/>
                </a:lnTo>
                <a:lnTo>
                  <a:pt x="123" y="234"/>
                </a:lnTo>
                <a:lnTo>
                  <a:pt x="126" y="243"/>
                </a:lnTo>
                <a:lnTo>
                  <a:pt x="123" y="251"/>
                </a:lnTo>
                <a:lnTo>
                  <a:pt x="117" y="257"/>
                </a:lnTo>
                <a:lnTo>
                  <a:pt x="115" y="257"/>
                </a:lnTo>
                <a:lnTo>
                  <a:pt x="115" y="260"/>
                </a:lnTo>
                <a:lnTo>
                  <a:pt x="115" y="264"/>
                </a:lnTo>
                <a:lnTo>
                  <a:pt x="115" y="265"/>
                </a:lnTo>
                <a:lnTo>
                  <a:pt x="118" y="266"/>
                </a:lnTo>
                <a:lnTo>
                  <a:pt x="141" y="269"/>
                </a:lnTo>
                <a:lnTo>
                  <a:pt x="164" y="275"/>
                </a:lnTo>
                <a:lnTo>
                  <a:pt x="184" y="285"/>
                </a:lnTo>
                <a:lnTo>
                  <a:pt x="186" y="287"/>
                </a:lnTo>
                <a:lnTo>
                  <a:pt x="186" y="288"/>
                </a:lnTo>
                <a:lnTo>
                  <a:pt x="184" y="290"/>
                </a:lnTo>
                <a:lnTo>
                  <a:pt x="183" y="290"/>
                </a:lnTo>
                <a:lnTo>
                  <a:pt x="35" y="290"/>
                </a:lnTo>
                <a:lnTo>
                  <a:pt x="34" y="290"/>
                </a:lnTo>
                <a:lnTo>
                  <a:pt x="32" y="288"/>
                </a:lnTo>
                <a:lnTo>
                  <a:pt x="32" y="287"/>
                </a:lnTo>
                <a:lnTo>
                  <a:pt x="34" y="285"/>
                </a:lnTo>
                <a:lnTo>
                  <a:pt x="55" y="275"/>
                </a:lnTo>
                <a:lnTo>
                  <a:pt x="77" y="269"/>
                </a:lnTo>
                <a:lnTo>
                  <a:pt x="100" y="266"/>
                </a:lnTo>
                <a:lnTo>
                  <a:pt x="103" y="265"/>
                </a:lnTo>
                <a:lnTo>
                  <a:pt x="104" y="264"/>
                </a:lnTo>
                <a:lnTo>
                  <a:pt x="104" y="260"/>
                </a:lnTo>
                <a:lnTo>
                  <a:pt x="103" y="257"/>
                </a:lnTo>
                <a:lnTo>
                  <a:pt x="101" y="257"/>
                </a:lnTo>
                <a:lnTo>
                  <a:pt x="95" y="251"/>
                </a:lnTo>
                <a:lnTo>
                  <a:pt x="94" y="243"/>
                </a:lnTo>
                <a:lnTo>
                  <a:pt x="95" y="234"/>
                </a:lnTo>
                <a:lnTo>
                  <a:pt x="101" y="228"/>
                </a:lnTo>
                <a:lnTo>
                  <a:pt x="103" y="228"/>
                </a:lnTo>
                <a:lnTo>
                  <a:pt x="104" y="225"/>
                </a:lnTo>
                <a:lnTo>
                  <a:pt x="104" y="221"/>
                </a:lnTo>
                <a:lnTo>
                  <a:pt x="103" y="220"/>
                </a:lnTo>
                <a:lnTo>
                  <a:pt x="101" y="219"/>
                </a:lnTo>
                <a:lnTo>
                  <a:pt x="78" y="215"/>
                </a:lnTo>
                <a:lnTo>
                  <a:pt x="57" y="206"/>
                </a:lnTo>
                <a:lnTo>
                  <a:pt x="36" y="192"/>
                </a:lnTo>
                <a:lnTo>
                  <a:pt x="35" y="191"/>
                </a:lnTo>
                <a:lnTo>
                  <a:pt x="32" y="192"/>
                </a:lnTo>
                <a:lnTo>
                  <a:pt x="30" y="193"/>
                </a:lnTo>
                <a:lnTo>
                  <a:pt x="30" y="196"/>
                </a:lnTo>
                <a:lnTo>
                  <a:pt x="30" y="197"/>
                </a:lnTo>
                <a:lnTo>
                  <a:pt x="31" y="202"/>
                </a:lnTo>
                <a:lnTo>
                  <a:pt x="31" y="206"/>
                </a:lnTo>
                <a:lnTo>
                  <a:pt x="30" y="211"/>
                </a:lnTo>
                <a:lnTo>
                  <a:pt x="27" y="215"/>
                </a:lnTo>
                <a:lnTo>
                  <a:pt x="20" y="219"/>
                </a:lnTo>
                <a:lnTo>
                  <a:pt x="12" y="219"/>
                </a:lnTo>
                <a:lnTo>
                  <a:pt x="4" y="215"/>
                </a:lnTo>
                <a:lnTo>
                  <a:pt x="0" y="207"/>
                </a:lnTo>
                <a:lnTo>
                  <a:pt x="0" y="200"/>
                </a:lnTo>
                <a:lnTo>
                  <a:pt x="4" y="192"/>
                </a:lnTo>
                <a:lnTo>
                  <a:pt x="8" y="189"/>
                </a:lnTo>
                <a:lnTo>
                  <a:pt x="13" y="188"/>
                </a:lnTo>
                <a:lnTo>
                  <a:pt x="17" y="188"/>
                </a:lnTo>
                <a:lnTo>
                  <a:pt x="22" y="189"/>
                </a:lnTo>
                <a:lnTo>
                  <a:pt x="23" y="189"/>
                </a:lnTo>
                <a:lnTo>
                  <a:pt x="26" y="189"/>
                </a:lnTo>
                <a:lnTo>
                  <a:pt x="37" y="177"/>
                </a:lnTo>
                <a:lnTo>
                  <a:pt x="39" y="175"/>
                </a:lnTo>
                <a:lnTo>
                  <a:pt x="37" y="173"/>
                </a:lnTo>
                <a:lnTo>
                  <a:pt x="25" y="152"/>
                </a:lnTo>
                <a:lnTo>
                  <a:pt x="16" y="131"/>
                </a:lnTo>
                <a:lnTo>
                  <a:pt x="14" y="108"/>
                </a:lnTo>
                <a:lnTo>
                  <a:pt x="18" y="83"/>
                </a:lnTo>
                <a:lnTo>
                  <a:pt x="27" y="62"/>
                </a:lnTo>
                <a:lnTo>
                  <a:pt x="43" y="43"/>
                </a:lnTo>
                <a:lnTo>
                  <a:pt x="62" y="27"/>
                </a:lnTo>
                <a:lnTo>
                  <a:pt x="85" y="18"/>
                </a:lnTo>
                <a:lnTo>
                  <a:pt x="108" y="14"/>
                </a:lnTo>
                <a:lnTo>
                  <a:pt x="131" y="17"/>
                </a:lnTo>
                <a:lnTo>
                  <a:pt x="152" y="25"/>
                </a:lnTo>
                <a:lnTo>
                  <a:pt x="172" y="39"/>
                </a:lnTo>
                <a:lnTo>
                  <a:pt x="174" y="39"/>
                </a:lnTo>
                <a:lnTo>
                  <a:pt x="177" y="39"/>
                </a:lnTo>
                <a:lnTo>
                  <a:pt x="188" y="26"/>
                </a:lnTo>
                <a:lnTo>
                  <a:pt x="189" y="25"/>
                </a:lnTo>
                <a:lnTo>
                  <a:pt x="188" y="23"/>
                </a:lnTo>
                <a:lnTo>
                  <a:pt x="187" y="18"/>
                </a:lnTo>
                <a:lnTo>
                  <a:pt x="187" y="13"/>
                </a:lnTo>
                <a:lnTo>
                  <a:pt x="188" y="9"/>
                </a:lnTo>
                <a:lnTo>
                  <a:pt x="192" y="6"/>
                </a:lnTo>
                <a:lnTo>
                  <a:pt x="198" y="0"/>
                </a:lnTo>
                <a:close/>
              </a:path>
            </a:pathLst>
          </a:custGeom>
          <a:solidFill>
            <a:schemeClr val="bg1">
              <a:alpha val="10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7" name="文本占位符 7"/>
          <p:cNvSpPr>
            <a:spLocks noGrp="1"/>
          </p:cNvSpPr>
          <p:nvPr>
            <p:ph type="body" sz="quarter" idx="10" hasCustomPrompt="1"/>
          </p:nvPr>
        </p:nvSpPr>
        <p:spPr>
          <a:xfrm>
            <a:off x="769918" y="260400"/>
            <a:ext cx="3321436" cy="529569"/>
          </a:xfrm>
          <a:prstGeom prst="rect">
            <a:avLst/>
          </a:prstGeom>
          <a:ln w="12700" cmpd="sng">
            <a:solidFill>
              <a:schemeClr val="bg1"/>
            </a:solidFill>
          </a:ln>
        </p:spPr>
        <p:txBody>
          <a:bodyPr vert="horz" anchor="ctr"/>
          <a:lstStyle>
            <a:lvl1pPr marL="0" indent="0" algn="l">
              <a:buNone/>
              <a:defRPr sz="2400" b="1">
                <a:solidFill>
                  <a:schemeClr val="bg1"/>
                </a:solidFill>
                <a:latin typeface="微软雅黑" charset="-122"/>
              </a:defRPr>
            </a:lvl1pPr>
          </a:lstStyle>
          <a:p>
            <a:pPr lvl="0"/>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r>
              <a:rPr kumimoji="1" lang="zh-CN" altLang="en-US" dirty="0" smtClean="0"/>
              <a:t> </a:t>
            </a:r>
            <a:r>
              <a:rPr kumimoji="1" lang="en-US" altLang="zh-CN" dirty="0" smtClean="0"/>
              <a:t>HERE</a:t>
            </a:r>
            <a:endParaRPr kumimoji="1" lang="zh-CN" altLang="en-US" dirty="0"/>
          </a:p>
        </p:txBody>
      </p:sp>
      <p:grpSp>
        <p:nvGrpSpPr>
          <p:cNvPr id="8" name="组 7"/>
          <p:cNvGrpSpPr/>
          <p:nvPr userDrawn="1"/>
        </p:nvGrpSpPr>
        <p:grpSpPr>
          <a:xfrm rot="20632315">
            <a:off x="254584" y="176677"/>
            <a:ext cx="599401" cy="1054299"/>
            <a:chOff x="3087349" y="2393332"/>
            <a:chExt cx="759141" cy="1335268"/>
          </a:xfrm>
        </p:grpSpPr>
        <p:sp>
          <p:nvSpPr>
            <p:cNvPr id="9" name="椭圆 8"/>
            <p:cNvSpPr/>
            <p:nvPr/>
          </p:nvSpPr>
          <p:spPr>
            <a:xfrm>
              <a:off x="3626494" y="2759746"/>
              <a:ext cx="219996" cy="2199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0" name="椭圆 9"/>
            <p:cNvSpPr/>
            <p:nvPr/>
          </p:nvSpPr>
          <p:spPr>
            <a:xfrm>
              <a:off x="3328363" y="2393332"/>
              <a:ext cx="323047" cy="323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 name="椭圆 10"/>
            <p:cNvSpPr/>
            <p:nvPr/>
          </p:nvSpPr>
          <p:spPr>
            <a:xfrm>
              <a:off x="3543238" y="3564449"/>
              <a:ext cx="164151" cy="1641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 name="椭圆 11"/>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grpSp>
        <p:nvGrpSpPr>
          <p:cNvPr id="13" name="组 12"/>
          <p:cNvGrpSpPr/>
          <p:nvPr userDrawn="1"/>
        </p:nvGrpSpPr>
        <p:grpSpPr>
          <a:xfrm rot="13604478">
            <a:off x="3791653" y="312764"/>
            <a:ext cx="599401" cy="1054299"/>
            <a:chOff x="3087349" y="2393332"/>
            <a:chExt cx="759141" cy="1335268"/>
          </a:xfrm>
        </p:grpSpPr>
        <p:sp>
          <p:nvSpPr>
            <p:cNvPr id="14" name="椭圆 13"/>
            <p:cNvSpPr/>
            <p:nvPr/>
          </p:nvSpPr>
          <p:spPr>
            <a:xfrm>
              <a:off x="3626494" y="2759746"/>
              <a:ext cx="219996" cy="2199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5" name="椭圆 14"/>
            <p:cNvSpPr/>
            <p:nvPr/>
          </p:nvSpPr>
          <p:spPr>
            <a:xfrm>
              <a:off x="3328363" y="2393332"/>
              <a:ext cx="323047" cy="323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6" name="椭圆 15"/>
            <p:cNvSpPr/>
            <p:nvPr/>
          </p:nvSpPr>
          <p:spPr>
            <a:xfrm>
              <a:off x="3543238" y="3564449"/>
              <a:ext cx="164151" cy="1641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7" name="椭圆 16"/>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Tree>
  </p:cSld>
  <p:clrMapOvr>
    <a:masterClrMapping/>
  </p:clrMapOvr>
  <mc:AlternateContent xmlns:mc="http://schemas.openxmlformats.org/markup-compatibility/2006">
    <mc:Choice xmlns:p14="http://schemas.microsoft.com/office/powerpoint/2010/main" Requires="p14">
      <p:transition p14:dur="250" advTm="1000">
        <p:circle/>
      </p:transition>
    </mc:Choice>
    <mc:Fallback>
      <p:transition advTm="1000">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标题幻灯片">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7" name="文本占位符 7"/>
          <p:cNvSpPr>
            <a:spLocks noGrp="1"/>
          </p:cNvSpPr>
          <p:nvPr>
            <p:ph type="body" sz="quarter" idx="10" hasCustomPrompt="1"/>
          </p:nvPr>
        </p:nvSpPr>
        <p:spPr>
          <a:xfrm>
            <a:off x="769918" y="260400"/>
            <a:ext cx="3321436" cy="529569"/>
          </a:xfrm>
          <a:prstGeom prst="rect">
            <a:avLst/>
          </a:prstGeom>
          <a:ln w="12700" cmpd="sng">
            <a:solidFill>
              <a:schemeClr val="bg1"/>
            </a:solidFill>
          </a:ln>
        </p:spPr>
        <p:txBody>
          <a:bodyPr vert="horz" anchor="ctr"/>
          <a:lstStyle>
            <a:lvl1pPr marL="0" indent="0" algn="l">
              <a:buNone/>
              <a:defRPr sz="2400" b="1">
                <a:solidFill>
                  <a:schemeClr val="bg1"/>
                </a:solidFill>
                <a:latin typeface="微软雅黑" charset="-122"/>
              </a:defRPr>
            </a:lvl1pPr>
          </a:lstStyle>
          <a:p>
            <a:pPr lvl="0"/>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r>
              <a:rPr kumimoji="1" lang="zh-CN" altLang="en-US" dirty="0" smtClean="0"/>
              <a:t> </a:t>
            </a:r>
            <a:r>
              <a:rPr kumimoji="1" lang="en-US" altLang="zh-CN" dirty="0" smtClean="0"/>
              <a:t>HERE</a:t>
            </a:r>
            <a:endParaRPr kumimoji="1" lang="zh-CN" altLang="en-US" dirty="0"/>
          </a:p>
        </p:txBody>
      </p:sp>
      <p:grpSp>
        <p:nvGrpSpPr>
          <p:cNvPr id="8" name="组 7"/>
          <p:cNvGrpSpPr/>
          <p:nvPr userDrawn="1"/>
        </p:nvGrpSpPr>
        <p:grpSpPr>
          <a:xfrm rot="20632315">
            <a:off x="254584" y="176677"/>
            <a:ext cx="599401" cy="1054299"/>
            <a:chOff x="3087349" y="2393332"/>
            <a:chExt cx="759141" cy="1335268"/>
          </a:xfrm>
        </p:grpSpPr>
        <p:sp>
          <p:nvSpPr>
            <p:cNvPr id="9" name="椭圆 8"/>
            <p:cNvSpPr/>
            <p:nvPr/>
          </p:nvSpPr>
          <p:spPr>
            <a:xfrm>
              <a:off x="3626494" y="2759746"/>
              <a:ext cx="219996" cy="2199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0" name="椭圆 9"/>
            <p:cNvSpPr/>
            <p:nvPr/>
          </p:nvSpPr>
          <p:spPr>
            <a:xfrm>
              <a:off x="3328363" y="2393332"/>
              <a:ext cx="323047" cy="323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 name="椭圆 10"/>
            <p:cNvSpPr/>
            <p:nvPr/>
          </p:nvSpPr>
          <p:spPr>
            <a:xfrm>
              <a:off x="3543238" y="3564449"/>
              <a:ext cx="164151" cy="1641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 name="椭圆 11"/>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grpSp>
        <p:nvGrpSpPr>
          <p:cNvPr id="13" name="组 12"/>
          <p:cNvGrpSpPr/>
          <p:nvPr userDrawn="1"/>
        </p:nvGrpSpPr>
        <p:grpSpPr>
          <a:xfrm rot="13604478">
            <a:off x="3791653" y="312764"/>
            <a:ext cx="599401" cy="1054299"/>
            <a:chOff x="3087349" y="2393332"/>
            <a:chExt cx="759141" cy="1335268"/>
          </a:xfrm>
        </p:grpSpPr>
        <p:sp>
          <p:nvSpPr>
            <p:cNvPr id="14" name="椭圆 13"/>
            <p:cNvSpPr/>
            <p:nvPr/>
          </p:nvSpPr>
          <p:spPr>
            <a:xfrm>
              <a:off x="3626494" y="2759746"/>
              <a:ext cx="219996" cy="2199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5" name="椭圆 14"/>
            <p:cNvSpPr/>
            <p:nvPr/>
          </p:nvSpPr>
          <p:spPr>
            <a:xfrm>
              <a:off x="3328363" y="2393332"/>
              <a:ext cx="323047" cy="323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6" name="椭圆 15"/>
            <p:cNvSpPr/>
            <p:nvPr/>
          </p:nvSpPr>
          <p:spPr>
            <a:xfrm>
              <a:off x="3543238" y="3564449"/>
              <a:ext cx="164151" cy="1641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7" name="椭圆 16"/>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Tree>
  </p:cSld>
  <p:clrMapOvr>
    <a:masterClrMapping/>
  </p:clrMapOvr>
  <mc:AlternateContent xmlns:mc="http://schemas.openxmlformats.org/markup-compatibility/2006">
    <mc:Choice xmlns:p14="http://schemas.microsoft.com/office/powerpoint/2010/main" Requires="p14">
      <p:transition p14:dur="250" advTm="1000">
        <p:circle/>
      </p:transition>
    </mc:Choice>
    <mc:Fallback>
      <p:transition advTm="1000">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标题幻灯片">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250" advTm="1000">
        <p:circle/>
      </p:transition>
    </mc:Choice>
    <mc:Fallback>
      <p:transition advTm="1000">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微软雅黑"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微软雅黑" charset="-122"/>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p14:dur="250" advTm="1000">
        <p:circle/>
      </p:transition>
    </mc:Choice>
    <mc:Fallback>
      <p:transition advTm="1000">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2" name="矩形 1"/>
          <p:cNvSpPr/>
          <p:nvPr userDrawn="1"/>
        </p:nvSpPr>
        <p:spPr>
          <a:xfrm>
            <a:off x="440604" y="759873"/>
            <a:ext cx="1617751" cy="379656"/>
          </a:xfrm>
          <a:prstGeom prst="rect">
            <a:avLst/>
          </a:prstGeom>
        </p:spPr>
        <p:txBody>
          <a:bodyPr wrap="none">
            <a:spAutoFit/>
          </a:bodyPr>
          <a:lstStyle/>
          <a:p>
            <a:r>
              <a:rPr lang="zh-CN" altLang="en-US" sz="1865" dirty="0" smtClean="0">
                <a:solidFill>
                  <a:srgbClr val="000000"/>
                </a:solidFill>
                <a:latin typeface="Segoe UI Light"/>
                <a:ea typeface="微软雅黑" charset="-122"/>
                <a:cs typeface="Segoe UI Light"/>
              </a:rPr>
              <a:t>背景图片素材</a:t>
            </a:r>
            <a:endParaRPr lang="zh-CN" altLang="en-US" sz="1865" dirty="0">
              <a:solidFill>
                <a:srgbClr val="000000"/>
              </a:solidFill>
              <a:latin typeface="Segoe UI Light"/>
              <a:ea typeface="微软雅黑" charset="-122"/>
              <a:cs typeface="Segoe UI Light"/>
            </a:endParaRPr>
          </a:p>
        </p:txBody>
      </p:sp>
      <p:sp>
        <p:nvSpPr>
          <p:cNvPr id="3" name="矩形 2"/>
          <p:cNvSpPr/>
          <p:nvPr userDrawn="1"/>
        </p:nvSpPr>
        <p:spPr>
          <a:xfrm>
            <a:off x="440603" y="182445"/>
            <a:ext cx="816249" cy="256545"/>
          </a:xfrm>
          <a:prstGeom prst="rect">
            <a:avLst/>
          </a:prstGeom>
        </p:spPr>
        <p:txBody>
          <a:bodyPr wrap="none">
            <a:spAutoFit/>
          </a:bodyPr>
          <a:lstStyle/>
          <a:p>
            <a:r>
              <a:rPr kumimoji="1" lang="en-US" altLang="zh-CN" sz="1065" smtClean="0">
                <a:solidFill>
                  <a:srgbClr val="000000"/>
                </a:solidFill>
                <a:latin typeface="Segoe UI Light"/>
                <a:cs typeface="Segoe UI Light"/>
              </a:rPr>
              <a:t>OfficePLUS</a:t>
            </a:r>
            <a:endParaRPr lang="zh-CN" altLang="en-US" sz="1065" dirty="0">
              <a:solidFill>
                <a:srgbClr val="000000"/>
              </a:solidFill>
              <a:latin typeface="Segoe UI Light"/>
              <a:cs typeface="Segoe UI Light"/>
            </a:endParaRPr>
          </a:p>
        </p:txBody>
      </p:sp>
    </p:spTree>
  </p:cSld>
  <p:clrMapOvr>
    <a:masterClrMapping/>
  </p:clrMapOvr>
  <mc:AlternateContent xmlns:mc="http://schemas.openxmlformats.org/markup-compatibility/2006">
    <mc:Choice xmlns:p14="http://schemas.microsoft.com/office/powerpoint/2010/main" Requires="p14">
      <p:transition p14:dur="250" advTm="1000">
        <p:circle/>
      </p:transition>
    </mc:Choice>
    <mc:Fallback>
      <p:transition advTm="1000">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7" name="矩形 6"/>
          <p:cNvSpPr/>
          <p:nvPr userDrawn="1"/>
        </p:nvSpPr>
        <p:spPr>
          <a:xfrm>
            <a:off x="440603" y="759873"/>
            <a:ext cx="662361" cy="379656"/>
          </a:xfrm>
          <a:prstGeom prst="rect">
            <a:avLst/>
          </a:prstGeom>
        </p:spPr>
        <p:txBody>
          <a:bodyPr wrap="none">
            <a:spAutoFit/>
          </a:bodyPr>
          <a:lstStyle/>
          <a:p>
            <a:pPr defTabSz="608965"/>
            <a:r>
              <a:rPr lang="zh-CN" altLang="en-US" sz="1865" dirty="0" smtClean="0">
                <a:solidFill>
                  <a:srgbClr val="FFFFFF"/>
                </a:solidFill>
                <a:latin typeface="Segoe UI Light"/>
                <a:ea typeface="微软雅黑" charset="-122"/>
                <a:cs typeface="Segoe UI Light"/>
              </a:rPr>
              <a:t>标注</a:t>
            </a:r>
            <a:endParaRPr lang="zh-CN" altLang="en-US" sz="1865" dirty="0">
              <a:solidFill>
                <a:srgbClr val="FFFFFF"/>
              </a:solidFill>
              <a:latin typeface="Segoe UI Light"/>
              <a:ea typeface="微软雅黑" charset="-122"/>
              <a:cs typeface="Segoe UI Light"/>
            </a:endParaRPr>
          </a:p>
        </p:txBody>
      </p:sp>
      <p:sp>
        <p:nvSpPr>
          <p:cNvPr id="8" name="矩形 7"/>
          <p:cNvSpPr/>
          <p:nvPr userDrawn="1"/>
        </p:nvSpPr>
        <p:spPr>
          <a:xfrm>
            <a:off x="2857674" y="841948"/>
            <a:ext cx="1402001" cy="3292440"/>
          </a:xfrm>
          <a:prstGeom prst="rect">
            <a:avLst/>
          </a:prstGeom>
        </p:spPr>
        <p:txBody>
          <a:bodyPr wrap="square">
            <a:spAutoFit/>
          </a:bodyPr>
          <a:lstStyle/>
          <a:p>
            <a:pPr defTabSz="608965">
              <a:lnSpc>
                <a:spcPct val="130000"/>
              </a:lnSpc>
            </a:pPr>
            <a:r>
              <a:rPr lang="zh-CN" altLang="en-US" sz="1335" dirty="0" smtClean="0">
                <a:solidFill>
                  <a:srgbClr val="FFFFFF"/>
                </a:solidFill>
                <a:latin typeface="Segoe UI Light"/>
                <a:ea typeface="微软雅黑" charset="-122"/>
                <a:cs typeface="Segoe UI Light"/>
              </a:rPr>
              <a:t>字体使用 </a:t>
            </a:r>
            <a:endParaRPr lang="en-US" altLang="zh-CN" sz="1335" dirty="0">
              <a:solidFill>
                <a:srgbClr val="FFFFFF"/>
              </a:solidFill>
              <a:latin typeface="Segoe UI Light"/>
              <a:ea typeface="微软雅黑" charset="-122"/>
              <a:cs typeface="Segoe UI Light"/>
            </a:endParaRPr>
          </a:p>
          <a:p>
            <a:pPr defTabSz="608965">
              <a:lnSpc>
                <a:spcPct val="130000"/>
              </a:lnSpc>
            </a:pPr>
            <a:endParaRPr lang="en-US" altLang="zh-CN" sz="1335" dirty="0" smtClean="0">
              <a:solidFill>
                <a:srgbClr val="FFFFFF"/>
              </a:solidFill>
              <a:latin typeface="Segoe UI Light"/>
              <a:ea typeface="微软雅黑" charset="-122"/>
              <a:cs typeface="Segoe UI Light"/>
            </a:endParaRPr>
          </a:p>
          <a:p>
            <a:pPr defTabSz="608965">
              <a:lnSpc>
                <a:spcPct val="130000"/>
              </a:lnSpc>
            </a:pPr>
            <a:endParaRPr lang="en-US" altLang="zh-CN" sz="1335" dirty="0" smtClean="0">
              <a:solidFill>
                <a:srgbClr val="FFFFFF"/>
              </a:solidFill>
              <a:latin typeface="Segoe UI Light"/>
              <a:ea typeface="微软雅黑" charset="-122"/>
              <a:cs typeface="Segoe UI Light"/>
            </a:endParaRPr>
          </a:p>
          <a:p>
            <a:pPr defTabSz="608965">
              <a:lnSpc>
                <a:spcPct val="130000"/>
              </a:lnSpc>
            </a:pPr>
            <a:endParaRPr lang="en-US" altLang="zh-CN" sz="1335" dirty="0">
              <a:solidFill>
                <a:srgbClr val="FFFFFF"/>
              </a:solidFill>
              <a:latin typeface="Segoe UI Light"/>
              <a:ea typeface="微软雅黑" charset="-122"/>
              <a:cs typeface="Segoe UI Light"/>
            </a:endParaRPr>
          </a:p>
          <a:p>
            <a:pPr defTabSz="608965">
              <a:lnSpc>
                <a:spcPct val="130000"/>
              </a:lnSpc>
            </a:pPr>
            <a:endParaRPr lang="en-US" altLang="zh-CN" sz="1335" dirty="0" smtClean="0">
              <a:solidFill>
                <a:srgbClr val="FFFFFF"/>
              </a:solidFill>
              <a:latin typeface="Segoe UI Light"/>
              <a:ea typeface="微软雅黑" charset="-122"/>
              <a:cs typeface="Segoe UI Light"/>
            </a:endParaRPr>
          </a:p>
          <a:p>
            <a:pPr defTabSz="608965">
              <a:lnSpc>
                <a:spcPct val="130000"/>
              </a:lnSpc>
            </a:pPr>
            <a:r>
              <a:rPr lang="zh-CN" altLang="en-US" sz="1335" dirty="0" smtClean="0">
                <a:solidFill>
                  <a:srgbClr val="FFFFFF"/>
                </a:solidFill>
                <a:latin typeface="Segoe UI Light"/>
                <a:ea typeface="微软雅黑" charset="-122"/>
                <a:cs typeface="Segoe UI Light"/>
              </a:rPr>
              <a:t>行距</a:t>
            </a:r>
            <a:endParaRPr lang="en-US" altLang="zh-CN" sz="1335" dirty="0" smtClean="0">
              <a:solidFill>
                <a:srgbClr val="FFFFFF"/>
              </a:solidFill>
              <a:latin typeface="Segoe UI Light"/>
              <a:ea typeface="微软雅黑" charset="-122"/>
              <a:cs typeface="Segoe UI Light"/>
            </a:endParaRPr>
          </a:p>
          <a:p>
            <a:pPr defTabSz="608965">
              <a:lnSpc>
                <a:spcPct val="130000"/>
              </a:lnSpc>
            </a:pPr>
            <a:endParaRPr lang="en-US" altLang="zh-CN" sz="1335" dirty="0" smtClean="0">
              <a:solidFill>
                <a:srgbClr val="FFFFFF"/>
              </a:solidFill>
              <a:latin typeface="Segoe UI Light"/>
              <a:ea typeface="微软雅黑" charset="-122"/>
              <a:cs typeface="Segoe UI Light"/>
            </a:endParaRPr>
          </a:p>
          <a:p>
            <a:pPr defTabSz="608965">
              <a:lnSpc>
                <a:spcPct val="130000"/>
              </a:lnSpc>
            </a:pPr>
            <a:endParaRPr lang="en-US" altLang="zh-CN" sz="1335" dirty="0">
              <a:solidFill>
                <a:srgbClr val="FFFFFF"/>
              </a:solidFill>
              <a:latin typeface="Segoe UI Light"/>
              <a:ea typeface="微软雅黑" charset="-122"/>
              <a:cs typeface="Segoe UI Light"/>
            </a:endParaRPr>
          </a:p>
          <a:p>
            <a:pPr defTabSz="608965">
              <a:lnSpc>
                <a:spcPct val="130000"/>
              </a:lnSpc>
            </a:pPr>
            <a:r>
              <a:rPr lang="zh-CN" altLang="en-US" sz="1335" dirty="0" smtClean="0">
                <a:solidFill>
                  <a:srgbClr val="FFFFFF"/>
                </a:solidFill>
                <a:latin typeface="Segoe UI Light"/>
                <a:ea typeface="微软雅黑" charset="-122"/>
                <a:cs typeface="Segoe UI Light"/>
              </a:rPr>
              <a:t>背景图片出处</a:t>
            </a:r>
            <a:endParaRPr lang="zh-CN" altLang="en-US" sz="1335" dirty="0" smtClean="0">
              <a:solidFill>
                <a:srgbClr val="FFFFFF"/>
              </a:solidFill>
              <a:latin typeface="Segoe UI Light"/>
              <a:ea typeface="微软雅黑" charset="-122"/>
              <a:cs typeface="Segoe UI Light"/>
            </a:endParaRPr>
          </a:p>
          <a:p>
            <a:pPr defTabSz="608965">
              <a:lnSpc>
                <a:spcPct val="130000"/>
              </a:lnSpc>
            </a:pPr>
            <a:endParaRPr lang="zh-CN" altLang="en-US" sz="1335" dirty="0">
              <a:solidFill>
                <a:srgbClr val="FFFFFF"/>
              </a:solidFill>
              <a:latin typeface="Segoe UI Light"/>
              <a:ea typeface="微软雅黑" charset="-122"/>
              <a:cs typeface="Segoe UI Light"/>
            </a:endParaRPr>
          </a:p>
          <a:p>
            <a:pPr defTabSz="608965">
              <a:lnSpc>
                <a:spcPct val="130000"/>
              </a:lnSpc>
            </a:pPr>
            <a:endParaRPr lang="zh-CN" altLang="en-US" sz="1335" dirty="0" smtClean="0">
              <a:solidFill>
                <a:srgbClr val="FFFFFF"/>
              </a:solidFill>
              <a:latin typeface="Segoe UI Light"/>
              <a:ea typeface="微软雅黑" charset="-122"/>
              <a:cs typeface="Segoe UI Light"/>
            </a:endParaRPr>
          </a:p>
          <a:p>
            <a:pPr defTabSz="608965">
              <a:lnSpc>
                <a:spcPct val="130000"/>
              </a:lnSpc>
            </a:pPr>
            <a:r>
              <a:rPr lang="zh-CN" altLang="en-US" sz="1335" dirty="0" smtClean="0">
                <a:solidFill>
                  <a:srgbClr val="FFFFFF"/>
                </a:solidFill>
                <a:latin typeface="Segoe UI Light"/>
                <a:ea typeface="微软雅黑" charset="-122"/>
                <a:cs typeface="Segoe UI Light"/>
              </a:rPr>
              <a:t>声明</a:t>
            </a:r>
            <a:endParaRPr lang="en-US" altLang="zh-CN" sz="1335" dirty="0" smtClean="0">
              <a:solidFill>
                <a:srgbClr val="FFFFFF"/>
              </a:solidFill>
              <a:latin typeface="Segoe UI Light"/>
              <a:ea typeface="微软雅黑" charset="-122"/>
              <a:cs typeface="Segoe UI Light"/>
            </a:endParaRPr>
          </a:p>
        </p:txBody>
      </p:sp>
      <p:sp>
        <p:nvSpPr>
          <p:cNvPr id="9" name="矩形 8"/>
          <p:cNvSpPr/>
          <p:nvPr userDrawn="1"/>
        </p:nvSpPr>
        <p:spPr>
          <a:xfrm>
            <a:off x="4395052" y="841948"/>
            <a:ext cx="3727457" cy="3825791"/>
          </a:xfrm>
          <a:prstGeom prst="rect">
            <a:avLst/>
          </a:prstGeom>
        </p:spPr>
        <p:txBody>
          <a:bodyPr wrap="square">
            <a:spAutoFit/>
          </a:bodyPr>
          <a:lstStyle/>
          <a:p>
            <a:pPr defTabSz="608965">
              <a:lnSpc>
                <a:spcPct val="130000"/>
              </a:lnSpc>
            </a:pPr>
            <a:r>
              <a:rPr lang="zh-CN" altLang="en-US" sz="1335" dirty="0" smtClean="0">
                <a:solidFill>
                  <a:srgbClr val="FFFFFF"/>
                </a:solidFill>
                <a:latin typeface="Segoe UI Light"/>
                <a:ea typeface="微软雅黑" charset="-122"/>
                <a:cs typeface="Segoe UI Light"/>
              </a:rPr>
              <a:t>英文 </a:t>
            </a:r>
            <a:r>
              <a:rPr lang="en-US" altLang="zh-CN" sz="1335" smtClean="0">
                <a:solidFill>
                  <a:srgbClr val="FFFFFF"/>
                </a:solidFill>
                <a:latin typeface="Segoe UI Light"/>
                <a:ea typeface="微软雅黑" charset="-122"/>
                <a:cs typeface="Segoe UI Light"/>
              </a:rPr>
              <a:t>Century Gothic</a:t>
            </a:r>
            <a:endParaRPr lang="en-US" altLang="zh-CN" sz="1335" dirty="0" smtClean="0">
              <a:solidFill>
                <a:srgbClr val="FFFFFF"/>
              </a:solidFill>
              <a:latin typeface="Segoe UI Light"/>
              <a:ea typeface="微软雅黑" charset="-122"/>
              <a:cs typeface="Segoe UI Light"/>
            </a:endParaRPr>
          </a:p>
          <a:p>
            <a:pPr defTabSz="608965">
              <a:lnSpc>
                <a:spcPct val="130000"/>
              </a:lnSpc>
            </a:pPr>
            <a:endParaRPr lang="en-US" altLang="zh-CN" sz="1335" dirty="0">
              <a:solidFill>
                <a:srgbClr val="FFFFFF"/>
              </a:solidFill>
              <a:latin typeface="Segoe UI Light"/>
              <a:ea typeface="微软雅黑" charset="-122"/>
              <a:cs typeface="Segoe UI Light"/>
            </a:endParaRPr>
          </a:p>
          <a:p>
            <a:pPr defTabSz="608965">
              <a:lnSpc>
                <a:spcPct val="130000"/>
              </a:lnSpc>
            </a:pPr>
            <a:r>
              <a:rPr lang="zh-CN" altLang="en-US" sz="1335" dirty="0" smtClean="0">
                <a:solidFill>
                  <a:srgbClr val="FFFFFF"/>
                </a:solidFill>
                <a:latin typeface="Segoe UI Light"/>
                <a:ea typeface="微软雅黑" charset="-122"/>
                <a:cs typeface="Segoe UI Light"/>
              </a:rPr>
              <a:t>中文 微软雅黑</a:t>
            </a:r>
            <a:endParaRPr lang="en-US" altLang="zh-CN" sz="1335" dirty="0" smtClean="0">
              <a:solidFill>
                <a:srgbClr val="FFFFFF"/>
              </a:solidFill>
              <a:latin typeface="Segoe UI Light"/>
              <a:ea typeface="微软雅黑" charset="-122"/>
              <a:cs typeface="Segoe UI Light"/>
            </a:endParaRPr>
          </a:p>
          <a:p>
            <a:pPr defTabSz="608965">
              <a:lnSpc>
                <a:spcPct val="130000"/>
              </a:lnSpc>
            </a:pPr>
            <a:endParaRPr lang="en-US" altLang="zh-CN" sz="1335" dirty="0">
              <a:solidFill>
                <a:srgbClr val="FFFFFF"/>
              </a:solidFill>
              <a:latin typeface="Segoe UI Light"/>
              <a:ea typeface="微软雅黑" charset="-122"/>
              <a:cs typeface="Segoe UI Light"/>
            </a:endParaRPr>
          </a:p>
          <a:p>
            <a:pPr defTabSz="608965">
              <a:lnSpc>
                <a:spcPct val="130000"/>
              </a:lnSpc>
            </a:pPr>
            <a:endParaRPr lang="en-US" altLang="zh-CN" sz="1335" dirty="0" smtClean="0">
              <a:solidFill>
                <a:srgbClr val="FFFFFF"/>
              </a:solidFill>
              <a:latin typeface="Segoe UI Light"/>
              <a:ea typeface="微软雅黑" charset="-122"/>
              <a:cs typeface="Segoe UI Light"/>
            </a:endParaRPr>
          </a:p>
          <a:p>
            <a:pPr defTabSz="608965">
              <a:lnSpc>
                <a:spcPct val="130000"/>
              </a:lnSpc>
            </a:pPr>
            <a:r>
              <a:rPr lang="zh-CN" altLang="en-US" sz="1335" dirty="0" smtClean="0">
                <a:solidFill>
                  <a:srgbClr val="FFFFFF"/>
                </a:solidFill>
                <a:latin typeface="Segoe UI Light"/>
                <a:ea typeface="微软雅黑" charset="-122"/>
                <a:cs typeface="Segoe UI Light"/>
              </a:rPr>
              <a:t>正文 </a:t>
            </a:r>
            <a:r>
              <a:rPr lang="en-US" altLang="zh-CN" sz="1335" dirty="0" smtClean="0">
                <a:solidFill>
                  <a:srgbClr val="FFFFFF"/>
                </a:solidFill>
                <a:latin typeface="Segoe UI Light"/>
                <a:ea typeface="微软雅黑" charset="-122"/>
                <a:cs typeface="Segoe UI Light"/>
              </a:rPr>
              <a:t>1.3</a:t>
            </a:r>
            <a:endParaRPr lang="en-US" altLang="zh-CN" sz="1335" dirty="0" smtClean="0">
              <a:solidFill>
                <a:srgbClr val="FFFFFF"/>
              </a:solidFill>
              <a:latin typeface="Segoe UI Light"/>
              <a:ea typeface="微软雅黑" charset="-122"/>
              <a:cs typeface="Segoe UI Light"/>
            </a:endParaRPr>
          </a:p>
          <a:p>
            <a:pPr defTabSz="608965">
              <a:lnSpc>
                <a:spcPct val="130000"/>
              </a:lnSpc>
            </a:pPr>
            <a:endParaRPr lang="en-US" altLang="zh-CN" sz="1335" dirty="0">
              <a:solidFill>
                <a:srgbClr val="FFFFFF"/>
              </a:solidFill>
              <a:latin typeface="Segoe UI Light"/>
              <a:ea typeface="微软雅黑" charset="-122"/>
              <a:cs typeface="Segoe UI Light"/>
            </a:endParaRPr>
          </a:p>
          <a:p>
            <a:pPr defTabSz="608965">
              <a:lnSpc>
                <a:spcPct val="130000"/>
              </a:lnSpc>
            </a:pPr>
            <a:endParaRPr lang="en-US" altLang="zh-CN" sz="1335" dirty="0" smtClean="0">
              <a:solidFill>
                <a:srgbClr val="FFFFFF"/>
              </a:solidFill>
              <a:latin typeface="Segoe UI Light"/>
              <a:ea typeface="微软雅黑" charset="-122"/>
              <a:cs typeface="Segoe UI Light"/>
            </a:endParaRPr>
          </a:p>
          <a:p>
            <a:pPr defTabSz="608965">
              <a:lnSpc>
                <a:spcPct val="130000"/>
              </a:lnSpc>
            </a:pPr>
            <a:r>
              <a:rPr lang="en-US" altLang="zh-CN" sz="1335" dirty="0" err="1" smtClean="0">
                <a:solidFill>
                  <a:srgbClr val="FFFFFF"/>
                </a:solidFill>
                <a:latin typeface="Segoe UI Light"/>
                <a:ea typeface="微软雅黑" charset="-122"/>
                <a:cs typeface="Segoe UI Light"/>
              </a:rPr>
              <a:t>cn.bing.com</a:t>
            </a:r>
            <a:endParaRPr lang="zh-CN" altLang="en-US" sz="1335" dirty="0" smtClean="0">
              <a:solidFill>
                <a:srgbClr val="FFFFFF"/>
              </a:solidFill>
              <a:latin typeface="Segoe UI Light"/>
              <a:ea typeface="微软雅黑" charset="-122"/>
              <a:cs typeface="Segoe UI Light"/>
            </a:endParaRPr>
          </a:p>
          <a:p>
            <a:pPr defTabSz="608965">
              <a:lnSpc>
                <a:spcPct val="130000"/>
              </a:lnSpc>
            </a:pPr>
            <a:endParaRPr lang="zh-CN" altLang="en-US" sz="1335" dirty="0">
              <a:solidFill>
                <a:srgbClr val="FFFFFF"/>
              </a:solidFill>
              <a:latin typeface="Segoe UI Light"/>
              <a:ea typeface="微软雅黑" charset="-122"/>
              <a:cs typeface="Segoe UI Light"/>
            </a:endParaRPr>
          </a:p>
          <a:p>
            <a:pPr defTabSz="608965">
              <a:lnSpc>
                <a:spcPct val="130000"/>
              </a:lnSpc>
            </a:pPr>
            <a:endParaRPr lang="zh-CN" altLang="en-US" sz="1335" dirty="0" smtClean="0">
              <a:solidFill>
                <a:srgbClr val="FFFFFF"/>
              </a:solidFill>
              <a:latin typeface="Segoe UI Light"/>
              <a:ea typeface="微软雅黑" charset="-122"/>
              <a:cs typeface="Segoe UI Light"/>
            </a:endParaRPr>
          </a:p>
          <a:p>
            <a:pPr defTabSz="608965">
              <a:lnSpc>
                <a:spcPct val="130000"/>
              </a:lnSpc>
            </a:pPr>
            <a:r>
              <a:rPr lang="zh-CN" altLang="en-US" sz="1335" dirty="0">
                <a:solidFill>
                  <a:prstClr val="white"/>
                </a:solidFill>
                <a:latin typeface="微软雅黑" charset="-122"/>
                <a:ea typeface="微软雅黑" charset="-122"/>
              </a:rPr>
              <a:t>互联网是一个开放共享的平台</a:t>
            </a:r>
            <a:endParaRPr lang="zh-CN" altLang="en-US" sz="1335" dirty="0">
              <a:solidFill>
                <a:prstClr val="white"/>
              </a:solidFill>
              <a:latin typeface="微软雅黑" charset="-122"/>
              <a:ea typeface="微软雅黑" charset="-122"/>
            </a:endParaRPr>
          </a:p>
          <a:p>
            <a:pPr defTabSz="608965">
              <a:lnSpc>
                <a:spcPct val="130000"/>
              </a:lnSpc>
            </a:pPr>
            <a:r>
              <a:rPr kumimoji="1" lang="en-US" altLang="zh-CN" sz="1335" dirty="0">
                <a:solidFill>
                  <a:prstClr val="white"/>
                </a:solidFill>
                <a:latin typeface="Segoe UI Light"/>
                <a:ea typeface="微软雅黑" charset="-122"/>
                <a:cs typeface="Segoe UI Light"/>
              </a:rPr>
              <a:t>OfficePLUS</a:t>
            </a:r>
            <a:r>
              <a:rPr lang="zh-CN" altLang="en-US" sz="1335" dirty="0" smtClean="0">
                <a:solidFill>
                  <a:prstClr val="white"/>
                </a:solidFill>
                <a:latin typeface="微软雅黑" charset="-122"/>
                <a:ea typeface="微软雅黑" charset="-122"/>
              </a:rPr>
              <a:t> 部分</a:t>
            </a:r>
            <a:r>
              <a:rPr lang="zh-CN" altLang="en-US" sz="1335" dirty="0">
                <a:solidFill>
                  <a:prstClr val="white"/>
                </a:solidFill>
                <a:latin typeface="微软雅黑" charset="-122"/>
                <a:ea typeface="微软雅黑" charset="-122"/>
              </a:rPr>
              <a:t>设计灵感与元素来源于网络</a:t>
            </a:r>
            <a:endParaRPr lang="zh-CN" altLang="en-US" sz="1335" dirty="0">
              <a:solidFill>
                <a:prstClr val="white"/>
              </a:solidFill>
              <a:latin typeface="微软雅黑" charset="-122"/>
              <a:ea typeface="微软雅黑" charset="-122"/>
            </a:endParaRPr>
          </a:p>
          <a:p>
            <a:pPr defTabSz="608965">
              <a:lnSpc>
                <a:spcPct val="130000"/>
              </a:lnSpc>
            </a:pPr>
            <a:r>
              <a:rPr lang="zh-CN" altLang="en-US" sz="1335" dirty="0">
                <a:solidFill>
                  <a:prstClr val="white"/>
                </a:solidFill>
                <a:latin typeface="微软雅黑" charset="-122"/>
                <a:ea typeface="微软雅黑" charset="-122"/>
              </a:rPr>
              <a:t>如有建议请</a:t>
            </a:r>
            <a:r>
              <a:rPr lang="zh-CN" altLang="en-US" sz="1335" dirty="0" smtClean="0">
                <a:solidFill>
                  <a:prstClr val="white"/>
                </a:solidFill>
                <a:latin typeface="微软雅黑" charset="-122"/>
                <a:ea typeface="微软雅黑" charset="-122"/>
              </a:rPr>
              <a:t>联系 </a:t>
            </a:r>
            <a:r>
              <a:rPr lang="zh-CN" altLang="en-US" sz="1335" dirty="0" smtClean="0">
                <a:solidFill>
                  <a:prstClr val="white"/>
                </a:solidFill>
                <a:latin typeface="Segoe UI Light" charset="0"/>
                <a:ea typeface="Segoe UI Light" charset="0"/>
                <a:cs typeface="Segoe UI Light" charset="0"/>
              </a:rPr>
              <a:t>officeplus@microsoft.com</a:t>
            </a:r>
            <a:endParaRPr lang="en-US" altLang="zh-CN" sz="1335" dirty="0" smtClean="0">
              <a:solidFill>
                <a:srgbClr val="FFFFFF"/>
              </a:solidFill>
              <a:latin typeface="Segoe UI Light"/>
              <a:ea typeface="微软雅黑" charset="-122"/>
              <a:cs typeface="Segoe UI Light"/>
            </a:endParaRPr>
          </a:p>
        </p:txBody>
      </p:sp>
      <p:sp>
        <p:nvSpPr>
          <p:cNvPr id="10" name="矩形 9"/>
          <p:cNvSpPr/>
          <p:nvPr userDrawn="1"/>
        </p:nvSpPr>
        <p:spPr>
          <a:xfrm>
            <a:off x="440603" y="182445"/>
            <a:ext cx="816249" cy="256545"/>
          </a:xfrm>
          <a:prstGeom prst="rect">
            <a:avLst/>
          </a:prstGeom>
        </p:spPr>
        <p:txBody>
          <a:bodyPr wrap="none">
            <a:spAutoFit/>
          </a:bodyPr>
          <a:lstStyle/>
          <a:p>
            <a:pPr defTabSz="608965"/>
            <a:r>
              <a:rPr kumimoji="1" lang="en-US" altLang="zh-CN" sz="1065" dirty="0" smtClean="0">
                <a:solidFill>
                  <a:prstClr val="white"/>
                </a:solidFill>
                <a:latin typeface="Segoe UI Light"/>
                <a:ea typeface="微软雅黑" charset="-122"/>
                <a:cs typeface="Segoe UI Light"/>
              </a:rPr>
              <a:t>OfficePLUS</a:t>
            </a:r>
            <a:endParaRPr lang="zh-CN" altLang="en-US" sz="1065" dirty="0">
              <a:solidFill>
                <a:prstClr val="white"/>
              </a:solidFill>
              <a:latin typeface="Segoe UI Light"/>
              <a:ea typeface="微软雅黑" charset="-122"/>
              <a:cs typeface="Segoe UI Light"/>
            </a:endParaRPr>
          </a:p>
        </p:txBody>
      </p:sp>
    </p:spTree>
  </p:cSld>
  <p:clrMapOvr>
    <a:masterClrMapping/>
  </p:clrMapOvr>
  <mc:AlternateContent xmlns:mc="http://schemas.openxmlformats.org/markup-compatibility/2006">
    <mc:Choice xmlns:p14="http://schemas.microsoft.com/office/powerpoint/2010/main" Requires="p14">
      <p:transition p14:dur="250" advTm="1000">
        <p:circle/>
      </p:transition>
    </mc:Choice>
    <mc:Fallback>
      <p:transition advTm="1000">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8965"/>
            <a:r>
              <a:rPr kumimoji="1" lang="zh-CN" altLang="en-US" sz="1335" dirty="0" smtClean="0">
                <a:solidFill>
                  <a:srgbClr val="000000"/>
                </a:solidFill>
                <a:latin typeface="微软雅黑" charset="-122"/>
                <a:ea typeface="微软雅黑" charset="-122"/>
              </a:rPr>
              <a:t>点击</a:t>
            </a:r>
            <a:r>
              <a:rPr kumimoji="1" lang="en-US" altLang="zh-CN" sz="1335" dirty="0" smtClean="0">
                <a:solidFill>
                  <a:srgbClr val="000000"/>
                </a:solidFill>
                <a:latin typeface="Segoe UI Light" charset="0"/>
                <a:ea typeface="Segoe UI Light" charset="0"/>
                <a:cs typeface="Segoe UI Light" charset="0"/>
              </a:rPr>
              <a:t>Logo</a:t>
            </a:r>
            <a:r>
              <a:rPr kumimoji="1" lang="zh-CN" altLang="en-US" sz="1335" dirty="0" smtClean="0">
                <a:solidFill>
                  <a:srgbClr val="000000"/>
                </a:solidFill>
                <a:latin typeface="微软雅黑" charset="-122"/>
                <a:ea typeface="微软雅黑" charset="-122"/>
              </a:rPr>
              <a:t>获取更多优质模板（放映模式）</a:t>
            </a:r>
            <a:endParaRPr kumimoji="1" lang="zh-CN" altLang="en-US" sz="1335" dirty="0">
              <a:solidFill>
                <a:srgbClr val="000000"/>
              </a:solidFill>
              <a:latin typeface="微软雅黑" charset="-122"/>
              <a:ea typeface="微软雅黑" charset="-122"/>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advTm="1000">
        <p:circle/>
      </p:transition>
    </mc:Choice>
    <mc:Fallback>
      <p:transition advTm="1000">
        <p:circl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p14:dur="250" advTm="1000">
        <p:circle/>
      </p:transition>
    </mc:Choice>
    <mc:Fallback>
      <p:transition advTm="1000">
        <p:circl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xml"/><Relationship Id="rId2" Type="http://schemas.openxmlformats.org/officeDocument/2006/relationships/image" Target="../media/image14.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3.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3.xml"/><Relationship Id="rId2" Type="http://schemas.openxmlformats.org/officeDocument/2006/relationships/image" Target="../media/image23.png"/><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3.xml"/><Relationship Id="rId2" Type="http://schemas.openxmlformats.org/officeDocument/2006/relationships/image" Target="../media/image25.png"/><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3.xml"/><Relationship Id="rId2" Type="http://schemas.openxmlformats.org/officeDocument/2006/relationships/image" Target="../media/image27.png"/><Relationship Id="rId1"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3.xml"/><Relationship Id="rId2" Type="http://schemas.openxmlformats.org/officeDocument/2006/relationships/image" Target="../media/image30.png"/><Relationship Id="rId1"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3.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矩形 116"/>
          <p:cNvSpPr/>
          <p:nvPr/>
        </p:nvSpPr>
        <p:spPr>
          <a:xfrm>
            <a:off x="3957557" y="1233849"/>
            <a:ext cx="4329586" cy="432958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6" name="文本框 115"/>
          <p:cNvSpPr txBox="1"/>
          <p:nvPr/>
        </p:nvSpPr>
        <p:spPr>
          <a:xfrm>
            <a:off x="3837305" y="1457960"/>
            <a:ext cx="4444365" cy="1906905"/>
          </a:xfrm>
          <a:prstGeom prst="rect">
            <a:avLst/>
          </a:prstGeom>
          <a:noFill/>
          <a:ln>
            <a:noFill/>
          </a:ln>
        </p:spPr>
        <p:txBody>
          <a:bodyPr wrap="square" rtlCol="0">
            <a:spAutoFit/>
          </a:bodyPr>
          <a:lstStyle/>
          <a:p>
            <a:pPr algn="ctr"/>
            <a:r>
              <a:rPr kumimoji="1" lang="zh-CN" altLang="en-US" sz="5200" b="1" dirty="0" smtClean="0">
                <a:solidFill>
                  <a:schemeClr val="bg1"/>
                </a:solidFill>
                <a:latin typeface="微软雅黑" charset="-122"/>
              </a:rPr>
              <a:t>人生苦短</a:t>
            </a:r>
            <a:endParaRPr kumimoji="1" lang="en-US" altLang="zh-CN" sz="5200" b="1" dirty="0" smtClean="0">
              <a:solidFill>
                <a:schemeClr val="bg1"/>
              </a:solidFill>
              <a:latin typeface="微软雅黑" charset="-122"/>
            </a:endParaRPr>
          </a:p>
          <a:p>
            <a:pPr algn="ctr"/>
            <a:endParaRPr kumimoji="1" lang="zh-CN" altLang="en-US" sz="6600" b="1" dirty="0">
              <a:solidFill>
                <a:schemeClr val="bg1"/>
              </a:solidFill>
              <a:latin typeface="微软雅黑" charset="-122"/>
            </a:endParaRPr>
          </a:p>
        </p:txBody>
      </p:sp>
      <p:grpSp>
        <p:nvGrpSpPr>
          <p:cNvPr id="119" name="组 118"/>
          <p:cNvGrpSpPr/>
          <p:nvPr/>
        </p:nvGrpSpPr>
        <p:grpSpPr>
          <a:xfrm>
            <a:off x="7419372" y="-221648"/>
            <a:ext cx="5828741" cy="5077125"/>
            <a:chOff x="8211887" y="-221648"/>
            <a:chExt cx="5036226" cy="4386805"/>
          </a:xfrm>
        </p:grpSpPr>
        <p:sp>
          <p:nvSpPr>
            <p:cNvPr id="2" name="椭圆 1"/>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3" name="椭圆 2"/>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4" name="椭圆 3"/>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5" name="椭圆 4"/>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6" name="椭圆 5"/>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7" name="椭圆 6"/>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 name="椭圆 7"/>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9" name="椭圆 8"/>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0" name="椭圆 9"/>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 name="椭圆 10"/>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 name="椭圆 11"/>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3" name="椭圆 12"/>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cxnSp>
          <p:nvCxnSpPr>
            <p:cNvPr id="17" name="直线连接符 16"/>
            <p:cNvCxnSpPr>
              <a:stCxn id="2" idx="5"/>
              <a:endCxn id="7"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直线连接符 17"/>
            <p:cNvCxnSpPr>
              <a:stCxn id="4" idx="7"/>
              <a:endCxn id="7"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9" idx="7"/>
              <a:endCxn id="7"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3" idx="7"/>
              <a:endCxn id="4"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4" name="直线连接符 43"/>
            <p:cNvCxnSpPr>
              <a:stCxn id="5" idx="7"/>
              <a:endCxn id="2"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直线连接符 47"/>
            <p:cNvCxnSpPr>
              <a:stCxn id="8" idx="0"/>
              <a:endCxn id="2"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1" name="直线连接符 50"/>
            <p:cNvCxnSpPr>
              <a:stCxn id="7" idx="2"/>
              <a:endCxn id="8"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5" name="直线连接符 54"/>
            <p:cNvCxnSpPr>
              <a:stCxn id="8" idx="4"/>
              <a:endCxn id="4"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直线连接符 57"/>
            <p:cNvCxnSpPr>
              <a:stCxn id="4" idx="5"/>
              <a:endCxn id="9"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直线连接符 60"/>
            <p:cNvCxnSpPr>
              <a:stCxn id="5" idx="7"/>
              <a:endCxn id="8"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4" name="直线连接符 63"/>
            <p:cNvCxnSpPr>
              <a:stCxn id="5" idx="4"/>
              <a:endCxn id="3"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cxnSp>
          <p:nvCxnSpPr>
            <p:cNvPr id="71" name="直线连接符 70"/>
            <p:cNvCxnSpPr>
              <a:stCxn id="5" idx="5"/>
              <a:endCxn id="10"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6" name="直线连接符 75"/>
            <p:cNvCxnSpPr>
              <a:stCxn id="10" idx="7"/>
              <a:endCxn id="8"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直线连接符 78"/>
            <p:cNvCxnSpPr>
              <a:stCxn id="10" idx="6"/>
              <a:endCxn id="4"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5" name="直线连接符 84"/>
            <p:cNvCxnSpPr>
              <a:stCxn id="3" idx="0"/>
              <a:endCxn id="10"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2" name="直线连接符 91"/>
            <p:cNvCxnSpPr>
              <a:stCxn id="3" idx="6"/>
              <a:endCxn id="9"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6" name="椭圆 95"/>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97" name="椭圆 96"/>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
        <p:nvSpPr>
          <p:cNvPr id="131" name="文本框 130"/>
          <p:cNvSpPr txBox="1"/>
          <p:nvPr/>
        </p:nvSpPr>
        <p:spPr>
          <a:xfrm>
            <a:off x="3737610" y="2899410"/>
            <a:ext cx="4643120" cy="2306955"/>
          </a:xfrm>
          <a:prstGeom prst="rect">
            <a:avLst/>
          </a:prstGeom>
          <a:noFill/>
          <a:ln>
            <a:noFill/>
          </a:ln>
        </p:spPr>
        <p:txBody>
          <a:bodyPr wrap="square" rtlCol="0">
            <a:spAutoFit/>
          </a:bodyPr>
          <a:lstStyle/>
          <a:p>
            <a:pPr algn="ctr"/>
            <a:r>
              <a:rPr kumimoji="1" lang="zh-CN" altLang="en-US" sz="7200" b="1" dirty="0" smtClean="0">
                <a:solidFill>
                  <a:schemeClr val="bg1"/>
                </a:solidFill>
                <a:latin typeface="微软雅黑" charset="-122"/>
                <a:ea typeface="微软雅黑" charset="-122"/>
                <a:cs typeface="微软雅黑" charset="-122"/>
              </a:rPr>
              <a:t>我用</a:t>
            </a:r>
            <a:r>
              <a:rPr kumimoji="1" lang="en-US" altLang="zh-CN" sz="7200" b="1" dirty="0" smtClean="0">
                <a:solidFill>
                  <a:schemeClr val="bg1"/>
                </a:solidFill>
                <a:latin typeface="微软雅黑" charset="-122"/>
                <a:ea typeface="微软雅黑" charset="-122"/>
                <a:cs typeface="微软雅黑" charset="-122"/>
              </a:rPr>
              <a:t>PYTHON</a:t>
            </a:r>
            <a:endParaRPr kumimoji="1" lang="en-US" altLang="zh-CN" sz="7200" b="1" dirty="0" smtClean="0">
              <a:solidFill>
                <a:schemeClr val="bg1"/>
              </a:solidFill>
              <a:latin typeface="微软雅黑" charset="-122"/>
              <a:ea typeface="微软雅黑" charset="-122"/>
              <a:cs typeface="微软雅黑" charset="-122"/>
            </a:endParaRPr>
          </a:p>
        </p:txBody>
      </p:sp>
      <p:grpSp>
        <p:nvGrpSpPr>
          <p:cNvPr id="14" name="组 13"/>
          <p:cNvGrpSpPr/>
          <p:nvPr/>
        </p:nvGrpSpPr>
        <p:grpSpPr>
          <a:xfrm>
            <a:off x="-1897854" y="3860312"/>
            <a:ext cx="5094099" cy="4344867"/>
            <a:chOff x="-1897854" y="3860312"/>
            <a:chExt cx="5094099" cy="4344867"/>
          </a:xfrm>
        </p:grpSpPr>
        <p:sp>
          <p:nvSpPr>
            <p:cNvPr id="75" name="椭圆 74"/>
            <p:cNvSpPr/>
            <p:nvPr/>
          </p:nvSpPr>
          <p:spPr>
            <a:xfrm>
              <a:off x="437836" y="4127662"/>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77" name="椭圆 76"/>
            <p:cNvSpPr/>
            <p:nvPr/>
          </p:nvSpPr>
          <p:spPr>
            <a:xfrm>
              <a:off x="-399900" y="6842456"/>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78" name="椭圆 77"/>
            <p:cNvSpPr/>
            <p:nvPr/>
          </p:nvSpPr>
          <p:spPr>
            <a:xfrm>
              <a:off x="587655" y="6072326"/>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0" name="椭圆 79"/>
            <p:cNvSpPr/>
            <p:nvPr/>
          </p:nvSpPr>
          <p:spPr>
            <a:xfrm>
              <a:off x="-948958" y="5340817"/>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1" name="椭圆 80"/>
            <p:cNvSpPr/>
            <p:nvPr/>
          </p:nvSpPr>
          <p:spPr>
            <a:xfrm>
              <a:off x="2331537" y="6169300"/>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2" name="椭圆 81"/>
            <p:cNvSpPr/>
            <p:nvPr/>
          </p:nvSpPr>
          <p:spPr>
            <a:xfrm>
              <a:off x="1670042" y="5033615"/>
              <a:ext cx="627576" cy="627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3" name="椭圆 82"/>
            <p:cNvSpPr/>
            <p:nvPr/>
          </p:nvSpPr>
          <p:spPr>
            <a:xfrm>
              <a:off x="317987" y="4983061"/>
              <a:ext cx="687370" cy="6873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4" name="椭圆 83"/>
            <p:cNvSpPr/>
            <p:nvPr/>
          </p:nvSpPr>
          <p:spPr>
            <a:xfrm>
              <a:off x="1345152" y="6511019"/>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6" name="椭圆 85"/>
            <p:cNvSpPr/>
            <p:nvPr/>
          </p:nvSpPr>
          <p:spPr>
            <a:xfrm>
              <a:off x="-114496" y="6003339"/>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7" name="椭圆 86"/>
            <p:cNvSpPr/>
            <p:nvPr/>
          </p:nvSpPr>
          <p:spPr>
            <a:xfrm>
              <a:off x="833975" y="7183950"/>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8" name="椭圆 87"/>
            <p:cNvSpPr/>
            <p:nvPr/>
          </p:nvSpPr>
          <p:spPr>
            <a:xfrm>
              <a:off x="-1088240" y="4566965"/>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9" name="椭圆 88"/>
            <p:cNvSpPr/>
            <p:nvPr/>
          </p:nvSpPr>
          <p:spPr>
            <a:xfrm>
              <a:off x="-1897854" y="4034310"/>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cxnSp>
          <p:nvCxnSpPr>
            <p:cNvPr id="90" name="直线连接符 89"/>
            <p:cNvCxnSpPr>
              <a:stCxn id="75" idx="5"/>
              <a:endCxn id="82" idx="1"/>
            </p:cNvCxnSpPr>
            <p:nvPr/>
          </p:nvCxnSpPr>
          <p:spPr>
            <a:xfrm>
              <a:off x="739645" y="4429471"/>
              <a:ext cx="1022303" cy="69605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直线连接符 90"/>
            <p:cNvCxnSpPr>
              <a:stCxn id="78" idx="7"/>
              <a:endCxn id="82" idx="3"/>
            </p:cNvCxnSpPr>
            <p:nvPr/>
          </p:nvCxnSpPr>
          <p:spPr>
            <a:xfrm flipV="1">
              <a:off x="897703" y="5569285"/>
              <a:ext cx="864245" cy="5562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3" name="直线连接符 92"/>
            <p:cNvCxnSpPr>
              <a:stCxn id="84" idx="7"/>
              <a:endCxn id="82" idx="4"/>
            </p:cNvCxnSpPr>
            <p:nvPr/>
          </p:nvCxnSpPr>
          <p:spPr>
            <a:xfrm flipV="1">
              <a:off x="1910955" y="5661191"/>
              <a:ext cx="72875" cy="94690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4" name="直线连接符 93"/>
            <p:cNvCxnSpPr>
              <a:stCxn id="77" idx="7"/>
              <a:endCxn id="78" idx="3"/>
            </p:cNvCxnSpPr>
            <p:nvPr/>
          </p:nvCxnSpPr>
          <p:spPr>
            <a:xfrm flipV="1">
              <a:off x="165904" y="6382374"/>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5" name="直线连接符 94"/>
            <p:cNvCxnSpPr>
              <a:stCxn id="80" idx="7"/>
              <a:endCxn id="75" idx="3"/>
            </p:cNvCxnSpPr>
            <p:nvPr/>
          </p:nvCxnSpPr>
          <p:spPr>
            <a:xfrm flipV="1">
              <a:off x="-566038" y="4429471"/>
              <a:ext cx="1055656" cy="97704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9" name="直线连接符 98"/>
            <p:cNvCxnSpPr>
              <a:stCxn id="83" idx="0"/>
              <a:endCxn id="75" idx="4"/>
            </p:cNvCxnSpPr>
            <p:nvPr/>
          </p:nvCxnSpPr>
          <p:spPr>
            <a:xfrm flipH="1" flipV="1">
              <a:off x="614632" y="4481253"/>
              <a:ext cx="47040" cy="50180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0" name="直线连接符 99"/>
            <p:cNvCxnSpPr>
              <a:stCxn id="82" idx="2"/>
              <a:endCxn id="83" idx="6"/>
            </p:cNvCxnSpPr>
            <p:nvPr/>
          </p:nvCxnSpPr>
          <p:spPr>
            <a:xfrm flipH="1" flipV="1">
              <a:off x="1005357" y="5326743"/>
              <a:ext cx="664685" cy="2066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1" name="直线连接符 100"/>
            <p:cNvCxnSpPr>
              <a:stCxn id="83" idx="4"/>
              <a:endCxn id="78" idx="0"/>
            </p:cNvCxnSpPr>
            <p:nvPr/>
          </p:nvCxnSpPr>
          <p:spPr>
            <a:xfrm>
              <a:off x="661672" y="5670425"/>
              <a:ext cx="107605" cy="40190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2" name="直线连接符 101"/>
            <p:cNvCxnSpPr>
              <a:stCxn id="78" idx="5"/>
              <a:endCxn id="84" idx="1"/>
            </p:cNvCxnSpPr>
            <p:nvPr/>
          </p:nvCxnSpPr>
          <p:spPr>
            <a:xfrm>
              <a:off x="897702" y="6382374"/>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3" name="直线连接符 102"/>
            <p:cNvCxnSpPr>
              <a:stCxn id="80" idx="7"/>
              <a:endCxn id="83" idx="2"/>
            </p:cNvCxnSpPr>
            <p:nvPr/>
          </p:nvCxnSpPr>
          <p:spPr>
            <a:xfrm flipV="1">
              <a:off x="-566038" y="5326743"/>
              <a:ext cx="884025"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4" name="直线连接符 103"/>
            <p:cNvCxnSpPr>
              <a:stCxn id="80" idx="4"/>
              <a:endCxn id="77" idx="1"/>
            </p:cNvCxnSpPr>
            <p:nvPr/>
          </p:nvCxnSpPr>
          <p:spPr>
            <a:xfrm>
              <a:off x="-724648" y="5789437"/>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5" name="椭圆 104"/>
            <p:cNvSpPr/>
            <p:nvPr/>
          </p:nvSpPr>
          <p:spPr>
            <a:xfrm>
              <a:off x="12579" y="7779922"/>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cxnSp>
          <p:nvCxnSpPr>
            <p:cNvPr id="106" name="直线连接符 105"/>
            <p:cNvCxnSpPr>
              <a:stCxn id="80" idx="5"/>
              <a:endCxn id="86" idx="1"/>
            </p:cNvCxnSpPr>
            <p:nvPr/>
          </p:nvCxnSpPr>
          <p:spPr>
            <a:xfrm>
              <a:off x="-566037" y="5723738"/>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7" name="直线连接符 106"/>
            <p:cNvCxnSpPr>
              <a:stCxn id="86" idx="7"/>
              <a:endCxn id="83" idx="3"/>
            </p:cNvCxnSpPr>
            <p:nvPr/>
          </p:nvCxnSpPr>
          <p:spPr>
            <a:xfrm flipV="1">
              <a:off x="92313" y="5569763"/>
              <a:ext cx="326337" cy="46905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8" name="直线连接符 107"/>
            <p:cNvCxnSpPr>
              <a:stCxn id="86" idx="6"/>
              <a:endCxn id="78" idx="2"/>
            </p:cNvCxnSpPr>
            <p:nvPr/>
          </p:nvCxnSpPr>
          <p:spPr>
            <a:xfrm>
              <a:off x="127797" y="6124485"/>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9" name="直线连接符 108"/>
            <p:cNvCxnSpPr>
              <a:stCxn id="77" idx="0"/>
              <a:endCxn id="86" idx="4"/>
            </p:cNvCxnSpPr>
            <p:nvPr/>
          </p:nvCxnSpPr>
          <p:spPr>
            <a:xfrm flipV="1">
              <a:off x="-68459" y="6245631"/>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直线连接符 109"/>
            <p:cNvCxnSpPr>
              <a:stCxn id="77" idx="6"/>
              <a:endCxn id="84" idx="2"/>
            </p:cNvCxnSpPr>
            <p:nvPr/>
          </p:nvCxnSpPr>
          <p:spPr>
            <a:xfrm flipV="1">
              <a:off x="262979" y="6842459"/>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1" name="椭圆 110"/>
            <p:cNvSpPr/>
            <p:nvPr/>
          </p:nvSpPr>
          <p:spPr>
            <a:xfrm>
              <a:off x="-1193729" y="6382374"/>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2" name="椭圆 111"/>
            <p:cNvSpPr/>
            <p:nvPr/>
          </p:nvSpPr>
          <p:spPr>
            <a:xfrm>
              <a:off x="2911238" y="5911848"/>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3" name="椭圆 112"/>
            <p:cNvSpPr/>
            <p:nvPr/>
          </p:nvSpPr>
          <p:spPr>
            <a:xfrm>
              <a:off x="1069206" y="4219514"/>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4" name="椭圆 113"/>
            <p:cNvSpPr/>
            <p:nvPr/>
          </p:nvSpPr>
          <p:spPr>
            <a:xfrm>
              <a:off x="112126" y="3860312"/>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5" name="椭圆 114"/>
            <p:cNvSpPr/>
            <p:nvPr/>
          </p:nvSpPr>
          <p:spPr>
            <a:xfrm>
              <a:off x="1111420" y="5055122"/>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grpSp>
        <p:nvGrpSpPr>
          <p:cNvPr id="15" name="组 14"/>
          <p:cNvGrpSpPr/>
          <p:nvPr/>
        </p:nvGrpSpPr>
        <p:grpSpPr>
          <a:xfrm>
            <a:off x="3087349" y="2414413"/>
            <a:ext cx="1024513" cy="1398348"/>
            <a:chOff x="3087349" y="2414413"/>
            <a:chExt cx="1024513" cy="1398348"/>
          </a:xfrm>
        </p:grpSpPr>
        <p:sp>
          <p:nvSpPr>
            <p:cNvPr id="120" name="椭圆 119"/>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3" name="椭圆 122"/>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4" name="椭圆 123"/>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5" name="椭圆 124"/>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grpSp>
        <p:nvGrpSpPr>
          <p:cNvPr id="16" name="组 15"/>
          <p:cNvGrpSpPr/>
          <p:nvPr/>
        </p:nvGrpSpPr>
        <p:grpSpPr>
          <a:xfrm>
            <a:off x="7306290" y="4556172"/>
            <a:ext cx="1587497" cy="1201908"/>
            <a:chOff x="7306290" y="4556172"/>
            <a:chExt cx="1587497" cy="1201908"/>
          </a:xfrm>
        </p:grpSpPr>
        <p:sp>
          <p:nvSpPr>
            <p:cNvPr id="126" name="椭圆 125"/>
            <p:cNvSpPr/>
            <p:nvPr/>
          </p:nvSpPr>
          <p:spPr>
            <a:xfrm>
              <a:off x="7306290" y="5384416"/>
              <a:ext cx="373664" cy="3736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7" name="椭圆 126"/>
            <p:cNvSpPr/>
            <p:nvPr/>
          </p:nvSpPr>
          <p:spPr>
            <a:xfrm>
              <a:off x="8478566" y="4826138"/>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8" name="椭圆 127"/>
            <p:cNvSpPr/>
            <p:nvPr/>
          </p:nvSpPr>
          <p:spPr>
            <a:xfrm>
              <a:off x="8742934" y="5142940"/>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9" name="椭圆 128"/>
            <p:cNvSpPr/>
            <p:nvPr/>
          </p:nvSpPr>
          <p:spPr>
            <a:xfrm>
              <a:off x="7705441" y="4556172"/>
              <a:ext cx="351970" cy="3519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
        <p:nvSpPr>
          <p:cNvPr id="130" name="文本框 129"/>
          <p:cNvSpPr txBox="1"/>
          <p:nvPr/>
        </p:nvSpPr>
        <p:spPr>
          <a:xfrm>
            <a:off x="3935066" y="5696614"/>
            <a:ext cx="4354343" cy="384810"/>
          </a:xfrm>
          <a:prstGeom prst="rect">
            <a:avLst/>
          </a:prstGeom>
          <a:noFill/>
        </p:spPr>
        <p:txBody>
          <a:bodyPr wrap="square" rtlCol="0">
            <a:spAutoFit/>
          </a:bodyPr>
          <a:lstStyle/>
          <a:p>
            <a:pPr algn="ctr"/>
            <a:endParaRPr kumimoji="1" lang="zh-CN" dirty="0">
              <a:solidFill>
                <a:schemeClr val="bg1"/>
              </a:solidFill>
              <a:latin typeface="微软雅黑" charset="-122"/>
              <a:ea typeface="微软雅黑" charset="-122"/>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190" y="259715"/>
            <a:ext cx="3803015" cy="529590"/>
          </a:xfrm>
        </p:spPr>
        <p:txBody>
          <a:bodyPr/>
          <a:lstStyle/>
          <a:p>
            <a:pPr algn="ctr"/>
            <a:r>
              <a:rPr kumimoji="1" lang="en-US" altLang="zh-CN" dirty="0">
                <a:ea typeface="微软雅黑" charset="-122"/>
                <a:cs typeface="微软雅黑" charset="-122"/>
                <a:sym typeface="+mn-ea"/>
              </a:rPr>
              <a:t>  </a:t>
            </a:r>
            <a:r>
              <a:rPr kumimoji="1" lang="en-US" altLang="zh-CN" dirty="0" smtClean="0">
                <a:sym typeface="+mn-ea"/>
              </a:rPr>
              <a:t>PART</a:t>
            </a:r>
            <a:r>
              <a:rPr kumimoji="1" lang="zh-CN" altLang="en-US" dirty="0" smtClean="0">
                <a:sym typeface="+mn-ea"/>
              </a:rPr>
              <a:t> </a:t>
            </a:r>
            <a:r>
              <a:rPr kumimoji="1" lang="en-US" altLang="zh-CN" dirty="0" smtClean="0">
                <a:sym typeface="+mn-ea"/>
              </a:rPr>
              <a:t>TWO  </a:t>
            </a:r>
            <a:r>
              <a:rPr kumimoji="1" lang="zh-CN" altLang="en-US" dirty="0">
                <a:ea typeface="微软雅黑" charset="-122"/>
                <a:cs typeface="微软雅黑" charset="-122"/>
                <a:sym typeface="+mn-ea"/>
              </a:rPr>
              <a:t>发起请求</a:t>
            </a:r>
            <a:endParaRPr kumimoji="1" lang="zh-CN" altLang="en-US" dirty="0">
              <a:latin typeface="微软雅黑" charset="-122"/>
              <a:ea typeface="微软雅黑" charset="-122"/>
              <a:cs typeface="微软雅黑" charset="-122"/>
              <a:sym typeface="+mn-ea"/>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3" name="文本框 2"/>
          <p:cNvSpPr txBox="1"/>
          <p:nvPr/>
        </p:nvSpPr>
        <p:spPr>
          <a:xfrm>
            <a:off x="1730375" y="1087120"/>
            <a:ext cx="8730615" cy="368300"/>
          </a:xfrm>
          <a:prstGeom prst="rect">
            <a:avLst/>
          </a:prstGeom>
          <a:noFill/>
        </p:spPr>
        <p:txBody>
          <a:bodyPr wrap="square" rtlCol="0" anchor="t">
            <a:spAutoFit/>
          </a:bodyPr>
          <a:p>
            <a:r>
              <a:rPr lang="zh-CN" altLang="en-US">
                <a:solidFill>
                  <a:schemeClr val="bg1"/>
                </a:solidFill>
                <a:latin typeface="微软雅黑" charset="-122"/>
                <a:ea typeface="微软雅黑" charset="-122"/>
                <a:cs typeface="微软雅黑" charset="-122"/>
              </a:rPr>
              <a:t>如果想自定义请求的Headers，同样的将字典数据传递给headers参数。</a:t>
            </a:r>
            <a:endParaRPr lang="zh-CN" altLang="en-US">
              <a:solidFill>
                <a:schemeClr val="bg1"/>
              </a:solidFill>
              <a:latin typeface="微软雅黑" charset="-122"/>
              <a:ea typeface="微软雅黑" charset="-122"/>
              <a:cs typeface="微软雅黑" charset="-122"/>
            </a:endParaRPr>
          </a:p>
        </p:txBody>
      </p:sp>
      <p:sp>
        <p:nvSpPr>
          <p:cNvPr id="4" name="文本框 3"/>
          <p:cNvSpPr txBox="1"/>
          <p:nvPr/>
        </p:nvSpPr>
        <p:spPr>
          <a:xfrm>
            <a:off x="5444490" y="325120"/>
            <a:ext cx="2205355" cy="398780"/>
          </a:xfrm>
          <a:prstGeom prst="rect">
            <a:avLst/>
          </a:prstGeom>
          <a:noFill/>
        </p:spPr>
        <p:txBody>
          <a:bodyPr wrap="square" rtlCol="0" anchor="t">
            <a:spAutoFit/>
          </a:bodyPr>
          <a:p>
            <a:r>
              <a:rPr sz="2000" b="1">
                <a:solidFill>
                  <a:schemeClr val="bg1"/>
                </a:solidFill>
                <a:latin typeface="微软雅黑" charset="-122"/>
                <a:ea typeface="微软雅黑" charset="-122"/>
              </a:rPr>
              <a:t>自定义Headers</a:t>
            </a:r>
            <a:endParaRPr sz="2000" b="1">
              <a:solidFill>
                <a:schemeClr val="bg1"/>
              </a:solidFill>
              <a:latin typeface="微软雅黑" charset="-122"/>
              <a:ea typeface="微软雅黑" charset="-122"/>
            </a:endParaRPr>
          </a:p>
        </p:txBody>
      </p:sp>
      <p:pic>
        <p:nvPicPr>
          <p:cNvPr id="6" name="图片 5"/>
          <p:cNvPicPr>
            <a:picLocks noChangeAspect="1"/>
          </p:cNvPicPr>
          <p:nvPr/>
        </p:nvPicPr>
        <p:blipFill>
          <a:blip r:embed="rId1"/>
          <a:stretch>
            <a:fillRect/>
          </a:stretch>
        </p:blipFill>
        <p:spPr>
          <a:xfrm>
            <a:off x="4433570" y="1697355"/>
            <a:ext cx="3324225" cy="685800"/>
          </a:xfrm>
          <a:prstGeom prst="rect">
            <a:avLst/>
          </a:prstGeom>
        </p:spPr>
      </p:pic>
      <p:sp>
        <p:nvSpPr>
          <p:cNvPr id="7" name="文本框 6"/>
          <p:cNvSpPr txBox="1"/>
          <p:nvPr/>
        </p:nvSpPr>
        <p:spPr>
          <a:xfrm>
            <a:off x="5444490" y="3175635"/>
            <a:ext cx="2205355" cy="398780"/>
          </a:xfrm>
          <a:prstGeom prst="rect">
            <a:avLst/>
          </a:prstGeom>
          <a:noFill/>
        </p:spPr>
        <p:txBody>
          <a:bodyPr wrap="square" rtlCol="0" anchor="t">
            <a:spAutoFit/>
          </a:bodyPr>
          <a:p>
            <a:r>
              <a:rPr sz="2000" b="1">
                <a:solidFill>
                  <a:schemeClr val="bg1"/>
                </a:solidFill>
                <a:latin typeface="微软雅黑" charset="-122"/>
                <a:ea typeface="微软雅黑" charset="-122"/>
              </a:rPr>
              <a:t>自定义Cookies</a:t>
            </a:r>
            <a:endParaRPr sz="2000" b="1">
              <a:solidFill>
                <a:schemeClr val="bg1"/>
              </a:solidFill>
              <a:latin typeface="微软雅黑" charset="-122"/>
              <a:ea typeface="微软雅黑" charset="-122"/>
            </a:endParaRPr>
          </a:p>
        </p:txBody>
      </p:sp>
      <p:sp>
        <p:nvSpPr>
          <p:cNvPr id="10" name="文本框 9"/>
          <p:cNvSpPr txBox="1"/>
          <p:nvPr/>
        </p:nvSpPr>
        <p:spPr>
          <a:xfrm>
            <a:off x="1731010" y="3683000"/>
            <a:ext cx="8730615" cy="645160"/>
          </a:xfrm>
          <a:prstGeom prst="rect">
            <a:avLst/>
          </a:prstGeom>
          <a:noFill/>
        </p:spPr>
        <p:txBody>
          <a:bodyPr wrap="square" rtlCol="0" anchor="t">
            <a:spAutoFit/>
          </a:bodyPr>
          <a:p>
            <a:r>
              <a:rPr lang="zh-CN" altLang="en-US">
                <a:solidFill>
                  <a:schemeClr val="bg1"/>
                </a:solidFill>
                <a:latin typeface="微软雅黑" charset="-122"/>
                <a:ea typeface="微软雅黑" charset="-122"/>
                <a:cs typeface="微软雅黑" charset="-122"/>
              </a:rPr>
              <a:t>Requests中自定义Cookies也不用再去构造CookieJar对象，直接将字典递给cookies参数。</a:t>
            </a:r>
            <a:endParaRPr lang="zh-CN" altLang="en-US">
              <a:solidFill>
                <a:schemeClr val="bg1"/>
              </a:solidFill>
              <a:latin typeface="微软雅黑" charset="-122"/>
              <a:ea typeface="微软雅黑" charset="-122"/>
              <a:cs typeface="微软雅黑" charset="-122"/>
            </a:endParaRPr>
          </a:p>
        </p:txBody>
      </p:sp>
      <p:pic>
        <p:nvPicPr>
          <p:cNvPr id="13" name="图片 12"/>
          <p:cNvPicPr>
            <a:picLocks noChangeAspect="1"/>
          </p:cNvPicPr>
          <p:nvPr/>
        </p:nvPicPr>
        <p:blipFill>
          <a:blip r:embed="rId2"/>
          <a:stretch>
            <a:fillRect/>
          </a:stretch>
        </p:blipFill>
        <p:spPr>
          <a:xfrm>
            <a:off x="4649470" y="4867275"/>
            <a:ext cx="3000375" cy="10953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190" y="259715"/>
            <a:ext cx="3803015" cy="529590"/>
          </a:xfrm>
        </p:spPr>
        <p:txBody>
          <a:bodyPr/>
          <a:lstStyle/>
          <a:p>
            <a:pPr algn="ctr"/>
            <a:r>
              <a:rPr kumimoji="1" lang="en-US" altLang="zh-CN" dirty="0">
                <a:ea typeface="微软雅黑" charset="-122"/>
                <a:cs typeface="微软雅黑" charset="-122"/>
                <a:sym typeface="+mn-ea"/>
              </a:rPr>
              <a:t>  </a:t>
            </a:r>
            <a:r>
              <a:rPr kumimoji="1" lang="en-US" altLang="zh-CN" dirty="0" smtClean="0">
                <a:sym typeface="+mn-ea"/>
              </a:rPr>
              <a:t>PART</a:t>
            </a:r>
            <a:r>
              <a:rPr kumimoji="1" lang="zh-CN" altLang="en-US" dirty="0" smtClean="0">
                <a:sym typeface="+mn-ea"/>
              </a:rPr>
              <a:t> </a:t>
            </a:r>
            <a:r>
              <a:rPr kumimoji="1" lang="en-US" altLang="zh-CN" dirty="0" smtClean="0">
                <a:sym typeface="+mn-ea"/>
              </a:rPr>
              <a:t>TWO  </a:t>
            </a:r>
            <a:r>
              <a:rPr kumimoji="1" lang="zh-CN" altLang="en-US" dirty="0">
                <a:ea typeface="微软雅黑" charset="-122"/>
                <a:cs typeface="微软雅黑" charset="-122"/>
                <a:sym typeface="+mn-ea"/>
              </a:rPr>
              <a:t>发起请求</a:t>
            </a:r>
            <a:endParaRPr kumimoji="1" lang="zh-CN" altLang="en-US" dirty="0">
              <a:latin typeface="微软雅黑" charset="-122"/>
              <a:ea typeface="微软雅黑" charset="-122"/>
              <a:cs typeface="微软雅黑" charset="-122"/>
              <a:sym typeface="+mn-ea"/>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3" name="文本框 2"/>
          <p:cNvSpPr txBox="1"/>
          <p:nvPr/>
        </p:nvSpPr>
        <p:spPr>
          <a:xfrm>
            <a:off x="1730375" y="1087120"/>
            <a:ext cx="8730615" cy="368300"/>
          </a:xfrm>
          <a:prstGeom prst="rect">
            <a:avLst/>
          </a:prstGeom>
          <a:noFill/>
        </p:spPr>
        <p:txBody>
          <a:bodyPr wrap="square" rtlCol="0" anchor="t">
            <a:spAutoFit/>
          </a:bodyPr>
          <a:p>
            <a:r>
              <a:rPr lang="zh-CN" altLang="en-US">
                <a:solidFill>
                  <a:schemeClr val="bg1"/>
                </a:solidFill>
                <a:latin typeface="微软雅黑" charset="-122"/>
                <a:ea typeface="微软雅黑" charset="-122"/>
                <a:cs typeface="微软雅黑" charset="-122"/>
              </a:rPr>
              <a:t>当我们需要使用代理时，同样构造代理字典，传递给proxies参数。</a:t>
            </a:r>
            <a:endParaRPr lang="zh-CN" altLang="en-US">
              <a:solidFill>
                <a:schemeClr val="bg1"/>
              </a:solidFill>
              <a:latin typeface="微软雅黑" charset="-122"/>
              <a:ea typeface="微软雅黑" charset="-122"/>
              <a:cs typeface="微软雅黑" charset="-122"/>
            </a:endParaRPr>
          </a:p>
        </p:txBody>
      </p:sp>
      <p:sp>
        <p:nvSpPr>
          <p:cNvPr id="4" name="文本框 3"/>
          <p:cNvSpPr txBox="1"/>
          <p:nvPr/>
        </p:nvSpPr>
        <p:spPr>
          <a:xfrm>
            <a:off x="5444490" y="325120"/>
            <a:ext cx="2205355" cy="398780"/>
          </a:xfrm>
          <a:prstGeom prst="rect">
            <a:avLst/>
          </a:prstGeom>
          <a:noFill/>
        </p:spPr>
        <p:txBody>
          <a:bodyPr wrap="square" rtlCol="0" anchor="t">
            <a:spAutoFit/>
          </a:bodyPr>
          <a:p>
            <a:r>
              <a:rPr sz="2000" b="1">
                <a:solidFill>
                  <a:schemeClr val="bg1"/>
                </a:solidFill>
                <a:latin typeface="微软雅黑" charset="-122"/>
                <a:ea typeface="微软雅黑" charset="-122"/>
              </a:rPr>
              <a:t>设置代理</a:t>
            </a:r>
            <a:endParaRPr sz="2000" b="1">
              <a:solidFill>
                <a:schemeClr val="bg1"/>
              </a:solidFill>
              <a:latin typeface="微软雅黑" charset="-122"/>
              <a:ea typeface="微软雅黑" charset="-122"/>
            </a:endParaRPr>
          </a:p>
        </p:txBody>
      </p:sp>
      <p:sp>
        <p:nvSpPr>
          <p:cNvPr id="10" name="文本框 9"/>
          <p:cNvSpPr txBox="1"/>
          <p:nvPr/>
        </p:nvSpPr>
        <p:spPr>
          <a:xfrm>
            <a:off x="1784350" y="4154805"/>
            <a:ext cx="8730615" cy="645160"/>
          </a:xfrm>
          <a:prstGeom prst="rect">
            <a:avLst/>
          </a:prstGeom>
          <a:noFill/>
        </p:spPr>
        <p:txBody>
          <a:bodyPr wrap="square" rtlCol="0" anchor="t">
            <a:spAutoFit/>
          </a:bodyPr>
          <a:p>
            <a:r>
              <a:rPr lang="zh-CN" altLang="en-US">
                <a:solidFill>
                  <a:schemeClr val="bg1"/>
                </a:solidFill>
                <a:latin typeface="微软雅黑" charset="-122"/>
                <a:ea typeface="微软雅黑" charset="-122"/>
                <a:cs typeface="微软雅黑" charset="-122"/>
              </a:rPr>
              <a:t>在网络请求中，我们常常会遇到状态码是3开头的重定向问题，在Requests中是默认开启允许重定向的，即遇到重定向时，会自动继续访问。</a:t>
            </a:r>
            <a:endParaRPr lang="zh-CN" altLang="en-US">
              <a:solidFill>
                <a:schemeClr val="bg1"/>
              </a:solidFill>
              <a:latin typeface="微软雅黑" charset="-122"/>
              <a:ea typeface="微软雅黑" charset="-122"/>
              <a:cs typeface="微软雅黑" charset="-122"/>
            </a:endParaRPr>
          </a:p>
        </p:txBody>
      </p:sp>
      <p:pic>
        <p:nvPicPr>
          <p:cNvPr id="5" name="图片 4"/>
          <p:cNvPicPr>
            <a:picLocks noChangeAspect="1"/>
          </p:cNvPicPr>
          <p:nvPr/>
        </p:nvPicPr>
        <p:blipFill>
          <a:blip r:embed="rId1"/>
          <a:stretch>
            <a:fillRect/>
          </a:stretch>
        </p:blipFill>
        <p:spPr>
          <a:xfrm>
            <a:off x="4445000" y="1899920"/>
            <a:ext cx="3409950" cy="1362075"/>
          </a:xfrm>
          <a:prstGeom prst="rect">
            <a:avLst/>
          </a:prstGeom>
        </p:spPr>
      </p:pic>
      <p:sp>
        <p:nvSpPr>
          <p:cNvPr id="9" name="文本框 8"/>
          <p:cNvSpPr txBox="1"/>
          <p:nvPr/>
        </p:nvSpPr>
        <p:spPr>
          <a:xfrm>
            <a:off x="5444490" y="3509010"/>
            <a:ext cx="2205355" cy="398780"/>
          </a:xfrm>
          <a:prstGeom prst="rect">
            <a:avLst/>
          </a:prstGeom>
          <a:noFill/>
        </p:spPr>
        <p:txBody>
          <a:bodyPr wrap="square" rtlCol="0" anchor="t">
            <a:spAutoFit/>
          </a:bodyPr>
          <a:p>
            <a:r>
              <a:rPr sz="2000" b="1">
                <a:solidFill>
                  <a:schemeClr val="bg1"/>
                </a:solidFill>
                <a:latin typeface="微软雅黑" charset="-122"/>
                <a:ea typeface="微软雅黑" charset="-122"/>
              </a:rPr>
              <a:t>重定向</a:t>
            </a:r>
            <a:endParaRPr sz="2000" b="1">
              <a:solidFill>
                <a:schemeClr val="bg1"/>
              </a:solidFill>
              <a:latin typeface="微软雅黑" charset="-122"/>
              <a:ea typeface="微软雅黑" charset="-122"/>
            </a:endParaRPr>
          </a:p>
        </p:txBody>
      </p:sp>
      <p:pic>
        <p:nvPicPr>
          <p:cNvPr id="11" name="图片 10"/>
          <p:cNvPicPr>
            <a:picLocks noChangeAspect="1"/>
          </p:cNvPicPr>
          <p:nvPr/>
        </p:nvPicPr>
        <p:blipFill>
          <a:blip r:embed="rId2"/>
          <a:stretch>
            <a:fillRect/>
          </a:stretch>
        </p:blipFill>
        <p:spPr>
          <a:xfrm>
            <a:off x="3876040" y="5295900"/>
            <a:ext cx="4438650" cy="5715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190" y="259715"/>
            <a:ext cx="3803015" cy="529590"/>
          </a:xfrm>
        </p:spPr>
        <p:txBody>
          <a:bodyPr/>
          <a:lstStyle/>
          <a:p>
            <a:pPr algn="ctr"/>
            <a:r>
              <a:rPr kumimoji="1" lang="en-US" altLang="zh-CN" dirty="0">
                <a:ea typeface="微软雅黑" charset="-122"/>
                <a:cs typeface="微软雅黑" charset="-122"/>
                <a:sym typeface="+mn-ea"/>
              </a:rPr>
              <a:t>  </a:t>
            </a:r>
            <a:r>
              <a:rPr kumimoji="1" lang="en-US" altLang="zh-CN" dirty="0" smtClean="0">
                <a:sym typeface="+mn-ea"/>
              </a:rPr>
              <a:t>PART</a:t>
            </a:r>
            <a:r>
              <a:rPr kumimoji="1" lang="zh-CN" altLang="en-US" dirty="0" smtClean="0">
                <a:sym typeface="+mn-ea"/>
              </a:rPr>
              <a:t> </a:t>
            </a:r>
            <a:r>
              <a:rPr kumimoji="1" lang="en-US" altLang="zh-CN" dirty="0" smtClean="0">
                <a:sym typeface="+mn-ea"/>
              </a:rPr>
              <a:t>TWO  </a:t>
            </a:r>
            <a:r>
              <a:rPr kumimoji="1" lang="zh-CN" altLang="en-US" dirty="0">
                <a:ea typeface="微软雅黑" charset="-122"/>
                <a:cs typeface="微软雅黑" charset="-122"/>
                <a:sym typeface="+mn-ea"/>
              </a:rPr>
              <a:t>发起请求</a:t>
            </a:r>
            <a:endParaRPr kumimoji="1" lang="zh-CN" altLang="en-US" dirty="0">
              <a:latin typeface="微软雅黑" charset="-122"/>
              <a:ea typeface="微软雅黑" charset="-122"/>
              <a:cs typeface="微软雅黑" charset="-122"/>
              <a:sym typeface="+mn-ea"/>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3" name="文本框 2"/>
          <p:cNvSpPr txBox="1"/>
          <p:nvPr/>
        </p:nvSpPr>
        <p:spPr>
          <a:xfrm>
            <a:off x="1730375" y="1087120"/>
            <a:ext cx="8730615" cy="922020"/>
          </a:xfrm>
          <a:prstGeom prst="rect">
            <a:avLst/>
          </a:prstGeom>
          <a:noFill/>
        </p:spPr>
        <p:txBody>
          <a:bodyPr wrap="square" rtlCol="0" anchor="t">
            <a:spAutoFit/>
          </a:bodyPr>
          <a:p>
            <a:r>
              <a:rPr lang="zh-CN" altLang="en-US">
                <a:solidFill>
                  <a:schemeClr val="bg1"/>
                </a:solidFill>
                <a:latin typeface="微软雅黑" charset="-122"/>
                <a:ea typeface="微软雅黑" charset="-122"/>
                <a:cs typeface="微软雅黑" charset="-122"/>
              </a:rPr>
              <a:t>有时候我们使用了抓包工具，这个时候由于抓包工具提供的证书并不是由受信任的数字证书颁发机构颁发的，所以证书的验证会失败，所以我们就需要关闭证书验证。</a:t>
            </a:r>
            <a:endParaRPr lang="zh-CN" altLang="en-US">
              <a:solidFill>
                <a:schemeClr val="bg1"/>
              </a:solidFill>
              <a:latin typeface="微软雅黑" charset="-122"/>
              <a:ea typeface="微软雅黑" charset="-122"/>
              <a:cs typeface="微软雅黑" charset="-122"/>
            </a:endParaRPr>
          </a:p>
          <a:p>
            <a:r>
              <a:rPr lang="zh-CN" altLang="en-US">
                <a:solidFill>
                  <a:schemeClr val="bg1"/>
                </a:solidFill>
                <a:latin typeface="微软雅黑" charset="-122"/>
                <a:ea typeface="微软雅黑" charset="-122"/>
                <a:cs typeface="微软雅黑" charset="-122"/>
              </a:rPr>
              <a:t>在请求的时候把verify参数设置为False就可以关闭证书验证了。</a:t>
            </a:r>
            <a:endParaRPr lang="zh-CN" altLang="en-US">
              <a:solidFill>
                <a:schemeClr val="bg1"/>
              </a:solidFill>
              <a:latin typeface="微软雅黑" charset="-122"/>
              <a:ea typeface="微软雅黑" charset="-122"/>
              <a:cs typeface="微软雅黑" charset="-122"/>
            </a:endParaRPr>
          </a:p>
        </p:txBody>
      </p:sp>
      <p:sp>
        <p:nvSpPr>
          <p:cNvPr id="4" name="文本框 3"/>
          <p:cNvSpPr txBox="1"/>
          <p:nvPr/>
        </p:nvSpPr>
        <p:spPr>
          <a:xfrm>
            <a:off x="5444490" y="325120"/>
            <a:ext cx="2205355" cy="398780"/>
          </a:xfrm>
          <a:prstGeom prst="rect">
            <a:avLst/>
          </a:prstGeom>
          <a:noFill/>
        </p:spPr>
        <p:txBody>
          <a:bodyPr wrap="square" rtlCol="0" anchor="t">
            <a:spAutoFit/>
          </a:bodyPr>
          <a:p>
            <a:r>
              <a:rPr sz="2000" b="1">
                <a:solidFill>
                  <a:schemeClr val="bg1"/>
                </a:solidFill>
                <a:latin typeface="微软雅黑" charset="-122"/>
                <a:ea typeface="微软雅黑" charset="-122"/>
              </a:rPr>
              <a:t>禁止证书验证</a:t>
            </a:r>
            <a:endParaRPr sz="2000" b="1">
              <a:solidFill>
                <a:schemeClr val="bg1"/>
              </a:solidFill>
              <a:latin typeface="微软雅黑" charset="-122"/>
              <a:ea typeface="微软雅黑" charset="-122"/>
            </a:endParaRPr>
          </a:p>
        </p:txBody>
      </p:sp>
      <p:pic>
        <p:nvPicPr>
          <p:cNvPr id="6" name="图片 5"/>
          <p:cNvPicPr>
            <a:picLocks noChangeAspect="1"/>
          </p:cNvPicPr>
          <p:nvPr/>
        </p:nvPicPr>
        <p:blipFill>
          <a:blip r:embed="rId1"/>
          <a:stretch>
            <a:fillRect/>
          </a:stretch>
        </p:blipFill>
        <p:spPr>
          <a:xfrm>
            <a:off x="3796030" y="2194560"/>
            <a:ext cx="4600575" cy="552450"/>
          </a:xfrm>
          <a:prstGeom prst="rect">
            <a:avLst/>
          </a:prstGeom>
        </p:spPr>
      </p:pic>
      <p:sp>
        <p:nvSpPr>
          <p:cNvPr id="7" name="文本框 6"/>
          <p:cNvSpPr txBox="1"/>
          <p:nvPr/>
        </p:nvSpPr>
        <p:spPr>
          <a:xfrm>
            <a:off x="1731010" y="2967990"/>
            <a:ext cx="8730615" cy="368300"/>
          </a:xfrm>
          <a:prstGeom prst="rect">
            <a:avLst/>
          </a:prstGeom>
          <a:noFill/>
        </p:spPr>
        <p:txBody>
          <a:bodyPr wrap="square" rtlCol="0" anchor="t">
            <a:spAutoFit/>
          </a:bodyPr>
          <a:p>
            <a:r>
              <a:rPr lang="zh-CN" altLang="en-US">
                <a:solidFill>
                  <a:schemeClr val="bg1"/>
                </a:solidFill>
                <a:latin typeface="微软雅黑" charset="-122"/>
                <a:ea typeface="微软雅黑" charset="-122"/>
                <a:cs typeface="微软雅黑" charset="-122"/>
              </a:rPr>
              <a:t>但是关闭验证后，会有一个比较烦人的warning</a:t>
            </a:r>
            <a:endParaRPr lang="zh-CN" altLang="en-US">
              <a:solidFill>
                <a:schemeClr val="bg1"/>
              </a:solidFill>
              <a:latin typeface="微软雅黑" charset="-122"/>
              <a:ea typeface="微软雅黑" charset="-122"/>
              <a:cs typeface="微软雅黑" charset="-122"/>
            </a:endParaRPr>
          </a:p>
        </p:txBody>
      </p:sp>
      <p:pic>
        <p:nvPicPr>
          <p:cNvPr id="8" name="图片 7"/>
          <p:cNvPicPr>
            <a:picLocks noChangeAspect="1"/>
          </p:cNvPicPr>
          <p:nvPr/>
        </p:nvPicPr>
        <p:blipFill>
          <a:blip r:embed="rId2"/>
          <a:stretch>
            <a:fillRect/>
          </a:stretch>
        </p:blipFill>
        <p:spPr>
          <a:xfrm>
            <a:off x="2986405" y="3754755"/>
            <a:ext cx="6219825" cy="704850"/>
          </a:xfrm>
          <a:prstGeom prst="rect">
            <a:avLst/>
          </a:prstGeom>
        </p:spPr>
      </p:pic>
      <p:sp>
        <p:nvSpPr>
          <p:cNvPr id="12" name="文本框 11"/>
          <p:cNvSpPr txBox="1"/>
          <p:nvPr/>
        </p:nvSpPr>
        <p:spPr>
          <a:xfrm>
            <a:off x="1730375" y="4701540"/>
            <a:ext cx="8730615" cy="368300"/>
          </a:xfrm>
          <a:prstGeom prst="rect">
            <a:avLst/>
          </a:prstGeom>
          <a:noFill/>
        </p:spPr>
        <p:txBody>
          <a:bodyPr wrap="square" rtlCol="0" anchor="t">
            <a:spAutoFit/>
          </a:bodyPr>
          <a:p>
            <a:r>
              <a:rPr lang="zh-CN" altLang="en-US">
                <a:solidFill>
                  <a:schemeClr val="bg1"/>
                </a:solidFill>
                <a:latin typeface="微软雅黑" charset="-122"/>
                <a:ea typeface="微软雅黑" charset="-122"/>
                <a:cs typeface="微软雅黑" charset="-122"/>
              </a:rPr>
              <a:t>可以使用以下方法关闭警告：</a:t>
            </a:r>
            <a:endParaRPr lang="zh-CN" altLang="en-US">
              <a:solidFill>
                <a:schemeClr val="bg1"/>
              </a:solidFill>
              <a:latin typeface="微软雅黑" charset="-122"/>
              <a:ea typeface="微软雅黑" charset="-122"/>
              <a:cs typeface="微软雅黑" charset="-122"/>
            </a:endParaRPr>
          </a:p>
        </p:txBody>
      </p:sp>
      <p:pic>
        <p:nvPicPr>
          <p:cNvPr id="13" name="图片 12"/>
          <p:cNvPicPr>
            <a:picLocks noChangeAspect="1"/>
          </p:cNvPicPr>
          <p:nvPr/>
        </p:nvPicPr>
        <p:blipFill>
          <a:blip r:embed="rId3"/>
          <a:stretch>
            <a:fillRect/>
          </a:stretch>
        </p:blipFill>
        <p:spPr>
          <a:xfrm>
            <a:off x="3724910" y="5346065"/>
            <a:ext cx="4743450"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190" y="259715"/>
            <a:ext cx="3803015" cy="529590"/>
          </a:xfrm>
        </p:spPr>
        <p:txBody>
          <a:bodyPr/>
          <a:lstStyle/>
          <a:p>
            <a:pPr algn="ctr"/>
            <a:r>
              <a:rPr kumimoji="1" lang="en-US" altLang="zh-CN" dirty="0">
                <a:ea typeface="微软雅黑" charset="-122"/>
                <a:cs typeface="微软雅黑" charset="-122"/>
                <a:sym typeface="+mn-ea"/>
              </a:rPr>
              <a:t>  </a:t>
            </a:r>
            <a:r>
              <a:rPr kumimoji="1" lang="en-US" altLang="zh-CN" dirty="0" smtClean="0">
                <a:sym typeface="+mn-ea"/>
              </a:rPr>
              <a:t>PART</a:t>
            </a:r>
            <a:r>
              <a:rPr kumimoji="1" lang="zh-CN" altLang="en-US" dirty="0" smtClean="0">
                <a:sym typeface="+mn-ea"/>
              </a:rPr>
              <a:t> </a:t>
            </a:r>
            <a:r>
              <a:rPr kumimoji="1" lang="en-US" altLang="zh-CN" dirty="0" smtClean="0">
                <a:sym typeface="+mn-ea"/>
              </a:rPr>
              <a:t>TWO  </a:t>
            </a:r>
            <a:r>
              <a:rPr kumimoji="1" lang="zh-CN" altLang="en-US" dirty="0">
                <a:ea typeface="微软雅黑" charset="-122"/>
                <a:cs typeface="微软雅黑" charset="-122"/>
                <a:sym typeface="+mn-ea"/>
              </a:rPr>
              <a:t>发起请求</a:t>
            </a:r>
            <a:endParaRPr kumimoji="1" lang="zh-CN" altLang="en-US" dirty="0">
              <a:latin typeface="微软雅黑" charset="-122"/>
              <a:ea typeface="微软雅黑" charset="-122"/>
              <a:cs typeface="微软雅黑" charset="-122"/>
              <a:sym typeface="+mn-ea"/>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3" name="文本框 2"/>
          <p:cNvSpPr txBox="1"/>
          <p:nvPr/>
        </p:nvSpPr>
        <p:spPr>
          <a:xfrm>
            <a:off x="2988310" y="1794510"/>
            <a:ext cx="4661535" cy="368300"/>
          </a:xfrm>
          <a:prstGeom prst="rect">
            <a:avLst/>
          </a:prstGeom>
          <a:noFill/>
        </p:spPr>
        <p:txBody>
          <a:bodyPr wrap="square" rtlCol="0" anchor="t">
            <a:spAutoFit/>
          </a:bodyPr>
          <a:p>
            <a:r>
              <a:rPr lang="zh-CN" altLang="en-US">
                <a:solidFill>
                  <a:schemeClr val="bg1"/>
                </a:solidFill>
                <a:latin typeface="微软雅黑" charset="-122"/>
                <a:ea typeface="微软雅黑" charset="-122"/>
                <a:cs typeface="微软雅黑" charset="-122"/>
              </a:rPr>
              <a:t>设置访问超时，设置timeout参数即可。</a:t>
            </a:r>
            <a:endParaRPr lang="zh-CN" altLang="en-US">
              <a:solidFill>
                <a:schemeClr val="bg1"/>
              </a:solidFill>
              <a:latin typeface="微软雅黑" charset="-122"/>
              <a:ea typeface="微软雅黑" charset="-122"/>
              <a:cs typeface="微软雅黑" charset="-122"/>
            </a:endParaRPr>
          </a:p>
        </p:txBody>
      </p:sp>
      <p:sp>
        <p:nvSpPr>
          <p:cNvPr id="4" name="文本框 3"/>
          <p:cNvSpPr txBox="1"/>
          <p:nvPr/>
        </p:nvSpPr>
        <p:spPr>
          <a:xfrm>
            <a:off x="5444490" y="325120"/>
            <a:ext cx="2205355" cy="398780"/>
          </a:xfrm>
          <a:prstGeom prst="rect">
            <a:avLst/>
          </a:prstGeom>
          <a:noFill/>
        </p:spPr>
        <p:txBody>
          <a:bodyPr wrap="square" rtlCol="0" anchor="t">
            <a:spAutoFit/>
          </a:bodyPr>
          <a:p>
            <a:r>
              <a:rPr sz="2000" b="1">
                <a:solidFill>
                  <a:schemeClr val="bg1"/>
                </a:solidFill>
                <a:latin typeface="微软雅黑" charset="-122"/>
                <a:ea typeface="微软雅黑" charset="-122"/>
              </a:rPr>
              <a:t>设置超时</a:t>
            </a:r>
            <a:endParaRPr sz="2000" b="1">
              <a:solidFill>
                <a:schemeClr val="bg1"/>
              </a:solidFill>
              <a:latin typeface="微软雅黑" charset="-122"/>
              <a:ea typeface="微软雅黑" charset="-122"/>
            </a:endParaRPr>
          </a:p>
        </p:txBody>
      </p:sp>
      <p:pic>
        <p:nvPicPr>
          <p:cNvPr id="5" name="图片 4"/>
          <p:cNvPicPr>
            <a:picLocks noChangeAspect="1"/>
          </p:cNvPicPr>
          <p:nvPr/>
        </p:nvPicPr>
        <p:blipFill>
          <a:blip r:embed="rId1"/>
          <a:stretch>
            <a:fillRect/>
          </a:stretch>
        </p:blipFill>
        <p:spPr>
          <a:xfrm>
            <a:off x="2981325" y="3023870"/>
            <a:ext cx="6229350" cy="8096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555922" y="2164888"/>
            <a:ext cx="5088255" cy="1038225"/>
            <a:chOff x="3226037" y="1344566"/>
            <a:chExt cx="5088255" cy="1038225"/>
          </a:xfrm>
        </p:grpSpPr>
        <p:sp>
          <p:nvSpPr>
            <p:cNvPr id="3" name="矩形 2"/>
            <p:cNvSpPr/>
            <p:nvPr/>
          </p:nvSpPr>
          <p:spPr>
            <a:xfrm>
              <a:off x="3226037" y="1344566"/>
              <a:ext cx="5088255" cy="103822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4" name="文本框 3"/>
            <p:cNvSpPr txBox="1"/>
            <p:nvPr/>
          </p:nvSpPr>
          <p:spPr>
            <a:xfrm>
              <a:off x="3226037" y="1344566"/>
              <a:ext cx="5079365" cy="1014730"/>
            </a:xfrm>
            <a:prstGeom prst="rect">
              <a:avLst/>
            </a:prstGeom>
            <a:noFill/>
            <a:ln>
              <a:noFill/>
            </a:ln>
          </p:spPr>
          <p:txBody>
            <a:bodyPr wrap="square" rtlCol="0">
              <a:spAutoFit/>
            </a:bodyPr>
            <a:lstStyle/>
            <a:p>
              <a:pPr algn="ctr"/>
              <a:r>
                <a:rPr kumimoji="1" lang="en-US" altLang="zh-CN" sz="6000" b="1" dirty="0" smtClean="0">
                  <a:solidFill>
                    <a:schemeClr val="bg1"/>
                  </a:solidFill>
                  <a:latin typeface="微软雅黑" charset="-122"/>
                </a:rPr>
                <a:t>PART</a:t>
              </a:r>
              <a:r>
                <a:rPr kumimoji="1" lang="zh-CN" altLang="en-US" sz="6000" b="1" dirty="0" smtClean="0">
                  <a:solidFill>
                    <a:schemeClr val="bg1"/>
                  </a:solidFill>
                  <a:latin typeface="微软雅黑" charset="-122"/>
                </a:rPr>
                <a:t> </a:t>
              </a:r>
              <a:r>
                <a:rPr kumimoji="1" lang="en-US" altLang="zh-CN" sz="6000" b="1" dirty="0" smtClean="0">
                  <a:solidFill>
                    <a:schemeClr val="bg1"/>
                  </a:solidFill>
                  <a:latin typeface="微软雅黑" charset="-122"/>
                </a:rPr>
                <a:t>THREE</a:t>
              </a:r>
              <a:endParaRPr kumimoji="1" lang="en-US" altLang="zh-CN" sz="6000" b="1" dirty="0" smtClean="0">
                <a:solidFill>
                  <a:schemeClr val="bg1"/>
                </a:solidFill>
                <a:latin typeface="微软雅黑" charset="-122"/>
              </a:endParaRPr>
            </a:p>
          </p:txBody>
        </p:sp>
      </p:grpSp>
      <p:sp>
        <p:nvSpPr>
          <p:cNvPr id="5" name="文本框 4"/>
          <p:cNvSpPr txBox="1"/>
          <p:nvPr/>
        </p:nvSpPr>
        <p:spPr>
          <a:xfrm>
            <a:off x="2726055" y="3308350"/>
            <a:ext cx="6739890" cy="1322070"/>
          </a:xfrm>
          <a:prstGeom prst="rect">
            <a:avLst/>
          </a:prstGeom>
          <a:noFill/>
          <a:ln>
            <a:noFill/>
          </a:ln>
        </p:spPr>
        <p:txBody>
          <a:bodyPr wrap="square" rtlCol="0">
            <a:spAutoFit/>
          </a:bodyPr>
          <a:lstStyle/>
          <a:p>
            <a:pPr algn="ctr"/>
            <a:r>
              <a:rPr kumimoji="1" lang="zh-CN" sz="8000" b="1" dirty="0" smtClean="0">
                <a:solidFill>
                  <a:schemeClr val="bg1"/>
                </a:solidFill>
                <a:latin typeface="微软雅黑" charset="-122"/>
                <a:ea typeface="微软雅黑" charset="-122"/>
                <a:cs typeface="微软雅黑" charset="-122"/>
                <a:sym typeface="+mn-ea"/>
              </a:rPr>
              <a:t>接收响应</a:t>
            </a:r>
            <a:endParaRPr kumimoji="1" lang="zh-CN" sz="8000" b="1" dirty="0" smtClean="0">
              <a:solidFill>
                <a:schemeClr val="bg1"/>
              </a:solidFill>
              <a:latin typeface="微软雅黑" charset="-122"/>
              <a:ea typeface="微软雅黑" charset="-122"/>
              <a:cs typeface="微软雅黑" charset="-122"/>
            </a:endParaRPr>
          </a:p>
        </p:txBody>
      </p:sp>
      <p:grpSp>
        <p:nvGrpSpPr>
          <p:cNvPr id="7" name="组 6"/>
          <p:cNvGrpSpPr/>
          <p:nvPr/>
        </p:nvGrpSpPr>
        <p:grpSpPr>
          <a:xfrm rot="1718587">
            <a:off x="2632591" y="1169804"/>
            <a:ext cx="1024513" cy="1398348"/>
            <a:chOff x="3087349" y="2414413"/>
            <a:chExt cx="1024513" cy="1398348"/>
          </a:xfrm>
        </p:grpSpPr>
        <p:sp>
          <p:nvSpPr>
            <p:cNvPr id="8" name="椭圆 7"/>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9" name="椭圆 8"/>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0" name="椭圆 9"/>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 name="椭圆 10"/>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620" y="260350"/>
            <a:ext cx="3663315" cy="529590"/>
          </a:xfrm>
        </p:spPr>
        <p:txBody>
          <a:bodyPr/>
          <a:lstStyle/>
          <a:p>
            <a:r>
              <a:rPr kumimoji="1" lang="en-US" altLang="zh-CN" dirty="0" smtClean="0"/>
              <a:t>PART</a:t>
            </a:r>
            <a:r>
              <a:rPr kumimoji="1" lang="zh-CN" altLang="en-US" dirty="0" smtClean="0"/>
              <a:t> </a:t>
            </a:r>
            <a:r>
              <a:rPr kumimoji="1" lang="en-US" altLang="zh-CN" dirty="0" smtClean="0"/>
              <a:t>THREE</a:t>
            </a:r>
            <a:r>
              <a:rPr kumimoji="1" lang="zh-CN" altLang="en-US" dirty="0" smtClean="0"/>
              <a:t> </a:t>
            </a:r>
            <a:r>
              <a:rPr kumimoji="1" lang="zh-CN" dirty="0" smtClean="0">
                <a:ea typeface="微软雅黑" charset="-122"/>
                <a:cs typeface="微软雅黑" charset="-122"/>
                <a:sym typeface="+mn-ea"/>
              </a:rPr>
              <a:t>接收响应</a:t>
            </a:r>
            <a:endParaRPr kumimoji="1" lang="zh-CN" dirty="0" smtClean="0">
              <a:latin typeface="微软雅黑" charset="-122"/>
              <a:ea typeface="微软雅黑" charset="-122"/>
              <a:cs typeface="微软雅黑" charset="-122"/>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3" name="矩形 2"/>
          <p:cNvSpPr/>
          <p:nvPr/>
        </p:nvSpPr>
        <p:spPr>
          <a:xfrm>
            <a:off x="5348058" y="250066"/>
            <a:ext cx="1695450" cy="549910"/>
          </a:xfrm>
          <a:prstGeom prst="rect">
            <a:avLst/>
          </a:prstGeom>
          <a:noFill/>
        </p:spPr>
        <p:txBody>
          <a:bodyPr wrap="none" lIns="96435" tIns="48218" rIns="96435" bIns="48218">
            <a:spAutoFit/>
          </a:bodyPr>
          <a:p>
            <a:pPr algn="ctr"/>
            <a:r>
              <a:rPr lang="zh-CN" altLang="en-US" sz="2955" b="1" dirty="0" err="1">
                <a:solidFill>
                  <a:schemeClr val="bg1"/>
                </a:solidFill>
                <a:effectLst>
                  <a:outerShdw blurRad="38100" dist="19050" dir="2700000" algn="tl" rotWithShape="0">
                    <a:schemeClr val="dk1">
                      <a:lumMod val="50000"/>
                      <a:alpha val="40000"/>
                    </a:schemeClr>
                  </a:outerShdw>
                </a:effectLst>
                <a:latin typeface="微软雅黑" charset="-122"/>
                <a:ea typeface="微软雅黑" charset="-122"/>
              </a:rPr>
              <a:t>响应内容</a:t>
            </a:r>
            <a:endParaRPr lang="en-US" altLang="zh-CN" sz="2955" b="1" dirty="0">
              <a:solidFill>
                <a:schemeClr val="bg1"/>
              </a:solidFill>
              <a:effectLst>
                <a:outerShdw blurRad="38100" dist="19050" dir="2700000" algn="tl" rotWithShape="0">
                  <a:schemeClr val="dk1">
                    <a:lumMod val="50000"/>
                    <a:alpha val="40000"/>
                  </a:schemeClr>
                </a:outerShdw>
              </a:effectLst>
              <a:latin typeface="微软雅黑" charset="-122"/>
              <a:ea typeface="微软雅黑" charset="-122"/>
            </a:endParaRPr>
          </a:p>
        </p:txBody>
      </p:sp>
      <p:sp>
        <p:nvSpPr>
          <p:cNvPr id="4" name="文本框 3"/>
          <p:cNvSpPr txBox="1"/>
          <p:nvPr/>
        </p:nvSpPr>
        <p:spPr>
          <a:xfrm>
            <a:off x="1966595" y="1357630"/>
            <a:ext cx="8258810" cy="706755"/>
          </a:xfrm>
          <a:prstGeom prst="rect">
            <a:avLst/>
          </a:prstGeom>
          <a:noFill/>
        </p:spPr>
        <p:txBody>
          <a:bodyPr wrap="square" rtlCol="0" anchor="t">
            <a:spAutoFit/>
          </a:bodyPr>
          <a:p>
            <a:r>
              <a:rPr lang="zh-CN" altLang="en-US" sz="2000">
                <a:solidFill>
                  <a:schemeClr val="bg1"/>
                </a:solidFill>
                <a:latin typeface="微软雅黑" charset="-122"/>
                <a:ea typeface="微软雅黑" charset="-122"/>
                <a:cs typeface="微软雅黑" charset="-122"/>
              </a:rPr>
              <a:t>通过Requests发起请求获取到的，是一个requests.models.Response对象。通过这个对象我们可以很方便的获取响应的内容。</a:t>
            </a:r>
            <a:endParaRPr lang="zh-CN" altLang="en-US" sz="2000">
              <a:solidFill>
                <a:schemeClr val="bg1"/>
              </a:solidFill>
              <a:latin typeface="微软雅黑" charset="-122"/>
              <a:ea typeface="微软雅黑" charset="-122"/>
              <a:cs typeface="微软雅黑" charset="-122"/>
            </a:endParaRPr>
          </a:p>
        </p:txBody>
      </p:sp>
      <p:sp>
        <p:nvSpPr>
          <p:cNvPr id="5" name="文本框 4"/>
          <p:cNvSpPr txBox="1"/>
          <p:nvPr/>
        </p:nvSpPr>
        <p:spPr>
          <a:xfrm>
            <a:off x="1966595" y="2192020"/>
            <a:ext cx="8258810" cy="1322070"/>
          </a:xfrm>
          <a:prstGeom prst="rect">
            <a:avLst/>
          </a:prstGeom>
          <a:noFill/>
        </p:spPr>
        <p:txBody>
          <a:bodyPr wrap="square" rtlCol="0" anchor="t">
            <a:spAutoFit/>
          </a:bodyPr>
          <a:p>
            <a:r>
              <a:rPr lang="zh-CN" altLang="en-US" sz="2000">
                <a:solidFill>
                  <a:schemeClr val="bg1"/>
                </a:solidFill>
                <a:latin typeface="微软雅黑" charset="-122"/>
                <a:ea typeface="微软雅黑" charset="-122"/>
                <a:cs typeface="微软雅黑" charset="-122"/>
              </a:rPr>
              <a:t>之前通过urllib获取的响应，读取的内容都是bytes的二进制格式，需要我们自己去将结果decode()一次转换成字符串数据。</a:t>
            </a:r>
            <a:endParaRPr lang="zh-CN" altLang="en-US" sz="2000">
              <a:solidFill>
                <a:schemeClr val="bg1"/>
              </a:solidFill>
              <a:latin typeface="微软雅黑" charset="-122"/>
              <a:ea typeface="微软雅黑" charset="-122"/>
              <a:cs typeface="微软雅黑" charset="-122"/>
            </a:endParaRPr>
          </a:p>
          <a:p>
            <a:endParaRPr lang="zh-CN" altLang="en-US" sz="2000">
              <a:solidFill>
                <a:schemeClr val="bg1"/>
              </a:solidFill>
              <a:latin typeface="微软雅黑" charset="-122"/>
              <a:ea typeface="微软雅黑" charset="-122"/>
              <a:cs typeface="微软雅黑" charset="-122"/>
            </a:endParaRPr>
          </a:p>
          <a:p>
            <a:r>
              <a:rPr lang="zh-CN" altLang="en-US" sz="2000">
                <a:solidFill>
                  <a:schemeClr val="bg1"/>
                </a:solidFill>
                <a:latin typeface="微软雅黑" charset="-122"/>
                <a:ea typeface="微软雅黑" charset="-122"/>
                <a:cs typeface="微软雅黑" charset="-122"/>
              </a:rPr>
              <a:t>而Requests通过text属性，就可以获得字符串格式的响应内容。</a:t>
            </a:r>
            <a:endParaRPr lang="zh-CN" altLang="en-US" sz="2000">
              <a:solidFill>
                <a:schemeClr val="bg1"/>
              </a:solidFill>
              <a:latin typeface="微软雅黑" charset="-122"/>
              <a:ea typeface="微软雅黑" charset="-122"/>
              <a:cs typeface="微软雅黑" charset="-122"/>
            </a:endParaRPr>
          </a:p>
        </p:txBody>
      </p:sp>
      <p:pic>
        <p:nvPicPr>
          <p:cNvPr id="9" name="图片 8"/>
          <p:cNvPicPr>
            <a:picLocks noChangeAspect="1"/>
          </p:cNvPicPr>
          <p:nvPr/>
        </p:nvPicPr>
        <p:blipFill>
          <a:blip r:embed="rId1"/>
          <a:stretch>
            <a:fillRect/>
          </a:stretch>
        </p:blipFill>
        <p:spPr>
          <a:xfrm>
            <a:off x="4043045" y="4496435"/>
            <a:ext cx="4305300" cy="990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620" y="260350"/>
            <a:ext cx="3663315" cy="529590"/>
          </a:xfrm>
        </p:spPr>
        <p:txBody>
          <a:bodyPr/>
          <a:lstStyle/>
          <a:p>
            <a:r>
              <a:rPr kumimoji="1" lang="en-US" altLang="zh-CN" dirty="0" smtClean="0"/>
              <a:t>PART</a:t>
            </a:r>
            <a:r>
              <a:rPr kumimoji="1" lang="zh-CN" altLang="en-US" dirty="0" smtClean="0"/>
              <a:t> </a:t>
            </a:r>
            <a:r>
              <a:rPr kumimoji="1" lang="en-US" altLang="zh-CN" dirty="0" smtClean="0"/>
              <a:t>THREE</a:t>
            </a:r>
            <a:r>
              <a:rPr kumimoji="1" lang="zh-CN" altLang="en-US" dirty="0" smtClean="0"/>
              <a:t> </a:t>
            </a:r>
            <a:r>
              <a:rPr kumimoji="1" lang="zh-CN" dirty="0" smtClean="0">
                <a:ea typeface="微软雅黑" charset="-122"/>
                <a:cs typeface="微软雅黑" charset="-122"/>
                <a:sym typeface="+mn-ea"/>
              </a:rPr>
              <a:t>接收响应</a:t>
            </a:r>
            <a:endParaRPr kumimoji="1" lang="zh-CN" dirty="0" smtClean="0">
              <a:latin typeface="微软雅黑" charset="-122"/>
              <a:ea typeface="微软雅黑" charset="-122"/>
              <a:cs typeface="微软雅黑" charset="-122"/>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3" name="矩形 2"/>
          <p:cNvSpPr/>
          <p:nvPr/>
        </p:nvSpPr>
        <p:spPr>
          <a:xfrm>
            <a:off x="5490298" y="292611"/>
            <a:ext cx="1410970" cy="464185"/>
          </a:xfrm>
          <a:prstGeom prst="rect">
            <a:avLst/>
          </a:prstGeom>
          <a:noFill/>
        </p:spPr>
        <p:txBody>
          <a:bodyPr wrap="none" lIns="96435" tIns="48218" rIns="96435" bIns="48218">
            <a:spAutoFit/>
          </a:bodyPr>
          <a:p>
            <a:pPr algn="ctr"/>
            <a:r>
              <a:rPr lang="zh-CN" altLang="en-US" sz="2400" b="1" dirty="0" err="1">
                <a:solidFill>
                  <a:schemeClr val="bg1"/>
                </a:solidFill>
                <a:effectLst>
                  <a:outerShdw blurRad="38100" dist="19050" dir="2700000" algn="tl" rotWithShape="0">
                    <a:schemeClr val="dk1">
                      <a:lumMod val="50000"/>
                      <a:alpha val="40000"/>
                    </a:schemeClr>
                  </a:outerShdw>
                </a:effectLst>
                <a:latin typeface="微软雅黑" charset="-122"/>
                <a:ea typeface="微软雅黑" charset="-122"/>
              </a:rPr>
              <a:t>字符编码</a:t>
            </a:r>
            <a:endParaRPr lang="zh-CN" altLang="en-US" sz="2400" b="1" dirty="0" err="1">
              <a:solidFill>
                <a:schemeClr val="bg1"/>
              </a:solidFill>
              <a:effectLst>
                <a:outerShdw blurRad="38100" dist="19050" dir="2700000" algn="tl" rotWithShape="0">
                  <a:schemeClr val="dk1">
                    <a:lumMod val="50000"/>
                    <a:alpha val="40000"/>
                  </a:schemeClr>
                </a:outerShdw>
              </a:effectLst>
              <a:latin typeface="微软雅黑" charset="-122"/>
              <a:ea typeface="微软雅黑" charset="-122"/>
            </a:endParaRPr>
          </a:p>
        </p:txBody>
      </p:sp>
      <p:sp>
        <p:nvSpPr>
          <p:cNvPr id="4" name="文本框 3"/>
          <p:cNvSpPr txBox="1"/>
          <p:nvPr/>
        </p:nvSpPr>
        <p:spPr>
          <a:xfrm>
            <a:off x="1966595" y="1357630"/>
            <a:ext cx="8258810" cy="1322070"/>
          </a:xfrm>
          <a:prstGeom prst="rect">
            <a:avLst/>
          </a:prstGeom>
          <a:noFill/>
        </p:spPr>
        <p:txBody>
          <a:bodyPr wrap="square" rtlCol="0" anchor="t">
            <a:spAutoFit/>
          </a:bodyPr>
          <a:p>
            <a:r>
              <a:rPr lang="zh-CN" altLang="en-US" sz="2000">
                <a:solidFill>
                  <a:schemeClr val="bg1"/>
                </a:solidFill>
                <a:latin typeface="微软雅黑" charset="-122"/>
                <a:ea typeface="微软雅黑" charset="-122"/>
                <a:cs typeface="微软雅黑" charset="-122"/>
              </a:rPr>
              <a:t>Requests会自动的根据响应的报头来猜测网页的编码是什么，然后根据猜测的编码来解码网页内容，基本上大部分的网页都能够正确的被解码。而如果发现text解码不正确的时候，就需要我们自己手动的去指定解码的编码格式。</a:t>
            </a:r>
            <a:endParaRPr lang="zh-CN" altLang="en-US" sz="2000">
              <a:solidFill>
                <a:schemeClr val="bg1"/>
              </a:solidFill>
              <a:latin typeface="微软雅黑" charset="-122"/>
              <a:ea typeface="微软雅黑" charset="-122"/>
              <a:cs typeface="微软雅黑" charset="-122"/>
            </a:endParaRPr>
          </a:p>
        </p:txBody>
      </p:sp>
      <p:sp>
        <p:nvSpPr>
          <p:cNvPr id="5" name="文本框 4"/>
          <p:cNvSpPr txBox="1"/>
          <p:nvPr/>
        </p:nvSpPr>
        <p:spPr>
          <a:xfrm>
            <a:off x="1878330" y="4745355"/>
            <a:ext cx="8258810" cy="398780"/>
          </a:xfrm>
          <a:prstGeom prst="rect">
            <a:avLst/>
          </a:prstGeom>
          <a:noFill/>
        </p:spPr>
        <p:txBody>
          <a:bodyPr wrap="square" rtlCol="0" anchor="t">
            <a:spAutoFit/>
          </a:bodyPr>
          <a:p>
            <a:r>
              <a:rPr lang="zh-CN" altLang="en-US" sz="2000">
                <a:solidFill>
                  <a:schemeClr val="bg1"/>
                </a:solidFill>
                <a:latin typeface="微软雅黑" charset="-122"/>
                <a:ea typeface="微软雅黑" charset="-122"/>
                <a:cs typeface="微软雅黑" charset="-122"/>
              </a:rPr>
              <a:t>而如果你需要获得原始的二进制数据，那么使用content属性即可。</a:t>
            </a:r>
            <a:endParaRPr lang="zh-CN" altLang="en-US" sz="2000">
              <a:solidFill>
                <a:schemeClr val="bg1"/>
              </a:solidFill>
              <a:latin typeface="微软雅黑" charset="-122"/>
              <a:ea typeface="微软雅黑" charset="-122"/>
              <a:cs typeface="微软雅黑" charset="-122"/>
            </a:endParaRPr>
          </a:p>
        </p:txBody>
      </p:sp>
      <p:pic>
        <p:nvPicPr>
          <p:cNvPr id="6" name="图片 5"/>
          <p:cNvPicPr>
            <a:picLocks noChangeAspect="1"/>
          </p:cNvPicPr>
          <p:nvPr/>
        </p:nvPicPr>
        <p:blipFill>
          <a:blip r:embed="rId1"/>
          <a:stretch>
            <a:fillRect/>
          </a:stretch>
        </p:blipFill>
        <p:spPr>
          <a:xfrm>
            <a:off x="3897630" y="2593340"/>
            <a:ext cx="4219575" cy="1095375"/>
          </a:xfrm>
          <a:prstGeom prst="rect">
            <a:avLst/>
          </a:prstGeom>
        </p:spPr>
      </p:pic>
      <p:sp>
        <p:nvSpPr>
          <p:cNvPr id="7" name="矩形 6"/>
          <p:cNvSpPr/>
          <p:nvPr/>
        </p:nvSpPr>
        <p:spPr>
          <a:xfrm>
            <a:off x="5337898" y="4016886"/>
            <a:ext cx="1715770" cy="464185"/>
          </a:xfrm>
          <a:prstGeom prst="rect">
            <a:avLst/>
          </a:prstGeom>
          <a:noFill/>
        </p:spPr>
        <p:txBody>
          <a:bodyPr wrap="none" lIns="96435" tIns="48218" rIns="96435" bIns="48218">
            <a:spAutoFit/>
          </a:bodyPr>
          <a:p>
            <a:pPr algn="ctr"/>
            <a:r>
              <a:rPr lang="zh-CN" altLang="en-US" sz="2400" b="1" dirty="0" err="1">
                <a:solidFill>
                  <a:schemeClr val="bg1"/>
                </a:solidFill>
                <a:effectLst>
                  <a:outerShdw blurRad="38100" dist="19050" dir="2700000" algn="tl" rotWithShape="0">
                    <a:schemeClr val="dk1">
                      <a:lumMod val="50000"/>
                      <a:alpha val="40000"/>
                    </a:schemeClr>
                  </a:outerShdw>
                </a:effectLst>
                <a:latin typeface="微软雅黑" charset="-122"/>
                <a:ea typeface="微软雅黑" charset="-122"/>
              </a:rPr>
              <a:t>二进制数据</a:t>
            </a:r>
            <a:endParaRPr lang="zh-CN" altLang="en-US" sz="2400" b="1" dirty="0" err="1">
              <a:solidFill>
                <a:schemeClr val="bg1"/>
              </a:solidFill>
              <a:effectLst>
                <a:outerShdw blurRad="38100" dist="19050" dir="2700000" algn="tl" rotWithShape="0">
                  <a:schemeClr val="dk1">
                    <a:lumMod val="50000"/>
                    <a:alpha val="40000"/>
                  </a:schemeClr>
                </a:outerShdw>
              </a:effectLst>
              <a:latin typeface="微软雅黑" charset="-122"/>
              <a:ea typeface="微软雅黑" charset="-122"/>
            </a:endParaRPr>
          </a:p>
        </p:txBody>
      </p:sp>
      <p:pic>
        <p:nvPicPr>
          <p:cNvPr id="8" name="图片 7"/>
          <p:cNvPicPr>
            <a:picLocks noChangeAspect="1"/>
          </p:cNvPicPr>
          <p:nvPr/>
        </p:nvPicPr>
        <p:blipFill>
          <a:blip r:embed="rId2"/>
          <a:stretch>
            <a:fillRect/>
          </a:stretch>
        </p:blipFill>
        <p:spPr>
          <a:xfrm>
            <a:off x="3897630" y="5593715"/>
            <a:ext cx="4191000" cy="5048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620" y="260350"/>
            <a:ext cx="3663315" cy="529590"/>
          </a:xfrm>
        </p:spPr>
        <p:txBody>
          <a:bodyPr/>
          <a:lstStyle/>
          <a:p>
            <a:r>
              <a:rPr kumimoji="1" lang="en-US" altLang="zh-CN" dirty="0" smtClean="0"/>
              <a:t>PART</a:t>
            </a:r>
            <a:r>
              <a:rPr kumimoji="1" lang="zh-CN" altLang="en-US" dirty="0" smtClean="0"/>
              <a:t> </a:t>
            </a:r>
            <a:r>
              <a:rPr kumimoji="1" lang="en-US" altLang="zh-CN" dirty="0" smtClean="0"/>
              <a:t>THREE</a:t>
            </a:r>
            <a:r>
              <a:rPr kumimoji="1" lang="zh-CN" altLang="en-US" dirty="0" smtClean="0"/>
              <a:t> </a:t>
            </a:r>
            <a:r>
              <a:rPr kumimoji="1" lang="zh-CN" dirty="0" smtClean="0">
                <a:ea typeface="微软雅黑" charset="-122"/>
                <a:cs typeface="微软雅黑" charset="-122"/>
                <a:sym typeface="+mn-ea"/>
              </a:rPr>
              <a:t>接收响应</a:t>
            </a:r>
            <a:endParaRPr kumimoji="1" lang="zh-CN" dirty="0" smtClean="0">
              <a:latin typeface="微软雅黑" charset="-122"/>
              <a:ea typeface="微软雅黑" charset="-122"/>
              <a:cs typeface="微软雅黑" charset="-122"/>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3" name="矩形 2"/>
          <p:cNvSpPr/>
          <p:nvPr/>
        </p:nvSpPr>
        <p:spPr>
          <a:xfrm>
            <a:off x="5475058" y="292611"/>
            <a:ext cx="1441450" cy="464185"/>
          </a:xfrm>
          <a:prstGeom prst="rect">
            <a:avLst/>
          </a:prstGeom>
          <a:noFill/>
        </p:spPr>
        <p:txBody>
          <a:bodyPr wrap="none" lIns="96435" tIns="48218" rIns="96435" bIns="48218">
            <a:spAutoFit/>
          </a:bodyPr>
          <a:p>
            <a:pPr algn="ctr"/>
            <a:r>
              <a:rPr lang="en-US" altLang="zh-CN" sz="2400" b="1" dirty="0" err="1">
                <a:solidFill>
                  <a:schemeClr val="bg1"/>
                </a:solidFill>
                <a:effectLst>
                  <a:outerShdw blurRad="38100" dist="19050" dir="2700000" algn="tl" rotWithShape="0">
                    <a:schemeClr val="dk1">
                      <a:lumMod val="50000"/>
                      <a:alpha val="40000"/>
                    </a:schemeClr>
                  </a:outerShdw>
                </a:effectLst>
                <a:latin typeface="微软雅黑" charset="-122"/>
                <a:ea typeface="微软雅黑" charset="-122"/>
              </a:rPr>
              <a:t>json</a:t>
            </a:r>
            <a:r>
              <a:rPr lang="zh-CN" altLang="en-US" sz="2400" b="1" dirty="0" err="1">
                <a:solidFill>
                  <a:schemeClr val="bg1"/>
                </a:solidFill>
                <a:effectLst>
                  <a:outerShdw blurRad="38100" dist="19050" dir="2700000" algn="tl" rotWithShape="0">
                    <a:schemeClr val="dk1">
                      <a:lumMod val="50000"/>
                      <a:alpha val="40000"/>
                    </a:schemeClr>
                  </a:outerShdw>
                </a:effectLst>
                <a:latin typeface="微软雅黑" charset="-122"/>
                <a:ea typeface="微软雅黑" charset="-122"/>
              </a:rPr>
              <a:t>数据</a:t>
            </a:r>
            <a:endParaRPr lang="zh-CN" altLang="en-US" sz="2400" b="1" dirty="0" err="1">
              <a:solidFill>
                <a:schemeClr val="bg1"/>
              </a:solidFill>
              <a:effectLst>
                <a:outerShdw blurRad="38100" dist="19050" dir="2700000" algn="tl" rotWithShape="0">
                  <a:schemeClr val="dk1">
                    <a:lumMod val="50000"/>
                    <a:alpha val="40000"/>
                  </a:schemeClr>
                </a:outerShdw>
              </a:effectLst>
              <a:latin typeface="微软雅黑" charset="-122"/>
              <a:ea typeface="微软雅黑" charset="-122"/>
            </a:endParaRPr>
          </a:p>
        </p:txBody>
      </p:sp>
      <p:sp>
        <p:nvSpPr>
          <p:cNvPr id="4" name="文本框 3"/>
          <p:cNvSpPr txBox="1"/>
          <p:nvPr/>
        </p:nvSpPr>
        <p:spPr>
          <a:xfrm>
            <a:off x="1966595" y="1357630"/>
            <a:ext cx="8258810" cy="706755"/>
          </a:xfrm>
          <a:prstGeom prst="rect">
            <a:avLst/>
          </a:prstGeom>
          <a:noFill/>
        </p:spPr>
        <p:txBody>
          <a:bodyPr wrap="square" rtlCol="0" anchor="t">
            <a:spAutoFit/>
          </a:bodyPr>
          <a:p>
            <a:r>
              <a:rPr lang="zh-CN" altLang="en-US" sz="2000">
                <a:solidFill>
                  <a:schemeClr val="bg1"/>
                </a:solidFill>
                <a:latin typeface="微软雅黑" charset="-122"/>
                <a:ea typeface="微软雅黑" charset="-122"/>
                <a:cs typeface="微软雅黑" charset="-122"/>
              </a:rPr>
              <a:t>如果我们访问之后获得的数据是JSON格式的，那么我们可以使用json()方法，直接获取转换成字典格式的数据。</a:t>
            </a:r>
            <a:endParaRPr lang="zh-CN" altLang="en-US" sz="2000">
              <a:solidFill>
                <a:schemeClr val="bg1"/>
              </a:solidFill>
              <a:latin typeface="微软雅黑" charset="-122"/>
              <a:ea typeface="微软雅黑" charset="-122"/>
              <a:cs typeface="微软雅黑" charset="-122"/>
            </a:endParaRPr>
          </a:p>
        </p:txBody>
      </p:sp>
      <p:sp>
        <p:nvSpPr>
          <p:cNvPr id="5" name="文本框 4"/>
          <p:cNvSpPr txBox="1"/>
          <p:nvPr/>
        </p:nvSpPr>
        <p:spPr>
          <a:xfrm>
            <a:off x="1966595" y="4274820"/>
            <a:ext cx="8258810" cy="398780"/>
          </a:xfrm>
          <a:prstGeom prst="rect">
            <a:avLst/>
          </a:prstGeom>
          <a:noFill/>
        </p:spPr>
        <p:txBody>
          <a:bodyPr wrap="square" rtlCol="0" anchor="t">
            <a:spAutoFit/>
          </a:bodyPr>
          <a:p>
            <a:r>
              <a:rPr lang="zh-CN" altLang="en-US" sz="2000">
                <a:solidFill>
                  <a:schemeClr val="bg1"/>
                </a:solidFill>
                <a:latin typeface="微软雅黑" charset="-122"/>
                <a:ea typeface="微软雅黑" charset="-122"/>
                <a:cs typeface="微软雅黑" charset="-122"/>
              </a:rPr>
              <a:t>通过status_code属性获取响应的状态码</a:t>
            </a:r>
            <a:endParaRPr lang="zh-CN" altLang="en-US" sz="2000">
              <a:solidFill>
                <a:schemeClr val="bg1"/>
              </a:solidFill>
              <a:latin typeface="微软雅黑" charset="-122"/>
              <a:ea typeface="微软雅黑" charset="-122"/>
              <a:cs typeface="微软雅黑" charset="-122"/>
            </a:endParaRPr>
          </a:p>
        </p:txBody>
      </p:sp>
      <p:sp>
        <p:nvSpPr>
          <p:cNvPr id="7" name="矩形 6"/>
          <p:cNvSpPr/>
          <p:nvPr/>
        </p:nvSpPr>
        <p:spPr>
          <a:xfrm>
            <a:off x="5642698" y="3810511"/>
            <a:ext cx="1106170" cy="464185"/>
          </a:xfrm>
          <a:prstGeom prst="rect">
            <a:avLst/>
          </a:prstGeom>
          <a:noFill/>
        </p:spPr>
        <p:txBody>
          <a:bodyPr wrap="none" lIns="96435" tIns="48218" rIns="96435" bIns="48218">
            <a:spAutoFit/>
          </a:bodyPr>
          <a:p>
            <a:pPr algn="ctr"/>
            <a:r>
              <a:rPr lang="zh-CN" altLang="en-US" sz="2400" b="1" dirty="0" err="1">
                <a:solidFill>
                  <a:schemeClr val="bg1"/>
                </a:solidFill>
                <a:effectLst>
                  <a:outerShdw blurRad="38100" dist="19050" dir="2700000" algn="tl" rotWithShape="0">
                    <a:schemeClr val="dk1">
                      <a:lumMod val="50000"/>
                      <a:alpha val="40000"/>
                    </a:schemeClr>
                  </a:outerShdw>
                </a:effectLst>
                <a:latin typeface="微软雅黑" charset="-122"/>
                <a:ea typeface="微软雅黑" charset="-122"/>
              </a:rPr>
              <a:t>状态码</a:t>
            </a:r>
            <a:endParaRPr lang="zh-CN" altLang="en-US" sz="2400" b="1" dirty="0" err="1">
              <a:solidFill>
                <a:schemeClr val="bg1"/>
              </a:solidFill>
              <a:effectLst>
                <a:outerShdw blurRad="38100" dist="19050" dir="2700000" algn="tl" rotWithShape="0">
                  <a:schemeClr val="dk1">
                    <a:lumMod val="50000"/>
                    <a:alpha val="40000"/>
                  </a:schemeClr>
                </a:outerShdw>
              </a:effectLst>
              <a:latin typeface="微软雅黑" charset="-122"/>
              <a:ea typeface="微软雅黑" charset="-122"/>
            </a:endParaRPr>
          </a:p>
        </p:txBody>
      </p:sp>
      <p:pic>
        <p:nvPicPr>
          <p:cNvPr id="9" name="图片 8"/>
          <p:cNvPicPr>
            <a:picLocks noChangeAspect="1"/>
          </p:cNvPicPr>
          <p:nvPr/>
        </p:nvPicPr>
        <p:blipFill>
          <a:blip r:embed="rId1"/>
          <a:stretch>
            <a:fillRect/>
          </a:stretch>
        </p:blipFill>
        <p:spPr>
          <a:xfrm>
            <a:off x="3800475" y="2315210"/>
            <a:ext cx="4591050" cy="904875"/>
          </a:xfrm>
          <a:prstGeom prst="rect">
            <a:avLst/>
          </a:prstGeom>
        </p:spPr>
      </p:pic>
      <p:pic>
        <p:nvPicPr>
          <p:cNvPr id="10" name="图片 9"/>
          <p:cNvPicPr>
            <a:picLocks noChangeAspect="1"/>
          </p:cNvPicPr>
          <p:nvPr/>
        </p:nvPicPr>
        <p:blipFill>
          <a:blip r:embed="rId2"/>
          <a:stretch>
            <a:fillRect/>
          </a:stretch>
        </p:blipFill>
        <p:spPr>
          <a:xfrm>
            <a:off x="4438650" y="5035550"/>
            <a:ext cx="3314700" cy="6191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620" y="260350"/>
            <a:ext cx="3663315" cy="529590"/>
          </a:xfrm>
        </p:spPr>
        <p:txBody>
          <a:bodyPr/>
          <a:lstStyle/>
          <a:p>
            <a:r>
              <a:rPr kumimoji="1" lang="en-US" altLang="zh-CN" dirty="0" smtClean="0"/>
              <a:t>PART</a:t>
            </a:r>
            <a:r>
              <a:rPr kumimoji="1" lang="zh-CN" altLang="en-US" dirty="0" smtClean="0"/>
              <a:t> </a:t>
            </a:r>
            <a:r>
              <a:rPr kumimoji="1" lang="en-US" altLang="zh-CN" dirty="0" smtClean="0"/>
              <a:t>THREE</a:t>
            </a:r>
            <a:r>
              <a:rPr kumimoji="1" lang="zh-CN" altLang="en-US" dirty="0" smtClean="0"/>
              <a:t> </a:t>
            </a:r>
            <a:r>
              <a:rPr kumimoji="1" lang="zh-CN" dirty="0" smtClean="0">
                <a:ea typeface="微软雅黑" charset="-122"/>
                <a:cs typeface="微软雅黑" charset="-122"/>
                <a:sym typeface="+mn-ea"/>
              </a:rPr>
              <a:t>接收响应</a:t>
            </a:r>
            <a:endParaRPr kumimoji="1" lang="zh-CN" dirty="0" smtClean="0">
              <a:latin typeface="微软雅黑" charset="-122"/>
              <a:ea typeface="微软雅黑" charset="-122"/>
              <a:cs typeface="微软雅黑" charset="-122"/>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3" name="矩形 2"/>
          <p:cNvSpPr/>
          <p:nvPr/>
        </p:nvSpPr>
        <p:spPr>
          <a:xfrm>
            <a:off x="5490298" y="292611"/>
            <a:ext cx="1410970" cy="464185"/>
          </a:xfrm>
          <a:prstGeom prst="rect">
            <a:avLst/>
          </a:prstGeom>
          <a:noFill/>
        </p:spPr>
        <p:txBody>
          <a:bodyPr wrap="none" lIns="96435" tIns="48218" rIns="96435" bIns="48218">
            <a:spAutoFit/>
          </a:bodyPr>
          <a:p>
            <a:pPr algn="ctr"/>
            <a:r>
              <a:rPr sz="2400" b="1" dirty="0" err="1">
                <a:solidFill>
                  <a:schemeClr val="bg1"/>
                </a:solidFill>
                <a:effectLst>
                  <a:outerShdw blurRad="38100" dist="19050" dir="2700000" algn="tl" rotWithShape="0">
                    <a:schemeClr val="dk1">
                      <a:lumMod val="50000"/>
                      <a:alpha val="40000"/>
                    </a:schemeClr>
                  </a:outerShdw>
                </a:effectLst>
                <a:latin typeface="微软雅黑" charset="-122"/>
                <a:ea typeface="微软雅黑" charset="-122"/>
              </a:rPr>
              <a:t>响应报头</a:t>
            </a:r>
            <a:endParaRPr lang="zh-CN" altLang="en-US" sz="2400" b="1" dirty="0" err="1">
              <a:solidFill>
                <a:schemeClr val="bg1"/>
              </a:solidFill>
              <a:effectLst>
                <a:outerShdw blurRad="38100" dist="19050" dir="2700000" algn="tl" rotWithShape="0">
                  <a:schemeClr val="dk1">
                    <a:lumMod val="50000"/>
                    <a:alpha val="40000"/>
                  </a:schemeClr>
                </a:outerShdw>
              </a:effectLst>
              <a:latin typeface="微软雅黑" charset="-122"/>
              <a:ea typeface="微软雅黑" charset="-122"/>
            </a:endParaRPr>
          </a:p>
        </p:txBody>
      </p:sp>
      <p:sp>
        <p:nvSpPr>
          <p:cNvPr id="4" name="文本框 3"/>
          <p:cNvSpPr txBox="1"/>
          <p:nvPr/>
        </p:nvSpPr>
        <p:spPr>
          <a:xfrm>
            <a:off x="1966595" y="1119505"/>
            <a:ext cx="8258810" cy="398780"/>
          </a:xfrm>
          <a:prstGeom prst="rect">
            <a:avLst/>
          </a:prstGeom>
          <a:noFill/>
        </p:spPr>
        <p:txBody>
          <a:bodyPr wrap="square" rtlCol="0" anchor="t">
            <a:spAutoFit/>
          </a:bodyPr>
          <a:p>
            <a:r>
              <a:rPr lang="zh-CN" altLang="en-US" sz="2000">
                <a:solidFill>
                  <a:schemeClr val="bg1"/>
                </a:solidFill>
                <a:latin typeface="微软雅黑" charset="-122"/>
                <a:ea typeface="微软雅黑" charset="-122"/>
                <a:cs typeface="微软雅黑" charset="-122"/>
              </a:rPr>
              <a:t>通过headers属性获取响应的报头</a:t>
            </a:r>
            <a:endParaRPr lang="zh-CN" altLang="en-US" sz="2000">
              <a:solidFill>
                <a:schemeClr val="bg1"/>
              </a:solidFill>
              <a:latin typeface="微软雅黑" charset="-122"/>
              <a:ea typeface="微软雅黑" charset="-122"/>
              <a:cs typeface="微软雅黑" charset="-122"/>
            </a:endParaRPr>
          </a:p>
        </p:txBody>
      </p:sp>
      <p:sp>
        <p:nvSpPr>
          <p:cNvPr id="5" name="文本框 4"/>
          <p:cNvSpPr txBox="1"/>
          <p:nvPr/>
        </p:nvSpPr>
        <p:spPr>
          <a:xfrm>
            <a:off x="1966595" y="4274820"/>
            <a:ext cx="8258810" cy="398780"/>
          </a:xfrm>
          <a:prstGeom prst="rect">
            <a:avLst/>
          </a:prstGeom>
          <a:noFill/>
        </p:spPr>
        <p:txBody>
          <a:bodyPr wrap="square" rtlCol="0" anchor="t">
            <a:spAutoFit/>
          </a:bodyPr>
          <a:p>
            <a:r>
              <a:rPr lang="zh-CN" altLang="en-US" sz="2000">
                <a:solidFill>
                  <a:schemeClr val="bg1"/>
                </a:solidFill>
                <a:latin typeface="微软雅黑" charset="-122"/>
                <a:ea typeface="微软雅黑" charset="-122"/>
                <a:cs typeface="微软雅黑" charset="-122"/>
              </a:rPr>
              <a:t>通过cookies属性获取服务器返回的cookies</a:t>
            </a:r>
            <a:endParaRPr lang="zh-CN" altLang="en-US" sz="2000">
              <a:solidFill>
                <a:schemeClr val="bg1"/>
              </a:solidFill>
              <a:latin typeface="微软雅黑" charset="-122"/>
              <a:ea typeface="微软雅黑" charset="-122"/>
              <a:cs typeface="微软雅黑" charset="-122"/>
            </a:endParaRPr>
          </a:p>
        </p:txBody>
      </p:sp>
      <p:sp>
        <p:nvSpPr>
          <p:cNvPr id="7" name="矩形 6"/>
          <p:cNvSpPr/>
          <p:nvPr/>
        </p:nvSpPr>
        <p:spPr>
          <a:xfrm>
            <a:off x="4607013" y="3810511"/>
            <a:ext cx="3177540" cy="464185"/>
          </a:xfrm>
          <a:prstGeom prst="rect">
            <a:avLst/>
          </a:prstGeom>
          <a:noFill/>
        </p:spPr>
        <p:txBody>
          <a:bodyPr wrap="none" lIns="96435" tIns="48218" rIns="96435" bIns="48218">
            <a:spAutoFit/>
          </a:bodyPr>
          <a:p>
            <a:pPr algn="ctr"/>
            <a:r>
              <a:rPr lang="zh-CN" altLang="en-US" sz="2400" b="1" dirty="0" err="1">
                <a:solidFill>
                  <a:schemeClr val="bg1"/>
                </a:solidFill>
                <a:effectLst>
                  <a:outerShdw blurRad="38100" dist="19050" dir="2700000" algn="tl" rotWithShape="0">
                    <a:schemeClr val="dk1">
                      <a:lumMod val="50000"/>
                      <a:alpha val="40000"/>
                    </a:schemeClr>
                  </a:outerShdw>
                </a:effectLst>
                <a:latin typeface="微软雅黑" charset="-122"/>
                <a:ea typeface="微软雅黑" charset="-122"/>
              </a:rPr>
              <a:t>服务器返回的cookies</a:t>
            </a:r>
            <a:endParaRPr lang="zh-CN" altLang="en-US" sz="2400" b="1" dirty="0" err="1">
              <a:solidFill>
                <a:schemeClr val="bg1"/>
              </a:solidFill>
              <a:effectLst>
                <a:outerShdw blurRad="38100" dist="19050" dir="2700000" algn="tl" rotWithShape="0">
                  <a:schemeClr val="dk1">
                    <a:lumMod val="50000"/>
                    <a:alpha val="40000"/>
                  </a:schemeClr>
                </a:outerShdw>
              </a:effectLst>
              <a:latin typeface="微软雅黑" charset="-122"/>
              <a:ea typeface="微软雅黑" charset="-122"/>
            </a:endParaRPr>
          </a:p>
        </p:txBody>
      </p:sp>
      <p:pic>
        <p:nvPicPr>
          <p:cNvPr id="6" name="图片 5"/>
          <p:cNvPicPr>
            <a:picLocks noChangeAspect="1"/>
          </p:cNvPicPr>
          <p:nvPr/>
        </p:nvPicPr>
        <p:blipFill>
          <a:blip r:embed="rId1"/>
          <a:stretch>
            <a:fillRect/>
          </a:stretch>
        </p:blipFill>
        <p:spPr>
          <a:xfrm>
            <a:off x="4561840" y="1848485"/>
            <a:ext cx="3267075" cy="1685925"/>
          </a:xfrm>
          <a:prstGeom prst="rect">
            <a:avLst/>
          </a:prstGeom>
        </p:spPr>
      </p:pic>
      <p:pic>
        <p:nvPicPr>
          <p:cNvPr id="8" name="图片 7"/>
          <p:cNvPicPr>
            <a:picLocks noChangeAspect="1"/>
          </p:cNvPicPr>
          <p:nvPr/>
        </p:nvPicPr>
        <p:blipFill>
          <a:blip r:embed="rId2"/>
          <a:stretch>
            <a:fillRect/>
          </a:stretch>
        </p:blipFill>
        <p:spPr>
          <a:xfrm>
            <a:off x="4248150" y="5057775"/>
            <a:ext cx="3695700" cy="7239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620" y="260350"/>
            <a:ext cx="3663315" cy="529590"/>
          </a:xfrm>
        </p:spPr>
        <p:txBody>
          <a:bodyPr/>
          <a:lstStyle/>
          <a:p>
            <a:r>
              <a:rPr kumimoji="1" lang="en-US" altLang="zh-CN" dirty="0" smtClean="0"/>
              <a:t>PART</a:t>
            </a:r>
            <a:r>
              <a:rPr kumimoji="1" lang="zh-CN" altLang="en-US" dirty="0" smtClean="0"/>
              <a:t> </a:t>
            </a:r>
            <a:r>
              <a:rPr kumimoji="1" lang="en-US" altLang="zh-CN" dirty="0" smtClean="0"/>
              <a:t>THREE</a:t>
            </a:r>
            <a:r>
              <a:rPr kumimoji="1" lang="zh-CN" altLang="en-US" dirty="0" smtClean="0"/>
              <a:t> </a:t>
            </a:r>
            <a:r>
              <a:rPr kumimoji="1" lang="zh-CN" dirty="0" smtClean="0">
                <a:ea typeface="微软雅黑" charset="-122"/>
                <a:cs typeface="微软雅黑" charset="-122"/>
                <a:sym typeface="+mn-ea"/>
              </a:rPr>
              <a:t>接收响应</a:t>
            </a:r>
            <a:endParaRPr kumimoji="1" lang="zh-CN" dirty="0" smtClean="0">
              <a:latin typeface="微软雅黑" charset="-122"/>
              <a:ea typeface="微软雅黑" charset="-122"/>
              <a:cs typeface="微软雅黑" charset="-122"/>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3" name="矩形 2"/>
          <p:cNvSpPr/>
          <p:nvPr/>
        </p:nvSpPr>
        <p:spPr>
          <a:xfrm>
            <a:off x="5891618" y="292611"/>
            <a:ext cx="608330" cy="464185"/>
          </a:xfrm>
          <a:prstGeom prst="rect">
            <a:avLst/>
          </a:prstGeom>
          <a:noFill/>
        </p:spPr>
        <p:txBody>
          <a:bodyPr wrap="none" lIns="96435" tIns="48218" rIns="96435" bIns="48218">
            <a:spAutoFit/>
          </a:bodyPr>
          <a:p>
            <a:pPr algn="ctr"/>
            <a:r>
              <a:rPr lang="en-US" sz="2400" b="1" dirty="0" err="1">
                <a:solidFill>
                  <a:schemeClr val="bg1"/>
                </a:solidFill>
                <a:effectLst>
                  <a:outerShdw blurRad="38100" dist="19050" dir="2700000" algn="tl" rotWithShape="0">
                    <a:schemeClr val="dk1">
                      <a:lumMod val="50000"/>
                      <a:alpha val="40000"/>
                    </a:schemeClr>
                  </a:outerShdw>
                </a:effectLst>
                <a:latin typeface="微软雅黑" charset="-122"/>
                <a:ea typeface="微软雅黑" charset="-122"/>
              </a:rPr>
              <a:t>url</a:t>
            </a:r>
            <a:endParaRPr lang="en-US" sz="2400" b="1" dirty="0" err="1">
              <a:solidFill>
                <a:schemeClr val="bg1"/>
              </a:solidFill>
              <a:effectLst>
                <a:outerShdw blurRad="38100" dist="19050" dir="2700000" algn="tl" rotWithShape="0">
                  <a:schemeClr val="dk1">
                    <a:lumMod val="50000"/>
                    <a:alpha val="40000"/>
                  </a:schemeClr>
                </a:outerShdw>
              </a:effectLst>
              <a:latin typeface="微软雅黑" charset="-122"/>
              <a:ea typeface="微软雅黑" charset="-122"/>
            </a:endParaRPr>
          </a:p>
        </p:txBody>
      </p:sp>
      <p:sp>
        <p:nvSpPr>
          <p:cNvPr id="4" name="文本框 3"/>
          <p:cNvSpPr txBox="1"/>
          <p:nvPr/>
        </p:nvSpPr>
        <p:spPr>
          <a:xfrm>
            <a:off x="3997325" y="1518285"/>
            <a:ext cx="4396740" cy="398780"/>
          </a:xfrm>
          <a:prstGeom prst="rect">
            <a:avLst/>
          </a:prstGeom>
          <a:noFill/>
        </p:spPr>
        <p:txBody>
          <a:bodyPr wrap="square" rtlCol="0" anchor="t">
            <a:spAutoFit/>
          </a:bodyPr>
          <a:p>
            <a:r>
              <a:rPr lang="zh-CN" altLang="en-US" sz="2000">
                <a:solidFill>
                  <a:schemeClr val="bg1"/>
                </a:solidFill>
                <a:latin typeface="微软雅黑" charset="-122"/>
                <a:ea typeface="微软雅黑" charset="-122"/>
                <a:cs typeface="微软雅黑" charset="-122"/>
              </a:rPr>
              <a:t>还可以使用url属性查看访问的url。</a:t>
            </a:r>
            <a:endParaRPr lang="zh-CN" altLang="en-US" sz="2000">
              <a:solidFill>
                <a:schemeClr val="bg1"/>
              </a:solidFill>
              <a:latin typeface="微软雅黑" charset="-122"/>
              <a:ea typeface="微软雅黑" charset="-122"/>
              <a:cs typeface="微软雅黑" charset="-122"/>
            </a:endParaRPr>
          </a:p>
        </p:txBody>
      </p:sp>
      <p:pic>
        <p:nvPicPr>
          <p:cNvPr id="9" name="图片 8"/>
          <p:cNvPicPr>
            <a:picLocks noChangeAspect="1"/>
          </p:cNvPicPr>
          <p:nvPr/>
        </p:nvPicPr>
        <p:blipFill>
          <a:blip r:embed="rId1"/>
          <a:stretch>
            <a:fillRect/>
          </a:stretch>
        </p:blipFill>
        <p:spPr>
          <a:xfrm>
            <a:off x="3914775" y="2971800"/>
            <a:ext cx="4362450" cy="9144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 8"/>
          <p:cNvGrpSpPr/>
          <p:nvPr/>
        </p:nvGrpSpPr>
        <p:grpSpPr>
          <a:xfrm>
            <a:off x="2554605" y="464186"/>
            <a:ext cx="7082790" cy="1038225"/>
            <a:chOff x="3109225" y="1328692"/>
            <a:chExt cx="6763613" cy="1038313"/>
          </a:xfrm>
        </p:grpSpPr>
        <p:sp>
          <p:nvSpPr>
            <p:cNvPr id="7" name="矩形 6"/>
            <p:cNvSpPr/>
            <p:nvPr/>
          </p:nvSpPr>
          <p:spPr>
            <a:xfrm>
              <a:off x="3109225" y="1328692"/>
              <a:ext cx="6739964" cy="103831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 name="文本框 7"/>
            <p:cNvSpPr txBox="1"/>
            <p:nvPr/>
          </p:nvSpPr>
          <p:spPr>
            <a:xfrm>
              <a:off x="3109225" y="1352189"/>
              <a:ext cx="6763613" cy="1014816"/>
            </a:xfrm>
            <a:prstGeom prst="rect">
              <a:avLst/>
            </a:prstGeom>
            <a:noFill/>
            <a:ln>
              <a:noFill/>
            </a:ln>
          </p:spPr>
          <p:txBody>
            <a:bodyPr wrap="square" rtlCol="0">
              <a:spAutoFit/>
            </a:bodyPr>
            <a:lstStyle/>
            <a:p>
              <a:pPr algn="ctr"/>
              <a:r>
                <a:rPr kumimoji="1" lang="en-US" sz="6000" b="1" dirty="0" smtClean="0">
                  <a:solidFill>
                    <a:schemeClr val="bg1"/>
                  </a:solidFill>
                  <a:latin typeface="微软雅黑" charset="-122"/>
                </a:rPr>
                <a:t>Requests</a:t>
              </a:r>
              <a:r>
                <a:rPr kumimoji="1" lang="zh-CN" altLang="en-US" sz="6000" b="1" dirty="0" smtClean="0">
                  <a:solidFill>
                    <a:schemeClr val="bg1"/>
                  </a:solidFill>
                  <a:latin typeface="微软雅黑" charset="-122"/>
                </a:rPr>
                <a:t>库的使用</a:t>
              </a:r>
              <a:endParaRPr kumimoji="1" lang="zh-CN" altLang="en-US" sz="6000" b="1" dirty="0" smtClean="0">
                <a:solidFill>
                  <a:schemeClr val="bg1"/>
                </a:solidFill>
                <a:latin typeface="微软雅黑" charset="-122"/>
              </a:endParaRPr>
            </a:p>
          </p:txBody>
        </p:sp>
      </p:grpSp>
      <p:grpSp>
        <p:nvGrpSpPr>
          <p:cNvPr id="10" name="组 9"/>
          <p:cNvGrpSpPr/>
          <p:nvPr/>
        </p:nvGrpSpPr>
        <p:grpSpPr>
          <a:xfrm rot="19416438">
            <a:off x="1548695" y="665097"/>
            <a:ext cx="1024513" cy="1398348"/>
            <a:chOff x="3087349" y="2414413"/>
            <a:chExt cx="1024513" cy="1398348"/>
          </a:xfrm>
        </p:grpSpPr>
        <p:sp>
          <p:nvSpPr>
            <p:cNvPr id="11" name="椭圆 10"/>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 name="椭圆 11"/>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3" name="椭圆 12"/>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4" name="椭圆 13"/>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grpSp>
        <p:nvGrpSpPr>
          <p:cNvPr id="15" name="组 14"/>
          <p:cNvGrpSpPr/>
          <p:nvPr/>
        </p:nvGrpSpPr>
        <p:grpSpPr>
          <a:xfrm rot="8798391">
            <a:off x="8925954" y="962264"/>
            <a:ext cx="1587497" cy="1146873"/>
            <a:chOff x="7306290" y="4611207"/>
            <a:chExt cx="1587497" cy="1146873"/>
          </a:xfrm>
        </p:grpSpPr>
        <p:sp>
          <p:nvSpPr>
            <p:cNvPr id="16" name="椭圆 15"/>
            <p:cNvSpPr/>
            <p:nvPr/>
          </p:nvSpPr>
          <p:spPr>
            <a:xfrm>
              <a:off x="7306290" y="5384416"/>
              <a:ext cx="373664" cy="3736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7" name="椭圆 16"/>
            <p:cNvSpPr/>
            <p:nvPr/>
          </p:nvSpPr>
          <p:spPr>
            <a:xfrm>
              <a:off x="8478566" y="4826138"/>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8" name="椭圆 17"/>
            <p:cNvSpPr/>
            <p:nvPr/>
          </p:nvSpPr>
          <p:spPr>
            <a:xfrm>
              <a:off x="8742934" y="5142940"/>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9" name="椭圆 18"/>
            <p:cNvSpPr/>
            <p:nvPr/>
          </p:nvSpPr>
          <p:spPr>
            <a:xfrm>
              <a:off x="7878892" y="4611207"/>
              <a:ext cx="351970" cy="3519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
        <p:nvSpPr>
          <p:cNvPr id="20" name="文本框 19"/>
          <p:cNvSpPr txBox="1"/>
          <p:nvPr/>
        </p:nvSpPr>
        <p:spPr>
          <a:xfrm>
            <a:off x="5171440" y="2607945"/>
            <a:ext cx="1573530" cy="583565"/>
          </a:xfrm>
          <a:prstGeom prst="rect">
            <a:avLst/>
          </a:prstGeom>
          <a:noFill/>
          <a:ln>
            <a:noFill/>
          </a:ln>
        </p:spPr>
        <p:txBody>
          <a:bodyPr wrap="square" rtlCol="0">
            <a:spAutoFit/>
          </a:bodyPr>
          <a:lstStyle/>
          <a:p>
            <a:r>
              <a:rPr kumimoji="1" lang="zh-CN" sz="3200" b="1" dirty="0">
                <a:solidFill>
                  <a:schemeClr val="bg1"/>
                </a:solidFill>
                <a:latin typeface="微软雅黑" charset="-122"/>
                <a:ea typeface="微软雅黑" charset="-122"/>
                <a:cs typeface="微软雅黑" charset="-122"/>
              </a:rPr>
              <a:t>简介</a:t>
            </a:r>
            <a:endParaRPr kumimoji="1" lang="zh-CN" sz="3200" b="1" dirty="0">
              <a:solidFill>
                <a:schemeClr val="bg1"/>
              </a:solidFill>
              <a:latin typeface="微软雅黑" charset="-122"/>
              <a:ea typeface="微软雅黑" charset="-122"/>
              <a:cs typeface="微软雅黑" charset="-122"/>
            </a:endParaRPr>
          </a:p>
        </p:txBody>
      </p:sp>
      <p:sp>
        <p:nvSpPr>
          <p:cNvPr id="21" name="文本框 20"/>
          <p:cNvSpPr txBox="1"/>
          <p:nvPr/>
        </p:nvSpPr>
        <p:spPr>
          <a:xfrm>
            <a:off x="5171440" y="3443605"/>
            <a:ext cx="3825875" cy="583565"/>
          </a:xfrm>
          <a:prstGeom prst="rect">
            <a:avLst/>
          </a:prstGeom>
          <a:noFill/>
          <a:ln>
            <a:noFill/>
          </a:ln>
        </p:spPr>
        <p:txBody>
          <a:bodyPr wrap="square" rtlCol="0">
            <a:spAutoFit/>
          </a:bodyPr>
          <a:lstStyle/>
          <a:p>
            <a:r>
              <a:rPr kumimoji="1" lang="zh-CN" altLang="en-US" sz="3200" b="1" dirty="0" smtClean="0">
                <a:solidFill>
                  <a:schemeClr val="bg1"/>
                </a:solidFill>
                <a:latin typeface="微软雅黑" charset="-122"/>
                <a:ea typeface="微软雅黑" charset="-122"/>
                <a:cs typeface="微软雅黑" charset="-122"/>
              </a:rPr>
              <a:t>发起请求</a:t>
            </a:r>
            <a:endParaRPr kumimoji="1" lang="zh-CN" altLang="en-US" sz="3200" b="1" dirty="0" smtClean="0">
              <a:solidFill>
                <a:schemeClr val="bg1"/>
              </a:solidFill>
              <a:latin typeface="微软雅黑" charset="-122"/>
              <a:ea typeface="微软雅黑" charset="-122"/>
              <a:cs typeface="微软雅黑" charset="-122"/>
            </a:endParaRPr>
          </a:p>
        </p:txBody>
      </p:sp>
      <p:sp>
        <p:nvSpPr>
          <p:cNvPr id="24" name="椭圆 23"/>
          <p:cNvSpPr/>
          <p:nvPr/>
        </p:nvSpPr>
        <p:spPr>
          <a:xfrm>
            <a:off x="4294397" y="2611767"/>
            <a:ext cx="579692" cy="5796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smtClean="0">
                <a:solidFill>
                  <a:schemeClr val="bg1"/>
                </a:solidFill>
                <a:latin typeface="微软雅黑" charset="-122"/>
              </a:rPr>
              <a:t>1</a:t>
            </a:r>
            <a:endParaRPr kumimoji="1" lang="zh-CN" altLang="en-US" sz="2800" b="1" dirty="0">
              <a:solidFill>
                <a:schemeClr val="bg1"/>
              </a:solidFill>
              <a:latin typeface="微软雅黑" charset="-122"/>
            </a:endParaRPr>
          </a:p>
        </p:txBody>
      </p:sp>
      <p:sp>
        <p:nvSpPr>
          <p:cNvPr id="25" name="椭圆 24"/>
          <p:cNvSpPr/>
          <p:nvPr/>
        </p:nvSpPr>
        <p:spPr>
          <a:xfrm>
            <a:off x="4285387" y="3443377"/>
            <a:ext cx="579692" cy="5796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smtClean="0">
                <a:solidFill>
                  <a:schemeClr val="bg1"/>
                </a:solidFill>
                <a:latin typeface="微软雅黑" charset="-122"/>
              </a:rPr>
              <a:t>2</a:t>
            </a:r>
            <a:endParaRPr kumimoji="1" lang="zh-CN" altLang="en-US" sz="2800" b="1" dirty="0">
              <a:solidFill>
                <a:schemeClr val="bg1"/>
              </a:solidFill>
              <a:latin typeface="微软雅黑" charset="-122"/>
            </a:endParaRPr>
          </a:p>
        </p:txBody>
      </p:sp>
      <p:sp>
        <p:nvSpPr>
          <p:cNvPr id="2" name="文本框 1"/>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3" name="文本框 2"/>
          <p:cNvSpPr txBox="1"/>
          <p:nvPr/>
        </p:nvSpPr>
        <p:spPr>
          <a:xfrm>
            <a:off x="5171440" y="4302125"/>
            <a:ext cx="4854575" cy="583565"/>
          </a:xfrm>
          <a:prstGeom prst="rect">
            <a:avLst/>
          </a:prstGeom>
          <a:noFill/>
          <a:ln>
            <a:noFill/>
          </a:ln>
        </p:spPr>
        <p:txBody>
          <a:bodyPr wrap="square" rtlCol="0">
            <a:spAutoFit/>
          </a:bodyPr>
          <a:p>
            <a:r>
              <a:rPr kumimoji="1" lang="zh-CN" sz="3200" b="1" dirty="0" smtClean="0">
                <a:solidFill>
                  <a:schemeClr val="bg1"/>
                </a:solidFill>
                <a:latin typeface="微软雅黑" charset="-122"/>
                <a:ea typeface="微软雅黑" charset="-122"/>
                <a:cs typeface="微软雅黑" charset="-122"/>
              </a:rPr>
              <a:t>接收响应</a:t>
            </a:r>
            <a:endParaRPr kumimoji="1" lang="zh-CN" sz="3200" b="1" dirty="0" smtClean="0">
              <a:solidFill>
                <a:schemeClr val="bg1"/>
              </a:solidFill>
              <a:latin typeface="微软雅黑" charset="-122"/>
              <a:ea typeface="微软雅黑" charset="-122"/>
              <a:cs typeface="微软雅黑" charset="-122"/>
            </a:endParaRPr>
          </a:p>
        </p:txBody>
      </p:sp>
      <p:sp>
        <p:nvSpPr>
          <p:cNvPr id="4" name="椭圆 3"/>
          <p:cNvSpPr/>
          <p:nvPr/>
        </p:nvSpPr>
        <p:spPr>
          <a:xfrm>
            <a:off x="4285386" y="4301867"/>
            <a:ext cx="579692" cy="57969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en-US" altLang="zh-CN" sz="2800" b="1" dirty="0">
                <a:solidFill>
                  <a:schemeClr val="bg1"/>
                </a:solidFill>
                <a:latin typeface="微软雅黑" charset="-122"/>
              </a:rPr>
              <a:t>3</a:t>
            </a:r>
            <a:endParaRPr kumimoji="1" lang="en-US" altLang="zh-CN" sz="2800" b="1" dirty="0">
              <a:solidFill>
                <a:schemeClr val="bg1"/>
              </a:solidFill>
              <a:latin typeface="微软雅黑" charset="-122"/>
            </a:endParaRPr>
          </a:p>
        </p:txBody>
      </p:sp>
      <p:sp>
        <p:nvSpPr>
          <p:cNvPr id="5" name="文本框 4"/>
          <p:cNvSpPr txBox="1"/>
          <p:nvPr/>
        </p:nvSpPr>
        <p:spPr>
          <a:xfrm>
            <a:off x="5205730" y="5093970"/>
            <a:ext cx="5013325" cy="583565"/>
          </a:xfrm>
          <a:prstGeom prst="rect">
            <a:avLst/>
          </a:prstGeom>
          <a:noFill/>
          <a:ln>
            <a:noFill/>
          </a:ln>
        </p:spPr>
        <p:txBody>
          <a:bodyPr wrap="square" rtlCol="0">
            <a:spAutoFit/>
          </a:bodyPr>
          <a:p>
            <a:r>
              <a:rPr kumimoji="1" lang="en-US" sz="3200" b="1" dirty="0" smtClean="0">
                <a:solidFill>
                  <a:schemeClr val="bg1"/>
                </a:solidFill>
                <a:latin typeface="微软雅黑" charset="-122"/>
                <a:ea typeface="微软雅黑" charset="-122"/>
                <a:cs typeface="微软雅黑" charset="-122"/>
                <a:sym typeface="+mn-ea"/>
              </a:rPr>
              <a:t>Session</a:t>
            </a:r>
            <a:r>
              <a:rPr kumimoji="1" lang="zh-CN" altLang="en-US" sz="3200" b="1" dirty="0" smtClean="0">
                <a:solidFill>
                  <a:schemeClr val="bg1"/>
                </a:solidFill>
                <a:latin typeface="微软雅黑" charset="-122"/>
                <a:ea typeface="微软雅黑" charset="-122"/>
                <a:cs typeface="微软雅黑" charset="-122"/>
                <a:sym typeface="+mn-ea"/>
              </a:rPr>
              <a:t>对象</a:t>
            </a:r>
            <a:endParaRPr kumimoji="1" lang="zh-CN" altLang="en-US" sz="3200" b="1" dirty="0" smtClean="0">
              <a:solidFill>
                <a:schemeClr val="bg1"/>
              </a:solidFill>
              <a:latin typeface="微软雅黑" charset="-122"/>
              <a:ea typeface="微软雅黑" charset="-122"/>
              <a:cs typeface="微软雅黑" charset="-122"/>
              <a:sym typeface="+mn-ea"/>
            </a:endParaRPr>
          </a:p>
        </p:txBody>
      </p:sp>
      <p:sp>
        <p:nvSpPr>
          <p:cNvPr id="6" name="椭圆 5"/>
          <p:cNvSpPr/>
          <p:nvPr/>
        </p:nvSpPr>
        <p:spPr>
          <a:xfrm>
            <a:off x="4285615" y="5093970"/>
            <a:ext cx="588645" cy="5791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en-US" altLang="zh-CN" sz="2800" b="1" dirty="0">
                <a:solidFill>
                  <a:schemeClr val="bg1"/>
                </a:solidFill>
                <a:latin typeface="微软雅黑" charset="-122"/>
              </a:rPr>
              <a:t>4</a:t>
            </a:r>
            <a:endParaRPr kumimoji="1" lang="en-US" altLang="zh-CN" sz="2800" b="1" dirty="0">
              <a:solidFill>
                <a:schemeClr val="bg1"/>
              </a:solidFill>
              <a:latin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555922" y="2164888"/>
            <a:ext cx="5088255" cy="1038225"/>
            <a:chOff x="3226037" y="1344566"/>
            <a:chExt cx="5088255" cy="1038225"/>
          </a:xfrm>
        </p:grpSpPr>
        <p:sp>
          <p:nvSpPr>
            <p:cNvPr id="3" name="矩形 2"/>
            <p:cNvSpPr/>
            <p:nvPr/>
          </p:nvSpPr>
          <p:spPr>
            <a:xfrm>
              <a:off x="3226037" y="1344566"/>
              <a:ext cx="5088255" cy="103822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4" name="文本框 3"/>
            <p:cNvSpPr txBox="1"/>
            <p:nvPr/>
          </p:nvSpPr>
          <p:spPr>
            <a:xfrm>
              <a:off x="3226037" y="1344566"/>
              <a:ext cx="5079365" cy="1014730"/>
            </a:xfrm>
            <a:prstGeom prst="rect">
              <a:avLst/>
            </a:prstGeom>
            <a:noFill/>
            <a:ln>
              <a:noFill/>
            </a:ln>
          </p:spPr>
          <p:txBody>
            <a:bodyPr wrap="square" rtlCol="0">
              <a:spAutoFit/>
            </a:bodyPr>
            <a:lstStyle/>
            <a:p>
              <a:pPr algn="ctr"/>
              <a:r>
                <a:rPr kumimoji="1" lang="en-US" altLang="zh-CN" sz="6000" b="1" dirty="0" smtClean="0">
                  <a:solidFill>
                    <a:schemeClr val="bg1"/>
                  </a:solidFill>
                  <a:latin typeface="微软雅黑" charset="-122"/>
                </a:rPr>
                <a:t>PART</a:t>
              </a:r>
              <a:r>
                <a:rPr kumimoji="1" lang="zh-CN" altLang="en-US" sz="6000" b="1" dirty="0" smtClean="0">
                  <a:solidFill>
                    <a:schemeClr val="bg1"/>
                  </a:solidFill>
                  <a:latin typeface="微软雅黑" charset="-122"/>
                </a:rPr>
                <a:t> </a:t>
              </a:r>
              <a:r>
                <a:rPr kumimoji="1" lang="en-US" altLang="zh-CN" sz="6000" b="1" dirty="0" smtClean="0">
                  <a:solidFill>
                    <a:schemeClr val="bg1"/>
                  </a:solidFill>
                  <a:latin typeface="微软雅黑" charset="-122"/>
                </a:rPr>
                <a:t>FOUR</a:t>
              </a:r>
              <a:endParaRPr kumimoji="1" lang="en-US" altLang="zh-CN" sz="6000" b="1" dirty="0" smtClean="0">
                <a:solidFill>
                  <a:schemeClr val="bg1"/>
                </a:solidFill>
                <a:latin typeface="微软雅黑" charset="-122"/>
              </a:endParaRPr>
            </a:p>
          </p:txBody>
        </p:sp>
      </p:grpSp>
      <p:sp>
        <p:nvSpPr>
          <p:cNvPr id="5" name="文本框 4"/>
          <p:cNvSpPr txBox="1"/>
          <p:nvPr/>
        </p:nvSpPr>
        <p:spPr>
          <a:xfrm>
            <a:off x="2726055" y="3308350"/>
            <a:ext cx="6739890" cy="1322070"/>
          </a:xfrm>
          <a:prstGeom prst="rect">
            <a:avLst/>
          </a:prstGeom>
          <a:noFill/>
          <a:ln>
            <a:noFill/>
          </a:ln>
        </p:spPr>
        <p:txBody>
          <a:bodyPr wrap="square" rtlCol="0">
            <a:spAutoFit/>
          </a:bodyPr>
          <a:lstStyle/>
          <a:p>
            <a:pPr algn="ctr"/>
            <a:r>
              <a:rPr kumimoji="1" lang="en-US" sz="8000" b="1" dirty="0" smtClean="0">
                <a:solidFill>
                  <a:schemeClr val="bg1"/>
                </a:solidFill>
                <a:latin typeface="微软雅黑" charset="-122"/>
                <a:ea typeface="微软雅黑" charset="-122"/>
                <a:cs typeface="微软雅黑" charset="-122"/>
              </a:rPr>
              <a:t>Session</a:t>
            </a:r>
            <a:r>
              <a:rPr kumimoji="1" lang="zh-CN" altLang="en-US" sz="8000" b="1" dirty="0" smtClean="0">
                <a:solidFill>
                  <a:schemeClr val="bg1"/>
                </a:solidFill>
                <a:latin typeface="微软雅黑" charset="-122"/>
                <a:ea typeface="微软雅黑" charset="-122"/>
                <a:cs typeface="微软雅黑" charset="-122"/>
              </a:rPr>
              <a:t>对象</a:t>
            </a:r>
            <a:endParaRPr kumimoji="1" lang="zh-CN" altLang="en-US" sz="8000" b="1" dirty="0" smtClean="0">
              <a:solidFill>
                <a:schemeClr val="bg1"/>
              </a:solidFill>
              <a:latin typeface="微软雅黑" charset="-122"/>
              <a:ea typeface="微软雅黑" charset="-122"/>
              <a:cs typeface="微软雅黑" charset="-122"/>
            </a:endParaRPr>
          </a:p>
        </p:txBody>
      </p:sp>
      <p:grpSp>
        <p:nvGrpSpPr>
          <p:cNvPr id="7" name="组 6"/>
          <p:cNvGrpSpPr/>
          <p:nvPr/>
        </p:nvGrpSpPr>
        <p:grpSpPr>
          <a:xfrm rot="1718587">
            <a:off x="2632591" y="1169804"/>
            <a:ext cx="1024513" cy="1398348"/>
            <a:chOff x="3087349" y="2414413"/>
            <a:chExt cx="1024513" cy="1398348"/>
          </a:xfrm>
        </p:grpSpPr>
        <p:sp>
          <p:nvSpPr>
            <p:cNvPr id="8" name="椭圆 7"/>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9" name="椭圆 8"/>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0" name="椭圆 9"/>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 name="椭圆 10"/>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620" y="260350"/>
            <a:ext cx="3893185" cy="529590"/>
          </a:xfrm>
        </p:spPr>
        <p:txBody>
          <a:bodyPr/>
          <a:lstStyle/>
          <a:p>
            <a:r>
              <a:rPr kumimoji="1" lang="en-US" altLang="zh-CN" dirty="0" smtClean="0"/>
              <a:t>PART</a:t>
            </a:r>
            <a:r>
              <a:rPr kumimoji="1" lang="zh-CN" altLang="en-US" dirty="0" smtClean="0"/>
              <a:t> </a:t>
            </a:r>
            <a:r>
              <a:rPr kumimoji="1" lang="en-US" altLang="zh-CN" dirty="0" smtClean="0"/>
              <a:t>FOUR</a:t>
            </a:r>
            <a:r>
              <a:rPr kumimoji="1" lang="zh-CN" altLang="en-US" dirty="0" smtClean="0"/>
              <a:t> </a:t>
            </a:r>
            <a:r>
              <a:rPr kumimoji="1" lang="en-US" dirty="0" smtClean="0">
                <a:latin typeface="微软雅黑" charset="-122"/>
                <a:ea typeface="微软雅黑" charset="-122"/>
                <a:cs typeface="微软雅黑" charset="-122"/>
              </a:rPr>
              <a:t>Session</a:t>
            </a:r>
            <a:r>
              <a:rPr kumimoji="1" lang="zh-CN" altLang="en-US" dirty="0" smtClean="0">
                <a:latin typeface="微软雅黑" charset="-122"/>
                <a:ea typeface="微软雅黑" charset="-122"/>
                <a:cs typeface="微软雅黑" charset="-122"/>
              </a:rPr>
              <a:t>对象</a:t>
            </a:r>
            <a:endParaRPr kumimoji="1" lang="zh-CN" altLang="en-US" dirty="0" smtClean="0">
              <a:latin typeface="微软雅黑" charset="-122"/>
              <a:ea typeface="微软雅黑" charset="-122"/>
              <a:cs typeface="微软雅黑" charset="-122"/>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3" name="文本框 2"/>
          <p:cNvSpPr txBox="1"/>
          <p:nvPr/>
        </p:nvSpPr>
        <p:spPr>
          <a:xfrm>
            <a:off x="963295" y="1447165"/>
            <a:ext cx="4309110" cy="2306955"/>
          </a:xfrm>
          <a:prstGeom prst="rect">
            <a:avLst/>
          </a:prstGeom>
          <a:noFill/>
        </p:spPr>
        <p:txBody>
          <a:bodyPr wrap="square" rtlCol="0" anchor="t">
            <a:spAutoFit/>
          </a:bodyPr>
          <a:p>
            <a:r>
              <a:rPr lang="zh-CN" altLang="en-US">
                <a:solidFill>
                  <a:schemeClr val="bg1"/>
                </a:solidFill>
                <a:latin typeface="微软雅黑" charset="-122"/>
                <a:ea typeface="微软雅黑" charset="-122"/>
                <a:cs typeface="微软雅黑" charset="-122"/>
              </a:rPr>
              <a:t>在Requests中，实现了Session(会话)功能，当我们使用Session时，能够像浏览器一样，在没有关闭关闭浏览器时，能够保持住访问的状态。</a:t>
            </a:r>
            <a:endParaRPr lang="zh-CN" altLang="en-US">
              <a:solidFill>
                <a:schemeClr val="bg1"/>
              </a:solidFill>
              <a:latin typeface="微软雅黑" charset="-122"/>
              <a:ea typeface="微软雅黑" charset="-122"/>
              <a:cs typeface="微软雅黑" charset="-122"/>
            </a:endParaRPr>
          </a:p>
          <a:p>
            <a:endParaRPr lang="zh-CN" altLang="en-US">
              <a:solidFill>
                <a:schemeClr val="bg1"/>
              </a:solidFill>
              <a:latin typeface="微软雅黑" charset="-122"/>
              <a:ea typeface="微软雅黑" charset="-122"/>
              <a:cs typeface="微软雅黑" charset="-122"/>
            </a:endParaRPr>
          </a:p>
          <a:p>
            <a:r>
              <a:rPr lang="zh-CN" altLang="en-US">
                <a:solidFill>
                  <a:schemeClr val="bg1"/>
                </a:solidFill>
                <a:latin typeface="微软雅黑" charset="-122"/>
                <a:ea typeface="微软雅黑" charset="-122"/>
                <a:cs typeface="微软雅黑" charset="-122"/>
              </a:rPr>
              <a:t>这个功能常常被我们用于登陆之后的数据获取，使我们不用再一次又一次的传递cookies。</a:t>
            </a:r>
            <a:endParaRPr lang="zh-CN" altLang="en-US">
              <a:solidFill>
                <a:schemeClr val="bg1"/>
              </a:solidFill>
              <a:latin typeface="微软雅黑" charset="-122"/>
              <a:ea typeface="微软雅黑" charset="-122"/>
              <a:cs typeface="微软雅黑" charset="-122"/>
            </a:endParaRPr>
          </a:p>
        </p:txBody>
      </p:sp>
      <p:pic>
        <p:nvPicPr>
          <p:cNvPr id="7" name="图片 6"/>
          <p:cNvPicPr>
            <a:picLocks noChangeAspect="1"/>
          </p:cNvPicPr>
          <p:nvPr/>
        </p:nvPicPr>
        <p:blipFill>
          <a:blip r:embed="rId1"/>
          <a:stretch>
            <a:fillRect/>
          </a:stretch>
        </p:blipFill>
        <p:spPr>
          <a:xfrm>
            <a:off x="770255" y="4338320"/>
            <a:ext cx="4695825" cy="1600200"/>
          </a:xfrm>
          <a:prstGeom prst="rect">
            <a:avLst/>
          </a:prstGeom>
        </p:spPr>
      </p:pic>
      <p:sp>
        <p:nvSpPr>
          <p:cNvPr id="8" name="文本框 7"/>
          <p:cNvSpPr txBox="1"/>
          <p:nvPr/>
        </p:nvSpPr>
        <p:spPr>
          <a:xfrm>
            <a:off x="6847840" y="1170305"/>
            <a:ext cx="4615815" cy="2861310"/>
          </a:xfrm>
          <a:prstGeom prst="rect">
            <a:avLst/>
          </a:prstGeom>
          <a:noFill/>
        </p:spPr>
        <p:txBody>
          <a:bodyPr wrap="square" rtlCol="0" anchor="t">
            <a:spAutoFit/>
          </a:bodyPr>
          <a:p>
            <a:r>
              <a:rPr lang="zh-CN" altLang="en-US">
                <a:solidFill>
                  <a:schemeClr val="bg1"/>
                </a:solidFill>
                <a:latin typeface="微软雅黑" charset="-122"/>
                <a:ea typeface="微软雅黑" charset="-122"/>
                <a:cs typeface="微软雅黑" charset="-122"/>
              </a:rPr>
              <a:t>首先我们需要去生成一个Session对象，然后用这个Session对象来发起访问，发起访问的方法与正常的请求是一摸一样的。</a:t>
            </a:r>
            <a:endParaRPr lang="zh-CN" altLang="en-US">
              <a:solidFill>
                <a:schemeClr val="bg1"/>
              </a:solidFill>
              <a:latin typeface="微软雅黑" charset="-122"/>
              <a:ea typeface="微软雅黑" charset="-122"/>
              <a:cs typeface="微软雅黑" charset="-122"/>
            </a:endParaRPr>
          </a:p>
          <a:p>
            <a:endParaRPr lang="zh-CN" altLang="en-US">
              <a:solidFill>
                <a:schemeClr val="bg1"/>
              </a:solidFill>
              <a:latin typeface="微软雅黑" charset="-122"/>
              <a:ea typeface="微软雅黑" charset="-122"/>
              <a:cs typeface="微软雅黑" charset="-122"/>
            </a:endParaRPr>
          </a:p>
          <a:p>
            <a:r>
              <a:rPr lang="zh-CN" altLang="en-US">
                <a:solidFill>
                  <a:schemeClr val="bg1"/>
                </a:solidFill>
                <a:latin typeface="微软雅黑" charset="-122"/>
                <a:ea typeface="微软雅黑" charset="-122"/>
                <a:cs typeface="微软雅黑" charset="-122"/>
              </a:rPr>
              <a:t>同时，需要注意的是，如果是我们在get()方法中传入headers和cookies等数据，那么这些数据只在当前这一次请求中有效。如果你想要让一个headers在Session的整个生命周期内都有效的话，需要用以下的方式来进行设置：</a:t>
            </a:r>
            <a:endParaRPr lang="zh-CN" altLang="en-US">
              <a:solidFill>
                <a:schemeClr val="bg1"/>
              </a:solidFill>
              <a:latin typeface="微软雅黑" charset="-122"/>
              <a:ea typeface="微软雅黑" charset="-122"/>
              <a:cs typeface="微软雅黑" charset="-122"/>
            </a:endParaRPr>
          </a:p>
        </p:txBody>
      </p:sp>
      <p:pic>
        <p:nvPicPr>
          <p:cNvPr id="9" name="图片 8"/>
          <p:cNvPicPr>
            <a:picLocks noChangeAspect="1"/>
          </p:cNvPicPr>
          <p:nvPr/>
        </p:nvPicPr>
        <p:blipFill>
          <a:blip r:embed="rId2"/>
          <a:stretch>
            <a:fillRect/>
          </a:stretch>
        </p:blipFill>
        <p:spPr>
          <a:xfrm>
            <a:off x="7655560" y="4547870"/>
            <a:ext cx="3000375" cy="11811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4" name="文本框 3"/>
          <p:cNvSpPr txBox="1"/>
          <p:nvPr/>
        </p:nvSpPr>
        <p:spPr>
          <a:xfrm>
            <a:off x="6003290" y="391160"/>
            <a:ext cx="1797685" cy="398780"/>
          </a:xfrm>
          <a:prstGeom prst="rect">
            <a:avLst/>
          </a:prstGeom>
          <a:noFill/>
        </p:spPr>
        <p:txBody>
          <a:bodyPr wrap="square" rtlCol="0">
            <a:spAutoFit/>
          </a:bodyPr>
          <a:p>
            <a:pPr indent="0" algn="l">
              <a:buFont typeface="Arial" pitchFamily="34" charset="0"/>
              <a:buNone/>
            </a:pPr>
            <a:r>
              <a:rPr lang="zh-CN" altLang="en-US" sz="2000" b="1">
                <a:solidFill>
                  <a:schemeClr val="bg1"/>
                </a:solidFill>
                <a:latin typeface="微软雅黑" charset="-122"/>
                <a:ea typeface="微软雅黑" charset="-122"/>
                <a:cs typeface="微软雅黑" charset="-122"/>
              </a:rPr>
              <a:t>作业</a:t>
            </a:r>
            <a:endParaRPr lang="zh-CN" altLang="en-US" sz="2000" b="1">
              <a:solidFill>
                <a:schemeClr val="bg1"/>
              </a:solidFill>
              <a:latin typeface="微软雅黑" charset="-122"/>
              <a:ea typeface="微软雅黑" charset="-122"/>
              <a:cs typeface="微软雅黑" charset="-122"/>
            </a:endParaRPr>
          </a:p>
        </p:txBody>
      </p:sp>
      <p:grpSp>
        <p:nvGrpSpPr>
          <p:cNvPr id="13" name="Group 154"/>
          <p:cNvGrpSpPr/>
          <p:nvPr/>
        </p:nvGrpSpPr>
        <p:grpSpPr>
          <a:xfrm>
            <a:off x="1293507" y="3771144"/>
            <a:ext cx="1180887" cy="2538123"/>
            <a:chOff x="3802063" y="2776538"/>
            <a:chExt cx="839788" cy="1804987"/>
          </a:xfrm>
          <a:solidFill>
            <a:schemeClr val="accent5">
              <a:lumMod val="40000"/>
              <a:lumOff val="60000"/>
            </a:schemeClr>
          </a:solidFill>
        </p:grpSpPr>
        <p:sp>
          <p:nvSpPr>
            <p:cNvPr id="14" name="Freeform 31"/>
            <p:cNvSpPr>
              <a:spLocks noEditPoints="1"/>
            </p:cNvSpPr>
            <p:nvPr/>
          </p:nvSpPr>
          <p:spPr bwMode="auto">
            <a:xfrm>
              <a:off x="3833813" y="2776538"/>
              <a:ext cx="425450" cy="425450"/>
            </a:xfrm>
            <a:custGeom>
              <a:avLst/>
              <a:gdLst/>
              <a:ahLst/>
              <a:cxnLst>
                <a:cxn ang="0">
                  <a:pos x="96" y="193"/>
                </a:cxn>
                <a:cxn ang="0">
                  <a:pos x="193" y="96"/>
                </a:cxn>
                <a:cxn ang="0">
                  <a:pos x="96" y="0"/>
                </a:cxn>
                <a:cxn ang="0">
                  <a:pos x="0" y="96"/>
                </a:cxn>
                <a:cxn ang="0">
                  <a:pos x="96" y="193"/>
                </a:cxn>
                <a:cxn ang="0">
                  <a:pos x="96" y="193"/>
                </a:cxn>
                <a:cxn ang="0">
                  <a:pos x="96" y="193"/>
                </a:cxn>
              </a:cxnLst>
              <a:rect l="0" t="0" r="r" b="b"/>
              <a:pathLst>
                <a:path w="193" h="193">
                  <a:moveTo>
                    <a:pt x="96" y="193"/>
                  </a:moveTo>
                  <a:cubicBezTo>
                    <a:pt x="150" y="193"/>
                    <a:pt x="193" y="150"/>
                    <a:pt x="193" y="96"/>
                  </a:cubicBezTo>
                  <a:cubicBezTo>
                    <a:pt x="193" y="43"/>
                    <a:pt x="150" y="0"/>
                    <a:pt x="96" y="0"/>
                  </a:cubicBezTo>
                  <a:cubicBezTo>
                    <a:pt x="43" y="0"/>
                    <a:pt x="0" y="43"/>
                    <a:pt x="0" y="96"/>
                  </a:cubicBezTo>
                  <a:cubicBezTo>
                    <a:pt x="0" y="150"/>
                    <a:pt x="43" y="193"/>
                    <a:pt x="96" y="193"/>
                  </a:cubicBezTo>
                  <a:close/>
                  <a:moveTo>
                    <a:pt x="96" y="193"/>
                  </a:moveTo>
                  <a:cubicBezTo>
                    <a:pt x="96" y="193"/>
                    <a:pt x="96" y="193"/>
                    <a:pt x="96" y="193"/>
                  </a:cubicBezTo>
                </a:path>
              </a:pathLst>
            </a:custGeom>
            <a:grpFill/>
            <a:ln w="9525">
              <a:solidFill>
                <a:schemeClr val="accent5">
                  <a:lumMod val="40000"/>
                  <a:lumOff val="60000"/>
                </a:schemeClr>
              </a:solidFill>
              <a:round/>
            </a:ln>
          </p:spPr>
          <p:txBody>
            <a:bodyPr vert="horz" wrap="square" lIns="128580" tIns="64290" rIns="128580" bIns="64290" numCol="1" anchor="t" anchorCtr="0" compatLnSpc="1"/>
            <a:p>
              <a:endParaRPr lang="en-US" sz="2530"/>
            </a:p>
          </p:txBody>
        </p:sp>
        <p:sp>
          <p:nvSpPr>
            <p:cNvPr id="15" name="Freeform 32"/>
            <p:cNvSpPr>
              <a:spLocks noEditPoints="1"/>
            </p:cNvSpPr>
            <p:nvPr/>
          </p:nvSpPr>
          <p:spPr bwMode="auto">
            <a:xfrm>
              <a:off x="3802063" y="3208338"/>
              <a:ext cx="839788" cy="1373187"/>
            </a:xfrm>
            <a:custGeom>
              <a:avLst/>
              <a:gdLst/>
              <a:ahLst/>
              <a:cxnLst>
                <a:cxn ang="0">
                  <a:pos x="298" y="315"/>
                </a:cxn>
                <a:cxn ang="0">
                  <a:pos x="254" y="276"/>
                </a:cxn>
                <a:cxn ang="0">
                  <a:pos x="254" y="276"/>
                </a:cxn>
                <a:cxn ang="0">
                  <a:pos x="177" y="276"/>
                </a:cxn>
                <a:cxn ang="0">
                  <a:pos x="177" y="170"/>
                </a:cxn>
                <a:cxn ang="0">
                  <a:pos x="270" y="207"/>
                </a:cxn>
                <a:cxn ang="0">
                  <a:pos x="351" y="190"/>
                </a:cxn>
                <a:cxn ang="0">
                  <a:pos x="372" y="141"/>
                </a:cxn>
                <a:cxn ang="0">
                  <a:pos x="324" y="120"/>
                </a:cxn>
                <a:cxn ang="0">
                  <a:pos x="167" y="42"/>
                </a:cxn>
                <a:cxn ang="0">
                  <a:pos x="167" y="41"/>
                </a:cxn>
                <a:cxn ang="0">
                  <a:pos x="110" y="3"/>
                </a:cxn>
                <a:cxn ang="0">
                  <a:pos x="89" y="0"/>
                </a:cxn>
                <a:cxn ang="0">
                  <a:pos x="67" y="3"/>
                </a:cxn>
                <a:cxn ang="0">
                  <a:pos x="67" y="3"/>
                </a:cxn>
                <a:cxn ang="0">
                  <a:pos x="0" y="77"/>
                </a:cxn>
                <a:cxn ang="0">
                  <a:pos x="0" y="290"/>
                </a:cxn>
                <a:cxn ang="0">
                  <a:pos x="89" y="365"/>
                </a:cxn>
                <a:cxn ang="0">
                  <a:pos x="96" y="364"/>
                </a:cxn>
                <a:cxn ang="0">
                  <a:pos x="215" y="364"/>
                </a:cxn>
                <a:cxn ang="0">
                  <a:pos x="240" y="583"/>
                </a:cxn>
                <a:cxn ang="0">
                  <a:pos x="284" y="622"/>
                </a:cxn>
                <a:cxn ang="0">
                  <a:pos x="289" y="622"/>
                </a:cxn>
                <a:cxn ang="0">
                  <a:pos x="328" y="573"/>
                </a:cxn>
                <a:cxn ang="0">
                  <a:pos x="298" y="315"/>
                </a:cxn>
                <a:cxn ang="0">
                  <a:pos x="298" y="315"/>
                </a:cxn>
                <a:cxn ang="0">
                  <a:pos x="298" y="315"/>
                </a:cxn>
              </a:cxnLst>
              <a:rect l="0" t="0" r="r" b="b"/>
              <a:pathLst>
                <a:path w="380" h="622">
                  <a:moveTo>
                    <a:pt x="298" y="315"/>
                  </a:moveTo>
                  <a:cubicBezTo>
                    <a:pt x="295" y="292"/>
                    <a:pt x="276" y="276"/>
                    <a:pt x="254" y="276"/>
                  </a:cubicBezTo>
                  <a:cubicBezTo>
                    <a:pt x="254" y="276"/>
                    <a:pt x="254" y="276"/>
                    <a:pt x="254" y="276"/>
                  </a:cubicBezTo>
                  <a:cubicBezTo>
                    <a:pt x="177" y="276"/>
                    <a:pt x="177" y="276"/>
                    <a:pt x="177" y="276"/>
                  </a:cubicBezTo>
                  <a:cubicBezTo>
                    <a:pt x="177" y="170"/>
                    <a:pt x="177" y="170"/>
                    <a:pt x="177" y="170"/>
                  </a:cubicBezTo>
                  <a:cubicBezTo>
                    <a:pt x="203" y="193"/>
                    <a:pt x="232" y="207"/>
                    <a:pt x="270" y="207"/>
                  </a:cubicBezTo>
                  <a:cubicBezTo>
                    <a:pt x="293" y="207"/>
                    <a:pt x="320" y="202"/>
                    <a:pt x="351" y="190"/>
                  </a:cubicBezTo>
                  <a:cubicBezTo>
                    <a:pt x="370" y="182"/>
                    <a:pt x="380" y="161"/>
                    <a:pt x="372" y="141"/>
                  </a:cubicBezTo>
                  <a:cubicBezTo>
                    <a:pt x="365" y="122"/>
                    <a:pt x="343" y="113"/>
                    <a:pt x="324" y="120"/>
                  </a:cubicBezTo>
                  <a:cubicBezTo>
                    <a:pt x="248" y="149"/>
                    <a:pt x="233" y="133"/>
                    <a:pt x="167" y="42"/>
                  </a:cubicBezTo>
                  <a:cubicBezTo>
                    <a:pt x="167" y="42"/>
                    <a:pt x="167" y="42"/>
                    <a:pt x="167" y="41"/>
                  </a:cubicBezTo>
                  <a:cubicBezTo>
                    <a:pt x="154" y="22"/>
                    <a:pt x="132" y="8"/>
                    <a:pt x="110" y="3"/>
                  </a:cubicBezTo>
                  <a:cubicBezTo>
                    <a:pt x="110" y="3"/>
                    <a:pt x="100" y="0"/>
                    <a:pt x="89" y="0"/>
                  </a:cubicBezTo>
                  <a:cubicBezTo>
                    <a:pt x="79" y="0"/>
                    <a:pt x="67" y="3"/>
                    <a:pt x="67" y="3"/>
                  </a:cubicBezTo>
                  <a:cubicBezTo>
                    <a:pt x="67" y="3"/>
                    <a:pt x="67" y="3"/>
                    <a:pt x="67" y="3"/>
                  </a:cubicBezTo>
                  <a:cubicBezTo>
                    <a:pt x="35" y="11"/>
                    <a:pt x="0" y="37"/>
                    <a:pt x="0" y="77"/>
                  </a:cubicBezTo>
                  <a:cubicBezTo>
                    <a:pt x="0" y="290"/>
                    <a:pt x="0" y="290"/>
                    <a:pt x="0" y="290"/>
                  </a:cubicBezTo>
                  <a:cubicBezTo>
                    <a:pt x="0" y="336"/>
                    <a:pt x="46" y="365"/>
                    <a:pt x="89" y="365"/>
                  </a:cubicBezTo>
                  <a:cubicBezTo>
                    <a:pt x="91" y="365"/>
                    <a:pt x="93" y="364"/>
                    <a:pt x="96" y="364"/>
                  </a:cubicBezTo>
                  <a:cubicBezTo>
                    <a:pt x="215" y="364"/>
                    <a:pt x="215" y="364"/>
                    <a:pt x="215" y="364"/>
                  </a:cubicBezTo>
                  <a:cubicBezTo>
                    <a:pt x="240" y="583"/>
                    <a:pt x="240" y="583"/>
                    <a:pt x="240" y="583"/>
                  </a:cubicBezTo>
                  <a:cubicBezTo>
                    <a:pt x="242" y="605"/>
                    <a:pt x="262" y="622"/>
                    <a:pt x="284" y="622"/>
                  </a:cubicBezTo>
                  <a:cubicBezTo>
                    <a:pt x="285" y="622"/>
                    <a:pt x="287" y="622"/>
                    <a:pt x="289" y="622"/>
                  </a:cubicBezTo>
                  <a:cubicBezTo>
                    <a:pt x="313" y="619"/>
                    <a:pt x="331" y="597"/>
                    <a:pt x="328" y="573"/>
                  </a:cubicBezTo>
                  <a:lnTo>
                    <a:pt x="298" y="315"/>
                  </a:lnTo>
                  <a:close/>
                  <a:moveTo>
                    <a:pt x="298" y="315"/>
                  </a:moveTo>
                  <a:cubicBezTo>
                    <a:pt x="298" y="315"/>
                    <a:pt x="298" y="315"/>
                    <a:pt x="298" y="315"/>
                  </a:cubicBezTo>
                </a:path>
              </a:pathLst>
            </a:custGeom>
            <a:grpFill/>
            <a:ln w="9525">
              <a:solidFill>
                <a:schemeClr val="accent5">
                  <a:lumMod val="40000"/>
                  <a:lumOff val="60000"/>
                </a:schemeClr>
              </a:solidFill>
              <a:round/>
            </a:ln>
          </p:spPr>
          <p:txBody>
            <a:bodyPr vert="horz" wrap="square" lIns="128580" tIns="64290" rIns="128580" bIns="64290" numCol="1" anchor="t" anchorCtr="0" compatLnSpc="1"/>
            <a:p>
              <a:endParaRPr lang="en-US" sz="2530"/>
            </a:p>
          </p:txBody>
        </p:sp>
      </p:grpSp>
      <p:sp>
        <p:nvSpPr>
          <p:cNvPr id="16" name="Freeform 33"/>
          <p:cNvSpPr>
            <a:spLocks noEditPoints="1"/>
          </p:cNvSpPr>
          <p:nvPr/>
        </p:nvSpPr>
        <p:spPr bwMode="auto">
          <a:xfrm>
            <a:off x="998843" y="4507802"/>
            <a:ext cx="926405" cy="1812627"/>
          </a:xfrm>
          <a:custGeom>
            <a:avLst/>
            <a:gdLst/>
            <a:ahLst/>
            <a:cxnLst>
              <a:cxn ang="0">
                <a:pos x="298" y="372"/>
              </a:cxn>
              <a:cxn ang="0">
                <a:pos x="260" y="335"/>
              </a:cxn>
              <a:cxn ang="0">
                <a:pos x="75" y="335"/>
              </a:cxn>
              <a:cxn ang="0">
                <a:pos x="75" y="38"/>
              </a:cxn>
              <a:cxn ang="0">
                <a:pos x="38" y="0"/>
              </a:cxn>
              <a:cxn ang="0">
                <a:pos x="0" y="38"/>
              </a:cxn>
              <a:cxn ang="0">
                <a:pos x="0" y="372"/>
              </a:cxn>
              <a:cxn ang="0">
                <a:pos x="19" y="405"/>
              </a:cxn>
              <a:cxn ang="0">
                <a:pos x="8" y="448"/>
              </a:cxn>
              <a:cxn ang="0">
                <a:pos x="8" y="552"/>
              </a:cxn>
              <a:cxn ang="0">
                <a:pos x="39" y="584"/>
              </a:cxn>
              <a:cxn ang="0">
                <a:pos x="70" y="552"/>
              </a:cxn>
              <a:cxn ang="0">
                <a:pos x="70" y="448"/>
              </a:cxn>
              <a:cxn ang="0">
                <a:pos x="96" y="422"/>
              </a:cxn>
              <a:cxn ang="0">
                <a:pos x="201" y="422"/>
              </a:cxn>
              <a:cxn ang="0">
                <a:pos x="226" y="448"/>
              </a:cxn>
              <a:cxn ang="0">
                <a:pos x="226" y="552"/>
              </a:cxn>
              <a:cxn ang="0">
                <a:pos x="258" y="584"/>
              </a:cxn>
              <a:cxn ang="0">
                <a:pos x="289" y="552"/>
              </a:cxn>
              <a:cxn ang="0">
                <a:pos x="289" y="448"/>
              </a:cxn>
              <a:cxn ang="0">
                <a:pos x="278" y="405"/>
              </a:cxn>
              <a:cxn ang="0">
                <a:pos x="298" y="372"/>
              </a:cxn>
              <a:cxn ang="0">
                <a:pos x="298" y="372"/>
              </a:cxn>
              <a:cxn ang="0">
                <a:pos x="298" y="372"/>
              </a:cxn>
            </a:cxnLst>
            <a:rect l="0" t="0" r="r" b="b"/>
            <a:pathLst>
              <a:path w="298" h="584">
                <a:moveTo>
                  <a:pt x="298" y="372"/>
                </a:moveTo>
                <a:cubicBezTo>
                  <a:pt x="298" y="352"/>
                  <a:pt x="281" y="335"/>
                  <a:pt x="260" y="335"/>
                </a:cubicBezTo>
                <a:cubicBezTo>
                  <a:pt x="75" y="335"/>
                  <a:pt x="75" y="335"/>
                  <a:pt x="75" y="335"/>
                </a:cubicBezTo>
                <a:cubicBezTo>
                  <a:pt x="75" y="38"/>
                  <a:pt x="75" y="38"/>
                  <a:pt x="75" y="38"/>
                </a:cubicBezTo>
                <a:cubicBezTo>
                  <a:pt x="75" y="17"/>
                  <a:pt x="59" y="0"/>
                  <a:pt x="38" y="0"/>
                </a:cubicBezTo>
                <a:cubicBezTo>
                  <a:pt x="17" y="0"/>
                  <a:pt x="0" y="17"/>
                  <a:pt x="0" y="38"/>
                </a:cubicBezTo>
                <a:cubicBezTo>
                  <a:pt x="0" y="372"/>
                  <a:pt x="0" y="372"/>
                  <a:pt x="0" y="372"/>
                </a:cubicBezTo>
                <a:cubicBezTo>
                  <a:pt x="0" y="386"/>
                  <a:pt x="8" y="398"/>
                  <a:pt x="19" y="405"/>
                </a:cubicBezTo>
                <a:cubicBezTo>
                  <a:pt x="12" y="417"/>
                  <a:pt x="8" y="432"/>
                  <a:pt x="8" y="448"/>
                </a:cubicBezTo>
                <a:cubicBezTo>
                  <a:pt x="8" y="552"/>
                  <a:pt x="8" y="552"/>
                  <a:pt x="8" y="552"/>
                </a:cubicBezTo>
                <a:cubicBezTo>
                  <a:pt x="8" y="570"/>
                  <a:pt x="22" y="584"/>
                  <a:pt x="39" y="584"/>
                </a:cubicBezTo>
                <a:cubicBezTo>
                  <a:pt x="56" y="584"/>
                  <a:pt x="70" y="570"/>
                  <a:pt x="70" y="552"/>
                </a:cubicBezTo>
                <a:cubicBezTo>
                  <a:pt x="70" y="448"/>
                  <a:pt x="70" y="448"/>
                  <a:pt x="70" y="448"/>
                </a:cubicBezTo>
                <a:cubicBezTo>
                  <a:pt x="70" y="433"/>
                  <a:pt x="82" y="422"/>
                  <a:pt x="96" y="422"/>
                </a:cubicBezTo>
                <a:cubicBezTo>
                  <a:pt x="201" y="422"/>
                  <a:pt x="201" y="422"/>
                  <a:pt x="201" y="422"/>
                </a:cubicBezTo>
                <a:cubicBezTo>
                  <a:pt x="215" y="422"/>
                  <a:pt x="226" y="433"/>
                  <a:pt x="226" y="448"/>
                </a:cubicBezTo>
                <a:cubicBezTo>
                  <a:pt x="226" y="552"/>
                  <a:pt x="226" y="552"/>
                  <a:pt x="226" y="552"/>
                </a:cubicBezTo>
                <a:cubicBezTo>
                  <a:pt x="226" y="570"/>
                  <a:pt x="240" y="584"/>
                  <a:pt x="258" y="584"/>
                </a:cubicBezTo>
                <a:cubicBezTo>
                  <a:pt x="275" y="584"/>
                  <a:pt x="289" y="570"/>
                  <a:pt x="289" y="552"/>
                </a:cubicBezTo>
                <a:cubicBezTo>
                  <a:pt x="289" y="448"/>
                  <a:pt x="289" y="448"/>
                  <a:pt x="289" y="448"/>
                </a:cubicBezTo>
                <a:cubicBezTo>
                  <a:pt x="289" y="432"/>
                  <a:pt x="285" y="418"/>
                  <a:pt x="278" y="405"/>
                </a:cubicBezTo>
                <a:cubicBezTo>
                  <a:pt x="290" y="399"/>
                  <a:pt x="298" y="387"/>
                  <a:pt x="298" y="372"/>
                </a:cubicBezTo>
                <a:close/>
                <a:moveTo>
                  <a:pt x="298" y="372"/>
                </a:moveTo>
                <a:cubicBezTo>
                  <a:pt x="298" y="372"/>
                  <a:pt x="298" y="372"/>
                  <a:pt x="298" y="372"/>
                </a:cubicBezTo>
              </a:path>
            </a:pathLst>
          </a:custGeom>
          <a:solidFill>
            <a:schemeClr val="bg1">
              <a:lumMod val="65000"/>
            </a:schemeClr>
          </a:solidFill>
          <a:ln w="9525">
            <a:noFill/>
            <a:round/>
          </a:ln>
        </p:spPr>
        <p:txBody>
          <a:bodyPr vert="horz" wrap="square" lIns="128580" tIns="64290" rIns="128580" bIns="64290" numCol="1" anchor="t" anchorCtr="0" compatLnSpc="1"/>
          <a:p>
            <a:endParaRPr lang="en-US" sz="2530"/>
          </a:p>
        </p:txBody>
      </p:sp>
      <p:sp>
        <p:nvSpPr>
          <p:cNvPr id="17" name="Freeform 34"/>
          <p:cNvSpPr>
            <a:spLocks noEditPoints="1"/>
          </p:cNvSpPr>
          <p:nvPr/>
        </p:nvSpPr>
        <p:spPr bwMode="auto">
          <a:xfrm>
            <a:off x="2157407" y="5045786"/>
            <a:ext cx="1515732" cy="1209906"/>
          </a:xfrm>
          <a:custGeom>
            <a:avLst/>
            <a:gdLst/>
            <a:ahLst/>
            <a:cxnLst>
              <a:cxn ang="0">
                <a:pos x="452" y="0"/>
              </a:cxn>
              <a:cxn ang="0">
                <a:pos x="36" y="0"/>
              </a:cxn>
              <a:cxn ang="0">
                <a:pos x="0" y="36"/>
              </a:cxn>
              <a:cxn ang="0">
                <a:pos x="36" y="72"/>
              </a:cxn>
              <a:cxn ang="0">
                <a:pos x="85" y="72"/>
              </a:cxn>
              <a:cxn ang="0">
                <a:pos x="85" y="390"/>
              </a:cxn>
              <a:cxn ang="0">
                <a:pos x="403" y="390"/>
              </a:cxn>
              <a:cxn ang="0">
                <a:pos x="403" y="72"/>
              </a:cxn>
              <a:cxn ang="0">
                <a:pos x="452" y="72"/>
              </a:cxn>
              <a:cxn ang="0">
                <a:pos x="488" y="36"/>
              </a:cxn>
              <a:cxn ang="0">
                <a:pos x="452" y="0"/>
              </a:cxn>
              <a:cxn ang="0">
                <a:pos x="452" y="0"/>
              </a:cxn>
              <a:cxn ang="0">
                <a:pos x="452" y="0"/>
              </a:cxn>
            </a:cxnLst>
            <a:rect l="0" t="0" r="r" b="b"/>
            <a:pathLst>
              <a:path w="488" h="390">
                <a:moveTo>
                  <a:pt x="452" y="0"/>
                </a:moveTo>
                <a:cubicBezTo>
                  <a:pt x="36" y="0"/>
                  <a:pt x="36" y="0"/>
                  <a:pt x="36" y="0"/>
                </a:cubicBezTo>
                <a:cubicBezTo>
                  <a:pt x="16" y="0"/>
                  <a:pt x="0" y="16"/>
                  <a:pt x="0" y="36"/>
                </a:cubicBezTo>
                <a:cubicBezTo>
                  <a:pt x="0" y="56"/>
                  <a:pt x="16" y="72"/>
                  <a:pt x="36" y="72"/>
                </a:cubicBezTo>
                <a:cubicBezTo>
                  <a:pt x="85" y="72"/>
                  <a:pt x="85" y="72"/>
                  <a:pt x="85" y="72"/>
                </a:cubicBezTo>
                <a:cubicBezTo>
                  <a:pt x="85" y="390"/>
                  <a:pt x="85" y="390"/>
                  <a:pt x="85" y="390"/>
                </a:cubicBezTo>
                <a:cubicBezTo>
                  <a:pt x="403" y="390"/>
                  <a:pt x="403" y="390"/>
                  <a:pt x="403" y="390"/>
                </a:cubicBezTo>
                <a:cubicBezTo>
                  <a:pt x="403" y="72"/>
                  <a:pt x="403" y="72"/>
                  <a:pt x="403" y="72"/>
                </a:cubicBezTo>
                <a:cubicBezTo>
                  <a:pt x="452" y="72"/>
                  <a:pt x="452" y="72"/>
                  <a:pt x="452" y="72"/>
                </a:cubicBezTo>
                <a:cubicBezTo>
                  <a:pt x="472" y="72"/>
                  <a:pt x="488" y="56"/>
                  <a:pt x="488" y="36"/>
                </a:cubicBezTo>
                <a:cubicBezTo>
                  <a:pt x="488" y="16"/>
                  <a:pt x="472" y="0"/>
                  <a:pt x="452" y="0"/>
                </a:cubicBezTo>
                <a:close/>
                <a:moveTo>
                  <a:pt x="452" y="0"/>
                </a:moveTo>
                <a:cubicBezTo>
                  <a:pt x="452" y="0"/>
                  <a:pt x="452" y="0"/>
                  <a:pt x="452" y="0"/>
                </a:cubicBezTo>
              </a:path>
            </a:pathLst>
          </a:custGeom>
          <a:solidFill>
            <a:schemeClr val="bg1">
              <a:lumMod val="65000"/>
            </a:schemeClr>
          </a:solidFill>
          <a:ln w="9525">
            <a:noFill/>
            <a:round/>
          </a:ln>
        </p:spPr>
        <p:txBody>
          <a:bodyPr vert="horz" wrap="square" lIns="128580" tIns="64290" rIns="128580" bIns="64290" numCol="1" anchor="t" anchorCtr="0" compatLnSpc="1"/>
          <a:p>
            <a:endParaRPr lang="en-US" sz="2530"/>
          </a:p>
        </p:txBody>
      </p:sp>
      <p:sp>
        <p:nvSpPr>
          <p:cNvPr id="18" name="Freeform 35"/>
          <p:cNvSpPr>
            <a:spLocks noEditPoints="1"/>
          </p:cNvSpPr>
          <p:nvPr/>
        </p:nvSpPr>
        <p:spPr bwMode="auto">
          <a:xfrm>
            <a:off x="2545828" y="4179653"/>
            <a:ext cx="1049180" cy="828183"/>
          </a:xfrm>
          <a:custGeom>
            <a:avLst/>
            <a:gdLst/>
            <a:ahLst/>
            <a:cxnLst>
              <a:cxn ang="0">
                <a:pos x="264" y="145"/>
              </a:cxn>
              <a:cxn ang="0">
                <a:pos x="236" y="236"/>
              </a:cxn>
              <a:cxn ang="0">
                <a:pos x="16" y="236"/>
              </a:cxn>
              <a:cxn ang="0">
                <a:pos x="0" y="252"/>
              </a:cxn>
              <a:cxn ang="0">
                <a:pos x="16" y="267"/>
              </a:cxn>
              <a:cxn ang="0">
                <a:pos x="248" y="267"/>
              </a:cxn>
              <a:cxn ang="0">
                <a:pos x="262" y="256"/>
              </a:cxn>
              <a:cxn ang="0">
                <a:pos x="335" y="22"/>
              </a:cxn>
              <a:cxn ang="0">
                <a:pos x="325" y="3"/>
              </a:cxn>
              <a:cxn ang="0">
                <a:pos x="305" y="13"/>
              </a:cxn>
              <a:cxn ang="0">
                <a:pos x="264" y="145"/>
              </a:cxn>
              <a:cxn ang="0">
                <a:pos x="281" y="92"/>
              </a:cxn>
              <a:cxn ang="0">
                <a:pos x="274" y="114"/>
              </a:cxn>
            </a:cxnLst>
            <a:rect l="0" t="0" r="r" b="b"/>
            <a:pathLst>
              <a:path w="338" h="267">
                <a:moveTo>
                  <a:pt x="264" y="145"/>
                </a:moveTo>
                <a:cubicBezTo>
                  <a:pt x="236" y="236"/>
                  <a:pt x="236" y="236"/>
                  <a:pt x="236" y="236"/>
                </a:cubicBezTo>
                <a:cubicBezTo>
                  <a:pt x="16" y="236"/>
                  <a:pt x="16" y="236"/>
                  <a:pt x="16" y="236"/>
                </a:cubicBezTo>
                <a:cubicBezTo>
                  <a:pt x="7" y="236"/>
                  <a:pt x="0" y="243"/>
                  <a:pt x="0" y="252"/>
                </a:cubicBezTo>
                <a:cubicBezTo>
                  <a:pt x="0" y="260"/>
                  <a:pt x="7" y="267"/>
                  <a:pt x="16" y="267"/>
                </a:cubicBezTo>
                <a:cubicBezTo>
                  <a:pt x="248" y="267"/>
                  <a:pt x="248" y="267"/>
                  <a:pt x="248" y="267"/>
                </a:cubicBezTo>
                <a:cubicBezTo>
                  <a:pt x="254" y="267"/>
                  <a:pt x="260" y="263"/>
                  <a:pt x="262" y="256"/>
                </a:cubicBezTo>
                <a:cubicBezTo>
                  <a:pt x="335" y="22"/>
                  <a:pt x="335" y="22"/>
                  <a:pt x="335" y="22"/>
                </a:cubicBezTo>
                <a:cubicBezTo>
                  <a:pt x="338" y="14"/>
                  <a:pt x="333" y="5"/>
                  <a:pt x="325" y="3"/>
                </a:cubicBezTo>
                <a:cubicBezTo>
                  <a:pt x="317" y="0"/>
                  <a:pt x="308" y="5"/>
                  <a:pt x="305" y="13"/>
                </a:cubicBezTo>
                <a:cubicBezTo>
                  <a:pt x="264" y="145"/>
                  <a:pt x="264" y="145"/>
                  <a:pt x="264" y="145"/>
                </a:cubicBezTo>
                <a:moveTo>
                  <a:pt x="281" y="92"/>
                </a:moveTo>
                <a:cubicBezTo>
                  <a:pt x="274" y="114"/>
                  <a:pt x="274" y="114"/>
                  <a:pt x="274" y="114"/>
                </a:cubicBezTo>
              </a:path>
            </a:pathLst>
          </a:custGeom>
          <a:solidFill>
            <a:schemeClr val="accent5">
              <a:lumMod val="40000"/>
              <a:lumOff val="60000"/>
            </a:schemeClr>
          </a:solidFill>
          <a:ln w="9525">
            <a:solidFill>
              <a:schemeClr val="accent5">
                <a:lumMod val="40000"/>
                <a:lumOff val="60000"/>
              </a:schemeClr>
            </a:solidFill>
            <a:round/>
          </a:ln>
        </p:spPr>
        <p:txBody>
          <a:bodyPr vert="horz" wrap="square" lIns="128580" tIns="64290" rIns="128580" bIns="64290" numCol="1" anchor="t" anchorCtr="0" compatLnSpc="1"/>
          <a:p>
            <a:endParaRPr lang="en-US" sz="2530"/>
          </a:p>
        </p:txBody>
      </p:sp>
      <p:sp>
        <p:nvSpPr>
          <p:cNvPr id="5" name="Freeform 39"/>
          <p:cNvSpPr>
            <a:spLocks noEditPoints="1"/>
          </p:cNvSpPr>
          <p:nvPr/>
        </p:nvSpPr>
        <p:spPr bwMode="auto">
          <a:xfrm>
            <a:off x="1439822" y="1620795"/>
            <a:ext cx="1779143" cy="1781375"/>
          </a:xfrm>
          <a:custGeom>
            <a:avLst/>
            <a:gdLst/>
            <a:ahLst/>
            <a:cxnLst>
              <a:cxn ang="0">
                <a:pos x="1638" y="819"/>
              </a:cxn>
              <a:cxn ang="0">
                <a:pos x="819" y="0"/>
              </a:cxn>
              <a:cxn ang="0">
                <a:pos x="0" y="819"/>
              </a:cxn>
              <a:cxn ang="0">
                <a:pos x="819" y="1638"/>
              </a:cxn>
              <a:cxn ang="0">
                <a:pos x="1638" y="819"/>
              </a:cxn>
              <a:cxn ang="0">
                <a:pos x="102" y="819"/>
              </a:cxn>
              <a:cxn ang="0">
                <a:pos x="819" y="102"/>
              </a:cxn>
              <a:cxn ang="0">
                <a:pos x="1536" y="819"/>
              </a:cxn>
              <a:cxn ang="0">
                <a:pos x="819" y="1536"/>
              </a:cxn>
              <a:cxn ang="0">
                <a:pos x="102" y="819"/>
              </a:cxn>
              <a:cxn ang="0">
                <a:pos x="819" y="819"/>
              </a:cxn>
              <a:cxn ang="0">
                <a:pos x="819" y="205"/>
              </a:cxn>
              <a:cxn ang="0">
                <a:pos x="1434" y="819"/>
              </a:cxn>
              <a:cxn ang="0">
                <a:pos x="819" y="819"/>
              </a:cxn>
              <a:cxn ang="0">
                <a:pos x="401" y="519"/>
              </a:cxn>
              <a:cxn ang="0">
                <a:pos x="350" y="607"/>
              </a:cxn>
              <a:cxn ang="0">
                <a:pos x="262" y="556"/>
              </a:cxn>
              <a:cxn ang="0">
                <a:pos x="313" y="468"/>
              </a:cxn>
              <a:cxn ang="0">
                <a:pos x="401" y="519"/>
              </a:cxn>
              <a:cxn ang="0">
                <a:pos x="1237" y="1119"/>
              </a:cxn>
              <a:cxn ang="0">
                <a:pos x="1288" y="1031"/>
              </a:cxn>
              <a:cxn ang="0">
                <a:pos x="1377" y="1082"/>
              </a:cxn>
              <a:cxn ang="0">
                <a:pos x="1326" y="1171"/>
              </a:cxn>
              <a:cxn ang="0">
                <a:pos x="1237" y="1119"/>
              </a:cxn>
              <a:cxn ang="0">
                <a:pos x="608" y="350"/>
              </a:cxn>
              <a:cxn ang="0">
                <a:pos x="519" y="401"/>
              </a:cxn>
              <a:cxn ang="0">
                <a:pos x="468" y="313"/>
              </a:cxn>
              <a:cxn ang="0">
                <a:pos x="556" y="261"/>
              </a:cxn>
              <a:cxn ang="0">
                <a:pos x="608" y="350"/>
              </a:cxn>
              <a:cxn ang="0">
                <a:pos x="1031" y="1288"/>
              </a:cxn>
              <a:cxn ang="0">
                <a:pos x="1120" y="1237"/>
              </a:cxn>
              <a:cxn ang="0">
                <a:pos x="1171" y="1326"/>
              </a:cxn>
              <a:cxn ang="0">
                <a:pos x="1082" y="1377"/>
              </a:cxn>
              <a:cxn ang="0">
                <a:pos x="1031" y="1288"/>
              </a:cxn>
              <a:cxn ang="0">
                <a:pos x="870" y="1331"/>
              </a:cxn>
              <a:cxn ang="0">
                <a:pos x="870" y="1434"/>
              </a:cxn>
              <a:cxn ang="0">
                <a:pos x="768" y="1434"/>
              </a:cxn>
              <a:cxn ang="0">
                <a:pos x="768" y="1331"/>
              </a:cxn>
              <a:cxn ang="0">
                <a:pos x="870" y="1331"/>
              </a:cxn>
              <a:cxn ang="0">
                <a:pos x="608" y="1288"/>
              </a:cxn>
              <a:cxn ang="0">
                <a:pos x="556" y="1377"/>
              </a:cxn>
              <a:cxn ang="0">
                <a:pos x="468" y="1326"/>
              </a:cxn>
              <a:cxn ang="0">
                <a:pos x="519" y="1237"/>
              </a:cxn>
              <a:cxn ang="0">
                <a:pos x="608" y="1288"/>
              </a:cxn>
              <a:cxn ang="0">
                <a:pos x="401" y="1119"/>
              </a:cxn>
              <a:cxn ang="0">
                <a:pos x="313" y="1171"/>
              </a:cxn>
              <a:cxn ang="0">
                <a:pos x="261" y="1082"/>
              </a:cxn>
              <a:cxn ang="0">
                <a:pos x="350" y="1031"/>
              </a:cxn>
              <a:cxn ang="0">
                <a:pos x="401" y="1119"/>
              </a:cxn>
              <a:cxn ang="0">
                <a:pos x="307" y="870"/>
              </a:cxn>
              <a:cxn ang="0">
                <a:pos x="205" y="870"/>
              </a:cxn>
              <a:cxn ang="0">
                <a:pos x="205" y="768"/>
              </a:cxn>
              <a:cxn ang="0">
                <a:pos x="307" y="768"/>
              </a:cxn>
              <a:cxn ang="0">
                <a:pos x="307" y="870"/>
              </a:cxn>
              <a:cxn ang="0">
                <a:pos x="307" y="870"/>
              </a:cxn>
              <a:cxn ang="0">
                <a:pos x="307" y="870"/>
              </a:cxn>
            </a:cxnLst>
            <a:rect l="0" t="0" r="r" b="b"/>
            <a:pathLst>
              <a:path w="1638" h="1638">
                <a:moveTo>
                  <a:pt x="1638" y="819"/>
                </a:moveTo>
                <a:cubicBezTo>
                  <a:pt x="1638" y="367"/>
                  <a:pt x="1272" y="0"/>
                  <a:pt x="819" y="0"/>
                </a:cubicBezTo>
                <a:cubicBezTo>
                  <a:pt x="367" y="0"/>
                  <a:pt x="0" y="367"/>
                  <a:pt x="0" y="819"/>
                </a:cubicBezTo>
                <a:cubicBezTo>
                  <a:pt x="0" y="1272"/>
                  <a:pt x="367" y="1638"/>
                  <a:pt x="819" y="1638"/>
                </a:cubicBezTo>
                <a:cubicBezTo>
                  <a:pt x="1272" y="1638"/>
                  <a:pt x="1638" y="1272"/>
                  <a:pt x="1638" y="819"/>
                </a:cubicBezTo>
                <a:close/>
                <a:moveTo>
                  <a:pt x="102" y="819"/>
                </a:moveTo>
                <a:cubicBezTo>
                  <a:pt x="102" y="424"/>
                  <a:pt x="424" y="102"/>
                  <a:pt x="819" y="102"/>
                </a:cubicBezTo>
                <a:cubicBezTo>
                  <a:pt x="1214" y="102"/>
                  <a:pt x="1536" y="424"/>
                  <a:pt x="1536" y="819"/>
                </a:cubicBezTo>
                <a:cubicBezTo>
                  <a:pt x="1536" y="1214"/>
                  <a:pt x="1214" y="1536"/>
                  <a:pt x="819" y="1536"/>
                </a:cubicBezTo>
                <a:cubicBezTo>
                  <a:pt x="424" y="1536"/>
                  <a:pt x="102" y="1214"/>
                  <a:pt x="102" y="819"/>
                </a:cubicBezTo>
                <a:close/>
                <a:moveTo>
                  <a:pt x="819" y="819"/>
                </a:moveTo>
                <a:cubicBezTo>
                  <a:pt x="819" y="205"/>
                  <a:pt x="819" y="205"/>
                  <a:pt x="819" y="205"/>
                </a:cubicBezTo>
                <a:cubicBezTo>
                  <a:pt x="1159" y="205"/>
                  <a:pt x="1434" y="480"/>
                  <a:pt x="1434" y="819"/>
                </a:cubicBezTo>
                <a:lnTo>
                  <a:pt x="819" y="819"/>
                </a:lnTo>
                <a:close/>
                <a:moveTo>
                  <a:pt x="401" y="519"/>
                </a:moveTo>
                <a:cubicBezTo>
                  <a:pt x="350" y="607"/>
                  <a:pt x="350" y="607"/>
                  <a:pt x="350" y="607"/>
                </a:cubicBezTo>
                <a:cubicBezTo>
                  <a:pt x="262" y="556"/>
                  <a:pt x="262" y="556"/>
                  <a:pt x="262" y="556"/>
                </a:cubicBezTo>
                <a:cubicBezTo>
                  <a:pt x="313" y="468"/>
                  <a:pt x="313" y="468"/>
                  <a:pt x="313" y="468"/>
                </a:cubicBezTo>
                <a:lnTo>
                  <a:pt x="401" y="519"/>
                </a:lnTo>
                <a:close/>
                <a:moveTo>
                  <a:pt x="1237" y="1119"/>
                </a:moveTo>
                <a:cubicBezTo>
                  <a:pt x="1288" y="1031"/>
                  <a:pt x="1288" y="1031"/>
                  <a:pt x="1288" y="1031"/>
                </a:cubicBezTo>
                <a:cubicBezTo>
                  <a:pt x="1377" y="1082"/>
                  <a:pt x="1377" y="1082"/>
                  <a:pt x="1377" y="1082"/>
                </a:cubicBezTo>
                <a:cubicBezTo>
                  <a:pt x="1326" y="1171"/>
                  <a:pt x="1326" y="1171"/>
                  <a:pt x="1326" y="1171"/>
                </a:cubicBezTo>
                <a:lnTo>
                  <a:pt x="1237" y="1119"/>
                </a:lnTo>
                <a:close/>
                <a:moveTo>
                  <a:pt x="608" y="350"/>
                </a:moveTo>
                <a:cubicBezTo>
                  <a:pt x="519" y="401"/>
                  <a:pt x="519" y="401"/>
                  <a:pt x="519" y="401"/>
                </a:cubicBezTo>
                <a:cubicBezTo>
                  <a:pt x="468" y="313"/>
                  <a:pt x="468" y="313"/>
                  <a:pt x="468" y="313"/>
                </a:cubicBezTo>
                <a:cubicBezTo>
                  <a:pt x="556" y="261"/>
                  <a:pt x="556" y="261"/>
                  <a:pt x="556" y="261"/>
                </a:cubicBezTo>
                <a:lnTo>
                  <a:pt x="608" y="350"/>
                </a:lnTo>
                <a:close/>
                <a:moveTo>
                  <a:pt x="1031" y="1288"/>
                </a:moveTo>
                <a:cubicBezTo>
                  <a:pt x="1120" y="1237"/>
                  <a:pt x="1120" y="1237"/>
                  <a:pt x="1120" y="1237"/>
                </a:cubicBezTo>
                <a:cubicBezTo>
                  <a:pt x="1171" y="1326"/>
                  <a:pt x="1171" y="1326"/>
                  <a:pt x="1171" y="1326"/>
                </a:cubicBezTo>
                <a:cubicBezTo>
                  <a:pt x="1082" y="1377"/>
                  <a:pt x="1082" y="1377"/>
                  <a:pt x="1082" y="1377"/>
                </a:cubicBezTo>
                <a:lnTo>
                  <a:pt x="1031" y="1288"/>
                </a:lnTo>
                <a:close/>
                <a:moveTo>
                  <a:pt x="870" y="1331"/>
                </a:moveTo>
                <a:cubicBezTo>
                  <a:pt x="870" y="1434"/>
                  <a:pt x="870" y="1434"/>
                  <a:pt x="870" y="1434"/>
                </a:cubicBezTo>
                <a:cubicBezTo>
                  <a:pt x="768" y="1434"/>
                  <a:pt x="768" y="1434"/>
                  <a:pt x="768" y="1434"/>
                </a:cubicBezTo>
                <a:cubicBezTo>
                  <a:pt x="768" y="1331"/>
                  <a:pt x="768" y="1331"/>
                  <a:pt x="768" y="1331"/>
                </a:cubicBezTo>
                <a:lnTo>
                  <a:pt x="870" y="1331"/>
                </a:lnTo>
                <a:close/>
                <a:moveTo>
                  <a:pt x="608" y="1288"/>
                </a:moveTo>
                <a:cubicBezTo>
                  <a:pt x="556" y="1377"/>
                  <a:pt x="556" y="1377"/>
                  <a:pt x="556" y="1377"/>
                </a:cubicBezTo>
                <a:cubicBezTo>
                  <a:pt x="468" y="1326"/>
                  <a:pt x="468" y="1326"/>
                  <a:pt x="468" y="1326"/>
                </a:cubicBezTo>
                <a:cubicBezTo>
                  <a:pt x="519" y="1237"/>
                  <a:pt x="519" y="1237"/>
                  <a:pt x="519" y="1237"/>
                </a:cubicBezTo>
                <a:lnTo>
                  <a:pt x="608" y="1288"/>
                </a:lnTo>
                <a:close/>
                <a:moveTo>
                  <a:pt x="401" y="1119"/>
                </a:moveTo>
                <a:cubicBezTo>
                  <a:pt x="313" y="1171"/>
                  <a:pt x="313" y="1171"/>
                  <a:pt x="313" y="1171"/>
                </a:cubicBezTo>
                <a:cubicBezTo>
                  <a:pt x="261" y="1082"/>
                  <a:pt x="261" y="1082"/>
                  <a:pt x="261" y="1082"/>
                </a:cubicBezTo>
                <a:cubicBezTo>
                  <a:pt x="350" y="1031"/>
                  <a:pt x="350" y="1031"/>
                  <a:pt x="350" y="1031"/>
                </a:cubicBezTo>
                <a:lnTo>
                  <a:pt x="401" y="1119"/>
                </a:lnTo>
                <a:close/>
                <a:moveTo>
                  <a:pt x="307" y="870"/>
                </a:moveTo>
                <a:cubicBezTo>
                  <a:pt x="205" y="870"/>
                  <a:pt x="205" y="870"/>
                  <a:pt x="205" y="870"/>
                </a:cubicBezTo>
                <a:cubicBezTo>
                  <a:pt x="205" y="768"/>
                  <a:pt x="205" y="768"/>
                  <a:pt x="205" y="768"/>
                </a:cubicBezTo>
                <a:cubicBezTo>
                  <a:pt x="307" y="768"/>
                  <a:pt x="307" y="768"/>
                  <a:pt x="307" y="768"/>
                </a:cubicBezTo>
                <a:lnTo>
                  <a:pt x="307" y="870"/>
                </a:lnTo>
                <a:close/>
                <a:moveTo>
                  <a:pt x="307" y="870"/>
                </a:moveTo>
                <a:cubicBezTo>
                  <a:pt x="307" y="870"/>
                  <a:pt x="307" y="870"/>
                  <a:pt x="307" y="870"/>
                </a:cubicBezTo>
              </a:path>
            </a:pathLst>
          </a:cu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8900000" scaled="1"/>
            <a:tileRect/>
          </a:gradFill>
          <a:ln w="9525">
            <a:noFill/>
            <a:round/>
          </a:ln>
        </p:spPr>
        <p:txBody>
          <a:bodyPr vert="horz" wrap="square" lIns="128580" tIns="64290" rIns="128580" bIns="64290" numCol="1" anchor="t" anchorCtr="0" compatLnSpc="1"/>
          <a:p>
            <a:endParaRPr lang="en-US" sz="2530"/>
          </a:p>
        </p:txBody>
      </p:sp>
      <p:sp>
        <p:nvSpPr>
          <p:cNvPr id="21" name="文本框 20"/>
          <p:cNvSpPr txBox="1"/>
          <p:nvPr/>
        </p:nvSpPr>
        <p:spPr>
          <a:xfrm>
            <a:off x="3595018" y="2153778"/>
            <a:ext cx="6884697" cy="1274445"/>
          </a:xfrm>
          <a:prstGeom prst="rect">
            <a:avLst/>
          </a:prstGeom>
          <a:noFill/>
          <a:ln>
            <a:solidFill>
              <a:srgbClr val="65C4CA"/>
            </a:solidFill>
          </a:ln>
        </p:spPr>
        <p:txBody>
          <a:bodyPr wrap="square" rtlCol="0">
            <a:spAutoFit/>
          </a:bodyPr>
          <a:p>
            <a:r>
              <a:rPr lang="en-US" altLang="zh-CN" sz="2530" b="1" dirty="0">
                <a:solidFill>
                  <a:schemeClr val="bg1"/>
                </a:solidFill>
                <a:latin typeface="南宋书局体" panose="02000000000000000000" pitchFamily="2" charset="-122"/>
                <a:ea typeface="南宋书局体" panose="02000000000000000000" pitchFamily="2" charset="-122"/>
              </a:rPr>
              <a:t>1</a:t>
            </a:r>
            <a:r>
              <a:rPr lang="en-US" altLang="zh-CN" sz="2530" b="1" dirty="0">
                <a:solidFill>
                  <a:schemeClr val="bg1"/>
                </a:solidFill>
                <a:latin typeface="微软雅黑" charset="0"/>
                <a:ea typeface="微软雅黑" charset="0"/>
              </a:rPr>
              <a:t>.</a:t>
            </a:r>
            <a:r>
              <a:rPr lang="zh-CN" sz="2530" b="1" dirty="0">
                <a:solidFill>
                  <a:schemeClr val="bg1"/>
                </a:solidFill>
                <a:latin typeface="微软雅黑" charset="0"/>
                <a:ea typeface="微软雅黑" charset="0"/>
              </a:rPr>
              <a:t>使用</a:t>
            </a:r>
            <a:r>
              <a:rPr lang="en-US" altLang="zh-CN" sz="2530" b="1" dirty="0">
                <a:solidFill>
                  <a:schemeClr val="bg1"/>
                </a:solidFill>
                <a:latin typeface="微软雅黑" charset="0"/>
                <a:ea typeface="微软雅黑" charset="0"/>
              </a:rPr>
              <a:t>requests</a:t>
            </a:r>
            <a:r>
              <a:rPr lang="zh-CN" altLang="en-US" sz="2530" b="1" dirty="0">
                <a:solidFill>
                  <a:schemeClr val="bg1"/>
                </a:solidFill>
                <a:latin typeface="微软雅黑" charset="0"/>
                <a:ea typeface="微软雅黑" charset="0"/>
              </a:rPr>
              <a:t>获取https://www.qiushibaike.com/hot/页面的段子标题和内容。</a:t>
            </a:r>
            <a:endParaRPr lang="zh-CN" altLang="en-US" sz="2530" b="1" dirty="0">
              <a:solidFill>
                <a:schemeClr val="bg1"/>
              </a:solidFill>
              <a:latin typeface="微软雅黑" charset="0"/>
              <a:ea typeface="微软雅黑" charset="0"/>
            </a:endParaRPr>
          </a:p>
        </p:txBody>
      </p:sp>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 presetClass="entr" presetSubtype="4" accel="50000" decel="5000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2" presetClass="entr" presetSubtype="4" accel="50000" decel="5000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fill="hold"/>
                                        <p:tgtEl>
                                          <p:spTgt spid="17"/>
                                        </p:tgtEl>
                                        <p:attrNameLst>
                                          <p:attrName>ppt_x</p:attrName>
                                        </p:attrNameLst>
                                      </p:cBhvr>
                                      <p:tavLst>
                                        <p:tav tm="0">
                                          <p:val>
                                            <p:strVal val="#ppt_x"/>
                                          </p:val>
                                        </p:tav>
                                        <p:tav tm="100000">
                                          <p:val>
                                            <p:strVal val="#ppt_x"/>
                                          </p:val>
                                        </p:tav>
                                      </p:tavLst>
                                    </p:anim>
                                    <p:anim calcmode="lin" valueType="num">
                                      <p:cBhvr additive="base">
                                        <p:cTn id="19" dur="500" fill="hold"/>
                                        <p:tgtEl>
                                          <p:spTgt spid="17"/>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childTnLst>
                                </p:cTn>
                              </p:par>
                            </p:childTnLst>
                          </p:cTn>
                        </p:par>
                        <p:par>
                          <p:cTn id="28" fill="hold">
                            <p:stCondLst>
                              <p:cond delay="3500"/>
                            </p:stCondLst>
                            <p:childTnLst>
                              <p:par>
                                <p:cTn id="29" presetID="2" presetClass="entr" presetSubtype="4"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5" grpId="0" bldLvl="0" animBg="1"/>
      <p:bldP spid="21"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矩形 116"/>
          <p:cNvSpPr/>
          <p:nvPr/>
        </p:nvSpPr>
        <p:spPr>
          <a:xfrm>
            <a:off x="3957320" y="1233805"/>
            <a:ext cx="4329430" cy="514286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6" name="文本框 115"/>
          <p:cNvSpPr txBox="1"/>
          <p:nvPr/>
        </p:nvSpPr>
        <p:spPr>
          <a:xfrm>
            <a:off x="4101465" y="1457960"/>
            <a:ext cx="4174490" cy="3286760"/>
          </a:xfrm>
          <a:prstGeom prst="rect">
            <a:avLst/>
          </a:prstGeom>
          <a:noFill/>
          <a:ln>
            <a:noFill/>
          </a:ln>
        </p:spPr>
        <p:txBody>
          <a:bodyPr wrap="square" rtlCol="0">
            <a:spAutoFit/>
          </a:bodyPr>
          <a:lstStyle/>
          <a:p>
            <a:pPr algn="ctr"/>
            <a:r>
              <a:rPr kumimoji="1" lang="en-US" altLang="zh-CN" sz="5200" b="1" dirty="0" smtClean="0">
                <a:solidFill>
                  <a:schemeClr val="bg1"/>
                </a:solidFill>
                <a:latin typeface="微软雅黑" charset="-122"/>
              </a:rPr>
              <a:t>THANK</a:t>
            </a:r>
            <a:r>
              <a:rPr kumimoji="1" lang="zh-CN" altLang="en-US" sz="5200" b="1" dirty="0" smtClean="0">
                <a:solidFill>
                  <a:schemeClr val="bg1"/>
                </a:solidFill>
                <a:latin typeface="微软雅黑" charset="-122"/>
              </a:rPr>
              <a:t> </a:t>
            </a:r>
            <a:r>
              <a:rPr kumimoji="1" lang="en-US" altLang="zh-CN" sz="5200" b="1" dirty="0" smtClean="0">
                <a:solidFill>
                  <a:schemeClr val="bg1"/>
                </a:solidFill>
                <a:latin typeface="微软雅黑" charset="-122"/>
              </a:rPr>
              <a:t>YOU</a:t>
            </a:r>
            <a:endParaRPr kumimoji="1" lang="en-US" altLang="zh-CN" sz="5200" b="1" dirty="0" smtClean="0">
              <a:solidFill>
                <a:schemeClr val="bg1"/>
              </a:solidFill>
              <a:latin typeface="微软雅黑" charset="-122"/>
            </a:endParaRPr>
          </a:p>
          <a:p>
            <a:pPr algn="ctr"/>
            <a:r>
              <a:rPr kumimoji="1" lang="en-US" altLang="zh-CN" sz="4800" b="1" dirty="0" smtClean="0">
                <a:solidFill>
                  <a:schemeClr val="bg1"/>
                </a:solidFill>
                <a:latin typeface="微软雅黑" charset="-122"/>
              </a:rPr>
              <a:t>FOR</a:t>
            </a:r>
            <a:endParaRPr kumimoji="1" lang="en-US" altLang="zh-CN" sz="4800" b="1" dirty="0" smtClean="0">
              <a:solidFill>
                <a:schemeClr val="bg1"/>
              </a:solidFill>
              <a:latin typeface="微软雅黑" charset="-122"/>
            </a:endParaRPr>
          </a:p>
          <a:p>
            <a:pPr algn="ctr"/>
            <a:r>
              <a:rPr kumimoji="1" lang="en-US" altLang="zh-CN" sz="5400" b="1" dirty="0" smtClean="0">
                <a:solidFill>
                  <a:schemeClr val="bg1"/>
                </a:solidFill>
                <a:latin typeface="微软雅黑" charset="-122"/>
              </a:rPr>
              <a:t>WATCHING</a:t>
            </a:r>
            <a:endParaRPr kumimoji="1" lang="zh-CN" altLang="en-US" sz="5400" b="1" dirty="0">
              <a:solidFill>
                <a:schemeClr val="bg1"/>
              </a:solidFill>
              <a:latin typeface="微软雅黑" charset="-122"/>
            </a:endParaRPr>
          </a:p>
        </p:txBody>
      </p:sp>
      <p:grpSp>
        <p:nvGrpSpPr>
          <p:cNvPr id="119" name="组 118"/>
          <p:cNvGrpSpPr/>
          <p:nvPr/>
        </p:nvGrpSpPr>
        <p:grpSpPr>
          <a:xfrm>
            <a:off x="7419372" y="-221648"/>
            <a:ext cx="5828741" cy="5077125"/>
            <a:chOff x="8211887" y="-221648"/>
            <a:chExt cx="5036226" cy="4386805"/>
          </a:xfrm>
        </p:grpSpPr>
        <p:sp>
          <p:nvSpPr>
            <p:cNvPr id="2" name="椭圆 1"/>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3" name="椭圆 2"/>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4" name="椭圆 3"/>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5" name="椭圆 4"/>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6" name="椭圆 5"/>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7" name="椭圆 6"/>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 name="椭圆 7"/>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9" name="椭圆 8"/>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0" name="椭圆 9"/>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 name="椭圆 10"/>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 name="椭圆 11"/>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3" name="椭圆 12"/>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cxnSp>
          <p:nvCxnSpPr>
            <p:cNvPr id="17" name="直线连接符 16"/>
            <p:cNvCxnSpPr>
              <a:stCxn id="2" idx="5"/>
              <a:endCxn id="7"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直线连接符 17"/>
            <p:cNvCxnSpPr>
              <a:stCxn id="4" idx="7"/>
              <a:endCxn id="7"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9" idx="7"/>
              <a:endCxn id="7"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3" idx="7"/>
              <a:endCxn id="4"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4" name="直线连接符 43"/>
            <p:cNvCxnSpPr>
              <a:stCxn id="5" idx="7"/>
              <a:endCxn id="2"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直线连接符 47"/>
            <p:cNvCxnSpPr>
              <a:stCxn id="8" idx="0"/>
              <a:endCxn id="2"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1" name="直线连接符 50"/>
            <p:cNvCxnSpPr>
              <a:stCxn id="7" idx="2"/>
              <a:endCxn id="8"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5" name="直线连接符 54"/>
            <p:cNvCxnSpPr>
              <a:stCxn id="8" idx="4"/>
              <a:endCxn id="4"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直线连接符 57"/>
            <p:cNvCxnSpPr>
              <a:stCxn id="4" idx="5"/>
              <a:endCxn id="9"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直线连接符 60"/>
            <p:cNvCxnSpPr>
              <a:stCxn id="5" idx="7"/>
              <a:endCxn id="8"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4" name="直线连接符 63"/>
            <p:cNvCxnSpPr>
              <a:stCxn id="5" idx="4"/>
              <a:endCxn id="3"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cxnSp>
          <p:nvCxnSpPr>
            <p:cNvPr id="71" name="直线连接符 70"/>
            <p:cNvCxnSpPr>
              <a:stCxn id="5" idx="5"/>
              <a:endCxn id="10"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6" name="直线连接符 75"/>
            <p:cNvCxnSpPr>
              <a:stCxn id="10" idx="7"/>
              <a:endCxn id="8"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直线连接符 78"/>
            <p:cNvCxnSpPr>
              <a:stCxn id="10" idx="6"/>
              <a:endCxn id="4"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5" name="直线连接符 84"/>
            <p:cNvCxnSpPr>
              <a:stCxn id="3" idx="0"/>
              <a:endCxn id="10"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2" name="直线连接符 91"/>
            <p:cNvCxnSpPr>
              <a:stCxn id="3" idx="6"/>
              <a:endCxn id="9"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6" name="椭圆 95"/>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97" name="椭圆 96"/>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
        <p:nvSpPr>
          <p:cNvPr id="131" name="文本框 130"/>
          <p:cNvSpPr txBox="1"/>
          <p:nvPr/>
        </p:nvSpPr>
        <p:spPr>
          <a:xfrm>
            <a:off x="4101566" y="4854929"/>
            <a:ext cx="4041471" cy="1198880"/>
          </a:xfrm>
          <a:prstGeom prst="rect">
            <a:avLst/>
          </a:prstGeom>
          <a:noFill/>
          <a:ln>
            <a:noFill/>
          </a:ln>
        </p:spPr>
        <p:txBody>
          <a:bodyPr wrap="square" rtlCol="0">
            <a:spAutoFit/>
          </a:bodyPr>
          <a:lstStyle/>
          <a:p>
            <a:pPr algn="ctr"/>
            <a:r>
              <a:rPr kumimoji="1" lang="zh-CN" altLang="en-US" sz="7200" b="1" dirty="0" smtClean="0">
                <a:solidFill>
                  <a:schemeClr val="bg1"/>
                </a:solidFill>
                <a:latin typeface="微软雅黑" charset="-122"/>
                <a:ea typeface="微软雅黑" charset="-122"/>
                <a:cs typeface="微软雅黑" charset="-122"/>
              </a:rPr>
              <a:t>感谢观看</a:t>
            </a:r>
            <a:endParaRPr kumimoji="1" lang="zh-CN" altLang="en-US" sz="7200" b="1" dirty="0">
              <a:solidFill>
                <a:schemeClr val="bg1"/>
              </a:solidFill>
              <a:latin typeface="微软雅黑" charset="-122"/>
              <a:ea typeface="微软雅黑" charset="-122"/>
              <a:cs typeface="微软雅黑" charset="-122"/>
            </a:endParaRPr>
          </a:p>
        </p:txBody>
      </p:sp>
      <p:grpSp>
        <p:nvGrpSpPr>
          <p:cNvPr id="14" name="组 13"/>
          <p:cNvGrpSpPr/>
          <p:nvPr/>
        </p:nvGrpSpPr>
        <p:grpSpPr>
          <a:xfrm>
            <a:off x="-1897854" y="3860312"/>
            <a:ext cx="5094099" cy="4344867"/>
            <a:chOff x="-1897854" y="3860312"/>
            <a:chExt cx="5094099" cy="4344867"/>
          </a:xfrm>
        </p:grpSpPr>
        <p:sp>
          <p:nvSpPr>
            <p:cNvPr id="75" name="椭圆 74"/>
            <p:cNvSpPr/>
            <p:nvPr/>
          </p:nvSpPr>
          <p:spPr>
            <a:xfrm>
              <a:off x="437836" y="4127662"/>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77" name="椭圆 76"/>
            <p:cNvSpPr/>
            <p:nvPr/>
          </p:nvSpPr>
          <p:spPr>
            <a:xfrm>
              <a:off x="-399900" y="6842456"/>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78" name="椭圆 77"/>
            <p:cNvSpPr/>
            <p:nvPr/>
          </p:nvSpPr>
          <p:spPr>
            <a:xfrm>
              <a:off x="587655" y="6072326"/>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0" name="椭圆 79"/>
            <p:cNvSpPr/>
            <p:nvPr/>
          </p:nvSpPr>
          <p:spPr>
            <a:xfrm>
              <a:off x="-948958" y="5340817"/>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1" name="椭圆 80"/>
            <p:cNvSpPr/>
            <p:nvPr/>
          </p:nvSpPr>
          <p:spPr>
            <a:xfrm>
              <a:off x="2331537" y="6169300"/>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2" name="椭圆 81"/>
            <p:cNvSpPr/>
            <p:nvPr/>
          </p:nvSpPr>
          <p:spPr>
            <a:xfrm>
              <a:off x="1670042" y="5033615"/>
              <a:ext cx="627576" cy="627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3" name="椭圆 82"/>
            <p:cNvSpPr/>
            <p:nvPr/>
          </p:nvSpPr>
          <p:spPr>
            <a:xfrm>
              <a:off x="317987" y="4983061"/>
              <a:ext cx="687370" cy="6873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4" name="椭圆 83"/>
            <p:cNvSpPr/>
            <p:nvPr/>
          </p:nvSpPr>
          <p:spPr>
            <a:xfrm>
              <a:off x="1345152" y="6511019"/>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6" name="椭圆 85"/>
            <p:cNvSpPr/>
            <p:nvPr/>
          </p:nvSpPr>
          <p:spPr>
            <a:xfrm>
              <a:off x="-114496" y="6003339"/>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7" name="椭圆 86"/>
            <p:cNvSpPr/>
            <p:nvPr/>
          </p:nvSpPr>
          <p:spPr>
            <a:xfrm>
              <a:off x="833975" y="7183950"/>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8" name="椭圆 87"/>
            <p:cNvSpPr/>
            <p:nvPr/>
          </p:nvSpPr>
          <p:spPr>
            <a:xfrm>
              <a:off x="-1088240" y="4566965"/>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9" name="椭圆 88"/>
            <p:cNvSpPr/>
            <p:nvPr/>
          </p:nvSpPr>
          <p:spPr>
            <a:xfrm>
              <a:off x="-1897854" y="4034310"/>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cxnSp>
          <p:nvCxnSpPr>
            <p:cNvPr id="90" name="直线连接符 89"/>
            <p:cNvCxnSpPr>
              <a:stCxn id="75" idx="5"/>
              <a:endCxn id="82" idx="1"/>
            </p:cNvCxnSpPr>
            <p:nvPr/>
          </p:nvCxnSpPr>
          <p:spPr>
            <a:xfrm>
              <a:off x="739645" y="4429471"/>
              <a:ext cx="1022303" cy="69605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直线连接符 90"/>
            <p:cNvCxnSpPr>
              <a:stCxn id="78" idx="7"/>
              <a:endCxn id="82" idx="3"/>
            </p:cNvCxnSpPr>
            <p:nvPr/>
          </p:nvCxnSpPr>
          <p:spPr>
            <a:xfrm flipV="1">
              <a:off x="897703" y="5569285"/>
              <a:ext cx="864245" cy="5562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3" name="直线连接符 92"/>
            <p:cNvCxnSpPr>
              <a:stCxn id="84" idx="7"/>
              <a:endCxn id="82" idx="4"/>
            </p:cNvCxnSpPr>
            <p:nvPr/>
          </p:nvCxnSpPr>
          <p:spPr>
            <a:xfrm flipV="1">
              <a:off x="1910955" y="5661191"/>
              <a:ext cx="72875" cy="94690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4" name="直线连接符 93"/>
            <p:cNvCxnSpPr>
              <a:stCxn id="77" idx="7"/>
              <a:endCxn id="78" idx="3"/>
            </p:cNvCxnSpPr>
            <p:nvPr/>
          </p:nvCxnSpPr>
          <p:spPr>
            <a:xfrm flipV="1">
              <a:off x="165904" y="6382374"/>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5" name="直线连接符 94"/>
            <p:cNvCxnSpPr>
              <a:stCxn id="80" idx="7"/>
              <a:endCxn id="75" idx="3"/>
            </p:cNvCxnSpPr>
            <p:nvPr/>
          </p:nvCxnSpPr>
          <p:spPr>
            <a:xfrm flipV="1">
              <a:off x="-566038" y="4429471"/>
              <a:ext cx="1055656" cy="97704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9" name="直线连接符 98"/>
            <p:cNvCxnSpPr>
              <a:stCxn id="83" idx="0"/>
              <a:endCxn id="75" idx="4"/>
            </p:cNvCxnSpPr>
            <p:nvPr/>
          </p:nvCxnSpPr>
          <p:spPr>
            <a:xfrm flipH="1" flipV="1">
              <a:off x="614632" y="4481253"/>
              <a:ext cx="47040" cy="50180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0" name="直线连接符 99"/>
            <p:cNvCxnSpPr>
              <a:stCxn id="82" idx="2"/>
              <a:endCxn id="83" idx="6"/>
            </p:cNvCxnSpPr>
            <p:nvPr/>
          </p:nvCxnSpPr>
          <p:spPr>
            <a:xfrm flipH="1" flipV="1">
              <a:off x="1005357" y="5326743"/>
              <a:ext cx="664685" cy="2066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1" name="直线连接符 100"/>
            <p:cNvCxnSpPr>
              <a:stCxn id="83" idx="4"/>
              <a:endCxn id="78" idx="0"/>
            </p:cNvCxnSpPr>
            <p:nvPr/>
          </p:nvCxnSpPr>
          <p:spPr>
            <a:xfrm>
              <a:off x="661672" y="5670425"/>
              <a:ext cx="107605" cy="40190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2" name="直线连接符 101"/>
            <p:cNvCxnSpPr>
              <a:stCxn id="78" idx="5"/>
              <a:endCxn id="84" idx="1"/>
            </p:cNvCxnSpPr>
            <p:nvPr/>
          </p:nvCxnSpPr>
          <p:spPr>
            <a:xfrm>
              <a:off x="897702" y="6382374"/>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3" name="直线连接符 102"/>
            <p:cNvCxnSpPr>
              <a:stCxn id="80" idx="7"/>
              <a:endCxn id="83" idx="2"/>
            </p:cNvCxnSpPr>
            <p:nvPr/>
          </p:nvCxnSpPr>
          <p:spPr>
            <a:xfrm flipV="1">
              <a:off x="-566038" y="5326743"/>
              <a:ext cx="884025"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4" name="直线连接符 103"/>
            <p:cNvCxnSpPr>
              <a:stCxn id="80" idx="4"/>
              <a:endCxn id="77" idx="1"/>
            </p:cNvCxnSpPr>
            <p:nvPr/>
          </p:nvCxnSpPr>
          <p:spPr>
            <a:xfrm>
              <a:off x="-724648" y="5789437"/>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5" name="椭圆 104"/>
            <p:cNvSpPr/>
            <p:nvPr/>
          </p:nvSpPr>
          <p:spPr>
            <a:xfrm>
              <a:off x="12579" y="7779922"/>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cxnSp>
          <p:nvCxnSpPr>
            <p:cNvPr id="106" name="直线连接符 105"/>
            <p:cNvCxnSpPr>
              <a:stCxn id="80" idx="5"/>
              <a:endCxn id="86" idx="1"/>
            </p:cNvCxnSpPr>
            <p:nvPr/>
          </p:nvCxnSpPr>
          <p:spPr>
            <a:xfrm>
              <a:off x="-566037" y="5723738"/>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7" name="直线连接符 106"/>
            <p:cNvCxnSpPr>
              <a:stCxn id="86" idx="7"/>
              <a:endCxn id="83" idx="3"/>
            </p:cNvCxnSpPr>
            <p:nvPr/>
          </p:nvCxnSpPr>
          <p:spPr>
            <a:xfrm flipV="1">
              <a:off x="92313" y="5569763"/>
              <a:ext cx="326337" cy="46905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8" name="直线连接符 107"/>
            <p:cNvCxnSpPr>
              <a:stCxn id="86" idx="6"/>
              <a:endCxn id="78" idx="2"/>
            </p:cNvCxnSpPr>
            <p:nvPr/>
          </p:nvCxnSpPr>
          <p:spPr>
            <a:xfrm>
              <a:off x="127797" y="6124485"/>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9" name="直线连接符 108"/>
            <p:cNvCxnSpPr>
              <a:stCxn id="77" idx="0"/>
              <a:endCxn id="86" idx="4"/>
            </p:cNvCxnSpPr>
            <p:nvPr/>
          </p:nvCxnSpPr>
          <p:spPr>
            <a:xfrm flipV="1">
              <a:off x="-68459" y="6245631"/>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直线连接符 109"/>
            <p:cNvCxnSpPr>
              <a:stCxn id="77" idx="6"/>
              <a:endCxn id="84" idx="2"/>
            </p:cNvCxnSpPr>
            <p:nvPr/>
          </p:nvCxnSpPr>
          <p:spPr>
            <a:xfrm flipV="1">
              <a:off x="262979" y="6842459"/>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1" name="椭圆 110"/>
            <p:cNvSpPr/>
            <p:nvPr/>
          </p:nvSpPr>
          <p:spPr>
            <a:xfrm>
              <a:off x="-1193729" y="6382374"/>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2" name="椭圆 111"/>
            <p:cNvSpPr/>
            <p:nvPr/>
          </p:nvSpPr>
          <p:spPr>
            <a:xfrm>
              <a:off x="2911238" y="5911848"/>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3" name="椭圆 112"/>
            <p:cNvSpPr/>
            <p:nvPr/>
          </p:nvSpPr>
          <p:spPr>
            <a:xfrm>
              <a:off x="1069206" y="4219514"/>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4" name="椭圆 113"/>
            <p:cNvSpPr/>
            <p:nvPr/>
          </p:nvSpPr>
          <p:spPr>
            <a:xfrm>
              <a:off x="112126" y="3860312"/>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5" name="椭圆 114"/>
            <p:cNvSpPr/>
            <p:nvPr/>
          </p:nvSpPr>
          <p:spPr>
            <a:xfrm>
              <a:off x="1111420" y="5055122"/>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grpSp>
        <p:nvGrpSpPr>
          <p:cNvPr id="15" name="组 14"/>
          <p:cNvGrpSpPr/>
          <p:nvPr/>
        </p:nvGrpSpPr>
        <p:grpSpPr>
          <a:xfrm>
            <a:off x="3087349" y="2414413"/>
            <a:ext cx="1024513" cy="1398348"/>
            <a:chOff x="3087349" y="2414413"/>
            <a:chExt cx="1024513" cy="1398348"/>
          </a:xfrm>
        </p:grpSpPr>
        <p:sp>
          <p:nvSpPr>
            <p:cNvPr id="120" name="椭圆 119"/>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3" name="椭圆 122"/>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4" name="椭圆 123"/>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5" name="椭圆 124"/>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grpSp>
        <p:nvGrpSpPr>
          <p:cNvPr id="16" name="组 15"/>
          <p:cNvGrpSpPr/>
          <p:nvPr/>
        </p:nvGrpSpPr>
        <p:grpSpPr>
          <a:xfrm>
            <a:off x="7306290" y="4556172"/>
            <a:ext cx="1587497" cy="1201908"/>
            <a:chOff x="7306290" y="4556172"/>
            <a:chExt cx="1587497" cy="1201908"/>
          </a:xfrm>
        </p:grpSpPr>
        <p:sp>
          <p:nvSpPr>
            <p:cNvPr id="126" name="椭圆 125"/>
            <p:cNvSpPr/>
            <p:nvPr/>
          </p:nvSpPr>
          <p:spPr>
            <a:xfrm>
              <a:off x="7306290" y="5384416"/>
              <a:ext cx="373664" cy="3736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7" name="椭圆 126"/>
            <p:cNvSpPr/>
            <p:nvPr/>
          </p:nvSpPr>
          <p:spPr>
            <a:xfrm>
              <a:off x="8478566" y="4826138"/>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8" name="椭圆 127"/>
            <p:cNvSpPr/>
            <p:nvPr/>
          </p:nvSpPr>
          <p:spPr>
            <a:xfrm>
              <a:off x="8742934" y="5142940"/>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9" name="椭圆 128"/>
            <p:cNvSpPr/>
            <p:nvPr/>
          </p:nvSpPr>
          <p:spPr>
            <a:xfrm>
              <a:off x="7705441" y="4556172"/>
              <a:ext cx="351970" cy="3519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p14:dur="250" advTm="1000">
        <p:circle/>
      </p:transition>
    </mc:Choice>
    <mc:Fallback>
      <p:transition advTm="1000">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579417" y="2105198"/>
            <a:ext cx="4937760" cy="1070698"/>
            <a:chOff x="3605767" y="1296306"/>
            <a:chExt cx="4937760" cy="1070698"/>
          </a:xfrm>
        </p:grpSpPr>
        <p:sp>
          <p:nvSpPr>
            <p:cNvPr id="3" name="矩形 2"/>
            <p:cNvSpPr/>
            <p:nvPr/>
          </p:nvSpPr>
          <p:spPr>
            <a:xfrm>
              <a:off x="3957557" y="1328692"/>
              <a:ext cx="4329586" cy="10383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4" name="文本框 3"/>
            <p:cNvSpPr txBox="1"/>
            <p:nvPr/>
          </p:nvSpPr>
          <p:spPr>
            <a:xfrm>
              <a:off x="3605767" y="1296306"/>
              <a:ext cx="4937760" cy="1014730"/>
            </a:xfrm>
            <a:prstGeom prst="rect">
              <a:avLst/>
            </a:prstGeom>
            <a:noFill/>
            <a:ln>
              <a:noFill/>
            </a:ln>
          </p:spPr>
          <p:txBody>
            <a:bodyPr wrap="square" rtlCol="0">
              <a:spAutoFit/>
            </a:bodyPr>
            <a:lstStyle/>
            <a:p>
              <a:pPr algn="ctr"/>
              <a:r>
                <a:rPr kumimoji="1" lang="en-US" altLang="zh-CN" sz="6000" b="1" dirty="0" smtClean="0">
                  <a:solidFill>
                    <a:schemeClr val="bg1"/>
                  </a:solidFill>
                  <a:latin typeface="微软雅黑" charset="-122"/>
                </a:rPr>
                <a:t>PART</a:t>
              </a:r>
              <a:r>
                <a:rPr kumimoji="1" lang="zh-CN" altLang="en-US" sz="6000" b="1" dirty="0" smtClean="0">
                  <a:solidFill>
                    <a:schemeClr val="bg1"/>
                  </a:solidFill>
                  <a:latin typeface="微软雅黑" charset="-122"/>
                </a:rPr>
                <a:t> </a:t>
              </a:r>
              <a:r>
                <a:rPr kumimoji="1" lang="en-US" altLang="zh-CN" sz="6000" b="1" dirty="0" smtClean="0">
                  <a:solidFill>
                    <a:schemeClr val="bg1"/>
                  </a:solidFill>
                  <a:latin typeface="微软雅黑" charset="-122"/>
                </a:rPr>
                <a:t>ONE</a:t>
              </a:r>
              <a:endParaRPr kumimoji="1" lang="zh-CN" altLang="en-US" sz="6000" b="1" dirty="0">
                <a:solidFill>
                  <a:schemeClr val="bg1"/>
                </a:solidFill>
                <a:latin typeface="微软雅黑" charset="-122"/>
              </a:endParaRPr>
            </a:p>
          </p:txBody>
        </p:sp>
      </p:grpSp>
      <p:sp>
        <p:nvSpPr>
          <p:cNvPr id="5" name="文本框 4"/>
          <p:cNvSpPr txBox="1"/>
          <p:nvPr/>
        </p:nvSpPr>
        <p:spPr>
          <a:xfrm>
            <a:off x="2726055" y="3175635"/>
            <a:ext cx="6739890" cy="1322070"/>
          </a:xfrm>
          <a:prstGeom prst="rect">
            <a:avLst/>
          </a:prstGeom>
          <a:noFill/>
          <a:ln>
            <a:noFill/>
          </a:ln>
        </p:spPr>
        <p:txBody>
          <a:bodyPr wrap="square" rtlCol="0">
            <a:spAutoFit/>
          </a:bodyPr>
          <a:lstStyle/>
          <a:p>
            <a:pPr algn="ctr"/>
            <a:r>
              <a:rPr kumimoji="1" lang="zh-CN" sz="8000" b="1" dirty="0" smtClean="0">
                <a:solidFill>
                  <a:schemeClr val="bg1"/>
                </a:solidFill>
                <a:latin typeface="微软雅黑" charset="-122"/>
                <a:ea typeface="微软雅黑" charset="-122"/>
                <a:cs typeface="微软雅黑" charset="-122"/>
              </a:rPr>
              <a:t>简介</a:t>
            </a:r>
            <a:endParaRPr kumimoji="1" lang="zh-CN" sz="8000" b="1" dirty="0" smtClean="0">
              <a:solidFill>
                <a:schemeClr val="bg1"/>
              </a:solidFill>
              <a:latin typeface="微软雅黑" charset="-122"/>
              <a:ea typeface="微软雅黑" charset="-122"/>
              <a:cs typeface="微软雅黑" charset="-122"/>
            </a:endParaRPr>
          </a:p>
        </p:txBody>
      </p:sp>
      <p:grpSp>
        <p:nvGrpSpPr>
          <p:cNvPr id="7" name="组 6"/>
          <p:cNvGrpSpPr/>
          <p:nvPr/>
        </p:nvGrpSpPr>
        <p:grpSpPr>
          <a:xfrm rot="1718587">
            <a:off x="3286641" y="1438409"/>
            <a:ext cx="1024513" cy="1398348"/>
            <a:chOff x="3087349" y="2414413"/>
            <a:chExt cx="1024513" cy="1398348"/>
          </a:xfrm>
        </p:grpSpPr>
        <p:sp>
          <p:nvSpPr>
            <p:cNvPr id="8" name="椭圆 7"/>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9" name="椭圆 8"/>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0" name="椭圆 9"/>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 name="椭圆 10"/>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620" y="260350"/>
            <a:ext cx="2785745" cy="529590"/>
          </a:xfrm>
        </p:spPr>
        <p:txBody>
          <a:bodyPr/>
          <a:lstStyle/>
          <a:p>
            <a:r>
              <a:rPr kumimoji="1" lang="en-US" altLang="zh-CN" dirty="0" smtClean="0"/>
              <a:t>PART</a:t>
            </a:r>
            <a:r>
              <a:rPr kumimoji="1" lang="zh-CN" altLang="en-US" dirty="0" smtClean="0"/>
              <a:t> </a:t>
            </a:r>
            <a:r>
              <a:rPr kumimoji="1" lang="en-US" altLang="zh-CN" dirty="0" smtClean="0"/>
              <a:t>ONE</a:t>
            </a:r>
            <a:r>
              <a:rPr kumimoji="1" lang="zh-CN" altLang="en-US" dirty="0" smtClean="0"/>
              <a:t>   </a:t>
            </a:r>
            <a:r>
              <a:rPr kumimoji="1" lang="zh-CN" altLang="en-US" dirty="0" smtClean="0">
                <a:latin typeface="微软雅黑" charset="-122"/>
                <a:ea typeface="微软雅黑" charset="-122"/>
                <a:cs typeface="微软雅黑" charset="-122"/>
              </a:rPr>
              <a:t>简介</a:t>
            </a:r>
            <a:endParaRPr kumimoji="1" lang="zh-CN" altLang="en-US" dirty="0" smtClean="0">
              <a:latin typeface="微软雅黑" charset="-122"/>
              <a:ea typeface="微软雅黑" charset="-122"/>
              <a:cs typeface="微软雅黑" charset="-122"/>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pic>
        <p:nvPicPr>
          <p:cNvPr id="4" name="图片 3"/>
          <p:cNvPicPr>
            <a:picLocks noChangeAspect="1"/>
          </p:cNvPicPr>
          <p:nvPr/>
        </p:nvPicPr>
        <p:blipFill>
          <a:blip r:embed="rId1"/>
          <a:stretch>
            <a:fillRect/>
          </a:stretch>
        </p:blipFill>
        <p:spPr>
          <a:xfrm>
            <a:off x="769620" y="1588770"/>
            <a:ext cx="3816350" cy="4213860"/>
          </a:xfrm>
          <a:prstGeom prst="rect">
            <a:avLst/>
          </a:prstGeom>
        </p:spPr>
      </p:pic>
      <p:sp>
        <p:nvSpPr>
          <p:cNvPr id="5" name="文本框 4"/>
          <p:cNvSpPr txBox="1"/>
          <p:nvPr/>
        </p:nvSpPr>
        <p:spPr>
          <a:xfrm>
            <a:off x="4945380" y="1556385"/>
            <a:ext cx="6755130" cy="4246245"/>
          </a:xfrm>
          <a:prstGeom prst="rect">
            <a:avLst/>
          </a:prstGeom>
          <a:noFill/>
        </p:spPr>
        <p:txBody>
          <a:bodyPr wrap="square" rtlCol="0" anchor="t">
            <a:spAutoFit/>
          </a:bodyPr>
          <a:p>
            <a:r>
              <a:rPr>
                <a:solidFill>
                  <a:schemeClr val="bg1"/>
                </a:solidFill>
                <a:latin typeface="微软雅黑" charset="-122"/>
                <a:ea typeface="微软雅黑" charset="-122"/>
                <a:cs typeface="微软雅黑" charset="-122"/>
              </a:rPr>
              <a:t>Requests是一个优雅而简单的Python HTTP库，专为人类而构建。</a:t>
            </a:r>
            <a:endParaRPr>
              <a:solidFill>
                <a:schemeClr val="bg1"/>
              </a:solidFill>
              <a:latin typeface="微软雅黑" charset="-122"/>
              <a:ea typeface="微软雅黑" charset="-122"/>
              <a:cs typeface="微软雅黑" charset="-122"/>
            </a:endParaRPr>
          </a:p>
          <a:p>
            <a:endParaRPr>
              <a:solidFill>
                <a:schemeClr val="bg1"/>
              </a:solidFill>
              <a:latin typeface="微软雅黑" charset="-122"/>
              <a:ea typeface="微软雅黑" charset="-122"/>
              <a:cs typeface="微软雅黑" charset="-122"/>
            </a:endParaRPr>
          </a:p>
          <a:p>
            <a:r>
              <a:rPr lang="en-US">
                <a:solidFill>
                  <a:schemeClr val="bg1"/>
                </a:solidFill>
                <a:latin typeface="微软雅黑" charset="-122"/>
                <a:ea typeface="微软雅黑" charset="-122"/>
                <a:cs typeface="微软雅黑" charset="-122"/>
              </a:rPr>
              <a:t>Requests</a:t>
            </a:r>
            <a:r>
              <a:rPr>
                <a:solidFill>
                  <a:schemeClr val="bg1"/>
                </a:solidFill>
                <a:latin typeface="微软雅黑" charset="-122"/>
                <a:ea typeface="微软雅黑" charset="-122"/>
                <a:cs typeface="微软雅黑" charset="-122"/>
              </a:rPr>
              <a:t>是有史以来下载次数最多的Python软件包之一，每天下载量超过400,000次。</a:t>
            </a:r>
            <a:endParaRPr>
              <a:solidFill>
                <a:schemeClr val="bg1"/>
              </a:solidFill>
              <a:latin typeface="微软雅黑" charset="-122"/>
              <a:ea typeface="微软雅黑" charset="-122"/>
              <a:cs typeface="微软雅黑" charset="-122"/>
            </a:endParaRPr>
          </a:p>
          <a:p>
            <a:endParaRPr>
              <a:solidFill>
                <a:schemeClr val="bg1"/>
              </a:solidFill>
              <a:latin typeface="微软雅黑" charset="-122"/>
              <a:ea typeface="微软雅黑" charset="-122"/>
              <a:cs typeface="微软雅黑" charset="-122"/>
            </a:endParaRPr>
          </a:p>
          <a:p>
            <a:r>
              <a:rPr>
                <a:solidFill>
                  <a:schemeClr val="bg1"/>
                </a:solidFill>
                <a:latin typeface="微软雅黑" charset="-122"/>
                <a:ea typeface="微软雅黑" charset="-122"/>
                <a:cs typeface="微软雅黑" charset="-122"/>
              </a:rPr>
              <a:t>之前的urllib做为Python的标准库，因为历史原因，使用的方式可以说是非常的麻烦而复杂的，而且官方文档也十分的简陋，常常需要去查看源码。与之相反的是，Requests的使用方式非常的简单、直观、人性化，让程序员的精力完全从库的使用中解放出来。</a:t>
            </a:r>
            <a:endParaRPr>
              <a:solidFill>
                <a:schemeClr val="bg1"/>
              </a:solidFill>
              <a:latin typeface="微软雅黑" charset="-122"/>
              <a:ea typeface="微软雅黑" charset="-122"/>
              <a:cs typeface="微软雅黑" charset="-122"/>
            </a:endParaRPr>
          </a:p>
          <a:p>
            <a:endParaRPr>
              <a:solidFill>
                <a:schemeClr val="bg1"/>
              </a:solidFill>
              <a:latin typeface="微软雅黑" charset="-122"/>
              <a:ea typeface="微软雅黑" charset="-122"/>
              <a:cs typeface="微软雅黑" charset="-122"/>
            </a:endParaRPr>
          </a:p>
          <a:p>
            <a:r>
              <a:rPr>
                <a:solidFill>
                  <a:schemeClr val="bg1"/>
                </a:solidFill>
                <a:latin typeface="微软雅黑" charset="-122"/>
                <a:ea typeface="微软雅黑" charset="-122"/>
                <a:cs typeface="微软雅黑" charset="-122"/>
              </a:rPr>
              <a:t>Requests的官方文档同样也非常的完善详尽，而且少见的有中文官方文档：http://cn.python-requests.org/zh_CN/latest/。</a:t>
            </a:r>
            <a:endParaRPr>
              <a:solidFill>
                <a:schemeClr val="bg1"/>
              </a:solidFill>
              <a:latin typeface="微软雅黑" charset="-122"/>
              <a:ea typeface="微软雅黑" charset="-122"/>
              <a:cs typeface="微软雅黑" charset="-122"/>
            </a:endParaRPr>
          </a:p>
          <a:p>
            <a:endParaRPr>
              <a:solidFill>
                <a:schemeClr val="bg1"/>
              </a:solidFill>
              <a:latin typeface="微软雅黑" charset="-122"/>
              <a:ea typeface="微软雅黑" charset="-122"/>
              <a:cs typeface="微软雅黑" charset="-122"/>
            </a:endParaRPr>
          </a:p>
          <a:p>
            <a:r>
              <a:rPr>
                <a:solidFill>
                  <a:schemeClr val="bg1"/>
                </a:solidFill>
                <a:latin typeface="微软雅黑" charset="-122"/>
                <a:ea typeface="微软雅黑" charset="-122"/>
                <a:cs typeface="微软雅黑" charset="-122"/>
              </a:rPr>
              <a:t>英文文档：http://docs.python-requests.org/en/master/api/</a:t>
            </a:r>
            <a:endParaRPr>
              <a:solidFill>
                <a:schemeClr val="bg1"/>
              </a:solidFill>
              <a:latin typeface="微软雅黑" charset="-122"/>
              <a:ea typeface="微软雅黑" charset="-122"/>
              <a:cs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620" y="260350"/>
            <a:ext cx="2785745" cy="529590"/>
          </a:xfrm>
        </p:spPr>
        <p:txBody>
          <a:bodyPr/>
          <a:lstStyle/>
          <a:p>
            <a:r>
              <a:rPr kumimoji="1" lang="en-US" altLang="zh-CN" dirty="0" smtClean="0"/>
              <a:t>PART</a:t>
            </a:r>
            <a:r>
              <a:rPr kumimoji="1" lang="zh-CN" altLang="en-US" dirty="0" smtClean="0"/>
              <a:t> </a:t>
            </a:r>
            <a:r>
              <a:rPr kumimoji="1" lang="en-US" altLang="zh-CN" dirty="0" smtClean="0"/>
              <a:t>ONE</a:t>
            </a:r>
            <a:r>
              <a:rPr kumimoji="1" lang="zh-CN" altLang="en-US" dirty="0" smtClean="0"/>
              <a:t>   </a:t>
            </a:r>
            <a:r>
              <a:rPr kumimoji="1" lang="zh-CN" altLang="en-US" dirty="0" smtClean="0">
                <a:latin typeface="微软雅黑" charset="-122"/>
                <a:ea typeface="微软雅黑" charset="-122"/>
                <a:cs typeface="微软雅黑" charset="-122"/>
              </a:rPr>
              <a:t>简介</a:t>
            </a:r>
            <a:endParaRPr kumimoji="1" lang="zh-CN" altLang="en-US" dirty="0" smtClean="0">
              <a:latin typeface="微软雅黑" charset="-122"/>
              <a:ea typeface="微软雅黑" charset="-122"/>
              <a:cs typeface="微软雅黑" charset="-122"/>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pic>
        <p:nvPicPr>
          <p:cNvPr id="3" name="图片 2"/>
          <p:cNvPicPr>
            <a:picLocks noChangeAspect="1"/>
          </p:cNvPicPr>
          <p:nvPr/>
        </p:nvPicPr>
        <p:blipFill>
          <a:blip r:embed="rId1"/>
          <a:stretch>
            <a:fillRect/>
          </a:stretch>
        </p:blipFill>
        <p:spPr>
          <a:xfrm>
            <a:off x="1182370" y="3054985"/>
            <a:ext cx="4295775" cy="3076575"/>
          </a:xfrm>
          <a:prstGeom prst="rect">
            <a:avLst/>
          </a:prstGeom>
        </p:spPr>
      </p:pic>
      <p:pic>
        <p:nvPicPr>
          <p:cNvPr id="7" name="图片 6"/>
          <p:cNvPicPr>
            <a:picLocks noChangeAspect="1"/>
          </p:cNvPicPr>
          <p:nvPr/>
        </p:nvPicPr>
        <p:blipFill>
          <a:blip r:embed="rId2"/>
          <a:stretch>
            <a:fillRect/>
          </a:stretch>
        </p:blipFill>
        <p:spPr>
          <a:xfrm>
            <a:off x="6607175" y="1891030"/>
            <a:ext cx="5094605" cy="3076575"/>
          </a:xfrm>
          <a:prstGeom prst="rect">
            <a:avLst/>
          </a:prstGeom>
        </p:spPr>
      </p:pic>
      <p:sp>
        <p:nvSpPr>
          <p:cNvPr id="8" name="文本框 7"/>
          <p:cNvSpPr txBox="1"/>
          <p:nvPr/>
        </p:nvSpPr>
        <p:spPr>
          <a:xfrm>
            <a:off x="5673725" y="329565"/>
            <a:ext cx="844550" cy="460375"/>
          </a:xfrm>
          <a:prstGeom prst="rect">
            <a:avLst/>
          </a:prstGeom>
          <a:noFill/>
        </p:spPr>
        <p:txBody>
          <a:bodyPr wrap="square" rtlCol="0" anchor="t">
            <a:spAutoFit/>
          </a:bodyPr>
          <a:p>
            <a:r>
              <a:rPr lang="zh-CN" altLang="en-US" sz="2400" b="1">
                <a:solidFill>
                  <a:schemeClr val="bg1"/>
                </a:solidFill>
                <a:latin typeface="微软雅黑" charset="-122"/>
                <a:ea typeface="微软雅黑" charset="-122"/>
              </a:rPr>
              <a:t>作者</a:t>
            </a:r>
            <a:endParaRPr lang="zh-CN" altLang="en-US" sz="2400" b="1">
              <a:solidFill>
                <a:schemeClr val="bg1"/>
              </a:solidFill>
              <a:latin typeface="微软雅黑" charset="-122"/>
              <a:ea typeface="微软雅黑" charset="-122"/>
            </a:endParaRPr>
          </a:p>
        </p:txBody>
      </p:sp>
      <p:sp>
        <p:nvSpPr>
          <p:cNvPr id="9" name="文本框 8"/>
          <p:cNvSpPr txBox="1"/>
          <p:nvPr/>
        </p:nvSpPr>
        <p:spPr>
          <a:xfrm>
            <a:off x="7413625" y="419735"/>
            <a:ext cx="4514850" cy="645160"/>
          </a:xfrm>
          <a:prstGeom prst="rect">
            <a:avLst/>
          </a:prstGeom>
          <a:noFill/>
        </p:spPr>
        <p:txBody>
          <a:bodyPr wrap="square" rtlCol="0" anchor="t">
            <a:spAutoFit/>
          </a:bodyPr>
          <a:p>
            <a:r>
              <a:rPr lang="zh-CN" altLang="en-US">
                <a:solidFill>
                  <a:schemeClr val="bg1"/>
                </a:solidFill>
                <a:latin typeface="微软雅黑" charset="-122"/>
                <a:ea typeface="微软雅黑" charset="-122"/>
                <a:cs typeface="微软雅黑" charset="-122"/>
              </a:rPr>
              <a:t>Requests的作者Kenneth Reitz同样是一个富有传奇色彩的人物。</a:t>
            </a:r>
            <a:endParaRPr lang="zh-CN" altLang="en-US">
              <a:solidFill>
                <a:schemeClr val="bg1"/>
              </a:solidFill>
              <a:latin typeface="微软雅黑" charset="-122"/>
              <a:ea typeface="微软雅黑" charset="-122"/>
              <a:cs typeface="微软雅黑" charset="-122"/>
            </a:endParaRPr>
          </a:p>
        </p:txBody>
      </p:sp>
      <p:sp>
        <p:nvSpPr>
          <p:cNvPr id="10" name="文本框 9"/>
          <p:cNvSpPr txBox="1"/>
          <p:nvPr/>
        </p:nvSpPr>
        <p:spPr>
          <a:xfrm>
            <a:off x="2059940" y="1612900"/>
            <a:ext cx="2540000" cy="1198880"/>
          </a:xfrm>
          <a:prstGeom prst="rect">
            <a:avLst/>
          </a:prstGeom>
          <a:noFill/>
        </p:spPr>
        <p:txBody>
          <a:bodyPr wrap="square" rtlCol="0" anchor="t">
            <a:spAutoFit/>
          </a:bodyPr>
          <a:p>
            <a:r>
              <a:rPr lang="zh-CN" altLang="en-US">
                <a:solidFill>
                  <a:schemeClr val="bg1"/>
                </a:solidFill>
                <a:latin typeface="微软雅黑" charset="-122"/>
                <a:ea typeface="微软雅黑" charset="-122"/>
              </a:rPr>
              <a:t>非常可爱的小胖子，同时也符合着大众对于程序员的一些刻板印象：胖、不太修边幅、腼腆。</a:t>
            </a:r>
            <a:endParaRPr lang="zh-CN" altLang="en-US">
              <a:solidFill>
                <a:schemeClr val="bg1"/>
              </a:solidFill>
              <a:latin typeface="微软雅黑" charset="-122"/>
              <a:ea typeface="微软雅黑" charset="-122"/>
            </a:endParaRPr>
          </a:p>
        </p:txBody>
      </p:sp>
      <p:sp>
        <p:nvSpPr>
          <p:cNvPr id="11" name="文本框 10"/>
          <p:cNvSpPr txBox="1"/>
          <p:nvPr/>
        </p:nvSpPr>
        <p:spPr>
          <a:xfrm>
            <a:off x="7413625" y="1376680"/>
            <a:ext cx="3100070" cy="368300"/>
          </a:xfrm>
          <a:prstGeom prst="rect">
            <a:avLst/>
          </a:prstGeom>
          <a:noFill/>
        </p:spPr>
        <p:txBody>
          <a:bodyPr wrap="square" rtlCol="0" anchor="t">
            <a:spAutoFit/>
          </a:bodyPr>
          <a:p>
            <a:r>
              <a:rPr lang="zh-CN" altLang="en-US">
                <a:solidFill>
                  <a:schemeClr val="bg1"/>
                </a:solidFill>
                <a:latin typeface="微软雅黑" charset="-122"/>
                <a:ea typeface="微软雅黑" charset="-122"/>
              </a:rPr>
              <a:t>但是几年后，他变成了这样：</a:t>
            </a:r>
            <a:endParaRPr lang="zh-CN" altLang="en-US">
              <a:solidFill>
                <a:schemeClr val="bg1"/>
              </a:solidFill>
              <a:latin typeface="微软雅黑" charset="-122"/>
              <a:ea typeface="微软雅黑" charset="-122"/>
            </a:endParaRPr>
          </a:p>
        </p:txBody>
      </p:sp>
      <p:sp>
        <p:nvSpPr>
          <p:cNvPr id="12" name="文本框 11"/>
          <p:cNvSpPr txBox="1"/>
          <p:nvPr/>
        </p:nvSpPr>
        <p:spPr>
          <a:xfrm>
            <a:off x="6064250" y="5119370"/>
            <a:ext cx="4809490" cy="1476375"/>
          </a:xfrm>
          <a:prstGeom prst="rect">
            <a:avLst/>
          </a:prstGeom>
          <a:noFill/>
        </p:spPr>
        <p:txBody>
          <a:bodyPr wrap="square" rtlCol="0" anchor="t">
            <a:spAutoFit/>
          </a:bodyPr>
          <a:p>
            <a:r>
              <a:rPr lang="zh-CN" altLang="en-US">
                <a:solidFill>
                  <a:schemeClr val="bg1"/>
                </a:solidFill>
                <a:latin typeface="微软雅黑" charset="-122"/>
                <a:ea typeface="微软雅黑" charset="-122"/>
              </a:rPr>
              <a:t>所以千万不要给自己懒散的生活态度，找任何借口。你可以变得更棒！</a:t>
            </a:r>
            <a:endParaRPr lang="zh-CN" altLang="en-US">
              <a:solidFill>
                <a:schemeClr val="bg1"/>
              </a:solidFill>
              <a:latin typeface="微软雅黑" charset="-122"/>
              <a:ea typeface="微软雅黑" charset="-122"/>
            </a:endParaRPr>
          </a:p>
          <a:p>
            <a:endParaRPr lang="zh-CN" altLang="en-US">
              <a:solidFill>
                <a:schemeClr val="bg1"/>
              </a:solidFill>
              <a:latin typeface="微软雅黑" charset="-122"/>
              <a:ea typeface="微软雅黑" charset="-122"/>
            </a:endParaRPr>
          </a:p>
          <a:p>
            <a:r>
              <a:rPr lang="zh-CN" altLang="en-US">
                <a:solidFill>
                  <a:schemeClr val="bg1"/>
                </a:solidFill>
                <a:latin typeface="微软雅黑" charset="-122"/>
                <a:ea typeface="微软雅黑" charset="-122"/>
              </a:rPr>
              <a:t>只要愿意去追求，我们都能变成我们想要的样子。</a:t>
            </a:r>
            <a:endParaRPr lang="zh-CN" altLang="en-US">
              <a:solidFill>
                <a:schemeClr val="bg1"/>
              </a:solidFill>
              <a:latin typeface="微软雅黑" charset="-122"/>
              <a:ea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620" y="260350"/>
            <a:ext cx="2785745" cy="529590"/>
          </a:xfrm>
        </p:spPr>
        <p:txBody>
          <a:bodyPr/>
          <a:lstStyle/>
          <a:p>
            <a:r>
              <a:rPr kumimoji="1" lang="en-US" altLang="zh-CN" dirty="0" smtClean="0"/>
              <a:t>PART</a:t>
            </a:r>
            <a:r>
              <a:rPr kumimoji="1" lang="zh-CN" altLang="en-US" dirty="0" smtClean="0"/>
              <a:t> </a:t>
            </a:r>
            <a:r>
              <a:rPr kumimoji="1" lang="en-US" altLang="zh-CN" dirty="0" smtClean="0"/>
              <a:t>ONE</a:t>
            </a:r>
            <a:r>
              <a:rPr kumimoji="1" lang="zh-CN" altLang="en-US" dirty="0" smtClean="0"/>
              <a:t>   </a:t>
            </a:r>
            <a:r>
              <a:rPr kumimoji="1" lang="zh-CN" altLang="en-US" dirty="0" smtClean="0">
                <a:latin typeface="微软雅黑" charset="-122"/>
                <a:ea typeface="微软雅黑" charset="-122"/>
                <a:cs typeface="微软雅黑" charset="-122"/>
              </a:rPr>
              <a:t>简介</a:t>
            </a:r>
            <a:endParaRPr kumimoji="1" lang="zh-CN" altLang="en-US" dirty="0" smtClean="0">
              <a:latin typeface="微软雅黑" charset="-122"/>
              <a:ea typeface="微软雅黑" charset="-122"/>
              <a:cs typeface="微软雅黑" charset="-122"/>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8" name="文本框 7"/>
          <p:cNvSpPr txBox="1"/>
          <p:nvPr/>
        </p:nvSpPr>
        <p:spPr>
          <a:xfrm>
            <a:off x="5084445" y="329565"/>
            <a:ext cx="2023745" cy="460375"/>
          </a:xfrm>
          <a:prstGeom prst="rect">
            <a:avLst/>
          </a:prstGeom>
          <a:noFill/>
        </p:spPr>
        <p:txBody>
          <a:bodyPr wrap="square" rtlCol="0" anchor="t">
            <a:spAutoFit/>
          </a:bodyPr>
          <a:p>
            <a:r>
              <a:rPr lang="zh-CN" altLang="en-US" sz="2400" b="1">
                <a:solidFill>
                  <a:schemeClr val="bg1"/>
                </a:solidFill>
                <a:latin typeface="微软雅黑" charset="-122"/>
                <a:ea typeface="微软雅黑" charset="-122"/>
              </a:rPr>
              <a:t>例子与特性</a:t>
            </a:r>
            <a:endParaRPr lang="zh-CN" altLang="en-US" sz="2400" b="1">
              <a:solidFill>
                <a:schemeClr val="bg1"/>
              </a:solidFill>
              <a:latin typeface="微软雅黑" charset="-122"/>
              <a:ea typeface="微软雅黑" charset="-122"/>
            </a:endParaRPr>
          </a:p>
        </p:txBody>
      </p:sp>
      <p:sp>
        <p:nvSpPr>
          <p:cNvPr id="4" name="文本框 3"/>
          <p:cNvSpPr txBox="1"/>
          <p:nvPr/>
        </p:nvSpPr>
        <p:spPr>
          <a:xfrm>
            <a:off x="1700530" y="1228725"/>
            <a:ext cx="8790940" cy="645160"/>
          </a:xfrm>
          <a:prstGeom prst="rect">
            <a:avLst/>
          </a:prstGeom>
          <a:noFill/>
        </p:spPr>
        <p:txBody>
          <a:bodyPr wrap="square" rtlCol="0" anchor="t">
            <a:spAutoFit/>
          </a:bodyPr>
          <a:p>
            <a:r>
              <a:rPr lang="zh-CN" altLang="en-US">
                <a:solidFill>
                  <a:schemeClr val="bg1"/>
                </a:solidFill>
                <a:latin typeface="微软雅黑" charset="-122"/>
                <a:ea typeface="微软雅黑" charset="-122"/>
                <a:cs typeface="微软雅黑" charset="-122"/>
              </a:rPr>
              <a:t>可以说Requests最大的特性就是其风格的简单直接优雅。无论是请求方法，还是响应结果的处理，还有cookies，url参数，post提交数据，都体现出了这种风格。</a:t>
            </a:r>
            <a:endParaRPr lang="zh-CN" altLang="en-US">
              <a:solidFill>
                <a:schemeClr val="bg1"/>
              </a:solidFill>
              <a:latin typeface="微软雅黑" charset="-122"/>
              <a:ea typeface="微软雅黑" charset="-122"/>
              <a:cs typeface="微软雅黑" charset="-122"/>
            </a:endParaRPr>
          </a:p>
        </p:txBody>
      </p:sp>
      <p:pic>
        <p:nvPicPr>
          <p:cNvPr id="5" name="图片 4"/>
          <p:cNvPicPr>
            <a:picLocks noChangeAspect="1"/>
          </p:cNvPicPr>
          <p:nvPr/>
        </p:nvPicPr>
        <p:blipFill>
          <a:blip r:embed="rId1"/>
          <a:stretch>
            <a:fillRect/>
          </a:stretch>
        </p:blipFill>
        <p:spPr>
          <a:xfrm>
            <a:off x="1356360" y="2856230"/>
            <a:ext cx="3352800" cy="2590800"/>
          </a:xfrm>
          <a:prstGeom prst="rect">
            <a:avLst/>
          </a:prstGeom>
        </p:spPr>
      </p:pic>
      <p:pic>
        <p:nvPicPr>
          <p:cNvPr id="6" name="图片 5"/>
          <p:cNvPicPr>
            <a:picLocks noChangeAspect="1"/>
          </p:cNvPicPr>
          <p:nvPr/>
        </p:nvPicPr>
        <p:blipFill>
          <a:blip r:embed="rId2"/>
          <a:stretch>
            <a:fillRect/>
          </a:stretch>
        </p:blipFill>
        <p:spPr>
          <a:xfrm>
            <a:off x="6372860" y="2456180"/>
            <a:ext cx="4724400" cy="33909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579417" y="2105198"/>
            <a:ext cx="4937760" cy="1070698"/>
            <a:chOff x="3605767" y="1296306"/>
            <a:chExt cx="4937760" cy="1070698"/>
          </a:xfrm>
        </p:grpSpPr>
        <p:sp>
          <p:nvSpPr>
            <p:cNvPr id="3" name="矩形 2"/>
            <p:cNvSpPr/>
            <p:nvPr/>
          </p:nvSpPr>
          <p:spPr>
            <a:xfrm>
              <a:off x="3957557" y="1328692"/>
              <a:ext cx="4329586" cy="10383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4" name="文本框 3"/>
            <p:cNvSpPr txBox="1"/>
            <p:nvPr/>
          </p:nvSpPr>
          <p:spPr>
            <a:xfrm>
              <a:off x="3605767" y="1296306"/>
              <a:ext cx="4937760" cy="1014730"/>
            </a:xfrm>
            <a:prstGeom prst="rect">
              <a:avLst/>
            </a:prstGeom>
            <a:noFill/>
            <a:ln>
              <a:noFill/>
            </a:ln>
          </p:spPr>
          <p:txBody>
            <a:bodyPr wrap="square" rtlCol="0">
              <a:spAutoFit/>
            </a:bodyPr>
            <a:lstStyle/>
            <a:p>
              <a:pPr algn="ctr"/>
              <a:r>
                <a:rPr kumimoji="1" lang="en-US" altLang="zh-CN" sz="6000" b="1" dirty="0" smtClean="0">
                  <a:solidFill>
                    <a:schemeClr val="bg1"/>
                  </a:solidFill>
                  <a:latin typeface="微软雅黑" charset="-122"/>
                </a:rPr>
                <a:t>PART</a:t>
              </a:r>
              <a:r>
                <a:rPr kumimoji="1" lang="zh-CN" altLang="en-US" sz="6000" b="1" dirty="0" smtClean="0">
                  <a:solidFill>
                    <a:schemeClr val="bg1"/>
                  </a:solidFill>
                  <a:latin typeface="微软雅黑" charset="-122"/>
                </a:rPr>
                <a:t> </a:t>
              </a:r>
              <a:r>
                <a:rPr kumimoji="1" lang="en-US" altLang="zh-CN" sz="6000" b="1" dirty="0" smtClean="0">
                  <a:solidFill>
                    <a:schemeClr val="bg1"/>
                  </a:solidFill>
                  <a:latin typeface="微软雅黑" charset="-122"/>
                </a:rPr>
                <a:t>TWO</a:t>
              </a:r>
              <a:endParaRPr kumimoji="1" lang="zh-CN" altLang="en-US" sz="6000" b="1" dirty="0">
                <a:solidFill>
                  <a:schemeClr val="bg1"/>
                </a:solidFill>
                <a:latin typeface="微软雅黑" charset="-122"/>
              </a:endParaRPr>
            </a:p>
          </p:txBody>
        </p:sp>
      </p:grpSp>
      <p:sp>
        <p:nvSpPr>
          <p:cNvPr id="5" name="文本框 4"/>
          <p:cNvSpPr txBox="1"/>
          <p:nvPr/>
        </p:nvSpPr>
        <p:spPr>
          <a:xfrm>
            <a:off x="2853055" y="3322320"/>
            <a:ext cx="6739890" cy="1322070"/>
          </a:xfrm>
          <a:prstGeom prst="rect">
            <a:avLst/>
          </a:prstGeom>
          <a:noFill/>
          <a:ln>
            <a:noFill/>
          </a:ln>
        </p:spPr>
        <p:txBody>
          <a:bodyPr wrap="square" rtlCol="0">
            <a:spAutoFit/>
          </a:bodyPr>
          <a:lstStyle/>
          <a:p>
            <a:pPr algn="ctr"/>
            <a:r>
              <a:rPr kumimoji="1" lang="zh-CN" altLang="en-US" sz="8000" b="1" dirty="0" smtClean="0">
                <a:solidFill>
                  <a:schemeClr val="bg1"/>
                </a:solidFill>
                <a:latin typeface="微软雅黑" charset="-122"/>
                <a:ea typeface="微软雅黑" charset="-122"/>
                <a:cs typeface="微软雅黑" charset="-122"/>
              </a:rPr>
              <a:t>发起请求</a:t>
            </a:r>
            <a:endParaRPr kumimoji="1" lang="zh-CN" altLang="en-US" sz="8000" b="1" dirty="0" smtClean="0">
              <a:solidFill>
                <a:schemeClr val="bg1"/>
              </a:solidFill>
              <a:latin typeface="微软雅黑" charset="-122"/>
              <a:ea typeface="微软雅黑" charset="-122"/>
              <a:cs typeface="微软雅黑" charset="-122"/>
            </a:endParaRPr>
          </a:p>
        </p:txBody>
      </p:sp>
      <p:grpSp>
        <p:nvGrpSpPr>
          <p:cNvPr id="7" name="组 6"/>
          <p:cNvGrpSpPr/>
          <p:nvPr/>
        </p:nvGrpSpPr>
        <p:grpSpPr>
          <a:xfrm rot="1718587">
            <a:off x="3286641" y="1438409"/>
            <a:ext cx="1024513" cy="1398348"/>
            <a:chOff x="3087349" y="2414413"/>
            <a:chExt cx="1024513" cy="1398348"/>
          </a:xfrm>
        </p:grpSpPr>
        <p:sp>
          <p:nvSpPr>
            <p:cNvPr id="8" name="椭圆 7"/>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9" name="椭圆 8"/>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0" name="椭圆 9"/>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 name="椭圆 10"/>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190" y="259715"/>
            <a:ext cx="3803015" cy="529590"/>
          </a:xfrm>
        </p:spPr>
        <p:txBody>
          <a:bodyPr/>
          <a:lstStyle/>
          <a:p>
            <a:pPr algn="ctr"/>
            <a:r>
              <a:rPr kumimoji="1" lang="en-US" altLang="zh-CN" dirty="0">
                <a:ea typeface="微软雅黑" charset="-122"/>
                <a:cs typeface="微软雅黑" charset="-122"/>
                <a:sym typeface="+mn-ea"/>
              </a:rPr>
              <a:t>  </a:t>
            </a:r>
            <a:r>
              <a:rPr kumimoji="1" lang="en-US" altLang="zh-CN" dirty="0" smtClean="0">
                <a:sym typeface="+mn-ea"/>
              </a:rPr>
              <a:t>PART</a:t>
            </a:r>
            <a:r>
              <a:rPr kumimoji="1" lang="zh-CN" altLang="en-US" dirty="0" smtClean="0">
                <a:sym typeface="+mn-ea"/>
              </a:rPr>
              <a:t> </a:t>
            </a:r>
            <a:r>
              <a:rPr kumimoji="1" lang="en-US" altLang="zh-CN" dirty="0" smtClean="0">
                <a:sym typeface="+mn-ea"/>
              </a:rPr>
              <a:t>TWO  </a:t>
            </a:r>
            <a:r>
              <a:rPr kumimoji="1" lang="zh-CN" altLang="en-US" dirty="0">
                <a:ea typeface="微软雅黑" charset="-122"/>
                <a:cs typeface="微软雅黑" charset="-122"/>
                <a:sym typeface="+mn-ea"/>
              </a:rPr>
              <a:t>发起请求</a:t>
            </a:r>
            <a:endParaRPr kumimoji="1" lang="zh-CN" altLang="en-US" dirty="0">
              <a:latin typeface="微软雅黑" charset="-122"/>
              <a:ea typeface="微软雅黑" charset="-122"/>
              <a:cs typeface="微软雅黑" charset="-122"/>
              <a:sym typeface="+mn-ea"/>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3" name="文本框 2"/>
          <p:cNvSpPr txBox="1"/>
          <p:nvPr/>
        </p:nvSpPr>
        <p:spPr>
          <a:xfrm>
            <a:off x="1730375" y="1087120"/>
            <a:ext cx="8730615" cy="645160"/>
          </a:xfrm>
          <a:prstGeom prst="rect">
            <a:avLst/>
          </a:prstGeom>
          <a:noFill/>
        </p:spPr>
        <p:txBody>
          <a:bodyPr wrap="square" rtlCol="0" anchor="t">
            <a:spAutoFit/>
          </a:bodyPr>
          <a:p>
            <a:r>
              <a:rPr lang="zh-CN" altLang="en-US">
                <a:solidFill>
                  <a:schemeClr val="bg1"/>
                </a:solidFill>
                <a:latin typeface="微软雅黑" charset="-122"/>
                <a:ea typeface="微软雅黑" charset="-122"/>
                <a:cs typeface="微软雅黑" charset="-122"/>
              </a:rPr>
              <a:t>Requests的请求不再像urllib一样需要去构造各种Request、opener和handler，使用Requests构造的方法，并在其中传入需要的参数即可。</a:t>
            </a:r>
            <a:endParaRPr lang="zh-CN" altLang="en-US">
              <a:solidFill>
                <a:schemeClr val="bg1"/>
              </a:solidFill>
              <a:latin typeface="微软雅黑" charset="-122"/>
              <a:ea typeface="微软雅黑" charset="-122"/>
              <a:cs typeface="微软雅黑" charset="-122"/>
            </a:endParaRPr>
          </a:p>
        </p:txBody>
      </p:sp>
      <p:sp>
        <p:nvSpPr>
          <p:cNvPr id="4" name="文本框 3"/>
          <p:cNvSpPr txBox="1"/>
          <p:nvPr/>
        </p:nvSpPr>
        <p:spPr>
          <a:xfrm>
            <a:off x="5444490" y="325120"/>
            <a:ext cx="1301750" cy="398780"/>
          </a:xfrm>
          <a:prstGeom prst="rect">
            <a:avLst/>
          </a:prstGeom>
          <a:noFill/>
        </p:spPr>
        <p:txBody>
          <a:bodyPr wrap="square" rtlCol="0" anchor="t">
            <a:spAutoFit/>
          </a:bodyPr>
          <a:p>
            <a:r>
              <a:rPr lang="zh-CN" altLang="en-US" sz="2000" b="1">
                <a:solidFill>
                  <a:schemeClr val="bg1"/>
                </a:solidFill>
                <a:latin typeface="微软雅黑" charset="-122"/>
                <a:ea typeface="微软雅黑" charset="-122"/>
              </a:rPr>
              <a:t>请求方法</a:t>
            </a:r>
            <a:endParaRPr lang="zh-CN" altLang="en-US" sz="2000" b="1">
              <a:solidFill>
                <a:schemeClr val="bg1"/>
              </a:solidFill>
              <a:latin typeface="微软雅黑" charset="-122"/>
              <a:ea typeface="微软雅黑" charset="-122"/>
            </a:endParaRPr>
          </a:p>
        </p:txBody>
      </p:sp>
      <p:sp>
        <p:nvSpPr>
          <p:cNvPr id="6" name="文本框 5"/>
          <p:cNvSpPr txBox="1"/>
          <p:nvPr/>
        </p:nvSpPr>
        <p:spPr>
          <a:xfrm>
            <a:off x="1730375" y="1945005"/>
            <a:ext cx="7439660" cy="368300"/>
          </a:xfrm>
          <a:prstGeom prst="rect">
            <a:avLst/>
          </a:prstGeom>
          <a:noFill/>
        </p:spPr>
        <p:txBody>
          <a:bodyPr wrap="square" rtlCol="0" anchor="t">
            <a:spAutoFit/>
          </a:bodyPr>
          <a:p>
            <a:r>
              <a:rPr lang="zh-CN" altLang="en-US">
                <a:solidFill>
                  <a:schemeClr val="bg1"/>
                </a:solidFill>
                <a:latin typeface="微软雅黑" charset="-122"/>
                <a:ea typeface="微软雅黑" charset="-122"/>
                <a:cs typeface="微软雅黑" charset="-122"/>
              </a:rPr>
              <a:t>每一个请求方法都有一个对应的API，比如GET请求就可以使用get()方法：</a:t>
            </a:r>
            <a:endParaRPr lang="zh-CN" altLang="en-US">
              <a:solidFill>
                <a:schemeClr val="bg1"/>
              </a:solidFill>
              <a:latin typeface="微软雅黑" charset="-122"/>
              <a:ea typeface="微软雅黑" charset="-122"/>
              <a:cs typeface="微软雅黑" charset="-122"/>
            </a:endParaRPr>
          </a:p>
        </p:txBody>
      </p:sp>
      <p:pic>
        <p:nvPicPr>
          <p:cNvPr id="7" name="图片 6"/>
          <p:cNvPicPr>
            <a:picLocks noChangeAspect="1"/>
          </p:cNvPicPr>
          <p:nvPr/>
        </p:nvPicPr>
        <p:blipFill>
          <a:blip r:embed="rId1"/>
          <a:stretch>
            <a:fillRect/>
          </a:stretch>
        </p:blipFill>
        <p:spPr>
          <a:xfrm>
            <a:off x="3773805" y="2428875"/>
            <a:ext cx="3352800" cy="466725"/>
          </a:xfrm>
          <a:prstGeom prst="rect">
            <a:avLst/>
          </a:prstGeom>
        </p:spPr>
      </p:pic>
      <p:sp>
        <p:nvSpPr>
          <p:cNvPr id="8" name="文本框 7"/>
          <p:cNvSpPr txBox="1"/>
          <p:nvPr/>
        </p:nvSpPr>
        <p:spPr>
          <a:xfrm>
            <a:off x="1730375" y="3044825"/>
            <a:ext cx="9031605" cy="368300"/>
          </a:xfrm>
          <a:prstGeom prst="rect">
            <a:avLst/>
          </a:prstGeom>
          <a:noFill/>
        </p:spPr>
        <p:txBody>
          <a:bodyPr wrap="square" rtlCol="0" anchor="t">
            <a:spAutoFit/>
          </a:bodyPr>
          <a:p>
            <a:r>
              <a:rPr lang="zh-CN" altLang="en-US">
                <a:solidFill>
                  <a:schemeClr val="bg1"/>
                </a:solidFill>
                <a:latin typeface="微软雅黑" charset="-122"/>
                <a:ea typeface="微软雅黑" charset="-122"/>
                <a:cs typeface="微软雅黑" charset="-122"/>
              </a:rPr>
              <a:t>而POST请求就可以使用post()方法，并且将需要提交的数据传递给data参数即可：</a:t>
            </a:r>
            <a:endParaRPr lang="zh-CN" altLang="en-US">
              <a:solidFill>
                <a:schemeClr val="bg1"/>
              </a:solidFill>
              <a:latin typeface="微软雅黑" charset="-122"/>
              <a:ea typeface="微软雅黑" charset="-122"/>
              <a:cs typeface="微软雅黑" charset="-122"/>
            </a:endParaRPr>
          </a:p>
        </p:txBody>
      </p:sp>
      <p:pic>
        <p:nvPicPr>
          <p:cNvPr id="10" name="图片 9"/>
          <p:cNvPicPr>
            <a:picLocks noChangeAspect="1"/>
          </p:cNvPicPr>
          <p:nvPr/>
        </p:nvPicPr>
        <p:blipFill>
          <a:blip r:embed="rId2"/>
          <a:stretch>
            <a:fillRect/>
          </a:stretch>
        </p:blipFill>
        <p:spPr>
          <a:xfrm>
            <a:off x="3006725" y="3684905"/>
            <a:ext cx="4886325" cy="371475"/>
          </a:xfrm>
          <a:prstGeom prst="rect">
            <a:avLst/>
          </a:prstGeom>
        </p:spPr>
      </p:pic>
      <p:sp>
        <p:nvSpPr>
          <p:cNvPr id="11" name="文本框 10"/>
          <p:cNvSpPr txBox="1"/>
          <p:nvPr/>
        </p:nvSpPr>
        <p:spPr>
          <a:xfrm>
            <a:off x="1730375" y="4330700"/>
            <a:ext cx="4751705" cy="368300"/>
          </a:xfrm>
          <a:prstGeom prst="rect">
            <a:avLst/>
          </a:prstGeom>
          <a:noFill/>
        </p:spPr>
        <p:txBody>
          <a:bodyPr wrap="square" rtlCol="0" anchor="t">
            <a:spAutoFit/>
          </a:bodyPr>
          <a:p>
            <a:pPr lvl="0" algn="l"/>
            <a:r>
              <a:rPr lang="zh-CN" altLang="en-US">
                <a:solidFill>
                  <a:schemeClr val="bg1"/>
                </a:solidFill>
                <a:latin typeface="微软雅黑" charset="-122"/>
                <a:ea typeface="微软雅黑" charset="-122"/>
                <a:cs typeface="微软雅黑" charset="-122"/>
                <a:sym typeface="+mn-ea"/>
              </a:rPr>
              <a:t>而其他的请求类型，都有各自对应的方法：</a:t>
            </a:r>
            <a:endParaRPr lang="zh-CN" altLang="en-US">
              <a:solidFill>
                <a:schemeClr val="bg1"/>
              </a:solidFill>
              <a:latin typeface="微软雅黑" charset="-122"/>
              <a:ea typeface="微软雅黑" charset="-122"/>
              <a:cs typeface="微软雅黑" charset="-122"/>
              <a:sym typeface="+mn-ea"/>
            </a:endParaRPr>
          </a:p>
        </p:txBody>
      </p:sp>
      <p:pic>
        <p:nvPicPr>
          <p:cNvPr id="14" name="图片 13"/>
          <p:cNvPicPr>
            <a:picLocks noChangeAspect="1"/>
          </p:cNvPicPr>
          <p:nvPr/>
        </p:nvPicPr>
        <p:blipFill>
          <a:blip r:embed="rId3"/>
          <a:stretch>
            <a:fillRect/>
          </a:stretch>
        </p:blipFill>
        <p:spPr>
          <a:xfrm>
            <a:off x="3737610" y="4829810"/>
            <a:ext cx="4714875" cy="676275"/>
          </a:xfrm>
          <a:prstGeom prst="rect">
            <a:avLst/>
          </a:prstGeom>
        </p:spPr>
      </p:pic>
      <p:sp>
        <p:nvSpPr>
          <p:cNvPr id="15" name="文本框 14"/>
          <p:cNvSpPr txBox="1"/>
          <p:nvPr/>
        </p:nvSpPr>
        <p:spPr>
          <a:xfrm>
            <a:off x="1730375" y="5765800"/>
            <a:ext cx="2540000" cy="368300"/>
          </a:xfrm>
          <a:prstGeom prst="rect">
            <a:avLst/>
          </a:prstGeom>
          <a:noFill/>
        </p:spPr>
        <p:txBody>
          <a:bodyPr wrap="square" rtlCol="0" anchor="t">
            <a:spAutoFit/>
          </a:bodyPr>
          <a:p>
            <a:r>
              <a:rPr lang="zh-CN" altLang="en-US">
                <a:solidFill>
                  <a:schemeClr val="bg1"/>
                </a:solidFill>
                <a:latin typeface="微软雅黑" charset="-122"/>
                <a:ea typeface="微软雅黑" charset="-122"/>
              </a:rPr>
              <a:t>非常的简单直观明了。</a:t>
            </a:r>
            <a:endParaRPr lang="zh-CN" altLang="en-US">
              <a:solidFill>
                <a:schemeClr val="bg1"/>
              </a:solidFill>
              <a:latin typeface="微软雅黑" charset="-122"/>
              <a:ea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190" y="259715"/>
            <a:ext cx="3803015" cy="529590"/>
          </a:xfrm>
        </p:spPr>
        <p:txBody>
          <a:bodyPr/>
          <a:lstStyle/>
          <a:p>
            <a:pPr algn="ctr"/>
            <a:r>
              <a:rPr kumimoji="1" lang="en-US" altLang="zh-CN" dirty="0">
                <a:ea typeface="微软雅黑" charset="-122"/>
                <a:cs typeface="微软雅黑" charset="-122"/>
                <a:sym typeface="+mn-ea"/>
              </a:rPr>
              <a:t>  </a:t>
            </a:r>
            <a:r>
              <a:rPr kumimoji="1" lang="en-US" altLang="zh-CN" dirty="0" smtClean="0">
                <a:sym typeface="+mn-ea"/>
              </a:rPr>
              <a:t>PART</a:t>
            </a:r>
            <a:r>
              <a:rPr kumimoji="1" lang="zh-CN" altLang="en-US" dirty="0" smtClean="0">
                <a:sym typeface="+mn-ea"/>
              </a:rPr>
              <a:t> </a:t>
            </a:r>
            <a:r>
              <a:rPr kumimoji="1" lang="en-US" altLang="zh-CN" dirty="0" smtClean="0">
                <a:sym typeface="+mn-ea"/>
              </a:rPr>
              <a:t>TWO  </a:t>
            </a:r>
            <a:r>
              <a:rPr kumimoji="1" lang="zh-CN" altLang="en-US" dirty="0">
                <a:ea typeface="微软雅黑" charset="-122"/>
                <a:cs typeface="微软雅黑" charset="-122"/>
                <a:sym typeface="+mn-ea"/>
              </a:rPr>
              <a:t>发起请求</a:t>
            </a:r>
            <a:endParaRPr kumimoji="1" lang="zh-CN" altLang="en-US" dirty="0">
              <a:latin typeface="微软雅黑" charset="-122"/>
              <a:ea typeface="微软雅黑" charset="-122"/>
              <a:cs typeface="微软雅黑" charset="-122"/>
              <a:sym typeface="+mn-ea"/>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3" name="文本框 2"/>
          <p:cNvSpPr txBox="1"/>
          <p:nvPr/>
        </p:nvSpPr>
        <p:spPr>
          <a:xfrm>
            <a:off x="1730375" y="1087120"/>
            <a:ext cx="8730615" cy="645160"/>
          </a:xfrm>
          <a:prstGeom prst="rect">
            <a:avLst/>
          </a:prstGeom>
          <a:noFill/>
        </p:spPr>
        <p:txBody>
          <a:bodyPr wrap="square" rtlCol="0" anchor="t">
            <a:spAutoFit/>
          </a:bodyPr>
          <a:p>
            <a:r>
              <a:rPr lang="zh-CN" altLang="en-US">
                <a:solidFill>
                  <a:schemeClr val="bg1"/>
                </a:solidFill>
                <a:latin typeface="微软雅黑" charset="-122"/>
                <a:ea typeface="微软雅黑" charset="-122"/>
                <a:cs typeface="微软雅黑" charset="-122"/>
              </a:rPr>
              <a:t>传递URL参数也不用再像urllib中那样需要去拼接URL，而是简单的，构造一个字典，并在请求时将其传递给params参数：</a:t>
            </a:r>
            <a:endParaRPr lang="zh-CN" altLang="en-US">
              <a:solidFill>
                <a:schemeClr val="bg1"/>
              </a:solidFill>
              <a:latin typeface="微软雅黑" charset="-122"/>
              <a:ea typeface="微软雅黑" charset="-122"/>
              <a:cs typeface="微软雅黑" charset="-122"/>
            </a:endParaRPr>
          </a:p>
        </p:txBody>
      </p:sp>
      <p:sp>
        <p:nvSpPr>
          <p:cNvPr id="4" name="文本框 3"/>
          <p:cNvSpPr txBox="1"/>
          <p:nvPr/>
        </p:nvSpPr>
        <p:spPr>
          <a:xfrm>
            <a:off x="5444490" y="325120"/>
            <a:ext cx="1846580" cy="398780"/>
          </a:xfrm>
          <a:prstGeom prst="rect">
            <a:avLst/>
          </a:prstGeom>
          <a:noFill/>
        </p:spPr>
        <p:txBody>
          <a:bodyPr wrap="square" rtlCol="0" anchor="t">
            <a:spAutoFit/>
          </a:bodyPr>
          <a:p>
            <a:r>
              <a:rPr lang="zh-CN" altLang="en-US" sz="2000" b="1">
                <a:solidFill>
                  <a:schemeClr val="bg1"/>
                </a:solidFill>
                <a:latin typeface="微软雅黑" charset="-122"/>
                <a:ea typeface="微软雅黑" charset="-122"/>
              </a:rPr>
              <a:t>传递</a:t>
            </a:r>
            <a:r>
              <a:rPr lang="en-US" altLang="zh-CN" sz="2000" b="1">
                <a:solidFill>
                  <a:schemeClr val="bg1"/>
                </a:solidFill>
                <a:latin typeface="微软雅黑" charset="-122"/>
                <a:ea typeface="微软雅黑" charset="-122"/>
              </a:rPr>
              <a:t>URL</a:t>
            </a:r>
            <a:r>
              <a:rPr lang="zh-CN" altLang="en-US" sz="2000" b="1">
                <a:solidFill>
                  <a:schemeClr val="bg1"/>
                </a:solidFill>
                <a:latin typeface="微软雅黑" charset="-122"/>
                <a:ea typeface="微软雅黑" charset="-122"/>
              </a:rPr>
              <a:t>参数</a:t>
            </a:r>
            <a:endParaRPr lang="zh-CN" altLang="en-US" sz="2000" b="1">
              <a:solidFill>
                <a:schemeClr val="bg1"/>
              </a:solidFill>
              <a:latin typeface="微软雅黑" charset="-122"/>
              <a:ea typeface="微软雅黑" charset="-122"/>
            </a:endParaRPr>
          </a:p>
        </p:txBody>
      </p:sp>
      <p:sp>
        <p:nvSpPr>
          <p:cNvPr id="8" name="文本框 7"/>
          <p:cNvSpPr txBox="1"/>
          <p:nvPr/>
        </p:nvSpPr>
        <p:spPr>
          <a:xfrm>
            <a:off x="1851660" y="2625090"/>
            <a:ext cx="9031605" cy="368300"/>
          </a:xfrm>
          <a:prstGeom prst="rect">
            <a:avLst/>
          </a:prstGeom>
          <a:noFill/>
        </p:spPr>
        <p:txBody>
          <a:bodyPr wrap="square" rtlCol="0" anchor="t">
            <a:spAutoFit/>
          </a:bodyPr>
          <a:p>
            <a:r>
              <a:rPr lang="zh-CN" altLang="en-US">
                <a:solidFill>
                  <a:schemeClr val="bg1"/>
                </a:solidFill>
                <a:latin typeface="微软雅黑" charset="-122"/>
                <a:ea typeface="微软雅黑" charset="-122"/>
                <a:cs typeface="微软雅黑" charset="-122"/>
              </a:rPr>
              <a:t>此时，查看请求的URL，则可以看到URL已经构造正确了：</a:t>
            </a:r>
            <a:endParaRPr lang="zh-CN" altLang="en-US">
              <a:solidFill>
                <a:schemeClr val="bg1"/>
              </a:solidFill>
              <a:latin typeface="微软雅黑" charset="-122"/>
              <a:ea typeface="微软雅黑" charset="-122"/>
              <a:cs typeface="微软雅黑" charset="-122"/>
            </a:endParaRPr>
          </a:p>
        </p:txBody>
      </p:sp>
      <p:sp>
        <p:nvSpPr>
          <p:cNvPr id="11" name="文本框 10"/>
          <p:cNvSpPr txBox="1"/>
          <p:nvPr/>
        </p:nvSpPr>
        <p:spPr>
          <a:xfrm>
            <a:off x="1730375" y="3858260"/>
            <a:ext cx="8731250" cy="645160"/>
          </a:xfrm>
          <a:prstGeom prst="rect">
            <a:avLst/>
          </a:prstGeom>
          <a:noFill/>
        </p:spPr>
        <p:txBody>
          <a:bodyPr wrap="square" rtlCol="0" anchor="t">
            <a:spAutoFit/>
          </a:bodyPr>
          <a:p>
            <a:pPr lvl="0" algn="l"/>
            <a:r>
              <a:rPr lang="zh-CN" altLang="en-US">
                <a:solidFill>
                  <a:schemeClr val="bg1"/>
                </a:solidFill>
                <a:latin typeface="微软雅黑" charset="-122"/>
                <a:ea typeface="微软雅黑" charset="-122"/>
                <a:cs typeface="微软雅黑" charset="-122"/>
                <a:sym typeface="+mn-ea"/>
              </a:rPr>
              <a:t>并且，有时候我们会遇到相同的url参数名，但有不同的值，而python的字典又不支持键的重名，那么我们可以把键的值用列表表示：</a:t>
            </a:r>
            <a:endParaRPr lang="zh-CN" altLang="en-US">
              <a:solidFill>
                <a:schemeClr val="bg1"/>
              </a:solidFill>
              <a:latin typeface="微软雅黑" charset="-122"/>
              <a:ea typeface="微软雅黑" charset="-122"/>
              <a:cs typeface="微软雅黑" charset="-122"/>
              <a:sym typeface="+mn-ea"/>
            </a:endParaRPr>
          </a:p>
        </p:txBody>
      </p:sp>
      <p:pic>
        <p:nvPicPr>
          <p:cNvPr id="5" name="图片 4"/>
          <p:cNvPicPr>
            <a:picLocks noChangeAspect="1"/>
          </p:cNvPicPr>
          <p:nvPr/>
        </p:nvPicPr>
        <p:blipFill>
          <a:blip r:embed="rId1"/>
          <a:stretch>
            <a:fillRect/>
          </a:stretch>
        </p:blipFill>
        <p:spPr>
          <a:xfrm>
            <a:off x="3980180" y="1732280"/>
            <a:ext cx="4229100" cy="628650"/>
          </a:xfrm>
          <a:prstGeom prst="rect">
            <a:avLst/>
          </a:prstGeom>
        </p:spPr>
      </p:pic>
      <p:pic>
        <p:nvPicPr>
          <p:cNvPr id="9" name="图片 8"/>
          <p:cNvPicPr>
            <a:picLocks noChangeAspect="1"/>
          </p:cNvPicPr>
          <p:nvPr/>
        </p:nvPicPr>
        <p:blipFill>
          <a:blip r:embed="rId2"/>
          <a:stretch>
            <a:fillRect/>
          </a:stretch>
        </p:blipFill>
        <p:spPr>
          <a:xfrm>
            <a:off x="3980180" y="3214370"/>
            <a:ext cx="3067050" cy="428625"/>
          </a:xfrm>
          <a:prstGeom prst="rect">
            <a:avLst/>
          </a:prstGeom>
        </p:spPr>
      </p:pic>
      <p:pic>
        <p:nvPicPr>
          <p:cNvPr id="12" name="图片 11"/>
          <p:cNvPicPr>
            <a:picLocks noChangeAspect="1"/>
          </p:cNvPicPr>
          <p:nvPr/>
        </p:nvPicPr>
        <p:blipFill>
          <a:blip r:embed="rId3"/>
          <a:stretch>
            <a:fillRect/>
          </a:stretch>
        </p:blipFill>
        <p:spPr>
          <a:xfrm>
            <a:off x="3980180" y="4845685"/>
            <a:ext cx="4210050" cy="7048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自定义 33">
      <a:dk1>
        <a:srgbClr val="000000"/>
      </a:dk1>
      <a:lt1>
        <a:srgbClr val="FFFFFF"/>
      </a:lt1>
      <a:dk2>
        <a:srgbClr val="000000"/>
      </a:dk2>
      <a:lt2>
        <a:srgbClr val="FEFEFE"/>
      </a:lt2>
      <a:accent1>
        <a:srgbClr val="F17700"/>
      </a:accent1>
      <a:accent2>
        <a:srgbClr val="DC2144"/>
      </a:accent2>
      <a:accent3>
        <a:srgbClr val="71CAE0"/>
      </a:accent3>
      <a:accent4>
        <a:srgbClr val="112D43"/>
      </a:accent4>
      <a:accent5>
        <a:srgbClr val="050F25"/>
      </a:accent5>
      <a:accent6>
        <a:srgbClr val="162D4E"/>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2799</Words>
  <Application>WPS 演示</Application>
  <PresentationFormat>自定义</PresentationFormat>
  <Paragraphs>244</Paragraphs>
  <Slides>23</Slides>
  <Notes>21</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模板010.pptx</dc:title>
  <dc:creator/>
  <cp:lastModifiedBy>Administrator</cp:lastModifiedBy>
  <cp:revision>53</cp:revision>
  <dcterms:created xsi:type="dcterms:W3CDTF">2016-11-25T16:08:00Z</dcterms:created>
  <dcterms:modified xsi:type="dcterms:W3CDTF">2019-06-27T07:24:25Z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2052-10.1.0.5601</vt:lpwstr>
  </property>
</Properties>
</file>