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16"/>
  </p:handoutMasterIdLst>
  <p:sldIdLst>
    <p:sldId id="285" r:id="rId5"/>
    <p:sldId id="383" r:id="rId7"/>
    <p:sldId id="287" r:id="rId8"/>
    <p:sldId id="264" r:id="rId9"/>
    <p:sldId id="333" r:id="rId10"/>
    <p:sldId id="408" r:id="rId11"/>
    <p:sldId id="380" r:id="rId12"/>
    <p:sldId id="404" r:id="rId13"/>
    <p:sldId id="334" r:id="rId14"/>
    <p:sldId id="283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2DA"/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86391" autoAdjust="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8034-B07E-42CD-BE79-A8AB27631EC2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15FA226-08C1-4710-B066-B69B58431A72}">
      <dgm:prSet phldr="0" custT="1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/>
            <a:t>周一二，四五</a:t>
          </a:r>
          <a:endParaRPr lang="en-US" altLang="zh-CN" sz="2400" b="1" dirty="0"/>
        </a:p>
      </dgm:t>
    </dgm:pt>
    <dgm:pt modelId="{47F679EA-EA08-4864-923C-97BD92EA5B64}" cxnId="{4F9CC151-0B97-4C20-8C70-C61722925C8C}" type="parTrans">
      <dgm:prSet/>
      <dgm:spPr/>
      <dgm:t>
        <a:bodyPr/>
        <a:lstStyle/>
        <a:p>
          <a:endParaRPr lang="zh-CN" altLang="en-US"/>
        </a:p>
      </dgm:t>
    </dgm:pt>
    <dgm:pt modelId="{82D20A5D-33EB-450B-B761-C979ABA6F046}" cxnId="{4F9CC151-0B97-4C20-8C70-C61722925C8C}" type="sibTrans">
      <dgm:prSet/>
      <dgm:spPr/>
      <dgm:t>
        <a:bodyPr/>
        <a:lstStyle/>
        <a:p>
          <a:endParaRPr lang="zh-CN" altLang="en-US"/>
        </a:p>
      </dgm:t>
    </dgm:pt>
    <dgm:pt modelId="{B603A55E-959F-435A-AB0B-C301E33B1650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818A8227-C105-4983-AD1F-97D9F3C1C7E6}" cxnId="{BD425CF6-6EA3-43D2-B677-D3C970B3B23C}" type="parTrans">
      <dgm:prSet/>
      <dgm:spPr/>
      <dgm:t>
        <a:bodyPr/>
        <a:lstStyle/>
        <a:p>
          <a:endParaRPr lang="zh-CN" altLang="en-US"/>
        </a:p>
      </dgm:t>
    </dgm:pt>
    <dgm:pt modelId="{E5B79695-8507-4D80-8E77-29ABBEE03D90}" cxnId="{BD425CF6-6EA3-43D2-B677-D3C970B3B23C}" type="sibTrans">
      <dgm:prSet/>
      <dgm:spPr/>
      <dgm:t>
        <a:bodyPr/>
        <a:lstStyle/>
        <a:p>
          <a:endParaRPr lang="zh-CN" altLang="en-US"/>
        </a:p>
      </dgm:t>
    </dgm:pt>
    <dgm:pt modelId="{73410272-4B1B-4F25-A0ED-7401F29C8744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20:00-20:30 </a:t>
          </a:r>
          <a:r>
            <a:rPr lang="zh-CN" altLang="en-US" sz="2000" b="1" dirty="0">
              <a:solidFill>
                <a:schemeClr val="accent1">
                  <a:lumMod val="50000"/>
                </a:schemeClr>
              </a:solidFill>
            </a:rPr>
            <a:t>解答</a:t>
          </a:r>
        </a:p>
      </dgm:t>
    </dgm:pt>
    <dgm:pt modelId="{2D60EDB3-4B26-4828-9664-1C952DD3C785}" cxnId="{FE65DB12-2A44-4651-A869-6B2053D7806B}" type="parTrans">
      <dgm:prSet/>
      <dgm:spPr/>
      <dgm:t>
        <a:bodyPr/>
        <a:lstStyle/>
        <a:p>
          <a:endParaRPr lang="zh-CN" altLang="en-US"/>
        </a:p>
      </dgm:t>
    </dgm:pt>
    <dgm:pt modelId="{37ACFB2B-3231-4F12-96B1-9EB980374298}" cxnId="{FE65DB12-2A44-4651-A869-6B2053D7806B}" type="sibTrans">
      <dgm:prSet/>
      <dgm:spPr/>
      <dgm:t>
        <a:bodyPr/>
        <a:lstStyle/>
        <a:p>
          <a:endParaRPr lang="zh-CN" altLang="en-US"/>
        </a:p>
      </dgm:t>
    </dgm:pt>
    <dgm:pt modelId="{07CCA9CB-B8F6-4538-A621-1C360B473DBA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solidFill>
                <a:schemeClr val="accent1">
                  <a:lumMod val="50000"/>
                </a:schemeClr>
              </a:solidFill>
            </a:rPr>
            <a:t>20:30-22:30 </a:t>
          </a:r>
          <a:r>
            <a:rPr lang="zh-CN" altLang="en-US" sz="2000" b="1" dirty="0">
              <a:solidFill>
                <a:schemeClr val="accent1">
                  <a:lumMod val="50000"/>
                </a:schemeClr>
              </a:solidFill>
            </a:rPr>
            <a:t>正式课</a:t>
          </a:r>
        </a:p>
      </dgm:t>
    </dgm:pt>
    <dgm:pt modelId="{5B89C5F3-7963-4562-9F67-0FDA0EB5BE4C}" cxnId="{9C26312A-4D10-467E-9A41-0BD9079A363D}" type="parTrans">
      <dgm:prSet/>
      <dgm:spPr/>
      <dgm:t>
        <a:bodyPr/>
        <a:lstStyle/>
        <a:p>
          <a:endParaRPr lang="zh-CN" altLang="en-US"/>
        </a:p>
      </dgm:t>
    </dgm:pt>
    <dgm:pt modelId="{B06FE964-CDD7-4431-986E-633563078CDE}" cxnId="{9C26312A-4D10-467E-9A41-0BD9079A363D}" type="sibTrans">
      <dgm:prSet/>
      <dgm:spPr/>
      <dgm:t>
        <a:bodyPr/>
        <a:lstStyle/>
        <a:p>
          <a:endParaRPr lang="zh-CN" altLang="en-US"/>
        </a:p>
      </dgm:t>
    </dgm:pt>
    <dgm:pt modelId="{BE8A32D2-195C-408F-978C-ABC520359328}">
      <dgm:prSet phldr="0" custT="1"/>
      <dgm:spPr>
        <a:solidFill>
          <a:schemeClr val="tx1">
            <a:lumMod val="50000"/>
            <a:lumOff val="50000"/>
          </a:schemeClr>
        </a:solidFill>
        <a:ln>
          <a:solidFill>
            <a:schemeClr val="accent2"/>
          </a:solidFill>
        </a:ln>
      </dgm:spPr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/>
            <a:t>周三，六</a:t>
          </a:r>
          <a:endParaRPr lang="en-US" altLang="zh-CN" sz="2400" b="1" dirty="0"/>
        </a:p>
      </dgm:t>
    </dgm:pt>
    <dgm:pt modelId="{F0A52C0E-FC71-47F0-936E-DC1A2BB07A88}" cxnId="{E346AD75-5B3C-4240-B4E3-93A7F0391080}" type="parTrans">
      <dgm:prSet/>
      <dgm:spPr/>
      <dgm:t>
        <a:bodyPr/>
        <a:lstStyle/>
        <a:p>
          <a:endParaRPr lang="zh-CN" altLang="en-US"/>
        </a:p>
      </dgm:t>
    </dgm:pt>
    <dgm:pt modelId="{66BF58A1-4CAB-41F9-8967-901A4F40C8C1}" cxnId="{E346AD75-5B3C-4240-B4E3-93A7F0391080}" type="sibTrans">
      <dgm:prSet/>
      <dgm:spPr/>
      <dgm:t>
        <a:bodyPr/>
        <a:lstStyle/>
        <a:p>
          <a:endParaRPr lang="zh-CN" altLang="en-US"/>
        </a:p>
      </dgm:t>
    </dgm:pt>
    <dgm:pt modelId="{DF371908-07D6-49A0-982B-42CDDE492DA6}">
      <dgm:prSet phldr="0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endParaRPr lang="en-US" sz="2000" dirty="0">
            <a:solidFill>
              <a:schemeClr val="accent2">
                <a:lumMod val="50000"/>
              </a:schemeClr>
            </a:solidFill>
          </a:endParaRPr>
        </a:p>
      </dgm:t>
    </dgm:pt>
    <dgm:pt modelId="{3AAADA07-6752-4A4D-9029-E579FA0EAB8C}" cxnId="{3E4FEF82-E0AF-4A44-8AF4-7BD879A8FFC6}" type="parTrans">
      <dgm:prSet/>
      <dgm:spPr/>
      <dgm:t>
        <a:bodyPr/>
        <a:lstStyle/>
        <a:p>
          <a:endParaRPr lang="zh-CN" altLang="en-US"/>
        </a:p>
      </dgm:t>
    </dgm:pt>
    <dgm:pt modelId="{B0B969C9-AC02-41A6-8123-B80032A20742}" cxnId="{3E4FEF82-E0AF-4A44-8AF4-7BD879A8FFC6}" type="sibTrans">
      <dgm:prSet/>
      <dgm:spPr/>
      <dgm:t>
        <a:bodyPr/>
        <a:lstStyle/>
        <a:p>
          <a:endParaRPr lang="zh-CN" altLang="en-US"/>
        </a:p>
      </dgm:t>
    </dgm:pt>
    <dgm:pt modelId="{D55A8623-A223-4D5B-BFF1-46064DC3B9E8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sz="2000" b="1" dirty="0">
              <a:solidFill>
                <a:schemeClr val="accent2">
                  <a:lumMod val="50000"/>
                </a:schemeClr>
              </a:solidFill>
            </a:rPr>
            <a:t>20:30 </a:t>
          </a:r>
          <a:r>
            <a:rPr lang="zh-CN" altLang="en-US" sz="2000" b="1" dirty="0">
              <a:solidFill>
                <a:schemeClr val="accent2">
                  <a:lumMod val="50000"/>
                </a:schemeClr>
              </a:solidFill>
            </a:rPr>
            <a:t>开始解答课</a:t>
          </a:r>
        </a:p>
      </dgm:t>
    </dgm:pt>
    <dgm:pt modelId="{084ECAC9-DE37-4BDC-91D9-90B017129AA0}" cxnId="{84BB0974-80DC-4573-960B-88C993FA5CE8}" type="parTrans">
      <dgm:prSet/>
      <dgm:spPr/>
      <dgm:t>
        <a:bodyPr/>
        <a:lstStyle/>
        <a:p>
          <a:endParaRPr lang="zh-CN" altLang="en-US"/>
        </a:p>
      </dgm:t>
    </dgm:pt>
    <dgm:pt modelId="{2A946ACC-055F-4928-A42C-D40505AD78FE}" cxnId="{84BB0974-80DC-4573-960B-88C993FA5CE8}" type="sibTrans">
      <dgm:prSet/>
      <dgm:spPr/>
      <dgm:t>
        <a:bodyPr/>
        <a:lstStyle/>
        <a:p>
          <a:endParaRPr lang="zh-CN" altLang="en-US"/>
        </a:p>
      </dgm:t>
    </dgm:pt>
    <dgm:pt modelId="{E7BBDD27-97A6-403D-B527-A359D98C4BBB}" type="pres">
      <dgm:prSet presAssocID="{86FE8034-B07E-42CD-BE79-A8AB27631EC2}" presName="Name0" presStyleCnt="0">
        <dgm:presLayoutVars>
          <dgm:dir/>
          <dgm:animLvl val="lvl"/>
          <dgm:resizeHandles val="exact"/>
        </dgm:presLayoutVars>
      </dgm:prSet>
      <dgm:spPr/>
    </dgm:pt>
    <dgm:pt modelId="{896CEACB-67ED-4CC2-BC68-4C46F1392D44}" type="pres">
      <dgm:prSet presAssocID="{D15FA226-08C1-4710-B066-B69B58431A72}" presName="composite" presStyleCnt="0"/>
      <dgm:spPr/>
    </dgm:pt>
    <dgm:pt modelId="{C2959BC8-CECF-4B00-B5F2-FD09EF238F7F}" type="pres">
      <dgm:prSet presAssocID="{D15FA226-08C1-4710-B066-B69B58431A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23AC667-87EE-47D8-91EF-B4FE2AB89262}" type="pres">
      <dgm:prSet presAssocID="{D15FA226-08C1-4710-B066-B69B58431A72}" presName="desTx" presStyleLbl="alignAccFollowNode1" presStyleIdx="0" presStyleCnt="2">
        <dgm:presLayoutVars>
          <dgm:bulletEnabled val="1"/>
        </dgm:presLayoutVars>
      </dgm:prSet>
      <dgm:spPr/>
    </dgm:pt>
    <dgm:pt modelId="{1BCB3794-59D5-4956-922D-98D4E9647455}" type="pres">
      <dgm:prSet presAssocID="{82D20A5D-33EB-450B-B761-C979ABA6F046}" presName="space" presStyleCnt="0"/>
      <dgm:spPr/>
    </dgm:pt>
    <dgm:pt modelId="{B687EBEF-CF34-4858-8605-C895652D6D7F}" type="pres">
      <dgm:prSet presAssocID="{BE8A32D2-195C-408F-978C-ABC520359328}" presName="composite" presStyleCnt="0"/>
      <dgm:spPr/>
    </dgm:pt>
    <dgm:pt modelId="{24623E5F-8C7A-4B04-9501-36785A493E4E}" type="pres">
      <dgm:prSet presAssocID="{BE8A32D2-195C-408F-978C-ABC5203593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353E768-7EAA-4DB8-AE87-296BECE48711}" type="pres">
      <dgm:prSet presAssocID="{BE8A32D2-195C-408F-978C-ABC5203593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73CC40B-018B-4BAD-A7C1-92E7D400F264}" type="presOf" srcId="{86FE8034-B07E-42CD-BE79-A8AB27631EC2}" destId="{E7BBDD27-97A6-403D-B527-A359D98C4BBB}" srcOrd="0" destOrd="0" presId="urn:microsoft.com/office/officeart/2005/8/layout/hList1"/>
    <dgm:cxn modelId="{FE65DB12-2A44-4651-A869-6B2053D7806B}" srcId="{D15FA226-08C1-4710-B066-B69B58431A72}" destId="{73410272-4B1B-4F25-A0ED-7401F29C8744}" srcOrd="1" destOrd="0" parTransId="{2D60EDB3-4B26-4828-9664-1C952DD3C785}" sibTransId="{37ACFB2B-3231-4F12-96B1-9EB980374298}"/>
    <dgm:cxn modelId="{9C26312A-4D10-467E-9A41-0BD9079A363D}" srcId="{D15FA226-08C1-4710-B066-B69B58431A72}" destId="{07CCA9CB-B8F6-4538-A621-1C360B473DBA}" srcOrd="2" destOrd="0" parTransId="{5B89C5F3-7963-4562-9F67-0FDA0EB5BE4C}" sibTransId="{B06FE964-CDD7-4431-986E-633563078CDE}"/>
    <dgm:cxn modelId="{83F86166-396A-4936-A456-4001D315EF48}" type="presOf" srcId="{73410272-4B1B-4F25-A0ED-7401F29C8744}" destId="{A23AC667-87EE-47D8-91EF-B4FE2AB89262}" srcOrd="0" destOrd="1" presId="urn:microsoft.com/office/officeart/2005/8/layout/hList1"/>
    <dgm:cxn modelId="{8DE4B86F-F8AF-4D62-B3A0-82DB53496226}" type="presOf" srcId="{D55A8623-A223-4D5B-BFF1-46064DC3B9E8}" destId="{D353E768-7EAA-4DB8-AE87-296BECE48711}" srcOrd="0" destOrd="1" presId="urn:microsoft.com/office/officeart/2005/8/layout/hList1"/>
    <dgm:cxn modelId="{4F9CC151-0B97-4C20-8C70-C61722925C8C}" srcId="{86FE8034-B07E-42CD-BE79-A8AB27631EC2}" destId="{D15FA226-08C1-4710-B066-B69B58431A72}" srcOrd="0" destOrd="0" parTransId="{47F679EA-EA08-4864-923C-97BD92EA5B64}" sibTransId="{82D20A5D-33EB-450B-B761-C979ABA6F046}"/>
    <dgm:cxn modelId="{84BB0974-80DC-4573-960B-88C993FA5CE8}" srcId="{BE8A32D2-195C-408F-978C-ABC520359328}" destId="{D55A8623-A223-4D5B-BFF1-46064DC3B9E8}" srcOrd="1" destOrd="0" parTransId="{084ECAC9-DE37-4BDC-91D9-90B017129AA0}" sibTransId="{2A946ACC-055F-4928-A42C-D40505AD78FE}"/>
    <dgm:cxn modelId="{E346AD75-5B3C-4240-B4E3-93A7F0391080}" srcId="{86FE8034-B07E-42CD-BE79-A8AB27631EC2}" destId="{BE8A32D2-195C-408F-978C-ABC520359328}" srcOrd="1" destOrd="0" parTransId="{F0A52C0E-FC71-47F0-936E-DC1A2BB07A88}" sibTransId="{66BF58A1-4CAB-41F9-8967-901A4F40C8C1}"/>
    <dgm:cxn modelId="{3E4FEF82-E0AF-4A44-8AF4-7BD879A8FFC6}" srcId="{BE8A32D2-195C-408F-978C-ABC520359328}" destId="{DF371908-07D6-49A0-982B-42CDDE492DA6}" srcOrd="0" destOrd="0" parTransId="{3AAADA07-6752-4A4D-9029-E579FA0EAB8C}" sibTransId="{B0B969C9-AC02-41A6-8123-B80032A20742}"/>
    <dgm:cxn modelId="{0425A79D-9281-4804-91CB-D2CCBA7F21B1}" type="presOf" srcId="{07CCA9CB-B8F6-4538-A621-1C360B473DBA}" destId="{A23AC667-87EE-47D8-91EF-B4FE2AB89262}" srcOrd="0" destOrd="2" presId="urn:microsoft.com/office/officeart/2005/8/layout/hList1"/>
    <dgm:cxn modelId="{8D1A6C9F-858C-486C-93DD-26D36F71CF3B}" type="presOf" srcId="{D15FA226-08C1-4710-B066-B69B58431A72}" destId="{C2959BC8-CECF-4B00-B5F2-FD09EF238F7F}" srcOrd="0" destOrd="0" presId="urn:microsoft.com/office/officeart/2005/8/layout/hList1"/>
    <dgm:cxn modelId="{98BCA19F-0C4C-4297-8351-51BE55107D64}" type="presOf" srcId="{BE8A32D2-195C-408F-978C-ABC520359328}" destId="{24623E5F-8C7A-4B04-9501-36785A493E4E}" srcOrd="0" destOrd="0" presId="urn:microsoft.com/office/officeart/2005/8/layout/hList1"/>
    <dgm:cxn modelId="{B18BA0A7-2431-48B2-98F0-4E604AF42321}" type="presOf" srcId="{DF371908-07D6-49A0-982B-42CDDE492DA6}" destId="{D353E768-7EAA-4DB8-AE87-296BECE48711}" srcOrd="0" destOrd="0" presId="urn:microsoft.com/office/officeart/2005/8/layout/hList1"/>
    <dgm:cxn modelId="{FE28DDAD-1DE5-48A2-9DF4-240150BC1516}" type="presOf" srcId="{B603A55E-959F-435A-AB0B-C301E33B1650}" destId="{A23AC667-87EE-47D8-91EF-B4FE2AB89262}" srcOrd="0" destOrd="0" presId="urn:microsoft.com/office/officeart/2005/8/layout/hList1"/>
    <dgm:cxn modelId="{BD425CF6-6EA3-43D2-B677-D3C970B3B23C}" srcId="{D15FA226-08C1-4710-B066-B69B58431A72}" destId="{B603A55E-959F-435A-AB0B-C301E33B1650}" srcOrd="0" destOrd="0" parTransId="{818A8227-C105-4983-AD1F-97D9F3C1C7E6}" sibTransId="{E5B79695-8507-4D80-8E77-29ABBEE03D90}"/>
    <dgm:cxn modelId="{B657FF90-968F-41AB-B467-CFD5628EAD8E}" type="presParOf" srcId="{E7BBDD27-97A6-403D-B527-A359D98C4BBB}" destId="{896CEACB-67ED-4CC2-BC68-4C46F1392D44}" srcOrd="0" destOrd="0" presId="urn:microsoft.com/office/officeart/2005/8/layout/hList1"/>
    <dgm:cxn modelId="{2290E84B-E01E-4C98-874D-83B70D7B2D2D}" type="presParOf" srcId="{896CEACB-67ED-4CC2-BC68-4C46F1392D44}" destId="{C2959BC8-CECF-4B00-B5F2-FD09EF238F7F}" srcOrd="0" destOrd="0" presId="urn:microsoft.com/office/officeart/2005/8/layout/hList1"/>
    <dgm:cxn modelId="{5B28484E-FDE0-4E87-8161-20AF878FF0A0}" type="presParOf" srcId="{896CEACB-67ED-4CC2-BC68-4C46F1392D44}" destId="{A23AC667-87EE-47D8-91EF-B4FE2AB89262}" srcOrd="1" destOrd="0" presId="urn:microsoft.com/office/officeart/2005/8/layout/hList1"/>
    <dgm:cxn modelId="{1B64C14F-5079-426A-BC3A-7791DCFA92D1}" type="presParOf" srcId="{E7BBDD27-97A6-403D-B527-A359D98C4BBB}" destId="{1BCB3794-59D5-4956-922D-98D4E9647455}" srcOrd="1" destOrd="0" presId="urn:microsoft.com/office/officeart/2005/8/layout/hList1"/>
    <dgm:cxn modelId="{C84AF75A-314A-4ECA-8BF9-7B7188D7E7E3}" type="presParOf" srcId="{E7BBDD27-97A6-403D-B527-A359D98C4BBB}" destId="{B687EBEF-CF34-4858-8605-C895652D6D7F}" srcOrd="2" destOrd="0" presId="urn:microsoft.com/office/officeart/2005/8/layout/hList1"/>
    <dgm:cxn modelId="{22831EC5-95D8-4A3A-AB75-6015CE19BCD2}" type="presParOf" srcId="{B687EBEF-CF34-4858-8605-C895652D6D7F}" destId="{24623E5F-8C7A-4B04-9501-36785A493E4E}" srcOrd="0" destOrd="0" presId="urn:microsoft.com/office/officeart/2005/8/layout/hList1"/>
    <dgm:cxn modelId="{419310C3-0A93-470B-B858-8701B1B04591}" type="presParOf" srcId="{B687EBEF-CF34-4858-8605-C895652D6D7F}" destId="{D353E768-7EAA-4DB8-AE87-296BECE487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9BC8-CECF-4B00-B5F2-FD09EF238F7F}">
      <dsp:nvSpPr>
        <dsp:cNvPr id="0" name=""/>
        <dsp:cNvSpPr/>
      </dsp:nvSpPr>
      <dsp:spPr>
        <a:xfrm>
          <a:off x="35" y="84096"/>
          <a:ext cx="3415317" cy="1366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周一二，四五</a:t>
          </a:r>
          <a:endParaRPr lang="en-US" altLang="zh-CN" sz="2400" b="1" kern="1200" dirty="0"/>
        </a:p>
      </dsp:txBody>
      <dsp:txXfrm>
        <a:off x="35" y="84096"/>
        <a:ext cx="3415317" cy="1366126"/>
      </dsp:txXfrm>
    </dsp:sp>
    <dsp:sp modelId="{A23AC667-87EE-47D8-91EF-B4FE2AB89262}">
      <dsp:nvSpPr>
        <dsp:cNvPr id="0" name=""/>
        <dsp:cNvSpPr/>
      </dsp:nvSpPr>
      <dsp:spPr>
        <a:xfrm>
          <a:off x="35" y="1450223"/>
          <a:ext cx="341531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20:00-20:30 </a:t>
          </a:r>
          <a:r>
            <a:rPr lang="zh-CN" altLang="en-US" sz="2000" b="1" kern="1200" dirty="0">
              <a:solidFill>
                <a:schemeClr val="accent1">
                  <a:lumMod val="50000"/>
                </a:schemeClr>
              </a:solidFill>
            </a:rPr>
            <a:t>解答</a:t>
          </a: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kern="1200" dirty="0">
              <a:solidFill>
                <a:schemeClr val="accent1">
                  <a:lumMod val="50000"/>
                </a:schemeClr>
              </a:solidFill>
            </a:rPr>
            <a:t>20:30-22:30 </a:t>
          </a:r>
          <a:r>
            <a:rPr lang="zh-CN" altLang="en-US" sz="2000" b="1" kern="1200" dirty="0">
              <a:solidFill>
                <a:schemeClr val="accent1">
                  <a:lumMod val="50000"/>
                </a:schemeClr>
              </a:solidFill>
            </a:rPr>
            <a:t>正式课</a:t>
          </a:r>
        </a:p>
      </dsp:txBody>
      <dsp:txXfrm>
        <a:off x="35" y="1450223"/>
        <a:ext cx="3415317" cy="2854800"/>
      </dsp:txXfrm>
    </dsp:sp>
    <dsp:sp modelId="{24623E5F-8C7A-4B04-9501-36785A493E4E}">
      <dsp:nvSpPr>
        <dsp:cNvPr id="0" name=""/>
        <dsp:cNvSpPr/>
      </dsp:nvSpPr>
      <dsp:spPr>
        <a:xfrm>
          <a:off x="3893497" y="84096"/>
          <a:ext cx="3415317" cy="1366126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周三，六</a:t>
          </a:r>
          <a:endParaRPr lang="en-US" altLang="zh-CN" sz="2400" b="1" kern="1200" dirty="0"/>
        </a:p>
      </dsp:txBody>
      <dsp:txXfrm>
        <a:off x="3893497" y="84096"/>
        <a:ext cx="3415317" cy="1366126"/>
      </dsp:txXfrm>
    </dsp:sp>
    <dsp:sp modelId="{D353E768-7EAA-4DB8-AE87-296BECE48711}">
      <dsp:nvSpPr>
        <dsp:cNvPr id="0" name=""/>
        <dsp:cNvSpPr/>
      </dsp:nvSpPr>
      <dsp:spPr>
        <a:xfrm>
          <a:off x="3893497" y="1450223"/>
          <a:ext cx="3415317" cy="28548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endParaRPr lang="en-US" sz="20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b="1" kern="1200" dirty="0">
              <a:solidFill>
                <a:schemeClr val="accent2">
                  <a:lumMod val="50000"/>
                </a:schemeClr>
              </a:solidFill>
            </a:rPr>
            <a:t>20:30 </a:t>
          </a:r>
          <a:r>
            <a:rPr lang="zh-CN" altLang="en-US" sz="2000" b="1" kern="1200" dirty="0">
              <a:solidFill>
                <a:schemeClr val="accent2">
                  <a:lumMod val="50000"/>
                </a:schemeClr>
              </a:solidFill>
            </a:rPr>
            <a:t>开始解答课</a:t>
          </a:r>
        </a:p>
      </dsp:txBody>
      <dsp:txXfrm>
        <a:off x="3893497" y="1450223"/>
        <a:ext cx="341531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96185" y="1382395"/>
            <a:ext cx="7230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期基础班开班典礼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84880" y="1456690"/>
            <a:ext cx="57003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sz="88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25774" y="20206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课程安排</a:t>
              </a:r>
              <a:endPara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25775" y="3012589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课程内容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25774" y="40044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补充说明</a:t>
              </a:r>
              <a:endPara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702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9" name="文本框 78"/>
          <p:cNvSpPr txBox="1"/>
          <p:nvPr/>
        </p:nvSpPr>
        <p:spPr>
          <a:xfrm>
            <a:off x="99888" y="1501771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老师联系方式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30629" y="2535010"/>
            <a:ext cx="420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老师微信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77690" y="4548068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97" y="4008531"/>
            <a:ext cx="2479854" cy="2479854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1532651" y="5684960"/>
            <a:ext cx="42049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41" y="874528"/>
            <a:ext cx="2431922" cy="2431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9" grpId="0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659830" y="537562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授课时间安排：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7642" y="20453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​	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内容占位符 4"/>
          <p:cNvGraphicFramePr>
            <a:graphicFrameLocks noGrp="1"/>
          </p:cNvGraphicFramePr>
          <p:nvPr/>
        </p:nvGraphicFramePr>
        <p:xfrm>
          <a:off x="3305776" y="1414997"/>
          <a:ext cx="730885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04436" y="348346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299568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控制流程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59" y="3786953"/>
            <a:ext cx="670639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1194672" y="4671314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1743268" y="4705187"/>
            <a:ext cx="664443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Group 23"/>
          <p:cNvGrpSpPr/>
          <p:nvPr/>
        </p:nvGrpSpPr>
        <p:grpSpPr>
          <a:xfrm>
            <a:off x="1194669" y="5526886"/>
            <a:ext cx="374477" cy="281039"/>
            <a:chOff x="789999" y="2242985"/>
            <a:chExt cx="504229" cy="378415"/>
          </a:xfrm>
        </p:grpSpPr>
        <p:sp>
          <p:nvSpPr>
            <p:cNvPr id="4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8" name="矩形 39"/>
          <p:cNvSpPr>
            <a:spLocks noChangeArrowheads="1"/>
          </p:cNvSpPr>
          <p:nvPr/>
        </p:nvSpPr>
        <p:spPr bwMode="auto">
          <a:xfrm>
            <a:off x="1742746" y="5552621"/>
            <a:ext cx="3299568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27"/>
          <p:cNvGrpSpPr/>
          <p:nvPr/>
        </p:nvGrpSpPr>
        <p:grpSpPr>
          <a:xfrm>
            <a:off x="4092760" y="2070082"/>
            <a:ext cx="374477" cy="281039"/>
            <a:chOff x="789999" y="2242985"/>
            <a:chExt cx="504229" cy="378415"/>
          </a:xfrm>
        </p:grpSpPr>
        <p:sp>
          <p:nvSpPr>
            <p:cNvPr id="66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4634247" y="2088843"/>
            <a:ext cx="670639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19"/>
          <p:cNvGrpSpPr/>
          <p:nvPr/>
        </p:nvGrpSpPr>
        <p:grpSpPr>
          <a:xfrm>
            <a:off x="4092760" y="2973204"/>
            <a:ext cx="374477" cy="281039"/>
            <a:chOff x="789999" y="2242985"/>
            <a:chExt cx="504229" cy="378415"/>
          </a:xfrm>
        </p:grpSpPr>
        <p:sp>
          <p:nvSpPr>
            <p:cNvPr id="70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2" name="矩形 29"/>
          <p:cNvSpPr>
            <a:spLocks noChangeArrowheads="1"/>
          </p:cNvSpPr>
          <p:nvPr/>
        </p:nvSpPr>
        <p:spPr bwMode="auto">
          <a:xfrm>
            <a:off x="4641356" y="3007077"/>
            <a:ext cx="664443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迭代器和生成器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Group 23"/>
          <p:cNvGrpSpPr/>
          <p:nvPr/>
        </p:nvGrpSpPr>
        <p:grpSpPr>
          <a:xfrm>
            <a:off x="4092757" y="3828776"/>
            <a:ext cx="374477" cy="281039"/>
            <a:chOff x="789999" y="2242985"/>
            <a:chExt cx="504229" cy="378415"/>
          </a:xfrm>
        </p:grpSpPr>
        <p:sp>
          <p:nvSpPr>
            <p:cNvPr id="74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5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6" name="矩形 39"/>
          <p:cNvSpPr>
            <a:spLocks noChangeArrowheads="1"/>
          </p:cNvSpPr>
          <p:nvPr/>
        </p:nvSpPr>
        <p:spPr bwMode="auto">
          <a:xfrm>
            <a:off x="4640834" y="3854511"/>
            <a:ext cx="3299568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27"/>
          <p:cNvGrpSpPr/>
          <p:nvPr/>
        </p:nvGrpSpPr>
        <p:grpSpPr>
          <a:xfrm>
            <a:off x="4092757" y="4679730"/>
            <a:ext cx="374477" cy="281039"/>
            <a:chOff x="789999" y="2242985"/>
            <a:chExt cx="504229" cy="378415"/>
          </a:xfrm>
        </p:grpSpPr>
        <p:sp>
          <p:nvSpPr>
            <p:cNvPr id="78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4634244" y="4698491"/>
            <a:ext cx="670639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4" grpId="0"/>
      <p:bldP spid="48" grpId="0"/>
      <p:bldP spid="68" grpId="0"/>
      <p:bldP spid="72" grpId="0"/>
      <p:bldP spid="76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1" y="672228"/>
            <a:ext cx="8762999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关于请假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7720" y="2026920"/>
            <a:ext cx="5354320" cy="313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可以直接在潭州课堂观看录播视频</a:t>
            </a:r>
            <a:endParaRPr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电脑网页版和客户端都可以</a:t>
            </a:r>
            <a:endParaRPr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手机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可以下载离线观看</a:t>
            </a:r>
            <a:endParaRPr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不来上课必须请假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直播的效果远大于自己看录播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1494613"/>
            <a:ext cx="3095238" cy="366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1" y="672228"/>
            <a:ext cx="8762999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关于作业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65495" y="1790700"/>
            <a:ext cx="5354320" cy="352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作业不多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必须交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每次作业会预留一周的完成时间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提交到潭州课堂的作业系统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提交方式：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代码截图 + 效果截图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没有无义务的权利，也没有无权力的义务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严格要求自己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6204" y="1790700"/>
            <a:ext cx="4286250" cy="264795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957" b="-39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1" y="672228"/>
            <a:ext cx="8762999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学习方法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75960" y="1590040"/>
            <a:ext cx="5354320" cy="352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好记性不如烂笔头</a:t>
            </a:r>
            <a:endParaRPr lang="zh-CN" altLang="en-US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上课问题标记</a:t>
            </a:r>
            <a:endParaRPr lang="zh-CN" altLang="en-US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看十遍录播不如自己动手敲一遍</a:t>
            </a:r>
            <a:endParaRPr lang="zh-CN" altLang="en-US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先思考，想办法解决，最后提问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不需要问在不在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截图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描述问题</a:t>
            </a:r>
            <a:endParaRPr lang="zh-CN" altLang="en-US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我课堂上的问题不要问其他老师</a:t>
            </a:r>
            <a:endParaRPr lang="zh-CN" altLang="en-US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先提前装好向日葵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015" y="2026920"/>
            <a:ext cx="4286250" cy="264795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957" b="-39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659830" y="537562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学习工具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1528" y="232574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​	</a:t>
            </a:r>
            <a:r>
              <a:rPr lang="zh-CN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开发工具：pycharm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开发环境：python3 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8307" y="3523032"/>
            <a:ext cx="827039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预科班课堂链接： https://www.shiguangkey.com/video/3385可以去看前面的录播。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学习环境云盘下载链接：https://pan.baidu.com/s/1DerN9l6auNwe0bMGsrDoJA </a:t>
            </a:r>
            <a:endParaRPr lang="zh-CN" altLang="en-US" dirty="0"/>
          </a:p>
          <a:p>
            <a:r>
              <a:rPr lang="zh-CN" altLang="en-US" dirty="0"/>
              <a:t>提取码: 3i68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65e4d1c0-e555-4fd1-9d34-517b69e311a4}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演示</Application>
  <PresentationFormat>宽屏</PresentationFormat>
  <Paragraphs>101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</vt:lpstr>
      <vt:lpstr>Arial Unicode MS</vt:lpstr>
      <vt:lpstr>Calibri Light</vt:lpstr>
      <vt:lpstr>Raleway Black</vt:lpstr>
      <vt:lpstr>Calibri</vt:lpstr>
      <vt:lpstr>Arial Unicode MS</vt:lpstr>
      <vt:lpstr>Segoe Print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202</cp:revision>
  <dcterms:created xsi:type="dcterms:W3CDTF">2017-08-12T10:14:00Z</dcterms:created>
  <dcterms:modified xsi:type="dcterms:W3CDTF">2019-06-12T07:42:44Z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