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3"/>
    <p:sldMasterId id="2147483662" r:id="rId4"/>
  </p:sldMasterIdLst>
  <p:notesMasterIdLst>
    <p:notesMasterId r:id="rId6"/>
  </p:notesMasterIdLst>
  <p:handoutMasterIdLst>
    <p:handoutMasterId r:id="rId41"/>
  </p:handoutMasterIdLst>
  <p:sldIdLst>
    <p:sldId id="334" r:id="rId5"/>
    <p:sldId id="287" r:id="rId7"/>
    <p:sldId id="258" r:id="rId8"/>
    <p:sldId id="259" r:id="rId9"/>
    <p:sldId id="298" r:id="rId10"/>
    <p:sldId id="344" r:id="rId11"/>
    <p:sldId id="265" r:id="rId12"/>
    <p:sldId id="266" r:id="rId13"/>
    <p:sldId id="345" r:id="rId14"/>
    <p:sldId id="346" r:id="rId15"/>
    <p:sldId id="306" r:id="rId16"/>
    <p:sldId id="347" r:id="rId17"/>
    <p:sldId id="348" r:id="rId18"/>
    <p:sldId id="309" r:id="rId19"/>
    <p:sldId id="310" r:id="rId20"/>
    <p:sldId id="349" r:id="rId21"/>
    <p:sldId id="294" r:id="rId22"/>
    <p:sldId id="350" r:id="rId23"/>
    <p:sldId id="366" r:id="rId24"/>
    <p:sldId id="351" r:id="rId25"/>
    <p:sldId id="359" r:id="rId26"/>
    <p:sldId id="360" r:id="rId27"/>
    <p:sldId id="299" r:id="rId28"/>
    <p:sldId id="354" r:id="rId29"/>
    <p:sldId id="355" r:id="rId30"/>
    <p:sldId id="364" r:id="rId31"/>
    <p:sldId id="356" r:id="rId32"/>
    <p:sldId id="358" r:id="rId33"/>
    <p:sldId id="361" r:id="rId34"/>
    <p:sldId id="362" r:id="rId35"/>
    <p:sldId id="363" r:id="rId36"/>
    <p:sldId id="365" r:id="rId37"/>
    <p:sldId id="289" r:id="rId38"/>
    <p:sldId id="290" r:id="rId39"/>
    <p:sldId id="283" r:id="rId40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3" autoAdjust="0"/>
    <p:restoredTop sz="86391" autoAdjust="0"/>
  </p:normalViewPr>
  <p:slideViewPr>
    <p:cSldViewPr snapToGrid="0">
      <p:cViewPr varScale="1">
        <p:scale>
          <a:sx n="84" d="100"/>
          <a:sy n="84" d="100"/>
        </p:scale>
        <p:origin x="90" y="7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5" Type="http://schemas.openxmlformats.org/officeDocument/2006/relationships/tags" Target="tags/tag1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  <a:endParaRPr lang="zh-CN" altLang="en-US" sz="1200"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  <a:endParaRPr lang="zh-CN" altLang="en-US" sz="1200"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/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/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75527" y="1382315"/>
            <a:ext cx="3917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基本数据类型二</a:t>
            </a:r>
            <a:endParaRPr lang="zh-CN" altLang="en-US" sz="6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75527" y="3321307"/>
            <a:ext cx="40265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讲师：霏霏老师</a:t>
            </a:r>
            <a:endParaRPr lang="zh-CN" altLang="en-US" sz="16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7189" y="0"/>
            <a:ext cx="95650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200" dirty="0"/>
              <a:t>免责声明：如果本课程内有任何内容侵害了您的权益，请您及时联系我们    潭州教育全球教学服务中心热线：</a:t>
            </a:r>
            <a:r>
              <a:rPr kumimoji="1" lang="en-US" altLang="zh-CN" sz="1200" dirty="0"/>
              <a:t>4001567315</a:t>
            </a:r>
            <a:endParaRPr kumimoji="1"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82715" y="283869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功能集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itle 20"/>
          <p:cNvSpPr txBox="1"/>
          <p:nvPr/>
        </p:nvSpPr>
        <p:spPr>
          <a:xfrm>
            <a:off x="4670986" y="4435072"/>
            <a:ext cx="867455" cy="231089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 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025380" y="1520531"/>
          <a:ext cx="7051195" cy="2131625"/>
        </p:xfrm>
        <a:graphic>
          <a:graphicData uri="http://schemas.openxmlformats.org/drawingml/2006/table">
            <a:tbl>
              <a:tblPr/>
              <a:tblGrid>
                <a:gridCol w="2493466"/>
                <a:gridCol w="663575"/>
                <a:gridCol w="2332004"/>
                <a:gridCol w="1562150"/>
              </a:tblGrid>
              <a:tr h="417125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方法名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返回值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含义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案例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4136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remove(value)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None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移除左边开始第一个指定元素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L.remove("b")</a:t>
                      </a:r>
                      <a:endParaRPr lang="en-US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pPr algn="l"/>
                      <a:r>
                        <a:rPr lang="en-US" dirty="0">
                          <a:effectLst/>
                        </a:rPr>
                        <a:t>print(L)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36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reverse()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倒置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4136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sort(key=None, reverse=False)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None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排序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207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TWO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22551" y="491842"/>
            <a:ext cx="402656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9940312" y="207781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10357297" y="260062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852346" y="201854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913980" y="356371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8069179" y="237414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9394212" y="260909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8179246" y="307264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10090597" y="283926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832738" y="337747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8687246" y="264706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1138372" y="283267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9639746" y="230217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1563796" y="385581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10518418" y="222524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866230" y="370976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966647" y="406536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9581613" y="432134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10663538" y="406143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6" name="文本框 65"/>
          <p:cNvSpPr txBox="1"/>
          <p:nvPr/>
        </p:nvSpPr>
        <p:spPr>
          <a:xfrm>
            <a:off x="480813" y="1759619"/>
            <a:ext cx="7510046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元组是</a:t>
            </a:r>
            <a:r>
              <a:rPr lang="zh-CN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有序的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可变的元素集合 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元组与列表几乎一样，元组使用小括号，列表使用方括号。</a:t>
            </a:r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但列表可以修改（追加，移除，删除），元组不能修改</a:t>
            </a:r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2926147" y="2202182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3474743" y="2236055"/>
            <a:ext cx="6644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endParaRPr lang="zh-CN" altLang="en-US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3"/>
          <p:cNvGrpSpPr/>
          <p:nvPr/>
        </p:nvGrpSpPr>
        <p:grpSpPr>
          <a:xfrm>
            <a:off x="2926144" y="3057754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2926144" y="3934165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3474221" y="3083489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切片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3467631" y="3952926"/>
            <a:ext cx="6706393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Group 19"/>
          <p:cNvGrpSpPr/>
          <p:nvPr/>
        </p:nvGrpSpPr>
        <p:grpSpPr>
          <a:xfrm>
            <a:off x="2926144" y="4837287"/>
            <a:ext cx="374477" cy="281039"/>
            <a:chOff x="789999" y="2242985"/>
            <a:chExt cx="504229" cy="378415"/>
          </a:xfrm>
        </p:grpSpPr>
        <p:sp>
          <p:nvSpPr>
            <p:cNvPr id="42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3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4" name="矩形 29"/>
          <p:cNvSpPr>
            <a:spLocks noChangeArrowheads="1"/>
          </p:cNvSpPr>
          <p:nvPr/>
        </p:nvSpPr>
        <p:spPr bwMode="auto">
          <a:xfrm>
            <a:off x="3474740" y="4871160"/>
            <a:ext cx="6644432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69431" y="823865"/>
            <a:ext cx="402656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常用功能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Group 23"/>
          <p:cNvGrpSpPr/>
          <p:nvPr/>
        </p:nvGrpSpPr>
        <p:grpSpPr>
          <a:xfrm>
            <a:off x="2926144" y="5665589"/>
            <a:ext cx="374477" cy="281039"/>
            <a:chOff x="789999" y="2242985"/>
            <a:chExt cx="504229" cy="378415"/>
          </a:xfrm>
        </p:grpSpPr>
        <p:sp>
          <p:nvSpPr>
            <p:cNvPr id="47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8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3474221" y="5691324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08563" y="4430047"/>
            <a:ext cx="2749878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 元组以上方法使用同列表一致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0" grpId="0"/>
      <p:bldP spid="41" grpId="0"/>
      <p:bldP spid="44" grpId="0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78797" y="602251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元组的应用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76"/>
          <p:cNvGrpSpPr/>
          <p:nvPr/>
        </p:nvGrpSpPr>
        <p:grpSpPr>
          <a:xfrm>
            <a:off x="849211" y="2149276"/>
            <a:ext cx="1970843" cy="2604093"/>
            <a:chOff x="9829438" y="5671231"/>
            <a:chExt cx="4196867" cy="5545360"/>
          </a:xfrm>
        </p:grpSpPr>
        <p:sp>
          <p:nvSpPr>
            <p:cNvPr id="5" name="Freeform 37"/>
            <p:cNvSpPr>
              <a:spLocks noChangeArrowheads="1"/>
            </p:cNvSpPr>
            <p:nvPr/>
          </p:nvSpPr>
          <p:spPr bwMode="auto">
            <a:xfrm>
              <a:off x="10222282" y="5671231"/>
              <a:ext cx="3460286" cy="3453573"/>
            </a:xfrm>
            <a:custGeom>
              <a:avLst/>
              <a:gdLst>
                <a:gd name="T0" fmla="*/ 3028 w 6055"/>
                <a:gd name="T1" fmla="*/ 0 h 6044"/>
                <a:gd name="T2" fmla="*/ 3028 w 6055"/>
                <a:gd name="T3" fmla="*/ 0 h 6044"/>
                <a:gd name="T4" fmla="*/ 0 w 6055"/>
                <a:gd name="T5" fmla="*/ 3021 h 6044"/>
                <a:gd name="T6" fmla="*/ 212 w 6055"/>
                <a:gd name="T7" fmla="*/ 4128 h 6044"/>
                <a:gd name="T8" fmla="*/ 285 w 6055"/>
                <a:gd name="T9" fmla="*/ 4221 h 6044"/>
                <a:gd name="T10" fmla="*/ 425 w 6055"/>
                <a:gd name="T11" fmla="*/ 4418 h 6044"/>
                <a:gd name="T12" fmla="*/ 425 w 6055"/>
                <a:gd name="T13" fmla="*/ 4428 h 6044"/>
                <a:gd name="T14" fmla="*/ 606 w 6055"/>
                <a:gd name="T15" fmla="*/ 4630 h 6044"/>
                <a:gd name="T16" fmla="*/ 560 w 6055"/>
                <a:gd name="T17" fmla="*/ 4765 h 6044"/>
                <a:gd name="T18" fmla="*/ 1838 w 6055"/>
                <a:gd name="T19" fmla="*/ 5799 h 6044"/>
                <a:gd name="T20" fmla="*/ 2096 w 6055"/>
                <a:gd name="T21" fmla="*/ 5541 h 6044"/>
                <a:gd name="T22" fmla="*/ 2960 w 6055"/>
                <a:gd name="T23" fmla="*/ 6043 h 6044"/>
                <a:gd name="T24" fmla="*/ 3012 w 6055"/>
                <a:gd name="T25" fmla="*/ 6043 h 6044"/>
                <a:gd name="T26" fmla="*/ 3876 w 6055"/>
                <a:gd name="T27" fmla="*/ 5541 h 6044"/>
                <a:gd name="T28" fmla="*/ 4160 w 6055"/>
                <a:gd name="T29" fmla="*/ 5826 h 6044"/>
                <a:gd name="T30" fmla="*/ 6054 w 6055"/>
                <a:gd name="T31" fmla="*/ 3021 h 6044"/>
                <a:gd name="T32" fmla="*/ 6054 w 6055"/>
                <a:gd name="T33" fmla="*/ 3021 h 6044"/>
                <a:gd name="T34" fmla="*/ 3028 w 6055"/>
                <a:gd name="T35" fmla="*/ 0 h 6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55" h="6044">
                  <a:moveTo>
                    <a:pt x="3028" y="0"/>
                  </a:moveTo>
                  <a:lnTo>
                    <a:pt x="3028" y="0"/>
                  </a:lnTo>
                  <a:cubicBezTo>
                    <a:pt x="1357" y="0"/>
                    <a:pt x="0" y="1350"/>
                    <a:pt x="0" y="3021"/>
                  </a:cubicBezTo>
                  <a:cubicBezTo>
                    <a:pt x="0" y="3409"/>
                    <a:pt x="79" y="3787"/>
                    <a:pt x="212" y="4128"/>
                  </a:cubicBezTo>
                  <a:cubicBezTo>
                    <a:pt x="239" y="4155"/>
                    <a:pt x="264" y="4190"/>
                    <a:pt x="285" y="4221"/>
                  </a:cubicBezTo>
                  <a:cubicBezTo>
                    <a:pt x="368" y="4253"/>
                    <a:pt x="425" y="4330"/>
                    <a:pt x="425" y="4418"/>
                  </a:cubicBezTo>
                  <a:cubicBezTo>
                    <a:pt x="425" y="4423"/>
                    <a:pt x="425" y="4423"/>
                    <a:pt x="425" y="4428"/>
                  </a:cubicBezTo>
                  <a:cubicBezTo>
                    <a:pt x="528" y="4438"/>
                    <a:pt x="606" y="4527"/>
                    <a:pt x="606" y="4630"/>
                  </a:cubicBezTo>
                  <a:cubicBezTo>
                    <a:pt x="606" y="4682"/>
                    <a:pt x="585" y="4729"/>
                    <a:pt x="560" y="4765"/>
                  </a:cubicBezTo>
                  <a:cubicBezTo>
                    <a:pt x="875" y="5220"/>
                    <a:pt x="1320" y="5577"/>
                    <a:pt x="1838" y="5799"/>
                  </a:cubicBezTo>
                  <a:cubicBezTo>
                    <a:pt x="2096" y="5541"/>
                    <a:pt x="2096" y="5541"/>
                    <a:pt x="2096" y="5541"/>
                  </a:cubicBezTo>
                  <a:cubicBezTo>
                    <a:pt x="2960" y="6043"/>
                    <a:pt x="2960" y="6043"/>
                    <a:pt x="2960" y="6043"/>
                  </a:cubicBezTo>
                  <a:cubicBezTo>
                    <a:pt x="2976" y="6043"/>
                    <a:pt x="2997" y="6043"/>
                    <a:pt x="3012" y="6043"/>
                  </a:cubicBezTo>
                  <a:cubicBezTo>
                    <a:pt x="3876" y="5541"/>
                    <a:pt x="3876" y="5541"/>
                    <a:pt x="3876" y="5541"/>
                  </a:cubicBezTo>
                  <a:cubicBezTo>
                    <a:pt x="4160" y="5826"/>
                    <a:pt x="4160" y="5826"/>
                    <a:pt x="4160" y="5826"/>
                  </a:cubicBezTo>
                  <a:cubicBezTo>
                    <a:pt x="5268" y="5381"/>
                    <a:pt x="6054" y="4288"/>
                    <a:pt x="6054" y="3021"/>
                  </a:cubicBezTo>
                  <a:lnTo>
                    <a:pt x="6054" y="3021"/>
                  </a:lnTo>
                  <a:cubicBezTo>
                    <a:pt x="6054" y="1350"/>
                    <a:pt x="4699" y="0"/>
                    <a:pt x="3028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38"/>
            <p:cNvSpPr>
              <a:spLocks noChangeArrowheads="1"/>
            </p:cNvSpPr>
            <p:nvPr/>
          </p:nvSpPr>
          <p:spPr bwMode="auto">
            <a:xfrm>
              <a:off x="10343406" y="8028172"/>
              <a:ext cx="225886" cy="366636"/>
            </a:xfrm>
            <a:custGeom>
              <a:avLst/>
              <a:gdLst>
                <a:gd name="T0" fmla="*/ 0 w 395"/>
                <a:gd name="T1" fmla="*/ 0 h 638"/>
                <a:gd name="T2" fmla="*/ 0 w 395"/>
                <a:gd name="T3" fmla="*/ 0 h 638"/>
                <a:gd name="T4" fmla="*/ 348 w 395"/>
                <a:gd name="T5" fmla="*/ 637 h 638"/>
                <a:gd name="T6" fmla="*/ 394 w 395"/>
                <a:gd name="T7" fmla="*/ 502 h 638"/>
                <a:gd name="T8" fmla="*/ 213 w 395"/>
                <a:gd name="T9" fmla="*/ 300 h 638"/>
                <a:gd name="T10" fmla="*/ 213 w 395"/>
                <a:gd name="T11" fmla="*/ 290 h 638"/>
                <a:gd name="T12" fmla="*/ 73 w 395"/>
                <a:gd name="T13" fmla="*/ 93 h 638"/>
                <a:gd name="T14" fmla="*/ 0 w 395"/>
                <a:gd name="T15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5" h="638">
                  <a:moveTo>
                    <a:pt x="0" y="0"/>
                  </a:moveTo>
                  <a:lnTo>
                    <a:pt x="0" y="0"/>
                  </a:lnTo>
                  <a:cubicBezTo>
                    <a:pt x="89" y="228"/>
                    <a:pt x="208" y="441"/>
                    <a:pt x="348" y="637"/>
                  </a:cubicBezTo>
                  <a:cubicBezTo>
                    <a:pt x="373" y="601"/>
                    <a:pt x="394" y="554"/>
                    <a:pt x="394" y="502"/>
                  </a:cubicBezTo>
                  <a:cubicBezTo>
                    <a:pt x="394" y="399"/>
                    <a:pt x="316" y="310"/>
                    <a:pt x="213" y="300"/>
                  </a:cubicBezTo>
                  <a:cubicBezTo>
                    <a:pt x="213" y="295"/>
                    <a:pt x="213" y="295"/>
                    <a:pt x="213" y="290"/>
                  </a:cubicBezTo>
                  <a:cubicBezTo>
                    <a:pt x="213" y="202"/>
                    <a:pt x="156" y="125"/>
                    <a:pt x="73" y="93"/>
                  </a:cubicBezTo>
                  <a:cubicBezTo>
                    <a:pt x="52" y="62"/>
                    <a:pt x="27" y="27"/>
                    <a:pt x="0" y="0"/>
                  </a:cubicBezTo>
                </a:path>
              </a:pathLst>
            </a:custGeom>
            <a:solidFill>
              <a:srgbClr val="F5F4E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9"/>
            <p:cNvSpPr>
              <a:spLocks noChangeArrowheads="1"/>
            </p:cNvSpPr>
            <p:nvPr/>
          </p:nvSpPr>
          <p:spPr bwMode="auto">
            <a:xfrm>
              <a:off x="9878543" y="8836733"/>
              <a:ext cx="4098657" cy="2366764"/>
            </a:xfrm>
            <a:custGeom>
              <a:avLst/>
              <a:gdLst>
                <a:gd name="T0" fmla="*/ 7135 w 7173"/>
                <a:gd name="T1" fmla="*/ 3482 h 4145"/>
                <a:gd name="T2" fmla="*/ 7135 w 7173"/>
                <a:gd name="T3" fmla="*/ 3482 h 4145"/>
                <a:gd name="T4" fmla="*/ 6338 w 7173"/>
                <a:gd name="T5" fmla="*/ 4144 h 4145"/>
                <a:gd name="T6" fmla="*/ 833 w 7173"/>
                <a:gd name="T7" fmla="*/ 4144 h 4145"/>
                <a:gd name="T8" fmla="*/ 36 w 7173"/>
                <a:gd name="T9" fmla="*/ 3482 h 4145"/>
                <a:gd name="T10" fmla="*/ 275 w 7173"/>
                <a:gd name="T11" fmla="*/ 1334 h 4145"/>
                <a:gd name="T12" fmla="*/ 1097 w 7173"/>
                <a:gd name="T13" fmla="*/ 647 h 4145"/>
                <a:gd name="T14" fmla="*/ 2365 w 7173"/>
                <a:gd name="T15" fmla="*/ 331 h 4145"/>
                <a:gd name="T16" fmla="*/ 2696 w 7173"/>
                <a:gd name="T17" fmla="*/ 0 h 4145"/>
                <a:gd name="T18" fmla="*/ 3586 w 7173"/>
                <a:gd name="T19" fmla="*/ 517 h 4145"/>
                <a:gd name="T20" fmla="*/ 4476 w 7173"/>
                <a:gd name="T21" fmla="*/ 0 h 4145"/>
                <a:gd name="T22" fmla="*/ 4802 w 7173"/>
                <a:gd name="T23" fmla="*/ 331 h 4145"/>
                <a:gd name="T24" fmla="*/ 6075 w 7173"/>
                <a:gd name="T25" fmla="*/ 647 h 4145"/>
                <a:gd name="T26" fmla="*/ 6898 w 7173"/>
                <a:gd name="T27" fmla="*/ 1334 h 4145"/>
                <a:gd name="T28" fmla="*/ 7135 w 7173"/>
                <a:gd name="T2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73" h="4145">
                  <a:moveTo>
                    <a:pt x="7135" y="3482"/>
                  </a:moveTo>
                  <a:lnTo>
                    <a:pt x="7135" y="3482"/>
                  </a:lnTo>
                  <a:cubicBezTo>
                    <a:pt x="7172" y="3844"/>
                    <a:pt x="6815" y="4144"/>
                    <a:pt x="6338" y="4144"/>
                  </a:cubicBezTo>
                  <a:cubicBezTo>
                    <a:pt x="833" y="4144"/>
                    <a:pt x="833" y="4144"/>
                    <a:pt x="833" y="4144"/>
                  </a:cubicBezTo>
                  <a:cubicBezTo>
                    <a:pt x="358" y="4144"/>
                    <a:pt x="0" y="3844"/>
                    <a:pt x="36" y="3482"/>
                  </a:cubicBezTo>
                  <a:cubicBezTo>
                    <a:pt x="275" y="1334"/>
                    <a:pt x="275" y="1334"/>
                    <a:pt x="275" y="1334"/>
                  </a:cubicBezTo>
                  <a:cubicBezTo>
                    <a:pt x="306" y="1024"/>
                    <a:pt x="683" y="739"/>
                    <a:pt x="1097" y="647"/>
                  </a:cubicBezTo>
                  <a:cubicBezTo>
                    <a:pt x="1330" y="589"/>
                    <a:pt x="1992" y="419"/>
                    <a:pt x="2365" y="331"/>
                  </a:cubicBezTo>
                  <a:cubicBezTo>
                    <a:pt x="2696" y="0"/>
                    <a:pt x="2696" y="0"/>
                    <a:pt x="2696" y="0"/>
                  </a:cubicBezTo>
                  <a:cubicBezTo>
                    <a:pt x="3586" y="517"/>
                    <a:pt x="3586" y="517"/>
                    <a:pt x="3586" y="517"/>
                  </a:cubicBezTo>
                  <a:cubicBezTo>
                    <a:pt x="4476" y="0"/>
                    <a:pt x="4476" y="0"/>
                    <a:pt x="4476" y="0"/>
                  </a:cubicBezTo>
                  <a:cubicBezTo>
                    <a:pt x="4802" y="331"/>
                    <a:pt x="4802" y="331"/>
                    <a:pt x="4802" y="331"/>
                  </a:cubicBezTo>
                  <a:cubicBezTo>
                    <a:pt x="4802" y="331"/>
                    <a:pt x="5842" y="589"/>
                    <a:pt x="6075" y="647"/>
                  </a:cubicBezTo>
                  <a:cubicBezTo>
                    <a:pt x="6489" y="739"/>
                    <a:pt x="6867" y="1024"/>
                    <a:pt x="6898" y="1334"/>
                  </a:cubicBezTo>
                  <a:cubicBezTo>
                    <a:pt x="7135" y="3482"/>
                    <a:pt x="7135" y="3482"/>
                    <a:pt x="7135" y="3482"/>
                  </a:cubicBez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0"/>
            <p:cNvSpPr>
              <a:spLocks noChangeArrowheads="1"/>
            </p:cNvSpPr>
            <p:nvPr/>
          </p:nvSpPr>
          <p:spPr bwMode="auto">
            <a:xfrm>
              <a:off x="11927873" y="8836733"/>
              <a:ext cx="2049329" cy="2366764"/>
            </a:xfrm>
            <a:custGeom>
              <a:avLst/>
              <a:gdLst>
                <a:gd name="T0" fmla="*/ 3549 w 3587"/>
                <a:gd name="T1" fmla="*/ 3482 h 4145"/>
                <a:gd name="T2" fmla="*/ 3549 w 3587"/>
                <a:gd name="T3" fmla="*/ 3482 h 4145"/>
                <a:gd name="T4" fmla="*/ 3312 w 3587"/>
                <a:gd name="T5" fmla="*/ 1334 h 4145"/>
                <a:gd name="T6" fmla="*/ 2489 w 3587"/>
                <a:gd name="T7" fmla="*/ 647 h 4145"/>
                <a:gd name="T8" fmla="*/ 1216 w 3587"/>
                <a:gd name="T9" fmla="*/ 331 h 4145"/>
                <a:gd name="T10" fmla="*/ 890 w 3587"/>
                <a:gd name="T11" fmla="*/ 0 h 4145"/>
                <a:gd name="T12" fmla="*/ 0 w 3587"/>
                <a:gd name="T13" fmla="*/ 517 h 4145"/>
                <a:gd name="T14" fmla="*/ 5 w 3587"/>
                <a:gd name="T15" fmla="*/ 4144 h 4145"/>
                <a:gd name="T16" fmla="*/ 2752 w 3587"/>
                <a:gd name="T17" fmla="*/ 4144 h 4145"/>
                <a:gd name="T18" fmla="*/ 3549 w 3587"/>
                <a:gd name="T1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7" h="4145">
                  <a:moveTo>
                    <a:pt x="3549" y="3482"/>
                  </a:moveTo>
                  <a:lnTo>
                    <a:pt x="3549" y="3482"/>
                  </a:lnTo>
                  <a:cubicBezTo>
                    <a:pt x="3312" y="1334"/>
                    <a:pt x="3312" y="1334"/>
                    <a:pt x="3312" y="1334"/>
                  </a:cubicBezTo>
                  <a:cubicBezTo>
                    <a:pt x="3281" y="1024"/>
                    <a:pt x="2903" y="739"/>
                    <a:pt x="2489" y="647"/>
                  </a:cubicBezTo>
                  <a:cubicBezTo>
                    <a:pt x="2209" y="579"/>
                    <a:pt x="1216" y="331"/>
                    <a:pt x="1216" y="331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5" y="4144"/>
                    <a:pt x="5" y="4144"/>
                    <a:pt x="5" y="4144"/>
                  </a:cubicBezTo>
                  <a:cubicBezTo>
                    <a:pt x="2752" y="4144"/>
                    <a:pt x="2752" y="4144"/>
                    <a:pt x="2752" y="4144"/>
                  </a:cubicBezTo>
                  <a:cubicBezTo>
                    <a:pt x="3229" y="4144"/>
                    <a:pt x="3586" y="3844"/>
                    <a:pt x="3549" y="3482"/>
                  </a:cubicBezTo>
                </a:path>
              </a:pathLst>
            </a:custGeom>
            <a:solidFill>
              <a:srgbClr val="E2E1E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41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42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43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44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45"/>
            <p:cNvSpPr>
              <a:spLocks noChangeArrowheads="1"/>
            </p:cNvSpPr>
            <p:nvPr/>
          </p:nvSpPr>
          <p:spPr bwMode="auto">
            <a:xfrm>
              <a:off x="11927873" y="9023326"/>
              <a:ext cx="697296" cy="556500"/>
            </a:xfrm>
            <a:custGeom>
              <a:avLst/>
              <a:gdLst>
                <a:gd name="T0" fmla="*/ 1222 w 1223"/>
                <a:gd name="T1" fmla="*/ 0 h 969"/>
                <a:gd name="T2" fmla="*/ 1222 w 1223"/>
                <a:gd name="T3" fmla="*/ 0 h 969"/>
                <a:gd name="T4" fmla="*/ 0 w 1223"/>
                <a:gd name="T5" fmla="*/ 186 h 969"/>
                <a:gd name="T6" fmla="*/ 0 w 1223"/>
                <a:gd name="T7" fmla="*/ 585 h 969"/>
                <a:gd name="T8" fmla="*/ 383 w 1223"/>
                <a:gd name="T9" fmla="*/ 968 h 969"/>
                <a:gd name="T10" fmla="*/ 388 w 1223"/>
                <a:gd name="T11" fmla="*/ 968 h 969"/>
                <a:gd name="T12" fmla="*/ 1222 w 1223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3" h="969">
                  <a:moveTo>
                    <a:pt x="1222" y="0"/>
                  </a:moveTo>
                  <a:lnTo>
                    <a:pt x="1222" y="0"/>
                  </a:lnTo>
                  <a:cubicBezTo>
                    <a:pt x="0" y="186"/>
                    <a:pt x="0" y="186"/>
                    <a:pt x="0" y="186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383" y="968"/>
                    <a:pt x="383" y="968"/>
                    <a:pt x="383" y="968"/>
                  </a:cubicBezTo>
                  <a:cubicBezTo>
                    <a:pt x="388" y="968"/>
                    <a:pt x="388" y="968"/>
                    <a:pt x="388" y="968"/>
                  </a:cubicBezTo>
                  <a:cubicBezTo>
                    <a:pt x="1222" y="0"/>
                    <a:pt x="1222" y="0"/>
                    <a:pt x="1222" y="0"/>
                  </a:cubicBezTo>
                </a:path>
              </a:pathLst>
            </a:custGeom>
            <a:solidFill>
              <a:srgbClr val="C0BEB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46"/>
            <p:cNvSpPr>
              <a:spLocks noChangeArrowheads="1"/>
            </p:cNvSpPr>
            <p:nvPr/>
          </p:nvSpPr>
          <p:spPr bwMode="auto">
            <a:xfrm>
              <a:off x="11230578" y="8836733"/>
              <a:ext cx="697295" cy="625245"/>
            </a:xfrm>
            <a:custGeom>
              <a:avLst/>
              <a:gdLst>
                <a:gd name="T0" fmla="*/ 864 w 1222"/>
                <a:gd name="T1" fmla="*/ 1091 h 1092"/>
                <a:gd name="T2" fmla="*/ 0 w 1222"/>
                <a:gd name="T3" fmla="*/ 331 h 1092"/>
                <a:gd name="T4" fmla="*/ 331 w 1222"/>
                <a:gd name="T5" fmla="*/ 0 h 1092"/>
                <a:gd name="T6" fmla="*/ 1221 w 1222"/>
                <a:gd name="T7" fmla="*/ 517 h 1092"/>
                <a:gd name="T8" fmla="*/ 864 w 1222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1092">
                  <a:moveTo>
                    <a:pt x="864" y="1091"/>
                  </a:moveTo>
                  <a:lnTo>
                    <a:pt x="0" y="331"/>
                  </a:lnTo>
                  <a:lnTo>
                    <a:pt x="331" y="0"/>
                  </a:lnTo>
                  <a:lnTo>
                    <a:pt x="1221" y="517"/>
                  </a:lnTo>
                  <a:lnTo>
                    <a:pt x="864" y="1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47"/>
            <p:cNvSpPr>
              <a:spLocks noChangeArrowheads="1"/>
            </p:cNvSpPr>
            <p:nvPr/>
          </p:nvSpPr>
          <p:spPr bwMode="auto">
            <a:xfrm>
              <a:off x="11927873" y="8836733"/>
              <a:ext cx="694023" cy="625245"/>
            </a:xfrm>
            <a:custGeom>
              <a:avLst/>
              <a:gdLst>
                <a:gd name="T0" fmla="*/ 352 w 1217"/>
                <a:gd name="T1" fmla="*/ 1091 h 1092"/>
                <a:gd name="T2" fmla="*/ 1216 w 1217"/>
                <a:gd name="T3" fmla="*/ 331 h 1092"/>
                <a:gd name="T4" fmla="*/ 890 w 1217"/>
                <a:gd name="T5" fmla="*/ 0 h 1092"/>
                <a:gd name="T6" fmla="*/ 0 w 1217"/>
                <a:gd name="T7" fmla="*/ 517 h 1092"/>
                <a:gd name="T8" fmla="*/ 352 w 1217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092">
                  <a:moveTo>
                    <a:pt x="352" y="1091"/>
                  </a:moveTo>
                  <a:lnTo>
                    <a:pt x="1216" y="331"/>
                  </a:lnTo>
                  <a:lnTo>
                    <a:pt x="890" y="0"/>
                  </a:lnTo>
                  <a:lnTo>
                    <a:pt x="0" y="517"/>
                  </a:lnTo>
                  <a:lnTo>
                    <a:pt x="352" y="1091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48"/>
            <p:cNvSpPr>
              <a:spLocks noChangeArrowheads="1"/>
            </p:cNvSpPr>
            <p:nvPr/>
          </p:nvSpPr>
          <p:spPr bwMode="auto">
            <a:xfrm>
              <a:off x="11734725" y="9288481"/>
              <a:ext cx="386295" cy="314258"/>
            </a:xfrm>
            <a:custGeom>
              <a:avLst/>
              <a:gdLst>
                <a:gd name="T0" fmla="*/ 166 w 673"/>
                <a:gd name="T1" fmla="*/ 549 h 550"/>
                <a:gd name="T2" fmla="*/ 0 w 673"/>
                <a:gd name="T3" fmla="*/ 275 h 550"/>
                <a:gd name="T4" fmla="*/ 166 w 673"/>
                <a:gd name="T5" fmla="*/ 0 h 550"/>
                <a:gd name="T6" fmla="*/ 501 w 673"/>
                <a:gd name="T7" fmla="*/ 0 h 550"/>
                <a:gd name="T8" fmla="*/ 672 w 673"/>
                <a:gd name="T9" fmla="*/ 275 h 550"/>
                <a:gd name="T10" fmla="*/ 501 w 673"/>
                <a:gd name="T11" fmla="*/ 549 h 550"/>
                <a:gd name="T12" fmla="*/ 166 w 673"/>
                <a:gd name="T13" fmla="*/ 54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550">
                  <a:moveTo>
                    <a:pt x="166" y="549"/>
                  </a:moveTo>
                  <a:lnTo>
                    <a:pt x="0" y="275"/>
                  </a:lnTo>
                  <a:lnTo>
                    <a:pt x="166" y="0"/>
                  </a:lnTo>
                  <a:lnTo>
                    <a:pt x="501" y="0"/>
                  </a:lnTo>
                  <a:lnTo>
                    <a:pt x="672" y="275"/>
                  </a:lnTo>
                  <a:lnTo>
                    <a:pt x="501" y="549"/>
                  </a:lnTo>
                  <a:lnTo>
                    <a:pt x="166" y="549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49"/>
            <p:cNvSpPr>
              <a:spLocks noChangeArrowheads="1"/>
            </p:cNvSpPr>
            <p:nvPr/>
          </p:nvSpPr>
          <p:spPr bwMode="auto">
            <a:xfrm>
              <a:off x="11931146" y="9288481"/>
              <a:ext cx="186600" cy="314258"/>
            </a:xfrm>
            <a:custGeom>
              <a:avLst/>
              <a:gdLst>
                <a:gd name="T0" fmla="*/ 160 w 327"/>
                <a:gd name="T1" fmla="*/ 0 h 550"/>
                <a:gd name="T2" fmla="*/ 0 w 327"/>
                <a:gd name="T3" fmla="*/ 0 h 550"/>
                <a:gd name="T4" fmla="*/ 0 w 327"/>
                <a:gd name="T5" fmla="*/ 549 h 550"/>
                <a:gd name="T6" fmla="*/ 160 w 327"/>
                <a:gd name="T7" fmla="*/ 549 h 550"/>
                <a:gd name="T8" fmla="*/ 326 w 327"/>
                <a:gd name="T9" fmla="*/ 275 h 550"/>
                <a:gd name="T10" fmla="*/ 160 w 327"/>
                <a:gd name="T1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550">
                  <a:moveTo>
                    <a:pt x="160" y="0"/>
                  </a:moveTo>
                  <a:lnTo>
                    <a:pt x="0" y="0"/>
                  </a:lnTo>
                  <a:lnTo>
                    <a:pt x="0" y="549"/>
                  </a:lnTo>
                  <a:lnTo>
                    <a:pt x="160" y="549"/>
                  </a:lnTo>
                  <a:lnTo>
                    <a:pt x="326" y="275"/>
                  </a:lnTo>
                  <a:lnTo>
                    <a:pt x="160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50"/>
            <p:cNvSpPr>
              <a:spLocks noChangeArrowheads="1"/>
            </p:cNvSpPr>
            <p:nvPr/>
          </p:nvSpPr>
          <p:spPr bwMode="auto">
            <a:xfrm>
              <a:off x="11744546" y="9602740"/>
              <a:ext cx="363380" cy="1604031"/>
            </a:xfrm>
            <a:custGeom>
              <a:avLst/>
              <a:gdLst>
                <a:gd name="T0" fmla="*/ 636 w 637"/>
                <a:gd name="T1" fmla="*/ 2810 h 2811"/>
                <a:gd name="T2" fmla="*/ 485 w 637"/>
                <a:gd name="T3" fmla="*/ 0 h 2811"/>
                <a:gd name="T4" fmla="*/ 150 w 637"/>
                <a:gd name="T5" fmla="*/ 0 h 2811"/>
                <a:gd name="T6" fmla="*/ 0 w 637"/>
                <a:gd name="T7" fmla="*/ 2810 h 2811"/>
                <a:gd name="T8" fmla="*/ 636 w 637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2811">
                  <a:moveTo>
                    <a:pt x="636" y="2810"/>
                  </a:moveTo>
                  <a:lnTo>
                    <a:pt x="485" y="0"/>
                  </a:lnTo>
                  <a:lnTo>
                    <a:pt x="150" y="0"/>
                  </a:lnTo>
                  <a:lnTo>
                    <a:pt x="0" y="2810"/>
                  </a:lnTo>
                  <a:lnTo>
                    <a:pt x="636" y="2810"/>
                  </a:lnTo>
                </a:path>
              </a:pathLst>
            </a:custGeom>
            <a:solidFill>
              <a:srgbClr val="23232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51"/>
            <p:cNvSpPr>
              <a:spLocks noChangeArrowheads="1"/>
            </p:cNvSpPr>
            <p:nvPr/>
          </p:nvSpPr>
          <p:spPr bwMode="auto">
            <a:xfrm>
              <a:off x="11931146" y="9602740"/>
              <a:ext cx="176780" cy="1604031"/>
            </a:xfrm>
            <a:custGeom>
              <a:avLst/>
              <a:gdLst>
                <a:gd name="T0" fmla="*/ 0 w 312"/>
                <a:gd name="T1" fmla="*/ 2810 h 2811"/>
                <a:gd name="T2" fmla="*/ 311 w 312"/>
                <a:gd name="T3" fmla="*/ 2810 h 2811"/>
                <a:gd name="T4" fmla="*/ 160 w 312"/>
                <a:gd name="T5" fmla="*/ 0 h 2811"/>
                <a:gd name="T6" fmla="*/ 0 w 312"/>
                <a:gd name="T7" fmla="*/ 0 h 2811"/>
                <a:gd name="T8" fmla="*/ 0 w 312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811">
                  <a:moveTo>
                    <a:pt x="0" y="2810"/>
                  </a:moveTo>
                  <a:lnTo>
                    <a:pt x="311" y="281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2810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52"/>
            <p:cNvSpPr>
              <a:spLocks noChangeArrowheads="1"/>
            </p:cNvSpPr>
            <p:nvPr/>
          </p:nvSpPr>
          <p:spPr bwMode="auto">
            <a:xfrm>
              <a:off x="9829438" y="9013505"/>
              <a:ext cx="2098432" cy="2203086"/>
            </a:xfrm>
            <a:custGeom>
              <a:avLst/>
              <a:gdLst>
                <a:gd name="T0" fmla="*/ 3673 w 3674"/>
                <a:gd name="T1" fmla="*/ 3855 h 3856"/>
                <a:gd name="T2" fmla="*/ 3673 w 3674"/>
                <a:gd name="T3" fmla="*/ 3855 h 3856"/>
                <a:gd name="T4" fmla="*/ 3673 w 3674"/>
                <a:gd name="T5" fmla="*/ 3855 h 3856"/>
                <a:gd name="T6" fmla="*/ 3673 w 3674"/>
                <a:gd name="T7" fmla="*/ 3757 h 3856"/>
                <a:gd name="T8" fmla="*/ 3673 w 3674"/>
                <a:gd name="T9" fmla="*/ 3767 h 3856"/>
                <a:gd name="T10" fmla="*/ 2473 w 3674"/>
                <a:gd name="T11" fmla="*/ 11 h 3856"/>
                <a:gd name="T12" fmla="*/ 2452 w 3674"/>
                <a:gd name="T13" fmla="*/ 0 h 3856"/>
                <a:gd name="T14" fmla="*/ 2447 w 3674"/>
                <a:gd name="T15" fmla="*/ 0 h 3856"/>
                <a:gd name="T16" fmla="*/ 1831 w 3674"/>
                <a:gd name="T17" fmla="*/ 156 h 3856"/>
                <a:gd name="T18" fmla="*/ 1180 w 3674"/>
                <a:gd name="T19" fmla="*/ 316 h 3856"/>
                <a:gd name="T20" fmla="*/ 341 w 3674"/>
                <a:gd name="T21" fmla="*/ 1020 h 3856"/>
                <a:gd name="T22" fmla="*/ 0 w 3674"/>
                <a:gd name="T23" fmla="*/ 3855 h 3856"/>
                <a:gd name="T24" fmla="*/ 3673 w 3674"/>
                <a:gd name="T25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4" h="3856">
                  <a:moveTo>
                    <a:pt x="3673" y="3855"/>
                  </a:moveTo>
                  <a:lnTo>
                    <a:pt x="3673" y="3855"/>
                  </a:lnTo>
                  <a:lnTo>
                    <a:pt x="3673" y="3855"/>
                  </a:lnTo>
                  <a:cubicBezTo>
                    <a:pt x="3673" y="3757"/>
                    <a:pt x="3673" y="3757"/>
                    <a:pt x="3673" y="3757"/>
                  </a:cubicBezTo>
                  <a:cubicBezTo>
                    <a:pt x="3673" y="3767"/>
                    <a:pt x="3673" y="3767"/>
                    <a:pt x="3673" y="3767"/>
                  </a:cubicBezTo>
                  <a:cubicBezTo>
                    <a:pt x="2473" y="11"/>
                    <a:pt x="2473" y="11"/>
                    <a:pt x="2473" y="11"/>
                  </a:cubicBezTo>
                  <a:cubicBezTo>
                    <a:pt x="2468" y="6"/>
                    <a:pt x="2462" y="0"/>
                    <a:pt x="2452" y="0"/>
                  </a:cubicBezTo>
                  <a:cubicBezTo>
                    <a:pt x="2452" y="0"/>
                    <a:pt x="2452" y="0"/>
                    <a:pt x="2447" y="0"/>
                  </a:cubicBezTo>
                  <a:cubicBezTo>
                    <a:pt x="2281" y="42"/>
                    <a:pt x="2054" y="98"/>
                    <a:pt x="1831" y="156"/>
                  </a:cubicBezTo>
                  <a:cubicBezTo>
                    <a:pt x="1562" y="223"/>
                    <a:pt x="1309" y="285"/>
                    <a:pt x="1180" y="316"/>
                  </a:cubicBezTo>
                  <a:cubicBezTo>
                    <a:pt x="729" y="419"/>
                    <a:pt x="372" y="725"/>
                    <a:pt x="341" y="1020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367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53"/>
            <p:cNvSpPr>
              <a:spLocks noChangeArrowheads="1"/>
            </p:cNvSpPr>
            <p:nvPr/>
          </p:nvSpPr>
          <p:spPr bwMode="auto">
            <a:xfrm>
              <a:off x="11931146" y="9013505"/>
              <a:ext cx="2095159" cy="2203086"/>
            </a:xfrm>
            <a:custGeom>
              <a:avLst/>
              <a:gdLst>
                <a:gd name="T0" fmla="*/ 3663 w 3664"/>
                <a:gd name="T1" fmla="*/ 3855 h 3856"/>
                <a:gd name="T2" fmla="*/ 3663 w 3664"/>
                <a:gd name="T3" fmla="*/ 3855 h 3856"/>
                <a:gd name="T4" fmla="*/ 3321 w 3664"/>
                <a:gd name="T5" fmla="*/ 1024 h 3856"/>
                <a:gd name="T6" fmla="*/ 2483 w 3664"/>
                <a:gd name="T7" fmla="*/ 316 h 3856"/>
                <a:gd name="T8" fmla="*/ 1211 w 3664"/>
                <a:gd name="T9" fmla="*/ 0 h 3856"/>
                <a:gd name="T10" fmla="*/ 1205 w 3664"/>
                <a:gd name="T11" fmla="*/ 0 h 3856"/>
                <a:gd name="T12" fmla="*/ 1190 w 3664"/>
                <a:gd name="T13" fmla="*/ 11 h 3856"/>
                <a:gd name="T14" fmla="*/ 0 w 3664"/>
                <a:gd name="T15" fmla="*/ 3736 h 3856"/>
                <a:gd name="T16" fmla="*/ 0 w 3664"/>
                <a:gd name="T17" fmla="*/ 3855 h 3856"/>
                <a:gd name="T18" fmla="*/ 0 w 3664"/>
                <a:gd name="T19" fmla="*/ 3855 h 3856"/>
                <a:gd name="T20" fmla="*/ 3663 w 3664"/>
                <a:gd name="T21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4" h="3856">
                  <a:moveTo>
                    <a:pt x="3663" y="3855"/>
                  </a:moveTo>
                  <a:lnTo>
                    <a:pt x="3663" y="3855"/>
                  </a:lnTo>
                  <a:cubicBezTo>
                    <a:pt x="3321" y="1024"/>
                    <a:pt x="3321" y="1024"/>
                    <a:pt x="3321" y="1024"/>
                  </a:cubicBezTo>
                  <a:cubicBezTo>
                    <a:pt x="3290" y="725"/>
                    <a:pt x="2933" y="419"/>
                    <a:pt x="2483" y="316"/>
                  </a:cubicBezTo>
                  <a:cubicBezTo>
                    <a:pt x="2250" y="259"/>
                    <a:pt x="1221" y="0"/>
                    <a:pt x="1211" y="0"/>
                  </a:cubicBezTo>
                  <a:cubicBezTo>
                    <a:pt x="1211" y="0"/>
                    <a:pt x="1211" y="0"/>
                    <a:pt x="1205" y="0"/>
                  </a:cubicBezTo>
                  <a:cubicBezTo>
                    <a:pt x="1200" y="0"/>
                    <a:pt x="1190" y="6"/>
                    <a:pt x="1190" y="11"/>
                  </a:cubicBezTo>
                  <a:cubicBezTo>
                    <a:pt x="0" y="3736"/>
                    <a:pt x="0" y="3736"/>
                    <a:pt x="0" y="3736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0" y="3855"/>
                  </a:lnTo>
                  <a:lnTo>
                    <a:pt x="366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2" name="Group 94"/>
            <p:cNvGrpSpPr/>
            <p:nvPr/>
          </p:nvGrpSpPr>
          <p:grpSpPr>
            <a:xfrm>
              <a:off x="10991597" y="9013505"/>
              <a:ext cx="1866003" cy="2203086"/>
              <a:chOff x="11003802" y="9090394"/>
              <a:chExt cx="2412373" cy="2848155"/>
            </a:xfrm>
            <a:solidFill>
              <a:schemeClr val="tx2"/>
            </a:solidFill>
          </p:grpSpPr>
          <p:sp>
            <p:nvSpPr>
              <p:cNvPr id="47" name="Freeform 54"/>
              <p:cNvSpPr>
                <a:spLocks noChangeArrowheads="1"/>
              </p:cNvSpPr>
              <p:nvPr/>
            </p:nvSpPr>
            <p:spPr bwMode="auto">
              <a:xfrm>
                <a:off x="11003802" y="9090394"/>
                <a:ext cx="1210419" cy="2848155"/>
              </a:xfrm>
              <a:custGeom>
                <a:avLst/>
                <a:gdLst>
                  <a:gd name="T0" fmla="*/ 1640 w 1641"/>
                  <a:gd name="T1" fmla="*/ 3767 h 3856"/>
                  <a:gd name="T2" fmla="*/ 1640 w 1641"/>
                  <a:gd name="T3" fmla="*/ 3767 h 3856"/>
                  <a:gd name="T4" fmla="*/ 440 w 1641"/>
                  <a:gd name="T5" fmla="*/ 11 h 3856"/>
                  <a:gd name="T6" fmla="*/ 419 w 1641"/>
                  <a:gd name="T7" fmla="*/ 0 h 3856"/>
                  <a:gd name="T8" fmla="*/ 414 w 1641"/>
                  <a:gd name="T9" fmla="*/ 0 h 3856"/>
                  <a:gd name="T10" fmla="*/ 83 w 1641"/>
                  <a:gd name="T11" fmla="*/ 83 h 3856"/>
                  <a:gd name="T12" fmla="*/ 0 w 1641"/>
                  <a:gd name="T13" fmla="*/ 658 h 3856"/>
                  <a:gd name="T14" fmla="*/ 275 w 1641"/>
                  <a:gd name="T15" fmla="*/ 932 h 3856"/>
                  <a:gd name="T16" fmla="*/ 57 w 1641"/>
                  <a:gd name="T17" fmla="*/ 1149 h 3856"/>
                  <a:gd name="T18" fmla="*/ 1262 w 1641"/>
                  <a:gd name="T19" fmla="*/ 3855 h 3856"/>
                  <a:gd name="T20" fmla="*/ 1640 w 1641"/>
                  <a:gd name="T21" fmla="*/ 3855 h 3856"/>
                  <a:gd name="T22" fmla="*/ 1640 w 1641"/>
                  <a:gd name="T23" fmla="*/ 3767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1" h="3856">
                    <a:moveTo>
                      <a:pt x="1640" y="3767"/>
                    </a:moveTo>
                    <a:lnTo>
                      <a:pt x="1640" y="3767"/>
                    </a:lnTo>
                    <a:cubicBezTo>
                      <a:pt x="440" y="11"/>
                      <a:pt x="440" y="11"/>
                      <a:pt x="440" y="11"/>
                    </a:cubicBezTo>
                    <a:cubicBezTo>
                      <a:pt x="435" y="6"/>
                      <a:pt x="429" y="0"/>
                      <a:pt x="419" y="0"/>
                    </a:cubicBezTo>
                    <a:cubicBezTo>
                      <a:pt x="419" y="0"/>
                      <a:pt x="419" y="0"/>
                      <a:pt x="414" y="0"/>
                    </a:cubicBezTo>
                    <a:cubicBezTo>
                      <a:pt x="321" y="21"/>
                      <a:pt x="207" y="52"/>
                      <a:pt x="83" y="83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275" y="932"/>
                      <a:pt x="275" y="932"/>
                      <a:pt x="275" y="932"/>
                    </a:cubicBezTo>
                    <a:cubicBezTo>
                      <a:pt x="57" y="1149"/>
                      <a:pt x="57" y="1149"/>
                      <a:pt x="57" y="1149"/>
                    </a:cubicBezTo>
                    <a:cubicBezTo>
                      <a:pt x="1262" y="3855"/>
                      <a:pt x="1262" y="3855"/>
                      <a:pt x="1262" y="3855"/>
                    </a:cubicBezTo>
                    <a:cubicBezTo>
                      <a:pt x="1640" y="3855"/>
                      <a:pt x="1640" y="3855"/>
                      <a:pt x="1640" y="3855"/>
                    </a:cubicBezTo>
                    <a:lnTo>
                      <a:pt x="1640" y="3767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55"/>
              <p:cNvSpPr>
                <a:spLocks noChangeArrowheads="1"/>
              </p:cNvSpPr>
              <p:nvPr/>
            </p:nvSpPr>
            <p:spPr bwMode="auto">
              <a:xfrm>
                <a:off x="12214221" y="9090394"/>
                <a:ext cx="1201954" cy="2848155"/>
              </a:xfrm>
              <a:custGeom>
                <a:avLst/>
                <a:gdLst>
                  <a:gd name="T0" fmla="*/ 1351 w 1625"/>
                  <a:gd name="T1" fmla="*/ 932 h 3856"/>
                  <a:gd name="T2" fmla="*/ 1351 w 1625"/>
                  <a:gd name="T3" fmla="*/ 932 h 3856"/>
                  <a:gd name="T4" fmla="*/ 1624 w 1625"/>
                  <a:gd name="T5" fmla="*/ 658 h 3856"/>
                  <a:gd name="T6" fmla="*/ 1542 w 1625"/>
                  <a:gd name="T7" fmla="*/ 78 h 3856"/>
                  <a:gd name="T8" fmla="*/ 1222 w 1625"/>
                  <a:gd name="T9" fmla="*/ 0 h 3856"/>
                  <a:gd name="T10" fmla="*/ 1216 w 1625"/>
                  <a:gd name="T11" fmla="*/ 0 h 3856"/>
                  <a:gd name="T12" fmla="*/ 1201 w 1625"/>
                  <a:gd name="T13" fmla="*/ 16 h 3856"/>
                  <a:gd name="T14" fmla="*/ 0 w 1625"/>
                  <a:gd name="T15" fmla="*/ 3767 h 3856"/>
                  <a:gd name="T16" fmla="*/ 0 w 1625"/>
                  <a:gd name="T17" fmla="*/ 3855 h 3856"/>
                  <a:gd name="T18" fmla="*/ 378 w 1625"/>
                  <a:gd name="T19" fmla="*/ 3855 h 3856"/>
                  <a:gd name="T20" fmla="*/ 1578 w 1625"/>
                  <a:gd name="T21" fmla="*/ 1159 h 3856"/>
                  <a:gd name="T22" fmla="*/ 1351 w 1625"/>
                  <a:gd name="T23" fmla="*/ 932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5" h="3856">
                    <a:moveTo>
                      <a:pt x="1351" y="932"/>
                    </a:moveTo>
                    <a:lnTo>
                      <a:pt x="1351" y="932"/>
                    </a:lnTo>
                    <a:cubicBezTo>
                      <a:pt x="1624" y="658"/>
                      <a:pt x="1624" y="658"/>
                      <a:pt x="1624" y="658"/>
                    </a:cubicBezTo>
                    <a:cubicBezTo>
                      <a:pt x="1542" y="78"/>
                      <a:pt x="1542" y="78"/>
                      <a:pt x="1542" y="78"/>
                    </a:cubicBezTo>
                    <a:cubicBezTo>
                      <a:pt x="1361" y="31"/>
                      <a:pt x="1226" y="0"/>
                      <a:pt x="1222" y="0"/>
                    </a:cubicBezTo>
                    <a:cubicBezTo>
                      <a:pt x="1222" y="0"/>
                      <a:pt x="1222" y="0"/>
                      <a:pt x="1216" y="0"/>
                    </a:cubicBezTo>
                    <a:cubicBezTo>
                      <a:pt x="1211" y="0"/>
                      <a:pt x="1201" y="6"/>
                      <a:pt x="1201" y="16"/>
                    </a:cubicBezTo>
                    <a:cubicBezTo>
                      <a:pt x="0" y="3767"/>
                      <a:pt x="0" y="3767"/>
                      <a:pt x="0" y="3767"/>
                    </a:cubicBezTo>
                    <a:cubicBezTo>
                      <a:pt x="0" y="3855"/>
                      <a:pt x="0" y="3855"/>
                      <a:pt x="0" y="3855"/>
                    </a:cubicBezTo>
                    <a:cubicBezTo>
                      <a:pt x="378" y="3855"/>
                      <a:pt x="378" y="3855"/>
                      <a:pt x="378" y="3855"/>
                    </a:cubicBezTo>
                    <a:cubicBezTo>
                      <a:pt x="1578" y="1159"/>
                      <a:pt x="1578" y="1159"/>
                      <a:pt x="1578" y="1159"/>
                    </a:cubicBezTo>
                    <a:lnTo>
                      <a:pt x="1351" y="932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Freeform 56"/>
            <p:cNvSpPr>
              <a:spLocks noChangeArrowheads="1"/>
            </p:cNvSpPr>
            <p:nvPr/>
          </p:nvSpPr>
          <p:spPr bwMode="auto">
            <a:xfrm>
              <a:off x="10523461" y="10489867"/>
              <a:ext cx="294633" cy="726724"/>
            </a:xfrm>
            <a:custGeom>
              <a:avLst/>
              <a:gdLst>
                <a:gd name="T0" fmla="*/ 99 w 514"/>
                <a:gd name="T1" fmla="*/ 1273 h 1274"/>
                <a:gd name="T2" fmla="*/ 0 w 514"/>
                <a:gd name="T3" fmla="*/ 0 h 1274"/>
                <a:gd name="T4" fmla="*/ 513 w 514"/>
                <a:gd name="T5" fmla="*/ 1273 h 1274"/>
                <a:gd name="T6" fmla="*/ 99 w 514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4" h="1274">
                  <a:moveTo>
                    <a:pt x="99" y="1273"/>
                  </a:moveTo>
                  <a:lnTo>
                    <a:pt x="0" y="0"/>
                  </a:lnTo>
                  <a:lnTo>
                    <a:pt x="513" y="1273"/>
                  </a:lnTo>
                  <a:lnTo>
                    <a:pt x="99" y="127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57"/>
            <p:cNvSpPr>
              <a:spLocks noChangeArrowheads="1"/>
            </p:cNvSpPr>
            <p:nvPr/>
          </p:nvSpPr>
          <p:spPr bwMode="auto">
            <a:xfrm>
              <a:off x="13004916" y="10489867"/>
              <a:ext cx="297905" cy="726724"/>
            </a:xfrm>
            <a:custGeom>
              <a:avLst/>
              <a:gdLst>
                <a:gd name="T0" fmla="*/ 420 w 519"/>
                <a:gd name="T1" fmla="*/ 1273 h 1274"/>
                <a:gd name="T2" fmla="*/ 518 w 519"/>
                <a:gd name="T3" fmla="*/ 0 h 1274"/>
                <a:gd name="T4" fmla="*/ 0 w 519"/>
                <a:gd name="T5" fmla="*/ 1273 h 1274"/>
                <a:gd name="T6" fmla="*/ 420 w 519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1274">
                  <a:moveTo>
                    <a:pt x="420" y="1273"/>
                  </a:moveTo>
                  <a:lnTo>
                    <a:pt x="518" y="0"/>
                  </a:lnTo>
                  <a:lnTo>
                    <a:pt x="0" y="1273"/>
                  </a:lnTo>
                  <a:lnTo>
                    <a:pt x="420" y="1273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58"/>
            <p:cNvSpPr>
              <a:spLocks noChangeArrowheads="1"/>
            </p:cNvSpPr>
            <p:nvPr/>
          </p:nvSpPr>
          <p:spPr bwMode="auto">
            <a:xfrm>
              <a:off x="12428747" y="10696099"/>
              <a:ext cx="697295" cy="121122"/>
            </a:xfrm>
            <a:custGeom>
              <a:avLst/>
              <a:gdLst>
                <a:gd name="T0" fmla="*/ 1221 w 1222"/>
                <a:gd name="T1" fmla="*/ 207 h 208"/>
                <a:gd name="T2" fmla="*/ 0 w 1222"/>
                <a:gd name="T3" fmla="*/ 207 h 208"/>
                <a:gd name="T4" fmla="*/ 0 w 1222"/>
                <a:gd name="T5" fmla="*/ 0 h 208"/>
                <a:gd name="T6" fmla="*/ 1221 w 1222"/>
                <a:gd name="T7" fmla="*/ 0 h 208"/>
                <a:gd name="T8" fmla="*/ 1221 w 1222"/>
                <a:gd name="T9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208">
                  <a:moveTo>
                    <a:pt x="1221" y="207"/>
                  </a:moveTo>
                  <a:lnTo>
                    <a:pt x="0" y="207"/>
                  </a:lnTo>
                  <a:lnTo>
                    <a:pt x="0" y="0"/>
                  </a:lnTo>
                  <a:lnTo>
                    <a:pt x="1221" y="0"/>
                  </a:lnTo>
                  <a:lnTo>
                    <a:pt x="1221" y="20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59"/>
            <p:cNvSpPr>
              <a:spLocks noChangeArrowheads="1"/>
            </p:cNvSpPr>
            <p:nvPr/>
          </p:nvSpPr>
          <p:spPr bwMode="auto">
            <a:xfrm>
              <a:off x="11417176" y="8836733"/>
              <a:ext cx="1018118" cy="294618"/>
            </a:xfrm>
            <a:custGeom>
              <a:avLst/>
              <a:gdLst>
                <a:gd name="T0" fmla="*/ 890 w 1781"/>
                <a:gd name="T1" fmla="*/ 517 h 518"/>
                <a:gd name="T2" fmla="*/ 0 w 1781"/>
                <a:gd name="T3" fmla="*/ 0 h 518"/>
                <a:gd name="T4" fmla="*/ 1780 w 1781"/>
                <a:gd name="T5" fmla="*/ 0 h 518"/>
                <a:gd name="T6" fmla="*/ 890 w 1781"/>
                <a:gd name="T7" fmla="*/ 517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1" h="518">
                  <a:moveTo>
                    <a:pt x="890" y="517"/>
                  </a:moveTo>
                  <a:lnTo>
                    <a:pt x="0" y="0"/>
                  </a:lnTo>
                  <a:lnTo>
                    <a:pt x="1780" y="0"/>
                  </a:lnTo>
                  <a:lnTo>
                    <a:pt x="890" y="517"/>
                  </a:lnTo>
                </a:path>
              </a:pathLst>
            </a:custGeom>
            <a:solidFill>
              <a:srgbClr val="B3B3B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60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2950 w 3142"/>
                <a:gd name="T1" fmla="*/ 1748 h 3829"/>
                <a:gd name="T2" fmla="*/ 2950 w 3142"/>
                <a:gd name="T3" fmla="*/ 1748 h 3829"/>
                <a:gd name="T4" fmla="*/ 1568 w 3142"/>
                <a:gd name="T5" fmla="*/ 0 h 3829"/>
                <a:gd name="T6" fmla="*/ 192 w 3142"/>
                <a:gd name="T7" fmla="*/ 1748 h 3829"/>
                <a:gd name="T8" fmla="*/ 560 w 3142"/>
                <a:gd name="T9" fmla="*/ 2437 h 3829"/>
                <a:gd name="T10" fmla="*/ 1191 w 3142"/>
                <a:gd name="T11" fmla="*/ 3823 h 3829"/>
                <a:gd name="T12" fmla="*/ 1951 w 3142"/>
                <a:gd name="T13" fmla="*/ 3828 h 3829"/>
                <a:gd name="T14" fmla="*/ 2531 w 3142"/>
                <a:gd name="T15" fmla="*/ 2488 h 3829"/>
                <a:gd name="T16" fmla="*/ 2950 w 3142"/>
                <a:gd name="T17" fmla="*/ 1748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2" h="3829">
                  <a:moveTo>
                    <a:pt x="2950" y="1748"/>
                  </a:moveTo>
                  <a:lnTo>
                    <a:pt x="2950" y="1748"/>
                  </a:lnTo>
                  <a:cubicBezTo>
                    <a:pt x="3141" y="890"/>
                    <a:pt x="2546" y="0"/>
                    <a:pt x="1568" y="0"/>
                  </a:cubicBez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77" y="2980"/>
                    <a:pt x="1191" y="3823"/>
                    <a:pt x="1191" y="3823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</a:path>
              </a:pathLst>
            </a:custGeom>
            <a:solidFill>
              <a:srgbClr val="FDB81C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1"/>
            <p:cNvSpPr>
              <a:spLocks noChangeArrowheads="1"/>
            </p:cNvSpPr>
            <p:nvPr/>
          </p:nvSpPr>
          <p:spPr bwMode="auto">
            <a:xfrm>
              <a:off x="11034156" y="6519074"/>
              <a:ext cx="896990" cy="2186718"/>
            </a:xfrm>
            <a:custGeom>
              <a:avLst/>
              <a:gdLst>
                <a:gd name="T0" fmla="*/ 1568 w 1569"/>
                <a:gd name="T1" fmla="*/ 0 h 3824"/>
                <a:gd name="T2" fmla="*/ 1568 w 1569"/>
                <a:gd name="T3" fmla="*/ 0 h 3824"/>
                <a:gd name="T4" fmla="*/ 192 w 1569"/>
                <a:gd name="T5" fmla="*/ 1748 h 3824"/>
                <a:gd name="T6" fmla="*/ 560 w 1569"/>
                <a:gd name="T7" fmla="*/ 2437 h 3824"/>
                <a:gd name="T8" fmla="*/ 1191 w 1569"/>
                <a:gd name="T9" fmla="*/ 3823 h 3824"/>
                <a:gd name="T10" fmla="*/ 1568 w 1569"/>
                <a:gd name="T11" fmla="*/ 3823 h 3824"/>
                <a:gd name="T12" fmla="*/ 1568 w 1569"/>
                <a:gd name="T13" fmla="*/ 0 h 3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9" h="3824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23"/>
                    <a:pt x="1191" y="3823"/>
                  </a:cubicBezTo>
                  <a:cubicBezTo>
                    <a:pt x="1568" y="3823"/>
                    <a:pt x="1568" y="3823"/>
                    <a:pt x="1568" y="3823"/>
                  </a:cubicBezTo>
                  <a:lnTo>
                    <a:pt x="1568" y="0"/>
                  </a:ln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62"/>
            <p:cNvSpPr>
              <a:spLocks noChangeArrowheads="1"/>
            </p:cNvSpPr>
            <p:nvPr/>
          </p:nvSpPr>
          <p:spPr bwMode="auto">
            <a:xfrm>
              <a:off x="11263315" y="6672931"/>
              <a:ext cx="1338938" cy="654705"/>
            </a:xfrm>
            <a:custGeom>
              <a:avLst/>
              <a:gdLst>
                <a:gd name="T0" fmla="*/ 201 w 2345"/>
                <a:gd name="T1" fmla="*/ 958 h 1145"/>
                <a:gd name="T2" fmla="*/ 201 w 2345"/>
                <a:gd name="T3" fmla="*/ 958 h 1145"/>
                <a:gd name="T4" fmla="*/ 1169 w 2345"/>
                <a:gd name="T5" fmla="*/ 606 h 1145"/>
                <a:gd name="T6" fmla="*/ 2142 w 2345"/>
                <a:gd name="T7" fmla="*/ 958 h 1145"/>
                <a:gd name="T8" fmla="*/ 2292 w 2345"/>
                <a:gd name="T9" fmla="*/ 1144 h 1145"/>
                <a:gd name="T10" fmla="*/ 2054 w 2345"/>
                <a:gd name="T11" fmla="*/ 352 h 1145"/>
                <a:gd name="T12" fmla="*/ 1169 w 2345"/>
                <a:gd name="T13" fmla="*/ 0 h 1145"/>
                <a:gd name="T14" fmla="*/ 290 w 2345"/>
                <a:gd name="T15" fmla="*/ 352 h 1145"/>
                <a:gd name="T16" fmla="*/ 51 w 2345"/>
                <a:gd name="T17" fmla="*/ 1144 h 1145"/>
                <a:gd name="T18" fmla="*/ 201 w 2345"/>
                <a:gd name="T19" fmla="*/ 958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5" h="1145">
                  <a:moveTo>
                    <a:pt x="201" y="958"/>
                  </a:moveTo>
                  <a:lnTo>
                    <a:pt x="201" y="958"/>
                  </a:lnTo>
                  <a:cubicBezTo>
                    <a:pt x="434" y="730"/>
                    <a:pt x="781" y="606"/>
                    <a:pt x="1169" y="606"/>
                  </a:cubicBezTo>
                  <a:cubicBezTo>
                    <a:pt x="1562" y="606"/>
                    <a:pt x="1904" y="730"/>
                    <a:pt x="2142" y="958"/>
                  </a:cubicBezTo>
                  <a:cubicBezTo>
                    <a:pt x="2199" y="1015"/>
                    <a:pt x="2251" y="1076"/>
                    <a:pt x="2292" y="1144"/>
                  </a:cubicBezTo>
                  <a:cubicBezTo>
                    <a:pt x="2344" y="864"/>
                    <a:pt x="2255" y="575"/>
                    <a:pt x="2054" y="352"/>
                  </a:cubicBezTo>
                  <a:cubicBezTo>
                    <a:pt x="1837" y="125"/>
                    <a:pt x="1526" y="0"/>
                    <a:pt x="1169" y="0"/>
                  </a:cubicBezTo>
                  <a:cubicBezTo>
                    <a:pt x="817" y="0"/>
                    <a:pt x="502" y="125"/>
                    <a:pt x="290" y="352"/>
                  </a:cubicBezTo>
                  <a:cubicBezTo>
                    <a:pt x="88" y="570"/>
                    <a:pt x="0" y="864"/>
                    <a:pt x="51" y="1144"/>
                  </a:cubicBezTo>
                  <a:cubicBezTo>
                    <a:pt x="93" y="1076"/>
                    <a:pt x="145" y="1015"/>
                    <a:pt x="201" y="958"/>
                  </a:cubicBez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63"/>
            <p:cNvSpPr>
              <a:spLocks noChangeArrowheads="1"/>
            </p:cNvSpPr>
            <p:nvPr/>
          </p:nvSpPr>
          <p:spPr bwMode="auto">
            <a:xfrm>
              <a:off x="11263315" y="6672931"/>
              <a:ext cx="667831" cy="654705"/>
            </a:xfrm>
            <a:custGeom>
              <a:avLst/>
              <a:gdLst>
                <a:gd name="T0" fmla="*/ 1169 w 1170"/>
                <a:gd name="T1" fmla="*/ 0 h 1145"/>
                <a:gd name="T2" fmla="*/ 1169 w 1170"/>
                <a:gd name="T3" fmla="*/ 0 h 1145"/>
                <a:gd name="T4" fmla="*/ 290 w 1170"/>
                <a:gd name="T5" fmla="*/ 358 h 1145"/>
                <a:gd name="T6" fmla="*/ 51 w 1170"/>
                <a:gd name="T7" fmla="*/ 1144 h 1145"/>
                <a:gd name="T8" fmla="*/ 201 w 1170"/>
                <a:gd name="T9" fmla="*/ 958 h 1145"/>
                <a:gd name="T10" fmla="*/ 1169 w 1170"/>
                <a:gd name="T11" fmla="*/ 606 h 1145"/>
                <a:gd name="T12" fmla="*/ 1169 w 1170"/>
                <a:gd name="T13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0" h="1145">
                  <a:moveTo>
                    <a:pt x="1169" y="0"/>
                  </a:moveTo>
                  <a:lnTo>
                    <a:pt x="1169" y="0"/>
                  </a:lnTo>
                  <a:cubicBezTo>
                    <a:pt x="812" y="0"/>
                    <a:pt x="502" y="129"/>
                    <a:pt x="290" y="358"/>
                  </a:cubicBezTo>
                  <a:cubicBezTo>
                    <a:pt x="88" y="575"/>
                    <a:pt x="0" y="864"/>
                    <a:pt x="51" y="1144"/>
                  </a:cubicBezTo>
                  <a:cubicBezTo>
                    <a:pt x="93" y="1076"/>
                    <a:pt x="140" y="1015"/>
                    <a:pt x="201" y="958"/>
                  </a:cubicBezTo>
                  <a:cubicBezTo>
                    <a:pt x="434" y="735"/>
                    <a:pt x="776" y="606"/>
                    <a:pt x="1169" y="606"/>
                  </a:cubicBezTo>
                  <a:lnTo>
                    <a:pt x="1169" y="0"/>
                  </a:lnTo>
                </a:path>
              </a:pathLst>
            </a:custGeom>
            <a:solidFill>
              <a:srgbClr val="F8F0B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64"/>
            <p:cNvSpPr>
              <a:spLocks noChangeArrowheads="1"/>
            </p:cNvSpPr>
            <p:nvPr/>
          </p:nvSpPr>
          <p:spPr bwMode="auto">
            <a:xfrm>
              <a:off x="11384439" y="7334184"/>
              <a:ext cx="1096686" cy="1371608"/>
            </a:xfrm>
            <a:custGeom>
              <a:avLst/>
              <a:gdLst>
                <a:gd name="T0" fmla="*/ 709 w 1921"/>
                <a:gd name="T1" fmla="*/ 2396 h 2397"/>
                <a:gd name="T2" fmla="*/ 709 w 1921"/>
                <a:gd name="T3" fmla="*/ 2396 h 2397"/>
                <a:gd name="T4" fmla="*/ 1196 w 1921"/>
                <a:gd name="T5" fmla="*/ 2396 h 2397"/>
                <a:gd name="T6" fmla="*/ 1273 w 1921"/>
                <a:gd name="T7" fmla="*/ 1977 h 2397"/>
                <a:gd name="T8" fmla="*/ 1718 w 1921"/>
                <a:gd name="T9" fmla="*/ 668 h 2397"/>
                <a:gd name="T10" fmla="*/ 1904 w 1921"/>
                <a:gd name="T11" fmla="*/ 280 h 2397"/>
                <a:gd name="T12" fmla="*/ 1200 w 1921"/>
                <a:gd name="T13" fmla="*/ 0 h 2397"/>
                <a:gd name="T14" fmla="*/ 957 w 1921"/>
                <a:gd name="T15" fmla="*/ 6 h 2397"/>
                <a:gd name="T16" fmla="*/ 719 w 1921"/>
                <a:gd name="T17" fmla="*/ 0 h 2397"/>
                <a:gd name="T18" fmla="*/ 16 w 1921"/>
                <a:gd name="T19" fmla="*/ 280 h 2397"/>
                <a:gd name="T20" fmla="*/ 155 w 1921"/>
                <a:gd name="T21" fmla="*/ 627 h 2397"/>
                <a:gd name="T22" fmla="*/ 632 w 1921"/>
                <a:gd name="T23" fmla="*/ 1956 h 2397"/>
                <a:gd name="T24" fmla="*/ 709 w 1921"/>
                <a:gd name="T25" fmla="*/ 2396 h 2397"/>
                <a:gd name="T26" fmla="*/ 93 w 1921"/>
                <a:gd name="T27" fmla="*/ 300 h 2397"/>
                <a:gd name="T28" fmla="*/ 93 w 1921"/>
                <a:gd name="T29" fmla="*/ 300 h 2397"/>
                <a:gd name="T30" fmla="*/ 719 w 1921"/>
                <a:gd name="T31" fmla="*/ 88 h 2397"/>
                <a:gd name="T32" fmla="*/ 957 w 1921"/>
                <a:gd name="T33" fmla="*/ 88 h 2397"/>
                <a:gd name="T34" fmla="*/ 1196 w 1921"/>
                <a:gd name="T35" fmla="*/ 88 h 2397"/>
                <a:gd name="T36" fmla="*/ 1821 w 1921"/>
                <a:gd name="T37" fmla="*/ 300 h 2397"/>
                <a:gd name="T38" fmla="*/ 1666 w 1921"/>
                <a:gd name="T39" fmla="*/ 621 h 2397"/>
                <a:gd name="T40" fmla="*/ 1231 w 1921"/>
                <a:gd name="T41" fmla="*/ 1838 h 2397"/>
                <a:gd name="T42" fmla="*/ 1206 w 1921"/>
                <a:gd name="T43" fmla="*/ 1397 h 2397"/>
                <a:gd name="T44" fmla="*/ 947 w 1921"/>
                <a:gd name="T45" fmla="*/ 590 h 2397"/>
                <a:gd name="T46" fmla="*/ 694 w 1921"/>
                <a:gd name="T47" fmla="*/ 1382 h 2397"/>
                <a:gd name="T48" fmla="*/ 673 w 1921"/>
                <a:gd name="T49" fmla="*/ 1842 h 2397"/>
                <a:gd name="T50" fmla="*/ 207 w 1921"/>
                <a:gd name="T51" fmla="*/ 580 h 2397"/>
                <a:gd name="T52" fmla="*/ 93 w 1921"/>
                <a:gd name="T53" fmla="*/ 300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1" h="2397">
                  <a:moveTo>
                    <a:pt x="709" y="2396"/>
                  </a:moveTo>
                  <a:lnTo>
                    <a:pt x="709" y="2396"/>
                  </a:lnTo>
                  <a:cubicBezTo>
                    <a:pt x="1196" y="2396"/>
                    <a:pt x="1196" y="2396"/>
                    <a:pt x="1196" y="2396"/>
                  </a:cubicBezTo>
                  <a:cubicBezTo>
                    <a:pt x="1273" y="1977"/>
                    <a:pt x="1273" y="1977"/>
                    <a:pt x="1273" y="1977"/>
                  </a:cubicBezTo>
                  <a:cubicBezTo>
                    <a:pt x="1314" y="1672"/>
                    <a:pt x="1418" y="962"/>
                    <a:pt x="1718" y="668"/>
                  </a:cubicBezTo>
                  <a:cubicBezTo>
                    <a:pt x="1858" y="529"/>
                    <a:pt x="1920" y="404"/>
                    <a:pt x="1904" y="280"/>
                  </a:cubicBezTo>
                  <a:cubicBezTo>
                    <a:pt x="1868" y="21"/>
                    <a:pt x="1547" y="0"/>
                    <a:pt x="1200" y="0"/>
                  </a:cubicBezTo>
                  <a:cubicBezTo>
                    <a:pt x="957" y="6"/>
                    <a:pt x="957" y="6"/>
                    <a:pt x="957" y="6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367" y="0"/>
                    <a:pt x="52" y="21"/>
                    <a:pt x="16" y="280"/>
                  </a:cubicBezTo>
                  <a:cubicBezTo>
                    <a:pt x="0" y="399"/>
                    <a:pt x="47" y="523"/>
                    <a:pt x="155" y="627"/>
                  </a:cubicBezTo>
                  <a:cubicBezTo>
                    <a:pt x="461" y="932"/>
                    <a:pt x="580" y="1641"/>
                    <a:pt x="632" y="1956"/>
                  </a:cubicBezTo>
                  <a:lnTo>
                    <a:pt x="709" y="2396"/>
                  </a:lnTo>
                  <a:close/>
                  <a:moveTo>
                    <a:pt x="93" y="300"/>
                  </a:moveTo>
                  <a:lnTo>
                    <a:pt x="93" y="300"/>
                  </a:lnTo>
                  <a:cubicBezTo>
                    <a:pt x="124" y="125"/>
                    <a:pt x="336" y="88"/>
                    <a:pt x="719" y="88"/>
                  </a:cubicBezTo>
                  <a:cubicBezTo>
                    <a:pt x="957" y="88"/>
                    <a:pt x="957" y="88"/>
                    <a:pt x="957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583" y="88"/>
                    <a:pt x="1795" y="125"/>
                    <a:pt x="1821" y="300"/>
                  </a:cubicBezTo>
                  <a:cubicBezTo>
                    <a:pt x="1837" y="399"/>
                    <a:pt x="1785" y="502"/>
                    <a:pt x="1666" y="621"/>
                  </a:cubicBezTo>
                  <a:cubicBezTo>
                    <a:pt x="1392" y="895"/>
                    <a:pt x="1283" y="1486"/>
                    <a:pt x="1231" y="1838"/>
                  </a:cubicBezTo>
                  <a:cubicBezTo>
                    <a:pt x="1216" y="1744"/>
                    <a:pt x="1196" y="1599"/>
                    <a:pt x="1206" y="1397"/>
                  </a:cubicBezTo>
                  <a:cubicBezTo>
                    <a:pt x="1242" y="694"/>
                    <a:pt x="1087" y="590"/>
                    <a:pt x="947" y="590"/>
                  </a:cubicBezTo>
                  <a:cubicBezTo>
                    <a:pt x="797" y="590"/>
                    <a:pt x="663" y="699"/>
                    <a:pt x="694" y="1382"/>
                  </a:cubicBezTo>
                  <a:cubicBezTo>
                    <a:pt x="704" y="1599"/>
                    <a:pt x="688" y="1749"/>
                    <a:pt x="673" y="1842"/>
                  </a:cubicBezTo>
                  <a:cubicBezTo>
                    <a:pt x="616" y="1480"/>
                    <a:pt x="497" y="875"/>
                    <a:pt x="207" y="580"/>
                  </a:cubicBezTo>
                  <a:cubicBezTo>
                    <a:pt x="119" y="492"/>
                    <a:pt x="78" y="399"/>
                    <a:pt x="93" y="300"/>
                  </a:cubicBezTo>
                  <a:close/>
                </a:path>
              </a:pathLst>
            </a:custGeom>
            <a:solidFill>
              <a:srgbClr val="F78D1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5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1568 w 3142"/>
                <a:gd name="T1" fmla="*/ 0 h 3829"/>
                <a:gd name="T2" fmla="*/ 1568 w 3142"/>
                <a:gd name="T3" fmla="*/ 0 h 3829"/>
                <a:gd name="T4" fmla="*/ 192 w 3142"/>
                <a:gd name="T5" fmla="*/ 1748 h 3829"/>
                <a:gd name="T6" fmla="*/ 560 w 3142"/>
                <a:gd name="T7" fmla="*/ 2437 h 3829"/>
                <a:gd name="T8" fmla="*/ 1191 w 3142"/>
                <a:gd name="T9" fmla="*/ 3818 h 3829"/>
                <a:gd name="T10" fmla="*/ 1951 w 3142"/>
                <a:gd name="T11" fmla="*/ 3828 h 3829"/>
                <a:gd name="T12" fmla="*/ 2531 w 3142"/>
                <a:gd name="T13" fmla="*/ 2488 h 3829"/>
                <a:gd name="T14" fmla="*/ 2950 w 3142"/>
                <a:gd name="T15" fmla="*/ 1748 h 3829"/>
                <a:gd name="T16" fmla="*/ 1568 w 3142"/>
                <a:gd name="T17" fmla="*/ 0 h 3829"/>
                <a:gd name="T18" fmla="*/ 2877 w 3142"/>
                <a:gd name="T19" fmla="*/ 1733 h 3829"/>
                <a:gd name="T20" fmla="*/ 2877 w 3142"/>
                <a:gd name="T21" fmla="*/ 1733 h 3829"/>
                <a:gd name="T22" fmla="*/ 2479 w 3142"/>
                <a:gd name="T23" fmla="*/ 2437 h 3829"/>
                <a:gd name="T24" fmla="*/ 1894 w 3142"/>
                <a:gd name="T25" fmla="*/ 3771 h 3829"/>
                <a:gd name="T26" fmla="*/ 1243 w 3142"/>
                <a:gd name="T27" fmla="*/ 3766 h 3829"/>
                <a:gd name="T28" fmla="*/ 611 w 3142"/>
                <a:gd name="T29" fmla="*/ 2389 h 3829"/>
                <a:gd name="T30" fmla="*/ 259 w 3142"/>
                <a:gd name="T31" fmla="*/ 1733 h 3829"/>
                <a:gd name="T32" fmla="*/ 529 w 3142"/>
                <a:gd name="T33" fmla="*/ 558 h 3829"/>
                <a:gd name="T34" fmla="*/ 1568 w 3142"/>
                <a:gd name="T35" fmla="*/ 72 h 3829"/>
                <a:gd name="T36" fmla="*/ 2608 w 3142"/>
                <a:gd name="T37" fmla="*/ 558 h 3829"/>
                <a:gd name="T38" fmla="*/ 2877 w 3142"/>
                <a:gd name="T39" fmla="*/ 1733 h 3829"/>
                <a:gd name="T40" fmla="*/ 1568 w 3142"/>
                <a:gd name="T41" fmla="*/ 0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42" h="3829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18"/>
                    <a:pt x="1191" y="3818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  <a:cubicBezTo>
                    <a:pt x="3141" y="890"/>
                    <a:pt x="2546" y="0"/>
                    <a:pt x="1568" y="0"/>
                  </a:cubicBezTo>
                  <a:lnTo>
                    <a:pt x="2877" y="1733"/>
                  </a:lnTo>
                  <a:lnTo>
                    <a:pt x="2877" y="1733"/>
                  </a:lnTo>
                  <a:cubicBezTo>
                    <a:pt x="2825" y="1987"/>
                    <a:pt x="2691" y="2214"/>
                    <a:pt x="2479" y="2437"/>
                  </a:cubicBezTo>
                  <a:cubicBezTo>
                    <a:pt x="2003" y="2928"/>
                    <a:pt x="1884" y="3590"/>
                    <a:pt x="1894" y="3771"/>
                  </a:cubicBezTo>
                  <a:cubicBezTo>
                    <a:pt x="1243" y="3766"/>
                    <a:pt x="1243" y="3766"/>
                    <a:pt x="1243" y="3766"/>
                  </a:cubicBezTo>
                  <a:cubicBezTo>
                    <a:pt x="1237" y="3585"/>
                    <a:pt x="1066" y="2861"/>
                    <a:pt x="611" y="2389"/>
                  </a:cubicBezTo>
                  <a:cubicBezTo>
                    <a:pt x="435" y="2204"/>
                    <a:pt x="316" y="1981"/>
                    <a:pt x="259" y="1733"/>
                  </a:cubicBezTo>
                  <a:cubicBezTo>
                    <a:pt x="171" y="1319"/>
                    <a:pt x="269" y="884"/>
                    <a:pt x="529" y="558"/>
                  </a:cubicBezTo>
                  <a:cubicBezTo>
                    <a:pt x="782" y="248"/>
                    <a:pt x="1149" y="72"/>
                    <a:pt x="1568" y="72"/>
                  </a:cubicBezTo>
                  <a:cubicBezTo>
                    <a:pt x="1988" y="72"/>
                    <a:pt x="2360" y="248"/>
                    <a:pt x="2608" y="558"/>
                  </a:cubicBezTo>
                  <a:cubicBezTo>
                    <a:pt x="2867" y="884"/>
                    <a:pt x="2970" y="1319"/>
                    <a:pt x="2877" y="1733"/>
                  </a:cubicBezTo>
                  <a:lnTo>
                    <a:pt x="1568" y="0"/>
                  </a:lnTo>
                </a:path>
              </a:pathLst>
            </a:custGeom>
            <a:solidFill>
              <a:srgbClr val="F0F0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66"/>
            <p:cNvSpPr>
              <a:spLocks noChangeArrowheads="1"/>
            </p:cNvSpPr>
            <p:nvPr/>
          </p:nvSpPr>
          <p:spPr bwMode="auto">
            <a:xfrm>
              <a:off x="11692165" y="8663238"/>
              <a:ext cx="471411" cy="389549"/>
            </a:xfrm>
            <a:custGeom>
              <a:avLst/>
              <a:gdLst>
                <a:gd name="T0" fmla="*/ 823 w 824"/>
                <a:gd name="T1" fmla="*/ 249 h 684"/>
                <a:gd name="T2" fmla="*/ 823 w 824"/>
                <a:gd name="T3" fmla="*/ 249 h 684"/>
                <a:gd name="T4" fmla="*/ 792 w 824"/>
                <a:gd name="T5" fmla="*/ 171 h 684"/>
                <a:gd name="T6" fmla="*/ 823 w 824"/>
                <a:gd name="T7" fmla="*/ 104 h 684"/>
                <a:gd name="T8" fmla="*/ 725 w 824"/>
                <a:gd name="T9" fmla="*/ 0 h 684"/>
                <a:gd name="T10" fmla="*/ 104 w 824"/>
                <a:gd name="T11" fmla="*/ 0 h 684"/>
                <a:gd name="T12" fmla="*/ 0 w 824"/>
                <a:gd name="T13" fmla="*/ 104 h 684"/>
                <a:gd name="T14" fmla="*/ 31 w 824"/>
                <a:gd name="T15" fmla="*/ 171 h 684"/>
                <a:gd name="T16" fmla="*/ 0 w 824"/>
                <a:gd name="T17" fmla="*/ 249 h 684"/>
                <a:gd name="T18" fmla="*/ 31 w 824"/>
                <a:gd name="T19" fmla="*/ 321 h 684"/>
                <a:gd name="T20" fmla="*/ 0 w 824"/>
                <a:gd name="T21" fmla="*/ 394 h 684"/>
                <a:gd name="T22" fmla="*/ 104 w 824"/>
                <a:gd name="T23" fmla="*/ 492 h 684"/>
                <a:gd name="T24" fmla="*/ 120 w 824"/>
                <a:gd name="T25" fmla="*/ 492 h 684"/>
                <a:gd name="T26" fmla="*/ 414 w 824"/>
                <a:gd name="T27" fmla="*/ 683 h 684"/>
                <a:gd name="T28" fmla="*/ 704 w 824"/>
                <a:gd name="T29" fmla="*/ 492 h 684"/>
                <a:gd name="T30" fmla="*/ 725 w 824"/>
                <a:gd name="T31" fmla="*/ 492 h 684"/>
                <a:gd name="T32" fmla="*/ 823 w 824"/>
                <a:gd name="T33" fmla="*/ 394 h 684"/>
                <a:gd name="T34" fmla="*/ 792 w 824"/>
                <a:gd name="T35" fmla="*/ 321 h 684"/>
                <a:gd name="T36" fmla="*/ 823 w 824"/>
                <a:gd name="T37" fmla="*/ 249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4" h="684">
                  <a:moveTo>
                    <a:pt x="823" y="249"/>
                  </a:moveTo>
                  <a:lnTo>
                    <a:pt x="823" y="249"/>
                  </a:lnTo>
                  <a:cubicBezTo>
                    <a:pt x="823" y="218"/>
                    <a:pt x="813" y="192"/>
                    <a:pt x="792" y="171"/>
                  </a:cubicBezTo>
                  <a:cubicBezTo>
                    <a:pt x="813" y="156"/>
                    <a:pt x="823" y="129"/>
                    <a:pt x="823" y="104"/>
                  </a:cubicBezTo>
                  <a:cubicBezTo>
                    <a:pt x="823" y="47"/>
                    <a:pt x="782" y="0"/>
                    <a:pt x="72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29"/>
                    <a:pt x="10" y="156"/>
                    <a:pt x="31" y="171"/>
                  </a:cubicBezTo>
                  <a:cubicBezTo>
                    <a:pt x="10" y="192"/>
                    <a:pt x="0" y="218"/>
                    <a:pt x="0" y="249"/>
                  </a:cubicBezTo>
                  <a:cubicBezTo>
                    <a:pt x="0" y="275"/>
                    <a:pt x="10" y="300"/>
                    <a:pt x="31" y="321"/>
                  </a:cubicBezTo>
                  <a:cubicBezTo>
                    <a:pt x="10" y="337"/>
                    <a:pt x="0" y="363"/>
                    <a:pt x="0" y="394"/>
                  </a:cubicBezTo>
                  <a:cubicBezTo>
                    <a:pt x="0" y="446"/>
                    <a:pt x="47" y="492"/>
                    <a:pt x="104" y="492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171" y="606"/>
                    <a:pt x="280" y="683"/>
                    <a:pt x="414" y="683"/>
                  </a:cubicBezTo>
                  <a:cubicBezTo>
                    <a:pt x="544" y="683"/>
                    <a:pt x="653" y="606"/>
                    <a:pt x="704" y="492"/>
                  </a:cubicBezTo>
                  <a:cubicBezTo>
                    <a:pt x="725" y="492"/>
                    <a:pt x="725" y="492"/>
                    <a:pt x="725" y="492"/>
                  </a:cubicBezTo>
                  <a:cubicBezTo>
                    <a:pt x="782" y="492"/>
                    <a:pt x="823" y="446"/>
                    <a:pt x="823" y="394"/>
                  </a:cubicBezTo>
                  <a:cubicBezTo>
                    <a:pt x="823" y="363"/>
                    <a:pt x="813" y="337"/>
                    <a:pt x="792" y="321"/>
                  </a:cubicBezTo>
                  <a:cubicBezTo>
                    <a:pt x="813" y="300"/>
                    <a:pt x="823" y="275"/>
                    <a:pt x="823" y="249"/>
                  </a:cubicBezTo>
                </a:path>
              </a:pathLst>
            </a:custGeom>
            <a:solidFill>
              <a:srgbClr val="DEEB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67"/>
            <p:cNvSpPr>
              <a:spLocks noChangeArrowheads="1"/>
            </p:cNvSpPr>
            <p:nvPr/>
          </p:nvSpPr>
          <p:spPr bwMode="auto">
            <a:xfrm>
              <a:off x="11724903" y="8673057"/>
              <a:ext cx="405938" cy="91658"/>
            </a:xfrm>
            <a:custGeom>
              <a:avLst/>
              <a:gdLst>
                <a:gd name="T0" fmla="*/ 709 w 715"/>
                <a:gd name="T1" fmla="*/ 37 h 157"/>
                <a:gd name="T2" fmla="*/ 709 w 715"/>
                <a:gd name="T3" fmla="*/ 37 h 157"/>
                <a:gd name="T4" fmla="*/ 678 w 715"/>
                <a:gd name="T5" fmla="*/ 73 h 157"/>
                <a:gd name="T6" fmla="*/ 41 w 715"/>
                <a:gd name="T7" fmla="*/ 156 h 157"/>
                <a:gd name="T8" fmla="*/ 5 w 715"/>
                <a:gd name="T9" fmla="*/ 125 h 157"/>
                <a:gd name="T10" fmla="*/ 37 w 715"/>
                <a:gd name="T11" fmla="*/ 83 h 157"/>
                <a:gd name="T12" fmla="*/ 673 w 715"/>
                <a:gd name="T13" fmla="*/ 6 h 157"/>
                <a:gd name="T14" fmla="*/ 709 w 715"/>
                <a:gd name="T15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7">
                  <a:moveTo>
                    <a:pt x="709" y="37"/>
                  </a:moveTo>
                  <a:lnTo>
                    <a:pt x="709" y="37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6" y="156"/>
                    <a:pt x="5" y="145"/>
                    <a:pt x="5" y="125"/>
                  </a:cubicBezTo>
                  <a:cubicBezTo>
                    <a:pt x="0" y="104"/>
                    <a:pt x="16" y="88"/>
                    <a:pt x="37" y="83"/>
                  </a:cubicBezTo>
                  <a:cubicBezTo>
                    <a:pt x="673" y="6"/>
                    <a:pt x="673" y="6"/>
                    <a:pt x="673" y="6"/>
                  </a:cubicBezTo>
                  <a:cubicBezTo>
                    <a:pt x="688" y="0"/>
                    <a:pt x="709" y="16"/>
                    <a:pt x="709" y="37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68"/>
            <p:cNvSpPr>
              <a:spLocks noChangeArrowheads="1"/>
            </p:cNvSpPr>
            <p:nvPr/>
          </p:nvSpPr>
          <p:spPr bwMode="auto">
            <a:xfrm>
              <a:off x="11724903" y="8758169"/>
              <a:ext cx="405938" cy="88386"/>
            </a:xfrm>
            <a:custGeom>
              <a:avLst/>
              <a:gdLst>
                <a:gd name="T0" fmla="*/ 709 w 715"/>
                <a:gd name="T1" fmla="*/ 32 h 156"/>
                <a:gd name="T2" fmla="*/ 709 w 715"/>
                <a:gd name="T3" fmla="*/ 32 h 156"/>
                <a:gd name="T4" fmla="*/ 678 w 715"/>
                <a:gd name="T5" fmla="*/ 73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8 h 156"/>
                <a:gd name="T12" fmla="*/ 673 w 715"/>
                <a:gd name="T13" fmla="*/ 0 h 156"/>
                <a:gd name="T14" fmla="*/ 709 w 715"/>
                <a:gd name="T15" fmla="*/ 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2"/>
                  </a:moveTo>
                  <a:lnTo>
                    <a:pt x="709" y="32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9"/>
                    <a:pt x="16" y="88"/>
                    <a:pt x="37" y="88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88" y="0"/>
                    <a:pt x="709" y="15"/>
                    <a:pt x="709" y="32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69"/>
            <p:cNvSpPr>
              <a:spLocks noChangeArrowheads="1"/>
            </p:cNvSpPr>
            <p:nvPr/>
          </p:nvSpPr>
          <p:spPr bwMode="auto">
            <a:xfrm>
              <a:off x="11724903" y="8836733"/>
              <a:ext cx="405938" cy="88386"/>
            </a:xfrm>
            <a:custGeom>
              <a:avLst/>
              <a:gdLst>
                <a:gd name="T0" fmla="*/ 709 w 715"/>
                <a:gd name="T1" fmla="*/ 36 h 156"/>
                <a:gd name="T2" fmla="*/ 709 w 715"/>
                <a:gd name="T3" fmla="*/ 36 h 156"/>
                <a:gd name="T4" fmla="*/ 678 w 715"/>
                <a:gd name="T5" fmla="*/ 72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3 h 156"/>
                <a:gd name="T12" fmla="*/ 673 w 715"/>
                <a:gd name="T13" fmla="*/ 5 h 156"/>
                <a:gd name="T14" fmla="*/ 709 w 715"/>
                <a:gd name="T15" fmla="*/ 3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6"/>
                  </a:moveTo>
                  <a:lnTo>
                    <a:pt x="709" y="36"/>
                  </a:lnTo>
                  <a:cubicBezTo>
                    <a:pt x="714" y="52"/>
                    <a:pt x="699" y="72"/>
                    <a:pt x="678" y="72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3"/>
                    <a:pt x="16" y="88"/>
                    <a:pt x="37" y="83"/>
                  </a:cubicBezTo>
                  <a:cubicBezTo>
                    <a:pt x="673" y="5"/>
                    <a:pt x="673" y="5"/>
                    <a:pt x="673" y="5"/>
                  </a:cubicBezTo>
                  <a:cubicBezTo>
                    <a:pt x="688" y="0"/>
                    <a:pt x="709" y="16"/>
                    <a:pt x="709" y="36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70"/>
            <p:cNvSpPr>
              <a:spLocks noChangeArrowheads="1"/>
            </p:cNvSpPr>
            <p:nvPr/>
          </p:nvSpPr>
          <p:spPr bwMode="auto">
            <a:xfrm>
              <a:off x="10307397" y="5726880"/>
              <a:ext cx="3273689" cy="2998554"/>
            </a:xfrm>
            <a:custGeom>
              <a:avLst/>
              <a:gdLst>
                <a:gd name="T0" fmla="*/ 5728 w 5729"/>
                <a:gd name="T1" fmla="*/ 2856 h 5247"/>
                <a:gd name="T2" fmla="*/ 5728 w 5729"/>
                <a:gd name="T3" fmla="*/ 2856 h 5247"/>
                <a:gd name="T4" fmla="*/ 5138 w 5729"/>
                <a:gd name="T5" fmla="*/ 2256 h 5247"/>
                <a:gd name="T6" fmla="*/ 5376 w 5729"/>
                <a:gd name="T7" fmla="*/ 1453 h 5247"/>
                <a:gd name="T8" fmla="*/ 4558 w 5729"/>
                <a:gd name="T9" fmla="*/ 1216 h 5247"/>
                <a:gd name="T10" fmla="*/ 4351 w 5729"/>
                <a:gd name="T11" fmla="*/ 404 h 5247"/>
                <a:gd name="T12" fmla="*/ 3523 w 5729"/>
                <a:gd name="T13" fmla="*/ 600 h 5247"/>
                <a:gd name="T14" fmla="*/ 2929 w 5729"/>
                <a:gd name="T15" fmla="*/ 0 h 5247"/>
                <a:gd name="T16" fmla="*/ 2313 w 5729"/>
                <a:gd name="T17" fmla="*/ 575 h 5247"/>
                <a:gd name="T18" fmla="*/ 1490 w 5729"/>
                <a:gd name="T19" fmla="*/ 341 h 5247"/>
                <a:gd name="T20" fmla="*/ 1247 w 5729"/>
                <a:gd name="T21" fmla="*/ 1139 h 5247"/>
                <a:gd name="T22" fmla="*/ 413 w 5729"/>
                <a:gd name="T23" fmla="*/ 1340 h 5247"/>
                <a:gd name="T24" fmla="*/ 615 w 5729"/>
                <a:gd name="T25" fmla="*/ 2152 h 5247"/>
                <a:gd name="T26" fmla="*/ 0 w 5729"/>
                <a:gd name="T27" fmla="*/ 2731 h 5247"/>
                <a:gd name="T28" fmla="*/ 590 w 5729"/>
                <a:gd name="T29" fmla="*/ 3332 h 5247"/>
                <a:gd name="T30" fmla="*/ 352 w 5729"/>
                <a:gd name="T31" fmla="*/ 4139 h 5247"/>
                <a:gd name="T32" fmla="*/ 1169 w 5729"/>
                <a:gd name="T33" fmla="*/ 4372 h 5247"/>
                <a:gd name="T34" fmla="*/ 1376 w 5729"/>
                <a:gd name="T35" fmla="*/ 5184 h 5247"/>
                <a:gd name="T36" fmla="*/ 2204 w 5729"/>
                <a:gd name="T37" fmla="*/ 4987 h 5247"/>
                <a:gd name="T38" fmla="*/ 2204 w 5729"/>
                <a:gd name="T39" fmla="*/ 4993 h 5247"/>
                <a:gd name="T40" fmla="*/ 1759 w 5729"/>
                <a:gd name="T41" fmla="*/ 3859 h 5247"/>
                <a:gd name="T42" fmla="*/ 1360 w 5729"/>
                <a:gd name="T43" fmla="*/ 3141 h 5247"/>
                <a:gd name="T44" fmla="*/ 1661 w 5729"/>
                <a:gd name="T45" fmla="*/ 1852 h 5247"/>
                <a:gd name="T46" fmla="*/ 2840 w 5729"/>
                <a:gd name="T47" fmla="*/ 1309 h 5247"/>
                <a:gd name="T48" fmla="*/ 4015 w 5729"/>
                <a:gd name="T49" fmla="*/ 1852 h 5247"/>
                <a:gd name="T50" fmla="*/ 4320 w 5729"/>
                <a:gd name="T51" fmla="*/ 3141 h 5247"/>
                <a:gd name="T52" fmla="*/ 3876 w 5729"/>
                <a:gd name="T53" fmla="*/ 3907 h 5247"/>
                <a:gd name="T54" fmla="*/ 3456 w 5729"/>
                <a:gd name="T55" fmla="*/ 5008 h 5247"/>
                <a:gd name="T56" fmla="*/ 4238 w 5729"/>
                <a:gd name="T57" fmla="*/ 5246 h 5247"/>
                <a:gd name="T58" fmla="*/ 4480 w 5729"/>
                <a:gd name="T59" fmla="*/ 4450 h 5247"/>
                <a:gd name="T60" fmla="*/ 5308 w 5729"/>
                <a:gd name="T61" fmla="*/ 4248 h 5247"/>
                <a:gd name="T62" fmla="*/ 5112 w 5729"/>
                <a:gd name="T63" fmla="*/ 3441 h 5247"/>
                <a:gd name="T64" fmla="*/ 5728 w 5729"/>
                <a:gd name="T65" fmla="*/ 2856 h 5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29" h="5247">
                  <a:moveTo>
                    <a:pt x="5728" y="2856"/>
                  </a:moveTo>
                  <a:lnTo>
                    <a:pt x="5728" y="2856"/>
                  </a:lnTo>
                  <a:cubicBezTo>
                    <a:pt x="5448" y="2773"/>
                    <a:pt x="5215" y="2556"/>
                    <a:pt x="5138" y="2256"/>
                  </a:cubicBezTo>
                  <a:cubicBezTo>
                    <a:pt x="5065" y="1955"/>
                    <a:pt x="5164" y="1651"/>
                    <a:pt x="5376" y="1453"/>
                  </a:cubicBezTo>
                  <a:cubicBezTo>
                    <a:pt x="5091" y="1516"/>
                    <a:pt x="4775" y="1438"/>
                    <a:pt x="4558" y="1216"/>
                  </a:cubicBezTo>
                  <a:cubicBezTo>
                    <a:pt x="4336" y="993"/>
                    <a:pt x="4268" y="683"/>
                    <a:pt x="4351" y="404"/>
                  </a:cubicBezTo>
                  <a:cubicBezTo>
                    <a:pt x="4139" y="600"/>
                    <a:pt x="3824" y="688"/>
                    <a:pt x="3523" y="600"/>
                  </a:cubicBezTo>
                  <a:cubicBezTo>
                    <a:pt x="3218" y="517"/>
                    <a:pt x="3000" y="279"/>
                    <a:pt x="2929" y="0"/>
                  </a:cubicBezTo>
                  <a:cubicBezTo>
                    <a:pt x="2846" y="274"/>
                    <a:pt x="2617" y="502"/>
                    <a:pt x="2313" y="575"/>
                  </a:cubicBezTo>
                  <a:cubicBezTo>
                    <a:pt x="2002" y="647"/>
                    <a:pt x="1691" y="548"/>
                    <a:pt x="1490" y="341"/>
                  </a:cubicBezTo>
                  <a:cubicBezTo>
                    <a:pt x="1557" y="621"/>
                    <a:pt x="1474" y="926"/>
                    <a:pt x="1247" y="1139"/>
                  </a:cubicBezTo>
                  <a:cubicBezTo>
                    <a:pt x="1019" y="1355"/>
                    <a:pt x="698" y="1422"/>
                    <a:pt x="413" y="1340"/>
                  </a:cubicBezTo>
                  <a:cubicBezTo>
                    <a:pt x="615" y="1552"/>
                    <a:pt x="704" y="1857"/>
                    <a:pt x="615" y="2152"/>
                  </a:cubicBezTo>
                  <a:cubicBezTo>
                    <a:pt x="527" y="2448"/>
                    <a:pt x="284" y="2659"/>
                    <a:pt x="0" y="2731"/>
                  </a:cubicBezTo>
                  <a:cubicBezTo>
                    <a:pt x="279" y="2814"/>
                    <a:pt x="512" y="3037"/>
                    <a:pt x="590" y="3332"/>
                  </a:cubicBezTo>
                  <a:cubicBezTo>
                    <a:pt x="662" y="3632"/>
                    <a:pt x="564" y="3937"/>
                    <a:pt x="352" y="4139"/>
                  </a:cubicBezTo>
                  <a:cubicBezTo>
                    <a:pt x="636" y="4072"/>
                    <a:pt x="952" y="4149"/>
                    <a:pt x="1169" y="4372"/>
                  </a:cubicBezTo>
                  <a:cubicBezTo>
                    <a:pt x="1387" y="4594"/>
                    <a:pt x="1454" y="4910"/>
                    <a:pt x="1376" y="5184"/>
                  </a:cubicBezTo>
                  <a:cubicBezTo>
                    <a:pt x="1588" y="4987"/>
                    <a:pt x="1899" y="4904"/>
                    <a:pt x="2204" y="4987"/>
                  </a:cubicBezTo>
                  <a:lnTo>
                    <a:pt x="2204" y="4993"/>
                  </a:lnTo>
                  <a:cubicBezTo>
                    <a:pt x="2178" y="4713"/>
                    <a:pt x="2084" y="4196"/>
                    <a:pt x="1759" y="3859"/>
                  </a:cubicBezTo>
                  <a:cubicBezTo>
                    <a:pt x="1557" y="3658"/>
                    <a:pt x="1422" y="3410"/>
                    <a:pt x="1360" y="3141"/>
                  </a:cubicBezTo>
                  <a:cubicBezTo>
                    <a:pt x="1257" y="2685"/>
                    <a:pt x="1371" y="2204"/>
                    <a:pt x="1661" y="1852"/>
                  </a:cubicBezTo>
                  <a:cubicBezTo>
                    <a:pt x="1951" y="1505"/>
                    <a:pt x="2365" y="1309"/>
                    <a:pt x="2840" y="1309"/>
                  </a:cubicBezTo>
                  <a:cubicBezTo>
                    <a:pt x="3311" y="1309"/>
                    <a:pt x="3730" y="1505"/>
                    <a:pt x="4015" y="1852"/>
                  </a:cubicBezTo>
                  <a:cubicBezTo>
                    <a:pt x="4309" y="2204"/>
                    <a:pt x="4423" y="2685"/>
                    <a:pt x="4320" y="3141"/>
                  </a:cubicBezTo>
                  <a:cubicBezTo>
                    <a:pt x="4258" y="3410"/>
                    <a:pt x="4108" y="3668"/>
                    <a:pt x="3876" y="3907"/>
                  </a:cubicBezTo>
                  <a:cubicBezTo>
                    <a:pt x="3523" y="4258"/>
                    <a:pt x="3466" y="4755"/>
                    <a:pt x="3456" y="5008"/>
                  </a:cubicBezTo>
                  <a:cubicBezTo>
                    <a:pt x="3751" y="4952"/>
                    <a:pt x="4041" y="5050"/>
                    <a:pt x="4238" y="5246"/>
                  </a:cubicBezTo>
                  <a:cubicBezTo>
                    <a:pt x="4170" y="4972"/>
                    <a:pt x="4253" y="4662"/>
                    <a:pt x="4480" y="4450"/>
                  </a:cubicBezTo>
                  <a:cubicBezTo>
                    <a:pt x="4708" y="4238"/>
                    <a:pt x="5023" y="4170"/>
                    <a:pt x="5308" y="4248"/>
                  </a:cubicBezTo>
                  <a:cubicBezTo>
                    <a:pt x="5106" y="4040"/>
                    <a:pt x="5023" y="3736"/>
                    <a:pt x="5112" y="3441"/>
                  </a:cubicBezTo>
                  <a:cubicBezTo>
                    <a:pt x="5200" y="3141"/>
                    <a:pt x="5437" y="2928"/>
                    <a:pt x="5728" y="28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71"/>
            <p:cNvSpPr>
              <a:spLocks noChangeArrowheads="1"/>
            </p:cNvSpPr>
            <p:nvPr/>
          </p:nvSpPr>
          <p:spPr bwMode="auto">
            <a:xfrm>
              <a:off x="10307397" y="5723608"/>
              <a:ext cx="3273689" cy="3005101"/>
            </a:xfrm>
            <a:custGeom>
              <a:avLst/>
              <a:gdLst>
                <a:gd name="T0" fmla="*/ 5728 w 5729"/>
                <a:gd name="T1" fmla="*/ 2862 h 5259"/>
                <a:gd name="T2" fmla="*/ 5376 w 5729"/>
                <a:gd name="T3" fmla="*/ 1459 h 5259"/>
                <a:gd name="T4" fmla="*/ 5179 w 5729"/>
                <a:gd name="T5" fmla="*/ 1480 h 5259"/>
                <a:gd name="T6" fmla="*/ 4351 w 5729"/>
                <a:gd name="T7" fmla="*/ 410 h 5259"/>
                <a:gd name="T8" fmla="*/ 3761 w 5729"/>
                <a:gd name="T9" fmla="*/ 637 h 5259"/>
                <a:gd name="T10" fmla="*/ 2929 w 5729"/>
                <a:gd name="T11" fmla="*/ 0 h 5259"/>
                <a:gd name="T12" fmla="*/ 2105 w 5729"/>
                <a:gd name="T13" fmla="*/ 601 h 5259"/>
                <a:gd name="T14" fmla="*/ 1485 w 5729"/>
                <a:gd name="T15" fmla="*/ 347 h 5259"/>
                <a:gd name="T16" fmla="*/ 652 w 5729"/>
                <a:gd name="T17" fmla="*/ 1377 h 5259"/>
                <a:gd name="T18" fmla="*/ 413 w 5729"/>
                <a:gd name="T19" fmla="*/ 1346 h 5259"/>
                <a:gd name="T20" fmla="*/ 0 w 5729"/>
                <a:gd name="T21" fmla="*/ 2737 h 5259"/>
                <a:gd name="T22" fmla="*/ 590 w 5729"/>
                <a:gd name="T23" fmla="*/ 3338 h 5259"/>
                <a:gd name="T24" fmla="*/ 346 w 5729"/>
                <a:gd name="T25" fmla="*/ 4145 h 5259"/>
                <a:gd name="T26" fmla="*/ 1169 w 5729"/>
                <a:gd name="T27" fmla="*/ 4378 h 5259"/>
                <a:gd name="T28" fmla="*/ 1376 w 5729"/>
                <a:gd name="T29" fmla="*/ 5190 h 5259"/>
                <a:gd name="T30" fmla="*/ 2204 w 5729"/>
                <a:gd name="T31" fmla="*/ 4993 h 5259"/>
                <a:gd name="T32" fmla="*/ 2204 w 5729"/>
                <a:gd name="T33" fmla="*/ 4999 h 5259"/>
                <a:gd name="T34" fmla="*/ 2209 w 5729"/>
                <a:gd name="T35" fmla="*/ 4999 h 5259"/>
                <a:gd name="T36" fmla="*/ 1324 w 5729"/>
                <a:gd name="T37" fmla="*/ 2810 h 5259"/>
                <a:gd name="T38" fmla="*/ 4015 w 5729"/>
                <a:gd name="T39" fmla="*/ 1858 h 5259"/>
                <a:gd name="T40" fmla="*/ 3876 w 5729"/>
                <a:gd name="T41" fmla="*/ 3913 h 5259"/>
                <a:gd name="T42" fmla="*/ 3456 w 5729"/>
                <a:gd name="T43" fmla="*/ 5014 h 5259"/>
                <a:gd name="T44" fmla="*/ 4238 w 5729"/>
                <a:gd name="T45" fmla="*/ 5258 h 5259"/>
                <a:gd name="T46" fmla="*/ 4480 w 5729"/>
                <a:gd name="T47" fmla="*/ 4456 h 5259"/>
                <a:gd name="T48" fmla="*/ 5314 w 5729"/>
                <a:gd name="T49" fmla="*/ 4254 h 5259"/>
                <a:gd name="T50" fmla="*/ 5112 w 5729"/>
                <a:gd name="T51" fmla="*/ 3447 h 5259"/>
                <a:gd name="T52" fmla="*/ 5728 w 5729"/>
                <a:gd name="T53" fmla="*/ 2862 h 5259"/>
                <a:gd name="T54" fmla="*/ 5112 w 5729"/>
                <a:gd name="T55" fmla="*/ 3447 h 5259"/>
                <a:gd name="T56" fmla="*/ 5308 w 5729"/>
                <a:gd name="T57" fmla="*/ 4254 h 5259"/>
                <a:gd name="T58" fmla="*/ 4480 w 5729"/>
                <a:gd name="T59" fmla="*/ 4456 h 5259"/>
                <a:gd name="T60" fmla="*/ 4238 w 5729"/>
                <a:gd name="T61" fmla="*/ 5252 h 5259"/>
                <a:gd name="T62" fmla="*/ 3456 w 5729"/>
                <a:gd name="T63" fmla="*/ 5014 h 5259"/>
                <a:gd name="T64" fmla="*/ 3876 w 5729"/>
                <a:gd name="T65" fmla="*/ 3913 h 5259"/>
                <a:gd name="T66" fmla="*/ 4015 w 5729"/>
                <a:gd name="T67" fmla="*/ 1858 h 5259"/>
                <a:gd name="T68" fmla="*/ 1324 w 5729"/>
                <a:gd name="T69" fmla="*/ 2810 h 5259"/>
                <a:gd name="T70" fmla="*/ 2204 w 5729"/>
                <a:gd name="T71" fmla="*/ 4999 h 5259"/>
                <a:gd name="T72" fmla="*/ 2204 w 5729"/>
                <a:gd name="T73" fmla="*/ 4993 h 5259"/>
                <a:gd name="T74" fmla="*/ 2204 w 5729"/>
                <a:gd name="T75" fmla="*/ 4993 h 5259"/>
                <a:gd name="T76" fmla="*/ 1376 w 5729"/>
                <a:gd name="T77" fmla="*/ 5190 h 5259"/>
                <a:gd name="T78" fmla="*/ 1169 w 5729"/>
                <a:gd name="T79" fmla="*/ 4378 h 5259"/>
                <a:gd name="T80" fmla="*/ 352 w 5729"/>
                <a:gd name="T81" fmla="*/ 4145 h 5259"/>
                <a:gd name="T82" fmla="*/ 590 w 5729"/>
                <a:gd name="T83" fmla="*/ 3338 h 5259"/>
                <a:gd name="T84" fmla="*/ 0 w 5729"/>
                <a:gd name="T85" fmla="*/ 2737 h 5259"/>
                <a:gd name="T86" fmla="*/ 419 w 5729"/>
                <a:gd name="T87" fmla="*/ 1346 h 5259"/>
                <a:gd name="T88" fmla="*/ 652 w 5729"/>
                <a:gd name="T89" fmla="*/ 1382 h 5259"/>
                <a:gd name="T90" fmla="*/ 1490 w 5729"/>
                <a:gd name="T91" fmla="*/ 347 h 5259"/>
                <a:gd name="T92" fmla="*/ 2105 w 5729"/>
                <a:gd name="T93" fmla="*/ 606 h 5259"/>
                <a:gd name="T94" fmla="*/ 2929 w 5729"/>
                <a:gd name="T95" fmla="*/ 6 h 5259"/>
                <a:gd name="T96" fmla="*/ 3761 w 5729"/>
                <a:gd name="T97" fmla="*/ 643 h 5259"/>
                <a:gd name="T98" fmla="*/ 4351 w 5729"/>
                <a:gd name="T99" fmla="*/ 410 h 5259"/>
                <a:gd name="T100" fmla="*/ 5179 w 5729"/>
                <a:gd name="T101" fmla="*/ 1480 h 5259"/>
                <a:gd name="T102" fmla="*/ 5376 w 5729"/>
                <a:gd name="T103" fmla="*/ 1455 h 5259"/>
                <a:gd name="T104" fmla="*/ 5728 w 5729"/>
                <a:gd name="T105" fmla="*/ 2867 h 5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9" h="5259">
                  <a:moveTo>
                    <a:pt x="5728" y="2862"/>
                  </a:moveTo>
                  <a:lnTo>
                    <a:pt x="5728" y="2862"/>
                  </a:lnTo>
                  <a:lnTo>
                    <a:pt x="5728" y="2862"/>
                  </a:lnTo>
                  <a:cubicBezTo>
                    <a:pt x="5448" y="2779"/>
                    <a:pt x="5215" y="2562"/>
                    <a:pt x="5138" y="2262"/>
                  </a:cubicBezTo>
                  <a:cubicBezTo>
                    <a:pt x="5122" y="2194"/>
                    <a:pt x="5112" y="2127"/>
                    <a:pt x="5112" y="2060"/>
                  </a:cubicBezTo>
                  <a:cubicBezTo>
                    <a:pt x="5112" y="1832"/>
                    <a:pt x="5210" y="1615"/>
                    <a:pt x="5376" y="1459"/>
                  </a:cubicBezTo>
                  <a:cubicBezTo>
                    <a:pt x="5376" y="1455"/>
                    <a:pt x="5376" y="1455"/>
                    <a:pt x="5376" y="1455"/>
                  </a:cubicBezTo>
                  <a:lnTo>
                    <a:pt x="5376" y="1455"/>
                  </a:lnTo>
                  <a:cubicBezTo>
                    <a:pt x="5308" y="1470"/>
                    <a:pt x="5241" y="1480"/>
                    <a:pt x="5179" y="1480"/>
                  </a:cubicBezTo>
                  <a:cubicBezTo>
                    <a:pt x="4952" y="1480"/>
                    <a:pt x="4729" y="1393"/>
                    <a:pt x="4558" y="1222"/>
                  </a:cubicBezTo>
                  <a:cubicBezTo>
                    <a:pt x="4398" y="1062"/>
                    <a:pt x="4320" y="849"/>
                    <a:pt x="4320" y="643"/>
                  </a:cubicBezTo>
                  <a:cubicBezTo>
                    <a:pt x="4320" y="564"/>
                    <a:pt x="4330" y="487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191" y="554"/>
                    <a:pt x="3984" y="637"/>
                    <a:pt x="3761" y="637"/>
                  </a:cubicBezTo>
                  <a:cubicBezTo>
                    <a:pt x="3684" y="637"/>
                    <a:pt x="3601" y="627"/>
                    <a:pt x="3523" y="606"/>
                  </a:cubicBezTo>
                  <a:cubicBezTo>
                    <a:pt x="3218" y="523"/>
                    <a:pt x="3000" y="285"/>
                    <a:pt x="2929" y="6"/>
                  </a:cubicBezTo>
                  <a:cubicBezTo>
                    <a:pt x="2929" y="0"/>
                    <a:pt x="2929" y="0"/>
                    <a:pt x="2929" y="0"/>
                  </a:cubicBezTo>
                  <a:cubicBezTo>
                    <a:pt x="2929" y="6"/>
                    <a:pt x="2929" y="6"/>
                    <a:pt x="2929" y="6"/>
                  </a:cubicBezTo>
                  <a:cubicBezTo>
                    <a:pt x="2840" y="280"/>
                    <a:pt x="2617" y="502"/>
                    <a:pt x="2313" y="581"/>
                  </a:cubicBezTo>
                  <a:cubicBezTo>
                    <a:pt x="2240" y="595"/>
                    <a:pt x="2173" y="601"/>
                    <a:pt x="2105" y="601"/>
                  </a:cubicBezTo>
                  <a:cubicBezTo>
                    <a:pt x="1868" y="601"/>
                    <a:pt x="1651" y="508"/>
                    <a:pt x="1490" y="347"/>
                  </a:cubicBezTo>
                  <a:cubicBezTo>
                    <a:pt x="1485" y="342"/>
                    <a:pt x="1485" y="342"/>
                    <a:pt x="1485" y="342"/>
                  </a:cubicBezTo>
                  <a:cubicBezTo>
                    <a:pt x="1485" y="347"/>
                    <a:pt x="1485" y="347"/>
                    <a:pt x="1485" y="347"/>
                  </a:cubicBezTo>
                  <a:cubicBezTo>
                    <a:pt x="1500" y="410"/>
                    <a:pt x="1510" y="477"/>
                    <a:pt x="1510" y="539"/>
                  </a:cubicBezTo>
                  <a:cubicBezTo>
                    <a:pt x="1510" y="762"/>
                    <a:pt x="1422" y="978"/>
                    <a:pt x="1247" y="1145"/>
                  </a:cubicBezTo>
                  <a:cubicBezTo>
                    <a:pt x="1081" y="1299"/>
                    <a:pt x="869" y="1377"/>
                    <a:pt x="652" y="1377"/>
                  </a:cubicBezTo>
                  <a:cubicBezTo>
                    <a:pt x="574" y="1377"/>
                    <a:pt x="496" y="1367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564" y="1501"/>
                    <a:pt x="652" y="1708"/>
                    <a:pt x="652" y="1925"/>
                  </a:cubicBezTo>
                  <a:cubicBezTo>
                    <a:pt x="652" y="1998"/>
                    <a:pt x="641" y="2081"/>
                    <a:pt x="615" y="2158"/>
                  </a:cubicBezTo>
                  <a:cubicBezTo>
                    <a:pt x="527" y="2454"/>
                    <a:pt x="284" y="2665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79" y="2820"/>
                    <a:pt x="512" y="3043"/>
                    <a:pt x="590" y="3338"/>
                  </a:cubicBezTo>
                  <a:cubicBezTo>
                    <a:pt x="605" y="3405"/>
                    <a:pt x="610" y="3472"/>
                    <a:pt x="610" y="3540"/>
                  </a:cubicBezTo>
                  <a:cubicBezTo>
                    <a:pt x="610" y="3772"/>
                    <a:pt x="517" y="3990"/>
                    <a:pt x="352" y="4145"/>
                  </a:cubicBezTo>
                  <a:cubicBezTo>
                    <a:pt x="346" y="4145"/>
                    <a:pt x="346" y="4145"/>
                    <a:pt x="346" y="4145"/>
                  </a:cubicBezTo>
                  <a:cubicBezTo>
                    <a:pt x="352" y="4145"/>
                    <a:pt x="352" y="4145"/>
                    <a:pt x="352" y="4145"/>
                  </a:cubicBezTo>
                  <a:cubicBezTo>
                    <a:pt x="419" y="4129"/>
                    <a:pt x="486" y="4125"/>
                    <a:pt x="554" y="4125"/>
                  </a:cubicBezTo>
                  <a:cubicBezTo>
                    <a:pt x="775" y="4125"/>
                    <a:pt x="998" y="4207"/>
                    <a:pt x="1169" y="4378"/>
                  </a:cubicBezTo>
                  <a:cubicBezTo>
                    <a:pt x="1329" y="4544"/>
                    <a:pt x="1407" y="4750"/>
                    <a:pt x="1407" y="4962"/>
                  </a:cubicBezTo>
                  <a:cubicBezTo>
                    <a:pt x="1407" y="5040"/>
                    <a:pt x="1397" y="5118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531" y="5045"/>
                    <a:pt x="1743" y="4962"/>
                    <a:pt x="1966" y="4962"/>
                  </a:cubicBezTo>
                  <a:cubicBezTo>
                    <a:pt x="2043" y="4962"/>
                    <a:pt x="2126" y="497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cubicBezTo>
                    <a:pt x="2204" y="4999"/>
                    <a:pt x="2204" y="4999"/>
                    <a:pt x="2204" y="4999"/>
                  </a:cubicBezTo>
                  <a:lnTo>
                    <a:pt x="2204" y="4999"/>
                  </a:lnTo>
                  <a:cubicBezTo>
                    <a:pt x="2209" y="4999"/>
                    <a:pt x="2209" y="4999"/>
                    <a:pt x="2209" y="4999"/>
                  </a:cubicBezTo>
                  <a:lnTo>
                    <a:pt x="2209" y="4999"/>
                  </a:lnTo>
                  <a:cubicBezTo>
                    <a:pt x="2178" y="4719"/>
                    <a:pt x="2084" y="4202"/>
                    <a:pt x="1759" y="3865"/>
                  </a:cubicBezTo>
                  <a:cubicBezTo>
                    <a:pt x="1557" y="3664"/>
                    <a:pt x="1422" y="3416"/>
                    <a:pt x="1360" y="3147"/>
                  </a:cubicBezTo>
                  <a:cubicBezTo>
                    <a:pt x="1335" y="3033"/>
                    <a:pt x="1324" y="2924"/>
                    <a:pt x="1324" y="2810"/>
                  </a:cubicBezTo>
                  <a:cubicBezTo>
                    <a:pt x="1324" y="2469"/>
                    <a:pt x="1443" y="2127"/>
                    <a:pt x="1661" y="1858"/>
                  </a:cubicBezTo>
                  <a:cubicBezTo>
                    <a:pt x="1951" y="1511"/>
                    <a:pt x="2365" y="1320"/>
                    <a:pt x="2840" y="1320"/>
                  </a:cubicBezTo>
                  <a:cubicBezTo>
                    <a:pt x="3311" y="1320"/>
                    <a:pt x="3730" y="1511"/>
                    <a:pt x="4015" y="1858"/>
                  </a:cubicBezTo>
                  <a:cubicBezTo>
                    <a:pt x="4238" y="2127"/>
                    <a:pt x="4357" y="2469"/>
                    <a:pt x="4357" y="2810"/>
                  </a:cubicBezTo>
                  <a:cubicBezTo>
                    <a:pt x="4357" y="2924"/>
                    <a:pt x="4340" y="3033"/>
                    <a:pt x="4320" y="3147"/>
                  </a:cubicBezTo>
                  <a:cubicBezTo>
                    <a:pt x="4258" y="3416"/>
                    <a:pt x="4108" y="3674"/>
                    <a:pt x="3876" y="3913"/>
                  </a:cubicBezTo>
                  <a:cubicBezTo>
                    <a:pt x="3523" y="4264"/>
                    <a:pt x="3466" y="4761"/>
                    <a:pt x="3456" y="5014"/>
                  </a:cubicBezTo>
                  <a:lnTo>
                    <a:pt x="3456" y="5014"/>
                  </a:lnTo>
                  <a:lnTo>
                    <a:pt x="3456" y="5014"/>
                  </a:lnTo>
                  <a:cubicBezTo>
                    <a:pt x="3513" y="5004"/>
                    <a:pt x="3570" y="4999"/>
                    <a:pt x="3627" y="4999"/>
                  </a:cubicBezTo>
                  <a:cubicBezTo>
                    <a:pt x="3860" y="4999"/>
                    <a:pt x="4077" y="5097"/>
                    <a:pt x="4238" y="5252"/>
                  </a:cubicBezTo>
                  <a:cubicBezTo>
                    <a:pt x="4238" y="5258"/>
                    <a:pt x="4238" y="5258"/>
                    <a:pt x="4238" y="5258"/>
                  </a:cubicBezTo>
                  <a:cubicBezTo>
                    <a:pt x="4238" y="5252"/>
                    <a:pt x="4238" y="5252"/>
                    <a:pt x="4238" y="5252"/>
                  </a:cubicBezTo>
                  <a:cubicBezTo>
                    <a:pt x="4222" y="5190"/>
                    <a:pt x="4217" y="5123"/>
                    <a:pt x="4217" y="5056"/>
                  </a:cubicBezTo>
                  <a:cubicBezTo>
                    <a:pt x="4217" y="4839"/>
                    <a:pt x="4305" y="4621"/>
                    <a:pt x="4480" y="4456"/>
                  </a:cubicBezTo>
                  <a:cubicBezTo>
                    <a:pt x="4646" y="4300"/>
                    <a:pt x="4858" y="4223"/>
                    <a:pt x="5075" y="4223"/>
                  </a:cubicBezTo>
                  <a:cubicBezTo>
                    <a:pt x="5153" y="4223"/>
                    <a:pt x="5231" y="4233"/>
                    <a:pt x="5308" y="4254"/>
                  </a:cubicBezTo>
                  <a:cubicBezTo>
                    <a:pt x="5314" y="4254"/>
                    <a:pt x="5314" y="4254"/>
                    <a:pt x="5314" y="4254"/>
                  </a:cubicBezTo>
                  <a:cubicBezTo>
                    <a:pt x="5308" y="4254"/>
                    <a:pt x="5308" y="4254"/>
                    <a:pt x="5308" y="4254"/>
                  </a:cubicBezTo>
                  <a:cubicBezTo>
                    <a:pt x="5164" y="4098"/>
                    <a:pt x="5075" y="3897"/>
                    <a:pt x="5075" y="3680"/>
                  </a:cubicBezTo>
                  <a:cubicBezTo>
                    <a:pt x="5075" y="3601"/>
                    <a:pt x="5086" y="3524"/>
                    <a:pt x="5112" y="3447"/>
                  </a:cubicBezTo>
                  <a:cubicBezTo>
                    <a:pt x="5200" y="3147"/>
                    <a:pt x="5437" y="2934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  <a:lnTo>
                    <a:pt x="5728" y="2862"/>
                  </a:lnTo>
                  <a:lnTo>
                    <a:pt x="5728" y="2862"/>
                  </a:lnTo>
                  <a:lnTo>
                    <a:pt x="5728" y="2862"/>
                  </a:lnTo>
                  <a:cubicBezTo>
                    <a:pt x="5437" y="2934"/>
                    <a:pt x="5200" y="3147"/>
                    <a:pt x="5112" y="3447"/>
                  </a:cubicBezTo>
                  <a:cubicBezTo>
                    <a:pt x="5086" y="3524"/>
                    <a:pt x="5075" y="3601"/>
                    <a:pt x="5075" y="3680"/>
                  </a:cubicBezTo>
                  <a:cubicBezTo>
                    <a:pt x="5075" y="3897"/>
                    <a:pt x="5164" y="4098"/>
                    <a:pt x="5308" y="4254"/>
                  </a:cubicBezTo>
                  <a:lnTo>
                    <a:pt x="5308" y="4254"/>
                  </a:lnTo>
                  <a:lnTo>
                    <a:pt x="5308" y="4254"/>
                  </a:lnTo>
                  <a:cubicBezTo>
                    <a:pt x="5235" y="4233"/>
                    <a:pt x="5153" y="4223"/>
                    <a:pt x="5075" y="4223"/>
                  </a:cubicBezTo>
                  <a:cubicBezTo>
                    <a:pt x="4858" y="4223"/>
                    <a:pt x="4646" y="4300"/>
                    <a:pt x="4480" y="4456"/>
                  </a:cubicBezTo>
                  <a:cubicBezTo>
                    <a:pt x="4305" y="4621"/>
                    <a:pt x="4217" y="4839"/>
                    <a:pt x="4217" y="5056"/>
                  </a:cubicBezTo>
                  <a:cubicBezTo>
                    <a:pt x="4217" y="5123"/>
                    <a:pt x="4222" y="5190"/>
                    <a:pt x="4238" y="5252"/>
                  </a:cubicBezTo>
                  <a:lnTo>
                    <a:pt x="4238" y="5252"/>
                  </a:lnTo>
                  <a:lnTo>
                    <a:pt x="4238" y="5252"/>
                  </a:lnTo>
                  <a:cubicBezTo>
                    <a:pt x="4082" y="5092"/>
                    <a:pt x="3860" y="4999"/>
                    <a:pt x="3627" y="4999"/>
                  </a:cubicBezTo>
                  <a:cubicBezTo>
                    <a:pt x="3570" y="4999"/>
                    <a:pt x="3513" y="5004"/>
                    <a:pt x="3456" y="5014"/>
                  </a:cubicBezTo>
                  <a:lnTo>
                    <a:pt x="3456" y="5014"/>
                  </a:lnTo>
                  <a:cubicBezTo>
                    <a:pt x="3462" y="5014"/>
                    <a:pt x="3462" y="5014"/>
                    <a:pt x="3462" y="5014"/>
                  </a:cubicBezTo>
                  <a:cubicBezTo>
                    <a:pt x="3466" y="4761"/>
                    <a:pt x="3523" y="4264"/>
                    <a:pt x="3876" y="3913"/>
                  </a:cubicBezTo>
                  <a:cubicBezTo>
                    <a:pt x="4108" y="3674"/>
                    <a:pt x="4258" y="3416"/>
                    <a:pt x="4320" y="3147"/>
                  </a:cubicBezTo>
                  <a:cubicBezTo>
                    <a:pt x="4346" y="3033"/>
                    <a:pt x="4357" y="2924"/>
                    <a:pt x="4357" y="2810"/>
                  </a:cubicBezTo>
                  <a:cubicBezTo>
                    <a:pt x="4357" y="2469"/>
                    <a:pt x="4238" y="2127"/>
                    <a:pt x="4015" y="1858"/>
                  </a:cubicBezTo>
                  <a:cubicBezTo>
                    <a:pt x="3730" y="1511"/>
                    <a:pt x="3311" y="1315"/>
                    <a:pt x="2840" y="1315"/>
                  </a:cubicBezTo>
                  <a:cubicBezTo>
                    <a:pt x="2365" y="1315"/>
                    <a:pt x="1951" y="1511"/>
                    <a:pt x="1661" y="1858"/>
                  </a:cubicBezTo>
                  <a:cubicBezTo>
                    <a:pt x="1443" y="2127"/>
                    <a:pt x="1324" y="2469"/>
                    <a:pt x="1324" y="2810"/>
                  </a:cubicBezTo>
                  <a:cubicBezTo>
                    <a:pt x="1324" y="2924"/>
                    <a:pt x="1335" y="3033"/>
                    <a:pt x="1360" y="3147"/>
                  </a:cubicBezTo>
                  <a:cubicBezTo>
                    <a:pt x="1422" y="3416"/>
                    <a:pt x="1557" y="3664"/>
                    <a:pt x="1753" y="3865"/>
                  </a:cubicBezTo>
                  <a:cubicBezTo>
                    <a:pt x="2084" y="4202"/>
                    <a:pt x="2178" y="4719"/>
                    <a:pt x="2204" y="4999"/>
                  </a:cubicBezTo>
                  <a:lnTo>
                    <a:pt x="2204" y="4999"/>
                  </a:lnTo>
                  <a:lnTo>
                    <a:pt x="2204" y="4999"/>
                  </a:lnTo>
                  <a:cubicBezTo>
                    <a:pt x="2204" y="4993"/>
                    <a:pt x="2204" y="499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lnTo>
                    <a:pt x="2204" y="4993"/>
                  </a:lnTo>
                  <a:cubicBezTo>
                    <a:pt x="2126" y="4973"/>
                    <a:pt x="2043" y="4962"/>
                    <a:pt x="1966" y="4962"/>
                  </a:cubicBezTo>
                  <a:cubicBezTo>
                    <a:pt x="1743" y="4962"/>
                    <a:pt x="1531" y="5045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397" y="5118"/>
                    <a:pt x="1407" y="5040"/>
                    <a:pt x="1407" y="4962"/>
                  </a:cubicBezTo>
                  <a:cubicBezTo>
                    <a:pt x="1407" y="4750"/>
                    <a:pt x="1329" y="4544"/>
                    <a:pt x="1169" y="4378"/>
                  </a:cubicBezTo>
                  <a:cubicBezTo>
                    <a:pt x="998" y="4207"/>
                    <a:pt x="775" y="4119"/>
                    <a:pt x="554" y="4119"/>
                  </a:cubicBezTo>
                  <a:cubicBezTo>
                    <a:pt x="486" y="4119"/>
                    <a:pt x="419" y="4129"/>
                    <a:pt x="352" y="4145"/>
                  </a:cubicBezTo>
                  <a:lnTo>
                    <a:pt x="352" y="4145"/>
                  </a:lnTo>
                  <a:lnTo>
                    <a:pt x="352" y="4145"/>
                  </a:lnTo>
                  <a:cubicBezTo>
                    <a:pt x="517" y="3990"/>
                    <a:pt x="615" y="3772"/>
                    <a:pt x="615" y="3540"/>
                  </a:cubicBezTo>
                  <a:cubicBezTo>
                    <a:pt x="615" y="3472"/>
                    <a:pt x="605" y="3405"/>
                    <a:pt x="590" y="3338"/>
                  </a:cubicBezTo>
                  <a:cubicBezTo>
                    <a:pt x="512" y="3043"/>
                    <a:pt x="279" y="2820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90" y="2665"/>
                    <a:pt x="527" y="2454"/>
                    <a:pt x="615" y="2158"/>
                  </a:cubicBezTo>
                  <a:cubicBezTo>
                    <a:pt x="641" y="2081"/>
                    <a:pt x="652" y="1998"/>
                    <a:pt x="652" y="1925"/>
                  </a:cubicBezTo>
                  <a:cubicBezTo>
                    <a:pt x="652" y="1708"/>
                    <a:pt x="564" y="1501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492" y="1367"/>
                    <a:pt x="574" y="1382"/>
                    <a:pt x="652" y="1382"/>
                  </a:cubicBezTo>
                  <a:cubicBezTo>
                    <a:pt x="869" y="1382"/>
                    <a:pt x="1081" y="1305"/>
                    <a:pt x="1247" y="1145"/>
                  </a:cubicBezTo>
                  <a:cubicBezTo>
                    <a:pt x="1422" y="978"/>
                    <a:pt x="1510" y="762"/>
                    <a:pt x="1510" y="539"/>
                  </a:cubicBezTo>
                  <a:cubicBezTo>
                    <a:pt x="1510" y="477"/>
                    <a:pt x="1505" y="410"/>
                    <a:pt x="1490" y="347"/>
                  </a:cubicBezTo>
                  <a:lnTo>
                    <a:pt x="1490" y="347"/>
                  </a:lnTo>
                  <a:cubicBezTo>
                    <a:pt x="1485" y="347"/>
                    <a:pt x="1485" y="347"/>
                    <a:pt x="1485" y="347"/>
                  </a:cubicBezTo>
                  <a:cubicBezTo>
                    <a:pt x="1645" y="508"/>
                    <a:pt x="1868" y="606"/>
                    <a:pt x="2105" y="606"/>
                  </a:cubicBezTo>
                  <a:cubicBezTo>
                    <a:pt x="2173" y="606"/>
                    <a:pt x="2240" y="595"/>
                    <a:pt x="2313" y="581"/>
                  </a:cubicBezTo>
                  <a:cubicBezTo>
                    <a:pt x="2617" y="508"/>
                    <a:pt x="2846" y="280"/>
                    <a:pt x="2929" y="6"/>
                  </a:cubicBezTo>
                  <a:lnTo>
                    <a:pt x="2929" y="6"/>
                  </a:lnTo>
                  <a:lnTo>
                    <a:pt x="2929" y="6"/>
                  </a:lnTo>
                  <a:cubicBezTo>
                    <a:pt x="3000" y="285"/>
                    <a:pt x="3218" y="523"/>
                    <a:pt x="3523" y="606"/>
                  </a:cubicBezTo>
                  <a:cubicBezTo>
                    <a:pt x="3601" y="627"/>
                    <a:pt x="3684" y="643"/>
                    <a:pt x="3761" y="643"/>
                  </a:cubicBezTo>
                  <a:cubicBezTo>
                    <a:pt x="3984" y="643"/>
                    <a:pt x="4196" y="554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330" y="487"/>
                    <a:pt x="4320" y="564"/>
                    <a:pt x="4320" y="643"/>
                  </a:cubicBezTo>
                  <a:cubicBezTo>
                    <a:pt x="4320" y="849"/>
                    <a:pt x="4398" y="1062"/>
                    <a:pt x="4558" y="1222"/>
                  </a:cubicBezTo>
                  <a:cubicBezTo>
                    <a:pt x="4729" y="1393"/>
                    <a:pt x="4952" y="1480"/>
                    <a:pt x="5179" y="1480"/>
                  </a:cubicBezTo>
                  <a:cubicBezTo>
                    <a:pt x="5241" y="1480"/>
                    <a:pt x="5308" y="1476"/>
                    <a:pt x="5376" y="1459"/>
                  </a:cubicBezTo>
                  <a:lnTo>
                    <a:pt x="5376" y="1459"/>
                  </a:lnTo>
                  <a:cubicBezTo>
                    <a:pt x="5376" y="1455"/>
                    <a:pt x="5376" y="1455"/>
                    <a:pt x="5376" y="1455"/>
                  </a:cubicBezTo>
                  <a:cubicBezTo>
                    <a:pt x="5210" y="1615"/>
                    <a:pt x="5112" y="1827"/>
                    <a:pt x="5112" y="2060"/>
                  </a:cubicBezTo>
                  <a:cubicBezTo>
                    <a:pt x="5112" y="2127"/>
                    <a:pt x="5122" y="2194"/>
                    <a:pt x="5138" y="2262"/>
                  </a:cubicBezTo>
                  <a:cubicBezTo>
                    <a:pt x="5215" y="2562"/>
                    <a:pt x="5443" y="2785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72"/>
            <p:cNvSpPr>
              <a:spLocks noChangeArrowheads="1"/>
            </p:cNvSpPr>
            <p:nvPr/>
          </p:nvSpPr>
          <p:spPr bwMode="auto">
            <a:xfrm>
              <a:off x="10768986" y="10535697"/>
              <a:ext cx="595811" cy="419012"/>
            </a:xfrm>
            <a:custGeom>
              <a:avLst/>
              <a:gdLst>
                <a:gd name="T0" fmla="*/ 943 w 1042"/>
                <a:gd name="T1" fmla="*/ 0 h 731"/>
                <a:gd name="T2" fmla="*/ 943 w 1042"/>
                <a:gd name="T3" fmla="*/ 0 h 731"/>
                <a:gd name="T4" fmla="*/ 100 w 1042"/>
                <a:gd name="T5" fmla="*/ 0 h 731"/>
                <a:gd name="T6" fmla="*/ 0 w 1042"/>
                <a:gd name="T7" fmla="*/ 98 h 731"/>
                <a:gd name="T8" fmla="*/ 0 w 1042"/>
                <a:gd name="T9" fmla="*/ 631 h 731"/>
                <a:gd name="T10" fmla="*/ 100 w 1042"/>
                <a:gd name="T11" fmla="*/ 730 h 731"/>
                <a:gd name="T12" fmla="*/ 943 w 1042"/>
                <a:gd name="T13" fmla="*/ 730 h 731"/>
                <a:gd name="T14" fmla="*/ 1041 w 1042"/>
                <a:gd name="T15" fmla="*/ 631 h 731"/>
                <a:gd name="T16" fmla="*/ 1041 w 1042"/>
                <a:gd name="T17" fmla="*/ 98 h 731"/>
                <a:gd name="T18" fmla="*/ 943 w 1042"/>
                <a:gd name="T19" fmla="*/ 0 h 731"/>
                <a:gd name="T20" fmla="*/ 622 w 1042"/>
                <a:gd name="T21" fmla="*/ 103 h 731"/>
                <a:gd name="T22" fmla="*/ 622 w 1042"/>
                <a:gd name="T23" fmla="*/ 103 h 731"/>
                <a:gd name="T24" fmla="*/ 431 w 1042"/>
                <a:gd name="T25" fmla="*/ 103 h 731"/>
                <a:gd name="T26" fmla="*/ 394 w 1042"/>
                <a:gd name="T27" fmla="*/ 68 h 731"/>
                <a:gd name="T28" fmla="*/ 431 w 1042"/>
                <a:gd name="T29" fmla="*/ 26 h 731"/>
                <a:gd name="T30" fmla="*/ 622 w 1042"/>
                <a:gd name="T31" fmla="*/ 26 h 731"/>
                <a:gd name="T32" fmla="*/ 658 w 1042"/>
                <a:gd name="T33" fmla="*/ 68 h 731"/>
                <a:gd name="T34" fmla="*/ 622 w 1042"/>
                <a:gd name="T35" fmla="*/ 103 h 731"/>
                <a:gd name="T36" fmla="*/ 943 w 1042"/>
                <a:gd name="T37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2" h="731">
                  <a:moveTo>
                    <a:pt x="943" y="0"/>
                  </a:moveTo>
                  <a:lnTo>
                    <a:pt x="943" y="0"/>
                  </a:lnTo>
                  <a:cubicBezTo>
                    <a:pt x="100" y="0"/>
                    <a:pt x="100" y="0"/>
                    <a:pt x="100" y="0"/>
                  </a:cubicBezTo>
                  <a:cubicBezTo>
                    <a:pt x="48" y="0"/>
                    <a:pt x="0" y="47"/>
                    <a:pt x="0" y="98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0" y="682"/>
                    <a:pt x="48" y="730"/>
                    <a:pt x="100" y="730"/>
                  </a:cubicBezTo>
                  <a:cubicBezTo>
                    <a:pt x="943" y="730"/>
                    <a:pt x="943" y="730"/>
                    <a:pt x="943" y="730"/>
                  </a:cubicBezTo>
                  <a:cubicBezTo>
                    <a:pt x="995" y="730"/>
                    <a:pt x="1041" y="682"/>
                    <a:pt x="1041" y="631"/>
                  </a:cubicBezTo>
                  <a:cubicBezTo>
                    <a:pt x="1041" y="98"/>
                    <a:pt x="1041" y="98"/>
                    <a:pt x="1041" y="98"/>
                  </a:cubicBezTo>
                  <a:cubicBezTo>
                    <a:pt x="1041" y="47"/>
                    <a:pt x="995" y="0"/>
                    <a:pt x="943" y="0"/>
                  </a:cubicBezTo>
                  <a:lnTo>
                    <a:pt x="622" y="103"/>
                  </a:lnTo>
                  <a:lnTo>
                    <a:pt x="622" y="103"/>
                  </a:lnTo>
                  <a:cubicBezTo>
                    <a:pt x="431" y="103"/>
                    <a:pt x="431" y="103"/>
                    <a:pt x="431" y="103"/>
                  </a:cubicBezTo>
                  <a:cubicBezTo>
                    <a:pt x="410" y="103"/>
                    <a:pt x="394" y="88"/>
                    <a:pt x="394" y="68"/>
                  </a:cubicBezTo>
                  <a:cubicBezTo>
                    <a:pt x="394" y="47"/>
                    <a:pt x="410" y="26"/>
                    <a:pt x="431" y="26"/>
                  </a:cubicBezTo>
                  <a:cubicBezTo>
                    <a:pt x="622" y="26"/>
                    <a:pt x="622" y="26"/>
                    <a:pt x="622" y="26"/>
                  </a:cubicBezTo>
                  <a:cubicBezTo>
                    <a:pt x="643" y="26"/>
                    <a:pt x="658" y="47"/>
                    <a:pt x="658" y="68"/>
                  </a:cubicBezTo>
                  <a:cubicBezTo>
                    <a:pt x="658" y="88"/>
                    <a:pt x="643" y="103"/>
                    <a:pt x="622" y="103"/>
                  </a:cubicBezTo>
                  <a:lnTo>
                    <a:pt x="943" y="0"/>
                  </a:lnTo>
                </a:path>
              </a:pathLst>
            </a:custGeom>
            <a:solidFill>
              <a:srgbClr val="5C678A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73"/>
            <p:cNvSpPr>
              <a:spLocks noChangeArrowheads="1"/>
            </p:cNvSpPr>
            <p:nvPr/>
          </p:nvSpPr>
          <p:spPr bwMode="auto">
            <a:xfrm>
              <a:off x="10785357" y="10610987"/>
              <a:ext cx="563075" cy="327352"/>
            </a:xfrm>
            <a:custGeom>
              <a:avLst/>
              <a:gdLst>
                <a:gd name="T0" fmla="*/ 0 w 989"/>
                <a:gd name="T1" fmla="*/ 0 h 575"/>
                <a:gd name="T2" fmla="*/ 0 w 989"/>
                <a:gd name="T3" fmla="*/ 0 h 575"/>
                <a:gd name="T4" fmla="*/ 0 w 989"/>
                <a:gd name="T5" fmla="*/ 502 h 575"/>
                <a:gd name="T6" fmla="*/ 73 w 989"/>
                <a:gd name="T7" fmla="*/ 574 h 575"/>
                <a:gd name="T8" fmla="*/ 916 w 989"/>
                <a:gd name="T9" fmla="*/ 574 h 575"/>
                <a:gd name="T10" fmla="*/ 988 w 989"/>
                <a:gd name="T11" fmla="*/ 502 h 575"/>
                <a:gd name="T12" fmla="*/ 988 w 989"/>
                <a:gd name="T13" fmla="*/ 0 h 575"/>
                <a:gd name="T14" fmla="*/ 0 w 989"/>
                <a:gd name="T15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9" h="575">
                  <a:moveTo>
                    <a:pt x="0" y="0"/>
                  </a:moveTo>
                  <a:lnTo>
                    <a:pt x="0" y="0"/>
                  </a:lnTo>
                  <a:cubicBezTo>
                    <a:pt x="0" y="502"/>
                    <a:pt x="0" y="502"/>
                    <a:pt x="0" y="502"/>
                  </a:cubicBezTo>
                  <a:cubicBezTo>
                    <a:pt x="0" y="543"/>
                    <a:pt x="31" y="574"/>
                    <a:pt x="73" y="574"/>
                  </a:cubicBezTo>
                  <a:cubicBezTo>
                    <a:pt x="916" y="574"/>
                    <a:pt x="916" y="574"/>
                    <a:pt x="916" y="574"/>
                  </a:cubicBezTo>
                  <a:cubicBezTo>
                    <a:pt x="957" y="574"/>
                    <a:pt x="988" y="543"/>
                    <a:pt x="988" y="502"/>
                  </a:cubicBezTo>
                  <a:cubicBezTo>
                    <a:pt x="988" y="0"/>
                    <a:pt x="988" y="0"/>
                    <a:pt x="988" y="0"/>
                  </a:cubicBezTo>
                  <a:lnTo>
                    <a:pt x="0" y="0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74"/>
            <p:cNvSpPr>
              <a:spLocks noChangeArrowheads="1"/>
            </p:cNvSpPr>
            <p:nvPr/>
          </p:nvSpPr>
          <p:spPr bwMode="auto">
            <a:xfrm>
              <a:off x="10804998" y="10660091"/>
              <a:ext cx="186600" cy="219326"/>
            </a:xfrm>
            <a:custGeom>
              <a:avLst/>
              <a:gdLst>
                <a:gd name="T0" fmla="*/ 331 w 332"/>
                <a:gd name="T1" fmla="*/ 383 h 384"/>
                <a:gd name="T2" fmla="*/ 0 w 332"/>
                <a:gd name="T3" fmla="*/ 383 h 384"/>
                <a:gd name="T4" fmla="*/ 0 w 332"/>
                <a:gd name="T5" fmla="*/ 0 h 384"/>
                <a:gd name="T6" fmla="*/ 331 w 332"/>
                <a:gd name="T7" fmla="*/ 0 h 384"/>
                <a:gd name="T8" fmla="*/ 331 w 332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384">
                  <a:moveTo>
                    <a:pt x="331" y="383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331" y="0"/>
                  </a:lnTo>
                  <a:lnTo>
                    <a:pt x="331" y="38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75"/>
            <p:cNvSpPr>
              <a:spLocks noChangeArrowheads="1"/>
            </p:cNvSpPr>
            <p:nvPr/>
          </p:nvSpPr>
          <p:spPr bwMode="auto">
            <a:xfrm>
              <a:off x="11024334" y="10663364"/>
              <a:ext cx="297907" cy="58924"/>
            </a:xfrm>
            <a:custGeom>
              <a:avLst/>
              <a:gdLst>
                <a:gd name="T0" fmla="*/ 522 w 523"/>
                <a:gd name="T1" fmla="*/ 104 h 105"/>
                <a:gd name="T2" fmla="*/ 0 w 523"/>
                <a:gd name="T3" fmla="*/ 104 h 105"/>
                <a:gd name="T4" fmla="*/ 0 w 523"/>
                <a:gd name="T5" fmla="*/ 0 h 105"/>
                <a:gd name="T6" fmla="*/ 522 w 523"/>
                <a:gd name="T7" fmla="*/ 0 h 105"/>
                <a:gd name="T8" fmla="*/ 522 w 523"/>
                <a:gd name="T9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05">
                  <a:moveTo>
                    <a:pt x="522" y="104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104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76"/>
            <p:cNvSpPr>
              <a:spLocks noChangeArrowheads="1"/>
            </p:cNvSpPr>
            <p:nvPr/>
          </p:nvSpPr>
          <p:spPr bwMode="auto">
            <a:xfrm>
              <a:off x="11057071" y="10735380"/>
              <a:ext cx="229159" cy="39282"/>
            </a:xfrm>
            <a:custGeom>
              <a:avLst/>
              <a:gdLst>
                <a:gd name="T0" fmla="*/ 398 w 399"/>
                <a:gd name="T1" fmla="*/ 67 h 68"/>
                <a:gd name="T2" fmla="*/ 0 w 399"/>
                <a:gd name="T3" fmla="*/ 67 h 68"/>
                <a:gd name="T4" fmla="*/ 0 w 399"/>
                <a:gd name="T5" fmla="*/ 0 h 68"/>
                <a:gd name="T6" fmla="*/ 398 w 399"/>
                <a:gd name="T7" fmla="*/ 0 h 68"/>
                <a:gd name="T8" fmla="*/ 398 w 399"/>
                <a:gd name="T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8">
                  <a:moveTo>
                    <a:pt x="398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398" y="67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77"/>
            <p:cNvSpPr>
              <a:spLocks noChangeArrowheads="1"/>
            </p:cNvSpPr>
            <p:nvPr/>
          </p:nvSpPr>
          <p:spPr bwMode="auto">
            <a:xfrm>
              <a:off x="11024334" y="10892510"/>
              <a:ext cx="297907" cy="32736"/>
            </a:xfrm>
            <a:custGeom>
              <a:avLst/>
              <a:gdLst>
                <a:gd name="T0" fmla="*/ 522 w 523"/>
                <a:gd name="T1" fmla="*/ 61 h 62"/>
                <a:gd name="T2" fmla="*/ 0 w 523"/>
                <a:gd name="T3" fmla="*/ 61 h 62"/>
                <a:gd name="T4" fmla="*/ 0 w 523"/>
                <a:gd name="T5" fmla="*/ 0 h 62"/>
                <a:gd name="T6" fmla="*/ 522 w 523"/>
                <a:gd name="T7" fmla="*/ 0 h 62"/>
                <a:gd name="T8" fmla="*/ 522 w 523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62">
                  <a:moveTo>
                    <a:pt x="522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61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78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111300"/>
            </a:xfrm>
            <a:custGeom>
              <a:avLst/>
              <a:gdLst>
                <a:gd name="T0" fmla="*/ 115 w 116"/>
                <a:gd name="T1" fmla="*/ 191 h 192"/>
                <a:gd name="T2" fmla="*/ 0 w 116"/>
                <a:gd name="T3" fmla="*/ 191 h 192"/>
                <a:gd name="T4" fmla="*/ 0 w 116"/>
                <a:gd name="T5" fmla="*/ 0 h 192"/>
                <a:gd name="T6" fmla="*/ 115 w 116"/>
                <a:gd name="T7" fmla="*/ 0 h 192"/>
                <a:gd name="T8" fmla="*/ 115 w 116"/>
                <a:gd name="T9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92">
                  <a:moveTo>
                    <a:pt x="115" y="191"/>
                  </a:moveTo>
                  <a:lnTo>
                    <a:pt x="0" y="191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191"/>
                  </a:lnTo>
                </a:path>
              </a:pathLst>
            </a:custGeom>
            <a:solidFill>
              <a:srgbClr val="7B7B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79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55649"/>
            </a:xfrm>
            <a:custGeom>
              <a:avLst/>
              <a:gdLst>
                <a:gd name="T0" fmla="*/ 115 w 116"/>
                <a:gd name="T1" fmla="*/ 92 h 93"/>
                <a:gd name="T2" fmla="*/ 0 w 116"/>
                <a:gd name="T3" fmla="*/ 92 h 93"/>
                <a:gd name="T4" fmla="*/ 0 w 116"/>
                <a:gd name="T5" fmla="*/ 0 h 93"/>
                <a:gd name="T6" fmla="*/ 115 w 116"/>
                <a:gd name="T7" fmla="*/ 0 h 93"/>
                <a:gd name="T8" fmla="*/ 115 w 116"/>
                <a:gd name="T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3">
                  <a:moveTo>
                    <a:pt x="115" y="92"/>
                  </a:moveTo>
                  <a:lnTo>
                    <a:pt x="0" y="92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92"/>
                  </a:lnTo>
                </a:path>
              </a:pathLst>
            </a:custGeom>
            <a:solidFill>
              <a:srgbClr val="6767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Group 126"/>
          <p:cNvGrpSpPr/>
          <p:nvPr/>
        </p:nvGrpSpPr>
        <p:grpSpPr>
          <a:xfrm>
            <a:off x="475266" y="1944313"/>
            <a:ext cx="2736803" cy="1615487"/>
            <a:chOff x="9436597" y="5579572"/>
            <a:chExt cx="5473605" cy="3230973"/>
          </a:xfrm>
          <a:solidFill>
            <a:schemeClr val="accent4"/>
          </a:solidFill>
        </p:grpSpPr>
        <p:sp>
          <p:nvSpPr>
            <p:cNvPr id="55" name="Freeform 5"/>
            <p:cNvSpPr>
              <a:spLocks noChangeArrowheads="1"/>
            </p:cNvSpPr>
            <p:nvPr/>
          </p:nvSpPr>
          <p:spPr bwMode="auto">
            <a:xfrm>
              <a:off x="9436597" y="6505981"/>
              <a:ext cx="713663" cy="713630"/>
            </a:xfrm>
            <a:custGeom>
              <a:avLst/>
              <a:gdLst>
                <a:gd name="T0" fmla="*/ 942 w 1248"/>
                <a:gd name="T1" fmla="*/ 0 h 1253"/>
                <a:gd name="T2" fmla="*/ 942 w 1248"/>
                <a:gd name="T3" fmla="*/ 0 h 1253"/>
                <a:gd name="T4" fmla="*/ 585 w 1248"/>
                <a:gd name="T5" fmla="*/ 506 h 1253"/>
                <a:gd name="T6" fmla="*/ 0 w 1248"/>
                <a:gd name="T7" fmla="*/ 305 h 1253"/>
                <a:gd name="T8" fmla="*/ 502 w 1248"/>
                <a:gd name="T9" fmla="*/ 662 h 1253"/>
                <a:gd name="T10" fmla="*/ 300 w 1248"/>
                <a:gd name="T11" fmla="*/ 1252 h 1253"/>
                <a:gd name="T12" fmla="*/ 662 w 1248"/>
                <a:gd name="T13" fmla="*/ 745 h 1253"/>
                <a:gd name="T14" fmla="*/ 1247 w 1248"/>
                <a:gd name="T15" fmla="*/ 946 h 1253"/>
                <a:gd name="T16" fmla="*/ 741 w 1248"/>
                <a:gd name="T17" fmla="*/ 589 h 1253"/>
                <a:gd name="T18" fmla="*/ 942 w 1248"/>
                <a:gd name="T19" fmla="*/ 0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8" h="1253">
                  <a:moveTo>
                    <a:pt x="942" y="0"/>
                  </a:moveTo>
                  <a:lnTo>
                    <a:pt x="942" y="0"/>
                  </a:lnTo>
                  <a:lnTo>
                    <a:pt x="585" y="506"/>
                  </a:lnTo>
                  <a:lnTo>
                    <a:pt x="0" y="305"/>
                  </a:lnTo>
                  <a:lnTo>
                    <a:pt x="502" y="662"/>
                  </a:lnTo>
                  <a:lnTo>
                    <a:pt x="300" y="1252"/>
                  </a:lnTo>
                  <a:lnTo>
                    <a:pt x="662" y="745"/>
                  </a:lnTo>
                  <a:lnTo>
                    <a:pt x="1247" y="946"/>
                  </a:lnTo>
                  <a:lnTo>
                    <a:pt x="741" y="589"/>
                  </a:lnTo>
                  <a:lnTo>
                    <a:pt x="942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7"/>
            <p:cNvSpPr>
              <a:spLocks noChangeArrowheads="1"/>
            </p:cNvSpPr>
            <p:nvPr/>
          </p:nvSpPr>
          <p:spPr bwMode="auto">
            <a:xfrm>
              <a:off x="12952538" y="5579572"/>
              <a:ext cx="307727" cy="314258"/>
            </a:xfrm>
            <a:custGeom>
              <a:avLst/>
              <a:gdLst>
                <a:gd name="T0" fmla="*/ 496 w 539"/>
                <a:gd name="T1" fmla="*/ 0 h 545"/>
                <a:gd name="T2" fmla="*/ 496 w 539"/>
                <a:gd name="T3" fmla="*/ 0 h 545"/>
                <a:gd name="T4" fmla="*/ 263 w 539"/>
                <a:gd name="T5" fmla="*/ 213 h 545"/>
                <a:gd name="T6" fmla="*/ 0 w 539"/>
                <a:gd name="T7" fmla="*/ 42 h 545"/>
                <a:gd name="T8" fmla="*/ 207 w 539"/>
                <a:gd name="T9" fmla="*/ 280 h 545"/>
                <a:gd name="T10" fmla="*/ 41 w 539"/>
                <a:gd name="T11" fmla="*/ 544 h 545"/>
                <a:gd name="T12" fmla="*/ 273 w 539"/>
                <a:gd name="T13" fmla="*/ 337 h 545"/>
                <a:gd name="T14" fmla="*/ 538 w 539"/>
                <a:gd name="T15" fmla="*/ 502 h 545"/>
                <a:gd name="T16" fmla="*/ 331 w 539"/>
                <a:gd name="T17" fmla="*/ 269 h 545"/>
                <a:gd name="T18" fmla="*/ 496 w 539"/>
                <a:gd name="T1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9" h="545">
                  <a:moveTo>
                    <a:pt x="496" y="0"/>
                  </a:moveTo>
                  <a:lnTo>
                    <a:pt x="496" y="0"/>
                  </a:lnTo>
                  <a:lnTo>
                    <a:pt x="263" y="213"/>
                  </a:lnTo>
                  <a:lnTo>
                    <a:pt x="0" y="42"/>
                  </a:lnTo>
                  <a:lnTo>
                    <a:pt x="207" y="280"/>
                  </a:lnTo>
                  <a:lnTo>
                    <a:pt x="41" y="544"/>
                  </a:lnTo>
                  <a:lnTo>
                    <a:pt x="273" y="337"/>
                  </a:lnTo>
                  <a:lnTo>
                    <a:pt x="538" y="502"/>
                  </a:lnTo>
                  <a:lnTo>
                    <a:pt x="331" y="269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9"/>
            <p:cNvSpPr>
              <a:spLocks noChangeArrowheads="1"/>
            </p:cNvSpPr>
            <p:nvPr/>
          </p:nvSpPr>
          <p:spPr bwMode="auto">
            <a:xfrm>
              <a:off x="10094606" y="8434091"/>
              <a:ext cx="307727" cy="314258"/>
            </a:xfrm>
            <a:custGeom>
              <a:avLst/>
              <a:gdLst>
                <a:gd name="T0" fmla="*/ 497 w 539"/>
                <a:gd name="T1" fmla="*/ 0 h 545"/>
                <a:gd name="T2" fmla="*/ 497 w 539"/>
                <a:gd name="T3" fmla="*/ 0 h 545"/>
                <a:gd name="T4" fmla="*/ 497 w 539"/>
                <a:gd name="T5" fmla="*/ 0 h 545"/>
                <a:gd name="T6" fmla="*/ 264 w 539"/>
                <a:gd name="T7" fmla="*/ 213 h 545"/>
                <a:gd name="T8" fmla="*/ 0 w 539"/>
                <a:gd name="T9" fmla="*/ 42 h 545"/>
                <a:gd name="T10" fmla="*/ 207 w 539"/>
                <a:gd name="T11" fmla="*/ 279 h 545"/>
                <a:gd name="T12" fmla="*/ 41 w 539"/>
                <a:gd name="T13" fmla="*/ 544 h 545"/>
                <a:gd name="T14" fmla="*/ 274 w 539"/>
                <a:gd name="T15" fmla="*/ 336 h 545"/>
                <a:gd name="T16" fmla="*/ 538 w 539"/>
                <a:gd name="T17" fmla="*/ 502 h 545"/>
                <a:gd name="T18" fmla="*/ 332 w 539"/>
                <a:gd name="T19" fmla="*/ 269 h 545"/>
                <a:gd name="T20" fmla="*/ 497 w 539"/>
                <a:gd name="T21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9" h="545">
                  <a:moveTo>
                    <a:pt x="497" y="0"/>
                  </a:moveTo>
                  <a:lnTo>
                    <a:pt x="497" y="0"/>
                  </a:lnTo>
                  <a:lnTo>
                    <a:pt x="497" y="0"/>
                  </a:lnTo>
                  <a:cubicBezTo>
                    <a:pt x="264" y="213"/>
                    <a:pt x="264" y="213"/>
                    <a:pt x="264" y="21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41" y="544"/>
                    <a:pt x="41" y="544"/>
                    <a:pt x="41" y="54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538" y="502"/>
                    <a:pt x="538" y="502"/>
                    <a:pt x="538" y="502"/>
                  </a:cubicBezTo>
                  <a:cubicBezTo>
                    <a:pt x="332" y="269"/>
                    <a:pt x="332" y="269"/>
                    <a:pt x="332" y="269"/>
                  </a:cubicBezTo>
                  <a:cubicBezTo>
                    <a:pt x="497" y="0"/>
                    <a:pt x="497" y="0"/>
                    <a:pt x="497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14602475" y="7055933"/>
              <a:ext cx="307727" cy="304439"/>
            </a:xfrm>
            <a:custGeom>
              <a:avLst/>
              <a:gdLst>
                <a:gd name="T0" fmla="*/ 496 w 539"/>
                <a:gd name="T1" fmla="*/ 0 h 539"/>
                <a:gd name="T2" fmla="*/ 263 w 539"/>
                <a:gd name="T3" fmla="*/ 207 h 539"/>
                <a:gd name="T4" fmla="*/ 0 w 539"/>
                <a:gd name="T5" fmla="*/ 42 h 539"/>
                <a:gd name="T6" fmla="*/ 207 w 539"/>
                <a:gd name="T7" fmla="*/ 274 h 539"/>
                <a:gd name="T8" fmla="*/ 42 w 539"/>
                <a:gd name="T9" fmla="*/ 538 h 539"/>
                <a:gd name="T10" fmla="*/ 274 w 539"/>
                <a:gd name="T11" fmla="*/ 331 h 539"/>
                <a:gd name="T12" fmla="*/ 538 w 539"/>
                <a:gd name="T13" fmla="*/ 497 h 539"/>
                <a:gd name="T14" fmla="*/ 331 w 539"/>
                <a:gd name="T15" fmla="*/ 264 h 539"/>
                <a:gd name="T16" fmla="*/ 496 w 539"/>
                <a:gd name="T1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9" h="539">
                  <a:moveTo>
                    <a:pt x="496" y="0"/>
                  </a:moveTo>
                  <a:lnTo>
                    <a:pt x="263" y="207"/>
                  </a:lnTo>
                  <a:lnTo>
                    <a:pt x="0" y="42"/>
                  </a:lnTo>
                  <a:lnTo>
                    <a:pt x="207" y="274"/>
                  </a:lnTo>
                  <a:lnTo>
                    <a:pt x="42" y="538"/>
                  </a:lnTo>
                  <a:lnTo>
                    <a:pt x="274" y="331"/>
                  </a:lnTo>
                  <a:lnTo>
                    <a:pt x="538" y="497"/>
                  </a:lnTo>
                  <a:lnTo>
                    <a:pt x="331" y="264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13633465" y="8096915"/>
              <a:ext cx="713663" cy="713630"/>
            </a:xfrm>
            <a:custGeom>
              <a:avLst/>
              <a:gdLst>
                <a:gd name="T0" fmla="*/ 947 w 1248"/>
                <a:gd name="T1" fmla="*/ 0 h 1249"/>
                <a:gd name="T2" fmla="*/ 947 w 1248"/>
                <a:gd name="T3" fmla="*/ 0 h 1249"/>
                <a:gd name="T4" fmla="*/ 591 w 1248"/>
                <a:gd name="T5" fmla="*/ 507 h 1249"/>
                <a:gd name="T6" fmla="*/ 0 w 1248"/>
                <a:gd name="T7" fmla="*/ 306 h 1249"/>
                <a:gd name="T8" fmla="*/ 508 w 1248"/>
                <a:gd name="T9" fmla="*/ 663 h 1249"/>
                <a:gd name="T10" fmla="*/ 306 w 1248"/>
                <a:gd name="T11" fmla="*/ 1248 h 1249"/>
                <a:gd name="T12" fmla="*/ 306 w 1248"/>
                <a:gd name="T13" fmla="*/ 1248 h 1249"/>
                <a:gd name="T14" fmla="*/ 663 w 1248"/>
                <a:gd name="T15" fmla="*/ 745 h 1249"/>
                <a:gd name="T16" fmla="*/ 1247 w 1248"/>
                <a:gd name="T17" fmla="*/ 947 h 1249"/>
                <a:gd name="T18" fmla="*/ 745 w 1248"/>
                <a:gd name="T19" fmla="*/ 585 h 1249"/>
                <a:gd name="T20" fmla="*/ 947 w 1248"/>
                <a:gd name="T21" fmla="*/ 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8" h="1249">
                  <a:moveTo>
                    <a:pt x="947" y="0"/>
                  </a:moveTo>
                  <a:lnTo>
                    <a:pt x="947" y="0"/>
                  </a:lnTo>
                  <a:lnTo>
                    <a:pt x="591" y="507"/>
                  </a:lnTo>
                  <a:lnTo>
                    <a:pt x="0" y="306"/>
                  </a:lnTo>
                  <a:lnTo>
                    <a:pt x="508" y="663"/>
                  </a:lnTo>
                  <a:lnTo>
                    <a:pt x="306" y="1248"/>
                  </a:lnTo>
                  <a:lnTo>
                    <a:pt x="306" y="1248"/>
                  </a:lnTo>
                  <a:lnTo>
                    <a:pt x="663" y="745"/>
                  </a:lnTo>
                  <a:lnTo>
                    <a:pt x="1247" y="947"/>
                  </a:lnTo>
                  <a:lnTo>
                    <a:pt x="745" y="585"/>
                  </a:lnTo>
                  <a:lnTo>
                    <a:pt x="947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330101" y="2302668"/>
            <a:ext cx="6914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/>
              <a:t>元组是不可变对象，如果需要改变，转化成列表即可</a:t>
            </a:r>
            <a:endParaRPr kumimoji="1" lang="en-US" altLang="en-US" dirty="0"/>
          </a:p>
          <a:p>
            <a:endParaRPr kumimoji="1" lang="en-US" altLang="zh-CN" dirty="0"/>
          </a:p>
          <a:p>
            <a:r>
              <a:rPr kumimoji="1" lang="en-US" altLang="en-US" dirty="0"/>
              <a:t>元组中只有  count 和  index 方法，方便查找元组中的数据</a:t>
            </a:r>
            <a:endParaRPr kumimoji="1" lang="zh-CN" altLang="en-US" dirty="0"/>
          </a:p>
        </p:txBody>
      </p:sp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3348891" y="3637789"/>
          <a:ext cx="7500949" cy="1468685"/>
        </p:xfrm>
        <a:graphic>
          <a:graphicData uri="http://schemas.openxmlformats.org/drawingml/2006/table">
            <a:tbl>
              <a:tblPr/>
              <a:tblGrid>
                <a:gridCol w="2493466"/>
                <a:gridCol w="663575"/>
                <a:gridCol w="2332004"/>
                <a:gridCol w="2011904"/>
              </a:tblGrid>
              <a:tr h="417125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方法名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返回值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含义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案例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4136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count(value)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int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子元素个数</a:t>
                      </a:r>
                      <a:r>
                        <a:rPr lang="en-US" altLang="zh-CN" dirty="0">
                          <a:effectLst/>
                        </a:rPr>
                        <a:t>,</a:t>
                      </a:r>
                      <a:r>
                        <a:rPr lang="zh-CN" altLang="en-US" dirty="0">
                          <a:effectLst/>
                        </a:rPr>
                        <a:t>同列表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n-US" altLang="zh-CN" b="1" dirty="0">
                          <a:effectLst/>
                        </a:rPr>
                        <a:t>(</a:t>
                      </a:r>
                      <a:r>
                        <a:rPr lang="en-US" altLang="zh-CN" sz="135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T.</a:t>
                      </a:r>
                      <a:r>
                        <a:rPr lang="en-US" altLang="zh-CN" dirty="0"/>
                        <a:t>count</a:t>
                      </a:r>
                      <a:r>
                        <a:rPr lang="en-US" altLang="zh-CN" b="1" dirty="0">
                          <a:effectLst/>
                        </a:rPr>
                        <a:t>(</a:t>
                      </a:r>
                      <a:r>
                        <a:rPr lang="en-US" altLang="zh-CN" sz="135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"a"</a:t>
                      </a:r>
                      <a:r>
                        <a:rPr lang="en-US" altLang="zh-CN" b="1" dirty="0">
                          <a:effectLst/>
                        </a:rPr>
                        <a:t>))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36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index(value, [start, [stop]])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int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子元素位置 同列表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n-US" altLang="zh-CN" b="1" dirty="0">
                          <a:effectLst/>
                        </a:rPr>
                        <a:t>(</a:t>
                      </a:r>
                      <a:r>
                        <a:rPr lang="en-US" altLang="zh-CN" sz="135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T.</a:t>
                      </a:r>
                      <a:r>
                        <a:rPr lang="en-US" altLang="zh-CN" dirty="0"/>
                        <a:t>index</a:t>
                      </a:r>
                      <a:r>
                        <a:rPr lang="en-US" altLang="zh-CN" b="1" dirty="0">
                          <a:effectLst/>
                        </a:rPr>
                        <a:t>(</a:t>
                      </a:r>
                      <a:r>
                        <a:rPr lang="en-US" altLang="zh-CN" sz="135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"b"</a:t>
                      </a:r>
                      <a:r>
                        <a:rPr lang="en-US" altLang="zh-CN" b="1" dirty="0">
                          <a:effectLst/>
                        </a:rPr>
                        <a:t>))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元组方法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84"/>
          <p:cNvSpPr/>
          <p:nvPr/>
        </p:nvSpPr>
        <p:spPr bwMode="auto">
          <a:xfrm>
            <a:off x="1516506" y="2490521"/>
            <a:ext cx="764860" cy="7650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7" name="Freeform 36"/>
          <p:cNvSpPr>
            <a:spLocks noChangeArrowheads="1"/>
          </p:cNvSpPr>
          <p:nvPr/>
        </p:nvSpPr>
        <p:spPr bwMode="auto">
          <a:xfrm>
            <a:off x="1764925" y="2695980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/>
          <p:nvPr/>
        </p:nvSpPr>
        <p:spPr bwMode="auto">
          <a:xfrm>
            <a:off x="8305237" y="1677340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/>
          <p:nvPr/>
        </p:nvSpPr>
        <p:spPr bwMode="auto">
          <a:xfrm>
            <a:off x="7197996" y="1873099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/>
          <p:nvPr/>
        </p:nvSpPr>
        <p:spPr bwMode="auto">
          <a:xfrm>
            <a:off x="6921186" y="2211707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/>
          <p:nvPr/>
        </p:nvSpPr>
        <p:spPr bwMode="auto">
          <a:xfrm>
            <a:off x="7522411" y="2425101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/>
          <p:nvPr/>
        </p:nvSpPr>
        <p:spPr bwMode="auto">
          <a:xfrm>
            <a:off x="6214171" y="2992975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/>
          <p:nvPr/>
        </p:nvSpPr>
        <p:spPr bwMode="auto">
          <a:xfrm>
            <a:off x="6924711" y="3395071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/>
          <p:nvPr/>
        </p:nvSpPr>
        <p:spPr bwMode="auto">
          <a:xfrm>
            <a:off x="6413405" y="416752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/>
          <p:nvPr/>
        </p:nvSpPr>
        <p:spPr bwMode="auto">
          <a:xfrm>
            <a:off x="8146556" y="3007084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/>
          <p:nvPr/>
        </p:nvSpPr>
        <p:spPr bwMode="auto">
          <a:xfrm>
            <a:off x="8317581" y="2537970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/>
          <p:nvPr/>
        </p:nvSpPr>
        <p:spPr bwMode="auto">
          <a:xfrm>
            <a:off x="9110987" y="2437446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/>
          <p:nvPr/>
        </p:nvSpPr>
        <p:spPr bwMode="auto">
          <a:xfrm>
            <a:off x="9521797" y="2952412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/>
          <p:nvPr/>
        </p:nvSpPr>
        <p:spPr bwMode="auto">
          <a:xfrm>
            <a:off x="9537663" y="353263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/>
          <p:nvPr/>
        </p:nvSpPr>
        <p:spPr bwMode="auto">
          <a:xfrm>
            <a:off x="9424823" y="436151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2938" y="2699722"/>
            <a:ext cx="299462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</a:t>
            </a:r>
            <a:endParaRPr lang="en-US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count   index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09510" y="2443326"/>
            <a:ext cx="4682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THREE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ogitation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887537" y="2601758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1986981" y="2580794"/>
            <a:ext cx="42049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现在有这样一个需求，要求集合中的每个元素都对应一个值，形成键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值对</a:t>
            </a: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的形式，就像字典一样，在Python中有办法定义这样的数据类型吗？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22551" y="49184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9940312" y="207781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10357297" y="260062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852346" y="201854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913980" y="356371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8069179" y="237414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9394212" y="260909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8179246" y="307264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10090597" y="283926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832738" y="337747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8687246" y="264706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1138372" y="283267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9639746" y="230217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1563796" y="385581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10518418" y="222524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866230" y="370976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966647" y="406536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9581613" y="432134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10663538" y="406143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6" name="文本框 65"/>
          <p:cNvSpPr txBox="1"/>
          <p:nvPr/>
        </p:nvSpPr>
        <p:spPr>
          <a:xfrm>
            <a:off x="480813" y="1759619"/>
            <a:ext cx="75100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字典是由键值对构成（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）的无序集合</a:t>
            </a:r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（不像字符串、列表和元祖那样有固定的位置）。</a:t>
            </a:r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键（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）的数据类型一般为数字或字符串，且必须是唯一的，不能重复。</a:t>
            </a:r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值（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）可以是任意数据类型。</a:t>
            </a:r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字典使用大括号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字典特性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76"/>
          <p:cNvGrpSpPr/>
          <p:nvPr/>
        </p:nvGrpSpPr>
        <p:grpSpPr>
          <a:xfrm>
            <a:off x="5093833" y="2905632"/>
            <a:ext cx="1970843" cy="2604093"/>
            <a:chOff x="9829438" y="5671231"/>
            <a:chExt cx="4196867" cy="5545360"/>
          </a:xfrm>
        </p:grpSpPr>
        <p:sp>
          <p:nvSpPr>
            <p:cNvPr id="5" name="Freeform 37"/>
            <p:cNvSpPr>
              <a:spLocks noChangeArrowheads="1"/>
            </p:cNvSpPr>
            <p:nvPr/>
          </p:nvSpPr>
          <p:spPr bwMode="auto">
            <a:xfrm>
              <a:off x="10222282" y="5671231"/>
              <a:ext cx="3460286" cy="3453573"/>
            </a:xfrm>
            <a:custGeom>
              <a:avLst/>
              <a:gdLst>
                <a:gd name="T0" fmla="*/ 3028 w 6055"/>
                <a:gd name="T1" fmla="*/ 0 h 6044"/>
                <a:gd name="T2" fmla="*/ 3028 w 6055"/>
                <a:gd name="T3" fmla="*/ 0 h 6044"/>
                <a:gd name="T4" fmla="*/ 0 w 6055"/>
                <a:gd name="T5" fmla="*/ 3021 h 6044"/>
                <a:gd name="T6" fmla="*/ 212 w 6055"/>
                <a:gd name="T7" fmla="*/ 4128 h 6044"/>
                <a:gd name="T8" fmla="*/ 285 w 6055"/>
                <a:gd name="T9" fmla="*/ 4221 h 6044"/>
                <a:gd name="T10" fmla="*/ 425 w 6055"/>
                <a:gd name="T11" fmla="*/ 4418 h 6044"/>
                <a:gd name="T12" fmla="*/ 425 w 6055"/>
                <a:gd name="T13" fmla="*/ 4428 h 6044"/>
                <a:gd name="T14" fmla="*/ 606 w 6055"/>
                <a:gd name="T15" fmla="*/ 4630 h 6044"/>
                <a:gd name="T16" fmla="*/ 560 w 6055"/>
                <a:gd name="T17" fmla="*/ 4765 h 6044"/>
                <a:gd name="T18" fmla="*/ 1838 w 6055"/>
                <a:gd name="T19" fmla="*/ 5799 h 6044"/>
                <a:gd name="T20" fmla="*/ 2096 w 6055"/>
                <a:gd name="T21" fmla="*/ 5541 h 6044"/>
                <a:gd name="T22" fmla="*/ 2960 w 6055"/>
                <a:gd name="T23" fmla="*/ 6043 h 6044"/>
                <a:gd name="T24" fmla="*/ 3012 w 6055"/>
                <a:gd name="T25" fmla="*/ 6043 h 6044"/>
                <a:gd name="T26" fmla="*/ 3876 w 6055"/>
                <a:gd name="T27" fmla="*/ 5541 h 6044"/>
                <a:gd name="T28" fmla="*/ 4160 w 6055"/>
                <a:gd name="T29" fmla="*/ 5826 h 6044"/>
                <a:gd name="T30" fmla="*/ 6054 w 6055"/>
                <a:gd name="T31" fmla="*/ 3021 h 6044"/>
                <a:gd name="T32" fmla="*/ 6054 w 6055"/>
                <a:gd name="T33" fmla="*/ 3021 h 6044"/>
                <a:gd name="T34" fmla="*/ 3028 w 6055"/>
                <a:gd name="T35" fmla="*/ 0 h 6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55" h="6044">
                  <a:moveTo>
                    <a:pt x="3028" y="0"/>
                  </a:moveTo>
                  <a:lnTo>
                    <a:pt x="3028" y="0"/>
                  </a:lnTo>
                  <a:cubicBezTo>
                    <a:pt x="1357" y="0"/>
                    <a:pt x="0" y="1350"/>
                    <a:pt x="0" y="3021"/>
                  </a:cubicBezTo>
                  <a:cubicBezTo>
                    <a:pt x="0" y="3409"/>
                    <a:pt x="79" y="3787"/>
                    <a:pt x="212" y="4128"/>
                  </a:cubicBezTo>
                  <a:cubicBezTo>
                    <a:pt x="239" y="4155"/>
                    <a:pt x="264" y="4190"/>
                    <a:pt x="285" y="4221"/>
                  </a:cubicBezTo>
                  <a:cubicBezTo>
                    <a:pt x="368" y="4253"/>
                    <a:pt x="425" y="4330"/>
                    <a:pt x="425" y="4418"/>
                  </a:cubicBezTo>
                  <a:cubicBezTo>
                    <a:pt x="425" y="4423"/>
                    <a:pt x="425" y="4423"/>
                    <a:pt x="425" y="4428"/>
                  </a:cubicBezTo>
                  <a:cubicBezTo>
                    <a:pt x="528" y="4438"/>
                    <a:pt x="606" y="4527"/>
                    <a:pt x="606" y="4630"/>
                  </a:cubicBezTo>
                  <a:cubicBezTo>
                    <a:pt x="606" y="4682"/>
                    <a:pt x="585" y="4729"/>
                    <a:pt x="560" y="4765"/>
                  </a:cubicBezTo>
                  <a:cubicBezTo>
                    <a:pt x="875" y="5220"/>
                    <a:pt x="1320" y="5577"/>
                    <a:pt x="1838" y="5799"/>
                  </a:cubicBezTo>
                  <a:cubicBezTo>
                    <a:pt x="2096" y="5541"/>
                    <a:pt x="2096" y="5541"/>
                    <a:pt x="2096" y="5541"/>
                  </a:cubicBezTo>
                  <a:cubicBezTo>
                    <a:pt x="2960" y="6043"/>
                    <a:pt x="2960" y="6043"/>
                    <a:pt x="2960" y="6043"/>
                  </a:cubicBezTo>
                  <a:cubicBezTo>
                    <a:pt x="2976" y="6043"/>
                    <a:pt x="2997" y="6043"/>
                    <a:pt x="3012" y="6043"/>
                  </a:cubicBezTo>
                  <a:cubicBezTo>
                    <a:pt x="3876" y="5541"/>
                    <a:pt x="3876" y="5541"/>
                    <a:pt x="3876" y="5541"/>
                  </a:cubicBezTo>
                  <a:cubicBezTo>
                    <a:pt x="4160" y="5826"/>
                    <a:pt x="4160" y="5826"/>
                    <a:pt x="4160" y="5826"/>
                  </a:cubicBezTo>
                  <a:cubicBezTo>
                    <a:pt x="5268" y="5381"/>
                    <a:pt x="6054" y="4288"/>
                    <a:pt x="6054" y="3021"/>
                  </a:cubicBezTo>
                  <a:lnTo>
                    <a:pt x="6054" y="3021"/>
                  </a:lnTo>
                  <a:cubicBezTo>
                    <a:pt x="6054" y="1350"/>
                    <a:pt x="4699" y="0"/>
                    <a:pt x="3028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38"/>
            <p:cNvSpPr>
              <a:spLocks noChangeArrowheads="1"/>
            </p:cNvSpPr>
            <p:nvPr/>
          </p:nvSpPr>
          <p:spPr bwMode="auto">
            <a:xfrm>
              <a:off x="10343406" y="8028172"/>
              <a:ext cx="225886" cy="366636"/>
            </a:xfrm>
            <a:custGeom>
              <a:avLst/>
              <a:gdLst>
                <a:gd name="T0" fmla="*/ 0 w 395"/>
                <a:gd name="T1" fmla="*/ 0 h 638"/>
                <a:gd name="T2" fmla="*/ 0 w 395"/>
                <a:gd name="T3" fmla="*/ 0 h 638"/>
                <a:gd name="T4" fmla="*/ 348 w 395"/>
                <a:gd name="T5" fmla="*/ 637 h 638"/>
                <a:gd name="T6" fmla="*/ 394 w 395"/>
                <a:gd name="T7" fmla="*/ 502 h 638"/>
                <a:gd name="T8" fmla="*/ 213 w 395"/>
                <a:gd name="T9" fmla="*/ 300 h 638"/>
                <a:gd name="T10" fmla="*/ 213 w 395"/>
                <a:gd name="T11" fmla="*/ 290 h 638"/>
                <a:gd name="T12" fmla="*/ 73 w 395"/>
                <a:gd name="T13" fmla="*/ 93 h 638"/>
                <a:gd name="T14" fmla="*/ 0 w 395"/>
                <a:gd name="T15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5" h="638">
                  <a:moveTo>
                    <a:pt x="0" y="0"/>
                  </a:moveTo>
                  <a:lnTo>
                    <a:pt x="0" y="0"/>
                  </a:lnTo>
                  <a:cubicBezTo>
                    <a:pt x="89" y="228"/>
                    <a:pt x="208" y="441"/>
                    <a:pt x="348" y="637"/>
                  </a:cubicBezTo>
                  <a:cubicBezTo>
                    <a:pt x="373" y="601"/>
                    <a:pt x="394" y="554"/>
                    <a:pt x="394" y="502"/>
                  </a:cubicBezTo>
                  <a:cubicBezTo>
                    <a:pt x="394" y="399"/>
                    <a:pt x="316" y="310"/>
                    <a:pt x="213" y="300"/>
                  </a:cubicBezTo>
                  <a:cubicBezTo>
                    <a:pt x="213" y="295"/>
                    <a:pt x="213" y="295"/>
                    <a:pt x="213" y="290"/>
                  </a:cubicBezTo>
                  <a:cubicBezTo>
                    <a:pt x="213" y="202"/>
                    <a:pt x="156" y="125"/>
                    <a:pt x="73" y="93"/>
                  </a:cubicBezTo>
                  <a:cubicBezTo>
                    <a:pt x="52" y="62"/>
                    <a:pt x="27" y="27"/>
                    <a:pt x="0" y="0"/>
                  </a:cubicBezTo>
                </a:path>
              </a:pathLst>
            </a:custGeom>
            <a:solidFill>
              <a:srgbClr val="F5F4E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9"/>
            <p:cNvSpPr>
              <a:spLocks noChangeArrowheads="1"/>
            </p:cNvSpPr>
            <p:nvPr/>
          </p:nvSpPr>
          <p:spPr bwMode="auto">
            <a:xfrm>
              <a:off x="9878543" y="8836733"/>
              <a:ext cx="4098657" cy="2366764"/>
            </a:xfrm>
            <a:custGeom>
              <a:avLst/>
              <a:gdLst>
                <a:gd name="T0" fmla="*/ 7135 w 7173"/>
                <a:gd name="T1" fmla="*/ 3482 h 4145"/>
                <a:gd name="T2" fmla="*/ 7135 w 7173"/>
                <a:gd name="T3" fmla="*/ 3482 h 4145"/>
                <a:gd name="T4" fmla="*/ 6338 w 7173"/>
                <a:gd name="T5" fmla="*/ 4144 h 4145"/>
                <a:gd name="T6" fmla="*/ 833 w 7173"/>
                <a:gd name="T7" fmla="*/ 4144 h 4145"/>
                <a:gd name="T8" fmla="*/ 36 w 7173"/>
                <a:gd name="T9" fmla="*/ 3482 h 4145"/>
                <a:gd name="T10" fmla="*/ 275 w 7173"/>
                <a:gd name="T11" fmla="*/ 1334 h 4145"/>
                <a:gd name="T12" fmla="*/ 1097 w 7173"/>
                <a:gd name="T13" fmla="*/ 647 h 4145"/>
                <a:gd name="T14" fmla="*/ 2365 w 7173"/>
                <a:gd name="T15" fmla="*/ 331 h 4145"/>
                <a:gd name="T16" fmla="*/ 2696 w 7173"/>
                <a:gd name="T17" fmla="*/ 0 h 4145"/>
                <a:gd name="T18" fmla="*/ 3586 w 7173"/>
                <a:gd name="T19" fmla="*/ 517 h 4145"/>
                <a:gd name="T20" fmla="*/ 4476 w 7173"/>
                <a:gd name="T21" fmla="*/ 0 h 4145"/>
                <a:gd name="T22" fmla="*/ 4802 w 7173"/>
                <a:gd name="T23" fmla="*/ 331 h 4145"/>
                <a:gd name="T24" fmla="*/ 6075 w 7173"/>
                <a:gd name="T25" fmla="*/ 647 h 4145"/>
                <a:gd name="T26" fmla="*/ 6898 w 7173"/>
                <a:gd name="T27" fmla="*/ 1334 h 4145"/>
                <a:gd name="T28" fmla="*/ 7135 w 7173"/>
                <a:gd name="T2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73" h="4145">
                  <a:moveTo>
                    <a:pt x="7135" y="3482"/>
                  </a:moveTo>
                  <a:lnTo>
                    <a:pt x="7135" y="3482"/>
                  </a:lnTo>
                  <a:cubicBezTo>
                    <a:pt x="7172" y="3844"/>
                    <a:pt x="6815" y="4144"/>
                    <a:pt x="6338" y="4144"/>
                  </a:cubicBezTo>
                  <a:cubicBezTo>
                    <a:pt x="833" y="4144"/>
                    <a:pt x="833" y="4144"/>
                    <a:pt x="833" y="4144"/>
                  </a:cubicBezTo>
                  <a:cubicBezTo>
                    <a:pt x="358" y="4144"/>
                    <a:pt x="0" y="3844"/>
                    <a:pt x="36" y="3482"/>
                  </a:cubicBezTo>
                  <a:cubicBezTo>
                    <a:pt x="275" y="1334"/>
                    <a:pt x="275" y="1334"/>
                    <a:pt x="275" y="1334"/>
                  </a:cubicBezTo>
                  <a:cubicBezTo>
                    <a:pt x="306" y="1024"/>
                    <a:pt x="683" y="739"/>
                    <a:pt x="1097" y="647"/>
                  </a:cubicBezTo>
                  <a:cubicBezTo>
                    <a:pt x="1330" y="589"/>
                    <a:pt x="1992" y="419"/>
                    <a:pt x="2365" y="331"/>
                  </a:cubicBezTo>
                  <a:cubicBezTo>
                    <a:pt x="2696" y="0"/>
                    <a:pt x="2696" y="0"/>
                    <a:pt x="2696" y="0"/>
                  </a:cubicBezTo>
                  <a:cubicBezTo>
                    <a:pt x="3586" y="517"/>
                    <a:pt x="3586" y="517"/>
                    <a:pt x="3586" y="517"/>
                  </a:cubicBezTo>
                  <a:cubicBezTo>
                    <a:pt x="4476" y="0"/>
                    <a:pt x="4476" y="0"/>
                    <a:pt x="4476" y="0"/>
                  </a:cubicBezTo>
                  <a:cubicBezTo>
                    <a:pt x="4802" y="331"/>
                    <a:pt x="4802" y="331"/>
                    <a:pt x="4802" y="331"/>
                  </a:cubicBezTo>
                  <a:cubicBezTo>
                    <a:pt x="4802" y="331"/>
                    <a:pt x="5842" y="589"/>
                    <a:pt x="6075" y="647"/>
                  </a:cubicBezTo>
                  <a:cubicBezTo>
                    <a:pt x="6489" y="739"/>
                    <a:pt x="6867" y="1024"/>
                    <a:pt x="6898" y="1334"/>
                  </a:cubicBezTo>
                  <a:cubicBezTo>
                    <a:pt x="7135" y="3482"/>
                    <a:pt x="7135" y="3482"/>
                    <a:pt x="7135" y="3482"/>
                  </a:cubicBez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0"/>
            <p:cNvSpPr>
              <a:spLocks noChangeArrowheads="1"/>
            </p:cNvSpPr>
            <p:nvPr/>
          </p:nvSpPr>
          <p:spPr bwMode="auto">
            <a:xfrm>
              <a:off x="11927873" y="8836733"/>
              <a:ext cx="2049329" cy="2366764"/>
            </a:xfrm>
            <a:custGeom>
              <a:avLst/>
              <a:gdLst>
                <a:gd name="T0" fmla="*/ 3549 w 3587"/>
                <a:gd name="T1" fmla="*/ 3482 h 4145"/>
                <a:gd name="T2" fmla="*/ 3549 w 3587"/>
                <a:gd name="T3" fmla="*/ 3482 h 4145"/>
                <a:gd name="T4" fmla="*/ 3312 w 3587"/>
                <a:gd name="T5" fmla="*/ 1334 h 4145"/>
                <a:gd name="T6" fmla="*/ 2489 w 3587"/>
                <a:gd name="T7" fmla="*/ 647 h 4145"/>
                <a:gd name="T8" fmla="*/ 1216 w 3587"/>
                <a:gd name="T9" fmla="*/ 331 h 4145"/>
                <a:gd name="T10" fmla="*/ 890 w 3587"/>
                <a:gd name="T11" fmla="*/ 0 h 4145"/>
                <a:gd name="T12" fmla="*/ 0 w 3587"/>
                <a:gd name="T13" fmla="*/ 517 h 4145"/>
                <a:gd name="T14" fmla="*/ 5 w 3587"/>
                <a:gd name="T15" fmla="*/ 4144 h 4145"/>
                <a:gd name="T16" fmla="*/ 2752 w 3587"/>
                <a:gd name="T17" fmla="*/ 4144 h 4145"/>
                <a:gd name="T18" fmla="*/ 3549 w 3587"/>
                <a:gd name="T1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7" h="4145">
                  <a:moveTo>
                    <a:pt x="3549" y="3482"/>
                  </a:moveTo>
                  <a:lnTo>
                    <a:pt x="3549" y="3482"/>
                  </a:lnTo>
                  <a:cubicBezTo>
                    <a:pt x="3312" y="1334"/>
                    <a:pt x="3312" y="1334"/>
                    <a:pt x="3312" y="1334"/>
                  </a:cubicBezTo>
                  <a:cubicBezTo>
                    <a:pt x="3281" y="1024"/>
                    <a:pt x="2903" y="739"/>
                    <a:pt x="2489" y="647"/>
                  </a:cubicBezTo>
                  <a:cubicBezTo>
                    <a:pt x="2209" y="579"/>
                    <a:pt x="1216" y="331"/>
                    <a:pt x="1216" y="331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5" y="4144"/>
                    <a:pt x="5" y="4144"/>
                    <a:pt x="5" y="4144"/>
                  </a:cubicBezTo>
                  <a:cubicBezTo>
                    <a:pt x="2752" y="4144"/>
                    <a:pt x="2752" y="4144"/>
                    <a:pt x="2752" y="4144"/>
                  </a:cubicBezTo>
                  <a:cubicBezTo>
                    <a:pt x="3229" y="4144"/>
                    <a:pt x="3586" y="3844"/>
                    <a:pt x="3549" y="3482"/>
                  </a:cubicBezTo>
                </a:path>
              </a:pathLst>
            </a:custGeom>
            <a:solidFill>
              <a:srgbClr val="E2E1E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41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42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43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44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45"/>
            <p:cNvSpPr>
              <a:spLocks noChangeArrowheads="1"/>
            </p:cNvSpPr>
            <p:nvPr/>
          </p:nvSpPr>
          <p:spPr bwMode="auto">
            <a:xfrm>
              <a:off x="11927873" y="9023326"/>
              <a:ext cx="697296" cy="556500"/>
            </a:xfrm>
            <a:custGeom>
              <a:avLst/>
              <a:gdLst>
                <a:gd name="T0" fmla="*/ 1222 w 1223"/>
                <a:gd name="T1" fmla="*/ 0 h 969"/>
                <a:gd name="T2" fmla="*/ 1222 w 1223"/>
                <a:gd name="T3" fmla="*/ 0 h 969"/>
                <a:gd name="T4" fmla="*/ 0 w 1223"/>
                <a:gd name="T5" fmla="*/ 186 h 969"/>
                <a:gd name="T6" fmla="*/ 0 w 1223"/>
                <a:gd name="T7" fmla="*/ 585 h 969"/>
                <a:gd name="T8" fmla="*/ 383 w 1223"/>
                <a:gd name="T9" fmla="*/ 968 h 969"/>
                <a:gd name="T10" fmla="*/ 388 w 1223"/>
                <a:gd name="T11" fmla="*/ 968 h 969"/>
                <a:gd name="T12" fmla="*/ 1222 w 1223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3" h="969">
                  <a:moveTo>
                    <a:pt x="1222" y="0"/>
                  </a:moveTo>
                  <a:lnTo>
                    <a:pt x="1222" y="0"/>
                  </a:lnTo>
                  <a:cubicBezTo>
                    <a:pt x="0" y="186"/>
                    <a:pt x="0" y="186"/>
                    <a:pt x="0" y="186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383" y="968"/>
                    <a:pt x="383" y="968"/>
                    <a:pt x="383" y="968"/>
                  </a:cubicBezTo>
                  <a:cubicBezTo>
                    <a:pt x="388" y="968"/>
                    <a:pt x="388" y="968"/>
                    <a:pt x="388" y="968"/>
                  </a:cubicBezTo>
                  <a:cubicBezTo>
                    <a:pt x="1222" y="0"/>
                    <a:pt x="1222" y="0"/>
                    <a:pt x="1222" y="0"/>
                  </a:cubicBezTo>
                </a:path>
              </a:pathLst>
            </a:custGeom>
            <a:solidFill>
              <a:srgbClr val="C0BEB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46"/>
            <p:cNvSpPr>
              <a:spLocks noChangeArrowheads="1"/>
            </p:cNvSpPr>
            <p:nvPr/>
          </p:nvSpPr>
          <p:spPr bwMode="auto">
            <a:xfrm>
              <a:off x="11230578" y="8836733"/>
              <a:ext cx="697295" cy="625245"/>
            </a:xfrm>
            <a:custGeom>
              <a:avLst/>
              <a:gdLst>
                <a:gd name="T0" fmla="*/ 864 w 1222"/>
                <a:gd name="T1" fmla="*/ 1091 h 1092"/>
                <a:gd name="T2" fmla="*/ 0 w 1222"/>
                <a:gd name="T3" fmla="*/ 331 h 1092"/>
                <a:gd name="T4" fmla="*/ 331 w 1222"/>
                <a:gd name="T5" fmla="*/ 0 h 1092"/>
                <a:gd name="T6" fmla="*/ 1221 w 1222"/>
                <a:gd name="T7" fmla="*/ 517 h 1092"/>
                <a:gd name="T8" fmla="*/ 864 w 1222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1092">
                  <a:moveTo>
                    <a:pt x="864" y="1091"/>
                  </a:moveTo>
                  <a:lnTo>
                    <a:pt x="0" y="331"/>
                  </a:lnTo>
                  <a:lnTo>
                    <a:pt x="331" y="0"/>
                  </a:lnTo>
                  <a:lnTo>
                    <a:pt x="1221" y="517"/>
                  </a:lnTo>
                  <a:lnTo>
                    <a:pt x="864" y="1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47"/>
            <p:cNvSpPr>
              <a:spLocks noChangeArrowheads="1"/>
            </p:cNvSpPr>
            <p:nvPr/>
          </p:nvSpPr>
          <p:spPr bwMode="auto">
            <a:xfrm>
              <a:off x="11927873" y="8836733"/>
              <a:ext cx="694023" cy="625245"/>
            </a:xfrm>
            <a:custGeom>
              <a:avLst/>
              <a:gdLst>
                <a:gd name="T0" fmla="*/ 352 w 1217"/>
                <a:gd name="T1" fmla="*/ 1091 h 1092"/>
                <a:gd name="T2" fmla="*/ 1216 w 1217"/>
                <a:gd name="T3" fmla="*/ 331 h 1092"/>
                <a:gd name="T4" fmla="*/ 890 w 1217"/>
                <a:gd name="T5" fmla="*/ 0 h 1092"/>
                <a:gd name="T6" fmla="*/ 0 w 1217"/>
                <a:gd name="T7" fmla="*/ 517 h 1092"/>
                <a:gd name="T8" fmla="*/ 352 w 1217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092">
                  <a:moveTo>
                    <a:pt x="352" y="1091"/>
                  </a:moveTo>
                  <a:lnTo>
                    <a:pt x="1216" y="331"/>
                  </a:lnTo>
                  <a:lnTo>
                    <a:pt x="890" y="0"/>
                  </a:lnTo>
                  <a:lnTo>
                    <a:pt x="0" y="517"/>
                  </a:lnTo>
                  <a:lnTo>
                    <a:pt x="352" y="1091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48"/>
            <p:cNvSpPr>
              <a:spLocks noChangeArrowheads="1"/>
            </p:cNvSpPr>
            <p:nvPr/>
          </p:nvSpPr>
          <p:spPr bwMode="auto">
            <a:xfrm>
              <a:off x="11734725" y="9288481"/>
              <a:ext cx="386295" cy="314258"/>
            </a:xfrm>
            <a:custGeom>
              <a:avLst/>
              <a:gdLst>
                <a:gd name="T0" fmla="*/ 166 w 673"/>
                <a:gd name="T1" fmla="*/ 549 h 550"/>
                <a:gd name="T2" fmla="*/ 0 w 673"/>
                <a:gd name="T3" fmla="*/ 275 h 550"/>
                <a:gd name="T4" fmla="*/ 166 w 673"/>
                <a:gd name="T5" fmla="*/ 0 h 550"/>
                <a:gd name="T6" fmla="*/ 501 w 673"/>
                <a:gd name="T7" fmla="*/ 0 h 550"/>
                <a:gd name="T8" fmla="*/ 672 w 673"/>
                <a:gd name="T9" fmla="*/ 275 h 550"/>
                <a:gd name="T10" fmla="*/ 501 w 673"/>
                <a:gd name="T11" fmla="*/ 549 h 550"/>
                <a:gd name="T12" fmla="*/ 166 w 673"/>
                <a:gd name="T13" fmla="*/ 54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550">
                  <a:moveTo>
                    <a:pt x="166" y="549"/>
                  </a:moveTo>
                  <a:lnTo>
                    <a:pt x="0" y="275"/>
                  </a:lnTo>
                  <a:lnTo>
                    <a:pt x="166" y="0"/>
                  </a:lnTo>
                  <a:lnTo>
                    <a:pt x="501" y="0"/>
                  </a:lnTo>
                  <a:lnTo>
                    <a:pt x="672" y="275"/>
                  </a:lnTo>
                  <a:lnTo>
                    <a:pt x="501" y="549"/>
                  </a:lnTo>
                  <a:lnTo>
                    <a:pt x="166" y="549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49"/>
            <p:cNvSpPr>
              <a:spLocks noChangeArrowheads="1"/>
            </p:cNvSpPr>
            <p:nvPr/>
          </p:nvSpPr>
          <p:spPr bwMode="auto">
            <a:xfrm>
              <a:off x="11931146" y="9288481"/>
              <a:ext cx="186600" cy="314258"/>
            </a:xfrm>
            <a:custGeom>
              <a:avLst/>
              <a:gdLst>
                <a:gd name="T0" fmla="*/ 160 w 327"/>
                <a:gd name="T1" fmla="*/ 0 h 550"/>
                <a:gd name="T2" fmla="*/ 0 w 327"/>
                <a:gd name="T3" fmla="*/ 0 h 550"/>
                <a:gd name="T4" fmla="*/ 0 w 327"/>
                <a:gd name="T5" fmla="*/ 549 h 550"/>
                <a:gd name="T6" fmla="*/ 160 w 327"/>
                <a:gd name="T7" fmla="*/ 549 h 550"/>
                <a:gd name="T8" fmla="*/ 326 w 327"/>
                <a:gd name="T9" fmla="*/ 275 h 550"/>
                <a:gd name="T10" fmla="*/ 160 w 327"/>
                <a:gd name="T1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550">
                  <a:moveTo>
                    <a:pt x="160" y="0"/>
                  </a:moveTo>
                  <a:lnTo>
                    <a:pt x="0" y="0"/>
                  </a:lnTo>
                  <a:lnTo>
                    <a:pt x="0" y="549"/>
                  </a:lnTo>
                  <a:lnTo>
                    <a:pt x="160" y="549"/>
                  </a:lnTo>
                  <a:lnTo>
                    <a:pt x="326" y="275"/>
                  </a:lnTo>
                  <a:lnTo>
                    <a:pt x="160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50"/>
            <p:cNvSpPr>
              <a:spLocks noChangeArrowheads="1"/>
            </p:cNvSpPr>
            <p:nvPr/>
          </p:nvSpPr>
          <p:spPr bwMode="auto">
            <a:xfrm>
              <a:off x="11744546" y="9602740"/>
              <a:ext cx="363380" cy="1604031"/>
            </a:xfrm>
            <a:custGeom>
              <a:avLst/>
              <a:gdLst>
                <a:gd name="T0" fmla="*/ 636 w 637"/>
                <a:gd name="T1" fmla="*/ 2810 h 2811"/>
                <a:gd name="T2" fmla="*/ 485 w 637"/>
                <a:gd name="T3" fmla="*/ 0 h 2811"/>
                <a:gd name="T4" fmla="*/ 150 w 637"/>
                <a:gd name="T5" fmla="*/ 0 h 2811"/>
                <a:gd name="T6" fmla="*/ 0 w 637"/>
                <a:gd name="T7" fmla="*/ 2810 h 2811"/>
                <a:gd name="T8" fmla="*/ 636 w 637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2811">
                  <a:moveTo>
                    <a:pt x="636" y="2810"/>
                  </a:moveTo>
                  <a:lnTo>
                    <a:pt x="485" y="0"/>
                  </a:lnTo>
                  <a:lnTo>
                    <a:pt x="150" y="0"/>
                  </a:lnTo>
                  <a:lnTo>
                    <a:pt x="0" y="2810"/>
                  </a:lnTo>
                  <a:lnTo>
                    <a:pt x="636" y="2810"/>
                  </a:lnTo>
                </a:path>
              </a:pathLst>
            </a:custGeom>
            <a:solidFill>
              <a:srgbClr val="23232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51"/>
            <p:cNvSpPr>
              <a:spLocks noChangeArrowheads="1"/>
            </p:cNvSpPr>
            <p:nvPr/>
          </p:nvSpPr>
          <p:spPr bwMode="auto">
            <a:xfrm>
              <a:off x="11931146" y="9602740"/>
              <a:ext cx="176780" cy="1604031"/>
            </a:xfrm>
            <a:custGeom>
              <a:avLst/>
              <a:gdLst>
                <a:gd name="T0" fmla="*/ 0 w 312"/>
                <a:gd name="T1" fmla="*/ 2810 h 2811"/>
                <a:gd name="T2" fmla="*/ 311 w 312"/>
                <a:gd name="T3" fmla="*/ 2810 h 2811"/>
                <a:gd name="T4" fmla="*/ 160 w 312"/>
                <a:gd name="T5" fmla="*/ 0 h 2811"/>
                <a:gd name="T6" fmla="*/ 0 w 312"/>
                <a:gd name="T7" fmla="*/ 0 h 2811"/>
                <a:gd name="T8" fmla="*/ 0 w 312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811">
                  <a:moveTo>
                    <a:pt x="0" y="2810"/>
                  </a:moveTo>
                  <a:lnTo>
                    <a:pt x="311" y="281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2810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52"/>
            <p:cNvSpPr>
              <a:spLocks noChangeArrowheads="1"/>
            </p:cNvSpPr>
            <p:nvPr/>
          </p:nvSpPr>
          <p:spPr bwMode="auto">
            <a:xfrm>
              <a:off x="9829438" y="9013505"/>
              <a:ext cx="2098432" cy="2203086"/>
            </a:xfrm>
            <a:custGeom>
              <a:avLst/>
              <a:gdLst>
                <a:gd name="T0" fmla="*/ 3673 w 3674"/>
                <a:gd name="T1" fmla="*/ 3855 h 3856"/>
                <a:gd name="T2" fmla="*/ 3673 w 3674"/>
                <a:gd name="T3" fmla="*/ 3855 h 3856"/>
                <a:gd name="T4" fmla="*/ 3673 w 3674"/>
                <a:gd name="T5" fmla="*/ 3855 h 3856"/>
                <a:gd name="T6" fmla="*/ 3673 w 3674"/>
                <a:gd name="T7" fmla="*/ 3757 h 3856"/>
                <a:gd name="T8" fmla="*/ 3673 w 3674"/>
                <a:gd name="T9" fmla="*/ 3767 h 3856"/>
                <a:gd name="T10" fmla="*/ 2473 w 3674"/>
                <a:gd name="T11" fmla="*/ 11 h 3856"/>
                <a:gd name="T12" fmla="*/ 2452 w 3674"/>
                <a:gd name="T13" fmla="*/ 0 h 3856"/>
                <a:gd name="T14" fmla="*/ 2447 w 3674"/>
                <a:gd name="T15" fmla="*/ 0 h 3856"/>
                <a:gd name="T16" fmla="*/ 1831 w 3674"/>
                <a:gd name="T17" fmla="*/ 156 h 3856"/>
                <a:gd name="T18" fmla="*/ 1180 w 3674"/>
                <a:gd name="T19" fmla="*/ 316 h 3856"/>
                <a:gd name="T20" fmla="*/ 341 w 3674"/>
                <a:gd name="T21" fmla="*/ 1020 h 3856"/>
                <a:gd name="T22" fmla="*/ 0 w 3674"/>
                <a:gd name="T23" fmla="*/ 3855 h 3856"/>
                <a:gd name="T24" fmla="*/ 3673 w 3674"/>
                <a:gd name="T25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4" h="3856">
                  <a:moveTo>
                    <a:pt x="3673" y="3855"/>
                  </a:moveTo>
                  <a:lnTo>
                    <a:pt x="3673" y="3855"/>
                  </a:lnTo>
                  <a:lnTo>
                    <a:pt x="3673" y="3855"/>
                  </a:lnTo>
                  <a:cubicBezTo>
                    <a:pt x="3673" y="3757"/>
                    <a:pt x="3673" y="3757"/>
                    <a:pt x="3673" y="3757"/>
                  </a:cubicBezTo>
                  <a:cubicBezTo>
                    <a:pt x="3673" y="3767"/>
                    <a:pt x="3673" y="3767"/>
                    <a:pt x="3673" y="3767"/>
                  </a:cubicBezTo>
                  <a:cubicBezTo>
                    <a:pt x="2473" y="11"/>
                    <a:pt x="2473" y="11"/>
                    <a:pt x="2473" y="11"/>
                  </a:cubicBezTo>
                  <a:cubicBezTo>
                    <a:pt x="2468" y="6"/>
                    <a:pt x="2462" y="0"/>
                    <a:pt x="2452" y="0"/>
                  </a:cubicBezTo>
                  <a:cubicBezTo>
                    <a:pt x="2452" y="0"/>
                    <a:pt x="2452" y="0"/>
                    <a:pt x="2447" y="0"/>
                  </a:cubicBezTo>
                  <a:cubicBezTo>
                    <a:pt x="2281" y="42"/>
                    <a:pt x="2054" y="98"/>
                    <a:pt x="1831" y="156"/>
                  </a:cubicBezTo>
                  <a:cubicBezTo>
                    <a:pt x="1562" y="223"/>
                    <a:pt x="1309" y="285"/>
                    <a:pt x="1180" y="316"/>
                  </a:cubicBezTo>
                  <a:cubicBezTo>
                    <a:pt x="729" y="419"/>
                    <a:pt x="372" y="725"/>
                    <a:pt x="341" y="1020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367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53"/>
            <p:cNvSpPr>
              <a:spLocks noChangeArrowheads="1"/>
            </p:cNvSpPr>
            <p:nvPr/>
          </p:nvSpPr>
          <p:spPr bwMode="auto">
            <a:xfrm>
              <a:off x="11931146" y="9013505"/>
              <a:ext cx="2095159" cy="2203086"/>
            </a:xfrm>
            <a:custGeom>
              <a:avLst/>
              <a:gdLst>
                <a:gd name="T0" fmla="*/ 3663 w 3664"/>
                <a:gd name="T1" fmla="*/ 3855 h 3856"/>
                <a:gd name="T2" fmla="*/ 3663 w 3664"/>
                <a:gd name="T3" fmla="*/ 3855 h 3856"/>
                <a:gd name="T4" fmla="*/ 3321 w 3664"/>
                <a:gd name="T5" fmla="*/ 1024 h 3856"/>
                <a:gd name="T6" fmla="*/ 2483 w 3664"/>
                <a:gd name="T7" fmla="*/ 316 h 3856"/>
                <a:gd name="T8" fmla="*/ 1211 w 3664"/>
                <a:gd name="T9" fmla="*/ 0 h 3856"/>
                <a:gd name="T10" fmla="*/ 1205 w 3664"/>
                <a:gd name="T11" fmla="*/ 0 h 3856"/>
                <a:gd name="T12" fmla="*/ 1190 w 3664"/>
                <a:gd name="T13" fmla="*/ 11 h 3856"/>
                <a:gd name="T14" fmla="*/ 0 w 3664"/>
                <a:gd name="T15" fmla="*/ 3736 h 3856"/>
                <a:gd name="T16" fmla="*/ 0 w 3664"/>
                <a:gd name="T17" fmla="*/ 3855 h 3856"/>
                <a:gd name="T18" fmla="*/ 0 w 3664"/>
                <a:gd name="T19" fmla="*/ 3855 h 3856"/>
                <a:gd name="T20" fmla="*/ 3663 w 3664"/>
                <a:gd name="T21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4" h="3856">
                  <a:moveTo>
                    <a:pt x="3663" y="3855"/>
                  </a:moveTo>
                  <a:lnTo>
                    <a:pt x="3663" y="3855"/>
                  </a:lnTo>
                  <a:cubicBezTo>
                    <a:pt x="3321" y="1024"/>
                    <a:pt x="3321" y="1024"/>
                    <a:pt x="3321" y="1024"/>
                  </a:cubicBezTo>
                  <a:cubicBezTo>
                    <a:pt x="3290" y="725"/>
                    <a:pt x="2933" y="419"/>
                    <a:pt x="2483" y="316"/>
                  </a:cubicBezTo>
                  <a:cubicBezTo>
                    <a:pt x="2250" y="259"/>
                    <a:pt x="1221" y="0"/>
                    <a:pt x="1211" y="0"/>
                  </a:cubicBezTo>
                  <a:cubicBezTo>
                    <a:pt x="1211" y="0"/>
                    <a:pt x="1211" y="0"/>
                    <a:pt x="1205" y="0"/>
                  </a:cubicBezTo>
                  <a:cubicBezTo>
                    <a:pt x="1200" y="0"/>
                    <a:pt x="1190" y="6"/>
                    <a:pt x="1190" y="11"/>
                  </a:cubicBezTo>
                  <a:cubicBezTo>
                    <a:pt x="0" y="3736"/>
                    <a:pt x="0" y="3736"/>
                    <a:pt x="0" y="3736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0" y="3855"/>
                  </a:lnTo>
                  <a:lnTo>
                    <a:pt x="366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2" name="Group 94"/>
            <p:cNvGrpSpPr/>
            <p:nvPr/>
          </p:nvGrpSpPr>
          <p:grpSpPr>
            <a:xfrm>
              <a:off x="10991597" y="9013505"/>
              <a:ext cx="1866003" cy="2203086"/>
              <a:chOff x="11003802" y="9090394"/>
              <a:chExt cx="2412373" cy="2848155"/>
            </a:xfrm>
            <a:solidFill>
              <a:schemeClr val="tx2"/>
            </a:solidFill>
          </p:grpSpPr>
          <p:sp>
            <p:nvSpPr>
              <p:cNvPr id="47" name="Freeform 54"/>
              <p:cNvSpPr>
                <a:spLocks noChangeArrowheads="1"/>
              </p:cNvSpPr>
              <p:nvPr/>
            </p:nvSpPr>
            <p:spPr bwMode="auto">
              <a:xfrm>
                <a:off x="11003802" y="9090394"/>
                <a:ext cx="1210419" cy="2848155"/>
              </a:xfrm>
              <a:custGeom>
                <a:avLst/>
                <a:gdLst>
                  <a:gd name="T0" fmla="*/ 1640 w 1641"/>
                  <a:gd name="T1" fmla="*/ 3767 h 3856"/>
                  <a:gd name="T2" fmla="*/ 1640 w 1641"/>
                  <a:gd name="T3" fmla="*/ 3767 h 3856"/>
                  <a:gd name="T4" fmla="*/ 440 w 1641"/>
                  <a:gd name="T5" fmla="*/ 11 h 3856"/>
                  <a:gd name="T6" fmla="*/ 419 w 1641"/>
                  <a:gd name="T7" fmla="*/ 0 h 3856"/>
                  <a:gd name="T8" fmla="*/ 414 w 1641"/>
                  <a:gd name="T9" fmla="*/ 0 h 3856"/>
                  <a:gd name="T10" fmla="*/ 83 w 1641"/>
                  <a:gd name="T11" fmla="*/ 83 h 3856"/>
                  <a:gd name="T12" fmla="*/ 0 w 1641"/>
                  <a:gd name="T13" fmla="*/ 658 h 3856"/>
                  <a:gd name="T14" fmla="*/ 275 w 1641"/>
                  <a:gd name="T15" fmla="*/ 932 h 3856"/>
                  <a:gd name="T16" fmla="*/ 57 w 1641"/>
                  <a:gd name="T17" fmla="*/ 1149 h 3856"/>
                  <a:gd name="T18" fmla="*/ 1262 w 1641"/>
                  <a:gd name="T19" fmla="*/ 3855 h 3856"/>
                  <a:gd name="T20" fmla="*/ 1640 w 1641"/>
                  <a:gd name="T21" fmla="*/ 3855 h 3856"/>
                  <a:gd name="T22" fmla="*/ 1640 w 1641"/>
                  <a:gd name="T23" fmla="*/ 3767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1" h="3856">
                    <a:moveTo>
                      <a:pt x="1640" y="3767"/>
                    </a:moveTo>
                    <a:lnTo>
                      <a:pt x="1640" y="3767"/>
                    </a:lnTo>
                    <a:cubicBezTo>
                      <a:pt x="440" y="11"/>
                      <a:pt x="440" y="11"/>
                      <a:pt x="440" y="11"/>
                    </a:cubicBezTo>
                    <a:cubicBezTo>
                      <a:pt x="435" y="6"/>
                      <a:pt x="429" y="0"/>
                      <a:pt x="419" y="0"/>
                    </a:cubicBezTo>
                    <a:cubicBezTo>
                      <a:pt x="419" y="0"/>
                      <a:pt x="419" y="0"/>
                      <a:pt x="414" y="0"/>
                    </a:cubicBezTo>
                    <a:cubicBezTo>
                      <a:pt x="321" y="21"/>
                      <a:pt x="207" y="52"/>
                      <a:pt x="83" y="83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275" y="932"/>
                      <a:pt x="275" y="932"/>
                      <a:pt x="275" y="932"/>
                    </a:cubicBezTo>
                    <a:cubicBezTo>
                      <a:pt x="57" y="1149"/>
                      <a:pt x="57" y="1149"/>
                      <a:pt x="57" y="1149"/>
                    </a:cubicBezTo>
                    <a:cubicBezTo>
                      <a:pt x="1262" y="3855"/>
                      <a:pt x="1262" y="3855"/>
                      <a:pt x="1262" y="3855"/>
                    </a:cubicBezTo>
                    <a:cubicBezTo>
                      <a:pt x="1640" y="3855"/>
                      <a:pt x="1640" y="3855"/>
                      <a:pt x="1640" y="3855"/>
                    </a:cubicBezTo>
                    <a:lnTo>
                      <a:pt x="1640" y="3767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55"/>
              <p:cNvSpPr>
                <a:spLocks noChangeArrowheads="1"/>
              </p:cNvSpPr>
              <p:nvPr/>
            </p:nvSpPr>
            <p:spPr bwMode="auto">
              <a:xfrm>
                <a:off x="12214221" y="9090394"/>
                <a:ext cx="1201954" cy="2848155"/>
              </a:xfrm>
              <a:custGeom>
                <a:avLst/>
                <a:gdLst>
                  <a:gd name="T0" fmla="*/ 1351 w 1625"/>
                  <a:gd name="T1" fmla="*/ 932 h 3856"/>
                  <a:gd name="T2" fmla="*/ 1351 w 1625"/>
                  <a:gd name="T3" fmla="*/ 932 h 3856"/>
                  <a:gd name="T4" fmla="*/ 1624 w 1625"/>
                  <a:gd name="T5" fmla="*/ 658 h 3856"/>
                  <a:gd name="T6" fmla="*/ 1542 w 1625"/>
                  <a:gd name="T7" fmla="*/ 78 h 3856"/>
                  <a:gd name="T8" fmla="*/ 1222 w 1625"/>
                  <a:gd name="T9" fmla="*/ 0 h 3856"/>
                  <a:gd name="T10" fmla="*/ 1216 w 1625"/>
                  <a:gd name="T11" fmla="*/ 0 h 3856"/>
                  <a:gd name="T12" fmla="*/ 1201 w 1625"/>
                  <a:gd name="T13" fmla="*/ 16 h 3856"/>
                  <a:gd name="T14" fmla="*/ 0 w 1625"/>
                  <a:gd name="T15" fmla="*/ 3767 h 3856"/>
                  <a:gd name="T16" fmla="*/ 0 w 1625"/>
                  <a:gd name="T17" fmla="*/ 3855 h 3856"/>
                  <a:gd name="T18" fmla="*/ 378 w 1625"/>
                  <a:gd name="T19" fmla="*/ 3855 h 3856"/>
                  <a:gd name="T20" fmla="*/ 1578 w 1625"/>
                  <a:gd name="T21" fmla="*/ 1159 h 3856"/>
                  <a:gd name="T22" fmla="*/ 1351 w 1625"/>
                  <a:gd name="T23" fmla="*/ 932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5" h="3856">
                    <a:moveTo>
                      <a:pt x="1351" y="932"/>
                    </a:moveTo>
                    <a:lnTo>
                      <a:pt x="1351" y="932"/>
                    </a:lnTo>
                    <a:cubicBezTo>
                      <a:pt x="1624" y="658"/>
                      <a:pt x="1624" y="658"/>
                      <a:pt x="1624" y="658"/>
                    </a:cubicBezTo>
                    <a:cubicBezTo>
                      <a:pt x="1542" y="78"/>
                      <a:pt x="1542" y="78"/>
                      <a:pt x="1542" y="78"/>
                    </a:cubicBezTo>
                    <a:cubicBezTo>
                      <a:pt x="1361" y="31"/>
                      <a:pt x="1226" y="0"/>
                      <a:pt x="1222" y="0"/>
                    </a:cubicBezTo>
                    <a:cubicBezTo>
                      <a:pt x="1222" y="0"/>
                      <a:pt x="1222" y="0"/>
                      <a:pt x="1216" y="0"/>
                    </a:cubicBezTo>
                    <a:cubicBezTo>
                      <a:pt x="1211" y="0"/>
                      <a:pt x="1201" y="6"/>
                      <a:pt x="1201" y="16"/>
                    </a:cubicBezTo>
                    <a:cubicBezTo>
                      <a:pt x="0" y="3767"/>
                      <a:pt x="0" y="3767"/>
                      <a:pt x="0" y="3767"/>
                    </a:cubicBezTo>
                    <a:cubicBezTo>
                      <a:pt x="0" y="3855"/>
                      <a:pt x="0" y="3855"/>
                      <a:pt x="0" y="3855"/>
                    </a:cubicBezTo>
                    <a:cubicBezTo>
                      <a:pt x="378" y="3855"/>
                      <a:pt x="378" y="3855"/>
                      <a:pt x="378" y="3855"/>
                    </a:cubicBezTo>
                    <a:cubicBezTo>
                      <a:pt x="1578" y="1159"/>
                      <a:pt x="1578" y="1159"/>
                      <a:pt x="1578" y="1159"/>
                    </a:cubicBezTo>
                    <a:lnTo>
                      <a:pt x="1351" y="932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Freeform 56"/>
            <p:cNvSpPr>
              <a:spLocks noChangeArrowheads="1"/>
            </p:cNvSpPr>
            <p:nvPr/>
          </p:nvSpPr>
          <p:spPr bwMode="auto">
            <a:xfrm>
              <a:off x="10523461" y="10489867"/>
              <a:ext cx="294633" cy="726724"/>
            </a:xfrm>
            <a:custGeom>
              <a:avLst/>
              <a:gdLst>
                <a:gd name="T0" fmla="*/ 99 w 514"/>
                <a:gd name="T1" fmla="*/ 1273 h 1274"/>
                <a:gd name="T2" fmla="*/ 0 w 514"/>
                <a:gd name="T3" fmla="*/ 0 h 1274"/>
                <a:gd name="T4" fmla="*/ 513 w 514"/>
                <a:gd name="T5" fmla="*/ 1273 h 1274"/>
                <a:gd name="T6" fmla="*/ 99 w 514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4" h="1274">
                  <a:moveTo>
                    <a:pt x="99" y="1273"/>
                  </a:moveTo>
                  <a:lnTo>
                    <a:pt x="0" y="0"/>
                  </a:lnTo>
                  <a:lnTo>
                    <a:pt x="513" y="1273"/>
                  </a:lnTo>
                  <a:lnTo>
                    <a:pt x="99" y="127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57"/>
            <p:cNvSpPr>
              <a:spLocks noChangeArrowheads="1"/>
            </p:cNvSpPr>
            <p:nvPr/>
          </p:nvSpPr>
          <p:spPr bwMode="auto">
            <a:xfrm>
              <a:off x="13004916" y="10489867"/>
              <a:ext cx="297905" cy="726724"/>
            </a:xfrm>
            <a:custGeom>
              <a:avLst/>
              <a:gdLst>
                <a:gd name="T0" fmla="*/ 420 w 519"/>
                <a:gd name="T1" fmla="*/ 1273 h 1274"/>
                <a:gd name="T2" fmla="*/ 518 w 519"/>
                <a:gd name="T3" fmla="*/ 0 h 1274"/>
                <a:gd name="T4" fmla="*/ 0 w 519"/>
                <a:gd name="T5" fmla="*/ 1273 h 1274"/>
                <a:gd name="T6" fmla="*/ 420 w 519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1274">
                  <a:moveTo>
                    <a:pt x="420" y="1273"/>
                  </a:moveTo>
                  <a:lnTo>
                    <a:pt x="518" y="0"/>
                  </a:lnTo>
                  <a:lnTo>
                    <a:pt x="0" y="1273"/>
                  </a:lnTo>
                  <a:lnTo>
                    <a:pt x="420" y="1273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58"/>
            <p:cNvSpPr>
              <a:spLocks noChangeArrowheads="1"/>
            </p:cNvSpPr>
            <p:nvPr/>
          </p:nvSpPr>
          <p:spPr bwMode="auto">
            <a:xfrm>
              <a:off x="12428747" y="10696099"/>
              <a:ext cx="697295" cy="121122"/>
            </a:xfrm>
            <a:custGeom>
              <a:avLst/>
              <a:gdLst>
                <a:gd name="T0" fmla="*/ 1221 w 1222"/>
                <a:gd name="T1" fmla="*/ 207 h 208"/>
                <a:gd name="T2" fmla="*/ 0 w 1222"/>
                <a:gd name="T3" fmla="*/ 207 h 208"/>
                <a:gd name="T4" fmla="*/ 0 w 1222"/>
                <a:gd name="T5" fmla="*/ 0 h 208"/>
                <a:gd name="T6" fmla="*/ 1221 w 1222"/>
                <a:gd name="T7" fmla="*/ 0 h 208"/>
                <a:gd name="T8" fmla="*/ 1221 w 1222"/>
                <a:gd name="T9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208">
                  <a:moveTo>
                    <a:pt x="1221" y="207"/>
                  </a:moveTo>
                  <a:lnTo>
                    <a:pt x="0" y="207"/>
                  </a:lnTo>
                  <a:lnTo>
                    <a:pt x="0" y="0"/>
                  </a:lnTo>
                  <a:lnTo>
                    <a:pt x="1221" y="0"/>
                  </a:lnTo>
                  <a:lnTo>
                    <a:pt x="1221" y="20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59"/>
            <p:cNvSpPr>
              <a:spLocks noChangeArrowheads="1"/>
            </p:cNvSpPr>
            <p:nvPr/>
          </p:nvSpPr>
          <p:spPr bwMode="auto">
            <a:xfrm>
              <a:off x="11417176" y="8836733"/>
              <a:ext cx="1018118" cy="294618"/>
            </a:xfrm>
            <a:custGeom>
              <a:avLst/>
              <a:gdLst>
                <a:gd name="T0" fmla="*/ 890 w 1781"/>
                <a:gd name="T1" fmla="*/ 517 h 518"/>
                <a:gd name="T2" fmla="*/ 0 w 1781"/>
                <a:gd name="T3" fmla="*/ 0 h 518"/>
                <a:gd name="T4" fmla="*/ 1780 w 1781"/>
                <a:gd name="T5" fmla="*/ 0 h 518"/>
                <a:gd name="T6" fmla="*/ 890 w 1781"/>
                <a:gd name="T7" fmla="*/ 517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1" h="518">
                  <a:moveTo>
                    <a:pt x="890" y="517"/>
                  </a:moveTo>
                  <a:lnTo>
                    <a:pt x="0" y="0"/>
                  </a:lnTo>
                  <a:lnTo>
                    <a:pt x="1780" y="0"/>
                  </a:lnTo>
                  <a:lnTo>
                    <a:pt x="890" y="517"/>
                  </a:lnTo>
                </a:path>
              </a:pathLst>
            </a:custGeom>
            <a:solidFill>
              <a:srgbClr val="B3B3B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60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2950 w 3142"/>
                <a:gd name="T1" fmla="*/ 1748 h 3829"/>
                <a:gd name="T2" fmla="*/ 2950 w 3142"/>
                <a:gd name="T3" fmla="*/ 1748 h 3829"/>
                <a:gd name="T4" fmla="*/ 1568 w 3142"/>
                <a:gd name="T5" fmla="*/ 0 h 3829"/>
                <a:gd name="T6" fmla="*/ 192 w 3142"/>
                <a:gd name="T7" fmla="*/ 1748 h 3829"/>
                <a:gd name="T8" fmla="*/ 560 w 3142"/>
                <a:gd name="T9" fmla="*/ 2437 h 3829"/>
                <a:gd name="T10" fmla="*/ 1191 w 3142"/>
                <a:gd name="T11" fmla="*/ 3823 h 3829"/>
                <a:gd name="T12" fmla="*/ 1951 w 3142"/>
                <a:gd name="T13" fmla="*/ 3828 h 3829"/>
                <a:gd name="T14" fmla="*/ 2531 w 3142"/>
                <a:gd name="T15" fmla="*/ 2488 h 3829"/>
                <a:gd name="T16" fmla="*/ 2950 w 3142"/>
                <a:gd name="T17" fmla="*/ 1748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2" h="3829">
                  <a:moveTo>
                    <a:pt x="2950" y="1748"/>
                  </a:moveTo>
                  <a:lnTo>
                    <a:pt x="2950" y="1748"/>
                  </a:lnTo>
                  <a:cubicBezTo>
                    <a:pt x="3141" y="890"/>
                    <a:pt x="2546" y="0"/>
                    <a:pt x="1568" y="0"/>
                  </a:cubicBez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77" y="2980"/>
                    <a:pt x="1191" y="3823"/>
                    <a:pt x="1191" y="3823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</a:path>
              </a:pathLst>
            </a:custGeom>
            <a:solidFill>
              <a:srgbClr val="FDB81C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1"/>
            <p:cNvSpPr>
              <a:spLocks noChangeArrowheads="1"/>
            </p:cNvSpPr>
            <p:nvPr/>
          </p:nvSpPr>
          <p:spPr bwMode="auto">
            <a:xfrm>
              <a:off x="11034156" y="6519074"/>
              <a:ext cx="896990" cy="2186718"/>
            </a:xfrm>
            <a:custGeom>
              <a:avLst/>
              <a:gdLst>
                <a:gd name="T0" fmla="*/ 1568 w 1569"/>
                <a:gd name="T1" fmla="*/ 0 h 3824"/>
                <a:gd name="T2" fmla="*/ 1568 w 1569"/>
                <a:gd name="T3" fmla="*/ 0 h 3824"/>
                <a:gd name="T4" fmla="*/ 192 w 1569"/>
                <a:gd name="T5" fmla="*/ 1748 h 3824"/>
                <a:gd name="T6" fmla="*/ 560 w 1569"/>
                <a:gd name="T7" fmla="*/ 2437 h 3824"/>
                <a:gd name="T8" fmla="*/ 1191 w 1569"/>
                <a:gd name="T9" fmla="*/ 3823 h 3824"/>
                <a:gd name="T10" fmla="*/ 1568 w 1569"/>
                <a:gd name="T11" fmla="*/ 3823 h 3824"/>
                <a:gd name="T12" fmla="*/ 1568 w 1569"/>
                <a:gd name="T13" fmla="*/ 0 h 3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9" h="3824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23"/>
                    <a:pt x="1191" y="3823"/>
                  </a:cubicBezTo>
                  <a:cubicBezTo>
                    <a:pt x="1568" y="3823"/>
                    <a:pt x="1568" y="3823"/>
                    <a:pt x="1568" y="3823"/>
                  </a:cubicBezTo>
                  <a:lnTo>
                    <a:pt x="1568" y="0"/>
                  </a:ln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62"/>
            <p:cNvSpPr>
              <a:spLocks noChangeArrowheads="1"/>
            </p:cNvSpPr>
            <p:nvPr/>
          </p:nvSpPr>
          <p:spPr bwMode="auto">
            <a:xfrm>
              <a:off x="11263315" y="6672931"/>
              <a:ext cx="1338938" cy="654705"/>
            </a:xfrm>
            <a:custGeom>
              <a:avLst/>
              <a:gdLst>
                <a:gd name="T0" fmla="*/ 201 w 2345"/>
                <a:gd name="T1" fmla="*/ 958 h 1145"/>
                <a:gd name="T2" fmla="*/ 201 w 2345"/>
                <a:gd name="T3" fmla="*/ 958 h 1145"/>
                <a:gd name="T4" fmla="*/ 1169 w 2345"/>
                <a:gd name="T5" fmla="*/ 606 h 1145"/>
                <a:gd name="T6" fmla="*/ 2142 w 2345"/>
                <a:gd name="T7" fmla="*/ 958 h 1145"/>
                <a:gd name="T8" fmla="*/ 2292 w 2345"/>
                <a:gd name="T9" fmla="*/ 1144 h 1145"/>
                <a:gd name="T10" fmla="*/ 2054 w 2345"/>
                <a:gd name="T11" fmla="*/ 352 h 1145"/>
                <a:gd name="T12" fmla="*/ 1169 w 2345"/>
                <a:gd name="T13" fmla="*/ 0 h 1145"/>
                <a:gd name="T14" fmla="*/ 290 w 2345"/>
                <a:gd name="T15" fmla="*/ 352 h 1145"/>
                <a:gd name="T16" fmla="*/ 51 w 2345"/>
                <a:gd name="T17" fmla="*/ 1144 h 1145"/>
                <a:gd name="T18" fmla="*/ 201 w 2345"/>
                <a:gd name="T19" fmla="*/ 958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5" h="1145">
                  <a:moveTo>
                    <a:pt x="201" y="958"/>
                  </a:moveTo>
                  <a:lnTo>
                    <a:pt x="201" y="958"/>
                  </a:lnTo>
                  <a:cubicBezTo>
                    <a:pt x="434" y="730"/>
                    <a:pt x="781" y="606"/>
                    <a:pt x="1169" y="606"/>
                  </a:cubicBezTo>
                  <a:cubicBezTo>
                    <a:pt x="1562" y="606"/>
                    <a:pt x="1904" y="730"/>
                    <a:pt x="2142" y="958"/>
                  </a:cubicBezTo>
                  <a:cubicBezTo>
                    <a:pt x="2199" y="1015"/>
                    <a:pt x="2251" y="1076"/>
                    <a:pt x="2292" y="1144"/>
                  </a:cubicBezTo>
                  <a:cubicBezTo>
                    <a:pt x="2344" y="864"/>
                    <a:pt x="2255" y="575"/>
                    <a:pt x="2054" y="352"/>
                  </a:cubicBezTo>
                  <a:cubicBezTo>
                    <a:pt x="1837" y="125"/>
                    <a:pt x="1526" y="0"/>
                    <a:pt x="1169" y="0"/>
                  </a:cubicBezTo>
                  <a:cubicBezTo>
                    <a:pt x="817" y="0"/>
                    <a:pt x="502" y="125"/>
                    <a:pt x="290" y="352"/>
                  </a:cubicBezTo>
                  <a:cubicBezTo>
                    <a:pt x="88" y="570"/>
                    <a:pt x="0" y="864"/>
                    <a:pt x="51" y="1144"/>
                  </a:cubicBezTo>
                  <a:cubicBezTo>
                    <a:pt x="93" y="1076"/>
                    <a:pt x="145" y="1015"/>
                    <a:pt x="201" y="958"/>
                  </a:cubicBez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63"/>
            <p:cNvSpPr>
              <a:spLocks noChangeArrowheads="1"/>
            </p:cNvSpPr>
            <p:nvPr/>
          </p:nvSpPr>
          <p:spPr bwMode="auto">
            <a:xfrm>
              <a:off x="11263315" y="6672931"/>
              <a:ext cx="667831" cy="654705"/>
            </a:xfrm>
            <a:custGeom>
              <a:avLst/>
              <a:gdLst>
                <a:gd name="T0" fmla="*/ 1169 w 1170"/>
                <a:gd name="T1" fmla="*/ 0 h 1145"/>
                <a:gd name="T2" fmla="*/ 1169 w 1170"/>
                <a:gd name="T3" fmla="*/ 0 h 1145"/>
                <a:gd name="T4" fmla="*/ 290 w 1170"/>
                <a:gd name="T5" fmla="*/ 358 h 1145"/>
                <a:gd name="T6" fmla="*/ 51 w 1170"/>
                <a:gd name="T7" fmla="*/ 1144 h 1145"/>
                <a:gd name="T8" fmla="*/ 201 w 1170"/>
                <a:gd name="T9" fmla="*/ 958 h 1145"/>
                <a:gd name="T10" fmla="*/ 1169 w 1170"/>
                <a:gd name="T11" fmla="*/ 606 h 1145"/>
                <a:gd name="T12" fmla="*/ 1169 w 1170"/>
                <a:gd name="T13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0" h="1145">
                  <a:moveTo>
                    <a:pt x="1169" y="0"/>
                  </a:moveTo>
                  <a:lnTo>
                    <a:pt x="1169" y="0"/>
                  </a:lnTo>
                  <a:cubicBezTo>
                    <a:pt x="812" y="0"/>
                    <a:pt x="502" y="129"/>
                    <a:pt x="290" y="358"/>
                  </a:cubicBezTo>
                  <a:cubicBezTo>
                    <a:pt x="88" y="575"/>
                    <a:pt x="0" y="864"/>
                    <a:pt x="51" y="1144"/>
                  </a:cubicBezTo>
                  <a:cubicBezTo>
                    <a:pt x="93" y="1076"/>
                    <a:pt x="140" y="1015"/>
                    <a:pt x="201" y="958"/>
                  </a:cubicBezTo>
                  <a:cubicBezTo>
                    <a:pt x="434" y="735"/>
                    <a:pt x="776" y="606"/>
                    <a:pt x="1169" y="606"/>
                  </a:cubicBezTo>
                  <a:lnTo>
                    <a:pt x="1169" y="0"/>
                  </a:lnTo>
                </a:path>
              </a:pathLst>
            </a:custGeom>
            <a:solidFill>
              <a:srgbClr val="F8F0B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64"/>
            <p:cNvSpPr>
              <a:spLocks noChangeArrowheads="1"/>
            </p:cNvSpPr>
            <p:nvPr/>
          </p:nvSpPr>
          <p:spPr bwMode="auto">
            <a:xfrm>
              <a:off x="11384439" y="7334184"/>
              <a:ext cx="1096686" cy="1371608"/>
            </a:xfrm>
            <a:custGeom>
              <a:avLst/>
              <a:gdLst>
                <a:gd name="T0" fmla="*/ 709 w 1921"/>
                <a:gd name="T1" fmla="*/ 2396 h 2397"/>
                <a:gd name="T2" fmla="*/ 709 w 1921"/>
                <a:gd name="T3" fmla="*/ 2396 h 2397"/>
                <a:gd name="T4" fmla="*/ 1196 w 1921"/>
                <a:gd name="T5" fmla="*/ 2396 h 2397"/>
                <a:gd name="T6" fmla="*/ 1273 w 1921"/>
                <a:gd name="T7" fmla="*/ 1977 h 2397"/>
                <a:gd name="T8" fmla="*/ 1718 w 1921"/>
                <a:gd name="T9" fmla="*/ 668 h 2397"/>
                <a:gd name="T10" fmla="*/ 1904 w 1921"/>
                <a:gd name="T11" fmla="*/ 280 h 2397"/>
                <a:gd name="T12" fmla="*/ 1200 w 1921"/>
                <a:gd name="T13" fmla="*/ 0 h 2397"/>
                <a:gd name="T14" fmla="*/ 957 w 1921"/>
                <a:gd name="T15" fmla="*/ 6 h 2397"/>
                <a:gd name="T16" fmla="*/ 719 w 1921"/>
                <a:gd name="T17" fmla="*/ 0 h 2397"/>
                <a:gd name="T18" fmla="*/ 16 w 1921"/>
                <a:gd name="T19" fmla="*/ 280 h 2397"/>
                <a:gd name="T20" fmla="*/ 155 w 1921"/>
                <a:gd name="T21" fmla="*/ 627 h 2397"/>
                <a:gd name="T22" fmla="*/ 632 w 1921"/>
                <a:gd name="T23" fmla="*/ 1956 h 2397"/>
                <a:gd name="T24" fmla="*/ 709 w 1921"/>
                <a:gd name="T25" fmla="*/ 2396 h 2397"/>
                <a:gd name="T26" fmla="*/ 93 w 1921"/>
                <a:gd name="T27" fmla="*/ 300 h 2397"/>
                <a:gd name="T28" fmla="*/ 93 w 1921"/>
                <a:gd name="T29" fmla="*/ 300 h 2397"/>
                <a:gd name="T30" fmla="*/ 719 w 1921"/>
                <a:gd name="T31" fmla="*/ 88 h 2397"/>
                <a:gd name="T32" fmla="*/ 957 w 1921"/>
                <a:gd name="T33" fmla="*/ 88 h 2397"/>
                <a:gd name="T34" fmla="*/ 1196 w 1921"/>
                <a:gd name="T35" fmla="*/ 88 h 2397"/>
                <a:gd name="T36" fmla="*/ 1821 w 1921"/>
                <a:gd name="T37" fmla="*/ 300 h 2397"/>
                <a:gd name="T38" fmla="*/ 1666 w 1921"/>
                <a:gd name="T39" fmla="*/ 621 h 2397"/>
                <a:gd name="T40" fmla="*/ 1231 w 1921"/>
                <a:gd name="T41" fmla="*/ 1838 h 2397"/>
                <a:gd name="T42" fmla="*/ 1206 w 1921"/>
                <a:gd name="T43" fmla="*/ 1397 h 2397"/>
                <a:gd name="T44" fmla="*/ 947 w 1921"/>
                <a:gd name="T45" fmla="*/ 590 h 2397"/>
                <a:gd name="T46" fmla="*/ 694 w 1921"/>
                <a:gd name="T47" fmla="*/ 1382 h 2397"/>
                <a:gd name="T48" fmla="*/ 673 w 1921"/>
                <a:gd name="T49" fmla="*/ 1842 h 2397"/>
                <a:gd name="T50" fmla="*/ 207 w 1921"/>
                <a:gd name="T51" fmla="*/ 580 h 2397"/>
                <a:gd name="T52" fmla="*/ 93 w 1921"/>
                <a:gd name="T53" fmla="*/ 300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1" h="2397">
                  <a:moveTo>
                    <a:pt x="709" y="2396"/>
                  </a:moveTo>
                  <a:lnTo>
                    <a:pt x="709" y="2396"/>
                  </a:lnTo>
                  <a:cubicBezTo>
                    <a:pt x="1196" y="2396"/>
                    <a:pt x="1196" y="2396"/>
                    <a:pt x="1196" y="2396"/>
                  </a:cubicBezTo>
                  <a:cubicBezTo>
                    <a:pt x="1273" y="1977"/>
                    <a:pt x="1273" y="1977"/>
                    <a:pt x="1273" y="1977"/>
                  </a:cubicBezTo>
                  <a:cubicBezTo>
                    <a:pt x="1314" y="1672"/>
                    <a:pt x="1418" y="962"/>
                    <a:pt x="1718" y="668"/>
                  </a:cubicBezTo>
                  <a:cubicBezTo>
                    <a:pt x="1858" y="529"/>
                    <a:pt x="1920" y="404"/>
                    <a:pt x="1904" y="280"/>
                  </a:cubicBezTo>
                  <a:cubicBezTo>
                    <a:pt x="1868" y="21"/>
                    <a:pt x="1547" y="0"/>
                    <a:pt x="1200" y="0"/>
                  </a:cubicBezTo>
                  <a:cubicBezTo>
                    <a:pt x="957" y="6"/>
                    <a:pt x="957" y="6"/>
                    <a:pt x="957" y="6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367" y="0"/>
                    <a:pt x="52" y="21"/>
                    <a:pt x="16" y="280"/>
                  </a:cubicBezTo>
                  <a:cubicBezTo>
                    <a:pt x="0" y="399"/>
                    <a:pt x="47" y="523"/>
                    <a:pt x="155" y="627"/>
                  </a:cubicBezTo>
                  <a:cubicBezTo>
                    <a:pt x="461" y="932"/>
                    <a:pt x="580" y="1641"/>
                    <a:pt x="632" y="1956"/>
                  </a:cubicBezTo>
                  <a:lnTo>
                    <a:pt x="709" y="2396"/>
                  </a:lnTo>
                  <a:close/>
                  <a:moveTo>
                    <a:pt x="93" y="300"/>
                  </a:moveTo>
                  <a:lnTo>
                    <a:pt x="93" y="300"/>
                  </a:lnTo>
                  <a:cubicBezTo>
                    <a:pt x="124" y="125"/>
                    <a:pt x="336" y="88"/>
                    <a:pt x="719" y="88"/>
                  </a:cubicBezTo>
                  <a:cubicBezTo>
                    <a:pt x="957" y="88"/>
                    <a:pt x="957" y="88"/>
                    <a:pt x="957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583" y="88"/>
                    <a:pt x="1795" y="125"/>
                    <a:pt x="1821" y="300"/>
                  </a:cubicBezTo>
                  <a:cubicBezTo>
                    <a:pt x="1837" y="399"/>
                    <a:pt x="1785" y="502"/>
                    <a:pt x="1666" y="621"/>
                  </a:cubicBezTo>
                  <a:cubicBezTo>
                    <a:pt x="1392" y="895"/>
                    <a:pt x="1283" y="1486"/>
                    <a:pt x="1231" y="1838"/>
                  </a:cubicBezTo>
                  <a:cubicBezTo>
                    <a:pt x="1216" y="1744"/>
                    <a:pt x="1196" y="1599"/>
                    <a:pt x="1206" y="1397"/>
                  </a:cubicBezTo>
                  <a:cubicBezTo>
                    <a:pt x="1242" y="694"/>
                    <a:pt x="1087" y="590"/>
                    <a:pt x="947" y="590"/>
                  </a:cubicBezTo>
                  <a:cubicBezTo>
                    <a:pt x="797" y="590"/>
                    <a:pt x="663" y="699"/>
                    <a:pt x="694" y="1382"/>
                  </a:cubicBezTo>
                  <a:cubicBezTo>
                    <a:pt x="704" y="1599"/>
                    <a:pt x="688" y="1749"/>
                    <a:pt x="673" y="1842"/>
                  </a:cubicBezTo>
                  <a:cubicBezTo>
                    <a:pt x="616" y="1480"/>
                    <a:pt x="497" y="875"/>
                    <a:pt x="207" y="580"/>
                  </a:cubicBezTo>
                  <a:cubicBezTo>
                    <a:pt x="119" y="492"/>
                    <a:pt x="78" y="399"/>
                    <a:pt x="93" y="300"/>
                  </a:cubicBezTo>
                  <a:close/>
                </a:path>
              </a:pathLst>
            </a:custGeom>
            <a:solidFill>
              <a:srgbClr val="F78D1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5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1568 w 3142"/>
                <a:gd name="T1" fmla="*/ 0 h 3829"/>
                <a:gd name="T2" fmla="*/ 1568 w 3142"/>
                <a:gd name="T3" fmla="*/ 0 h 3829"/>
                <a:gd name="T4" fmla="*/ 192 w 3142"/>
                <a:gd name="T5" fmla="*/ 1748 h 3829"/>
                <a:gd name="T6" fmla="*/ 560 w 3142"/>
                <a:gd name="T7" fmla="*/ 2437 h 3829"/>
                <a:gd name="T8" fmla="*/ 1191 w 3142"/>
                <a:gd name="T9" fmla="*/ 3818 h 3829"/>
                <a:gd name="T10" fmla="*/ 1951 w 3142"/>
                <a:gd name="T11" fmla="*/ 3828 h 3829"/>
                <a:gd name="T12" fmla="*/ 2531 w 3142"/>
                <a:gd name="T13" fmla="*/ 2488 h 3829"/>
                <a:gd name="T14" fmla="*/ 2950 w 3142"/>
                <a:gd name="T15" fmla="*/ 1748 h 3829"/>
                <a:gd name="T16" fmla="*/ 1568 w 3142"/>
                <a:gd name="T17" fmla="*/ 0 h 3829"/>
                <a:gd name="T18" fmla="*/ 2877 w 3142"/>
                <a:gd name="T19" fmla="*/ 1733 h 3829"/>
                <a:gd name="T20" fmla="*/ 2877 w 3142"/>
                <a:gd name="T21" fmla="*/ 1733 h 3829"/>
                <a:gd name="T22" fmla="*/ 2479 w 3142"/>
                <a:gd name="T23" fmla="*/ 2437 h 3829"/>
                <a:gd name="T24" fmla="*/ 1894 w 3142"/>
                <a:gd name="T25" fmla="*/ 3771 h 3829"/>
                <a:gd name="T26" fmla="*/ 1243 w 3142"/>
                <a:gd name="T27" fmla="*/ 3766 h 3829"/>
                <a:gd name="T28" fmla="*/ 611 w 3142"/>
                <a:gd name="T29" fmla="*/ 2389 h 3829"/>
                <a:gd name="T30" fmla="*/ 259 w 3142"/>
                <a:gd name="T31" fmla="*/ 1733 h 3829"/>
                <a:gd name="T32" fmla="*/ 529 w 3142"/>
                <a:gd name="T33" fmla="*/ 558 h 3829"/>
                <a:gd name="T34" fmla="*/ 1568 w 3142"/>
                <a:gd name="T35" fmla="*/ 72 h 3829"/>
                <a:gd name="T36" fmla="*/ 2608 w 3142"/>
                <a:gd name="T37" fmla="*/ 558 h 3829"/>
                <a:gd name="T38" fmla="*/ 2877 w 3142"/>
                <a:gd name="T39" fmla="*/ 1733 h 3829"/>
                <a:gd name="T40" fmla="*/ 1568 w 3142"/>
                <a:gd name="T41" fmla="*/ 0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42" h="3829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18"/>
                    <a:pt x="1191" y="3818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  <a:cubicBezTo>
                    <a:pt x="3141" y="890"/>
                    <a:pt x="2546" y="0"/>
                    <a:pt x="1568" y="0"/>
                  </a:cubicBezTo>
                  <a:lnTo>
                    <a:pt x="2877" y="1733"/>
                  </a:lnTo>
                  <a:lnTo>
                    <a:pt x="2877" y="1733"/>
                  </a:lnTo>
                  <a:cubicBezTo>
                    <a:pt x="2825" y="1987"/>
                    <a:pt x="2691" y="2214"/>
                    <a:pt x="2479" y="2437"/>
                  </a:cubicBezTo>
                  <a:cubicBezTo>
                    <a:pt x="2003" y="2928"/>
                    <a:pt x="1884" y="3590"/>
                    <a:pt x="1894" y="3771"/>
                  </a:cubicBezTo>
                  <a:cubicBezTo>
                    <a:pt x="1243" y="3766"/>
                    <a:pt x="1243" y="3766"/>
                    <a:pt x="1243" y="3766"/>
                  </a:cubicBezTo>
                  <a:cubicBezTo>
                    <a:pt x="1237" y="3585"/>
                    <a:pt x="1066" y="2861"/>
                    <a:pt x="611" y="2389"/>
                  </a:cubicBezTo>
                  <a:cubicBezTo>
                    <a:pt x="435" y="2204"/>
                    <a:pt x="316" y="1981"/>
                    <a:pt x="259" y="1733"/>
                  </a:cubicBezTo>
                  <a:cubicBezTo>
                    <a:pt x="171" y="1319"/>
                    <a:pt x="269" y="884"/>
                    <a:pt x="529" y="558"/>
                  </a:cubicBezTo>
                  <a:cubicBezTo>
                    <a:pt x="782" y="248"/>
                    <a:pt x="1149" y="72"/>
                    <a:pt x="1568" y="72"/>
                  </a:cubicBezTo>
                  <a:cubicBezTo>
                    <a:pt x="1988" y="72"/>
                    <a:pt x="2360" y="248"/>
                    <a:pt x="2608" y="558"/>
                  </a:cubicBezTo>
                  <a:cubicBezTo>
                    <a:pt x="2867" y="884"/>
                    <a:pt x="2970" y="1319"/>
                    <a:pt x="2877" y="1733"/>
                  </a:cubicBezTo>
                  <a:lnTo>
                    <a:pt x="1568" y="0"/>
                  </a:lnTo>
                </a:path>
              </a:pathLst>
            </a:custGeom>
            <a:solidFill>
              <a:srgbClr val="F0F0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66"/>
            <p:cNvSpPr>
              <a:spLocks noChangeArrowheads="1"/>
            </p:cNvSpPr>
            <p:nvPr/>
          </p:nvSpPr>
          <p:spPr bwMode="auto">
            <a:xfrm>
              <a:off x="11692165" y="8663238"/>
              <a:ext cx="471411" cy="389549"/>
            </a:xfrm>
            <a:custGeom>
              <a:avLst/>
              <a:gdLst>
                <a:gd name="T0" fmla="*/ 823 w 824"/>
                <a:gd name="T1" fmla="*/ 249 h 684"/>
                <a:gd name="T2" fmla="*/ 823 w 824"/>
                <a:gd name="T3" fmla="*/ 249 h 684"/>
                <a:gd name="T4" fmla="*/ 792 w 824"/>
                <a:gd name="T5" fmla="*/ 171 h 684"/>
                <a:gd name="T6" fmla="*/ 823 w 824"/>
                <a:gd name="T7" fmla="*/ 104 h 684"/>
                <a:gd name="T8" fmla="*/ 725 w 824"/>
                <a:gd name="T9" fmla="*/ 0 h 684"/>
                <a:gd name="T10" fmla="*/ 104 w 824"/>
                <a:gd name="T11" fmla="*/ 0 h 684"/>
                <a:gd name="T12" fmla="*/ 0 w 824"/>
                <a:gd name="T13" fmla="*/ 104 h 684"/>
                <a:gd name="T14" fmla="*/ 31 w 824"/>
                <a:gd name="T15" fmla="*/ 171 h 684"/>
                <a:gd name="T16" fmla="*/ 0 w 824"/>
                <a:gd name="T17" fmla="*/ 249 h 684"/>
                <a:gd name="T18" fmla="*/ 31 w 824"/>
                <a:gd name="T19" fmla="*/ 321 h 684"/>
                <a:gd name="T20" fmla="*/ 0 w 824"/>
                <a:gd name="T21" fmla="*/ 394 h 684"/>
                <a:gd name="T22" fmla="*/ 104 w 824"/>
                <a:gd name="T23" fmla="*/ 492 h 684"/>
                <a:gd name="T24" fmla="*/ 120 w 824"/>
                <a:gd name="T25" fmla="*/ 492 h 684"/>
                <a:gd name="T26" fmla="*/ 414 w 824"/>
                <a:gd name="T27" fmla="*/ 683 h 684"/>
                <a:gd name="T28" fmla="*/ 704 w 824"/>
                <a:gd name="T29" fmla="*/ 492 h 684"/>
                <a:gd name="T30" fmla="*/ 725 w 824"/>
                <a:gd name="T31" fmla="*/ 492 h 684"/>
                <a:gd name="T32" fmla="*/ 823 w 824"/>
                <a:gd name="T33" fmla="*/ 394 h 684"/>
                <a:gd name="T34" fmla="*/ 792 w 824"/>
                <a:gd name="T35" fmla="*/ 321 h 684"/>
                <a:gd name="T36" fmla="*/ 823 w 824"/>
                <a:gd name="T37" fmla="*/ 249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4" h="684">
                  <a:moveTo>
                    <a:pt x="823" y="249"/>
                  </a:moveTo>
                  <a:lnTo>
                    <a:pt x="823" y="249"/>
                  </a:lnTo>
                  <a:cubicBezTo>
                    <a:pt x="823" y="218"/>
                    <a:pt x="813" y="192"/>
                    <a:pt x="792" y="171"/>
                  </a:cubicBezTo>
                  <a:cubicBezTo>
                    <a:pt x="813" y="156"/>
                    <a:pt x="823" y="129"/>
                    <a:pt x="823" y="104"/>
                  </a:cubicBezTo>
                  <a:cubicBezTo>
                    <a:pt x="823" y="47"/>
                    <a:pt x="782" y="0"/>
                    <a:pt x="72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29"/>
                    <a:pt x="10" y="156"/>
                    <a:pt x="31" y="171"/>
                  </a:cubicBezTo>
                  <a:cubicBezTo>
                    <a:pt x="10" y="192"/>
                    <a:pt x="0" y="218"/>
                    <a:pt x="0" y="249"/>
                  </a:cubicBezTo>
                  <a:cubicBezTo>
                    <a:pt x="0" y="275"/>
                    <a:pt x="10" y="300"/>
                    <a:pt x="31" y="321"/>
                  </a:cubicBezTo>
                  <a:cubicBezTo>
                    <a:pt x="10" y="337"/>
                    <a:pt x="0" y="363"/>
                    <a:pt x="0" y="394"/>
                  </a:cubicBezTo>
                  <a:cubicBezTo>
                    <a:pt x="0" y="446"/>
                    <a:pt x="47" y="492"/>
                    <a:pt x="104" y="492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171" y="606"/>
                    <a:pt x="280" y="683"/>
                    <a:pt x="414" y="683"/>
                  </a:cubicBezTo>
                  <a:cubicBezTo>
                    <a:pt x="544" y="683"/>
                    <a:pt x="653" y="606"/>
                    <a:pt x="704" y="492"/>
                  </a:cubicBezTo>
                  <a:cubicBezTo>
                    <a:pt x="725" y="492"/>
                    <a:pt x="725" y="492"/>
                    <a:pt x="725" y="492"/>
                  </a:cubicBezTo>
                  <a:cubicBezTo>
                    <a:pt x="782" y="492"/>
                    <a:pt x="823" y="446"/>
                    <a:pt x="823" y="394"/>
                  </a:cubicBezTo>
                  <a:cubicBezTo>
                    <a:pt x="823" y="363"/>
                    <a:pt x="813" y="337"/>
                    <a:pt x="792" y="321"/>
                  </a:cubicBezTo>
                  <a:cubicBezTo>
                    <a:pt x="813" y="300"/>
                    <a:pt x="823" y="275"/>
                    <a:pt x="823" y="249"/>
                  </a:cubicBezTo>
                </a:path>
              </a:pathLst>
            </a:custGeom>
            <a:solidFill>
              <a:srgbClr val="DEEB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67"/>
            <p:cNvSpPr>
              <a:spLocks noChangeArrowheads="1"/>
            </p:cNvSpPr>
            <p:nvPr/>
          </p:nvSpPr>
          <p:spPr bwMode="auto">
            <a:xfrm>
              <a:off x="11724903" y="8673057"/>
              <a:ext cx="405938" cy="91658"/>
            </a:xfrm>
            <a:custGeom>
              <a:avLst/>
              <a:gdLst>
                <a:gd name="T0" fmla="*/ 709 w 715"/>
                <a:gd name="T1" fmla="*/ 37 h 157"/>
                <a:gd name="T2" fmla="*/ 709 w 715"/>
                <a:gd name="T3" fmla="*/ 37 h 157"/>
                <a:gd name="T4" fmla="*/ 678 w 715"/>
                <a:gd name="T5" fmla="*/ 73 h 157"/>
                <a:gd name="T6" fmla="*/ 41 w 715"/>
                <a:gd name="T7" fmla="*/ 156 h 157"/>
                <a:gd name="T8" fmla="*/ 5 w 715"/>
                <a:gd name="T9" fmla="*/ 125 h 157"/>
                <a:gd name="T10" fmla="*/ 37 w 715"/>
                <a:gd name="T11" fmla="*/ 83 h 157"/>
                <a:gd name="T12" fmla="*/ 673 w 715"/>
                <a:gd name="T13" fmla="*/ 6 h 157"/>
                <a:gd name="T14" fmla="*/ 709 w 715"/>
                <a:gd name="T15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7">
                  <a:moveTo>
                    <a:pt x="709" y="37"/>
                  </a:moveTo>
                  <a:lnTo>
                    <a:pt x="709" y="37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6" y="156"/>
                    <a:pt x="5" y="145"/>
                    <a:pt x="5" y="125"/>
                  </a:cubicBezTo>
                  <a:cubicBezTo>
                    <a:pt x="0" y="104"/>
                    <a:pt x="16" y="88"/>
                    <a:pt x="37" y="83"/>
                  </a:cubicBezTo>
                  <a:cubicBezTo>
                    <a:pt x="673" y="6"/>
                    <a:pt x="673" y="6"/>
                    <a:pt x="673" y="6"/>
                  </a:cubicBezTo>
                  <a:cubicBezTo>
                    <a:pt x="688" y="0"/>
                    <a:pt x="709" y="16"/>
                    <a:pt x="709" y="37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68"/>
            <p:cNvSpPr>
              <a:spLocks noChangeArrowheads="1"/>
            </p:cNvSpPr>
            <p:nvPr/>
          </p:nvSpPr>
          <p:spPr bwMode="auto">
            <a:xfrm>
              <a:off x="11724903" y="8758169"/>
              <a:ext cx="405938" cy="88386"/>
            </a:xfrm>
            <a:custGeom>
              <a:avLst/>
              <a:gdLst>
                <a:gd name="T0" fmla="*/ 709 w 715"/>
                <a:gd name="T1" fmla="*/ 32 h 156"/>
                <a:gd name="T2" fmla="*/ 709 w 715"/>
                <a:gd name="T3" fmla="*/ 32 h 156"/>
                <a:gd name="T4" fmla="*/ 678 w 715"/>
                <a:gd name="T5" fmla="*/ 73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8 h 156"/>
                <a:gd name="T12" fmla="*/ 673 w 715"/>
                <a:gd name="T13" fmla="*/ 0 h 156"/>
                <a:gd name="T14" fmla="*/ 709 w 715"/>
                <a:gd name="T15" fmla="*/ 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2"/>
                  </a:moveTo>
                  <a:lnTo>
                    <a:pt x="709" y="32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9"/>
                    <a:pt x="16" y="88"/>
                    <a:pt x="37" y="88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88" y="0"/>
                    <a:pt x="709" y="15"/>
                    <a:pt x="709" y="32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69"/>
            <p:cNvSpPr>
              <a:spLocks noChangeArrowheads="1"/>
            </p:cNvSpPr>
            <p:nvPr/>
          </p:nvSpPr>
          <p:spPr bwMode="auto">
            <a:xfrm>
              <a:off x="11724903" y="8836733"/>
              <a:ext cx="405938" cy="88386"/>
            </a:xfrm>
            <a:custGeom>
              <a:avLst/>
              <a:gdLst>
                <a:gd name="T0" fmla="*/ 709 w 715"/>
                <a:gd name="T1" fmla="*/ 36 h 156"/>
                <a:gd name="T2" fmla="*/ 709 w 715"/>
                <a:gd name="T3" fmla="*/ 36 h 156"/>
                <a:gd name="T4" fmla="*/ 678 w 715"/>
                <a:gd name="T5" fmla="*/ 72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3 h 156"/>
                <a:gd name="T12" fmla="*/ 673 w 715"/>
                <a:gd name="T13" fmla="*/ 5 h 156"/>
                <a:gd name="T14" fmla="*/ 709 w 715"/>
                <a:gd name="T15" fmla="*/ 3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6"/>
                  </a:moveTo>
                  <a:lnTo>
                    <a:pt x="709" y="36"/>
                  </a:lnTo>
                  <a:cubicBezTo>
                    <a:pt x="714" y="52"/>
                    <a:pt x="699" y="72"/>
                    <a:pt x="678" y="72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3"/>
                    <a:pt x="16" y="88"/>
                    <a:pt x="37" y="83"/>
                  </a:cubicBezTo>
                  <a:cubicBezTo>
                    <a:pt x="673" y="5"/>
                    <a:pt x="673" y="5"/>
                    <a:pt x="673" y="5"/>
                  </a:cubicBezTo>
                  <a:cubicBezTo>
                    <a:pt x="688" y="0"/>
                    <a:pt x="709" y="16"/>
                    <a:pt x="709" y="36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70"/>
            <p:cNvSpPr>
              <a:spLocks noChangeArrowheads="1"/>
            </p:cNvSpPr>
            <p:nvPr/>
          </p:nvSpPr>
          <p:spPr bwMode="auto">
            <a:xfrm>
              <a:off x="10307397" y="5726880"/>
              <a:ext cx="3273689" cy="2998554"/>
            </a:xfrm>
            <a:custGeom>
              <a:avLst/>
              <a:gdLst>
                <a:gd name="T0" fmla="*/ 5728 w 5729"/>
                <a:gd name="T1" fmla="*/ 2856 h 5247"/>
                <a:gd name="T2" fmla="*/ 5728 w 5729"/>
                <a:gd name="T3" fmla="*/ 2856 h 5247"/>
                <a:gd name="T4" fmla="*/ 5138 w 5729"/>
                <a:gd name="T5" fmla="*/ 2256 h 5247"/>
                <a:gd name="T6" fmla="*/ 5376 w 5729"/>
                <a:gd name="T7" fmla="*/ 1453 h 5247"/>
                <a:gd name="T8" fmla="*/ 4558 w 5729"/>
                <a:gd name="T9" fmla="*/ 1216 h 5247"/>
                <a:gd name="T10" fmla="*/ 4351 w 5729"/>
                <a:gd name="T11" fmla="*/ 404 h 5247"/>
                <a:gd name="T12" fmla="*/ 3523 w 5729"/>
                <a:gd name="T13" fmla="*/ 600 h 5247"/>
                <a:gd name="T14" fmla="*/ 2929 w 5729"/>
                <a:gd name="T15" fmla="*/ 0 h 5247"/>
                <a:gd name="T16" fmla="*/ 2313 w 5729"/>
                <a:gd name="T17" fmla="*/ 575 h 5247"/>
                <a:gd name="T18" fmla="*/ 1490 w 5729"/>
                <a:gd name="T19" fmla="*/ 341 h 5247"/>
                <a:gd name="T20" fmla="*/ 1247 w 5729"/>
                <a:gd name="T21" fmla="*/ 1139 h 5247"/>
                <a:gd name="T22" fmla="*/ 413 w 5729"/>
                <a:gd name="T23" fmla="*/ 1340 h 5247"/>
                <a:gd name="T24" fmla="*/ 615 w 5729"/>
                <a:gd name="T25" fmla="*/ 2152 h 5247"/>
                <a:gd name="T26" fmla="*/ 0 w 5729"/>
                <a:gd name="T27" fmla="*/ 2731 h 5247"/>
                <a:gd name="T28" fmla="*/ 590 w 5729"/>
                <a:gd name="T29" fmla="*/ 3332 h 5247"/>
                <a:gd name="T30" fmla="*/ 352 w 5729"/>
                <a:gd name="T31" fmla="*/ 4139 h 5247"/>
                <a:gd name="T32" fmla="*/ 1169 w 5729"/>
                <a:gd name="T33" fmla="*/ 4372 h 5247"/>
                <a:gd name="T34" fmla="*/ 1376 w 5729"/>
                <a:gd name="T35" fmla="*/ 5184 h 5247"/>
                <a:gd name="T36" fmla="*/ 2204 w 5729"/>
                <a:gd name="T37" fmla="*/ 4987 h 5247"/>
                <a:gd name="T38" fmla="*/ 2204 w 5729"/>
                <a:gd name="T39" fmla="*/ 4993 h 5247"/>
                <a:gd name="T40" fmla="*/ 1759 w 5729"/>
                <a:gd name="T41" fmla="*/ 3859 h 5247"/>
                <a:gd name="T42" fmla="*/ 1360 w 5729"/>
                <a:gd name="T43" fmla="*/ 3141 h 5247"/>
                <a:gd name="T44" fmla="*/ 1661 w 5729"/>
                <a:gd name="T45" fmla="*/ 1852 h 5247"/>
                <a:gd name="T46" fmla="*/ 2840 w 5729"/>
                <a:gd name="T47" fmla="*/ 1309 h 5247"/>
                <a:gd name="T48" fmla="*/ 4015 w 5729"/>
                <a:gd name="T49" fmla="*/ 1852 h 5247"/>
                <a:gd name="T50" fmla="*/ 4320 w 5729"/>
                <a:gd name="T51" fmla="*/ 3141 h 5247"/>
                <a:gd name="T52" fmla="*/ 3876 w 5729"/>
                <a:gd name="T53" fmla="*/ 3907 h 5247"/>
                <a:gd name="T54" fmla="*/ 3456 w 5729"/>
                <a:gd name="T55" fmla="*/ 5008 h 5247"/>
                <a:gd name="T56" fmla="*/ 4238 w 5729"/>
                <a:gd name="T57" fmla="*/ 5246 h 5247"/>
                <a:gd name="T58" fmla="*/ 4480 w 5729"/>
                <a:gd name="T59" fmla="*/ 4450 h 5247"/>
                <a:gd name="T60" fmla="*/ 5308 w 5729"/>
                <a:gd name="T61" fmla="*/ 4248 h 5247"/>
                <a:gd name="T62" fmla="*/ 5112 w 5729"/>
                <a:gd name="T63" fmla="*/ 3441 h 5247"/>
                <a:gd name="T64" fmla="*/ 5728 w 5729"/>
                <a:gd name="T65" fmla="*/ 2856 h 5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29" h="5247">
                  <a:moveTo>
                    <a:pt x="5728" y="2856"/>
                  </a:moveTo>
                  <a:lnTo>
                    <a:pt x="5728" y="2856"/>
                  </a:lnTo>
                  <a:cubicBezTo>
                    <a:pt x="5448" y="2773"/>
                    <a:pt x="5215" y="2556"/>
                    <a:pt x="5138" y="2256"/>
                  </a:cubicBezTo>
                  <a:cubicBezTo>
                    <a:pt x="5065" y="1955"/>
                    <a:pt x="5164" y="1651"/>
                    <a:pt x="5376" y="1453"/>
                  </a:cubicBezTo>
                  <a:cubicBezTo>
                    <a:pt x="5091" y="1516"/>
                    <a:pt x="4775" y="1438"/>
                    <a:pt x="4558" y="1216"/>
                  </a:cubicBezTo>
                  <a:cubicBezTo>
                    <a:pt x="4336" y="993"/>
                    <a:pt x="4268" y="683"/>
                    <a:pt x="4351" y="404"/>
                  </a:cubicBezTo>
                  <a:cubicBezTo>
                    <a:pt x="4139" y="600"/>
                    <a:pt x="3824" y="688"/>
                    <a:pt x="3523" y="600"/>
                  </a:cubicBezTo>
                  <a:cubicBezTo>
                    <a:pt x="3218" y="517"/>
                    <a:pt x="3000" y="279"/>
                    <a:pt x="2929" y="0"/>
                  </a:cubicBezTo>
                  <a:cubicBezTo>
                    <a:pt x="2846" y="274"/>
                    <a:pt x="2617" y="502"/>
                    <a:pt x="2313" y="575"/>
                  </a:cubicBezTo>
                  <a:cubicBezTo>
                    <a:pt x="2002" y="647"/>
                    <a:pt x="1691" y="548"/>
                    <a:pt x="1490" y="341"/>
                  </a:cubicBezTo>
                  <a:cubicBezTo>
                    <a:pt x="1557" y="621"/>
                    <a:pt x="1474" y="926"/>
                    <a:pt x="1247" y="1139"/>
                  </a:cubicBezTo>
                  <a:cubicBezTo>
                    <a:pt x="1019" y="1355"/>
                    <a:pt x="698" y="1422"/>
                    <a:pt x="413" y="1340"/>
                  </a:cubicBezTo>
                  <a:cubicBezTo>
                    <a:pt x="615" y="1552"/>
                    <a:pt x="704" y="1857"/>
                    <a:pt x="615" y="2152"/>
                  </a:cubicBezTo>
                  <a:cubicBezTo>
                    <a:pt x="527" y="2448"/>
                    <a:pt x="284" y="2659"/>
                    <a:pt x="0" y="2731"/>
                  </a:cubicBezTo>
                  <a:cubicBezTo>
                    <a:pt x="279" y="2814"/>
                    <a:pt x="512" y="3037"/>
                    <a:pt x="590" y="3332"/>
                  </a:cubicBezTo>
                  <a:cubicBezTo>
                    <a:pt x="662" y="3632"/>
                    <a:pt x="564" y="3937"/>
                    <a:pt x="352" y="4139"/>
                  </a:cubicBezTo>
                  <a:cubicBezTo>
                    <a:pt x="636" y="4072"/>
                    <a:pt x="952" y="4149"/>
                    <a:pt x="1169" y="4372"/>
                  </a:cubicBezTo>
                  <a:cubicBezTo>
                    <a:pt x="1387" y="4594"/>
                    <a:pt x="1454" y="4910"/>
                    <a:pt x="1376" y="5184"/>
                  </a:cubicBezTo>
                  <a:cubicBezTo>
                    <a:pt x="1588" y="4987"/>
                    <a:pt x="1899" y="4904"/>
                    <a:pt x="2204" y="4987"/>
                  </a:cubicBezTo>
                  <a:lnTo>
                    <a:pt x="2204" y="4993"/>
                  </a:lnTo>
                  <a:cubicBezTo>
                    <a:pt x="2178" y="4713"/>
                    <a:pt x="2084" y="4196"/>
                    <a:pt x="1759" y="3859"/>
                  </a:cubicBezTo>
                  <a:cubicBezTo>
                    <a:pt x="1557" y="3658"/>
                    <a:pt x="1422" y="3410"/>
                    <a:pt x="1360" y="3141"/>
                  </a:cubicBezTo>
                  <a:cubicBezTo>
                    <a:pt x="1257" y="2685"/>
                    <a:pt x="1371" y="2204"/>
                    <a:pt x="1661" y="1852"/>
                  </a:cubicBezTo>
                  <a:cubicBezTo>
                    <a:pt x="1951" y="1505"/>
                    <a:pt x="2365" y="1309"/>
                    <a:pt x="2840" y="1309"/>
                  </a:cubicBezTo>
                  <a:cubicBezTo>
                    <a:pt x="3311" y="1309"/>
                    <a:pt x="3730" y="1505"/>
                    <a:pt x="4015" y="1852"/>
                  </a:cubicBezTo>
                  <a:cubicBezTo>
                    <a:pt x="4309" y="2204"/>
                    <a:pt x="4423" y="2685"/>
                    <a:pt x="4320" y="3141"/>
                  </a:cubicBezTo>
                  <a:cubicBezTo>
                    <a:pt x="4258" y="3410"/>
                    <a:pt x="4108" y="3668"/>
                    <a:pt x="3876" y="3907"/>
                  </a:cubicBezTo>
                  <a:cubicBezTo>
                    <a:pt x="3523" y="4258"/>
                    <a:pt x="3466" y="4755"/>
                    <a:pt x="3456" y="5008"/>
                  </a:cubicBezTo>
                  <a:cubicBezTo>
                    <a:pt x="3751" y="4952"/>
                    <a:pt x="4041" y="5050"/>
                    <a:pt x="4238" y="5246"/>
                  </a:cubicBezTo>
                  <a:cubicBezTo>
                    <a:pt x="4170" y="4972"/>
                    <a:pt x="4253" y="4662"/>
                    <a:pt x="4480" y="4450"/>
                  </a:cubicBezTo>
                  <a:cubicBezTo>
                    <a:pt x="4708" y="4238"/>
                    <a:pt x="5023" y="4170"/>
                    <a:pt x="5308" y="4248"/>
                  </a:cubicBezTo>
                  <a:cubicBezTo>
                    <a:pt x="5106" y="4040"/>
                    <a:pt x="5023" y="3736"/>
                    <a:pt x="5112" y="3441"/>
                  </a:cubicBezTo>
                  <a:cubicBezTo>
                    <a:pt x="5200" y="3141"/>
                    <a:pt x="5437" y="2928"/>
                    <a:pt x="5728" y="28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71"/>
            <p:cNvSpPr>
              <a:spLocks noChangeArrowheads="1"/>
            </p:cNvSpPr>
            <p:nvPr/>
          </p:nvSpPr>
          <p:spPr bwMode="auto">
            <a:xfrm>
              <a:off x="10307397" y="5723608"/>
              <a:ext cx="3273689" cy="3005101"/>
            </a:xfrm>
            <a:custGeom>
              <a:avLst/>
              <a:gdLst>
                <a:gd name="T0" fmla="*/ 5728 w 5729"/>
                <a:gd name="T1" fmla="*/ 2862 h 5259"/>
                <a:gd name="T2" fmla="*/ 5376 w 5729"/>
                <a:gd name="T3" fmla="*/ 1459 h 5259"/>
                <a:gd name="T4" fmla="*/ 5179 w 5729"/>
                <a:gd name="T5" fmla="*/ 1480 h 5259"/>
                <a:gd name="T6" fmla="*/ 4351 w 5729"/>
                <a:gd name="T7" fmla="*/ 410 h 5259"/>
                <a:gd name="T8" fmla="*/ 3761 w 5729"/>
                <a:gd name="T9" fmla="*/ 637 h 5259"/>
                <a:gd name="T10" fmla="*/ 2929 w 5729"/>
                <a:gd name="T11" fmla="*/ 0 h 5259"/>
                <a:gd name="T12" fmla="*/ 2105 w 5729"/>
                <a:gd name="T13" fmla="*/ 601 h 5259"/>
                <a:gd name="T14" fmla="*/ 1485 w 5729"/>
                <a:gd name="T15" fmla="*/ 347 h 5259"/>
                <a:gd name="T16" fmla="*/ 652 w 5729"/>
                <a:gd name="T17" fmla="*/ 1377 h 5259"/>
                <a:gd name="T18" fmla="*/ 413 w 5729"/>
                <a:gd name="T19" fmla="*/ 1346 h 5259"/>
                <a:gd name="T20" fmla="*/ 0 w 5729"/>
                <a:gd name="T21" fmla="*/ 2737 h 5259"/>
                <a:gd name="T22" fmla="*/ 590 w 5729"/>
                <a:gd name="T23" fmla="*/ 3338 h 5259"/>
                <a:gd name="T24" fmla="*/ 346 w 5729"/>
                <a:gd name="T25" fmla="*/ 4145 h 5259"/>
                <a:gd name="T26" fmla="*/ 1169 w 5729"/>
                <a:gd name="T27" fmla="*/ 4378 h 5259"/>
                <a:gd name="T28" fmla="*/ 1376 w 5729"/>
                <a:gd name="T29" fmla="*/ 5190 h 5259"/>
                <a:gd name="T30" fmla="*/ 2204 w 5729"/>
                <a:gd name="T31" fmla="*/ 4993 h 5259"/>
                <a:gd name="T32" fmla="*/ 2204 w 5729"/>
                <a:gd name="T33" fmla="*/ 4999 h 5259"/>
                <a:gd name="T34" fmla="*/ 2209 w 5729"/>
                <a:gd name="T35" fmla="*/ 4999 h 5259"/>
                <a:gd name="T36" fmla="*/ 1324 w 5729"/>
                <a:gd name="T37" fmla="*/ 2810 h 5259"/>
                <a:gd name="T38" fmla="*/ 4015 w 5729"/>
                <a:gd name="T39" fmla="*/ 1858 h 5259"/>
                <a:gd name="T40" fmla="*/ 3876 w 5729"/>
                <a:gd name="T41" fmla="*/ 3913 h 5259"/>
                <a:gd name="T42" fmla="*/ 3456 w 5729"/>
                <a:gd name="T43" fmla="*/ 5014 h 5259"/>
                <a:gd name="T44" fmla="*/ 4238 w 5729"/>
                <a:gd name="T45" fmla="*/ 5258 h 5259"/>
                <a:gd name="T46" fmla="*/ 4480 w 5729"/>
                <a:gd name="T47" fmla="*/ 4456 h 5259"/>
                <a:gd name="T48" fmla="*/ 5314 w 5729"/>
                <a:gd name="T49" fmla="*/ 4254 h 5259"/>
                <a:gd name="T50" fmla="*/ 5112 w 5729"/>
                <a:gd name="T51" fmla="*/ 3447 h 5259"/>
                <a:gd name="T52" fmla="*/ 5728 w 5729"/>
                <a:gd name="T53" fmla="*/ 2862 h 5259"/>
                <a:gd name="T54" fmla="*/ 5112 w 5729"/>
                <a:gd name="T55" fmla="*/ 3447 h 5259"/>
                <a:gd name="T56" fmla="*/ 5308 w 5729"/>
                <a:gd name="T57" fmla="*/ 4254 h 5259"/>
                <a:gd name="T58" fmla="*/ 4480 w 5729"/>
                <a:gd name="T59" fmla="*/ 4456 h 5259"/>
                <a:gd name="T60" fmla="*/ 4238 w 5729"/>
                <a:gd name="T61" fmla="*/ 5252 h 5259"/>
                <a:gd name="T62" fmla="*/ 3456 w 5729"/>
                <a:gd name="T63" fmla="*/ 5014 h 5259"/>
                <a:gd name="T64" fmla="*/ 3876 w 5729"/>
                <a:gd name="T65" fmla="*/ 3913 h 5259"/>
                <a:gd name="T66" fmla="*/ 4015 w 5729"/>
                <a:gd name="T67" fmla="*/ 1858 h 5259"/>
                <a:gd name="T68" fmla="*/ 1324 w 5729"/>
                <a:gd name="T69" fmla="*/ 2810 h 5259"/>
                <a:gd name="T70" fmla="*/ 2204 w 5729"/>
                <a:gd name="T71" fmla="*/ 4999 h 5259"/>
                <a:gd name="T72" fmla="*/ 2204 w 5729"/>
                <a:gd name="T73" fmla="*/ 4993 h 5259"/>
                <a:gd name="T74" fmla="*/ 2204 w 5729"/>
                <a:gd name="T75" fmla="*/ 4993 h 5259"/>
                <a:gd name="T76" fmla="*/ 1376 w 5729"/>
                <a:gd name="T77" fmla="*/ 5190 h 5259"/>
                <a:gd name="T78" fmla="*/ 1169 w 5729"/>
                <a:gd name="T79" fmla="*/ 4378 h 5259"/>
                <a:gd name="T80" fmla="*/ 352 w 5729"/>
                <a:gd name="T81" fmla="*/ 4145 h 5259"/>
                <a:gd name="T82" fmla="*/ 590 w 5729"/>
                <a:gd name="T83" fmla="*/ 3338 h 5259"/>
                <a:gd name="T84" fmla="*/ 0 w 5729"/>
                <a:gd name="T85" fmla="*/ 2737 h 5259"/>
                <a:gd name="T86" fmla="*/ 419 w 5729"/>
                <a:gd name="T87" fmla="*/ 1346 h 5259"/>
                <a:gd name="T88" fmla="*/ 652 w 5729"/>
                <a:gd name="T89" fmla="*/ 1382 h 5259"/>
                <a:gd name="T90" fmla="*/ 1490 w 5729"/>
                <a:gd name="T91" fmla="*/ 347 h 5259"/>
                <a:gd name="T92" fmla="*/ 2105 w 5729"/>
                <a:gd name="T93" fmla="*/ 606 h 5259"/>
                <a:gd name="T94" fmla="*/ 2929 w 5729"/>
                <a:gd name="T95" fmla="*/ 6 h 5259"/>
                <a:gd name="T96" fmla="*/ 3761 w 5729"/>
                <a:gd name="T97" fmla="*/ 643 h 5259"/>
                <a:gd name="T98" fmla="*/ 4351 w 5729"/>
                <a:gd name="T99" fmla="*/ 410 h 5259"/>
                <a:gd name="T100" fmla="*/ 5179 w 5729"/>
                <a:gd name="T101" fmla="*/ 1480 h 5259"/>
                <a:gd name="T102" fmla="*/ 5376 w 5729"/>
                <a:gd name="T103" fmla="*/ 1455 h 5259"/>
                <a:gd name="T104" fmla="*/ 5728 w 5729"/>
                <a:gd name="T105" fmla="*/ 2867 h 5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9" h="5259">
                  <a:moveTo>
                    <a:pt x="5728" y="2862"/>
                  </a:moveTo>
                  <a:lnTo>
                    <a:pt x="5728" y="2862"/>
                  </a:lnTo>
                  <a:lnTo>
                    <a:pt x="5728" y="2862"/>
                  </a:lnTo>
                  <a:cubicBezTo>
                    <a:pt x="5448" y="2779"/>
                    <a:pt x="5215" y="2562"/>
                    <a:pt x="5138" y="2262"/>
                  </a:cubicBezTo>
                  <a:cubicBezTo>
                    <a:pt x="5122" y="2194"/>
                    <a:pt x="5112" y="2127"/>
                    <a:pt x="5112" y="2060"/>
                  </a:cubicBezTo>
                  <a:cubicBezTo>
                    <a:pt x="5112" y="1832"/>
                    <a:pt x="5210" y="1615"/>
                    <a:pt x="5376" y="1459"/>
                  </a:cubicBezTo>
                  <a:cubicBezTo>
                    <a:pt x="5376" y="1455"/>
                    <a:pt x="5376" y="1455"/>
                    <a:pt x="5376" y="1455"/>
                  </a:cubicBezTo>
                  <a:lnTo>
                    <a:pt x="5376" y="1455"/>
                  </a:lnTo>
                  <a:cubicBezTo>
                    <a:pt x="5308" y="1470"/>
                    <a:pt x="5241" y="1480"/>
                    <a:pt x="5179" y="1480"/>
                  </a:cubicBezTo>
                  <a:cubicBezTo>
                    <a:pt x="4952" y="1480"/>
                    <a:pt x="4729" y="1393"/>
                    <a:pt x="4558" y="1222"/>
                  </a:cubicBezTo>
                  <a:cubicBezTo>
                    <a:pt x="4398" y="1062"/>
                    <a:pt x="4320" y="849"/>
                    <a:pt x="4320" y="643"/>
                  </a:cubicBezTo>
                  <a:cubicBezTo>
                    <a:pt x="4320" y="564"/>
                    <a:pt x="4330" y="487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191" y="554"/>
                    <a:pt x="3984" y="637"/>
                    <a:pt x="3761" y="637"/>
                  </a:cubicBezTo>
                  <a:cubicBezTo>
                    <a:pt x="3684" y="637"/>
                    <a:pt x="3601" y="627"/>
                    <a:pt x="3523" y="606"/>
                  </a:cubicBezTo>
                  <a:cubicBezTo>
                    <a:pt x="3218" y="523"/>
                    <a:pt x="3000" y="285"/>
                    <a:pt x="2929" y="6"/>
                  </a:cubicBezTo>
                  <a:cubicBezTo>
                    <a:pt x="2929" y="0"/>
                    <a:pt x="2929" y="0"/>
                    <a:pt x="2929" y="0"/>
                  </a:cubicBezTo>
                  <a:cubicBezTo>
                    <a:pt x="2929" y="6"/>
                    <a:pt x="2929" y="6"/>
                    <a:pt x="2929" y="6"/>
                  </a:cubicBezTo>
                  <a:cubicBezTo>
                    <a:pt x="2840" y="280"/>
                    <a:pt x="2617" y="502"/>
                    <a:pt x="2313" y="581"/>
                  </a:cubicBezTo>
                  <a:cubicBezTo>
                    <a:pt x="2240" y="595"/>
                    <a:pt x="2173" y="601"/>
                    <a:pt x="2105" y="601"/>
                  </a:cubicBezTo>
                  <a:cubicBezTo>
                    <a:pt x="1868" y="601"/>
                    <a:pt x="1651" y="508"/>
                    <a:pt x="1490" y="347"/>
                  </a:cubicBezTo>
                  <a:cubicBezTo>
                    <a:pt x="1485" y="342"/>
                    <a:pt x="1485" y="342"/>
                    <a:pt x="1485" y="342"/>
                  </a:cubicBezTo>
                  <a:cubicBezTo>
                    <a:pt x="1485" y="347"/>
                    <a:pt x="1485" y="347"/>
                    <a:pt x="1485" y="347"/>
                  </a:cubicBezTo>
                  <a:cubicBezTo>
                    <a:pt x="1500" y="410"/>
                    <a:pt x="1510" y="477"/>
                    <a:pt x="1510" y="539"/>
                  </a:cubicBezTo>
                  <a:cubicBezTo>
                    <a:pt x="1510" y="762"/>
                    <a:pt x="1422" y="978"/>
                    <a:pt x="1247" y="1145"/>
                  </a:cubicBezTo>
                  <a:cubicBezTo>
                    <a:pt x="1081" y="1299"/>
                    <a:pt x="869" y="1377"/>
                    <a:pt x="652" y="1377"/>
                  </a:cubicBezTo>
                  <a:cubicBezTo>
                    <a:pt x="574" y="1377"/>
                    <a:pt x="496" y="1367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564" y="1501"/>
                    <a:pt x="652" y="1708"/>
                    <a:pt x="652" y="1925"/>
                  </a:cubicBezTo>
                  <a:cubicBezTo>
                    <a:pt x="652" y="1998"/>
                    <a:pt x="641" y="2081"/>
                    <a:pt x="615" y="2158"/>
                  </a:cubicBezTo>
                  <a:cubicBezTo>
                    <a:pt x="527" y="2454"/>
                    <a:pt x="284" y="2665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79" y="2820"/>
                    <a:pt x="512" y="3043"/>
                    <a:pt x="590" y="3338"/>
                  </a:cubicBezTo>
                  <a:cubicBezTo>
                    <a:pt x="605" y="3405"/>
                    <a:pt x="610" y="3472"/>
                    <a:pt x="610" y="3540"/>
                  </a:cubicBezTo>
                  <a:cubicBezTo>
                    <a:pt x="610" y="3772"/>
                    <a:pt x="517" y="3990"/>
                    <a:pt x="352" y="4145"/>
                  </a:cubicBezTo>
                  <a:cubicBezTo>
                    <a:pt x="346" y="4145"/>
                    <a:pt x="346" y="4145"/>
                    <a:pt x="346" y="4145"/>
                  </a:cubicBezTo>
                  <a:cubicBezTo>
                    <a:pt x="352" y="4145"/>
                    <a:pt x="352" y="4145"/>
                    <a:pt x="352" y="4145"/>
                  </a:cubicBezTo>
                  <a:cubicBezTo>
                    <a:pt x="419" y="4129"/>
                    <a:pt x="486" y="4125"/>
                    <a:pt x="554" y="4125"/>
                  </a:cubicBezTo>
                  <a:cubicBezTo>
                    <a:pt x="775" y="4125"/>
                    <a:pt x="998" y="4207"/>
                    <a:pt x="1169" y="4378"/>
                  </a:cubicBezTo>
                  <a:cubicBezTo>
                    <a:pt x="1329" y="4544"/>
                    <a:pt x="1407" y="4750"/>
                    <a:pt x="1407" y="4962"/>
                  </a:cubicBezTo>
                  <a:cubicBezTo>
                    <a:pt x="1407" y="5040"/>
                    <a:pt x="1397" y="5118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531" y="5045"/>
                    <a:pt x="1743" y="4962"/>
                    <a:pt x="1966" y="4962"/>
                  </a:cubicBezTo>
                  <a:cubicBezTo>
                    <a:pt x="2043" y="4962"/>
                    <a:pt x="2126" y="497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cubicBezTo>
                    <a:pt x="2204" y="4999"/>
                    <a:pt x="2204" y="4999"/>
                    <a:pt x="2204" y="4999"/>
                  </a:cubicBezTo>
                  <a:lnTo>
                    <a:pt x="2204" y="4999"/>
                  </a:lnTo>
                  <a:cubicBezTo>
                    <a:pt x="2209" y="4999"/>
                    <a:pt x="2209" y="4999"/>
                    <a:pt x="2209" y="4999"/>
                  </a:cubicBezTo>
                  <a:lnTo>
                    <a:pt x="2209" y="4999"/>
                  </a:lnTo>
                  <a:cubicBezTo>
                    <a:pt x="2178" y="4719"/>
                    <a:pt x="2084" y="4202"/>
                    <a:pt x="1759" y="3865"/>
                  </a:cubicBezTo>
                  <a:cubicBezTo>
                    <a:pt x="1557" y="3664"/>
                    <a:pt x="1422" y="3416"/>
                    <a:pt x="1360" y="3147"/>
                  </a:cubicBezTo>
                  <a:cubicBezTo>
                    <a:pt x="1335" y="3033"/>
                    <a:pt x="1324" y="2924"/>
                    <a:pt x="1324" y="2810"/>
                  </a:cubicBezTo>
                  <a:cubicBezTo>
                    <a:pt x="1324" y="2469"/>
                    <a:pt x="1443" y="2127"/>
                    <a:pt x="1661" y="1858"/>
                  </a:cubicBezTo>
                  <a:cubicBezTo>
                    <a:pt x="1951" y="1511"/>
                    <a:pt x="2365" y="1320"/>
                    <a:pt x="2840" y="1320"/>
                  </a:cubicBezTo>
                  <a:cubicBezTo>
                    <a:pt x="3311" y="1320"/>
                    <a:pt x="3730" y="1511"/>
                    <a:pt x="4015" y="1858"/>
                  </a:cubicBezTo>
                  <a:cubicBezTo>
                    <a:pt x="4238" y="2127"/>
                    <a:pt x="4357" y="2469"/>
                    <a:pt x="4357" y="2810"/>
                  </a:cubicBezTo>
                  <a:cubicBezTo>
                    <a:pt x="4357" y="2924"/>
                    <a:pt x="4340" y="3033"/>
                    <a:pt x="4320" y="3147"/>
                  </a:cubicBezTo>
                  <a:cubicBezTo>
                    <a:pt x="4258" y="3416"/>
                    <a:pt x="4108" y="3674"/>
                    <a:pt x="3876" y="3913"/>
                  </a:cubicBezTo>
                  <a:cubicBezTo>
                    <a:pt x="3523" y="4264"/>
                    <a:pt x="3466" y="4761"/>
                    <a:pt x="3456" y="5014"/>
                  </a:cubicBezTo>
                  <a:lnTo>
                    <a:pt x="3456" y="5014"/>
                  </a:lnTo>
                  <a:lnTo>
                    <a:pt x="3456" y="5014"/>
                  </a:lnTo>
                  <a:cubicBezTo>
                    <a:pt x="3513" y="5004"/>
                    <a:pt x="3570" y="4999"/>
                    <a:pt x="3627" y="4999"/>
                  </a:cubicBezTo>
                  <a:cubicBezTo>
                    <a:pt x="3860" y="4999"/>
                    <a:pt x="4077" y="5097"/>
                    <a:pt x="4238" y="5252"/>
                  </a:cubicBezTo>
                  <a:cubicBezTo>
                    <a:pt x="4238" y="5258"/>
                    <a:pt x="4238" y="5258"/>
                    <a:pt x="4238" y="5258"/>
                  </a:cubicBezTo>
                  <a:cubicBezTo>
                    <a:pt x="4238" y="5252"/>
                    <a:pt x="4238" y="5252"/>
                    <a:pt x="4238" y="5252"/>
                  </a:cubicBezTo>
                  <a:cubicBezTo>
                    <a:pt x="4222" y="5190"/>
                    <a:pt x="4217" y="5123"/>
                    <a:pt x="4217" y="5056"/>
                  </a:cubicBezTo>
                  <a:cubicBezTo>
                    <a:pt x="4217" y="4839"/>
                    <a:pt x="4305" y="4621"/>
                    <a:pt x="4480" y="4456"/>
                  </a:cubicBezTo>
                  <a:cubicBezTo>
                    <a:pt x="4646" y="4300"/>
                    <a:pt x="4858" y="4223"/>
                    <a:pt x="5075" y="4223"/>
                  </a:cubicBezTo>
                  <a:cubicBezTo>
                    <a:pt x="5153" y="4223"/>
                    <a:pt x="5231" y="4233"/>
                    <a:pt x="5308" y="4254"/>
                  </a:cubicBezTo>
                  <a:cubicBezTo>
                    <a:pt x="5314" y="4254"/>
                    <a:pt x="5314" y="4254"/>
                    <a:pt x="5314" y="4254"/>
                  </a:cubicBezTo>
                  <a:cubicBezTo>
                    <a:pt x="5308" y="4254"/>
                    <a:pt x="5308" y="4254"/>
                    <a:pt x="5308" y="4254"/>
                  </a:cubicBezTo>
                  <a:cubicBezTo>
                    <a:pt x="5164" y="4098"/>
                    <a:pt x="5075" y="3897"/>
                    <a:pt x="5075" y="3680"/>
                  </a:cubicBezTo>
                  <a:cubicBezTo>
                    <a:pt x="5075" y="3601"/>
                    <a:pt x="5086" y="3524"/>
                    <a:pt x="5112" y="3447"/>
                  </a:cubicBezTo>
                  <a:cubicBezTo>
                    <a:pt x="5200" y="3147"/>
                    <a:pt x="5437" y="2934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  <a:lnTo>
                    <a:pt x="5728" y="2862"/>
                  </a:lnTo>
                  <a:lnTo>
                    <a:pt x="5728" y="2862"/>
                  </a:lnTo>
                  <a:lnTo>
                    <a:pt x="5728" y="2862"/>
                  </a:lnTo>
                  <a:cubicBezTo>
                    <a:pt x="5437" y="2934"/>
                    <a:pt x="5200" y="3147"/>
                    <a:pt x="5112" y="3447"/>
                  </a:cubicBezTo>
                  <a:cubicBezTo>
                    <a:pt x="5086" y="3524"/>
                    <a:pt x="5075" y="3601"/>
                    <a:pt x="5075" y="3680"/>
                  </a:cubicBezTo>
                  <a:cubicBezTo>
                    <a:pt x="5075" y="3897"/>
                    <a:pt x="5164" y="4098"/>
                    <a:pt x="5308" y="4254"/>
                  </a:cubicBezTo>
                  <a:lnTo>
                    <a:pt x="5308" y="4254"/>
                  </a:lnTo>
                  <a:lnTo>
                    <a:pt x="5308" y="4254"/>
                  </a:lnTo>
                  <a:cubicBezTo>
                    <a:pt x="5235" y="4233"/>
                    <a:pt x="5153" y="4223"/>
                    <a:pt x="5075" y="4223"/>
                  </a:cubicBezTo>
                  <a:cubicBezTo>
                    <a:pt x="4858" y="4223"/>
                    <a:pt x="4646" y="4300"/>
                    <a:pt x="4480" y="4456"/>
                  </a:cubicBezTo>
                  <a:cubicBezTo>
                    <a:pt x="4305" y="4621"/>
                    <a:pt x="4217" y="4839"/>
                    <a:pt x="4217" y="5056"/>
                  </a:cubicBezTo>
                  <a:cubicBezTo>
                    <a:pt x="4217" y="5123"/>
                    <a:pt x="4222" y="5190"/>
                    <a:pt x="4238" y="5252"/>
                  </a:cubicBezTo>
                  <a:lnTo>
                    <a:pt x="4238" y="5252"/>
                  </a:lnTo>
                  <a:lnTo>
                    <a:pt x="4238" y="5252"/>
                  </a:lnTo>
                  <a:cubicBezTo>
                    <a:pt x="4082" y="5092"/>
                    <a:pt x="3860" y="4999"/>
                    <a:pt x="3627" y="4999"/>
                  </a:cubicBezTo>
                  <a:cubicBezTo>
                    <a:pt x="3570" y="4999"/>
                    <a:pt x="3513" y="5004"/>
                    <a:pt x="3456" y="5014"/>
                  </a:cubicBezTo>
                  <a:lnTo>
                    <a:pt x="3456" y="5014"/>
                  </a:lnTo>
                  <a:cubicBezTo>
                    <a:pt x="3462" y="5014"/>
                    <a:pt x="3462" y="5014"/>
                    <a:pt x="3462" y="5014"/>
                  </a:cubicBezTo>
                  <a:cubicBezTo>
                    <a:pt x="3466" y="4761"/>
                    <a:pt x="3523" y="4264"/>
                    <a:pt x="3876" y="3913"/>
                  </a:cubicBezTo>
                  <a:cubicBezTo>
                    <a:pt x="4108" y="3674"/>
                    <a:pt x="4258" y="3416"/>
                    <a:pt x="4320" y="3147"/>
                  </a:cubicBezTo>
                  <a:cubicBezTo>
                    <a:pt x="4346" y="3033"/>
                    <a:pt x="4357" y="2924"/>
                    <a:pt x="4357" y="2810"/>
                  </a:cubicBezTo>
                  <a:cubicBezTo>
                    <a:pt x="4357" y="2469"/>
                    <a:pt x="4238" y="2127"/>
                    <a:pt x="4015" y="1858"/>
                  </a:cubicBezTo>
                  <a:cubicBezTo>
                    <a:pt x="3730" y="1511"/>
                    <a:pt x="3311" y="1315"/>
                    <a:pt x="2840" y="1315"/>
                  </a:cubicBezTo>
                  <a:cubicBezTo>
                    <a:pt x="2365" y="1315"/>
                    <a:pt x="1951" y="1511"/>
                    <a:pt x="1661" y="1858"/>
                  </a:cubicBezTo>
                  <a:cubicBezTo>
                    <a:pt x="1443" y="2127"/>
                    <a:pt x="1324" y="2469"/>
                    <a:pt x="1324" y="2810"/>
                  </a:cubicBezTo>
                  <a:cubicBezTo>
                    <a:pt x="1324" y="2924"/>
                    <a:pt x="1335" y="3033"/>
                    <a:pt x="1360" y="3147"/>
                  </a:cubicBezTo>
                  <a:cubicBezTo>
                    <a:pt x="1422" y="3416"/>
                    <a:pt x="1557" y="3664"/>
                    <a:pt x="1753" y="3865"/>
                  </a:cubicBezTo>
                  <a:cubicBezTo>
                    <a:pt x="2084" y="4202"/>
                    <a:pt x="2178" y="4719"/>
                    <a:pt x="2204" y="4999"/>
                  </a:cubicBezTo>
                  <a:lnTo>
                    <a:pt x="2204" y="4999"/>
                  </a:lnTo>
                  <a:lnTo>
                    <a:pt x="2204" y="4999"/>
                  </a:lnTo>
                  <a:cubicBezTo>
                    <a:pt x="2204" y="4993"/>
                    <a:pt x="2204" y="499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lnTo>
                    <a:pt x="2204" y="4993"/>
                  </a:lnTo>
                  <a:cubicBezTo>
                    <a:pt x="2126" y="4973"/>
                    <a:pt x="2043" y="4962"/>
                    <a:pt x="1966" y="4962"/>
                  </a:cubicBezTo>
                  <a:cubicBezTo>
                    <a:pt x="1743" y="4962"/>
                    <a:pt x="1531" y="5045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397" y="5118"/>
                    <a:pt x="1407" y="5040"/>
                    <a:pt x="1407" y="4962"/>
                  </a:cubicBezTo>
                  <a:cubicBezTo>
                    <a:pt x="1407" y="4750"/>
                    <a:pt x="1329" y="4544"/>
                    <a:pt x="1169" y="4378"/>
                  </a:cubicBezTo>
                  <a:cubicBezTo>
                    <a:pt x="998" y="4207"/>
                    <a:pt x="775" y="4119"/>
                    <a:pt x="554" y="4119"/>
                  </a:cubicBezTo>
                  <a:cubicBezTo>
                    <a:pt x="486" y="4119"/>
                    <a:pt x="419" y="4129"/>
                    <a:pt x="352" y="4145"/>
                  </a:cubicBezTo>
                  <a:lnTo>
                    <a:pt x="352" y="4145"/>
                  </a:lnTo>
                  <a:lnTo>
                    <a:pt x="352" y="4145"/>
                  </a:lnTo>
                  <a:cubicBezTo>
                    <a:pt x="517" y="3990"/>
                    <a:pt x="615" y="3772"/>
                    <a:pt x="615" y="3540"/>
                  </a:cubicBezTo>
                  <a:cubicBezTo>
                    <a:pt x="615" y="3472"/>
                    <a:pt x="605" y="3405"/>
                    <a:pt x="590" y="3338"/>
                  </a:cubicBezTo>
                  <a:cubicBezTo>
                    <a:pt x="512" y="3043"/>
                    <a:pt x="279" y="2820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90" y="2665"/>
                    <a:pt x="527" y="2454"/>
                    <a:pt x="615" y="2158"/>
                  </a:cubicBezTo>
                  <a:cubicBezTo>
                    <a:pt x="641" y="2081"/>
                    <a:pt x="652" y="1998"/>
                    <a:pt x="652" y="1925"/>
                  </a:cubicBezTo>
                  <a:cubicBezTo>
                    <a:pt x="652" y="1708"/>
                    <a:pt x="564" y="1501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492" y="1367"/>
                    <a:pt x="574" y="1382"/>
                    <a:pt x="652" y="1382"/>
                  </a:cubicBezTo>
                  <a:cubicBezTo>
                    <a:pt x="869" y="1382"/>
                    <a:pt x="1081" y="1305"/>
                    <a:pt x="1247" y="1145"/>
                  </a:cubicBezTo>
                  <a:cubicBezTo>
                    <a:pt x="1422" y="978"/>
                    <a:pt x="1510" y="762"/>
                    <a:pt x="1510" y="539"/>
                  </a:cubicBezTo>
                  <a:cubicBezTo>
                    <a:pt x="1510" y="477"/>
                    <a:pt x="1505" y="410"/>
                    <a:pt x="1490" y="347"/>
                  </a:cubicBezTo>
                  <a:lnTo>
                    <a:pt x="1490" y="347"/>
                  </a:lnTo>
                  <a:cubicBezTo>
                    <a:pt x="1485" y="347"/>
                    <a:pt x="1485" y="347"/>
                    <a:pt x="1485" y="347"/>
                  </a:cubicBezTo>
                  <a:cubicBezTo>
                    <a:pt x="1645" y="508"/>
                    <a:pt x="1868" y="606"/>
                    <a:pt x="2105" y="606"/>
                  </a:cubicBezTo>
                  <a:cubicBezTo>
                    <a:pt x="2173" y="606"/>
                    <a:pt x="2240" y="595"/>
                    <a:pt x="2313" y="581"/>
                  </a:cubicBezTo>
                  <a:cubicBezTo>
                    <a:pt x="2617" y="508"/>
                    <a:pt x="2846" y="280"/>
                    <a:pt x="2929" y="6"/>
                  </a:cubicBezTo>
                  <a:lnTo>
                    <a:pt x="2929" y="6"/>
                  </a:lnTo>
                  <a:lnTo>
                    <a:pt x="2929" y="6"/>
                  </a:lnTo>
                  <a:cubicBezTo>
                    <a:pt x="3000" y="285"/>
                    <a:pt x="3218" y="523"/>
                    <a:pt x="3523" y="606"/>
                  </a:cubicBezTo>
                  <a:cubicBezTo>
                    <a:pt x="3601" y="627"/>
                    <a:pt x="3684" y="643"/>
                    <a:pt x="3761" y="643"/>
                  </a:cubicBezTo>
                  <a:cubicBezTo>
                    <a:pt x="3984" y="643"/>
                    <a:pt x="4196" y="554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330" y="487"/>
                    <a:pt x="4320" y="564"/>
                    <a:pt x="4320" y="643"/>
                  </a:cubicBezTo>
                  <a:cubicBezTo>
                    <a:pt x="4320" y="849"/>
                    <a:pt x="4398" y="1062"/>
                    <a:pt x="4558" y="1222"/>
                  </a:cubicBezTo>
                  <a:cubicBezTo>
                    <a:pt x="4729" y="1393"/>
                    <a:pt x="4952" y="1480"/>
                    <a:pt x="5179" y="1480"/>
                  </a:cubicBezTo>
                  <a:cubicBezTo>
                    <a:pt x="5241" y="1480"/>
                    <a:pt x="5308" y="1476"/>
                    <a:pt x="5376" y="1459"/>
                  </a:cubicBezTo>
                  <a:lnTo>
                    <a:pt x="5376" y="1459"/>
                  </a:lnTo>
                  <a:cubicBezTo>
                    <a:pt x="5376" y="1455"/>
                    <a:pt x="5376" y="1455"/>
                    <a:pt x="5376" y="1455"/>
                  </a:cubicBezTo>
                  <a:cubicBezTo>
                    <a:pt x="5210" y="1615"/>
                    <a:pt x="5112" y="1827"/>
                    <a:pt x="5112" y="2060"/>
                  </a:cubicBezTo>
                  <a:cubicBezTo>
                    <a:pt x="5112" y="2127"/>
                    <a:pt x="5122" y="2194"/>
                    <a:pt x="5138" y="2262"/>
                  </a:cubicBezTo>
                  <a:cubicBezTo>
                    <a:pt x="5215" y="2562"/>
                    <a:pt x="5443" y="2785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72"/>
            <p:cNvSpPr>
              <a:spLocks noChangeArrowheads="1"/>
            </p:cNvSpPr>
            <p:nvPr/>
          </p:nvSpPr>
          <p:spPr bwMode="auto">
            <a:xfrm>
              <a:off x="10768986" y="10535697"/>
              <a:ext cx="595811" cy="419012"/>
            </a:xfrm>
            <a:custGeom>
              <a:avLst/>
              <a:gdLst>
                <a:gd name="T0" fmla="*/ 943 w 1042"/>
                <a:gd name="T1" fmla="*/ 0 h 731"/>
                <a:gd name="T2" fmla="*/ 943 w 1042"/>
                <a:gd name="T3" fmla="*/ 0 h 731"/>
                <a:gd name="T4" fmla="*/ 100 w 1042"/>
                <a:gd name="T5" fmla="*/ 0 h 731"/>
                <a:gd name="T6" fmla="*/ 0 w 1042"/>
                <a:gd name="T7" fmla="*/ 98 h 731"/>
                <a:gd name="T8" fmla="*/ 0 w 1042"/>
                <a:gd name="T9" fmla="*/ 631 h 731"/>
                <a:gd name="T10" fmla="*/ 100 w 1042"/>
                <a:gd name="T11" fmla="*/ 730 h 731"/>
                <a:gd name="T12" fmla="*/ 943 w 1042"/>
                <a:gd name="T13" fmla="*/ 730 h 731"/>
                <a:gd name="T14" fmla="*/ 1041 w 1042"/>
                <a:gd name="T15" fmla="*/ 631 h 731"/>
                <a:gd name="T16" fmla="*/ 1041 w 1042"/>
                <a:gd name="T17" fmla="*/ 98 h 731"/>
                <a:gd name="T18" fmla="*/ 943 w 1042"/>
                <a:gd name="T19" fmla="*/ 0 h 731"/>
                <a:gd name="T20" fmla="*/ 622 w 1042"/>
                <a:gd name="T21" fmla="*/ 103 h 731"/>
                <a:gd name="T22" fmla="*/ 622 w 1042"/>
                <a:gd name="T23" fmla="*/ 103 h 731"/>
                <a:gd name="T24" fmla="*/ 431 w 1042"/>
                <a:gd name="T25" fmla="*/ 103 h 731"/>
                <a:gd name="T26" fmla="*/ 394 w 1042"/>
                <a:gd name="T27" fmla="*/ 68 h 731"/>
                <a:gd name="T28" fmla="*/ 431 w 1042"/>
                <a:gd name="T29" fmla="*/ 26 h 731"/>
                <a:gd name="T30" fmla="*/ 622 w 1042"/>
                <a:gd name="T31" fmla="*/ 26 h 731"/>
                <a:gd name="T32" fmla="*/ 658 w 1042"/>
                <a:gd name="T33" fmla="*/ 68 h 731"/>
                <a:gd name="T34" fmla="*/ 622 w 1042"/>
                <a:gd name="T35" fmla="*/ 103 h 731"/>
                <a:gd name="T36" fmla="*/ 943 w 1042"/>
                <a:gd name="T37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2" h="731">
                  <a:moveTo>
                    <a:pt x="943" y="0"/>
                  </a:moveTo>
                  <a:lnTo>
                    <a:pt x="943" y="0"/>
                  </a:lnTo>
                  <a:cubicBezTo>
                    <a:pt x="100" y="0"/>
                    <a:pt x="100" y="0"/>
                    <a:pt x="100" y="0"/>
                  </a:cubicBezTo>
                  <a:cubicBezTo>
                    <a:pt x="48" y="0"/>
                    <a:pt x="0" y="47"/>
                    <a:pt x="0" y="98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0" y="682"/>
                    <a:pt x="48" y="730"/>
                    <a:pt x="100" y="730"/>
                  </a:cubicBezTo>
                  <a:cubicBezTo>
                    <a:pt x="943" y="730"/>
                    <a:pt x="943" y="730"/>
                    <a:pt x="943" y="730"/>
                  </a:cubicBezTo>
                  <a:cubicBezTo>
                    <a:pt x="995" y="730"/>
                    <a:pt x="1041" y="682"/>
                    <a:pt x="1041" y="631"/>
                  </a:cubicBezTo>
                  <a:cubicBezTo>
                    <a:pt x="1041" y="98"/>
                    <a:pt x="1041" y="98"/>
                    <a:pt x="1041" y="98"/>
                  </a:cubicBezTo>
                  <a:cubicBezTo>
                    <a:pt x="1041" y="47"/>
                    <a:pt x="995" y="0"/>
                    <a:pt x="943" y="0"/>
                  </a:cubicBezTo>
                  <a:lnTo>
                    <a:pt x="622" y="103"/>
                  </a:lnTo>
                  <a:lnTo>
                    <a:pt x="622" y="103"/>
                  </a:lnTo>
                  <a:cubicBezTo>
                    <a:pt x="431" y="103"/>
                    <a:pt x="431" y="103"/>
                    <a:pt x="431" y="103"/>
                  </a:cubicBezTo>
                  <a:cubicBezTo>
                    <a:pt x="410" y="103"/>
                    <a:pt x="394" y="88"/>
                    <a:pt x="394" y="68"/>
                  </a:cubicBezTo>
                  <a:cubicBezTo>
                    <a:pt x="394" y="47"/>
                    <a:pt x="410" y="26"/>
                    <a:pt x="431" y="26"/>
                  </a:cubicBezTo>
                  <a:cubicBezTo>
                    <a:pt x="622" y="26"/>
                    <a:pt x="622" y="26"/>
                    <a:pt x="622" y="26"/>
                  </a:cubicBezTo>
                  <a:cubicBezTo>
                    <a:pt x="643" y="26"/>
                    <a:pt x="658" y="47"/>
                    <a:pt x="658" y="68"/>
                  </a:cubicBezTo>
                  <a:cubicBezTo>
                    <a:pt x="658" y="88"/>
                    <a:pt x="643" y="103"/>
                    <a:pt x="622" y="103"/>
                  </a:cubicBezTo>
                  <a:lnTo>
                    <a:pt x="943" y="0"/>
                  </a:lnTo>
                </a:path>
              </a:pathLst>
            </a:custGeom>
            <a:solidFill>
              <a:srgbClr val="5C678A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73"/>
            <p:cNvSpPr>
              <a:spLocks noChangeArrowheads="1"/>
            </p:cNvSpPr>
            <p:nvPr/>
          </p:nvSpPr>
          <p:spPr bwMode="auto">
            <a:xfrm>
              <a:off x="10785357" y="10610987"/>
              <a:ext cx="563075" cy="327352"/>
            </a:xfrm>
            <a:custGeom>
              <a:avLst/>
              <a:gdLst>
                <a:gd name="T0" fmla="*/ 0 w 989"/>
                <a:gd name="T1" fmla="*/ 0 h 575"/>
                <a:gd name="T2" fmla="*/ 0 w 989"/>
                <a:gd name="T3" fmla="*/ 0 h 575"/>
                <a:gd name="T4" fmla="*/ 0 w 989"/>
                <a:gd name="T5" fmla="*/ 502 h 575"/>
                <a:gd name="T6" fmla="*/ 73 w 989"/>
                <a:gd name="T7" fmla="*/ 574 h 575"/>
                <a:gd name="T8" fmla="*/ 916 w 989"/>
                <a:gd name="T9" fmla="*/ 574 h 575"/>
                <a:gd name="T10" fmla="*/ 988 w 989"/>
                <a:gd name="T11" fmla="*/ 502 h 575"/>
                <a:gd name="T12" fmla="*/ 988 w 989"/>
                <a:gd name="T13" fmla="*/ 0 h 575"/>
                <a:gd name="T14" fmla="*/ 0 w 989"/>
                <a:gd name="T15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9" h="575">
                  <a:moveTo>
                    <a:pt x="0" y="0"/>
                  </a:moveTo>
                  <a:lnTo>
                    <a:pt x="0" y="0"/>
                  </a:lnTo>
                  <a:cubicBezTo>
                    <a:pt x="0" y="502"/>
                    <a:pt x="0" y="502"/>
                    <a:pt x="0" y="502"/>
                  </a:cubicBezTo>
                  <a:cubicBezTo>
                    <a:pt x="0" y="543"/>
                    <a:pt x="31" y="574"/>
                    <a:pt x="73" y="574"/>
                  </a:cubicBezTo>
                  <a:cubicBezTo>
                    <a:pt x="916" y="574"/>
                    <a:pt x="916" y="574"/>
                    <a:pt x="916" y="574"/>
                  </a:cubicBezTo>
                  <a:cubicBezTo>
                    <a:pt x="957" y="574"/>
                    <a:pt x="988" y="543"/>
                    <a:pt x="988" y="502"/>
                  </a:cubicBezTo>
                  <a:cubicBezTo>
                    <a:pt x="988" y="0"/>
                    <a:pt x="988" y="0"/>
                    <a:pt x="988" y="0"/>
                  </a:cubicBezTo>
                  <a:lnTo>
                    <a:pt x="0" y="0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74"/>
            <p:cNvSpPr>
              <a:spLocks noChangeArrowheads="1"/>
            </p:cNvSpPr>
            <p:nvPr/>
          </p:nvSpPr>
          <p:spPr bwMode="auto">
            <a:xfrm>
              <a:off x="10804998" y="10660091"/>
              <a:ext cx="186600" cy="219326"/>
            </a:xfrm>
            <a:custGeom>
              <a:avLst/>
              <a:gdLst>
                <a:gd name="T0" fmla="*/ 331 w 332"/>
                <a:gd name="T1" fmla="*/ 383 h 384"/>
                <a:gd name="T2" fmla="*/ 0 w 332"/>
                <a:gd name="T3" fmla="*/ 383 h 384"/>
                <a:gd name="T4" fmla="*/ 0 w 332"/>
                <a:gd name="T5" fmla="*/ 0 h 384"/>
                <a:gd name="T6" fmla="*/ 331 w 332"/>
                <a:gd name="T7" fmla="*/ 0 h 384"/>
                <a:gd name="T8" fmla="*/ 331 w 332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384">
                  <a:moveTo>
                    <a:pt x="331" y="383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331" y="0"/>
                  </a:lnTo>
                  <a:lnTo>
                    <a:pt x="331" y="38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75"/>
            <p:cNvSpPr>
              <a:spLocks noChangeArrowheads="1"/>
            </p:cNvSpPr>
            <p:nvPr/>
          </p:nvSpPr>
          <p:spPr bwMode="auto">
            <a:xfrm>
              <a:off x="11024334" y="10663364"/>
              <a:ext cx="297907" cy="58924"/>
            </a:xfrm>
            <a:custGeom>
              <a:avLst/>
              <a:gdLst>
                <a:gd name="T0" fmla="*/ 522 w 523"/>
                <a:gd name="T1" fmla="*/ 104 h 105"/>
                <a:gd name="T2" fmla="*/ 0 w 523"/>
                <a:gd name="T3" fmla="*/ 104 h 105"/>
                <a:gd name="T4" fmla="*/ 0 w 523"/>
                <a:gd name="T5" fmla="*/ 0 h 105"/>
                <a:gd name="T6" fmla="*/ 522 w 523"/>
                <a:gd name="T7" fmla="*/ 0 h 105"/>
                <a:gd name="T8" fmla="*/ 522 w 523"/>
                <a:gd name="T9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05">
                  <a:moveTo>
                    <a:pt x="522" y="104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104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76"/>
            <p:cNvSpPr>
              <a:spLocks noChangeArrowheads="1"/>
            </p:cNvSpPr>
            <p:nvPr/>
          </p:nvSpPr>
          <p:spPr bwMode="auto">
            <a:xfrm>
              <a:off x="11057071" y="10735380"/>
              <a:ext cx="229159" cy="39282"/>
            </a:xfrm>
            <a:custGeom>
              <a:avLst/>
              <a:gdLst>
                <a:gd name="T0" fmla="*/ 398 w 399"/>
                <a:gd name="T1" fmla="*/ 67 h 68"/>
                <a:gd name="T2" fmla="*/ 0 w 399"/>
                <a:gd name="T3" fmla="*/ 67 h 68"/>
                <a:gd name="T4" fmla="*/ 0 w 399"/>
                <a:gd name="T5" fmla="*/ 0 h 68"/>
                <a:gd name="T6" fmla="*/ 398 w 399"/>
                <a:gd name="T7" fmla="*/ 0 h 68"/>
                <a:gd name="T8" fmla="*/ 398 w 399"/>
                <a:gd name="T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8">
                  <a:moveTo>
                    <a:pt x="398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398" y="67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77"/>
            <p:cNvSpPr>
              <a:spLocks noChangeArrowheads="1"/>
            </p:cNvSpPr>
            <p:nvPr/>
          </p:nvSpPr>
          <p:spPr bwMode="auto">
            <a:xfrm>
              <a:off x="11024334" y="10892510"/>
              <a:ext cx="297907" cy="32736"/>
            </a:xfrm>
            <a:custGeom>
              <a:avLst/>
              <a:gdLst>
                <a:gd name="T0" fmla="*/ 522 w 523"/>
                <a:gd name="T1" fmla="*/ 61 h 62"/>
                <a:gd name="T2" fmla="*/ 0 w 523"/>
                <a:gd name="T3" fmla="*/ 61 h 62"/>
                <a:gd name="T4" fmla="*/ 0 w 523"/>
                <a:gd name="T5" fmla="*/ 0 h 62"/>
                <a:gd name="T6" fmla="*/ 522 w 523"/>
                <a:gd name="T7" fmla="*/ 0 h 62"/>
                <a:gd name="T8" fmla="*/ 522 w 523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62">
                  <a:moveTo>
                    <a:pt x="522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61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78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111300"/>
            </a:xfrm>
            <a:custGeom>
              <a:avLst/>
              <a:gdLst>
                <a:gd name="T0" fmla="*/ 115 w 116"/>
                <a:gd name="T1" fmla="*/ 191 h 192"/>
                <a:gd name="T2" fmla="*/ 0 w 116"/>
                <a:gd name="T3" fmla="*/ 191 h 192"/>
                <a:gd name="T4" fmla="*/ 0 w 116"/>
                <a:gd name="T5" fmla="*/ 0 h 192"/>
                <a:gd name="T6" fmla="*/ 115 w 116"/>
                <a:gd name="T7" fmla="*/ 0 h 192"/>
                <a:gd name="T8" fmla="*/ 115 w 116"/>
                <a:gd name="T9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92">
                  <a:moveTo>
                    <a:pt x="115" y="191"/>
                  </a:moveTo>
                  <a:lnTo>
                    <a:pt x="0" y="191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191"/>
                  </a:lnTo>
                </a:path>
              </a:pathLst>
            </a:custGeom>
            <a:solidFill>
              <a:srgbClr val="7B7B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79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55649"/>
            </a:xfrm>
            <a:custGeom>
              <a:avLst/>
              <a:gdLst>
                <a:gd name="T0" fmla="*/ 115 w 116"/>
                <a:gd name="T1" fmla="*/ 92 h 93"/>
                <a:gd name="T2" fmla="*/ 0 w 116"/>
                <a:gd name="T3" fmla="*/ 92 h 93"/>
                <a:gd name="T4" fmla="*/ 0 w 116"/>
                <a:gd name="T5" fmla="*/ 0 h 93"/>
                <a:gd name="T6" fmla="*/ 115 w 116"/>
                <a:gd name="T7" fmla="*/ 0 h 93"/>
                <a:gd name="T8" fmla="*/ 115 w 116"/>
                <a:gd name="T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3">
                  <a:moveTo>
                    <a:pt x="115" y="92"/>
                  </a:moveTo>
                  <a:lnTo>
                    <a:pt x="0" y="92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92"/>
                  </a:lnTo>
                </a:path>
              </a:pathLst>
            </a:custGeom>
            <a:solidFill>
              <a:srgbClr val="6767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Freeform 70"/>
          <p:cNvSpPr>
            <a:spLocks noEditPoints="1"/>
          </p:cNvSpPr>
          <p:nvPr/>
        </p:nvSpPr>
        <p:spPr bwMode="auto">
          <a:xfrm rot="21347663">
            <a:off x="4219594" y="4973739"/>
            <a:ext cx="3757439" cy="1079516"/>
          </a:xfrm>
          <a:custGeom>
            <a:avLst/>
            <a:gdLst>
              <a:gd name="T0" fmla="*/ 1771 w 1771"/>
              <a:gd name="T1" fmla="*/ 141 h 517"/>
              <a:gd name="T2" fmla="*/ 1725 w 1771"/>
              <a:gd name="T3" fmla="*/ 162 h 517"/>
              <a:gd name="T4" fmla="*/ 1670 w 1771"/>
              <a:gd name="T5" fmla="*/ 242 h 517"/>
              <a:gd name="T6" fmla="*/ 1691 w 1771"/>
              <a:gd name="T7" fmla="*/ 195 h 517"/>
              <a:gd name="T8" fmla="*/ 1670 w 1771"/>
              <a:gd name="T9" fmla="*/ 242 h 517"/>
              <a:gd name="T10" fmla="*/ 1633 w 1771"/>
              <a:gd name="T11" fmla="*/ 272 h 517"/>
              <a:gd name="T12" fmla="*/ 1583 w 1771"/>
              <a:gd name="T13" fmla="*/ 285 h 517"/>
              <a:gd name="T14" fmla="*/ 1516 w 1771"/>
              <a:gd name="T15" fmla="*/ 354 h 517"/>
              <a:gd name="T16" fmla="*/ 1545 w 1771"/>
              <a:gd name="T17" fmla="*/ 312 h 517"/>
              <a:gd name="T18" fmla="*/ 1516 w 1771"/>
              <a:gd name="T19" fmla="*/ 354 h 517"/>
              <a:gd name="T20" fmla="*/ 1474 w 1771"/>
              <a:gd name="T21" fmla="*/ 378 h 517"/>
              <a:gd name="T22" fmla="*/ 1423 w 1771"/>
              <a:gd name="T23" fmla="*/ 382 h 517"/>
              <a:gd name="T24" fmla="*/ 1345 w 1771"/>
              <a:gd name="T25" fmla="*/ 439 h 517"/>
              <a:gd name="T26" fmla="*/ 1381 w 1771"/>
              <a:gd name="T27" fmla="*/ 402 h 517"/>
              <a:gd name="T28" fmla="*/ 1345 w 1771"/>
              <a:gd name="T29" fmla="*/ 439 h 517"/>
              <a:gd name="T30" fmla="*/ 1300 w 1771"/>
              <a:gd name="T31" fmla="*/ 455 h 517"/>
              <a:gd name="T32" fmla="*/ 1249 w 1771"/>
              <a:gd name="T33" fmla="*/ 451 h 517"/>
              <a:gd name="T34" fmla="*/ 1162 w 1771"/>
              <a:gd name="T35" fmla="*/ 493 h 517"/>
              <a:gd name="T36" fmla="*/ 1204 w 1771"/>
              <a:gd name="T37" fmla="*/ 463 h 517"/>
              <a:gd name="T38" fmla="*/ 1162 w 1771"/>
              <a:gd name="T39" fmla="*/ 493 h 517"/>
              <a:gd name="T40" fmla="*/ 1115 w 1771"/>
              <a:gd name="T41" fmla="*/ 502 h 517"/>
              <a:gd name="T42" fmla="*/ 1066 w 1771"/>
              <a:gd name="T43" fmla="*/ 489 h 517"/>
              <a:gd name="T44" fmla="*/ 973 w 1771"/>
              <a:gd name="T45" fmla="*/ 516 h 517"/>
              <a:gd name="T46" fmla="*/ 1019 w 1771"/>
              <a:gd name="T47" fmla="*/ 494 h 517"/>
              <a:gd name="T48" fmla="*/ 973 w 1771"/>
              <a:gd name="T49" fmla="*/ 516 h 517"/>
              <a:gd name="T50" fmla="*/ 925 w 1771"/>
              <a:gd name="T51" fmla="*/ 517 h 517"/>
              <a:gd name="T52" fmla="*/ 878 w 1771"/>
              <a:gd name="T53" fmla="*/ 495 h 517"/>
              <a:gd name="T54" fmla="*/ 782 w 1771"/>
              <a:gd name="T55" fmla="*/ 506 h 517"/>
              <a:gd name="T56" fmla="*/ 832 w 1771"/>
              <a:gd name="T57" fmla="*/ 492 h 517"/>
              <a:gd name="T58" fmla="*/ 782 w 1771"/>
              <a:gd name="T59" fmla="*/ 506 h 517"/>
              <a:gd name="T60" fmla="*/ 735 w 1771"/>
              <a:gd name="T61" fmla="*/ 499 h 517"/>
              <a:gd name="T62" fmla="*/ 693 w 1771"/>
              <a:gd name="T63" fmla="*/ 470 h 517"/>
              <a:gd name="T64" fmla="*/ 596 w 1771"/>
              <a:gd name="T65" fmla="*/ 464 h 517"/>
              <a:gd name="T66" fmla="*/ 647 w 1771"/>
              <a:gd name="T67" fmla="*/ 458 h 517"/>
              <a:gd name="T68" fmla="*/ 596 w 1771"/>
              <a:gd name="T69" fmla="*/ 464 h 517"/>
              <a:gd name="T70" fmla="*/ 551 w 1771"/>
              <a:gd name="T71" fmla="*/ 448 h 517"/>
              <a:gd name="T72" fmla="*/ 514 w 1771"/>
              <a:gd name="T73" fmla="*/ 413 h 517"/>
              <a:gd name="T74" fmla="*/ 420 w 1771"/>
              <a:gd name="T75" fmla="*/ 391 h 517"/>
              <a:gd name="T76" fmla="*/ 463 w 1771"/>
              <a:gd name="T77" fmla="*/ 412 h 517"/>
              <a:gd name="T78" fmla="*/ 433 w 1771"/>
              <a:gd name="T79" fmla="*/ 375 h 517"/>
              <a:gd name="T80" fmla="*/ 420 w 1771"/>
              <a:gd name="T81" fmla="*/ 391 h 517"/>
              <a:gd name="T82" fmla="*/ 378 w 1771"/>
              <a:gd name="T83" fmla="*/ 368 h 517"/>
              <a:gd name="T84" fmla="*/ 348 w 1771"/>
              <a:gd name="T85" fmla="*/ 326 h 517"/>
              <a:gd name="T86" fmla="*/ 259 w 1771"/>
              <a:gd name="T87" fmla="*/ 289 h 517"/>
              <a:gd name="T88" fmla="*/ 309 w 1771"/>
              <a:gd name="T89" fmla="*/ 300 h 517"/>
              <a:gd name="T90" fmla="*/ 259 w 1771"/>
              <a:gd name="T91" fmla="*/ 289 h 517"/>
              <a:gd name="T92" fmla="*/ 222 w 1771"/>
              <a:gd name="T93" fmla="*/ 259 h 517"/>
              <a:gd name="T94" fmla="*/ 199 w 1771"/>
              <a:gd name="T95" fmla="*/ 213 h 517"/>
              <a:gd name="T96" fmla="*/ 118 w 1771"/>
              <a:gd name="T97" fmla="*/ 161 h 517"/>
              <a:gd name="T98" fmla="*/ 165 w 1771"/>
              <a:gd name="T99" fmla="*/ 181 h 517"/>
              <a:gd name="T100" fmla="*/ 118 w 1771"/>
              <a:gd name="T101" fmla="*/ 161 h 517"/>
              <a:gd name="T102" fmla="*/ 86 w 1771"/>
              <a:gd name="T103" fmla="*/ 125 h 517"/>
              <a:gd name="T104" fmla="*/ 71 w 1771"/>
              <a:gd name="T105" fmla="*/ 76 h 517"/>
              <a:gd name="T106" fmla="*/ 0 w 1771"/>
              <a:gd name="T107" fmla="*/ 11 h 517"/>
              <a:gd name="T108" fmla="*/ 43 w 1771"/>
              <a:gd name="T109" fmla="*/ 38 h 517"/>
              <a:gd name="T110" fmla="*/ 0 w 1771"/>
              <a:gd name="T111" fmla="*/ 1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71" h="517">
                <a:moveTo>
                  <a:pt x="1739" y="176"/>
                </a:moveTo>
                <a:cubicBezTo>
                  <a:pt x="1750" y="165"/>
                  <a:pt x="1761" y="153"/>
                  <a:pt x="1771" y="141"/>
                </a:cubicBezTo>
                <a:cubicBezTo>
                  <a:pt x="1756" y="128"/>
                  <a:pt x="1756" y="128"/>
                  <a:pt x="1756" y="128"/>
                </a:cubicBezTo>
                <a:cubicBezTo>
                  <a:pt x="1746" y="140"/>
                  <a:pt x="1735" y="151"/>
                  <a:pt x="1725" y="162"/>
                </a:cubicBezTo>
                <a:lnTo>
                  <a:pt x="1739" y="176"/>
                </a:lnTo>
                <a:close/>
                <a:moveTo>
                  <a:pt x="1670" y="242"/>
                </a:moveTo>
                <a:cubicBezTo>
                  <a:pt x="1682" y="231"/>
                  <a:pt x="1693" y="221"/>
                  <a:pt x="1705" y="210"/>
                </a:cubicBezTo>
                <a:cubicBezTo>
                  <a:pt x="1691" y="195"/>
                  <a:pt x="1691" y="195"/>
                  <a:pt x="1691" y="195"/>
                </a:cubicBezTo>
                <a:cubicBezTo>
                  <a:pt x="1680" y="206"/>
                  <a:pt x="1668" y="216"/>
                  <a:pt x="1657" y="227"/>
                </a:cubicBezTo>
                <a:lnTo>
                  <a:pt x="1670" y="242"/>
                </a:lnTo>
                <a:close/>
                <a:moveTo>
                  <a:pt x="1595" y="301"/>
                </a:moveTo>
                <a:cubicBezTo>
                  <a:pt x="1608" y="292"/>
                  <a:pt x="1621" y="282"/>
                  <a:pt x="1633" y="272"/>
                </a:cubicBezTo>
                <a:cubicBezTo>
                  <a:pt x="1621" y="257"/>
                  <a:pt x="1621" y="257"/>
                  <a:pt x="1621" y="257"/>
                </a:cubicBezTo>
                <a:cubicBezTo>
                  <a:pt x="1608" y="266"/>
                  <a:pt x="1596" y="276"/>
                  <a:pt x="1583" y="285"/>
                </a:cubicBezTo>
                <a:lnTo>
                  <a:pt x="1595" y="301"/>
                </a:lnTo>
                <a:close/>
                <a:moveTo>
                  <a:pt x="1516" y="354"/>
                </a:moveTo>
                <a:cubicBezTo>
                  <a:pt x="1529" y="346"/>
                  <a:pt x="1543" y="337"/>
                  <a:pt x="1556" y="329"/>
                </a:cubicBezTo>
                <a:cubicBezTo>
                  <a:pt x="1545" y="312"/>
                  <a:pt x="1545" y="312"/>
                  <a:pt x="1545" y="312"/>
                </a:cubicBezTo>
                <a:cubicBezTo>
                  <a:pt x="1532" y="321"/>
                  <a:pt x="1519" y="329"/>
                  <a:pt x="1505" y="337"/>
                </a:cubicBezTo>
                <a:lnTo>
                  <a:pt x="1516" y="354"/>
                </a:lnTo>
                <a:close/>
                <a:moveTo>
                  <a:pt x="1432" y="400"/>
                </a:moveTo>
                <a:cubicBezTo>
                  <a:pt x="1446" y="393"/>
                  <a:pt x="1461" y="386"/>
                  <a:pt x="1474" y="378"/>
                </a:cubicBezTo>
                <a:cubicBezTo>
                  <a:pt x="1465" y="361"/>
                  <a:pt x="1465" y="361"/>
                  <a:pt x="1465" y="361"/>
                </a:cubicBezTo>
                <a:cubicBezTo>
                  <a:pt x="1451" y="368"/>
                  <a:pt x="1437" y="375"/>
                  <a:pt x="1423" y="382"/>
                </a:cubicBezTo>
                <a:lnTo>
                  <a:pt x="1432" y="400"/>
                </a:lnTo>
                <a:close/>
                <a:moveTo>
                  <a:pt x="1345" y="439"/>
                </a:moveTo>
                <a:cubicBezTo>
                  <a:pt x="1360" y="433"/>
                  <a:pt x="1374" y="427"/>
                  <a:pt x="1389" y="420"/>
                </a:cubicBezTo>
                <a:cubicBezTo>
                  <a:pt x="1381" y="402"/>
                  <a:pt x="1381" y="402"/>
                  <a:pt x="1381" y="402"/>
                </a:cubicBezTo>
                <a:cubicBezTo>
                  <a:pt x="1367" y="409"/>
                  <a:pt x="1352" y="415"/>
                  <a:pt x="1338" y="420"/>
                </a:cubicBezTo>
                <a:lnTo>
                  <a:pt x="1345" y="439"/>
                </a:lnTo>
                <a:close/>
                <a:moveTo>
                  <a:pt x="1255" y="470"/>
                </a:moveTo>
                <a:cubicBezTo>
                  <a:pt x="1270" y="465"/>
                  <a:pt x="1285" y="461"/>
                  <a:pt x="1300" y="455"/>
                </a:cubicBezTo>
                <a:cubicBezTo>
                  <a:pt x="1294" y="436"/>
                  <a:pt x="1294" y="436"/>
                  <a:pt x="1294" y="436"/>
                </a:cubicBezTo>
                <a:cubicBezTo>
                  <a:pt x="1279" y="442"/>
                  <a:pt x="1264" y="446"/>
                  <a:pt x="1249" y="451"/>
                </a:cubicBezTo>
                <a:lnTo>
                  <a:pt x="1255" y="470"/>
                </a:lnTo>
                <a:close/>
                <a:moveTo>
                  <a:pt x="1162" y="493"/>
                </a:moveTo>
                <a:cubicBezTo>
                  <a:pt x="1178" y="490"/>
                  <a:pt x="1193" y="487"/>
                  <a:pt x="1209" y="483"/>
                </a:cubicBezTo>
                <a:cubicBezTo>
                  <a:pt x="1204" y="463"/>
                  <a:pt x="1204" y="463"/>
                  <a:pt x="1204" y="463"/>
                </a:cubicBezTo>
                <a:cubicBezTo>
                  <a:pt x="1189" y="467"/>
                  <a:pt x="1173" y="471"/>
                  <a:pt x="1158" y="474"/>
                </a:cubicBezTo>
                <a:lnTo>
                  <a:pt x="1162" y="493"/>
                </a:lnTo>
                <a:close/>
                <a:moveTo>
                  <a:pt x="1068" y="509"/>
                </a:moveTo>
                <a:cubicBezTo>
                  <a:pt x="1084" y="507"/>
                  <a:pt x="1100" y="505"/>
                  <a:pt x="1115" y="502"/>
                </a:cubicBezTo>
                <a:cubicBezTo>
                  <a:pt x="1112" y="482"/>
                  <a:pt x="1112" y="482"/>
                  <a:pt x="1112" y="482"/>
                </a:cubicBezTo>
                <a:cubicBezTo>
                  <a:pt x="1097" y="485"/>
                  <a:pt x="1081" y="487"/>
                  <a:pt x="1066" y="489"/>
                </a:cubicBezTo>
                <a:lnTo>
                  <a:pt x="1068" y="509"/>
                </a:lnTo>
                <a:close/>
                <a:moveTo>
                  <a:pt x="973" y="516"/>
                </a:moveTo>
                <a:cubicBezTo>
                  <a:pt x="989" y="516"/>
                  <a:pt x="1005" y="515"/>
                  <a:pt x="1020" y="513"/>
                </a:cubicBezTo>
                <a:cubicBezTo>
                  <a:pt x="1019" y="494"/>
                  <a:pt x="1019" y="494"/>
                  <a:pt x="1019" y="494"/>
                </a:cubicBezTo>
                <a:cubicBezTo>
                  <a:pt x="1003" y="495"/>
                  <a:pt x="988" y="496"/>
                  <a:pt x="972" y="496"/>
                </a:cubicBezTo>
                <a:lnTo>
                  <a:pt x="973" y="516"/>
                </a:lnTo>
                <a:close/>
                <a:moveTo>
                  <a:pt x="877" y="515"/>
                </a:moveTo>
                <a:cubicBezTo>
                  <a:pt x="893" y="516"/>
                  <a:pt x="909" y="517"/>
                  <a:pt x="925" y="517"/>
                </a:cubicBezTo>
                <a:cubicBezTo>
                  <a:pt x="925" y="497"/>
                  <a:pt x="925" y="497"/>
                  <a:pt x="925" y="497"/>
                </a:cubicBezTo>
                <a:cubicBezTo>
                  <a:pt x="910" y="497"/>
                  <a:pt x="894" y="496"/>
                  <a:pt x="878" y="495"/>
                </a:cubicBezTo>
                <a:lnTo>
                  <a:pt x="877" y="515"/>
                </a:lnTo>
                <a:close/>
                <a:moveTo>
                  <a:pt x="782" y="506"/>
                </a:moveTo>
                <a:cubicBezTo>
                  <a:pt x="798" y="508"/>
                  <a:pt x="814" y="510"/>
                  <a:pt x="830" y="512"/>
                </a:cubicBezTo>
                <a:cubicBezTo>
                  <a:pt x="832" y="492"/>
                  <a:pt x="832" y="492"/>
                  <a:pt x="832" y="492"/>
                </a:cubicBezTo>
                <a:cubicBezTo>
                  <a:pt x="816" y="490"/>
                  <a:pt x="801" y="489"/>
                  <a:pt x="785" y="486"/>
                </a:cubicBezTo>
                <a:lnTo>
                  <a:pt x="782" y="506"/>
                </a:lnTo>
                <a:close/>
                <a:moveTo>
                  <a:pt x="688" y="489"/>
                </a:moveTo>
                <a:cubicBezTo>
                  <a:pt x="704" y="493"/>
                  <a:pt x="720" y="496"/>
                  <a:pt x="735" y="499"/>
                </a:cubicBezTo>
                <a:cubicBezTo>
                  <a:pt x="739" y="479"/>
                  <a:pt x="739" y="479"/>
                  <a:pt x="739" y="479"/>
                </a:cubicBezTo>
                <a:cubicBezTo>
                  <a:pt x="723" y="476"/>
                  <a:pt x="708" y="473"/>
                  <a:pt x="693" y="470"/>
                </a:cubicBezTo>
                <a:lnTo>
                  <a:pt x="688" y="489"/>
                </a:lnTo>
                <a:close/>
                <a:moveTo>
                  <a:pt x="596" y="464"/>
                </a:moveTo>
                <a:cubicBezTo>
                  <a:pt x="611" y="469"/>
                  <a:pt x="627" y="473"/>
                  <a:pt x="642" y="478"/>
                </a:cubicBezTo>
                <a:cubicBezTo>
                  <a:pt x="647" y="458"/>
                  <a:pt x="647" y="458"/>
                  <a:pt x="647" y="458"/>
                </a:cubicBezTo>
                <a:cubicBezTo>
                  <a:pt x="632" y="454"/>
                  <a:pt x="617" y="450"/>
                  <a:pt x="602" y="445"/>
                </a:cubicBezTo>
                <a:lnTo>
                  <a:pt x="596" y="464"/>
                </a:lnTo>
                <a:close/>
                <a:moveTo>
                  <a:pt x="507" y="431"/>
                </a:moveTo>
                <a:cubicBezTo>
                  <a:pt x="521" y="437"/>
                  <a:pt x="536" y="443"/>
                  <a:pt x="551" y="448"/>
                </a:cubicBezTo>
                <a:cubicBezTo>
                  <a:pt x="558" y="430"/>
                  <a:pt x="558" y="430"/>
                  <a:pt x="558" y="430"/>
                </a:cubicBezTo>
                <a:cubicBezTo>
                  <a:pt x="543" y="424"/>
                  <a:pt x="529" y="419"/>
                  <a:pt x="514" y="413"/>
                </a:cubicBezTo>
                <a:lnTo>
                  <a:pt x="507" y="431"/>
                </a:lnTo>
                <a:close/>
                <a:moveTo>
                  <a:pt x="420" y="391"/>
                </a:moveTo>
                <a:cubicBezTo>
                  <a:pt x="421" y="391"/>
                  <a:pt x="423" y="392"/>
                  <a:pt x="424" y="393"/>
                </a:cubicBezTo>
                <a:cubicBezTo>
                  <a:pt x="437" y="399"/>
                  <a:pt x="450" y="406"/>
                  <a:pt x="463" y="412"/>
                </a:cubicBezTo>
                <a:cubicBezTo>
                  <a:pt x="471" y="394"/>
                  <a:pt x="471" y="394"/>
                  <a:pt x="471" y="394"/>
                </a:cubicBezTo>
                <a:cubicBezTo>
                  <a:pt x="459" y="388"/>
                  <a:pt x="446" y="381"/>
                  <a:pt x="433" y="375"/>
                </a:cubicBezTo>
                <a:cubicBezTo>
                  <a:pt x="432" y="374"/>
                  <a:pt x="431" y="373"/>
                  <a:pt x="429" y="373"/>
                </a:cubicBezTo>
                <a:lnTo>
                  <a:pt x="420" y="391"/>
                </a:lnTo>
                <a:close/>
                <a:moveTo>
                  <a:pt x="337" y="343"/>
                </a:moveTo>
                <a:cubicBezTo>
                  <a:pt x="351" y="351"/>
                  <a:pt x="364" y="360"/>
                  <a:pt x="378" y="368"/>
                </a:cubicBezTo>
                <a:cubicBezTo>
                  <a:pt x="388" y="350"/>
                  <a:pt x="388" y="350"/>
                  <a:pt x="388" y="350"/>
                </a:cubicBezTo>
                <a:cubicBezTo>
                  <a:pt x="375" y="343"/>
                  <a:pt x="361" y="334"/>
                  <a:pt x="348" y="326"/>
                </a:cubicBezTo>
                <a:lnTo>
                  <a:pt x="337" y="343"/>
                </a:lnTo>
                <a:close/>
                <a:moveTo>
                  <a:pt x="259" y="289"/>
                </a:moveTo>
                <a:cubicBezTo>
                  <a:pt x="272" y="298"/>
                  <a:pt x="285" y="308"/>
                  <a:pt x="298" y="317"/>
                </a:cubicBezTo>
                <a:cubicBezTo>
                  <a:pt x="309" y="300"/>
                  <a:pt x="309" y="300"/>
                  <a:pt x="309" y="300"/>
                </a:cubicBezTo>
                <a:cubicBezTo>
                  <a:pt x="296" y="291"/>
                  <a:pt x="284" y="282"/>
                  <a:pt x="271" y="273"/>
                </a:cubicBezTo>
                <a:lnTo>
                  <a:pt x="259" y="289"/>
                </a:lnTo>
                <a:close/>
                <a:moveTo>
                  <a:pt x="186" y="228"/>
                </a:moveTo>
                <a:cubicBezTo>
                  <a:pt x="197" y="238"/>
                  <a:pt x="209" y="249"/>
                  <a:pt x="222" y="259"/>
                </a:cubicBezTo>
                <a:cubicBezTo>
                  <a:pt x="234" y="244"/>
                  <a:pt x="234" y="244"/>
                  <a:pt x="234" y="244"/>
                </a:cubicBezTo>
                <a:cubicBezTo>
                  <a:pt x="222" y="234"/>
                  <a:pt x="211" y="223"/>
                  <a:pt x="199" y="213"/>
                </a:cubicBezTo>
                <a:lnTo>
                  <a:pt x="186" y="228"/>
                </a:lnTo>
                <a:close/>
                <a:moveTo>
                  <a:pt x="118" y="161"/>
                </a:moveTo>
                <a:cubicBezTo>
                  <a:pt x="128" y="172"/>
                  <a:pt x="140" y="184"/>
                  <a:pt x="151" y="195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54" y="170"/>
                  <a:pt x="143" y="159"/>
                  <a:pt x="132" y="147"/>
                </a:cubicBezTo>
                <a:lnTo>
                  <a:pt x="118" y="161"/>
                </a:lnTo>
                <a:close/>
                <a:moveTo>
                  <a:pt x="56" y="88"/>
                </a:moveTo>
                <a:cubicBezTo>
                  <a:pt x="65" y="101"/>
                  <a:pt x="76" y="113"/>
                  <a:pt x="86" y="12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1" y="100"/>
                  <a:pt x="81" y="88"/>
                  <a:pt x="71" y="76"/>
                </a:cubicBezTo>
                <a:lnTo>
                  <a:pt x="56" y="88"/>
                </a:lnTo>
                <a:close/>
                <a:moveTo>
                  <a:pt x="0" y="11"/>
                </a:moveTo>
                <a:cubicBezTo>
                  <a:pt x="9" y="24"/>
                  <a:pt x="18" y="37"/>
                  <a:pt x="27" y="50"/>
                </a:cubicBezTo>
                <a:cubicBezTo>
                  <a:pt x="43" y="38"/>
                  <a:pt x="43" y="38"/>
                  <a:pt x="43" y="38"/>
                </a:cubicBezTo>
                <a:cubicBezTo>
                  <a:pt x="34" y="26"/>
                  <a:pt x="25" y="13"/>
                  <a:pt x="17" y="0"/>
                </a:cubicBezTo>
                <a:lnTo>
                  <a:pt x="0" y="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0" name="Freeform 74"/>
          <p:cNvSpPr>
            <a:spLocks noEditPoints="1"/>
          </p:cNvSpPr>
          <p:nvPr/>
        </p:nvSpPr>
        <p:spPr bwMode="auto">
          <a:xfrm>
            <a:off x="7512391" y="2292917"/>
            <a:ext cx="873957" cy="1589617"/>
          </a:xfrm>
          <a:custGeom>
            <a:avLst/>
            <a:gdLst>
              <a:gd name="T0" fmla="*/ 50 w 467"/>
              <a:gd name="T1" fmla="*/ 29 h 849"/>
              <a:gd name="T2" fmla="*/ 12 w 467"/>
              <a:gd name="T3" fmla="*/ 0 h 849"/>
              <a:gd name="T4" fmla="*/ 0 w 467"/>
              <a:gd name="T5" fmla="*/ 16 h 849"/>
              <a:gd name="T6" fmla="*/ 37 w 467"/>
              <a:gd name="T7" fmla="*/ 45 h 849"/>
              <a:gd name="T8" fmla="*/ 50 w 467"/>
              <a:gd name="T9" fmla="*/ 29 h 849"/>
              <a:gd name="T10" fmla="*/ 50 w 467"/>
              <a:gd name="T11" fmla="*/ 29 h 849"/>
              <a:gd name="T12" fmla="*/ 121 w 467"/>
              <a:gd name="T13" fmla="*/ 91 h 849"/>
              <a:gd name="T14" fmla="*/ 86 w 467"/>
              <a:gd name="T15" fmla="*/ 59 h 849"/>
              <a:gd name="T16" fmla="*/ 73 w 467"/>
              <a:gd name="T17" fmla="*/ 74 h 849"/>
              <a:gd name="T18" fmla="*/ 107 w 467"/>
              <a:gd name="T19" fmla="*/ 106 h 849"/>
              <a:gd name="T20" fmla="*/ 121 w 467"/>
              <a:gd name="T21" fmla="*/ 91 h 849"/>
              <a:gd name="T22" fmla="*/ 187 w 467"/>
              <a:gd name="T23" fmla="*/ 159 h 849"/>
              <a:gd name="T24" fmla="*/ 155 w 467"/>
              <a:gd name="T25" fmla="*/ 124 h 849"/>
              <a:gd name="T26" fmla="*/ 140 w 467"/>
              <a:gd name="T27" fmla="*/ 138 h 849"/>
              <a:gd name="T28" fmla="*/ 172 w 467"/>
              <a:gd name="T29" fmla="*/ 172 h 849"/>
              <a:gd name="T30" fmla="*/ 187 w 467"/>
              <a:gd name="T31" fmla="*/ 159 h 849"/>
              <a:gd name="T32" fmla="*/ 187 w 467"/>
              <a:gd name="T33" fmla="*/ 159 h 849"/>
              <a:gd name="T34" fmla="*/ 246 w 467"/>
              <a:gd name="T35" fmla="*/ 233 h 849"/>
              <a:gd name="T36" fmla="*/ 217 w 467"/>
              <a:gd name="T37" fmla="*/ 195 h 849"/>
              <a:gd name="T38" fmla="*/ 202 w 467"/>
              <a:gd name="T39" fmla="*/ 208 h 849"/>
              <a:gd name="T40" fmla="*/ 230 w 467"/>
              <a:gd name="T41" fmla="*/ 245 h 849"/>
              <a:gd name="T42" fmla="*/ 246 w 467"/>
              <a:gd name="T43" fmla="*/ 233 h 849"/>
              <a:gd name="T44" fmla="*/ 300 w 467"/>
              <a:gd name="T45" fmla="*/ 311 h 849"/>
              <a:gd name="T46" fmla="*/ 274 w 467"/>
              <a:gd name="T47" fmla="*/ 271 h 849"/>
              <a:gd name="T48" fmla="*/ 257 w 467"/>
              <a:gd name="T49" fmla="*/ 282 h 849"/>
              <a:gd name="T50" fmla="*/ 283 w 467"/>
              <a:gd name="T51" fmla="*/ 321 h 849"/>
              <a:gd name="T52" fmla="*/ 300 w 467"/>
              <a:gd name="T53" fmla="*/ 311 h 849"/>
              <a:gd name="T54" fmla="*/ 346 w 467"/>
              <a:gd name="T55" fmla="*/ 393 h 849"/>
              <a:gd name="T56" fmla="*/ 324 w 467"/>
              <a:gd name="T57" fmla="*/ 352 h 849"/>
              <a:gd name="T58" fmla="*/ 306 w 467"/>
              <a:gd name="T59" fmla="*/ 361 h 849"/>
              <a:gd name="T60" fmla="*/ 328 w 467"/>
              <a:gd name="T61" fmla="*/ 402 h 849"/>
              <a:gd name="T62" fmla="*/ 346 w 467"/>
              <a:gd name="T63" fmla="*/ 393 h 849"/>
              <a:gd name="T64" fmla="*/ 385 w 467"/>
              <a:gd name="T65" fmla="*/ 480 h 849"/>
              <a:gd name="T66" fmla="*/ 367 w 467"/>
              <a:gd name="T67" fmla="*/ 436 h 849"/>
              <a:gd name="T68" fmla="*/ 348 w 467"/>
              <a:gd name="T69" fmla="*/ 444 h 849"/>
              <a:gd name="T70" fmla="*/ 367 w 467"/>
              <a:gd name="T71" fmla="*/ 487 h 849"/>
              <a:gd name="T72" fmla="*/ 385 w 467"/>
              <a:gd name="T73" fmla="*/ 480 h 849"/>
              <a:gd name="T74" fmla="*/ 417 w 467"/>
              <a:gd name="T75" fmla="*/ 569 h 849"/>
              <a:gd name="T76" fmla="*/ 402 w 467"/>
              <a:gd name="T77" fmla="*/ 524 h 849"/>
              <a:gd name="T78" fmla="*/ 384 w 467"/>
              <a:gd name="T79" fmla="*/ 531 h 849"/>
              <a:gd name="T80" fmla="*/ 398 w 467"/>
              <a:gd name="T81" fmla="*/ 575 h 849"/>
              <a:gd name="T82" fmla="*/ 417 w 467"/>
              <a:gd name="T83" fmla="*/ 569 h 849"/>
              <a:gd name="T84" fmla="*/ 442 w 467"/>
              <a:gd name="T85" fmla="*/ 660 h 849"/>
              <a:gd name="T86" fmla="*/ 431 w 467"/>
              <a:gd name="T87" fmla="*/ 614 h 849"/>
              <a:gd name="T88" fmla="*/ 411 w 467"/>
              <a:gd name="T89" fmla="*/ 619 h 849"/>
              <a:gd name="T90" fmla="*/ 422 w 467"/>
              <a:gd name="T91" fmla="*/ 665 h 849"/>
              <a:gd name="T92" fmla="*/ 442 w 467"/>
              <a:gd name="T93" fmla="*/ 660 h 849"/>
              <a:gd name="T94" fmla="*/ 458 w 467"/>
              <a:gd name="T95" fmla="*/ 753 h 849"/>
              <a:gd name="T96" fmla="*/ 451 w 467"/>
              <a:gd name="T97" fmla="*/ 707 h 849"/>
              <a:gd name="T98" fmla="*/ 431 w 467"/>
              <a:gd name="T99" fmla="*/ 710 h 849"/>
              <a:gd name="T100" fmla="*/ 438 w 467"/>
              <a:gd name="T101" fmla="*/ 756 h 849"/>
              <a:gd name="T102" fmla="*/ 458 w 467"/>
              <a:gd name="T103" fmla="*/ 753 h 849"/>
              <a:gd name="T104" fmla="*/ 467 w 467"/>
              <a:gd name="T105" fmla="*/ 848 h 849"/>
              <a:gd name="T106" fmla="*/ 464 w 467"/>
              <a:gd name="T107" fmla="*/ 801 h 849"/>
              <a:gd name="T108" fmla="*/ 444 w 467"/>
              <a:gd name="T109" fmla="*/ 802 h 849"/>
              <a:gd name="T110" fmla="*/ 447 w 467"/>
              <a:gd name="T111" fmla="*/ 849 h 849"/>
              <a:gd name="T112" fmla="*/ 467 w 467"/>
              <a:gd name="T113" fmla="*/ 848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67" h="849">
                <a:moveTo>
                  <a:pt x="50" y="29"/>
                </a:moveTo>
                <a:cubicBezTo>
                  <a:pt x="37" y="19"/>
                  <a:pt x="25" y="10"/>
                  <a:pt x="12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13" y="25"/>
                  <a:pt x="25" y="35"/>
                  <a:pt x="37" y="45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50" y="29"/>
                </a:cubicBezTo>
                <a:moveTo>
                  <a:pt x="121" y="91"/>
                </a:moveTo>
                <a:cubicBezTo>
                  <a:pt x="110" y="80"/>
                  <a:pt x="98" y="70"/>
                  <a:pt x="86" y="59"/>
                </a:cubicBezTo>
                <a:cubicBezTo>
                  <a:pt x="73" y="74"/>
                  <a:pt x="73" y="74"/>
                  <a:pt x="73" y="74"/>
                </a:cubicBezTo>
                <a:cubicBezTo>
                  <a:pt x="84" y="85"/>
                  <a:pt x="96" y="95"/>
                  <a:pt x="107" y="106"/>
                </a:cubicBezTo>
                <a:cubicBezTo>
                  <a:pt x="121" y="91"/>
                  <a:pt x="121" y="91"/>
                  <a:pt x="121" y="91"/>
                </a:cubicBezTo>
                <a:moveTo>
                  <a:pt x="187" y="159"/>
                </a:moveTo>
                <a:cubicBezTo>
                  <a:pt x="176" y="147"/>
                  <a:pt x="166" y="136"/>
                  <a:pt x="155" y="124"/>
                </a:cubicBezTo>
                <a:cubicBezTo>
                  <a:pt x="140" y="138"/>
                  <a:pt x="140" y="138"/>
                  <a:pt x="140" y="138"/>
                </a:cubicBezTo>
                <a:cubicBezTo>
                  <a:pt x="151" y="150"/>
                  <a:pt x="161" y="161"/>
                  <a:pt x="172" y="172"/>
                </a:cubicBezTo>
                <a:cubicBezTo>
                  <a:pt x="187" y="159"/>
                  <a:pt x="187" y="159"/>
                  <a:pt x="187" y="159"/>
                </a:cubicBezTo>
                <a:cubicBezTo>
                  <a:pt x="187" y="159"/>
                  <a:pt x="187" y="159"/>
                  <a:pt x="187" y="159"/>
                </a:cubicBezTo>
                <a:moveTo>
                  <a:pt x="246" y="233"/>
                </a:moveTo>
                <a:cubicBezTo>
                  <a:pt x="237" y="220"/>
                  <a:pt x="227" y="208"/>
                  <a:pt x="217" y="195"/>
                </a:cubicBezTo>
                <a:cubicBezTo>
                  <a:pt x="202" y="208"/>
                  <a:pt x="202" y="208"/>
                  <a:pt x="202" y="208"/>
                </a:cubicBezTo>
                <a:cubicBezTo>
                  <a:pt x="212" y="220"/>
                  <a:pt x="221" y="232"/>
                  <a:pt x="230" y="245"/>
                </a:cubicBezTo>
                <a:cubicBezTo>
                  <a:pt x="246" y="233"/>
                  <a:pt x="246" y="233"/>
                  <a:pt x="246" y="233"/>
                </a:cubicBezTo>
                <a:moveTo>
                  <a:pt x="300" y="311"/>
                </a:moveTo>
                <a:cubicBezTo>
                  <a:pt x="291" y="297"/>
                  <a:pt x="283" y="284"/>
                  <a:pt x="274" y="271"/>
                </a:cubicBezTo>
                <a:cubicBezTo>
                  <a:pt x="257" y="282"/>
                  <a:pt x="257" y="282"/>
                  <a:pt x="257" y="282"/>
                </a:cubicBezTo>
                <a:cubicBezTo>
                  <a:pt x="266" y="295"/>
                  <a:pt x="275" y="308"/>
                  <a:pt x="283" y="321"/>
                </a:cubicBezTo>
                <a:cubicBezTo>
                  <a:pt x="300" y="311"/>
                  <a:pt x="300" y="311"/>
                  <a:pt x="300" y="311"/>
                </a:cubicBezTo>
                <a:moveTo>
                  <a:pt x="346" y="393"/>
                </a:moveTo>
                <a:cubicBezTo>
                  <a:pt x="339" y="379"/>
                  <a:pt x="332" y="365"/>
                  <a:pt x="324" y="352"/>
                </a:cubicBezTo>
                <a:cubicBezTo>
                  <a:pt x="306" y="361"/>
                  <a:pt x="306" y="361"/>
                  <a:pt x="306" y="361"/>
                </a:cubicBezTo>
                <a:cubicBezTo>
                  <a:pt x="314" y="375"/>
                  <a:pt x="321" y="389"/>
                  <a:pt x="328" y="402"/>
                </a:cubicBezTo>
                <a:cubicBezTo>
                  <a:pt x="346" y="393"/>
                  <a:pt x="346" y="393"/>
                  <a:pt x="346" y="393"/>
                </a:cubicBezTo>
                <a:moveTo>
                  <a:pt x="385" y="480"/>
                </a:moveTo>
                <a:cubicBezTo>
                  <a:pt x="380" y="465"/>
                  <a:pt x="373" y="450"/>
                  <a:pt x="367" y="436"/>
                </a:cubicBezTo>
                <a:cubicBezTo>
                  <a:pt x="348" y="444"/>
                  <a:pt x="348" y="444"/>
                  <a:pt x="348" y="444"/>
                </a:cubicBezTo>
                <a:cubicBezTo>
                  <a:pt x="355" y="458"/>
                  <a:pt x="361" y="473"/>
                  <a:pt x="367" y="487"/>
                </a:cubicBezTo>
                <a:cubicBezTo>
                  <a:pt x="385" y="480"/>
                  <a:pt x="385" y="480"/>
                  <a:pt x="385" y="480"/>
                </a:cubicBezTo>
                <a:moveTo>
                  <a:pt x="417" y="569"/>
                </a:moveTo>
                <a:cubicBezTo>
                  <a:pt x="413" y="554"/>
                  <a:pt x="408" y="539"/>
                  <a:pt x="402" y="524"/>
                </a:cubicBezTo>
                <a:cubicBezTo>
                  <a:pt x="384" y="531"/>
                  <a:pt x="384" y="531"/>
                  <a:pt x="384" y="531"/>
                </a:cubicBezTo>
                <a:cubicBezTo>
                  <a:pt x="389" y="545"/>
                  <a:pt x="394" y="560"/>
                  <a:pt x="398" y="575"/>
                </a:cubicBezTo>
                <a:cubicBezTo>
                  <a:pt x="417" y="569"/>
                  <a:pt x="417" y="569"/>
                  <a:pt x="417" y="569"/>
                </a:cubicBezTo>
                <a:moveTo>
                  <a:pt x="442" y="660"/>
                </a:moveTo>
                <a:cubicBezTo>
                  <a:pt x="438" y="645"/>
                  <a:pt x="435" y="629"/>
                  <a:pt x="431" y="614"/>
                </a:cubicBezTo>
                <a:cubicBezTo>
                  <a:pt x="411" y="619"/>
                  <a:pt x="411" y="619"/>
                  <a:pt x="411" y="619"/>
                </a:cubicBezTo>
                <a:cubicBezTo>
                  <a:pt x="415" y="634"/>
                  <a:pt x="419" y="649"/>
                  <a:pt x="422" y="665"/>
                </a:cubicBezTo>
                <a:cubicBezTo>
                  <a:pt x="442" y="660"/>
                  <a:pt x="442" y="660"/>
                  <a:pt x="442" y="660"/>
                </a:cubicBezTo>
                <a:moveTo>
                  <a:pt x="458" y="753"/>
                </a:moveTo>
                <a:cubicBezTo>
                  <a:pt x="456" y="738"/>
                  <a:pt x="454" y="722"/>
                  <a:pt x="451" y="707"/>
                </a:cubicBezTo>
                <a:cubicBezTo>
                  <a:pt x="431" y="710"/>
                  <a:pt x="431" y="710"/>
                  <a:pt x="431" y="710"/>
                </a:cubicBezTo>
                <a:cubicBezTo>
                  <a:pt x="434" y="725"/>
                  <a:pt x="436" y="741"/>
                  <a:pt x="438" y="756"/>
                </a:cubicBezTo>
                <a:cubicBezTo>
                  <a:pt x="458" y="753"/>
                  <a:pt x="458" y="753"/>
                  <a:pt x="458" y="753"/>
                </a:cubicBezTo>
                <a:moveTo>
                  <a:pt x="467" y="848"/>
                </a:moveTo>
                <a:cubicBezTo>
                  <a:pt x="466" y="832"/>
                  <a:pt x="465" y="816"/>
                  <a:pt x="464" y="801"/>
                </a:cubicBezTo>
                <a:cubicBezTo>
                  <a:pt x="444" y="802"/>
                  <a:pt x="444" y="802"/>
                  <a:pt x="444" y="802"/>
                </a:cubicBezTo>
                <a:cubicBezTo>
                  <a:pt x="445" y="818"/>
                  <a:pt x="446" y="833"/>
                  <a:pt x="447" y="849"/>
                </a:cubicBezTo>
                <a:cubicBezTo>
                  <a:pt x="467" y="848"/>
                  <a:pt x="467" y="848"/>
                  <a:pt x="467" y="848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1" name="Freeform 77"/>
          <p:cNvSpPr/>
          <p:nvPr/>
        </p:nvSpPr>
        <p:spPr bwMode="auto">
          <a:xfrm>
            <a:off x="3324521" y="3996886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2" name="Freeform 78"/>
          <p:cNvSpPr/>
          <p:nvPr/>
        </p:nvSpPr>
        <p:spPr bwMode="auto">
          <a:xfrm>
            <a:off x="5119133" y="1523191"/>
            <a:ext cx="1938363" cy="1092200"/>
          </a:xfrm>
          <a:custGeom>
            <a:avLst/>
            <a:gdLst>
              <a:gd name="T0" fmla="*/ 954 w 1034"/>
              <a:gd name="T1" fmla="*/ 252 h 583"/>
              <a:gd name="T2" fmla="*/ 954 w 1034"/>
              <a:gd name="T3" fmla="*/ 249 h 583"/>
              <a:gd name="T4" fmla="*/ 815 w 1034"/>
              <a:gd name="T5" fmla="*/ 110 h 583"/>
              <a:gd name="T6" fmla="*/ 767 w 1034"/>
              <a:gd name="T7" fmla="*/ 119 h 583"/>
              <a:gd name="T8" fmla="*/ 578 w 1034"/>
              <a:gd name="T9" fmla="*/ 0 h 583"/>
              <a:gd name="T10" fmla="*/ 377 w 1034"/>
              <a:gd name="T11" fmla="*/ 152 h 583"/>
              <a:gd name="T12" fmla="*/ 301 w 1034"/>
              <a:gd name="T13" fmla="*/ 131 h 583"/>
              <a:gd name="T14" fmla="*/ 150 w 1034"/>
              <a:gd name="T15" fmla="*/ 282 h 583"/>
              <a:gd name="T16" fmla="*/ 0 w 1034"/>
              <a:gd name="T17" fmla="*/ 432 h 583"/>
              <a:gd name="T18" fmla="*/ 150 w 1034"/>
              <a:gd name="T19" fmla="*/ 583 h 583"/>
              <a:gd name="T20" fmla="*/ 853 w 1034"/>
              <a:gd name="T21" fmla="*/ 583 h 583"/>
              <a:gd name="T22" fmla="*/ 1034 w 1034"/>
              <a:gd name="T23" fmla="*/ 402 h 583"/>
              <a:gd name="T24" fmla="*/ 954 w 1034"/>
              <a:gd name="T25" fmla="*/ 25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34" h="583">
                <a:moveTo>
                  <a:pt x="954" y="252"/>
                </a:moveTo>
                <a:cubicBezTo>
                  <a:pt x="954" y="251"/>
                  <a:pt x="954" y="250"/>
                  <a:pt x="954" y="249"/>
                </a:cubicBezTo>
                <a:cubicBezTo>
                  <a:pt x="954" y="172"/>
                  <a:pt x="892" y="110"/>
                  <a:pt x="815" y="110"/>
                </a:cubicBezTo>
                <a:cubicBezTo>
                  <a:pt x="798" y="110"/>
                  <a:pt x="782" y="113"/>
                  <a:pt x="767" y="119"/>
                </a:cubicBezTo>
                <a:cubicBezTo>
                  <a:pt x="733" y="49"/>
                  <a:pt x="661" y="0"/>
                  <a:pt x="578" y="0"/>
                </a:cubicBezTo>
                <a:cubicBezTo>
                  <a:pt x="482" y="0"/>
                  <a:pt x="402" y="64"/>
                  <a:pt x="377" y="152"/>
                </a:cubicBezTo>
                <a:cubicBezTo>
                  <a:pt x="355" y="139"/>
                  <a:pt x="329" y="131"/>
                  <a:pt x="301" y="131"/>
                </a:cubicBezTo>
                <a:cubicBezTo>
                  <a:pt x="218" y="131"/>
                  <a:pt x="150" y="199"/>
                  <a:pt x="150" y="282"/>
                </a:cubicBezTo>
                <a:cubicBezTo>
                  <a:pt x="67" y="282"/>
                  <a:pt x="0" y="349"/>
                  <a:pt x="0" y="432"/>
                </a:cubicBezTo>
                <a:cubicBezTo>
                  <a:pt x="0" y="515"/>
                  <a:pt x="67" y="583"/>
                  <a:pt x="150" y="583"/>
                </a:cubicBezTo>
                <a:cubicBezTo>
                  <a:pt x="853" y="583"/>
                  <a:pt x="853" y="583"/>
                  <a:pt x="853" y="583"/>
                </a:cubicBezTo>
                <a:cubicBezTo>
                  <a:pt x="953" y="583"/>
                  <a:pt x="1034" y="502"/>
                  <a:pt x="1034" y="402"/>
                </a:cubicBezTo>
                <a:cubicBezTo>
                  <a:pt x="1034" y="339"/>
                  <a:pt x="1002" y="284"/>
                  <a:pt x="954" y="2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3" name="Freeform 77"/>
          <p:cNvSpPr/>
          <p:nvPr/>
        </p:nvSpPr>
        <p:spPr bwMode="auto">
          <a:xfrm>
            <a:off x="7460953" y="4015695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grpSp>
        <p:nvGrpSpPr>
          <p:cNvPr id="54" name="Group 126"/>
          <p:cNvGrpSpPr/>
          <p:nvPr/>
        </p:nvGrpSpPr>
        <p:grpSpPr>
          <a:xfrm>
            <a:off x="4719888" y="2700669"/>
            <a:ext cx="2736803" cy="1615487"/>
            <a:chOff x="9436597" y="5579572"/>
            <a:chExt cx="5473605" cy="3230973"/>
          </a:xfrm>
          <a:solidFill>
            <a:schemeClr val="accent4"/>
          </a:solidFill>
        </p:grpSpPr>
        <p:sp>
          <p:nvSpPr>
            <p:cNvPr id="55" name="Freeform 5"/>
            <p:cNvSpPr>
              <a:spLocks noChangeArrowheads="1"/>
            </p:cNvSpPr>
            <p:nvPr/>
          </p:nvSpPr>
          <p:spPr bwMode="auto">
            <a:xfrm>
              <a:off x="9436597" y="6505981"/>
              <a:ext cx="713663" cy="713630"/>
            </a:xfrm>
            <a:custGeom>
              <a:avLst/>
              <a:gdLst>
                <a:gd name="T0" fmla="*/ 942 w 1248"/>
                <a:gd name="T1" fmla="*/ 0 h 1253"/>
                <a:gd name="T2" fmla="*/ 942 w 1248"/>
                <a:gd name="T3" fmla="*/ 0 h 1253"/>
                <a:gd name="T4" fmla="*/ 585 w 1248"/>
                <a:gd name="T5" fmla="*/ 506 h 1253"/>
                <a:gd name="T6" fmla="*/ 0 w 1248"/>
                <a:gd name="T7" fmla="*/ 305 h 1253"/>
                <a:gd name="T8" fmla="*/ 502 w 1248"/>
                <a:gd name="T9" fmla="*/ 662 h 1253"/>
                <a:gd name="T10" fmla="*/ 300 w 1248"/>
                <a:gd name="T11" fmla="*/ 1252 h 1253"/>
                <a:gd name="T12" fmla="*/ 662 w 1248"/>
                <a:gd name="T13" fmla="*/ 745 h 1253"/>
                <a:gd name="T14" fmla="*/ 1247 w 1248"/>
                <a:gd name="T15" fmla="*/ 946 h 1253"/>
                <a:gd name="T16" fmla="*/ 741 w 1248"/>
                <a:gd name="T17" fmla="*/ 589 h 1253"/>
                <a:gd name="T18" fmla="*/ 942 w 1248"/>
                <a:gd name="T19" fmla="*/ 0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8" h="1253">
                  <a:moveTo>
                    <a:pt x="942" y="0"/>
                  </a:moveTo>
                  <a:lnTo>
                    <a:pt x="942" y="0"/>
                  </a:lnTo>
                  <a:lnTo>
                    <a:pt x="585" y="506"/>
                  </a:lnTo>
                  <a:lnTo>
                    <a:pt x="0" y="305"/>
                  </a:lnTo>
                  <a:lnTo>
                    <a:pt x="502" y="662"/>
                  </a:lnTo>
                  <a:lnTo>
                    <a:pt x="300" y="1252"/>
                  </a:lnTo>
                  <a:lnTo>
                    <a:pt x="662" y="745"/>
                  </a:lnTo>
                  <a:lnTo>
                    <a:pt x="1247" y="946"/>
                  </a:lnTo>
                  <a:lnTo>
                    <a:pt x="741" y="589"/>
                  </a:lnTo>
                  <a:lnTo>
                    <a:pt x="942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7"/>
            <p:cNvSpPr>
              <a:spLocks noChangeArrowheads="1"/>
            </p:cNvSpPr>
            <p:nvPr/>
          </p:nvSpPr>
          <p:spPr bwMode="auto">
            <a:xfrm>
              <a:off x="12952538" y="5579572"/>
              <a:ext cx="307727" cy="314258"/>
            </a:xfrm>
            <a:custGeom>
              <a:avLst/>
              <a:gdLst>
                <a:gd name="T0" fmla="*/ 496 w 539"/>
                <a:gd name="T1" fmla="*/ 0 h 545"/>
                <a:gd name="T2" fmla="*/ 496 w 539"/>
                <a:gd name="T3" fmla="*/ 0 h 545"/>
                <a:gd name="T4" fmla="*/ 263 w 539"/>
                <a:gd name="T5" fmla="*/ 213 h 545"/>
                <a:gd name="T6" fmla="*/ 0 w 539"/>
                <a:gd name="T7" fmla="*/ 42 h 545"/>
                <a:gd name="T8" fmla="*/ 207 w 539"/>
                <a:gd name="T9" fmla="*/ 280 h 545"/>
                <a:gd name="T10" fmla="*/ 41 w 539"/>
                <a:gd name="T11" fmla="*/ 544 h 545"/>
                <a:gd name="T12" fmla="*/ 273 w 539"/>
                <a:gd name="T13" fmla="*/ 337 h 545"/>
                <a:gd name="T14" fmla="*/ 538 w 539"/>
                <a:gd name="T15" fmla="*/ 502 h 545"/>
                <a:gd name="T16" fmla="*/ 331 w 539"/>
                <a:gd name="T17" fmla="*/ 269 h 545"/>
                <a:gd name="T18" fmla="*/ 496 w 539"/>
                <a:gd name="T1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9" h="545">
                  <a:moveTo>
                    <a:pt x="496" y="0"/>
                  </a:moveTo>
                  <a:lnTo>
                    <a:pt x="496" y="0"/>
                  </a:lnTo>
                  <a:lnTo>
                    <a:pt x="263" y="213"/>
                  </a:lnTo>
                  <a:lnTo>
                    <a:pt x="0" y="42"/>
                  </a:lnTo>
                  <a:lnTo>
                    <a:pt x="207" y="280"/>
                  </a:lnTo>
                  <a:lnTo>
                    <a:pt x="41" y="544"/>
                  </a:lnTo>
                  <a:lnTo>
                    <a:pt x="273" y="337"/>
                  </a:lnTo>
                  <a:lnTo>
                    <a:pt x="538" y="502"/>
                  </a:lnTo>
                  <a:lnTo>
                    <a:pt x="331" y="269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9"/>
            <p:cNvSpPr>
              <a:spLocks noChangeArrowheads="1"/>
            </p:cNvSpPr>
            <p:nvPr/>
          </p:nvSpPr>
          <p:spPr bwMode="auto">
            <a:xfrm>
              <a:off x="10094606" y="8434091"/>
              <a:ext cx="307727" cy="314258"/>
            </a:xfrm>
            <a:custGeom>
              <a:avLst/>
              <a:gdLst>
                <a:gd name="T0" fmla="*/ 497 w 539"/>
                <a:gd name="T1" fmla="*/ 0 h 545"/>
                <a:gd name="T2" fmla="*/ 497 w 539"/>
                <a:gd name="T3" fmla="*/ 0 h 545"/>
                <a:gd name="T4" fmla="*/ 497 w 539"/>
                <a:gd name="T5" fmla="*/ 0 h 545"/>
                <a:gd name="T6" fmla="*/ 264 w 539"/>
                <a:gd name="T7" fmla="*/ 213 h 545"/>
                <a:gd name="T8" fmla="*/ 0 w 539"/>
                <a:gd name="T9" fmla="*/ 42 h 545"/>
                <a:gd name="T10" fmla="*/ 207 w 539"/>
                <a:gd name="T11" fmla="*/ 279 h 545"/>
                <a:gd name="T12" fmla="*/ 41 w 539"/>
                <a:gd name="T13" fmla="*/ 544 h 545"/>
                <a:gd name="T14" fmla="*/ 274 w 539"/>
                <a:gd name="T15" fmla="*/ 336 h 545"/>
                <a:gd name="T16" fmla="*/ 538 w 539"/>
                <a:gd name="T17" fmla="*/ 502 h 545"/>
                <a:gd name="T18" fmla="*/ 332 w 539"/>
                <a:gd name="T19" fmla="*/ 269 h 545"/>
                <a:gd name="T20" fmla="*/ 497 w 539"/>
                <a:gd name="T21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9" h="545">
                  <a:moveTo>
                    <a:pt x="497" y="0"/>
                  </a:moveTo>
                  <a:lnTo>
                    <a:pt x="497" y="0"/>
                  </a:lnTo>
                  <a:lnTo>
                    <a:pt x="497" y="0"/>
                  </a:lnTo>
                  <a:cubicBezTo>
                    <a:pt x="264" y="213"/>
                    <a:pt x="264" y="213"/>
                    <a:pt x="264" y="21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41" y="544"/>
                    <a:pt x="41" y="544"/>
                    <a:pt x="41" y="54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538" y="502"/>
                    <a:pt x="538" y="502"/>
                    <a:pt x="538" y="502"/>
                  </a:cubicBezTo>
                  <a:cubicBezTo>
                    <a:pt x="332" y="269"/>
                    <a:pt x="332" y="269"/>
                    <a:pt x="332" y="269"/>
                  </a:cubicBezTo>
                  <a:cubicBezTo>
                    <a:pt x="497" y="0"/>
                    <a:pt x="497" y="0"/>
                    <a:pt x="497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14602475" y="7055933"/>
              <a:ext cx="307727" cy="304439"/>
            </a:xfrm>
            <a:custGeom>
              <a:avLst/>
              <a:gdLst>
                <a:gd name="T0" fmla="*/ 496 w 539"/>
                <a:gd name="T1" fmla="*/ 0 h 539"/>
                <a:gd name="T2" fmla="*/ 263 w 539"/>
                <a:gd name="T3" fmla="*/ 207 h 539"/>
                <a:gd name="T4" fmla="*/ 0 w 539"/>
                <a:gd name="T5" fmla="*/ 42 h 539"/>
                <a:gd name="T6" fmla="*/ 207 w 539"/>
                <a:gd name="T7" fmla="*/ 274 h 539"/>
                <a:gd name="T8" fmla="*/ 42 w 539"/>
                <a:gd name="T9" fmla="*/ 538 h 539"/>
                <a:gd name="T10" fmla="*/ 274 w 539"/>
                <a:gd name="T11" fmla="*/ 331 h 539"/>
                <a:gd name="T12" fmla="*/ 538 w 539"/>
                <a:gd name="T13" fmla="*/ 497 h 539"/>
                <a:gd name="T14" fmla="*/ 331 w 539"/>
                <a:gd name="T15" fmla="*/ 264 h 539"/>
                <a:gd name="T16" fmla="*/ 496 w 539"/>
                <a:gd name="T1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9" h="539">
                  <a:moveTo>
                    <a:pt x="496" y="0"/>
                  </a:moveTo>
                  <a:lnTo>
                    <a:pt x="263" y="207"/>
                  </a:lnTo>
                  <a:lnTo>
                    <a:pt x="0" y="42"/>
                  </a:lnTo>
                  <a:lnTo>
                    <a:pt x="207" y="274"/>
                  </a:lnTo>
                  <a:lnTo>
                    <a:pt x="42" y="538"/>
                  </a:lnTo>
                  <a:lnTo>
                    <a:pt x="274" y="331"/>
                  </a:lnTo>
                  <a:lnTo>
                    <a:pt x="538" y="497"/>
                  </a:lnTo>
                  <a:lnTo>
                    <a:pt x="331" y="264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13633465" y="8096915"/>
              <a:ext cx="713663" cy="713630"/>
            </a:xfrm>
            <a:custGeom>
              <a:avLst/>
              <a:gdLst>
                <a:gd name="T0" fmla="*/ 947 w 1248"/>
                <a:gd name="T1" fmla="*/ 0 h 1249"/>
                <a:gd name="T2" fmla="*/ 947 w 1248"/>
                <a:gd name="T3" fmla="*/ 0 h 1249"/>
                <a:gd name="T4" fmla="*/ 591 w 1248"/>
                <a:gd name="T5" fmla="*/ 507 h 1249"/>
                <a:gd name="T6" fmla="*/ 0 w 1248"/>
                <a:gd name="T7" fmla="*/ 306 h 1249"/>
                <a:gd name="T8" fmla="*/ 508 w 1248"/>
                <a:gd name="T9" fmla="*/ 663 h 1249"/>
                <a:gd name="T10" fmla="*/ 306 w 1248"/>
                <a:gd name="T11" fmla="*/ 1248 h 1249"/>
                <a:gd name="T12" fmla="*/ 306 w 1248"/>
                <a:gd name="T13" fmla="*/ 1248 h 1249"/>
                <a:gd name="T14" fmla="*/ 663 w 1248"/>
                <a:gd name="T15" fmla="*/ 745 h 1249"/>
                <a:gd name="T16" fmla="*/ 1247 w 1248"/>
                <a:gd name="T17" fmla="*/ 947 h 1249"/>
                <a:gd name="T18" fmla="*/ 745 w 1248"/>
                <a:gd name="T19" fmla="*/ 585 h 1249"/>
                <a:gd name="T20" fmla="*/ 947 w 1248"/>
                <a:gd name="T21" fmla="*/ 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8" h="1249">
                  <a:moveTo>
                    <a:pt x="947" y="0"/>
                  </a:moveTo>
                  <a:lnTo>
                    <a:pt x="947" y="0"/>
                  </a:lnTo>
                  <a:lnTo>
                    <a:pt x="591" y="507"/>
                  </a:lnTo>
                  <a:lnTo>
                    <a:pt x="0" y="306"/>
                  </a:lnTo>
                  <a:lnTo>
                    <a:pt x="508" y="663"/>
                  </a:lnTo>
                  <a:lnTo>
                    <a:pt x="306" y="1248"/>
                  </a:lnTo>
                  <a:lnTo>
                    <a:pt x="306" y="1248"/>
                  </a:lnTo>
                  <a:lnTo>
                    <a:pt x="663" y="745"/>
                  </a:lnTo>
                  <a:lnTo>
                    <a:pt x="1247" y="947"/>
                  </a:lnTo>
                  <a:lnTo>
                    <a:pt x="745" y="585"/>
                  </a:lnTo>
                  <a:lnTo>
                    <a:pt x="947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TextBox 132"/>
          <p:cNvSpPr txBox="1"/>
          <p:nvPr/>
        </p:nvSpPr>
        <p:spPr>
          <a:xfrm>
            <a:off x="4698705" y="1910681"/>
            <a:ext cx="2807347" cy="253919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altLang="en-US" sz="12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键(key)唯一性</a:t>
            </a:r>
            <a:endParaRPr lang="en-US" sz="12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1" name="TextBox 133"/>
          <p:cNvSpPr txBox="1"/>
          <p:nvPr/>
        </p:nvSpPr>
        <p:spPr>
          <a:xfrm>
            <a:off x="6844464" y="4306134"/>
            <a:ext cx="2807347" cy="246481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altLang="en-US" sz="12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无序性</a:t>
            </a:r>
            <a:endParaRPr lang="en-US" sz="12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2" name="TextBox 134"/>
          <p:cNvSpPr txBox="1"/>
          <p:nvPr/>
        </p:nvSpPr>
        <p:spPr>
          <a:xfrm>
            <a:off x="2668100" y="4296514"/>
            <a:ext cx="2807347" cy="246481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altLang="en-US" sz="12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可变性</a:t>
            </a:r>
            <a:endParaRPr lang="en-US" sz="12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031972" y="3495152"/>
            <a:ext cx="242964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字典是可变对象，但是字典的键(key)必须是不可变对象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069489" y="5054213"/>
            <a:ext cx="242964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字典中的键也是无序的，所以不能通过索引取值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599938" y="1605194"/>
            <a:ext cx="242964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字典中的键(key)具有唯一性，不存在两个相同的键(key)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8281558" y="1333625"/>
            <a:ext cx="3250604" cy="4448109"/>
            <a:chOff x="13970835" y="3543714"/>
            <a:chExt cx="6501208" cy="8896217"/>
          </a:xfrm>
        </p:grpSpPr>
        <p:grpSp>
          <p:nvGrpSpPr>
            <p:cNvPr id="11" name="Group 5"/>
            <p:cNvGrpSpPr/>
            <p:nvPr/>
          </p:nvGrpSpPr>
          <p:grpSpPr>
            <a:xfrm>
              <a:off x="17264877" y="5815634"/>
              <a:ext cx="1947527" cy="1946233"/>
              <a:chOff x="14612205" y="5681418"/>
              <a:chExt cx="2077516" cy="2076135"/>
            </a:xfrm>
          </p:grpSpPr>
          <p:sp>
            <p:nvSpPr>
              <p:cNvPr id="61" name="Freeform 2"/>
              <p:cNvSpPr>
                <a:spLocks noChangeArrowheads="1"/>
              </p:cNvSpPr>
              <p:nvPr/>
            </p:nvSpPr>
            <p:spPr bwMode="auto">
              <a:xfrm>
                <a:off x="14612205" y="5681418"/>
                <a:ext cx="2077516" cy="2076135"/>
              </a:xfrm>
              <a:custGeom>
                <a:avLst/>
                <a:gdLst>
                  <a:gd name="T0" fmla="*/ 4351 w 4352"/>
                  <a:gd name="T1" fmla="*/ 2179 h 4352"/>
                  <a:gd name="T2" fmla="*/ 4351 w 4352"/>
                  <a:gd name="T3" fmla="*/ 2179 h 4352"/>
                  <a:gd name="T4" fmla="*/ 2172 w 4352"/>
                  <a:gd name="T5" fmla="*/ 4351 h 4352"/>
                  <a:gd name="T6" fmla="*/ 0 w 4352"/>
                  <a:gd name="T7" fmla="*/ 2179 h 4352"/>
                  <a:gd name="T8" fmla="*/ 2172 w 4352"/>
                  <a:gd name="T9" fmla="*/ 0 h 4352"/>
                  <a:gd name="T10" fmla="*/ 4351 w 4352"/>
                  <a:gd name="T11" fmla="*/ 2179 h 4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52" h="4352">
                    <a:moveTo>
                      <a:pt x="4351" y="2179"/>
                    </a:moveTo>
                    <a:lnTo>
                      <a:pt x="4351" y="2179"/>
                    </a:lnTo>
                    <a:cubicBezTo>
                      <a:pt x="4351" y="3378"/>
                      <a:pt x="3377" y="4351"/>
                      <a:pt x="2172" y="4351"/>
                    </a:cubicBezTo>
                    <a:cubicBezTo>
                      <a:pt x="974" y="4351"/>
                      <a:pt x="0" y="3378"/>
                      <a:pt x="0" y="2179"/>
                    </a:cubicBezTo>
                    <a:cubicBezTo>
                      <a:pt x="0" y="974"/>
                      <a:pt x="974" y="0"/>
                      <a:pt x="2172" y="0"/>
                    </a:cubicBezTo>
                    <a:cubicBezTo>
                      <a:pt x="3377" y="0"/>
                      <a:pt x="4351" y="974"/>
                      <a:pt x="4351" y="217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3"/>
              <p:cNvSpPr>
                <a:spLocks noChangeArrowheads="1"/>
              </p:cNvSpPr>
              <p:nvPr/>
            </p:nvSpPr>
            <p:spPr bwMode="auto">
              <a:xfrm>
                <a:off x="15111568" y="5990943"/>
                <a:ext cx="1064042" cy="1436028"/>
              </a:xfrm>
              <a:custGeom>
                <a:avLst/>
                <a:gdLst>
                  <a:gd name="T0" fmla="*/ 2232 w 2233"/>
                  <a:gd name="T1" fmla="*/ 1033 h 3014"/>
                  <a:gd name="T2" fmla="*/ 2232 w 2233"/>
                  <a:gd name="T3" fmla="*/ 1033 h 3014"/>
                  <a:gd name="T4" fmla="*/ 1086 w 2233"/>
                  <a:gd name="T5" fmla="*/ 46 h 3014"/>
                  <a:gd name="T6" fmla="*/ 206 w 2233"/>
                  <a:gd name="T7" fmla="*/ 754 h 3014"/>
                  <a:gd name="T8" fmla="*/ 179 w 2233"/>
                  <a:gd name="T9" fmla="*/ 1304 h 3014"/>
                  <a:gd name="T10" fmla="*/ 265 w 2233"/>
                  <a:gd name="T11" fmla="*/ 1423 h 3014"/>
                  <a:gd name="T12" fmla="*/ 27 w 2233"/>
                  <a:gd name="T13" fmla="*/ 1920 h 3014"/>
                  <a:gd name="T14" fmla="*/ 265 w 2233"/>
                  <a:gd name="T15" fmla="*/ 2019 h 3014"/>
                  <a:gd name="T16" fmla="*/ 265 w 2233"/>
                  <a:gd name="T17" fmla="*/ 2331 h 3014"/>
                  <a:gd name="T18" fmla="*/ 649 w 2233"/>
                  <a:gd name="T19" fmla="*/ 2635 h 3014"/>
                  <a:gd name="T20" fmla="*/ 848 w 2233"/>
                  <a:gd name="T21" fmla="*/ 2596 h 3014"/>
                  <a:gd name="T22" fmla="*/ 894 w 2233"/>
                  <a:gd name="T23" fmla="*/ 3013 h 3014"/>
                  <a:gd name="T24" fmla="*/ 2060 w 2233"/>
                  <a:gd name="T25" fmla="*/ 3013 h 3014"/>
                  <a:gd name="T26" fmla="*/ 1888 w 2233"/>
                  <a:gd name="T27" fmla="*/ 2125 h 3014"/>
                  <a:gd name="T28" fmla="*/ 2232 w 2233"/>
                  <a:gd name="T29" fmla="*/ 1033 h 3014"/>
                  <a:gd name="T30" fmla="*/ 941 w 2233"/>
                  <a:gd name="T31" fmla="*/ 1384 h 3014"/>
                  <a:gd name="T32" fmla="*/ 941 w 2233"/>
                  <a:gd name="T33" fmla="*/ 1384 h 3014"/>
                  <a:gd name="T34" fmla="*/ 1338 w 2233"/>
                  <a:gd name="T35" fmla="*/ 913 h 3014"/>
                  <a:gd name="T36" fmla="*/ 504 w 2233"/>
                  <a:gd name="T37" fmla="*/ 913 h 3014"/>
                  <a:gd name="T38" fmla="*/ 1451 w 2233"/>
                  <a:gd name="T39" fmla="*/ 304 h 3014"/>
                  <a:gd name="T40" fmla="*/ 1067 w 2233"/>
                  <a:gd name="T41" fmla="*/ 748 h 3014"/>
                  <a:gd name="T42" fmla="*/ 1881 w 2233"/>
                  <a:gd name="T43" fmla="*/ 748 h 3014"/>
                  <a:gd name="T44" fmla="*/ 941 w 2233"/>
                  <a:gd name="T45" fmla="*/ 1384 h 3014"/>
                  <a:gd name="T46" fmla="*/ 941 w 2233"/>
                  <a:gd name="T47" fmla="*/ 1384 h 3014"/>
                  <a:gd name="T48" fmla="*/ 941 w 2233"/>
                  <a:gd name="T49" fmla="*/ 1384 h 3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33" h="3014">
                    <a:moveTo>
                      <a:pt x="2232" y="1033"/>
                    </a:moveTo>
                    <a:lnTo>
                      <a:pt x="2232" y="1033"/>
                    </a:lnTo>
                    <a:cubicBezTo>
                      <a:pt x="2232" y="198"/>
                      <a:pt x="1557" y="0"/>
                      <a:pt x="1086" y="46"/>
                    </a:cubicBezTo>
                    <a:cubicBezTo>
                      <a:pt x="616" y="92"/>
                      <a:pt x="206" y="337"/>
                      <a:pt x="206" y="754"/>
                    </a:cubicBezTo>
                    <a:cubicBezTo>
                      <a:pt x="206" y="1165"/>
                      <a:pt x="179" y="1304"/>
                      <a:pt x="179" y="1304"/>
                    </a:cubicBezTo>
                    <a:cubicBezTo>
                      <a:pt x="265" y="1423"/>
                      <a:pt x="265" y="1423"/>
                      <a:pt x="265" y="1423"/>
                    </a:cubicBezTo>
                    <a:cubicBezTo>
                      <a:pt x="265" y="1423"/>
                      <a:pt x="0" y="1860"/>
                      <a:pt x="27" y="1920"/>
                    </a:cubicBezTo>
                    <a:cubicBezTo>
                      <a:pt x="47" y="1980"/>
                      <a:pt x="265" y="2019"/>
                      <a:pt x="265" y="2019"/>
                    </a:cubicBezTo>
                    <a:cubicBezTo>
                      <a:pt x="265" y="2019"/>
                      <a:pt x="285" y="2046"/>
                      <a:pt x="265" y="2331"/>
                    </a:cubicBezTo>
                    <a:cubicBezTo>
                      <a:pt x="245" y="2648"/>
                      <a:pt x="477" y="2662"/>
                      <a:pt x="649" y="2635"/>
                    </a:cubicBezTo>
                    <a:cubicBezTo>
                      <a:pt x="729" y="2622"/>
                      <a:pt x="788" y="2609"/>
                      <a:pt x="848" y="2596"/>
                    </a:cubicBezTo>
                    <a:cubicBezTo>
                      <a:pt x="894" y="3013"/>
                      <a:pt x="894" y="3013"/>
                      <a:pt x="894" y="3013"/>
                    </a:cubicBezTo>
                    <a:cubicBezTo>
                      <a:pt x="2060" y="3013"/>
                      <a:pt x="2060" y="3013"/>
                      <a:pt x="2060" y="3013"/>
                    </a:cubicBezTo>
                    <a:cubicBezTo>
                      <a:pt x="1888" y="2125"/>
                      <a:pt x="1888" y="2125"/>
                      <a:pt x="1888" y="2125"/>
                    </a:cubicBezTo>
                    <a:cubicBezTo>
                      <a:pt x="1961" y="1840"/>
                      <a:pt x="2232" y="1668"/>
                      <a:pt x="2232" y="1033"/>
                    </a:cubicBezTo>
                    <a:close/>
                    <a:moveTo>
                      <a:pt x="941" y="1384"/>
                    </a:moveTo>
                    <a:lnTo>
                      <a:pt x="941" y="1384"/>
                    </a:lnTo>
                    <a:cubicBezTo>
                      <a:pt x="1338" y="913"/>
                      <a:pt x="1338" y="913"/>
                      <a:pt x="1338" y="913"/>
                    </a:cubicBezTo>
                    <a:cubicBezTo>
                      <a:pt x="504" y="913"/>
                      <a:pt x="504" y="913"/>
                      <a:pt x="504" y="913"/>
                    </a:cubicBezTo>
                    <a:cubicBezTo>
                      <a:pt x="1451" y="304"/>
                      <a:pt x="1451" y="304"/>
                      <a:pt x="1451" y="304"/>
                    </a:cubicBezTo>
                    <a:cubicBezTo>
                      <a:pt x="1067" y="748"/>
                      <a:pt x="1067" y="748"/>
                      <a:pt x="1067" y="748"/>
                    </a:cubicBezTo>
                    <a:cubicBezTo>
                      <a:pt x="1881" y="748"/>
                      <a:pt x="1881" y="748"/>
                      <a:pt x="1881" y="748"/>
                    </a:cubicBezTo>
                    <a:lnTo>
                      <a:pt x="941" y="1384"/>
                    </a:lnTo>
                    <a:close/>
                    <a:moveTo>
                      <a:pt x="941" y="1384"/>
                    </a:moveTo>
                    <a:lnTo>
                      <a:pt x="941" y="13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15002597" y="3543714"/>
              <a:ext cx="1544590" cy="1539615"/>
            </a:xfrm>
            <a:custGeom>
              <a:avLst/>
              <a:gdLst>
                <a:gd name="T0" fmla="*/ 3451 w 3452"/>
                <a:gd name="T1" fmla="*/ 1722 h 3444"/>
                <a:gd name="T2" fmla="*/ 3451 w 3452"/>
                <a:gd name="T3" fmla="*/ 1722 h 3444"/>
                <a:gd name="T4" fmla="*/ 1722 w 3452"/>
                <a:gd name="T5" fmla="*/ 3443 h 3444"/>
                <a:gd name="T6" fmla="*/ 0 w 3452"/>
                <a:gd name="T7" fmla="*/ 1722 h 3444"/>
                <a:gd name="T8" fmla="*/ 1722 w 3452"/>
                <a:gd name="T9" fmla="*/ 0 h 3444"/>
                <a:gd name="T10" fmla="*/ 3451 w 3452"/>
                <a:gd name="T11" fmla="*/ 1722 h 3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2" h="3444">
                  <a:moveTo>
                    <a:pt x="3451" y="1722"/>
                  </a:moveTo>
                  <a:lnTo>
                    <a:pt x="3451" y="1722"/>
                  </a:lnTo>
                  <a:cubicBezTo>
                    <a:pt x="3451" y="2675"/>
                    <a:pt x="2676" y="3443"/>
                    <a:pt x="1722" y="3443"/>
                  </a:cubicBezTo>
                  <a:cubicBezTo>
                    <a:pt x="775" y="3443"/>
                    <a:pt x="0" y="2675"/>
                    <a:pt x="0" y="1722"/>
                  </a:cubicBezTo>
                  <a:cubicBezTo>
                    <a:pt x="0" y="768"/>
                    <a:pt x="775" y="0"/>
                    <a:pt x="1722" y="0"/>
                  </a:cubicBezTo>
                  <a:cubicBezTo>
                    <a:pt x="2676" y="0"/>
                    <a:pt x="3451" y="768"/>
                    <a:pt x="3451" y="17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15766991" y="4272070"/>
              <a:ext cx="464167" cy="509257"/>
            </a:xfrm>
            <a:custGeom>
              <a:avLst/>
              <a:gdLst>
                <a:gd name="T0" fmla="*/ 914 w 1040"/>
                <a:gd name="T1" fmla="*/ 483 h 1140"/>
                <a:gd name="T2" fmla="*/ 914 w 1040"/>
                <a:gd name="T3" fmla="*/ 483 h 1140"/>
                <a:gd name="T4" fmla="*/ 583 w 1040"/>
                <a:gd name="T5" fmla="*/ 139 h 1140"/>
                <a:gd name="T6" fmla="*/ 106 w 1040"/>
                <a:gd name="T7" fmla="*/ 126 h 1140"/>
                <a:gd name="T8" fmla="*/ 6 w 1040"/>
                <a:gd name="T9" fmla="*/ 225 h 1140"/>
                <a:gd name="T10" fmla="*/ 0 w 1040"/>
                <a:gd name="T11" fmla="*/ 225 h 1140"/>
                <a:gd name="T12" fmla="*/ 146 w 1040"/>
                <a:gd name="T13" fmla="*/ 377 h 1140"/>
                <a:gd name="T14" fmla="*/ 152 w 1040"/>
                <a:gd name="T15" fmla="*/ 377 h 1140"/>
                <a:gd name="T16" fmla="*/ 252 w 1040"/>
                <a:gd name="T17" fmla="*/ 278 h 1140"/>
                <a:gd name="T18" fmla="*/ 430 w 1040"/>
                <a:gd name="T19" fmla="*/ 285 h 1140"/>
                <a:gd name="T20" fmla="*/ 761 w 1040"/>
                <a:gd name="T21" fmla="*/ 629 h 1140"/>
                <a:gd name="T22" fmla="*/ 761 w 1040"/>
                <a:gd name="T23" fmla="*/ 808 h 1140"/>
                <a:gd name="T24" fmla="*/ 702 w 1040"/>
                <a:gd name="T25" fmla="*/ 861 h 1140"/>
                <a:gd name="T26" fmla="*/ 523 w 1040"/>
                <a:gd name="T27" fmla="*/ 854 h 1140"/>
                <a:gd name="T28" fmla="*/ 377 w 1040"/>
                <a:gd name="T29" fmla="*/ 702 h 1140"/>
                <a:gd name="T30" fmla="*/ 146 w 1040"/>
                <a:gd name="T31" fmla="*/ 761 h 1140"/>
                <a:gd name="T32" fmla="*/ 371 w 1040"/>
                <a:gd name="T33" fmla="*/ 1000 h 1140"/>
                <a:gd name="T34" fmla="*/ 847 w 1040"/>
                <a:gd name="T35" fmla="*/ 1006 h 1140"/>
                <a:gd name="T36" fmla="*/ 900 w 1040"/>
                <a:gd name="T37" fmla="*/ 953 h 1140"/>
                <a:gd name="T38" fmla="*/ 914 w 1040"/>
                <a:gd name="T39" fmla="*/ 483 h 1140"/>
                <a:gd name="T40" fmla="*/ 914 w 1040"/>
                <a:gd name="T41" fmla="*/ 483 h 1140"/>
                <a:gd name="T42" fmla="*/ 914 w 1040"/>
                <a:gd name="T43" fmla="*/ 483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40" h="1140">
                  <a:moveTo>
                    <a:pt x="914" y="483"/>
                  </a:moveTo>
                  <a:lnTo>
                    <a:pt x="914" y="483"/>
                  </a:lnTo>
                  <a:cubicBezTo>
                    <a:pt x="583" y="139"/>
                    <a:pt x="583" y="139"/>
                    <a:pt x="583" y="139"/>
                  </a:cubicBezTo>
                  <a:cubicBezTo>
                    <a:pt x="450" y="6"/>
                    <a:pt x="238" y="0"/>
                    <a:pt x="106" y="126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5"/>
                    <a:pt x="6" y="225"/>
                    <a:pt x="0" y="225"/>
                  </a:cubicBezTo>
                  <a:cubicBezTo>
                    <a:pt x="146" y="377"/>
                    <a:pt x="146" y="377"/>
                    <a:pt x="146" y="377"/>
                  </a:cubicBezTo>
                  <a:cubicBezTo>
                    <a:pt x="146" y="377"/>
                    <a:pt x="146" y="377"/>
                    <a:pt x="152" y="377"/>
                  </a:cubicBezTo>
                  <a:cubicBezTo>
                    <a:pt x="252" y="278"/>
                    <a:pt x="252" y="278"/>
                    <a:pt x="252" y="278"/>
                  </a:cubicBezTo>
                  <a:cubicBezTo>
                    <a:pt x="305" y="232"/>
                    <a:pt x="384" y="232"/>
                    <a:pt x="430" y="285"/>
                  </a:cubicBezTo>
                  <a:cubicBezTo>
                    <a:pt x="761" y="629"/>
                    <a:pt x="761" y="629"/>
                    <a:pt x="761" y="629"/>
                  </a:cubicBezTo>
                  <a:cubicBezTo>
                    <a:pt x="808" y="675"/>
                    <a:pt x="808" y="755"/>
                    <a:pt x="761" y="808"/>
                  </a:cubicBezTo>
                  <a:cubicBezTo>
                    <a:pt x="702" y="861"/>
                    <a:pt x="702" y="861"/>
                    <a:pt x="702" y="861"/>
                  </a:cubicBezTo>
                  <a:cubicBezTo>
                    <a:pt x="655" y="907"/>
                    <a:pt x="569" y="907"/>
                    <a:pt x="523" y="854"/>
                  </a:cubicBezTo>
                  <a:cubicBezTo>
                    <a:pt x="377" y="702"/>
                    <a:pt x="377" y="702"/>
                    <a:pt x="377" y="702"/>
                  </a:cubicBezTo>
                  <a:cubicBezTo>
                    <a:pt x="305" y="741"/>
                    <a:pt x="225" y="761"/>
                    <a:pt x="146" y="761"/>
                  </a:cubicBezTo>
                  <a:cubicBezTo>
                    <a:pt x="371" y="1000"/>
                    <a:pt x="371" y="1000"/>
                    <a:pt x="371" y="1000"/>
                  </a:cubicBezTo>
                  <a:cubicBezTo>
                    <a:pt x="503" y="1132"/>
                    <a:pt x="715" y="1139"/>
                    <a:pt x="847" y="1006"/>
                  </a:cubicBezTo>
                  <a:cubicBezTo>
                    <a:pt x="900" y="953"/>
                    <a:pt x="900" y="953"/>
                    <a:pt x="900" y="953"/>
                  </a:cubicBezTo>
                  <a:cubicBezTo>
                    <a:pt x="1033" y="827"/>
                    <a:pt x="1039" y="616"/>
                    <a:pt x="914" y="483"/>
                  </a:cubicBezTo>
                  <a:close/>
                  <a:moveTo>
                    <a:pt x="914" y="483"/>
                  </a:moveTo>
                  <a:lnTo>
                    <a:pt x="914" y="4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15316650" y="3841767"/>
              <a:ext cx="503671" cy="471754"/>
            </a:xfrm>
            <a:custGeom>
              <a:avLst/>
              <a:gdLst>
                <a:gd name="T0" fmla="*/ 278 w 1127"/>
                <a:gd name="T1" fmla="*/ 337 h 1060"/>
                <a:gd name="T2" fmla="*/ 278 w 1127"/>
                <a:gd name="T3" fmla="*/ 337 h 1060"/>
                <a:gd name="T4" fmla="*/ 338 w 1127"/>
                <a:gd name="T5" fmla="*/ 278 h 1060"/>
                <a:gd name="T6" fmla="*/ 517 w 1127"/>
                <a:gd name="T7" fmla="*/ 284 h 1060"/>
                <a:gd name="T8" fmla="*/ 848 w 1127"/>
                <a:gd name="T9" fmla="*/ 629 h 1060"/>
                <a:gd name="T10" fmla="*/ 848 w 1127"/>
                <a:gd name="T11" fmla="*/ 807 h 1060"/>
                <a:gd name="T12" fmla="*/ 742 w 1127"/>
                <a:gd name="T13" fmla="*/ 907 h 1060"/>
                <a:gd name="T14" fmla="*/ 742 w 1127"/>
                <a:gd name="T15" fmla="*/ 907 h 1060"/>
                <a:gd name="T16" fmla="*/ 888 w 1127"/>
                <a:gd name="T17" fmla="*/ 1059 h 1060"/>
                <a:gd name="T18" fmla="*/ 888 w 1127"/>
                <a:gd name="T19" fmla="*/ 1053 h 1060"/>
                <a:gd name="T20" fmla="*/ 987 w 1127"/>
                <a:gd name="T21" fmla="*/ 960 h 1060"/>
                <a:gd name="T22" fmla="*/ 1000 w 1127"/>
                <a:gd name="T23" fmla="*/ 483 h 1060"/>
                <a:gd name="T24" fmla="*/ 669 w 1127"/>
                <a:gd name="T25" fmla="*/ 139 h 1060"/>
                <a:gd name="T26" fmla="*/ 192 w 1127"/>
                <a:gd name="T27" fmla="*/ 132 h 1060"/>
                <a:gd name="T28" fmla="*/ 139 w 1127"/>
                <a:gd name="T29" fmla="*/ 185 h 1060"/>
                <a:gd name="T30" fmla="*/ 126 w 1127"/>
                <a:gd name="T31" fmla="*/ 655 h 1060"/>
                <a:gd name="T32" fmla="*/ 358 w 1127"/>
                <a:gd name="T33" fmla="*/ 900 h 1060"/>
                <a:gd name="T34" fmla="*/ 424 w 1127"/>
                <a:gd name="T35" fmla="*/ 668 h 1060"/>
                <a:gd name="T36" fmla="*/ 278 w 1127"/>
                <a:gd name="T37" fmla="*/ 516 h 1060"/>
                <a:gd name="T38" fmla="*/ 278 w 1127"/>
                <a:gd name="T39" fmla="*/ 337 h 1060"/>
                <a:gd name="T40" fmla="*/ 278 w 1127"/>
                <a:gd name="T41" fmla="*/ 337 h 1060"/>
                <a:gd name="T42" fmla="*/ 278 w 1127"/>
                <a:gd name="T43" fmla="*/ 337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27" h="1060">
                  <a:moveTo>
                    <a:pt x="278" y="337"/>
                  </a:moveTo>
                  <a:lnTo>
                    <a:pt x="278" y="337"/>
                  </a:lnTo>
                  <a:cubicBezTo>
                    <a:pt x="338" y="278"/>
                    <a:pt x="338" y="278"/>
                    <a:pt x="338" y="278"/>
                  </a:cubicBezTo>
                  <a:cubicBezTo>
                    <a:pt x="384" y="231"/>
                    <a:pt x="470" y="231"/>
                    <a:pt x="517" y="284"/>
                  </a:cubicBezTo>
                  <a:cubicBezTo>
                    <a:pt x="848" y="629"/>
                    <a:pt x="848" y="629"/>
                    <a:pt x="848" y="629"/>
                  </a:cubicBezTo>
                  <a:cubicBezTo>
                    <a:pt x="894" y="682"/>
                    <a:pt x="894" y="761"/>
                    <a:pt x="848" y="807"/>
                  </a:cubicBezTo>
                  <a:cubicBezTo>
                    <a:pt x="742" y="907"/>
                    <a:pt x="742" y="907"/>
                    <a:pt x="742" y="907"/>
                  </a:cubicBezTo>
                  <a:lnTo>
                    <a:pt x="742" y="907"/>
                  </a:lnTo>
                  <a:cubicBezTo>
                    <a:pt x="888" y="1059"/>
                    <a:pt x="888" y="1059"/>
                    <a:pt x="888" y="1059"/>
                  </a:cubicBezTo>
                  <a:cubicBezTo>
                    <a:pt x="888" y="1059"/>
                    <a:pt x="888" y="1059"/>
                    <a:pt x="888" y="1053"/>
                  </a:cubicBezTo>
                  <a:cubicBezTo>
                    <a:pt x="987" y="960"/>
                    <a:pt x="987" y="960"/>
                    <a:pt x="987" y="960"/>
                  </a:cubicBezTo>
                  <a:cubicBezTo>
                    <a:pt x="1119" y="827"/>
                    <a:pt x="1126" y="615"/>
                    <a:pt x="1000" y="483"/>
                  </a:cubicBezTo>
                  <a:cubicBezTo>
                    <a:pt x="669" y="139"/>
                    <a:pt x="669" y="139"/>
                    <a:pt x="669" y="139"/>
                  </a:cubicBezTo>
                  <a:cubicBezTo>
                    <a:pt x="537" y="6"/>
                    <a:pt x="325" y="0"/>
                    <a:pt x="192" y="132"/>
                  </a:cubicBezTo>
                  <a:cubicBezTo>
                    <a:pt x="139" y="185"/>
                    <a:pt x="139" y="185"/>
                    <a:pt x="139" y="185"/>
                  </a:cubicBezTo>
                  <a:cubicBezTo>
                    <a:pt x="7" y="311"/>
                    <a:pt x="0" y="523"/>
                    <a:pt x="126" y="655"/>
                  </a:cubicBezTo>
                  <a:cubicBezTo>
                    <a:pt x="358" y="900"/>
                    <a:pt x="358" y="900"/>
                    <a:pt x="358" y="900"/>
                  </a:cubicBezTo>
                  <a:cubicBezTo>
                    <a:pt x="358" y="814"/>
                    <a:pt x="384" y="735"/>
                    <a:pt x="424" y="668"/>
                  </a:cubicBezTo>
                  <a:cubicBezTo>
                    <a:pt x="278" y="516"/>
                    <a:pt x="278" y="516"/>
                    <a:pt x="278" y="516"/>
                  </a:cubicBezTo>
                  <a:cubicBezTo>
                    <a:pt x="232" y="463"/>
                    <a:pt x="232" y="384"/>
                    <a:pt x="278" y="337"/>
                  </a:cubicBezTo>
                  <a:close/>
                  <a:moveTo>
                    <a:pt x="278" y="337"/>
                  </a:moveTo>
                  <a:lnTo>
                    <a:pt x="278" y="3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15506267" y="4100344"/>
              <a:ext cx="464167" cy="477675"/>
            </a:xfrm>
            <a:custGeom>
              <a:avLst/>
              <a:gdLst>
                <a:gd name="T0" fmla="*/ 1040 w 1041"/>
                <a:gd name="T1" fmla="*/ 841 h 1073"/>
                <a:gd name="T2" fmla="*/ 1040 w 1041"/>
                <a:gd name="T3" fmla="*/ 841 h 1073"/>
                <a:gd name="T4" fmla="*/ 894 w 1041"/>
                <a:gd name="T5" fmla="*/ 695 h 1073"/>
                <a:gd name="T6" fmla="*/ 788 w 1041"/>
                <a:gd name="T7" fmla="*/ 794 h 1073"/>
                <a:gd name="T8" fmla="*/ 609 w 1041"/>
                <a:gd name="T9" fmla="*/ 788 h 1073"/>
                <a:gd name="T10" fmla="*/ 278 w 1041"/>
                <a:gd name="T11" fmla="*/ 443 h 1073"/>
                <a:gd name="T12" fmla="*/ 285 w 1041"/>
                <a:gd name="T13" fmla="*/ 265 h 1073"/>
                <a:gd name="T14" fmla="*/ 404 w 1041"/>
                <a:gd name="T15" fmla="*/ 152 h 1073"/>
                <a:gd name="T16" fmla="*/ 258 w 1041"/>
                <a:gd name="T17" fmla="*/ 0 h 1073"/>
                <a:gd name="T18" fmla="*/ 139 w 1041"/>
                <a:gd name="T19" fmla="*/ 119 h 1073"/>
                <a:gd name="T20" fmla="*/ 126 w 1041"/>
                <a:gd name="T21" fmla="*/ 589 h 1073"/>
                <a:gd name="T22" fmla="*/ 464 w 1041"/>
                <a:gd name="T23" fmla="*/ 933 h 1073"/>
                <a:gd name="T24" fmla="*/ 934 w 1041"/>
                <a:gd name="T25" fmla="*/ 947 h 1073"/>
                <a:gd name="T26" fmla="*/ 1040 w 1041"/>
                <a:gd name="T27" fmla="*/ 841 h 1073"/>
                <a:gd name="T28" fmla="*/ 1040 w 1041"/>
                <a:gd name="T29" fmla="*/ 841 h 1073"/>
                <a:gd name="T30" fmla="*/ 1040 w 1041"/>
                <a:gd name="T31" fmla="*/ 841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1" h="1073">
                  <a:moveTo>
                    <a:pt x="1040" y="841"/>
                  </a:moveTo>
                  <a:lnTo>
                    <a:pt x="1040" y="841"/>
                  </a:lnTo>
                  <a:cubicBezTo>
                    <a:pt x="894" y="695"/>
                    <a:pt x="894" y="695"/>
                    <a:pt x="894" y="695"/>
                  </a:cubicBezTo>
                  <a:cubicBezTo>
                    <a:pt x="788" y="794"/>
                    <a:pt x="788" y="794"/>
                    <a:pt x="788" y="794"/>
                  </a:cubicBezTo>
                  <a:cubicBezTo>
                    <a:pt x="742" y="841"/>
                    <a:pt x="662" y="841"/>
                    <a:pt x="609" y="788"/>
                  </a:cubicBezTo>
                  <a:cubicBezTo>
                    <a:pt x="278" y="443"/>
                    <a:pt x="278" y="443"/>
                    <a:pt x="278" y="443"/>
                  </a:cubicBezTo>
                  <a:cubicBezTo>
                    <a:pt x="232" y="397"/>
                    <a:pt x="232" y="318"/>
                    <a:pt x="285" y="265"/>
                  </a:cubicBezTo>
                  <a:cubicBezTo>
                    <a:pt x="404" y="152"/>
                    <a:pt x="404" y="152"/>
                    <a:pt x="404" y="152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139" y="119"/>
                    <a:pt x="139" y="119"/>
                    <a:pt x="139" y="119"/>
                  </a:cubicBezTo>
                  <a:cubicBezTo>
                    <a:pt x="7" y="245"/>
                    <a:pt x="0" y="457"/>
                    <a:pt x="126" y="589"/>
                  </a:cubicBezTo>
                  <a:cubicBezTo>
                    <a:pt x="464" y="933"/>
                    <a:pt x="464" y="933"/>
                    <a:pt x="464" y="933"/>
                  </a:cubicBezTo>
                  <a:cubicBezTo>
                    <a:pt x="589" y="1066"/>
                    <a:pt x="801" y="1072"/>
                    <a:pt x="934" y="947"/>
                  </a:cubicBezTo>
                  <a:lnTo>
                    <a:pt x="1040" y="841"/>
                  </a:lnTo>
                  <a:close/>
                  <a:moveTo>
                    <a:pt x="1040" y="841"/>
                  </a:moveTo>
                  <a:lnTo>
                    <a:pt x="1040" y="8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6"/>
            <p:cNvGrpSpPr/>
            <p:nvPr/>
          </p:nvGrpSpPr>
          <p:grpSpPr>
            <a:xfrm>
              <a:off x="16751331" y="4254306"/>
              <a:ext cx="1289792" cy="1286961"/>
              <a:chOff x="14064382" y="4015878"/>
              <a:chExt cx="1375880" cy="1372860"/>
            </a:xfrm>
          </p:grpSpPr>
          <p:sp>
            <p:nvSpPr>
              <p:cNvPr id="59" name="Freeform 8"/>
              <p:cNvSpPr>
                <a:spLocks noChangeArrowheads="1"/>
              </p:cNvSpPr>
              <p:nvPr/>
            </p:nvSpPr>
            <p:spPr bwMode="auto">
              <a:xfrm>
                <a:off x="14064382" y="4015878"/>
                <a:ext cx="1375880" cy="1372860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9"/>
              <p:cNvSpPr>
                <a:spLocks noChangeArrowheads="1"/>
              </p:cNvSpPr>
              <p:nvPr/>
            </p:nvSpPr>
            <p:spPr bwMode="auto">
              <a:xfrm>
                <a:off x="14298260" y="4264340"/>
                <a:ext cx="906016" cy="871724"/>
              </a:xfrm>
              <a:custGeom>
                <a:avLst/>
                <a:gdLst>
                  <a:gd name="T0" fmla="*/ 1881 w 1902"/>
                  <a:gd name="T1" fmla="*/ 529 h 1828"/>
                  <a:gd name="T2" fmla="*/ 1881 w 1902"/>
                  <a:gd name="T3" fmla="*/ 529 h 1828"/>
                  <a:gd name="T4" fmla="*/ 1901 w 1902"/>
                  <a:gd name="T5" fmla="*/ 602 h 1828"/>
                  <a:gd name="T6" fmla="*/ 1822 w 1902"/>
                  <a:gd name="T7" fmla="*/ 1059 h 1828"/>
                  <a:gd name="T8" fmla="*/ 1789 w 1902"/>
                  <a:gd name="T9" fmla="*/ 1119 h 1828"/>
                  <a:gd name="T10" fmla="*/ 1722 w 1902"/>
                  <a:gd name="T11" fmla="*/ 1139 h 1828"/>
                  <a:gd name="T12" fmla="*/ 563 w 1902"/>
                  <a:gd name="T13" fmla="*/ 1139 h 1828"/>
                  <a:gd name="T14" fmla="*/ 543 w 1902"/>
                  <a:gd name="T15" fmla="*/ 1271 h 1828"/>
                  <a:gd name="T16" fmla="*/ 1643 w 1902"/>
                  <a:gd name="T17" fmla="*/ 1271 h 1828"/>
                  <a:gd name="T18" fmla="*/ 1716 w 1902"/>
                  <a:gd name="T19" fmla="*/ 1298 h 1828"/>
                  <a:gd name="T20" fmla="*/ 1742 w 1902"/>
                  <a:gd name="T21" fmla="*/ 1370 h 1828"/>
                  <a:gd name="T22" fmla="*/ 1716 w 1902"/>
                  <a:gd name="T23" fmla="*/ 1437 h 1828"/>
                  <a:gd name="T24" fmla="*/ 1643 w 1902"/>
                  <a:gd name="T25" fmla="*/ 1470 h 1828"/>
                  <a:gd name="T26" fmla="*/ 424 w 1902"/>
                  <a:gd name="T27" fmla="*/ 1470 h 1828"/>
                  <a:gd name="T28" fmla="*/ 351 w 1902"/>
                  <a:gd name="T29" fmla="*/ 1430 h 1828"/>
                  <a:gd name="T30" fmla="*/ 325 w 1902"/>
                  <a:gd name="T31" fmla="*/ 1351 h 1828"/>
                  <a:gd name="T32" fmla="*/ 378 w 1902"/>
                  <a:gd name="T33" fmla="*/ 1066 h 1828"/>
                  <a:gd name="T34" fmla="*/ 298 w 1902"/>
                  <a:gd name="T35" fmla="*/ 264 h 1828"/>
                  <a:gd name="T36" fmla="*/ 73 w 1902"/>
                  <a:gd name="T37" fmla="*/ 198 h 1828"/>
                  <a:gd name="T38" fmla="*/ 14 w 1902"/>
                  <a:gd name="T39" fmla="*/ 145 h 1828"/>
                  <a:gd name="T40" fmla="*/ 7 w 1902"/>
                  <a:gd name="T41" fmla="*/ 72 h 1828"/>
                  <a:gd name="T42" fmla="*/ 60 w 1902"/>
                  <a:gd name="T43" fmla="*/ 13 h 1828"/>
                  <a:gd name="T44" fmla="*/ 133 w 1902"/>
                  <a:gd name="T45" fmla="*/ 6 h 1828"/>
                  <a:gd name="T46" fmla="*/ 424 w 1902"/>
                  <a:gd name="T47" fmla="*/ 99 h 1828"/>
                  <a:gd name="T48" fmla="*/ 464 w 1902"/>
                  <a:gd name="T49" fmla="*/ 132 h 1828"/>
                  <a:gd name="T50" fmla="*/ 490 w 1902"/>
                  <a:gd name="T51" fmla="*/ 185 h 1828"/>
                  <a:gd name="T52" fmla="*/ 504 w 1902"/>
                  <a:gd name="T53" fmla="*/ 344 h 1828"/>
                  <a:gd name="T54" fmla="*/ 1815 w 1902"/>
                  <a:gd name="T55" fmla="*/ 490 h 1828"/>
                  <a:gd name="T56" fmla="*/ 1881 w 1902"/>
                  <a:gd name="T57" fmla="*/ 529 h 1828"/>
                  <a:gd name="T58" fmla="*/ 577 w 1902"/>
                  <a:gd name="T59" fmla="*/ 1523 h 1828"/>
                  <a:gd name="T60" fmla="*/ 577 w 1902"/>
                  <a:gd name="T61" fmla="*/ 1523 h 1828"/>
                  <a:gd name="T62" fmla="*/ 683 w 1902"/>
                  <a:gd name="T63" fmla="*/ 1562 h 1828"/>
                  <a:gd name="T64" fmla="*/ 722 w 1902"/>
                  <a:gd name="T65" fmla="*/ 1668 h 1828"/>
                  <a:gd name="T66" fmla="*/ 683 w 1902"/>
                  <a:gd name="T67" fmla="*/ 1781 h 1828"/>
                  <a:gd name="T68" fmla="*/ 577 w 1902"/>
                  <a:gd name="T69" fmla="*/ 1827 h 1828"/>
                  <a:gd name="T70" fmla="*/ 464 w 1902"/>
                  <a:gd name="T71" fmla="*/ 1781 h 1828"/>
                  <a:gd name="T72" fmla="*/ 424 w 1902"/>
                  <a:gd name="T73" fmla="*/ 1668 h 1828"/>
                  <a:gd name="T74" fmla="*/ 464 w 1902"/>
                  <a:gd name="T75" fmla="*/ 1562 h 1828"/>
                  <a:gd name="T76" fmla="*/ 577 w 1902"/>
                  <a:gd name="T77" fmla="*/ 1523 h 1828"/>
                  <a:gd name="T78" fmla="*/ 1464 w 1902"/>
                  <a:gd name="T79" fmla="*/ 1523 h 1828"/>
                  <a:gd name="T80" fmla="*/ 1464 w 1902"/>
                  <a:gd name="T81" fmla="*/ 1523 h 1828"/>
                  <a:gd name="T82" fmla="*/ 1570 w 1902"/>
                  <a:gd name="T83" fmla="*/ 1562 h 1828"/>
                  <a:gd name="T84" fmla="*/ 1616 w 1902"/>
                  <a:gd name="T85" fmla="*/ 1668 h 1828"/>
                  <a:gd name="T86" fmla="*/ 1570 w 1902"/>
                  <a:gd name="T87" fmla="*/ 1781 h 1828"/>
                  <a:gd name="T88" fmla="*/ 1464 w 1902"/>
                  <a:gd name="T89" fmla="*/ 1827 h 1828"/>
                  <a:gd name="T90" fmla="*/ 1358 w 1902"/>
                  <a:gd name="T91" fmla="*/ 1781 h 1828"/>
                  <a:gd name="T92" fmla="*/ 1318 w 1902"/>
                  <a:gd name="T93" fmla="*/ 1668 h 1828"/>
                  <a:gd name="T94" fmla="*/ 1358 w 1902"/>
                  <a:gd name="T95" fmla="*/ 1562 h 1828"/>
                  <a:gd name="T96" fmla="*/ 1464 w 1902"/>
                  <a:gd name="T97" fmla="*/ 1523 h 1828"/>
                  <a:gd name="T98" fmla="*/ 1464 w 1902"/>
                  <a:gd name="T99" fmla="*/ 1523 h 1828"/>
                  <a:gd name="T100" fmla="*/ 1464 w 1902"/>
                  <a:gd name="T101" fmla="*/ 1523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02" h="1828">
                    <a:moveTo>
                      <a:pt x="1881" y="529"/>
                    </a:moveTo>
                    <a:lnTo>
                      <a:pt x="1881" y="529"/>
                    </a:lnTo>
                    <a:cubicBezTo>
                      <a:pt x="1895" y="549"/>
                      <a:pt x="1901" y="576"/>
                      <a:pt x="1901" y="602"/>
                    </a:cubicBezTo>
                    <a:cubicBezTo>
                      <a:pt x="1822" y="1059"/>
                      <a:pt x="1822" y="1059"/>
                      <a:pt x="1822" y="1059"/>
                    </a:cubicBezTo>
                    <a:cubicBezTo>
                      <a:pt x="1815" y="1086"/>
                      <a:pt x="1808" y="1106"/>
                      <a:pt x="1789" y="1119"/>
                    </a:cubicBezTo>
                    <a:cubicBezTo>
                      <a:pt x="1769" y="1132"/>
                      <a:pt x="1749" y="1139"/>
                      <a:pt x="1722" y="1139"/>
                    </a:cubicBezTo>
                    <a:cubicBezTo>
                      <a:pt x="563" y="1139"/>
                      <a:pt x="563" y="1139"/>
                      <a:pt x="563" y="1139"/>
                    </a:cubicBezTo>
                    <a:cubicBezTo>
                      <a:pt x="543" y="1271"/>
                      <a:pt x="543" y="1271"/>
                      <a:pt x="543" y="1271"/>
                    </a:cubicBezTo>
                    <a:cubicBezTo>
                      <a:pt x="1643" y="1271"/>
                      <a:pt x="1643" y="1271"/>
                      <a:pt x="1643" y="1271"/>
                    </a:cubicBezTo>
                    <a:cubicBezTo>
                      <a:pt x="1669" y="1271"/>
                      <a:pt x="1696" y="1278"/>
                      <a:pt x="1716" y="1298"/>
                    </a:cubicBezTo>
                    <a:cubicBezTo>
                      <a:pt x="1736" y="1318"/>
                      <a:pt x="1742" y="1344"/>
                      <a:pt x="1742" y="1370"/>
                    </a:cubicBezTo>
                    <a:cubicBezTo>
                      <a:pt x="1742" y="1397"/>
                      <a:pt x="1736" y="1417"/>
                      <a:pt x="1716" y="1437"/>
                    </a:cubicBezTo>
                    <a:cubicBezTo>
                      <a:pt x="1696" y="1457"/>
                      <a:pt x="1669" y="1470"/>
                      <a:pt x="1643" y="1470"/>
                    </a:cubicBezTo>
                    <a:cubicBezTo>
                      <a:pt x="424" y="1470"/>
                      <a:pt x="424" y="1470"/>
                      <a:pt x="424" y="1470"/>
                    </a:cubicBezTo>
                    <a:cubicBezTo>
                      <a:pt x="398" y="1470"/>
                      <a:pt x="371" y="1457"/>
                      <a:pt x="351" y="1430"/>
                    </a:cubicBezTo>
                    <a:cubicBezTo>
                      <a:pt x="332" y="1410"/>
                      <a:pt x="325" y="1384"/>
                      <a:pt x="325" y="1351"/>
                    </a:cubicBezTo>
                    <a:cubicBezTo>
                      <a:pt x="378" y="1066"/>
                      <a:pt x="378" y="1066"/>
                      <a:pt x="378" y="1066"/>
                    </a:cubicBezTo>
                    <a:cubicBezTo>
                      <a:pt x="298" y="264"/>
                      <a:pt x="298" y="264"/>
                      <a:pt x="298" y="264"/>
                    </a:cubicBezTo>
                    <a:cubicBezTo>
                      <a:pt x="73" y="198"/>
                      <a:pt x="73" y="198"/>
                      <a:pt x="73" y="198"/>
                    </a:cubicBezTo>
                    <a:cubicBezTo>
                      <a:pt x="47" y="185"/>
                      <a:pt x="27" y="172"/>
                      <a:pt x="14" y="145"/>
                    </a:cubicBezTo>
                    <a:cubicBezTo>
                      <a:pt x="7" y="125"/>
                      <a:pt x="0" y="99"/>
                      <a:pt x="7" y="72"/>
                    </a:cubicBezTo>
                    <a:cubicBezTo>
                      <a:pt x="20" y="46"/>
                      <a:pt x="33" y="26"/>
                      <a:pt x="60" y="13"/>
                    </a:cubicBezTo>
                    <a:cubicBezTo>
                      <a:pt x="80" y="6"/>
                      <a:pt x="106" y="0"/>
                      <a:pt x="133" y="6"/>
                    </a:cubicBezTo>
                    <a:cubicBezTo>
                      <a:pt x="424" y="99"/>
                      <a:pt x="424" y="99"/>
                      <a:pt x="424" y="99"/>
                    </a:cubicBezTo>
                    <a:cubicBezTo>
                      <a:pt x="438" y="106"/>
                      <a:pt x="457" y="119"/>
                      <a:pt x="464" y="132"/>
                    </a:cubicBezTo>
                    <a:cubicBezTo>
                      <a:pt x="477" y="145"/>
                      <a:pt x="484" y="165"/>
                      <a:pt x="490" y="185"/>
                    </a:cubicBezTo>
                    <a:cubicBezTo>
                      <a:pt x="504" y="344"/>
                      <a:pt x="504" y="344"/>
                      <a:pt x="504" y="344"/>
                    </a:cubicBezTo>
                    <a:cubicBezTo>
                      <a:pt x="1815" y="490"/>
                      <a:pt x="1815" y="490"/>
                      <a:pt x="1815" y="490"/>
                    </a:cubicBezTo>
                    <a:cubicBezTo>
                      <a:pt x="1842" y="496"/>
                      <a:pt x="1861" y="510"/>
                      <a:pt x="1881" y="529"/>
                    </a:cubicBezTo>
                    <a:close/>
                    <a:moveTo>
                      <a:pt x="577" y="1523"/>
                    </a:moveTo>
                    <a:lnTo>
                      <a:pt x="577" y="1523"/>
                    </a:lnTo>
                    <a:cubicBezTo>
                      <a:pt x="616" y="1523"/>
                      <a:pt x="649" y="1536"/>
                      <a:pt x="683" y="1562"/>
                    </a:cubicBezTo>
                    <a:cubicBezTo>
                      <a:pt x="709" y="1596"/>
                      <a:pt x="722" y="1629"/>
                      <a:pt x="722" y="1668"/>
                    </a:cubicBezTo>
                    <a:cubicBezTo>
                      <a:pt x="722" y="1715"/>
                      <a:pt x="709" y="1748"/>
                      <a:pt x="683" y="1781"/>
                    </a:cubicBezTo>
                    <a:cubicBezTo>
                      <a:pt x="649" y="1808"/>
                      <a:pt x="616" y="1827"/>
                      <a:pt x="577" y="1827"/>
                    </a:cubicBezTo>
                    <a:cubicBezTo>
                      <a:pt x="530" y="1827"/>
                      <a:pt x="497" y="1808"/>
                      <a:pt x="464" y="1781"/>
                    </a:cubicBezTo>
                    <a:cubicBezTo>
                      <a:pt x="438" y="1748"/>
                      <a:pt x="424" y="1715"/>
                      <a:pt x="424" y="1668"/>
                    </a:cubicBezTo>
                    <a:cubicBezTo>
                      <a:pt x="424" y="1629"/>
                      <a:pt x="438" y="1596"/>
                      <a:pt x="464" y="1562"/>
                    </a:cubicBezTo>
                    <a:cubicBezTo>
                      <a:pt x="497" y="1536"/>
                      <a:pt x="530" y="1523"/>
                      <a:pt x="577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ubicBezTo>
                      <a:pt x="1510" y="1523"/>
                      <a:pt x="1543" y="1536"/>
                      <a:pt x="1570" y="1562"/>
                    </a:cubicBezTo>
                    <a:cubicBezTo>
                      <a:pt x="1603" y="1596"/>
                      <a:pt x="1616" y="1629"/>
                      <a:pt x="1616" y="1668"/>
                    </a:cubicBezTo>
                    <a:cubicBezTo>
                      <a:pt x="1616" y="1715"/>
                      <a:pt x="1603" y="1748"/>
                      <a:pt x="1570" y="1781"/>
                    </a:cubicBezTo>
                    <a:cubicBezTo>
                      <a:pt x="1543" y="1808"/>
                      <a:pt x="1510" y="1827"/>
                      <a:pt x="1464" y="1827"/>
                    </a:cubicBezTo>
                    <a:cubicBezTo>
                      <a:pt x="1424" y="1827"/>
                      <a:pt x="1391" y="1808"/>
                      <a:pt x="1358" y="1781"/>
                    </a:cubicBezTo>
                    <a:cubicBezTo>
                      <a:pt x="1331" y="1748"/>
                      <a:pt x="1318" y="1715"/>
                      <a:pt x="1318" y="1668"/>
                    </a:cubicBezTo>
                    <a:cubicBezTo>
                      <a:pt x="1318" y="1629"/>
                      <a:pt x="1331" y="1596"/>
                      <a:pt x="1358" y="1562"/>
                    </a:cubicBezTo>
                    <a:cubicBezTo>
                      <a:pt x="1391" y="1536"/>
                      <a:pt x="1424" y="1523"/>
                      <a:pt x="1464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8"/>
            <p:cNvGrpSpPr/>
            <p:nvPr/>
          </p:nvGrpSpPr>
          <p:grpSpPr>
            <a:xfrm>
              <a:off x="19216354" y="4730006"/>
              <a:ext cx="707114" cy="706645"/>
              <a:chOff x="16839319" y="4759159"/>
              <a:chExt cx="754311" cy="753810"/>
            </a:xfrm>
          </p:grpSpPr>
          <p:sp>
            <p:nvSpPr>
              <p:cNvPr id="57" name="Freeform 10"/>
              <p:cNvSpPr>
                <a:spLocks noChangeArrowheads="1"/>
              </p:cNvSpPr>
              <p:nvPr/>
            </p:nvSpPr>
            <p:spPr bwMode="auto">
              <a:xfrm>
                <a:off x="16839319" y="4759159"/>
                <a:ext cx="754311" cy="753810"/>
              </a:xfrm>
              <a:custGeom>
                <a:avLst/>
                <a:gdLst>
                  <a:gd name="T0" fmla="*/ 1582 w 1583"/>
                  <a:gd name="T1" fmla="*/ 794 h 1583"/>
                  <a:gd name="T2" fmla="*/ 1582 w 1583"/>
                  <a:gd name="T3" fmla="*/ 794 h 1583"/>
                  <a:gd name="T4" fmla="*/ 788 w 1583"/>
                  <a:gd name="T5" fmla="*/ 1582 h 1583"/>
                  <a:gd name="T6" fmla="*/ 0 w 1583"/>
                  <a:gd name="T7" fmla="*/ 794 h 1583"/>
                  <a:gd name="T8" fmla="*/ 788 w 1583"/>
                  <a:gd name="T9" fmla="*/ 0 h 1583"/>
                  <a:gd name="T10" fmla="*/ 1582 w 1583"/>
                  <a:gd name="T11" fmla="*/ 794 h 1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83" h="1583">
                    <a:moveTo>
                      <a:pt x="1582" y="794"/>
                    </a:moveTo>
                    <a:lnTo>
                      <a:pt x="1582" y="794"/>
                    </a:lnTo>
                    <a:cubicBezTo>
                      <a:pt x="1582" y="1225"/>
                      <a:pt x="1225" y="1582"/>
                      <a:pt x="788" y="1582"/>
                    </a:cubicBezTo>
                    <a:cubicBezTo>
                      <a:pt x="351" y="1582"/>
                      <a:pt x="0" y="1225"/>
                      <a:pt x="0" y="794"/>
                    </a:cubicBezTo>
                    <a:cubicBezTo>
                      <a:pt x="0" y="357"/>
                      <a:pt x="351" y="0"/>
                      <a:pt x="788" y="0"/>
                    </a:cubicBezTo>
                    <a:cubicBezTo>
                      <a:pt x="1225" y="0"/>
                      <a:pt x="1582" y="357"/>
                      <a:pt x="1582" y="794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11"/>
              <p:cNvSpPr>
                <a:spLocks noChangeArrowheads="1"/>
              </p:cNvSpPr>
              <p:nvPr/>
            </p:nvSpPr>
            <p:spPr bwMode="auto">
              <a:xfrm>
                <a:off x="16984703" y="4900235"/>
                <a:ext cx="463543" cy="469552"/>
              </a:xfrm>
              <a:custGeom>
                <a:avLst/>
                <a:gdLst>
                  <a:gd name="T0" fmla="*/ 794 w 974"/>
                  <a:gd name="T1" fmla="*/ 629 h 988"/>
                  <a:gd name="T2" fmla="*/ 794 w 974"/>
                  <a:gd name="T3" fmla="*/ 629 h 988"/>
                  <a:gd name="T4" fmla="*/ 655 w 974"/>
                  <a:gd name="T5" fmla="*/ 695 h 988"/>
                  <a:gd name="T6" fmla="*/ 351 w 974"/>
                  <a:gd name="T7" fmla="*/ 543 h 988"/>
                  <a:gd name="T8" fmla="*/ 358 w 974"/>
                  <a:gd name="T9" fmla="*/ 496 h 988"/>
                  <a:gd name="T10" fmla="*/ 351 w 974"/>
                  <a:gd name="T11" fmla="*/ 443 h 988"/>
                  <a:gd name="T12" fmla="*/ 655 w 974"/>
                  <a:gd name="T13" fmla="*/ 284 h 988"/>
                  <a:gd name="T14" fmla="*/ 794 w 974"/>
                  <a:gd name="T15" fmla="*/ 357 h 988"/>
                  <a:gd name="T16" fmla="*/ 973 w 974"/>
                  <a:gd name="T17" fmla="*/ 178 h 988"/>
                  <a:gd name="T18" fmla="*/ 794 w 974"/>
                  <a:gd name="T19" fmla="*/ 0 h 988"/>
                  <a:gd name="T20" fmla="*/ 615 w 974"/>
                  <a:gd name="T21" fmla="*/ 178 h 988"/>
                  <a:gd name="T22" fmla="*/ 622 w 974"/>
                  <a:gd name="T23" fmla="*/ 225 h 988"/>
                  <a:gd name="T24" fmla="*/ 318 w 974"/>
                  <a:gd name="T25" fmla="*/ 384 h 988"/>
                  <a:gd name="T26" fmla="*/ 179 w 974"/>
                  <a:gd name="T27" fmla="*/ 311 h 988"/>
                  <a:gd name="T28" fmla="*/ 0 w 974"/>
                  <a:gd name="T29" fmla="*/ 496 h 988"/>
                  <a:gd name="T30" fmla="*/ 179 w 974"/>
                  <a:gd name="T31" fmla="*/ 675 h 988"/>
                  <a:gd name="T32" fmla="*/ 318 w 974"/>
                  <a:gd name="T33" fmla="*/ 602 h 988"/>
                  <a:gd name="T34" fmla="*/ 622 w 974"/>
                  <a:gd name="T35" fmla="*/ 755 h 988"/>
                  <a:gd name="T36" fmla="*/ 615 w 974"/>
                  <a:gd name="T37" fmla="*/ 808 h 988"/>
                  <a:gd name="T38" fmla="*/ 794 w 974"/>
                  <a:gd name="T39" fmla="*/ 987 h 988"/>
                  <a:gd name="T40" fmla="*/ 973 w 974"/>
                  <a:gd name="T41" fmla="*/ 808 h 988"/>
                  <a:gd name="T42" fmla="*/ 794 w 974"/>
                  <a:gd name="T43" fmla="*/ 629 h 988"/>
                  <a:gd name="T44" fmla="*/ 794 w 974"/>
                  <a:gd name="T45" fmla="*/ 629 h 988"/>
                  <a:gd name="T46" fmla="*/ 794 w 974"/>
                  <a:gd name="T47" fmla="*/ 629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74" h="988">
                    <a:moveTo>
                      <a:pt x="794" y="629"/>
                    </a:moveTo>
                    <a:lnTo>
                      <a:pt x="794" y="629"/>
                    </a:lnTo>
                    <a:cubicBezTo>
                      <a:pt x="734" y="629"/>
                      <a:pt x="688" y="655"/>
                      <a:pt x="655" y="695"/>
                    </a:cubicBezTo>
                    <a:cubicBezTo>
                      <a:pt x="351" y="543"/>
                      <a:pt x="351" y="543"/>
                      <a:pt x="351" y="543"/>
                    </a:cubicBezTo>
                    <a:cubicBezTo>
                      <a:pt x="351" y="523"/>
                      <a:pt x="358" y="510"/>
                      <a:pt x="358" y="496"/>
                    </a:cubicBezTo>
                    <a:cubicBezTo>
                      <a:pt x="358" y="477"/>
                      <a:pt x="351" y="457"/>
                      <a:pt x="351" y="443"/>
                    </a:cubicBezTo>
                    <a:cubicBezTo>
                      <a:pt x="655" y="284"/>
                      <a:pt x="655" y="284"/>
                      <a:pt x="655" y="284"/>
                    </a:cubicBezTo>
                    <a:cubicBezTo>
                      <a:pt x="681" y="331"/>
                      <a:pt x="734" y="357"/>
                      <a:pt x="794" y="357"/>
                    </a:cubicBezTo>
                    <a:cubicBezTo>
                      <a:pt x="893" y="357"/>
                      <a:pt x="973" y="278"/>
                      <a:pt x="973" y="178"/>
                    </a:cubicBezTo>
                    <a:cubicBezTo>
                      <a:pt x="973" y="79"/>
                      <a:pt x="893" y="0"/>
                      <a:pt x="794" y="0"/>
                    </a:cubicBezTo>
                    <a:cubicBezTo>
                      <a:pt x="694" y="0"/>
                      <a:pt x="615" y="79"/>
                      <a:pt x="615" y="178"/>
                    </a:cubicBezTo>
                    <a:cubicBezTo>
                      <a:pt x="615" y="198"/>
                      <a:pt x="615" y="212"/>
                      <a:pt x="622" y="225"/>
                    </a:cubicBezTo>
                    <a:cubicBezTo>
                      <a:pt x="318" y="384"/>
                      <a:pt x="318" y="384"/>
                      <a:pt x="318" y="384"/>
                    </a:cubicBezTo>
                    <a:cubicBezTo>
                      <a:pt x="285" y="337"/>
                      <a:pt x="232" y="311"/>
                      <a:pt x="179" y="311"/>
                    </a:cubicBezTo>
                    <a:cubicBezTo>
                      <a:pt x="79" y="311"/>
                      <a:pt x="0" y="397"/>
                      <a:pt x="0" y="496"/>
                    </a:cubicBezTo>
                    <a:cubicBezTo>
                      <a:pt x="0" y="589"/>
                      <a:pt x="79" y="675"/>
                      <a:pt x="179" y="675"/>
                    </a:cubicBezTo>
                    <a:cubicBezTo>
                      <a:pt x="238" y="675"/>
                      <a:pt x="285" y="642"/>
                      <a:pt x="318" y="602"/>
                    </a:cubicBezTo>
                    <a:cubicBezTo>
                      <a:pt x="622" y="755"/>
                      <a:pt x="622" y="755"/>
                      <a:pt x="622" y="755"/>
                    </a:cubicBezTo>
                    <a:cubicBezTo>
                      <a:pt x="622" y="775"/>
                      <a:pt x="615" y="788"/>
                      <a:pt x="615" y="808"/>
                    </a:cubicBezTo>
                    <a:cubicBezTo>
                      <a:pt x="615" y="907"/>
                      <a:pt x="694" y="987"/>
                      <a:pt x="794" y="987"/>
                    </a:cubicBezTo>
                    <a:cubicBezTo>
                      <a:pt x="893" y="987"/>
                      <a:pt x="973" y="907"/>
                      <a:pt x="973" y="808"/>
                    </a:cubicBezTo>
                    <a:cubicBezTo>
                      <a:pt x="973" y="708"/>
                      <a:pt x="893" y="629"/>
                      <a:pt x="794" y="629"/>
                    </a:cubicBezTo>
                    <a:close/>
                    <a:moveTo>
                      <a:pt x="794" y="629"/>
                    </a:moveTo>
                    <a:lnTo>
                      <a:pt x="794" y="6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14"/>
            <p:cNvGrpSpPr/>
            <p:nvPr/>
          </p:nvGrpSpPr>
          <p:grpSpPr>
            <a:xfrm>
              <a:off x="14636808" y="5418887"/>
              <a:ext cx="1050796" cy="1048123"/>
              <a:chOff x="14636808" y="5418887"/>
              <a:chExt cx="1050796" cy="1048123"/>
            </a:xfrm>
          </p:grpSpPr>
          <p:sp>
            <p:nvSpPr>
              <p:cNvPr id="52" name="Freeform 12"/>
              <p:cNvSpPr>
                <a:spLocks noChangeArrowheads="1"/>
              </p:cNvSpPr>
              <p:nvPr/>
            </p:nvSpPr>
            <p:spPr bwMode="auto">
              <a:xfrm>
                <a:off x="14636808" y="5418887"/>
                <a:ext cx="1050796" cy="1048123"/>
              </a:xfrm>
              <a:custGeom>
                <a:avLst/>
                <a:gdLst>
                  <a:gd name="T0" fmla="*/ 2351 w 2352"/>
                  <a:gd name="T1" fmla="*/ 1172 h 2345"/>
                  <a:gd name="T2" fmla="*/ 2351 w 2352"/>
                  <a:gd name="T3" fmla="*/ 1172 h 2345"/>
                  <a:gd name="T4" fmla="*/ 1179 w 2352"/>
                  <a:gd name="T5" fmla="*/ 2344 h 2345"/>
                  <a:gd name="T6" fmla="*/ 0 w 2352"/>
                  <a:gd name="T7" fmla="*/ 1172 h 2345"/>
                  <a:gd name="T8" fmla="*/ 1179 w 2352"/>
                  <a:gd name="T9" fmla="*/ 0 h 2345"/>
                  <a:gd name="T10" fmla="*/ 2351 w 2352"/>
                  <a:gd name="T11" fmla="*/ 1172 h 2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2" h="2345">
                    <a:moveTo>
                      <a:pt x="2351" y="1172"/>
                    </a:moveTo>
                    <a:lnTo>
                      <a:pt x="2351" y="1172"/>
                    </a:lnTo>
                    <a:cubicBezTo>
                      <a:pt x="2351" y="1821"/>
                      <a:pt x="1822" y="2344"/>
                      <a:pt x="1179" y="2344"/>
                    </a:cubicBezTo>
                    <a:cubicBezTo>
                      <a:pt x="530" y="2344"/>
                      <a:pt x="0" y="1821"/>
                      <a:pt x="0" y="1172"/>
                    </a:cubicBezTo>
                    <a:cubicBezTo>
                      <a:pt x="0" y="523"/>
                      <a:pt x="530" y="0"/>
                      <a:pt x="1179" y="0"/>
                    </a:cubicBezTo>
                    <a:cubicBezTo>
                      <a:pt x="1822" y="0"/>
                      <a:pt x="2351" y="523"/>
                      <a:pt x="2351" y="1172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13"/>
              <p:cNvSpPr>
                <a:spLocks noChangeArrowheads="1"/>
              </p:cNvSpPr>
              <p:nvPr/>
            </p:nvSpPr>
            <p:spPr bwMode="auto">
              <a:xfrm>
                <a:off x="14690137" y="5470208"/>
                <a:ext cx="944136" cy="943508"/>
              </a:xfrm>
              <a:custGeom>
                <a:avLst/>
                <a:gdLst>
                  <a:gd name="T0" fmla="*/ 1059 w 2113"/>
                  <a:gd name="T1" fmla="*/ 2112 h 2113"/>
                  <a:gd name="T2" fmla="*/ 1059 w 2113"/>
                  <a:gd name="T3" fmla="*/ 2112 h 2113"/>
                  <a:gd name="T4" fmla="*/ 0 w 2113"/>
                  <a:gd name="T5" fmla="*/ 1059 h 2113"/>
                  <a:gd name="T6" fmla="*/ 1059 w 2113"/>
                  <a:gd name="T7" fmla="*/ 0 h 2113"/>
                  <a:gd name="T8" fmla="*/ 2112 w 2113"/>
                  <a:gd name="T9" fmla="*/ 1059 h 2113"/>
                  <a:gd name="T10" fmla="*/ 1059 w 2113"/>
                  <a:gd name="T11" fmla="*/ 2112 h 2113"/>
                  <a:gd name="T12" fmla="*/ 1059 w 2113"/>
                  <a:gd name="T13" fmla="*/ 132 h 2113"/>
                  <a:gd name="T14" fmla="*/ 1059 w 2113"/>
                  <a:gd name="T15" fmla="*/ 132 h 2113"/>
                  <a:gd name="T16" fmla="*/ 126 w 2113"/>
                  <a:gd name="T17" fmla="*/ 1059 h 2113"/>
                  <a:gd name="T18" fmla="*/ 1059 w 2113"/>
                  <a:gd name="T19" fmla="*/ 1987 h 2113"/>
                  <a:gd name="T20" fmla="*/ 1986 w 2113"/>
                  <a:gd name="T21" fmla="*/ 1059 h 2113"/>
                  <a:gd name="T22" fmla="*/ 1059 w 2113"/>
                  <a:gd name="T23" fmla="*/ 132 h 2113"/>
                  <a:gd name="T24" fmla="*/ 1059 w 2113"/>
                  <a:gd name="T25" fmla="*/ 132 h 2113"/>
                  <a:gd name="T26" fmla="*/ 1059 w 2113"/>
                  <a:gd name="T27" fmla="*/ 132 h 2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3" h="2113">
                    <a:moveTo>
                      <a:pt x="1059" y="2112"/>
                    </a:moveTo>
                    <a:lnTo>
                      <a:pt x="1059" y="2112"/>
                    </a:lnTo>
                    <a:cubicBezTo>
                      <a:pt x="476" y="2112"/>
                      <a:pt x="0" y="1642"/>
                      <a:pt x="0" y="1059"/>
                    </a:cubicBezTo>
                    <a:cubicBezTo>
                      <a:pt x="0" y="477"/>
                      <a:pt x="476" y="0"/>
                      <a:pt x="1059" y="0"/>
                    </a:cubicBezTo>
                    <a:cubicBezTo>
                      <a:pt x="1635" y="0"/>
                      <a:pt x="2112" y="477"/>
                      <a:pt x="2112" y="1059"/>
                    </a:cubicBezTo>
                    <a:cubicBezTo>
                      <a:pt x="2112" y="1642"/>
                      <a:pt x="1635" y="2112"/>
                      <a:pt x="1059" y="211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ubicBezTo>
                      <a:pt x="543" y="132"/>
                      <a:pt x="126" y="543"/>
                      <a:pt x="126" y="1059"/>
                    </a:cubicBezTo>
                    <a:cubicBezTo>
                      <a:pt x="126" y="1569"/>
                      <a:pt x="543" y="1987"/>
                      <a:pt x="1059" y="1987"/>
                    </a:cubicBezTo>
                    <a:cubicBezTo>
                      <a:pt x="1569" y="1987"/>
                      <a:pt x="1986" y="1569"/>
                      <a:pt x="1986" y="1059"/>
                    </a:cubicBezTo>
                    <a:cubicBezTo>
                      <a:pt x="1986" y="543"/>
                      <a:pt x="1569" y="132"/>
                      <a:pt x="1059" y="13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14"/>
              <p:cNvSpPr>
                <a:spLocks noChangeArrowheads="1"/>
              </p:cNvSpPr>
              <p:nvPr/>
            </p:nvSpPr>
            <p:spPr bwMode="auto">
              <a:xfrm>
                <a:off x="15314295" y="5659699"/>
                <a:ext cx="134312" cy="134223"/>
              </a:xfrm>
              <a:custGeom>
                <a:avLst/>
                <a:gdLst>
                  <a:gd name="T0" fmla="*/ 14 w 306"/>
                  <a:gd name="T1" fmla="*/ 291 h 305"/>
                  <a:gd name="T2" fmla="*/ 14 w 306"/>
                  <a:gd name="T3" fmla="*/ 291 h 305"/>
                  <a:gd name="T4" fmla="*/ 53 w 306"/>
                  <a:gd name="T5" fmla="*/ 291 h 305"/>
                  <a:gd name="T6" fmla="*/ 292 w 306"/>
                  <a:gd name="T7" fmla="*/ 53 h 305"/>
                  <a:gd name="T8" fmla="*/ 292 w 306"/>
                  <a:gd name="T9" fmla="*/ 13 h 305"/>
                  <a:gd name="T10" fmla="*/ 245 w 306"/>
                  <a:gd name="T11" fmla="*/ 13 h 305"/>
                  <a:gd name="T12" fmla="*/ 14 w 306"/>
                  <a:gd name="T13" fmla="*/ 245 h 305"/>
                  <a:gd name="T14" fmla="*/ 14 w 306"/>
                  <a:gd name="T15" fmla="*/ 291 h 305"/>
                  <a:gd name="T16" fmla="*/ 14 w 306"/>
                  <a:gd name="T17" fmla="*/ 291 h 305"/>
                  <a:gd name="T18" fmla="*/ 14 w 306"/>
                  <a:gd name="T19" fmla="*/ 291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" h="305">
                    <a:moveTo>
                      <a:pt x="14" y="291"/>
                    </a:moveTo>
                    <a:lnTo>
                      <a:pt x="14" y="291"/>
                    </a:lnTo>
                    <a:cubicBezTo>
                      <a:pt x="27" y="304"/>
                      <a:pt x="40" y="304"/>
                      <a:pt x="53" y="291"/>
                    </a:cubicBezTo>
                    <a:cubicBezTo>
                      <a:pt x="292" y="53"/>
                      <a:pt x="292" y="53"/>
                      <a:pt x="292" y="53"/>
                    </a:cubicBezTo>
                    <a:cubicBezTo>
                      <a:pt x="305" y="39"/>
                      <a:pt x="305" y="19"/>
                      <a:pt x="292" y="13"/>
                    </a:cubicBezTo>
                    <a:cubicBezTo>
                      <a:pt x="279" y="0"/>
                      <a:pt x="259" y="0"/>
                      <a:pt x="245" y="13"/>
                    </a:cubicBezTo>
                    <a:cubicBezTo>
                      <a:pt x="14" y="245"/>
                      <a:pt x="14" y="245"/>
                      <a:pt x="14" y="245"/>
                    </a:cubicBezTo>
                    <a:cubicBezTo>
                      <a:pt x="0" y="258"/>
                      <a:pt x="0" y="278"/>
                      <a:pt x="14" y="291"/>
                    </a:cubicBezTo>
                    <a:close/>
                    <a:moveTo>
                      <a:pt x="14" y="291"/>
                    </a:moveTo>
                    <a:lnTo>
                      <a:pt x="14" y="29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15"/>
              <p:cNvSpPr>
                <a:spLocks noChangeArrowheads="1"/>
              </p:cNvSpPr>
              <p:nvPr/>
            </p:nvSpPr>
            <p:spPr bwMode="auto">
              <a:xfrm>
                <a:off x="15178007" y="5839321"/>
                <a:ext cx="79008" cy="78955"/>
              </a:xfrm>
              <a:custGeom>
                <a:avLst/>
                <a:gdLst>
                  <a:gd name="T0" fmla="*/ 145 w 180"/>
                  <a:gd name="T1" fmla="*/ 33 h 179"/>
                  <a:gd name="T2" fmla="*/ 145 w 180"/>
                  <a:gd name="T3" fmla="*/ 33 h 179"/>
                  <a:gd name="T4" fmla="*/ 99 w 180"/>
                  <a:gd name="T5" fmla="*/ 6 h 179"/>
                  <a:gd name="T6" fmla="*/ 53 w 180"/>
                  <a:gd name="T7" fmla="*/ 0 h 179"/>
                  <a:gd name="T8" fmla="*/ 20 w 180"/>
                  <a:gd name="T9" fmla="*/ 19 h 179"/>
                  <a:gd name="T10" fmla="*/ 0 w 180"/>
                  <a:gd name="T11" fmla="*/ 46 h 179"/>
                  <a:gd name="T12" fmla="*/ 0 w 180"/>
                  <a:gd name="T13" fmla="*/ 79 h 179"/>
                  <a:gd name="T14" fmla="*/ 6 w 180"/>
                  <a:gd name="T15" fmla="*/ 112 h 179"/>
                  <a:gd name="T16" fmla="*/ 33 w 180"/>
                  <a:gd name="T17" fmla="*/ 145 h 179"/>
                  <a:gd name="T18" fmla="*/ 66 w 180"/>
                  <a:gd name="T19" fmla="*/ 172 h 179"/>
                  <a:gd name="T20" fmla="*/ 99 w 180"/>
                  <a:gd name="T21" fmla="*/ 178 h 179"/>
                  <a:gd name="T22" fmla="*/ 132 w 180"/>
                  <a:gd name="T23" fmla="*/ 178 h 179"/>
                  <a:gd name="T24" fmla="*/ 159 w 180"/>
                  <a:gd name="T25" fmla="*/ 158 h 179"/>
                  <a:gd name="T26" fmla="*/ 179 w 180"/>
                  <a:gd name="T27" fmla="*/ 125 h 179"/>
                  <a:gd name="T28" fmla="*/ 172 w 180"/>
                  <a:gd name="T29" fmla="*/ 79 h 179"/>
                  <a:gd name="T30" fmla="*/ 145 w 180"/>
                  <a:gd name="T31" fmla="*/ 33 h 179"/>
                  <a:gd name="T32" fmla="*/ 145 w 180"/>
                  <a:gd name="T33" fmla="*/ 33 h 179"/>
                  <a:gd name="T34" fmla="*/ 145 w 180"/>
                  <a:gd name="T35" fmla="*/ 3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0" h="179">
                    <a:moveTo>
                      <a:pt x="145" y="33"/>
                    </a:moveTo>
                    <a:lnTo>
                      <a:pt x="145" y="33"/>
                    </a:lnTo>
                    <a:cubicBezTo>
                      <a:pt x="126" y="19"/>
                      <a:pt x="112" y="13"/>
                      <a:pt x="99" y="6"/>
                    </a:cubicBezTo>
                    <a:cubicBezTo>
                      <a:pt x="86" y="0"/>
                      <a:pt x="73" y="0"/>
                      <a:pt x="53" y="0"/>
                    </a:cubicBezTo>
                    <a:cubicBezTo>
                      <a:pt x="39" y="6"/>
                      <a:pt x="33" y="13"/>
                      <a:pt x="20" y="19"/>
                    </a:cubicBezTo>
                    <a:cubicBezTo>
                      <a:pt x="13" y="33"/>
                      <a:pt x="6" y="39"/>
                      <a:pt x="0" y="46"/>
                    </a:cubicBezTo>
                    <a:cubicBezTo>
                      <a:pt x="0" y="59"/>
                      <a:pt x="0" y="66"/>
                      <a:pt x="0" y="79"/>
                    </a:cubicBezTo>
                    <a:cubicBezTo>
                      <a:pt x="0" y="86"/>
                      <a:pt x="0" y="99"/>
                      <a:pt x="6" y="112"/>
                    </a:cubicBezTo>
                    <a:cubicBezTo>
                      <a:pt x="13" y="119"/>
                      <a:pt x="20" y="132"/>
                      <a:pt x="33" y="145"/>
                    </a:cubicBezTo>
                    <a:cubicBezTo>
                      <a:pt x="46" y="152"/>
                      <a:pt x="53" y="165"/>
                      <a:pt x="66" y="172"/>
                    </a:cubicBezTo>
                    <a:cubicBezTo>
                      <a:pt x="79" y="178"/>
                      <a:pt x="92" y="178"/>
                      <a:pt x="99" y="178"/>
                    </a:cubicBezTo>
                    <a:cubicBezTo>
                      <a:pt x="112" y="178"/>
                      <a:pt x="119" y="178"/>
                      <a:pt x="132" y="178"/>
                    </a:cubicBezTo>
                    <a:cubicBezTo>
                      <a:pt x="139" y="172"/>
                      <a:pt x="145" y="165"/>
                      <a:pt x="159" y="158"/>
                    </a:cubicBezTo>
                    <a:cubicBezTo>
                      <a:pt x="165" y="145"/>
                      <a:pt x="172" y="139"/>
                      <a:pt x="179" y="125"/>
                    </a:cubicBezTo>
                    <a:cubicBezTo>
                      <a:pt x="179" y="112"/>
                      <a:pt x="179" y="92"/>
                      <a:pt x="172" y="79"/>
                    </a:cubicBezTo>
                    <a:cubicBezTo>
                      <a:pt x="165" y="66"/>
                      <a:pt x="159" y="53"/>
                      <a:pt x="145" y="33"/>
                    </a:cubicBezTo>
                    <a:close/>
                    <a:moveTo>
                      <a:pt x="145" y="33"/>
                    </a:moveTo>
                    <a:lnTo>
                      <a:pt x="145" y="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Freeform 16"/>
              <p:cNvSpPr>
                <a:spLocks noChangeArrowheads="1"/>
              </p:cNvSpPr>
              <p:nvPr/>
            </p:nvSpPr>
            <p:spPr bwMode="auto">
              <a:xfrm>
                <a:off x="14877780" y="5677464"/>
                <a:ext cx="553050" cy="550708"/>
              </a:xfrm>
              <a:custGeom>
                <a:avLst/>
                <a:gdLst>
                  <a:gd name="T0" fmla="*/ 1205 w 1239"/>
                  <a:gd name="T1" fmla="*/ 206 h 1233"/>
                  <a:gd name="T2" fmla="*/ 1106 w 1239"/>
                  <a:gd name="T3" fmla="*/ 212 h 1233"/>
                  <a:gd name="T4" fmla="*/ 914 w 1239"/>
                  <a:gd name="T5" fmla="*/ 318 h 1233"/>
                  <a:gd name="T6" fmla="*/ 1020 w 1239"/>
                  <a:gd name="T7" fmla="*/ 126 h 1233"/>
                  <a:gd name="T8" fmla="*/ 1033 w 1239"/>
                  <a:gd name="T9" fmla="*/ 27 h 1233"/>
                  <a:gd name="T10" fmla="*/ 26 w 1239"/>
                  <a:gd name="T11" fmla="*/ 656 h 1233"/>
                  <a:gd name="T12" fmla="*/ 470 w 1239"/>
                  <a:gd name="T13" fmla="*/ 1206 h 1233"/>
                  <a:gd name="T14" fmla="*/ 1205 w 1239"/>
                  <a:gd name="T15" fmla="*/ 576 h 1233"/>
                  <a:gd name="T16" fmla="*/ 516 w 1239"/>
                  <a:gd name="T17" fmla="*/ 881 h 1233"/>
                  <a:gd name="T18" fmla="*/ 483 w 1239"/>
                  <a:gd name="T19" fmla="*/ 927 h 1233"/>
                  <a:gd name="T20" fmla="*/ 384 w 1239"/>
                  <a:gd name="T21" fmla="*/ 967 h 1233"/>
                  <a:gd name="T22" fmla="*/ 344 w 1239"/>
                  <a:gd name="T23" fmla="*/ 927 h 1233"/>
                  <a:gd name="T24" fmla="*/ 364 w 1239"/>
                  <a:gd name="T25" fmla="*/ 907 h 1233"/>
                  <a:gd name="T26" fmla="*/ 404 w 1239"/>
                  <a:gd name="T27" fmla="*/ 921 h 1233"/>
                  <a:gd name="T28" fmla="*/ 450 w 1239"/>
                  <a:gd name="T29" fmla="*/ 901 h 1233"/>
                  <a:gd name="T30" fmla="*/ 463 w 1239"/>
                  <a:gd name="T31" fmla="*/ 835 h 1233"/>
                  <a:gd name="T32" fmla="*/ 417 w 1239"/>
                  <a:gd name="T33" fmla="*/ 828 h 1233"/>
                  <a:gd name="T34" fmla="*/ 338 w 1239"/>
                  <a:gd name="T35" fmla="*/ 868 h 1233"/>
                  <a:gd name="T36" fmla="*/ 265 w 1239"/>
                  <a:gd name="T37" fmla="*/ 854 h 1233"/>
                  <a:gd name="T38" fmla="*/ 251 w 1239"/>
                  <a:gd name="T39" fmla="*/ 775 h 1233"/>
                  <a:gd name="T40" fmla="*/ 318 w 1239"/>
                  <a:gd name="T41" fmla="*/ 702 h 1233"/>
                  <a:gd name="T42" fmla="*/ 377 w 1239"/>
                  <a:gd name="T43" fmla="*/ 696 h 1233"/>
                  <a:gd name="T44" fmla="*/ 404 w 1239"/>
                  <a:gd name="T45" fmla="*/ 722 h 1233"/>
                  <a:gd name="T46" fmla="*/ 384 w 1239"/>
                  <a:gd name="T47" fmla="*/ 749 h 1233"/>
                  <a:gd name="T48" fmla="*/ 338 w 1239"/>
                  <a:gd name="T49" fmla="*/ 742 h 1233"/>
                  <a:gd name="T50" fmla="*/ 291 w 1239"/>
                  <a:gd name="T51" fmla="*/ 788 h 1233"/>
                  <a:gd name="T52" fmla="*/ 311 w 1239"/>
                  <a:gd name="T53" fmla="*/ 821 h 1233"/>
                  <a:gd name="T54" fmla="*/ 344 w 1239"/>
                  <a:gd name="T55" fmla="*/ 815 h 1233"/>
                  <a:gd name="T56" fmla="*/ 404 w 1239"/>
                  <a:gd name="T57" fmla="*/ 782 h 1233"/>
                  <a:gd name="T58" fmla="*/ 470 w 1239"/>
                  <a:gd name="T59" fmla="*/ 768 h 1233"/>
                  <a:gd name="T60" fmla="*/ 523 w 1239"/>
                  <a:gd name="T61" fmla="*/ 828 h 1233"/>
                  <a:gd name="T62" fmla="*/ 722 w 1239"/>
                  <a:gd name="T63" fmla="*/ 682 h 1233"/>
                  <a:gd name="T64" fmla="*/ 616 w 1239"/>
                  <a:gd name="T65" fmla="*/ 788 h 1233"/>
                  <a:gd name="T66" fmla="*/ 563 w 1239"/>
                  <a:gd name="T67" fmla="*/ 788 h 1233"/>
                  <a:gd name="T68" fmla="*/ 410 w 1239"/>
                  <a:gd name="T69" fmla="*/ 629 h 1233"/>
                  <a:gd name="T70" fmla="*/ 424 w 1239"/>
                  <a:gd name="T71" fmla="*/ 596 h 1233"/>
                  <a:gd name="T72" fmla="*/ 543 w 1239"/>
                  <a:gd name="T73" fmla="*/ 484 h 1233"/>
                  <a:gd name="T74" fmla="*/ 563 w 1239"/>
                  <a:gd name="T75" fmla="*/ 510 h 1233"/>
                  <a:gd name="T76" fmla="*/ 463 w 1239"/>
                  <a:gd name="T77" fmla="*/ 616 h 1233"/>
                  <a:gd name="T78" fmla="*/ 596 w 1239"/>
                  <a:gd name="T79" fmla="*/ 583 h 1233"/>
                  <a:gd name="T80" fmla="*/ 629 w 1239"/>
                  <a:gd name="T81" fmla="*/ 576 h 1233"/>
                  <a:gd name="T82" fmla="*/ 622 w 1239"/>
                  <a:gd name="T83" fmla="*/ 610 h 1233"/>
                  <a:gd name="T84" fmla="*/ 596 w 1239"/>
                  <a:gd name="T85" fmla="*/ 742 h 1233"/>
                  <a:gd name="T86" fmla="*/ 708 w 1239"/>
                  <a:gd name="T87" fmla="*/ 643 h 1233"/>
                  <a:gd name="T88" fmla="*/ 728 w 1239"/>
                  <a:gd name="T89" fmla="*/ 669 h 1233"/>
                  <a:gd name="T90" fmla="*/ 887 w 1239"/>
                  <a:gd name="T91" fmla="*/ 504 h 1233"/>
                  <a:gd name="T92" fmla="*/ 854 w 1239"/>
                  <a:gd name="T93" fmla="*/ 557 h 1233"/>
                  <a:gd name="T94" fmla="*/ 761 w 1239"/>
                  <a:gd name="T95" fmla="*/ 596 h 1233"/>
                  <a:gd name="T96" fmla="*/ 662 w 1239"/>
                  <a:gd name="T97" fmla="*/ 550 h 1233"/>
                  <a:gd name="T98" fmla="*/ 616 w 1239"/>
                  <a:gd name="T99" fmla="*/ 451 h 1233"/>
                  <a:gd name="T100" fmla="*/ 655 w 1239"/>
                  <a:gd name="T101" fmla="*/ 358 h 1233"/>
                  <a:gd name="T102" fmla="*/ 788 w 1239"/>
                  <a:gd name="T103" fmla="*/ 318 h 1233"/>
                  <a:gd name="T104" fmla="*/ 887 w 1239"/>
                  <a:gd name="T105" fmla="*/ 404 h 1233"/>
                  <a:gd name="T106" fmla="*/ 887 w 1239"/>
                  <a:gd name="T107" fmla="*/ 504 h 1233"/>
                  <a:gd name="T108" fmla="*/ 887 w 1239"/>
                  <a:gd name="T109" fmla="*/ 504 h 1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39" h="1233">
                    <a:moveTo>
                      <a:pt x="1205" y="206"/>
                    </a:moveTo>
                    <a:lnTo>
                      <a:pt x="1205" y="206"/>
                    </a:lnTo>
                    <a:cubicBezTo>
                      <a:pt x="1166" y="159"/>
                      <a:pt x="1166" y="159"/>
                      <a:pt x="1166" y="159"/>
                    </a:cubicBezTo>
                    <a:cubicBezTo>
                      <a:pt x="1106" y="212"/>
                      <a:pt x="1106" y="212"/>
                      <a:pt x="1106" y="212"/>
                    </a:cubicBezTo>
                    <a:cubicBezTo>
                      <a:pt x="1113" y="252"/>
                      <a:pt x="1106" y="292"/>
                      <a:pt x="1079" y="318"/>
                    </a:cubicBezTo>
                    <a:cubicBezTo>
                      <a:pt x="1033" y="365"/>
                      <a:pt x="960" y="365"/>
                      <a:pt x="914" y="318"/>
                    </a:cubicBezTo>
                    <a:cubicBezTo>
                      <a:pt x="867" y="272"/>
                      <a:pt x="867" y="206"/>
                      <a:pt x="914" y="159"/>
                    </a:cubicBezTo>
                    <a:cubicBezTo>
                      <a:pt x="940" y="133"/>
                      <a:pt x="980" y="120"/>
                      <a:pt x="1020" y="126"/>
                    </a:cubicBezTo>
                    <a:cubicBezTo>
                      <a:pt x="1073" y="73"/>
                      <a:pt x="1073" y="73"/>
                      <a:pt x="1073" y="73"/>
                    </a:cubicBezTo>
                    <a:cubicBezTo>
                      <a:pt x="1033" y="27"/>
                      <a:pt x="1033" y="27"/>
                      <a:pt x="1033" y="27"/>
                    </a:cubicBezTo>
                    <a:cubicBezTo>
                      <a:pt x="1000" y="0"/>
                      <a:pt x="689" y="0"/>
                      <a:pt x="655" y="27"/>
                    </a:cubicBezTo>
                    <a:cubicBezTo>
                      <a:pt x="26" y="656"/>
                      <a:pt x="26" y="656"/>
                      <a:pt x="26" y="656"/>
                    </a:cubicBezTo>
                    <a:cubicBezTo>
                      <a:pt x="0" y="682"/>
                      <a:pt x="0" y="735"/>
                      <a:pt x="26" y="762"/>
                    </a:cubicBezTo>
                    <a:cubicBezTo>
                      <a:pt x="470" y="1206"/>
                      <a:pt x="470" y="1206"/>
                      <a:pt x="470" y="1206"/>
                    </a:cubicBezTo>
                    <a:cubicBezTo>
                      <a:pt x="503" y="1232"/>
                      <a:pt x="549" y="1232"/>
                      <a:pt x="583" y="1206"/>
                    </a:cubicBezTo>
                    <a:cubicBezTo>
                      <a:pt x="1205" y="576"/>
                      <a:pt x="1205" y="576"/>
                      <a:pt x="1205" y="576"/>
                    </a:cubicBezTo>
                    <a:cubicBezTo>
                      <a:pt x="1238" y="550"/>
                      <a:pt x="1238" y="232"/>
                      <a:pt x="1205" y="206"/>
                    </a:cubicBezTo>
                    <a:close/>
                    <a:moveTo>
                      <a:pt x="516" y="881"/>
                    </a:moveTo>
                    <a:lnTo>
                      <a:pt x="516" y="881"/>
                    </a:lnTo>
                    <a:cubicBezTo>
                      <a:pt x="510" y="894"/>
                      <a:pt x="496" y="914"/>
                      <a:pt x="483" y="927"/>
                    </a:cubicBezTo>
                    <a:cubicBezTo>
                      <a:pt x="463" y="947"/>
                      <a:pt x="443" y="960"/>
                      <a:pt x="424" y="960"/>
                    </a:cubicBezTo>
                    <a:cubicBezTo>
                      <a:pt x="410" y="967"/>
                      <a:pt x="397" y="967"/>
                      <a:pt x="384" y="967"/>
                    </a:cubicBezTo>
                    <a:cubicBezTo>
                      <a:pt x="371" y="960"/>
                      <a:pt x="357" y="954"/>
                      <a:pt x="351" y="947"/>
                    </a:cubicBezTo>
                    <a:cubicBezTo>
                      <a:pt x="344" y="941"/>
                      <a:pt x="344" y="934"/>
                      <a:pt x="344" y="927"/>
                    </a:cubicBezTo>
                    <a:cubicBezTo>
                      <a:pt x="344" y="921"/>
                      <a:pt x="344" y="921"/>
                      <a:pt x="351" y="914"/>
                    </a:cubicBezTo>
                    <a:cubicBezTo>
                      <a:pt x="351" y="907"/>
                      <a:pt x="357" y="907"/>
                      <a:pt x="364" y="907"/>
                    </a:cubicBezTo>
                    <a:cubicBezTo>
                      <a:pt x="371" y="907"/>
                      <a:pt x="377" y="907"/>
                      <a:pt x="384" y="907"/>
                    </a:cubicBezTo>
                    <a:cubicBezTo>
                      <a:pt x="391" y="914"/>
                      <a:pt x="397" y="914"/>
                      <a:pt x="404" y="921"/>
                    </a:cubicBezTo>
                    <a:cubicBezTo>
                      <a:pt x="410" y="921"/>
                      <a:pt x="424" y="921"/>
                      <a:pt x="430" y="914"/>
                    </a:cubicBezTo>
                    <a:cubicBezTo>
                      <a:pt x="437" y="914"/>
                      <a:pt x="443" y="907"/>
                      <a:pt x="450" y="901"/>
                    </a:cubicBezTo>
                    <a:cubicBezTo>
                      <a:pt x="463" y="888"/>
                      <a:pt x="470" y="874"/>
                      <a:pt x="470" y="861"/>
                    </a:cubicBezTo>
                    <a:cubicBezTo>
                      <a:pt x="477" y="848"/>
                      <a:pt x="470" y="841"/>
                      <a:pt x="463" y="835"/>
                    </a:cubicBezTo>
                    <a:cubicBezTo>
                      <a:pt x="457" y="828"/>
                      <a:pt x="450" y="821"/>
                      <a:pt x="443" y="821"/>
                    </a:cubicBezTo>
                    <a:cubicBezTo>
                      <a:pt x="437" y="821"/>
                      <a:pt x="424" y="828"/>
                      <a:pt x="417" y="828"/>
                    </a:cubicBezTo>
                    <a:cubicBezTo>
                      <a:pt x="410" y="835"/>
                      <a:pt x="397" y="841"/>
                      <a:pt x="384" y="848"/>
                    </a:cubicBezTo>
                    <a:cubicBezTo>
                      <a:pt x="371" y="854"/>
                      <a:pt x="357" y="868"/>
                      <a:pt x="338" y="868"/>
                    </a:cubicBezTo>
                    <a:cubicBezTo>
                      <a:pt x="324" y="874"/>
                      <a:pt x="311" y="874"/>
                      <a:pt x="298" y="874"/>
                    </a:cubicBezTo>
                    <a:cubicBezTo>
                      <a:pt x="291" y="874"/>
                      <a:pt x="278" y="868"/>
                      <a:pt x="265" y="854"/>
                    </a:cubicBezTo>
                    <a:cubicBezTo>
                      <a:pt x="251" y="841"/>
                      <a:pt x="245" y="835"/>
                      <a:pt x="245" y="821"/>
                    </a:cubicBezTo>
                    <a:cubicBezTo>
                      <a:pt x="245" y="802"/>
                      <a:pt x="245" y="788"/>
                      <a:pt x="251" y="775"/>
                    </a:cubicBezTo>
                    <a:cubicBezTo>
                      <a:pt x="258" y="762"/>
                      <a:pt x="271" y="742"/>
                      <a:pt x="285" y="729"/>
                    </a:cubicBezTo>
                    <a:cubicBezTo>
                      <a:pt x="298" y="715"/>
                      <a:pt x="304" y="709"/>
                      <a:pt x="318" y="702"/>
                    </a:cubicBezTo>
                    <a:cubicBezTo>
                      <a:pt x="331" y="696"/>
                      <a:pt x="344" y="696"/>
                      <a:pt x="351" y="696"/>
                    </a:cubicBezTo>
                    <a:cubicBezTo>
                      <a:pt x="364" y="696"/>
                      <a:pt x="371" y="696"/>
                      <a:pt x="377" y="696"/>
                    </a:cubicBezTo>
                    <a:cubicBezTo>
                      <a:pt x="384" y="696"/>
                      <a:pt x="391" y="702"/>
                      <a:pt x="397" y="709"/>
                    </a:cubicBezTo>
                    <a:cubicBezTo>
                      <a:pt x="404" y="715"/>
                      <a:pt x="404" y="715"/>
                      <a:pt x="404" y="722"/>
                    </a:cubicBezTo>
                    <a:cubicBezTo>
                      <a:pt x="404" y="735"/>
                      <a:pt x="404" y="735"/>
                      <a:pt x="397" y="742"/>
                    </a:cubicBezTo>
                    <a:cubicBezTo>
                      <a:pt x="397" y="749"/>
                      <a:pt x="391" y="749"/>
                      <a:pt x="384" y="749"/>
                    </a:cubicBezTo>
                    <a:cubicBezTo>
                      <a:pt x="384" y="749"/>
                      <a:pt x="377" y="749"/>
                      <a:pt x="371" y="749"/>
                    </a:cubicBezTo>
                    <a:cubicBezTo>
                      <a:pt x="357" y="742"/>
                      <a:pt x="344" y="742"/>
                      <a:pt x="338" y="742"/>
                    </a:cubicBezTo>
                    <a:cubicBezTo>
                      <a:pt x="331" y="742"/>
                      <a:pt x="318" y="749"/>
                      <a:pt x="311" y="762"/>
                    </a:cubicBezTo>
                    <a:cubicBezTo>
                      <a:pt x="298" y="768"/>
                      <a:pt x="291" y="782"/>
                      <a:pt x="291" y="788"/>
                    </a:cubicBezTo>
                    <a:cubicBezTo>
                      <a:pt x="291" y="802"/>
                      <a:pt x="291" y="808"/>
                      <a:pt x="298" y="815"/>
                    </a:cubicBezTo>
                    <a:cubicBezTo>
                      <a:pt x="304" y="821"/>
                      <a:pt x="304" y="821"/>
                      <a:pt x="311" y="821"/>
                    </a:cubicBezTo>
                    <a:cubicBezTo>
                      <a:pt x="318" y="821"/>
                      <a:pt x="318" y="821"/>
                      <a:pt x="324" y="821"/>
                    </a:cubicBezTo>
                    <a:cubicBezTo>
                      <a:pt x="331" y="821"/>
                      <a:pt x="338" y="815"/>
                      <a:pt x="344" y="815"/>
                    </a:cubicBezTo>
                    <a:cubicBezTo>
                      <a:pt x="344" y="815"/>
                      <a:pt x="357" y="808"/>
                      <a:pt x="364" y="802"/>
                    </a:cubicBezTo>
                    <a:cubicBezTo>
                      <a:pt x="377" y="795"/>
                      <a:pt x="391" y="788"/>
                      <a:pt x="404" y="782"/>
                    </a:cubicBezTo>
                    <a:cubicBezTo>
                      <a:pt x="417" y="775"/>
                      <a:pt x="424" y="768"/>
                      <a:pt x="437" y="768"/>
                    </a:cubicBezTo>
                    <a:cubicBezTo>
                      <a:pt x="450" y="768"/>
                      <a:pt x="457" y="768"/>
                      <a:pt x="470" y="768"/>
                    </a:cubicBezTo>
                    <a:cubicBezTo>
                      <a:pt x="477" y="775"/>
                      <a:pt x="490" y="782"/>
                      <a:pt x="496" y="788"/>
                    </a:cubicBezTo>
                    <a:cubicBezTo>
                      <a:pt x="510" y="802"/>
                      <a:pt x="516" y="815"/>
                      <a:pt x="523" y="828"/>
                    </a:cubicBezTo>
                    <a:cubicBezTo>
                      <a:pt x="523" y="848"/>
                      <a:pt x="523" y="861"/>
                      <a:pt x="516" y="881"/>
                    </a:cubicBezTo>
                    <a:close/>
                    <a:moveTo>
                      <a:pt x="722" y="682"/>
                    </a:moveTo>
                    <a:lnTo>
                      <a:pt x="722" y="682"/>
                    </a:lnTo>
                    <a:cubicBezTo>
                      <a:pt x="616" y="788"/>
                      <a:pt x="616" y="788"/>
                      <a:pt x="616" y="788"/>
                    </a:cubicBezTo>
                    <a:cubicBezTo>
                      <a:pt x="602" y="802"/>
                      <a:pt x="596" y="802"/>
                      <a:pt x="589" y="802"/>
                    </a:cubicBezTo>
                    <a:cubicBezTo>
                      <a:pt x="583" y="802"/>
                      <a:pt x="576" y="802"/>
                      <a:pt x="563" y="788"/>
                    </a:cubicBezTo>
                    <a:cubicBezTo>
                      <a:pt x="424" y="649"/>
                      <a:pt x="424" y="649"/>
                      <a:pt x="424" y="649"/>
                    </a:cubicBezTo>
                    <a:cubicBezTo>
                      <a:pt x="417" y="643"/>
                      <a:pt x="410" y="636"/>
                      <a:pt x="410" y="629"/>
                    </a:cubicBezTo>
                    <a:cubicBezTo>
                      <a:pt x="410" y="623"/>
                      <a:pt x="410" y="623"/>
                      <a:pt x="410" y="616"/>
                    </a:cubicBezTo>
                    <a:cubicBezTo>
                      <a:pt x="410" y="610"/>
                      <a:pt x="417" y="603"/>
                      <a:pt x="424" y="596"/>
                    </a:cubicBezTo>
                    <a:cubicBezTo>
                      <a:pt x="523" y="497"/>
                      <a:pt x="523" y="497"/>
                      <a:pt x="523" y="497"/>
                    </a:cubicBezTo>
                    <a:cubicBezTo>
                      <a:pt x="530" y="490"/>
                      <a:pt x="536" y="484"/>
                      <a:pt x="543" y="484"/>
                    </a:cubicBezTo>
                    <a:cubicBezTo>
                      <a:pt x="549" y="484"/>
                      <a:pt x="549" y="490"/>
                      <a:pt x="556" y="490"/>
                    </a:cubicBezTo>
                    <a:cubicBezTo>
                      <a:pt x="563" y="497"/>
                      <a:pt x="563" y="504"/>
                      <a:pt x="563" y="510"/>
                    </a:cubicBezTo>
                    <a:cubicBezTo>
                      <a:pt x="563" y="517"/>
                      <a:pt x="563" y="517"/>
                      <a:pt x="556" y="523"/>
                    </a:cubicBezTo>
                    <a:cubicBezTo>
                      <a:pt x="463" y="616"/>
                      <a:pt x="463" y="616"/>
                      <a:pt x="463" y="616"/>
                    </a:cubicBezTo>
                    <a:cubicBezTo>
                      <a:pt x="510" y="662"/>
                      <a:pt x="510" y="662"/>
                      <a:pt x="510" y="662"/>
                    </a:cubicBezTo>
                    <a:cubicBezTo>
                      <a:pt x="596" y="583"/>
                      <a:pt x="596" y="583"/>
                      <a:pt x="596" y="583"/>
                    </a:cubicBezTo>
                    <a:cubicBezTo>
                      <a:pt x="602" y="576"/>
                      <a:pt x="602" y="570"/>
                      <a:pt x="609" y="570"/>
                    </a:cubicBezTo>
                    <a:cubicBezTo>
                      <a:pt x="616" y="570"/>
                      <a:pt x="622" y="570"/>
                      <a:pt x="629" y="576"/>
                    </a:cubicBezTo>
                    <a:cubicBezTo>
                      <a:pt x="629" y="583"/>
                      <a:pt x="636" y="590"/>
                      <a:pt x="629" y="590"/>
                    </a:cubicBezTo>
                    <a:cubicBezTo>
                      <a:pt x="629" y="596"/>
                      <a:pt x="629" y="603"/>
                      <a:pt x="622" y="610"/>
                    </a:cubicBezTo>
                    <a:cubicBezTo>
                      <a:pt x="543" y="689"/>
                      <a:pt x="543" y="689"/>
                      <a:pt x="543" y="689"/>
                    </a:cubicBezTo>
                    <a:cubicBezTo>
                      <a:pt x="596" y="742"/>
                      <a:pt x="596" y="742"/>
                      <a:pt x="596" y="742"/>
                    </a:cubicBezTo>
                    <a:cubicBezTo>
                      <a:pt x="689" y="656"/>
                      <a:pt x="689" y="656"/>
                      <a:pt x="689" y="656"/>
                    </a:cubicBezTo>
                    <a:cubicBezTo>
                      <a:pt x="695" y="649"/>
                      <a:pt x="702" y="643"/>
                      <a:pt x="708" y="643"/>
                    </a:cubicBezTo>
                    <a:cubicBezTo>
                      <a:pt x="708" y="643"/>
                      <a:pt x="715" y="649"/>
                      <a:pt x="722" y="649"/>
                    </a:cubicBezTo>
                    <a:cubicBezTo>
                      <a:pt x="728" y="656"/>
                      <a:pt x="728" y="662"/>
                      <a:pt x="728" y="669"/>
                    </a:cubicBezTo>
                    <a:cubicBezTo>
                      <a:pt x="728" y="676"/>
                      <a:pt x="722" y="676"/>
                      <a:pt x="722" y="682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ubicBezTo>
                      <a:pt x="881" y="523"/>
                      <a:pt x="874" y="537"/>
                      <a:pt x="854" y="557"/>
                    </a:cubicBezTo>
                    <a:cubicBezTo>
                      <a:pt x="841" y="570"/>
                      <a:pt x="828" y="576"/>
                      <a:pt x="808" y="590"/>
                    </a:cubicBezTo>
                    <a:cubicBezTo>
                      <a:pt x="795" y="596"/>
                      <a:pt x="775" y="596"/>
                      <a:pt x="761" y="596"/>
                    </a:cubicBezTo>
                    <a:cubicBezTo>
                      <a:pt x="742" y="596"/>
                      <a:pt x="728" y="590"/>
                      <a:pt x="708" y="583"/>
                    </a:cubicBezTo>
                    <a:cubicBezTo>
                      <a:pt x="695" y="576"/>
                      <a:pt x="675" y="563"/>
                      <a:pt x="662" y="550"/>
                    </a:cubicBezTo>
                    <a:cubicBezTo>
                      <a:pt x="649" y="530"/>
                      <a:pt x="636" y="517"/>
                      <a:pt x="629" y="504"/>
                    </a:cubicBezTo>
                    <a:cubicBezTo>
                      <a:pt x="622" y="484"/>
                      <a:pt x="616" y="470"/>
                      <a:pt x="616" y="451"/>
                    </a:cubicBezTo>
                    <a:cubicBezTo>
                      <a:pt x="616" y="437"/>
                      <a:pt x="616" y="418"/>
                      <a:pt x="622" y="404"/>
                    </a:cubicBezTo>
                    <a:cubicBezTo>
                      <a:pt x="629" y="384"/>
                      <a:pt x="642" y="371"/>
                      <a:pt x="655" y="358"/>
                    </a:cubicBezTo>
                    <a:cubicBezTo>
                      <a:pt x="675" y="338"/>
                      <a:pt x="695" y="325"/>
                      <a:pt x="722" y="318"/>
                    </a:cubicBezTo>
                    <a:cubicBezTo>
                      <a:pt x="742" y="312"/>
                      <a:pt x="768" y="312"/>
                      <a:pt x="788" y="318"/>
                    </a:cubicBezTo>
                    <a:cubicBezTo>
                      <a:pt x="808" y="325"/>
                      <a:pt x="828" y="338"/>
                      <a:pt x="854" y="358"/>
                    </a:cubicBezTo>
                    <a:cubicBezTo>
                      <a:pt x="867" y="378"/>
                      <a:pt x="881" y="391"/>
                      <a:pt x="887" y="404"/>
                    </a:cubicBezTo>
                    <a:cubicBezTo>
                      <a:pt x="894" y="424"/>
                      <a:pt x="901" y="437"/>
                      <a:pt x="901" y="457"/>
                    </a:cubicBezTo>
                    <a:cubicBezTo>
                      <a:pt x="901" y="470"/>
                      <a:pt x="894" y="490"/>
                      <a:pt x="887" y="504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Group 17"/>
            <p:cNvGrpSpPr/>
            <p:nvPr/>
          </p:nvGrpSpPr>
          <p:grpSpPr>
            <a:xfrm>
              <a:off x="16265436" y="7890168"/>
              <a:ext cx="1491261" cy="1492243"/>
              <a:chOff x="16265436" y="7890168"/>
              <a:chExt cx="1491261" cy="1492243"/>
            </a:xfrm>
          </p:grpSpPr>
          <p:sp>
            <p:nvSpPr>
              <p:cNvPr id="50" name="Freeform 17"/>
              <p:cNvSpPr>
                <a:spLocks noChangeArrowheads="1"/>
              </p:cNvSpPr>
              <p:nvPr/>
            </p:nvSpPr>
            <p:spPr bwMode="auto">
              <a:xfrm>
                <a:off x="16265436" y="7890168"/>
                <a:ext cx="1491261" cy="1492243"/>
              </a:xfrm>
              <a:custGeom>
                <a:avLst/>
                <a:gdLst>
                  <a:gd name="T0" fmla="*/ 3331 w 3332"/>
                  <a:gd name="T1" fmla="*/ 1668 h 3338"/>
                  <a:gd name="T2" fmla="*/ 3331 w 3332"/>
                  <a:gd name="T3" fmla="*/ 1668 h 3338"/>
                  <a:gd name="T4" fmla="*/ 1669 w 3332"/>
                  <a:gd name="T5" fmla="*/ 3337 h 3338"/>
                  <a:gd name="T6" fmla="*/ 0 w 3332"/>
                  <a:gd name="T7" fmla="*/ 1668 h 3338"/>
                  <a:gd name="T8" fmla="*/ 1669 w 3332"/>
                  <a:gd name="T9" fmla="*/ 0 h 3338"/>
                  <a:gd name="T10" fmla="*/ 3331 w 3332"/>
                  <a:gd name="T11" fmla="*/ 1668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32" h="3338">
                    <a:moveTo>
                      <a:pt x="3331" y="1668"/>
                    </a:moveTo>
                    <a:lnTo>
                      <a:pt x="3331" y="1668"/>
                    </a:lnTo>
                    <a:cubicBezTo>
                      <a:pt x="3331" y="2589"/>
                      <a:pt x="2590" y="3337"/>
                      <a:pt x="1669" y="3337"/>
                    </a:cubicBezTo>
                    <a:cubicBezTo>
                      <a:pt x="742" y="3337"/>
                      <a:pt x="0" y="2589"/>
                      <a:pt x="0" y="1668"/>
                    </a:cubicBezTo>
                    <a:cubicBezTo>
                      <a:pt x="0" y="748"/>
                      <a:pt x="742" y="0"/>
                      <a:pt x="1669" y="0"/>
                    </a:cubicBezTo>
                    <a:cubicBezTo>
                      <a:pt x="2590" y="0"/>
                      <a:pt x="3331" y="748"/>
                      <a:pt x="3331" y="166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18"/>
              <p:cNvSpPr>
                <a:spLocks noChangeArrowheads="1"/>
              </p:cNvSpPr>
              <p:nvPr/>
            </p:nvSpPr>
            <p:spPr bwMode="auto">
              <a:xfrm>
                <a:off x="16528135" y="8200065"/>
                <a:ext cx="961913" cy="874423"/>
              </a:xfrm>
              <a:custGeom>
                <a:avLst/>
                <a:gdLst>
                  <a:gd name="T0" fmla="*/ 2006 w 2153"/>
                  <a:gd name="T1" fmla="*/ 767 h 1960"/>
                  <a:gd name="T2" fmla="*/ 1814 w 2153"/>
                  <a:gd name="T3" fmla="*/ 198 h 1960"/>
                  <a:gd name="T4" fmla="*/ 198 w 2153"/>
                  <a:gd name="T5" fmla="*/ 0 h 1960"/>
                  <a:gd name="T6" fmla="*/ 0 w 2153"/>
                  <a:gd name="T7" fmla="*/ 1025 h 1960"/>
                  <a:gd name="T8" fmla="*/ 377 w 2153"/>
                  <a:gd name="T9" fmla="*/ 1224 h 1960"/>
                  <a:gd name="T10" fmla="*/ 543 w 2153"/>
                  <a:gd name="T11" fmla="*/ 1959 h 1960"/>
                  <a:gd name="T12" fmla="*/ 1066 w 2153"/>
                  <a:gd name="T13" fmla="*/ 1800 h 1960"/>
                  <a:gd name="T14" fmla="*/ 1192 w 2153"/>
                  <a:gd name="T15" fmla="*/ 1224 h 1960"/>
                  <a:gd name="T16" fmla="*/ 1337 w 2153"/>
                  <a:gd name="T17" fmla="*/ 1655 h 1960"/>
                  <a:gd name="T18" fmla="*/ 2152 w 2153"/>
                  <a:gd name="T19" fmla="*/ 1509 h 1960"/>
                  <a:gd name="T20" fmla="*/ 2006 w 2153"/>
                  <a:gd name="T21" fmla="*/ 767 h 1960"/>
                  <a:gd name="T22" fmla="*/ 1966 w 2153"/>
                  <a:gd name="T23" fmla="*/ 846 h 1960"/>
                  <a:gd name="T24" fmla="*/ 1966 w 2153"/>
                  <a:gd name="T25" fmla="*/ 933 h 1960"/>
                  <a:gd name="T26" fmla="*/ 1966 w 2153"/>
                  <a:gd name="T27" fmla="*/ 846 h 1960"/>
                  <a:gd name="T28" fmla="*/ 2046 w 2153"/>
                  <a:gd name="T29" fmla="*/ 1535 h 1960"/>
                  <a:gd name="T30" fmla="*/ 1304 w 2153"/>
                  <a:gd name="T31" fmla="*/ 999 h 1960"/>
                  <a:gd name="T32" fmla="*/ 2046 w 2153"/>
                  <a:gd name="T33" fmla="*/ 1535 h 1960"/>
                  <a:gd name="T34" fmla="*/ 1841 w 2153"/>
                  <a:gd name="T35" fmla="*/ 846 h 1960"/>
                  <a:gd name="T36" fmla="*/ 1841 w 2153"/>
                  <a:gd name="T37" fmla="*/ 933 h 1960"/>
                  <a:gd name="T38" fmla="*/ 1841 w 2153"/>
                  <a:gd name="T39" fmla="*/ 846 h 1960"/>
                  <a:gd name="T40" fmla="*/ 1576 w 2153"/>
                  <a:gd name="T41" fmla="*/ 98 h 1960"/>
                  <a:gd name="T42" fmla="*/ 1576 w 2153"/>
                  <a:gd name="T43" fmla="*/ 218 h 1960"/>
                  <a:gd name="T44" fmla="*/ 1576 w 2153"/>
                  <a:gd name="T45" fmla="*/ 98 h 1960"/>
                  <a:gd name="T46" fmla="*/ 1410 w 2153"/>
                  <a:gd name="T47" fmla="*/ 98 h 1960"/>
                  <a:gd name="T48" fmla="*/ 1410 w 2153"/>
                  <a:gd name="T49" fmla="*/ 218 h 1960"/>
                  <a:gd name="T50" fmla="*/ 1410 w 2153"/>
                  <a:gd name="T51" fmla="*/ 98 h 1960"/>
                  <a:gd name="T52" fmla="*/ 721 w 2153"/>
                  <a:gd name="T53" fmla="*/ 919 h 1960"/>
                  <a:gd name="T54" fmla="*/ 807 w 2153"/>
                  <a:gd name="T55" fmla="*/ 919 h 1960"/>
                  <a:gd name="T56" fmla="*/ 721 w 2153"/>
                  <a:gd name="T57" fmla="*/ 919 h 1960"/>
                  <a:gd name="T58" fmla="*/ 847 w 2153"/>
                  <a:gd name="T59" fmla="*/ 919 h 1960"/>
                  <a:gd name="T60" fmla="*/ 933 w 2153"/>
                  <a:gd name="T61" fmla="*/ 919 h 1960"/>
                  <a:gd name="T62" fmla="*/ 847 w 2153"/>
                  <a:gd name="T63" fmla="*/ 919 h 1960"/>
                  <a:gd name="T64" fmla="*/ 940 w 2153"/>
                  <a:gd name="T65" fmla="*/ 1820 h 1960"/>
                  <a:gd name="T66" fmla="*/ 503 w 2153"/>
                  <a:gd name="T67" fmla="*/ 1045 h 1960"/>
                  <a:gd name="T68" fmla="*/ 940 w 2153"/>
                  <a:gd name="T69" fmla="*/ 1820 h 1960"/>
                  <a:gd name="T70" fmla="*/ 1066 w 2153"/>
                  <a:gd name="T71" fmla="*/ 1058 h 1960"/>
                  <a:gd name="T72" fmla="*/ 900 w 2153"/>
                  <a:gd name="T73" fmla="*/ 787 h 1960"/>
                  <a:gd name="T74" fmla="*/ 377 w 2153"/>
                  <a:gd name="T75" fmla="*/ 952 h 1960"/>
                  <a:gd name="T76" fmla="*/ 152 w 2153"/>
                  <a:gd name="T77" fmla="*/ 1058 h 1960"/>
                  <a:gd name="T78" fmla="*/ 1669 w 2153"/>
                  <a:gd name="T79" fmla="*/ 310 h 1960"/>
                  <a:gd name="T80" fmla="*/ 1337 w 2153"/>
                  <a:gd name="T81" fmla="*/ 767 h 1960"/>
                  <a:gd name="T82" fmla="*/ 1192 w 2153"/>
                  <a:gd name="T83" fmla="*/ 1058 h 1960"/>
                  <a:gd name="T84" fmla="*/ 1066 w 2153"/>
                  <a:gd name="T85" fmla="*/ 1058 h 1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53" h="1960">
                    <a:moveTo>
                      <a:pt x="2006" y="767"/>
                    </a:moveTo>
                    <a:lnTo>
                      <a:pt x="2006" y="767"/>
                    </a:lnTo>
                    <a:cubicBezTo>
                      <a:pt x="1814" y="767"/>
                      <a:pt x="1814" y="767"/>
                      <a:pt x="1814" y="767"/>
                    </a:cubicBezTo>
                    <a:cubicBezTo>
                      <a:pt x="1814" y="198"/>
                      <a:pt x="1814" y="198"/>
                      <a:pt x="1814" y="198"/>
                    </a:cubicBezTo>
                    <a:cubicBezTo>
                      <a:pt x="1814" y="85"/>
                      <a:pt x="1728" y="0"/>
                      <a:pt x="162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92" y="0"/>
                      <a:pt x="0" y="85"/>
                      <a:pt x="0" y="198"/>
                    </a:cubicBezTo>
                    <a:cubicBezTo>
                      <a:pt x="0" y="1025"/>
                      <a:pt x="0" y="1025"/>
                      <a:pt x="0" y="1025"/>
                    </a:cubicBezTo>
                    <a:cubicBezTo>
                      <a:pt x="0" y="1138"/>
                      <a:pt x="92" y="1224"/>
                      <a:pt x="198" y="1224"/>
                    </a:cubicBezTo>
                    <a:cubicBezTo>
                      <a:pt x="377" y="1224"/>
                      <a:pt x="377" y="1224"/>
                      <a:pt x="377" y="1224"/>
                    </a:cubicBezTo>
                    <a:cubicBezTo>
                      <a:pt x="377" y="1800"/>
                      <a:pt x="377" y="1800"/>
                      <a:pt x="377" y="1800"/>
                    </a:cubicBezTo>
                    <a:cubicBezTo>
                      <a:pt x="377" y="1886"/>
                      <a:pt x="450" y="1959"/>
                      <a:pt x="543" y="1959"/>
                    </a:cubicBezTo>
                    <a:cubicBezTo>
                      <a:pt x="900" y="1959"/>
                      <a:pt x="900" y="1959"/>
                      <a:pt x="900" y="1959"/>
                    </a:cubicBezTo>
                    <a:cubicBezTo>
                      <a:pt x="993" y="1959"/>
                      <a:pt x="1066" y="1886"/>
                      <a:pt x="1066" y="1800"/>
                    </a:cubicBezTo>
                    <a:cubicBezTo>
                      <a:pt x="1066" y="1224"/>
                      <a:pt x="1066" y="1224"/>
                      <a:pt x="1066" y="1224"/>
                    </a:cubicBezTo>
                    <a:cubicBezTo>
                      <a:pt x="1192" y="1224"/>
                      <a:pt x="1192" y="1224"/>
                      <a:pt x="1192" y="1224"/>
                    </a:cubicBezTo>
                    <a:cubicBezTo>
                      <a:pt x="1192" y="1509"/>
                      <a:pt x="1192" y="1509"/>
                      <a:pt x="1192" y="1509"/>
                    </a:cubicBezTo>
                    <a:cubicBezTo>
                      <a:pt x="1192" y="1588"/>
                      <a:pt x="1258" y="1655"/>
                      <a:pt x="1337" y="1655"/>
                    </a:cubicBezTo>
                    <a:cubicBezTo>
                      <a:pt x="2006" y="1655"/>
                      <a:pt x="2006" y="1655"/>
                      <a:pt x="2006" y="1655"/>
                    </a:cubicBezTo>
                    <a:cubicBezTo>
                      <a:pt x="2086" y="1655"/>
                      <a:pt x="2152" y="1588"/>
                      <a:pt x="2152" y="1509"/>
                    </a:cubicBezTo>
                    <a:cubicBezTo>
                      <a:pt x="2152" y="913"/>
                      <a:pt x="2152" y="913"/>
                      <a:pt x="2152" y="913"/>
                    </a:cubicBezTo>
                    <a:cubicBezTo>
                      <a:pt x="2152" y="833"/>
                      <a:pt x="2086" y="767"/>
                      <a:pt x="2006" y="767"/>
                    </a:cubicBezTo>
                    <a:close/>
                    <a:moveTo>
                      <a:pt x="1966" y="846"/>
                    </a:moveTo>
                    <a:lnTo>
                      <a:pt x="1966" y="846"/>
                    </a:lnTo>
                    <a:cubicBezTo>
                      <a:pt x="1993" y="846"/>
                      <a:pt x="2013" y="866"/>
                      <a:pt x="2013" y="893"/>
                    </a:cubicBezTo>
                    <a:cubicBezTo>
                      <a:pt x="2013" y="913"/>
                      <a:pt x="1993" y="933"/>
                      <a:pt x="1966" y="933"/>
                    </a:cubicBezTo>
                    <a:cubicBezTo>
                      <a:pt x="1940" y="933"/>
                      <a:pt x="1920" y="913"/>
                      <a:pt x="1920" y="893"/>
                    </a:cubicBezTo>
                    <a:cubicBezTo>
                      <a:pt x="1920" y="866"/>
                      <a:pt x="1940" y="846"/>
                      <a:pt x="1966" y="846"/>
                    </a:cubicBezTo>
                    <a:close/>
                    <a:moveTo>
                      <a:pt x="2046" y="1535"/>
                    </a:moveTo>
                    <a:lnTo>
                      <a:pt x="2046" y="1535"/>
                    </a:lnTo>
                    <a:cubicBezTo>
                      <a:pt x="1304" y="1535"/>
                      <a:pt x="1304" y="1535"/>
                      <a:pt x="1304" y="1535"/>
                    </a:cubicBezTo>
                    <a:cubicBezTo>
                      <a:pt x="1304" y="999"/>
                      <a:pt x="1304" y="999"/>
                      <a:pt x="1304" y="999"/>
                    </a:cubicBezTo>
                    <a:cubicBezTo>
                      <a:pt x="2046" y="999"/>
                      <a:pt x="2046" y="999"/>
                      <a:pt x="2046" y="999"/>
                    </a:cubicBezTo>
                    <a:lnTo>
                      <a:pt x="2046" y="1535"/>
                    </a:lnTo>
                    <a:close/>
                    <a:moveTo>
                      <a:pt x="1841" y="846"/>
                    </a:moveTo>
                    <a:lnTo>
                      <a:pt x="1841" y="846"/>
                    </a:lnTo>
                    <a:cubicBezTo>
                      <a:pt x="1867" y="846"/>
                      <a:pt x="1887" y="866"/>
                      <a:pt x="1887" y="893"/>
                    </a:cubicBezTo>
                    <a:cubicBezTo>
                      <a:pt x="1887" y="913"/>
                      <a:pt x="1867" y="933"/>
                      <a:pt x="1841" y="933"/>
                    </a:cubicBezTo>
                    <a:cubicBezTo>
                      <a:pt x="1814" y="933"/>
                      <a:pt x="1794" y="913"/>
                      <a:pt x="1794" y="893"/>
                    </a:cubicBezTo>
                    <a:cubicBezTo>
                      <a:pt x="1794" y="866"/>
                      <a:pt x="1814" y="846"/>
                      <a:pt x="1841" y="846"/>
                    </a:cubicBezTo>
                    <a:close/>
                    <a:moveTo>
                      <a:pt x="1576" y="98"/>
                    </a:moveTo>
                    <a:lnTo>
                      <a:pt x="1576" y="98"/>
                    </a:lnTo>
                    <a:cubicBezTo>
                      <a:pt x="1609" y="98"/>
                      <a:pt x="1635" y="125"/>
                      <a:pt x="1635" y="158"/>
                    </a:cubicBezTo>
                    <a:cubicBezTo>
                      <a:pt x="1635" y="191"/>
                      <a:pt x="1609" y="218"/>
                      <a:pt x="1576" y="218"/>
                    </a:cubicBezTo>
                    <a:cubicBezTo>
                      <a:pt x="1543" y="218"/>
                      <a:pt x="1516" y="191"/>
                      <a:pt x="1516" y="158"/>
                    </a:cubicBezTo>
                    <a:cubicBezTo>
                      <a:pt x="1516" y="125"/>
                      <a:pt x="1543" y="98"/>
                      <a:pt x="1576" y="98"/>
                    </a:cubicBezTo>
                    <a:close/>
                    <a:moveTo>
                      <a:pt x="1410" y="98"/>
                    </a:moveTo>
                    <a:lnTo>
                      <a:pt x="1410" y="98"/>
                    </a:lnTo>
                    <a:cubicBezTo>
                      <a:pt x="1443" y="98"/>
                      <a:pt x="1470" y="125"/>
                      <a:pt x="1470" y="158"/>
                    </a:cubicBezTo>
                    <a:cubicBezTo>
                      <a:pt x="1470" y="191"/>
                      <a:pt x="1443" y="218"/>
                      <a:pt x="1410" y="218"/>
                    </a:cubicBezTo>
                    <a:cubicBezTo>
                      <a:pt x="1377" y="218"/>
                      <a:pt x="1351" y="191"/>
                      <a:pt x="1351" y="158"/>
                    </a:cubicBezTo>
                    <a:cubicBezTo>
                      <a:pt x="1351" y="125"/>
                      <a:pt x="1377" y="98"/>
                      <a:pt x="1410" y="98"/>
                    </a:cubicBezTo>
                    <a:close/>
                    <a:moveTo>
                      <a:pt x="721" y="919"/>
                    </a:moveTo>
                    <a:lnTo>
                      <a:pt x="721" y="919"/>
                    </a:lnTo>
                    <a:cubicBezTo>
                      <a:pt x="721" y="893"/>
                      <a:pt x="741" y="873"/>
                      <a:pt x="761" y="873"/>
                    </a:cubicBezTo>
                    <a:cubicBezTo>
                      <a:pt x="788" y="873"/>
                      <a:pt x="807" y="893"/>
                      <a:pt x="807" y="919"/>
                    </a:cubicBezTo>
                    <a:cubicBezTo>
                      <a:pt x="807" y="946"/>
                      <a:pt x="788" y="966"/>
                      <a:pt x="761" y="966"/>
                    </a:cubicBezTo>
                    <a:cubicBezTo>
                      <a:pt x="741" y="966"/>
                      <a:pt x="721" y="946"/>
                      <a:pt x="721" y="919"/>
                    </a:cubicBezTo>
                    <a:close/>
                    <a:moveTo>
                      <a:pt x="847" y="919"/>
                    </a:moveTo>
                    <a:lnTo>
                      <a:pt x="847" y="919"/>
                    </a:lnTo>
                    <a:cubicBezTo>
                      <a:pt x="847" y="893"/>
                      <a:pt x="867" y="873"/>
                      <a:pt x="887" y="873"/>
                    </a:cubicBezTo>
                    <a:cubicBezTo>
                      <a:pt x="913" y="873"/>
                      <a:pt x="933" y="893"/>
                      <a:pt x="933" y="919"/>
                    </a:cubicBezTo>
                    <a:cubicBezTo>
                      <a:pt x="933" y="946"/>
                      <a:pt x="913" y="966"/>
                      <a:pt x="887" y="966"/>
                    </a:cubicBezTo>
                    <a:cubicBezTo>
                      <a:pt x="867" y="966"/>
                      <a:pt x="847" y="946"/>
                      <a:pt x="847" y="919"/>
                    </a:cubicBezTo>
                    <a:close/>
                    <a:moveTo>
                      <a:pt x="940" y="1820"/>
                    </a:moveTo>
                    <a:lnTo>
                      <a:pt x="940" y="1820"/>
                    </a:lnTo>
                    <a:cubicBezTo>
                      <a:pt x="503" y="1820"/>
                      <a:pt x="503" y="1820"/>
                      <a:pt x="503" y="1820"/>
                    </a:cubicBezTo>
                    <a:cubicBezTo>
                      <a:pt x="503" y="1045"/>
                      <a:pt x="503" y="1045"/>
                      <a:pt x="503" y="1045"/>
                    </a:cubicBezTo>
                    <a:cubicBezTo>
                      <a:pt x="940" y="1045"/>
                      <a:pt x="940" y="1045"/>
                      <a:pt x="940" y="1045"/>
                    </a:cubicBezTo>
                    <a:lnTo>
                      <a:pt x="940" y="1820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ubicBezTo>
                      <a:pt x="1066" y="952"/>
                      <a:pt x="1066" y="952"/>
                      <a:pt x="1066" y="952"/>
                    </a:cubicBezTo>
                    <a:cubicBezTo>
                      <a:pt x="1066" y="860"/>
                      <a:pt x="993" y="787"/>
                      <a:pt x="900" y="787"/>
                    </a:cubicBezTo>
                    <a:cubicBezTo>
                      <a:pt x="543" y="787"/>
                      <a:pt x="543" y="787"/>
                      <a:pt x="543" y="787"/>
                    </a:cubicBezTo>
                    <a:cubicBezTo>
                      <a:pt x="450" y="787"/>
                      <a:pt x="377" y="860"/>
                      <a:pt x="377" y="952"/>
                    </a:cubicBezTo>
                    <a:cubicBezTo>
                      <a:pt x="377" y="1058"/>
                      <a:pt x="377" y="1058"/>
                      <a:pt x="377" y="1058"/>
                    </a:cubicBezTo>
                    <a:cubicBezTo>
                      <a:pt x="152" y="1058"/>
                      <a:pt x="152" y="1058"/>
                      <a:pt x="152" y="1058"/>
                    </a:cubicBezTo>
                    <a:cubicBezTo>
                      <a:pt x="152" y="310"/>
                      <a:pt x="152" y="310"/>
                      <a:pt x="152" y="310"/>
                    </a:cubicBezTo>
                    <a:cubicBezTo>
                      <a:pt x="1669" y="310"/>
                      <a:pt x="1669" y="310"/>
                      <a:pt x="1669" y="310"/>
                    </a:cubicBezTo>
                    <a:cubicBezTo>
                      <a:pt x="1669" y="767"/>
                      <a:pt x="1669" y="767"/>
                      <a:pt x="1669" y="767"/>
                    </a:cubicBezTo>
                    <a:cubicBezTo>
                      <a:pt x="1337" y="767"/>
                      <a:pt x="1337" y="767"/>
                      <a:pt x="1337" y="767"/>
                    </a:cubicBezTo>
                    <a:cubicBezTo>
                      <a:pt x="1258" y="767"/>
                      <a:pt x="1192" y="833"/>
                      <a:pt x="1192" y="913"/>
                    </a:cubicBezTo>
                    <a:cubicBezTo>
                      <a:pt x="1192" y="1058"/>
                      <a:pt x="1192" y="1058"/>
                      <a:pt x="1192" y="1058"/>
                    </a:cubicBezTo>
                    <a:lnTo>
                      <a:pt x="1066" y="1058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7"/>
            <p:cNvGrpSpPr/>
            <p:nvPr/>
          </p:nvGrpSpPr>
          <p:grpSpPr>
            <a:xfrm>
              <a:off x="18347275" y="3778604"/>
              <a:ext cx="770320" cy="771782"/>
              <a:chOff x="15766849" y="3508425"/>
              <a:chExt cx="821736" cy="823295"/>
            </a:xfrm>
          </p:grpSpPr>
          <p:sp>
            <p:nvSpPr>
              <p:cNvPr id="48" name="Freeform 19"/>
              <p:cNvSpPr>
                <a:spLocks noChangeArrowheads="1"/>
              </p:cNvSpPr>
              <p:nvPr/>
            </p:nvSpPr>
            <p:spPr bwMode="auto">
              <a:xfrm>
                <a:off x="15766849" y="3508425"/>
                <a:ext cx="821736" cy="823295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20"/>
              <p:cNvSpPr>
                <a:spLocks noChangeArrowheads="1"/>
              </p:cNvSpPr>
              <p:nvPr/>
            </p:nvSpPr>
            <p:spPr bwMode="auto">
              <a:xfrm>
                <a:off x="16019691" y="3632656"/>
                <a:ext cx="313945" cy="581149"/>
              </a:xfrm>
              <a:custGeom>
                <a:avLst/>
                <a:gdLst>
                  <a:gd name="T0" fmla="*/ 636 w 663"/>
                  <a:gd name="T1" fmla="*/ 0 h 1220"/>
                  <a:gd name="T2" fmla="*/ 636 w 663"/>
                  <a:gd name="T3" fmla="*/ 0 h 1220"/>
                  <a:gd name="T4" fmla="*/ 477 w 663"/>
                  <a:gd name="T5" fmla="*/ 0 h 1220"/>
                  <a:gd name="T6" fmla="*/ 185 w 663"/>
                  <a:gd name="T7" fmla="*/ 298 h 1220"/>
                  <a:gd name="T8" fmla="*/ 185 w 663"/>
                  <a:gd name="T9" fmla="*/ 437 h 1220"/>
                  <a:gd name="T10" fmla="*/ 27 w 663"/>
                  <a:gd name="T11" fmla="*/ 437 h 1220"/>
                  <a:gd name="T12" fmla="*/ 0 w 663"/>
                  <a:gd name="T13" fmla="*/ 464 h 1220"/>
                  <a:gd name="T14" fmla="*/ 0 w 663"/>
                  <a:gd name="T15" fmla="*/ 662 h 1220"/>
                  <a:gd name="T16" fmla="*/ 27 w 663"/>
                  <a:gd name="T17" fmla="*/ 689 h 1220"/>
                  <a:gd name="T18" fmla="*/ 185 w 663"/>
                  <a:gd name="T19" fmla="*/ 689 h 1220"/>
                  <a:gd name="T20" fmla="*/ 185 w 663"/>
                  <a:gd name="T21" fmla="*/ 1192 h 1220"/>
                  <a:gd name="T22" fmla="*/ 212 w 663"/>
                  <a:gd name="T23" fmla="*/ 1219 h 1220"/>
                  <a:gd name="T24" fmla="*/ 417 w 663"/>
                  <a:gd name="T25" fmla="*/ 1219 h 1220"/>
                  <a:gd name="T26" fmla="*/ 444 w 663"/>
                  <a:gd name="T27" fmla="*/ 1192 h 1220"/>
                  <a:gd name="T28" fmla="*/ 444 w 663"/>
                  <a:gd name="T29" fmla="*/ 689 h 1220"/>
                  <a:gd name="T30" fmla="*/ 629 w 663"/>
                  <a:gd name="T31" fmla="*/ 689 h 1220"/>
                  <a:gd name="T32" fmla="*/ 656 w 663"/>
                  <a:gd name="T33" fmla="*/ 662 h 1220"/>
                  <a:gd name="T34" fmla="*/ 656 w 663"/>
                  <a:gd name="T35" fmla="*/ 464 h 1220"/>
                  <a:gd name="T36" fmla="*/ 649 w 663"/>
                  <a:gd name="T37" fmla="*/ 444 h 1220"/>
                  <a:gd name="T38" fmla="*/ 629 w 663"/>
                  <a:gd name="T39" fmla="*/ 437 h 1220"/>
                  <a:gd name="T40" fmla="*/ 444 w 663"/>
                  <a:gd name="T41" fmla="*/ 437 h 1220"/>
                  <a:gd name="T42" fmla="*/ 444 w 663"/>
                  <a:gd name="T43" fmla="*/ 318 h 1220"/>
                  <a:gd name="T44" fmla="*/ 530 w 663"/>
                  <a:gd name="T45" fmla="*/ 232 h 1220"/>
                  <a:gd name="T46" fmla="*/ 636 w 663"/>
                  <a:gd name="T47" fmla="*/ 232 h 1220"/>
                  <a:gd name="T48" fmla="*/ 662 w 663"/>
                  <a:gd name="T49" fmla="*/ 205 h 1220"/>
                  <a:gd name="T50" fmla="*/ 662 w 663"/>
                  <a:gd name="T51" fmla="*/ 20 h 1220"/>
                  <a:gd name="T52" fmla="*/ 636 w 663"/>
                  <a:gd name="T53" fmla="*/ 0 h 1220"/>
                  <a:gd name="T54" fmla="*/ 636 w 663"/>
                  <a:gd name="T55" fmla="*/ 0 h 1220"/>
                  <a:gd name="T56" fmla="*/ 636 w 663"/>
                  <a:gd name="T57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63" h="1220">
                    <a:moveTo>
                      <a:pt x="636" y="0"/>
                    </a:moveTo>
                    <a:lnTo>
                      <a:pt x="636" y="0"/>
                    </a:lnTo>
                    <a:cubicBezTo>
                      <a:pt x="477" y="0"/>
                      <a:pt x="477" y="0"/>
                      <a:pt x="477" y="0"/>
                    </a:cubicBezTo>
                    <a:cubicBezTo>
                      <a:pt x="298" y="0"/>
                      <a:pt x="185" y="113"/>
                      <a:pt x="185" y="298"/>
                    </a:cubicBezTo>
                    <a:cubicBezTo>
                      <a:pt x="185" y="437"/>
                      <a:pt x="185" y="437"/>
                      <a:pt x="185" y="437"/>
                    </a:cubicBezTo>
                    <a:cubicBezTo>
                      <a:pt x="27" y="437"/>
                      <a:pt x="27" y="437"/>
                      <a:pt x="27" y="437"/>
                    </a:cubicBezTo>
                    <a:cubicBezTo>
                      <a:pt x="13" y="437"/>
                      <a:pt x="0" y="444"/>
                      <a:pt x="0" y="464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76"/>
                      <a:pt x="13" y="689"/>
                      <a:pt x="27" y="689"/>
                    </a:cubicBezTo>
                    <a:cubicBezTo>
                      <a:pt x="185" y="689"/>
                      <a:pt x="185" y="689"/>
                      <a:pt x="185" y="689"/>
                    </a:cubicBezTo>
                    <a:cubicBezTo>
                      <a:pt x="185" y="1192"/>
                      <a:pt x="185" y="1192"/>
                      <a:pt x="185" y="1192"/>
                    </a:cubicBezTo>
                    <a:cubicBezTo>
                      <a:pt x="185" y="1205"/>
                      <a:pt x="199" y="1219"/>
                      <a:pt x="212" y="1219"/>
                    </a:cubicBezTo>
                    <a:cubicBezTo>
                      <a:pt x="417" y="1219"/>
                      <a:pt x="417" y="1219"/>
                      <a:pt x="417" y="1219"/>
                    </a:cubicBezTo>
                    <a:cubicBezTo>
                      <a:pt x="430" y="1219"/>
                      <a:pt x="444" y="1205"/>
                      <a:pt x="444" y="1192"/>
                    </a:cubicBezTo>
                    <a:cubicBezTo>
                      <a:pt x="444" y="689"/>
                      <a:pt x="444" y="689"/>
                      <a:pt x="444" y="689"/>
                    </a:cubicBezTo>
                    <a:cubicBezTo>
                      <a:pt x="629" y="689"/>
                      <a:pt x="629" y="689"/>
                      <a:pt x="629" y="689"/>
                    </a:cubicBezTo>
                    <a:cubicBezTo>
                      <a:pt x="642" y="689"/>
                      <a:pt x="656" y="676"/>
                      <a:pt x="656" y="662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56" y="457"/>
                      <a:pt x="649" y="450"/>
                      <a:pt x="649" y="444"/>
                    </a:cubicBezTo>
                    <a:cubicBezTo>
                      <a:pt x="642" y="437"/>
                      <a:pt x="636" y="437"/>
                      <a:pt x="629" y="437"/>
                    </a:cubicBezTo>
                    <a:cubicBezTo>
                      <a:pt x="444" y="437"/>
                      <a:pt x="444" y="437"/>
                      <a:pt x="444" y="437"/>
                    </a:cubicBezTo>
                    <a:cubicBezTo>
                      <a:pt x="444" y="318"/>
                      <a:pt x="444" y="318"/>
                      <a:pt x="444" y="318"/>
                    </a:cubicBezTo>
                    <a:cubicBezTo>
                      <a:pt x="444" y="265"/>
                      <a:pt x="457" y="232"/>
                      <a:pt x="530" y="232"/>
                    </a:cubicBezTo>
                    <a:cubicBezTo>
                      <a:pt x="636" y="232"/>
                      <a:pt x="636" y="232"/>
                      <a:pt x="636" y="232"/>
                    </a:cubicBezTo>
                    <a:cubicBezTo>
                      <a:pt x="649" y="232"/>
                      <a:pt x="662" y="225"/>
                      <a:pt x="662" y="205"/>
                    </a:cubicBezTo>
                    <a:cubicBezTo>
                      <a:pt x="662" y="20"/>
                      <a:pt x="662" y="20"/>
                      <a:pt x="662" y="20"/>
                    </a:cubicBezTo>
                    <a:cubicBezTo>
                      <a:pt x="662" y="7"/>
                      <a:pt x="649" y="0"/>
                      <a:pt x="636" y="0"/>
                    </a:cubicBezTo>
                    <a:close/>
                    <a:moveTo>
                      <a:pt x="636" y="0"/>
                    </a:moveTo>
                    <a:lnTo>
                      <a:pt x="63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Group 4"/>
            <p:cNvGrpSpPr/>
            <p:nvPr/>
          </p:nvGrpSpPr>
          <p:grpSpPr>
            <a:xfrm>
              <a:off x="15848673" y="6307127"/>
              <a:ext cx="790072" cy="789546"/>
              <a:chOff x="13101476" y="6205716"/>
              <a:chExt cx="842806" cy="842245"/>
            </a:xfrm>
          </p:grpSpPr>
          <p:sp>
            <p:nvSpPr>
              <p:cNvPr id="46" name="Freeform 40"/>
              <p:cNvSpPr>
                <a:spLocks noChangeArrowheads="1"/>
              </p:cNvSpPr>
              <p:nvPr/>
            </p:nvSpPr>
            <p:spPr bwMode="auto">
              <a:xfrm>
                <a:off x="13101476" y="6205716"/>
                <a:ext cx="842806" cy="842245"/>
              </a:xfrm>
              <a:custGeom>
                <a:avLst/>
                <a:gdLst>
                  <a:gd name="T0" fmla="*/ 1768 w 1769"/>
                  <a:gd name="T1" fmla="*/ 881 h 1769"/>
                  <a:gd name="T2" fmla="*/ 1768 w 1769"/>
                  <a:gd name="T3" fmla="*/ 881 h 1769"/>
                  <a:gd name="T4" fmla="*/ 881 w 1769"/>
                  <a:gd name="T5" fmla="*/ 1768 h 1769"/>
                  <a:gd name="T6" fmla="*/ 0 w 1769"/>
                  <a:gd name="T7" fmla="*/ 881 h 1769"/>
                  <a:gd name="T8" fmla="*/ 881 w 1769"/>
                  <a:gd name="T9" fmla="*/ 0 h 1769"/>
                  <a:gd name="T10" fmla="*/ 1768 w 1769"/>
                  <a:gd name="T11" fmla="*/ 881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9" h="1769">
                    <a:moveTo>
                      <a:pt x="1768" y="881"/>
                    </a:moveTo>
                    <a:lnTo>
                      <a:pt x="1768" y="881"/>
                    </a:lnTo>
                    <a:cubicBezTo>
                      <a:pt x="1768" y="1371"/>
                      <a:pt x="1371" y="1768"/>
                      <a:pt x="881" y="1768"/>
                    </a:cubicBezTo>
                    <a:cubicBezTo>
                      <a:pt x="397" y="1768"/>
                      <a:pt x="0" y="1371"/>
                      <a:pt x="0" y="881"/>
                    </a:cubicBezTo>
                    <a:cubicBezTo>
                      <a:pt x="0" y="397"/>
                      <a:pt x="397" y="0"/>
                      <a:pt x="881" y="0"/>
                    </a:cubicBezTo>
                    <a:cubicBezTo>
                      <a:pt x="1371" y="0"/>
                      <a:pt x="1768" y="397"/>
                      <a:pt x="1768" y="881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41"/>
              <p:cNvSpPr>
                <a:spLocks noChangeArrowheads="1"/>
              </p:cNvSpPr>
              <p:nvPr/>
            </p:nvSpPr>
            <p:spPr bwMode="auto">
              <a:xfrm>
                <a:off x="13274251" y="6376270"/>
                <a:ext cx="501469" cy="501136"/>
              </a:xfrm>
              <a:custGeom>
                <a:avLst/>
                <a:gdLst>
                  <a:gd name="T0" fmla="*/ 1046 w 1054"/>
                  <a:gd name="T1" fmla="*/ 464 h 1054"/>
                  <a:gd name="T2" fmla="*/ 914 w 1054"/>
                  <a:gd name="T3" fmla="*/ 265 h 1054"/>
                  <a:gd name="T4" fmla="*/ 940 w 1054"/>
                  <a:gd name="T5" fmla="*/ 193 h 1054"/>
                  <a:gd name="T6" fmla="*/ 861 w 1054"/>
                  <a:gd name="T7" fmla="*/ 113 h 1054"/>
                  <a:gd name="T8" fmla="*/ 794 w 1054"/>
                  <a:gd name="T9" fmla="*/ 140 h 1054"/>
                  <a:gd name="T10" fmla="*/ 589 w 1054"/>
                  <a:gd name="T11" fmla="*/ 0 h 1054"/>
                  <a:gd name="T12" fmla="*/ 529 w 1054"/>
                  <a:gd name="T13" fmla="*/ 0 h 1054"/>
                  <a:gd name="T14" fmla="*/ 463 w 1054"/>
                  <a:gd name="T15" fmla="*/ 0 h 1054"/>
                  <a:gd name="T16" fmla="*/ 264 w 1054"/>
                  <a:gd name="T17" fmla="*/ 140 h 1054"/>
                  <a:gd name="T18" fmla="*/ 192 w 1054"/>
                  <a:gd name="T19" fmla="*/ 113 h 1054"/>
                  <a:gd name="T20" fmla="*/ 112 w 1054"/>
                  <a:gd name="T21" fmla="*/ 193 h 1054"/>
                  <a:gd name="T22" fmla="*/ 139 w 1054"/>
                  <a:gd name="T23" fmla="*/ 259 h 1054"/>
                  <a:gd name="T24" fmla="*/ 0 w 1054"/>
                  <a:gd name="T25" fmla="*/ 464 h 1054"/>
                  <a:gd name="T26" fmla="*/ 0 w 1054"/>
                  <a:gd name="T27" fmla="*/ 524 h 1054"/>
                  <a:gd name="T28" fmla="*/ 0 w 1054"/>
                  <a:gd name="T29" fmla="*/ 583 h 1054"/>
                  <a:gd name="T30" fmla="*/ 139 w 1054"/>
                  <a:gd name="T31" fmla="*/ 788 h 1054"/>
                  <a:gd name="T32" fmla="*/ 112 w 1054"/>
                  <a:gd name="T33" fmla="*/ 861 h 1054"/>
                  <a:gd name="T34" fmla="*/ 192 w 1054"/>
                  <a:gd name="T35" fmla="*/ 941 h 1054"/>
                  <a:gd name="T36" fmla="*/ 258 w 1054"/>
                  <a:gd name="T37" fmla="*/ 914 h 1054"/>
                  <a:gd name="T38" fmla="*/ 463 w 1054"/>
                  <a:gd name="T39" fmla="*/ 1047 h 1054"/>
                  <a:gd name="T40" fmla="*/ 523 w 1054"/>
                  <a:gd name="T41" fmla="*/ 1053 h 1054"/>
                  <a:gd name="T42" fmla="*/ 582 w 1054"/>
                  <a:gd name="T43" fmla="*/ 1047 h 1054"/>
                  <a:gd name="T44" fmla="*/ 788 w 1054"/>
                  <a:gd name="T45" fmla="*/ 914 h 1054"/>
                  <a:gd name="T46" fmla="*/ 854 w 1054"/>
                  <a:gd name="T47" fmla="*/ 941 h 1054"/>
                  <a:gd name="T48" fmla="*/ 933 w 1054"/>
                  <a:gd name="T49" fmla="*/ 861 h 1054"/>
                  <a:gd name="T50" fmla="*/ 914 w 1054"/>
                  <a:gd name="T51" fmla="*/ 795 h 1054"/>
                  <a:gd name="T52" fmla="*/ 1046 w 1054"/>
                  <a:gd name="T53" fmla="*/ 590 h 1054"/>
                  <a:gd name="T54" fmla="*/ 1053 w 1054"/>
                  <a:gd name="T55" fmla="*/ 530 h 1054"/>
                  <a:gd name="T56" fmla="*/ 1046 w 1054"/>
                  <a:gd name="T57" fmla="*/ 464 h 1054"/>
                  <a:gd name="T58" fmla="*/ 523 w 1054"/>
                  <a:gd name="T59" fmla="*/ 815 h 1054"/>
                  <a:gd name="T60" fmla="*/ 523 w 1054"/>
                  <a:gd name="T61" fmla="*/ 239 h 1054"/>
                  <a:gd name="T62" fmla="*/ 523 w 1054"/>
                  <a:gd name="T63" fmla="*/ 815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54" h="1054">
                    <a:moveTo>
                      <a:pt x="1046" y="464"/>
                    </a:moveTo>
                    <a:lnTo>
                      <a:pt x="1046" y="464"/>
                    </a:lnTo>
                    <a:cubicBezTo>
                      <a:pt x="986" y="444"/>
                      <a:pt x="986" y="444"/>
                      <a:pt x="986" y="444"/>
                    </a:cubicBezTo>
                    <a:cubicBezTo>
                      <a:pt x="973" y="378"/>
                      <a:pt x="953" y="318"/>
                      <a:pt x="914" y="265"/>
                    </a:cubicBezTo>
                    <a:cubicBezTo>
                      <a:pt x="940" y="199"/>
                      <a:pt x="940" y="199"/>
                      <a:pt x="940" y="199"/>
                    </a:cubicBezTo>
                    <a:cubicBezTo>
                      <a:pt x="940" y="199"/>
                      <a:pt x="940" y="199"/>
                      <a:pt x="940" y="193"/>
                    </a:cubicBezTo>
                    <a:cubicBezTo>
                      <a:pt x="900" y="153"/>
                      <a:pt x="900" y="153"/>
                      <a:pt x="900" y="153"/>
                    </a:cubicBezTo>
                    <a:cubicBezTo>
                      <a:pt x="861" y="113"/>
                      <a:pt x="861" y="113"/>
                      <a:pt x="861" y="113"/>
                    </a:cubicBezTo>
                    <a:lnTo>
                      <a:pt x="854" y="113"/>
                    </a:lnTo>
                    <a:cubicBezTo>
                      <a:pt x="794" y="140"/>
                      <a:pt x="794" y="140"/>
                      <a:pt x="794" y="140"/>
                    </a:cubicBezTo>
                    <a:cubicBezTo>
                      <a:pt x="741" y="106"/>
                      <a:pt x="682" y="80"/>
                      <a:pt x="615" y="67"/>
                    </a:cubicBezTo>
                    <a:cubicBezTo>
                      <a:pt x="589" y="0"/>
                      <a:pt x="589" y="0"/>
                      <a:pt x="589" y="0"/>
                    </a:cubicBezTo>
                    <a:lnTo>
                      <a:pt x="582" y="0"/>
                    </a:lnTo>
                    <a:cubicBezTo>
                      <a:pt x="529" y="0"/>
                      <a:pt x="529" y="0"/>
                      <a:pt x="529" y="0"/>
                    </a:cubicBezTo>
                    <a:cubicBezTo>
                      <a:pt x="470" y="0"/>
                      <a:pt x="470" y="0"/>
                      <a:pt x="470" y="0"/>
                    </a:cubicBezTo>
                    <a:lnTo>
                      <a:pt x="463" y="0"/>
                    </a:lnTo>
                    <a:cubicBezTo>
                      <a:pt x="443" y="67"/>
                      <a:pt x="443" y="67"/>
                      <a:pt x="443" y="67"/>
                    </a:cubicBezTo>
                    <a:cubicBezTo>
                      <a:pt x="377" y="73"/>
                      <a:pt x="317" y="100"/>
                      <a:pt x="264" y="140"/>
                    </a:cubicBezTo>
                    <a:cubicBezTo>
                      <a:pt x="198" y="113"/>
                      <a:pt x="198" y="113"/>
                      <a:pt x="198" y="113"/>
                    </a:cubicBezTo>
                    <a:lnTo>
                      <a:pt x="192" y="113"/>
                    </a:lnTo>
                    <a:cubicBezTo>
                      <a:pt x="152" y="153"/>
                      <a:pt x="152" y="153"/>
                      <a:pt x="152" y="153"/>
                    </a:cubicBezTo>
                    <a:cubicBezTo>
                      <a:pt x="112" y="193"/>
                      <a:pt x="112" y="193"/>
                      <a:pt x="112" y="193"/>
                    </a:cubicBezTo>
                    <a:lnTo>
                      <a:pt x="112" y="199"/>
                    </a:lnTo>
                    <a:cubicBezTo>
                      <a:pt x="139" y="259"/>
                      <a:pt x="139" y="259"/>
                      <a:pt x="139" y="259"/>
                    </a:cubicBezTo>
                    <a:cubicBezTo>
                      <a:pt x="99" y="312"/>
                      <a:pt x="79" y="371"/>
                      <a:pt x="66" y="438"/>
                    </a:cubicBezTo>
                    <a:cubicBezTo>
                      <a:pt x="0" y="464"/>
                      <a:pt x="0" y="464"/>
                      <a:pt x="0" y="464"/>
                    </a:cubicBezTo>
                    <a:cubicBezTo>
                      <a:pt x="0" y="464"/>
                      <a:pt x="0" y="464"/>
                      <a:pt x="0" y="47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83"/>
                      <a:pt x="0" y="583"/>
                      <a:pt x="0" y="583"/>
                    </a:cubicBezTo>
                    <a:lnTo>
                      <a:pt x="0" y="583"/>
                    </a:lnTo>
                    <a:cubicBezTo>
                      <a:pt x="66" y="610"/>
                      <a:pt x="66" y="610"/>
                      <a:pt x="66" y="610"/>
                    </a:cubicBezTo>
                    <a:cubicBezTo>
                      <a:pt x="72" y="676"/>
                      <a:pt x="99" y="735"/>
                      <a:pt x="139" y="788"/>
                    </a:cubicBezTo>
                    <a:cubicBezTo>
                      <a:pt x="112" y="855"/>
                      <a:pt x="112" y="855"/>
                      <a:pt x="112" y="855"/>
                    </a:cubicBezTo>
                    <a:cubicBezTo>
                      <a:pt x="106" y="855"/>
                      <a:pt x="112" y="855"/>
                      <a:pt x="112" y="861"/>
                    </a:cubicBezTo>
                    <a:cubicBezTo>
                      <a:pt x="152" y="901"/>
                      <a:pt x="152" y="901"/>
                      <a:pt x="152" y="901"/>
                    </a:cubicBezTo>
                    <a:cubicBezTo>
                      <a:pt x="192" y="941"/>
                      <a:pt x="192" y="941"/>
                      <a:pt x="192" y="941"/>
                    </a:cubicBezTo>
                    <a:cubicBezTo>
                      <a:pt x="192" y="941"/>
                      <a:pt x="192" y="941"/>
                      <a:pt x="198" y="941"/>
                    </a:cubicBezTo>
                    <a:cubicBezTo>
                      <a:pt x="258" y="914"/>
                      <a:pt x="258" y="914"/>
                      <a:pt x="258" y="914"/>
                    </a:cubicBezTo>
                    <a:cubicBezTo>
                      <a:pt x="311" y="947"/>
                      <a:pt x="370" y="974"/>
                      <a:pt x="437" y="987"/>
                    </a:cubicBezTo>
                    <a:cubicBezTo>
                      <a:pt x="463" y="1047"/>
                      <a:pt x="463" y="1047"/>
                      <a:pt x="463" y="1047"/>
                    </a:cubicBezTo>
                    <a:cubicBezTo>
                      <a:pt x="463" y="1053"/>
                      <a:pt x="463" y="1053"/>
                      <a:pt x="470" y="1053"/>
                    </a:cubicBezTo>
                    <a:cubicBezTo>
                      <a:pt x="523" y="1053"/>
                      <a:pt x="523" y="1053"/>
                      <a:pt x="523" y="1053"/>
                    </a:cubicBezTo>
                    <a:cubicBezTo>
                      <a:pt x="582" y="1053"/>
                      <a:pt x="582" y="1053"/>
                      <a:pt x="582" y="1053"/>
                    </a:cubicBezTo>
                    <a:cubicBezTo>
                      <a:pt x="582" y="1053"/>
                      <a:pt x="582" y="1053"/>
                      <a:pt x="582" y="1047"/>
                    </a:cubicBezTo>
                    <a:cubicBezTo>
                      <a:pt x="609" y="987"/>
                      <a:pt x="609" y="987"/>
                      <a:pt x="609" y="987"/>
                    </a:cubicBezTo>
                    <a:cubicBezTo>
                      <a:pt x="675" y="974"/>
                      <a:pt x="735" y="954"/>
                      <a:pt x="788" y="914"/>
                    </a:cubicBezTo>
                    <a:cubicBezTo>
                      <a:pt x="847" y="941"/>
                      <a:pt x="847" y="941"/>
                      <a:pt x="847" y="941"/>
                    </a:cubicBezTo>
                    <a:cubicBezTo>
                      <a:pt x="854" y="941"/>
                      <a:pt x="854" y="941"/>
                      <a:pt x="854" y="941"/>
                    </a:cubicBezTo>
                    <a:cubicBezTo>
                      <a:pt x="894" y="901"/>
                      <a:pt x="894" y="901"/>
                      <a:pt x="894" y="901"/>
                    </a:cubicBezTo>
                    <a:cubicBezTo>
                      <a:pt x="933" y="861"/>
                      <a:pt x="933" y="861"/>
                      <a:pt x="933" y="861"/>
                    </a:cubicBezTo>
                    <a:cubicBezTo>
                      <a:pt x="940" y="861"/>
                      <a:pt x="940" y="855"/>
                      <a:pt x="940" y="855"/>
                    </a:cubicBezTo>
                    <a:cubicBezTo>
                      <a:pt x="914" y="795"/>
                      <a:pt x="914" y="795"/>
                      <a:pt x="914" y="795"/>
                    </a:cubicBezTo>
                    <a:cubicBezTo>
                      <a:pt x="947" y="742"/>
                      <a:pt x="973" y="683"/>
                      <a:pt x="986" y="616"/>
                    </a:cubicBezTo>
                    <a:cubicBezTo>
                      <a:pt x="1046" y="590"/>
                      <a:pt x="1046" y="590"/>
                      <a:pt x="1046" y="590"/>
                    </a:cubicBezTo>
                    <a:cubicBezTo>
                      <a:pt x="1053" y="590"/>
                      <a:pt x="1053" y="590"/>
                      <a:pt x="1053" y="583"/>
                    </a:cubicBezTo>
                    <a:cubicBezTo>
                      <a:pt x="1053" y="530"/>
                      <a:pt x="1053" y="530"/>
                      <a:pt x="1053" y="530"/>
                    </a:cubicBezTo>
                    <a:cubicBezTo>
                      <a:pt x="1053" y="471"/>
                      <a:pt x="1053" y="471"/>
                      <a:pt x="1053" y="471"/>
                    </a:cubicBezTo>
                    <a:cubicBezTo>
                      <a:pt x="1053" y="471"/>
                      <a:pt x="1053" y="471"/>
                      <a:pt x="1046" y="464"/>
                    </a:cubicBezTo>
                    <a:close/>
                    <a:moveTo>
                      <a:pt x="523" y="815"/>
                    </a:moveTo>
                    <a:lnTo>
                      <a:pt x="523" y="815"/>
                    </a:lnTo>
                    <a:cubicBezTo>
                      <a:pt x="370" y="815"/>
                      <a:pt x="238" y="683"/>
                      <a:pt x="238" y="524"/>
                    </a:cubicBezTo>
                    <a:cubicBezTo>
                      <a:pt x="238" y="371"/>
                      <a:pt x="370" y="239"/>
                      <a:pt x="523" y="239"/>
                    </a:cubicBezTo>
                    <a:cubicBezTo>
                      <a:pt x="682" y="239"/>
                      <a:pt x="808" y="371"/>
                      <a:pt x="808" y="524"/>
                    </a:cubicBezTo>
                    <a:cubicBezTo>
                      <a:pt x="808" y="683"/>
                      <a:pt x="682" y="815"/>
                      <a:pt x="523" y="8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Group 11"/>
            <p:cNvGrpSpPr/>
            <p:nvPr/>
          </p:nvGrpSpPr>
          <p:grpSpPr>
            <a:xfrm>
              <a:off x="14493987" y="7249294"/>
              <a:ext cx="1645325" cy="1644231"/>
              <a:chOff x="19502585" y="4333825"/>
              <a:chExt cx="1755143" cy="1753976"/>
            </a:xfrm>
          </p:grpSpPr>
          <p:sp>
            <p:nvSpPr>
              <p:cNvPr id="44" name="Freeform 44"/>
              <p:cNvSpPr>
                <a:spLocks noChangeArrowheads="1"/>
              </p:cNvSpPr>
              <p:nvPr/>
            </p:nvSpPr>
            <p:spPr bwMode="auto">
              <a:xfrm>
                <a:off x="19502585" y="4333825"/>
                <a:ext cx="1755143" cy="1753976"/>
              </a:xfrm>
              <a:custGeom>
                <a:avLst/>
                <a:gdLst>
                  <a:gd name="T0" fmla="*/ 3675 w 3676"/>
                  <a:gd name="T1" fmla="*/ 1841 h 3677"/>
                  <a:gd name="T2" fmla="*/ 3675 w 3676"/>
                  <a:gd name="T3" fmla="*/ 1841 h 3677"/>
                  <a:gd name="T4" fmla="*/ 1841 w 3676"/>
                  <a:gd name="T5" fmla="*/ 3676 h 3677"/>
                  <a:gd name="T6" fmla="*/ 0 w 3676"/>
                  <a:gd name="T7" fmla="*/ 1841 h 3677"/>
                  <a:gd name="T8" fmla="*/ 1841 w 3676"/>
                  <a:gd name="T9" fmla="*/ 0 h 3677"/>
                  <a:gd name="T10" fmla="*/ 3675 w 3676"/>
                  <a:gd name="T11" fmla="*/ 1841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6" h="3677">
                    <a:moveTo>
                      <a:pt x="3675" y="1841"/>
                    </a:moveTo>
                    <a:lnTo>
                      <a:pt x="3675" y="1841"/>
                    </a:lnTo>
                    <a:cubicBezTo>
                      <a:pt x="3675" y="2855"/>
                      <a:pt x="2854" y="3676"/>
                      <a:pt x="1841" y="3676"/>
                    </a:cubicBezTo>
                    <a:cubicBezTo>
                      <a:pt x="821" y="3676"/>
                      <a:pt x="0" y="2855"/>
                      <a:pt x="0" y="1841"/>
                    </a:cubicBezTo>
                    <a:cubicBezTo>
                      <a:pt x="0" y="822"/>
                      <a:pt x="821" y="0"/>
                      <a:pt x="1841" y="0"/>
                    </a:cubicBezTo>
                    <a:cubicBezTo>
                      <a:pt x="2854" y="0"/>
                      <a:pt x="3675" y="822"/>
                      <a:pt x="3675" y="184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45"/>
              <p:cNvSpPr>
                <a:spLocks noChangeArrowheads="1"/>
              </p:cNvSpPr>
              <p:nvPr/>
            </p:nvSpPr>
            <p:spPr bwMode="auto">
              <a:xfrm>
                <a:off x="19886062" y="4717047"/>
                <a:ext cx="988190" cy="987533"/>
              </a:xfrm>
              <a:custGeom>
                <a:avLst/>
                <a:gdLst>
                  <a:gd name="T0" fmla="*/ 1040 w 2074"/>
                  <a:gd name="T1" fmla="*/ 0 h 2073"/>
                  <a:gd name="T2" fmla="*/ 1040 w 2074"/>
                  <a:gd name="T3" fmla="*/ 2072 h 2073"/>
                  <a:gd name="T4" fmla="*/ 1040 w 2074"/>
                  <a:gd name="T5" fmla="*/ 0 h 2073"/>
                  <a:gd name="T6" fmla="*/ 1643 w 2074"/>
                  <a:gd name="T7" fmla="*/ 967 h 2073"/>
                  <a:gd name="T8" fmla="*/ 1775 w 2074"/>
                  <a:gd name="T9" fmla="*/ 529 h 2073"/>
                  <a:gd name="T10" fmla="*/ 1643 w 2074"/>
                  <a:gd name="T11" fmla="*/ 967 h 2073"/>
                  <a:gd name="T12" fmla="*/ 1497 w 2074"/>
                  <a:gd name="T13" fmla="*/ 967 h 2073"/>
                  <a:gd name="T14" fmla="*/ 1113 w 2074"/>
                  <a:gd name="T15" fmla="*/ 695 h 2073"/>
                  <a:gd name="T16" fmla="*/ 1497 w 2074"/>
                  <a:gd name="T17" fmla="*/ 967 h 2073"/>
                  <a:gd name="T18" fmla="*/ 1113 w 2074"/>
                  <a:gd name="T19" fmla="*/ 549 h 2073"/>
                  <a:gd name="T20" fmla="*/ 1212 w 2074"/>
                  <a:gd name="T21" fmla="*/ 159 h 2073"/>
                  <a:gd name="T22" fmla="*/ 1113 w 2074"/>
                  <a:gd name="T23" fmla="*/ 549 h 2073"/>
                  <a:gd name="T24" fmla="*/ 973 w 2074"/>
                  <a:gd name="T25" fmla="*/ 556 h 2073"/>
                  <a:gd name="T26" fmla="*/ 887 w 2074"/>
                  <a:gd name="T27" fmla="*/ 152 h 2073"/>
                  <a:gd name="T28" fmla="*/ 973 w 2074"/>
                  <a:gd name="T29" fmla="*/ 556 h 2073"/>
                  <a:gd name="T30" fmla="*/ 973 w 2074"/>
                  <a:gd name="T31" fmla="*/ 695 h 2073"/>
                  <a:gd name="T32" fmla="*/ 589 w 2074"/>
                  <a:gd name="T33" fmla="*/ 967 h 2073"/>
                  <a:gd name="T34" fmla="*/ 973 w 2074"/>
                  <a:gd name="T35" fmla="*/ 695 h 2073"/>
                  <a:gd name="T36" fmla="*/ 450 w 2074"/>
                  <a:gd name="T37" fmla="*/ 967 h 2073"/>
                  <a:gd name="T38" fmla="*/ 298 w 2074"/>
                  <a:gd name="T39" fmla="*/ 536 h 2073"/>
                  <a:gd name="T40" fmla="*/ 450 w 2074"/>
                  <a:gd name="T41" fmla="*/ 967 h 2073"/>
                  <a:gd name="T42" fmla="*/ 450 w 2074"/>
                  <a:gd name="T43" fmla="*/ 1106 h 2073"/>
                  <a:gd name="T44" fmla="*/ 291 w 2074"/>
                  <a:gd name="T45" fmla="*/ 1529 h 2073"/>
                  <a:gd name="T46" fmla="*/ 450 w 2074"/>
                  <a:gd name="T47" fmla="*/ 1106 h 2073"/>
                  <a:gd name="T48" fmla="*/ 589 w 2074"/>
                  <a:gd name="T49" fmla="*/ 1106 h 2073"/>
                  <a:gd name="T50" fmla="*/ 973 w 2074"/>
                  <a:gd name="T51" fmla="*/ 1364 h 2073"/>
                  <a:gd name="T52" fmla="*/ 589 w 2074"/>
                  <a:gd name="T53" fmla="*/ 1106 h 2073"/>
                  <a:gd name="T54" fmla="*/ 973 w 2074"/>
                  <a:gd name="T55" fmla="*/ 1503 h 2073"/>
                  <a:gd name="T56" fmla="*/ 887 w 2074"/>
                  <a:gd name="T57" fmla="*/ 1920 h 2073"/>
                  <a:gd name="T58" fmla="*/ 973 w 2074"/>
                  <a:gd name="T59" fmla="*/ 1503 h 2073"/>
                  <a:gd name="T60" fmla="*/ 1113 w 2074"/>
                  <a:gd name="T61" fmla="*/ 1503 h 2073"/>
                  <a:gd name="T62" fmla="*/ 1212 w 2074"/>
                  <a:gd name="T63" fmla="*/ 1913 h 2073"/>
                  <a:gd name="T64" fmla="*/ 1113 w 2074"/>
                  <a:gd name="T65" fmla="*/ 1503 h 2073"/>
                  <a:gd name="T66" fmla="*/ 1113 w 2074"/>
                  <a:gd name="T67" fmla="*/ 1364 h 2073"/>
                  <a:gd name="T68" fmla="*/ 1497 w 2074"/>
                  <a:gd name="T69" fmla="*/ 1106 h 2073"/>
                  <a:gd name="T70" fmla="*/ 1113 w 2074"/>
                  <a:gd name="T71" fmla="*/ 1364 h 2073"/>
                  <a:gd name="T72" fmla="*/ 1643 w 2074"/>
                  <a:gd name="T73" fmla="*/ 1106 h 2073"/>
                  <a:gd name="T74" fmla="*/ 1782 w 2074"/>
                  <a:gd name="T75" fmla="*/ 1536 h 2073"/>
                  <a:gd name="T76" fmla="*/ 1643 w 2074"/>
                  <a:gd name="T77" fmla="*/ 1106 h 2073"/>
                  <a:gd name="T78" fmla="*/ 1682 w 2074"/>
                  <a:gd name="T79" fmla="*/ 417 h 2073"/>
                  <a:gd name="T80" fmla="*/ 1431 w 2074"/>
                  <a:gd name="T81" fmla="*/ 231 h 2073"/>
                  <a:gd name="T82" fmla="*/ 662 w 2074"/>
                  <a:gd name="T83" fmla="*/ 225 h 2073"/>
                  <a:gd name="T84" fmla="*/ 543 w 2074"/>
                  <a:gd name="T85" fmla="*/ 483 h 2073"/>
                  <a:gd name="T86" fmla="*/ 662 w 2074"/>
                  <a:gd name="T87" fmla="*/ 225 h 2073"/>
                  <a:gd name="T88" fmla="*/ 378 w 2074"/>
                  <a:gd name="T89" fmla="*/ 1642 h 2073"/>
                  <a:gd name="T90" fmla="*/ 662 w 2074"/>
                  <a:gd name="T91" fmla="*/ 1854 h 2073"/>
                  <a:gd name="T92" fmla="*/ 1431 w 2074"/>
                  <a:gd name="T93" fmla="*/ 1841 h 2073"/>
                  <a:gd name="T94" fmla="*/ 1550 w 2074"/>
                  <a:gd name="T95" fmla="*/ 1589 h 2073"/>
                  <a:gd name="T96" fmla="*/ 1431 w 2074"/>
                  <a:gd name="T97" fmla="*/ 1841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74" h="2073">
                    <a:moveTo>
                      <a:pt x="1040" y="0"/>
                    </a:moveTo>
                    <a:lnTo>
                      <a:pt x="1040" y="0"/>
                    </a:lnTo>
                    <a:cubicBezTo>
                      <a:pt x="464" y="0"/>
                      <a:pt x="0" y="463"/>
                      <a:pt x="0" y="1039"/>
                    </a:cubicBezTo>
                    <a:cubicBezTo>
                      <a:pt x="0" y="1609"/>
                      <a:pt x="464" y="2072"/>
                      <a:pt x="1040" y="2072"/>
                    </a:cubicBezTo>
                    <a:cubicBezTo>
                      <a:pt x="1609" y="2072"/>
                      <a:pt x="2073" y="1609"/>
                      <a:pt x="2073" y="1039"/>
                    </a:cubicBezTo>
                    <a:cubicBezTo>
                      <a:pt x="2073" y="463"/>
                      <a:pt x="1609" y="0"/>
                      <a:pt x="1040" y="0"/>
                    </a:cubicBezTo>
                    <a:close/>
                    <a:moveTo>
                      <a:pt x="1643" y="967"/>
                    </a:moveTo>
                    <a:lnTo>
                      <a:pt x="1643" y="967"/>
                    </a:lnTo>
                    <a:cubicBezTo>
                      <a:pt x="1636" y="841"/>
                      <a:pt x="1616" y="721"/>
                      <a:pt x="1583" y="602"/>
                    </a:cubicBezTo>
                    <a:cubicBezTo>
                      <a:pt x="1649" y="582"/>
                      <a:pt x="1715" y="556"/>
                      <a:pt x="1775" y="529"/>
                    </a:cubicBezTo>
                    <a:cubicBezTo>
                      <a:pt x="1861" y="655"/>
                      <a:pt x="1921" y="801"/>
                      <a:pt x="1934" y="967"/>
                    </a:cubicBezTo>
                    <a:lnTo>
                      <a:pt x="1643" y="967"/>
                    </a:lnTo>
                    <a:close/>
                    <a:moveTo>
                      <a:pt x="1497" y="967"/>
                    </a:moveTo>
                    <a:lnTo>
                      <a:pt x="1497" y="967"/>
                    </a:lnTo>
                    <a:cubicBezTo>
                      <a:pt x="1113" y="967"/>
                      <a:pt x="1113" y="967"/>
                      <a:pt x="1113" y="967"/>
                    </a:cubicBezTo>
                    <a:cubicBezTo>
                      <a:pt x="1113" y="695"/>
                      <a:pt x="1113" y="695"/>
                      <a:pt x="1113" y="695"/>
                    </a:cubicBezTo>
                    <a:cubicBezTo>
                      <a:pt x="1232" y="688"/>
                      <a:pt x="1344" y="668"/>
                      <a:pt x="1450" y="642"/>
                    </a:cubicBezTo>
                    <a:cubicBezTo>
                      <a:pt x="1477" y="748"/>
                      <a:pt x="1497" y="854"/>
                      <a:pt x="1497" y="967"/>
                    </a:cubicBezTo>
                    <a:close/>
                    <a:moveTo>
                      <a:pt x="1113" y="549"/>
                    </a:moveTo>
                    <a:lnTo>
                      <a:pt x="1113" y="549"/>
                    </a:lnTo>
                    <a:cubicBezTo>
                      <a:pt x="1113" y="145"/>
                      <a:pt x="1113" y="145"/>
                      <a:pt x="1113" y="145"/>
                    </a:cubicBezTo>
                    <a:cubicBezTo>
                      <a:pt x="1146" y="145"/>
                      <a:pt x="1179" y="152"/>
                      <a:pt x="1212" y="159"/>
                    </a:cubicBezTo>
                    <a:cubicBezTo>
                      <a:pt x="1291" y="258"/>
                      <a:pt x="1358" y="377"/>
                      <a:pt x="1411" y="510"/>
                    </a:cubicBezTo>
                    <a:cubicBezTo>
                      <a:pt x="1311" y="529"/>
                      <a:pt x="1219" y="549"/>
                      <a:pt x="1113" y="549"/>
                    </a:cubicBezTo>
                    <a:close/>
                    <a:moveTo>
                      <a:pt x="973" y="556"/>
                    </a:moveTo>
                    <a:lnTo>
                      <a:pt x="973" y="556"/>
                    </a:lnTo>
                    <a:cubicBezTo>
                      <a:pt x="874" y="549"/>
                      <a:pt x="775" y="536"/>
                      <a:pt x="682" y="516"/>
                    </a:cubicBezTo>
                    <a:cubicBezTo>
                      <a:pt x="728" y="377"/>
                      <a:pt x="801" y="258"/>
                      <a:pt x="887" y="152"/>
                    </a:cubicBezTo>
                    <a:cubicBezTo>
                      <a:pt x="914" y="152"/>
                      <a:pt x="940" y="145"/>
                      <a:pt x="973" y="145"/>
                    </a:cubicBezTo>
                    <a:lnTo>
                      <a:pt x="973" y="556"/>
                    </a:lnTo>
                    <a:close/>
                    <a:moveTo>
                      <a:pt x="973" y="695"/>
                    </a:moveTo>
                    <a:lnTo>
                      <a:pt x="973" y="695"/>
                    </a:lnTo>
                    <a:cubicBezTo>
                      <a:pt x="973" y="967"/>
                      <a:pt x="973" y="967"/>
                      <a:pt x="973" y="967"/>
                    </a:cubicBezTo>
                    <a:cubicBezTo>
                      <a:pt x="589" y="967"/>
                      <a:pt x="589" y="967"/>
                      <a:pt x="589" y="967"/>
                    </a:cubicBezTo>
                    <a:cubicBezTo>
                      <a:pt x="596" y="854"/>
                      <a:pt x="609" y="748"/>
                      <a:pt x="636" y="649"/>
                    </a:cubicBezTo>
                    <a:cubicBezTo>
                      <a:pt x="742" y="675"/>
                      <a:pt x="854" y="688"/>
                      <a:pt x="973" y="695"/>
                    </a:cubicBezTo>
                    <a:close/>
                    <a:moveTo>
                      <a:pt x="450" y="967"/>
                    </a:moveTo>
                    <a:lnTo>
                      <a:pt x="450" y="967"/>
                    </a:lnTo>
                    <a:cubicBezTo>
                      <a:pt x="146" y="967"/>
                      <a:pt x="146" y="967"/>
                      <a:pt x="146" y="967"/>
                    </a:cubicBezTo>
                    <a:cubicBezTo>
                      <a:pt x="159" y="808"/>
                      <a:pt x="212" y="662"/>
                      <a:pt x="298" y="536"/>
                    </a:cubicBezTo>
                    <a:cubicBezTo>
                      <a:pt x="364" y="562"/>
                      <a:pt x="430" y="596"/>
                      <a:pt x="503" y="615"/>
                    </a:cubicBezTo>
                    <a:cubicBezTo>
                      <a:pt x="470" y="728"/>
                      <a:pt x="457" y="841"/>
                      <a:pt x="450" y="967"/>
                    </a:cubicBezTo>
                    <a:close/>
                    <a:moveTo>
                      <a:pt x="450" y="1106"/>
                    </a:moveTo>
                    <a:lnTo>
                      <a:pt x="450" y="1106"/>
                    </a:lnTo>
                    <a:cubicBezTo>
                      <a:pt x="457" y="1225"/>
                      <a:pt x="470" y="1337"/>
                      <a:pt x="497" y="1443"/>
                    </a:cubicBezTo>
                    <a:cubicBezTo>
                      <a:pt x="424" y="1470"/>
                      <a:pt x="358" y="1496"/>
                      <a:pt x="291" y="1529"/>
                    </a:cubicBezTo>
                    <a:cubicBezTo>
                      <a:pt x="205" y="1404"/>
                      <a:pt x="159" y="1258"/>
                      <a:pt x="146" y="1106"/>
                    </a:cubicBezTo>
                    <a:lnTo>
                      <a:pt x="450" y="1106"/>
                    </a:lnTo>
                    <a:close/>
                    <a:moveTo>
                      <a:pt x="589" y="1106"/>
                    </a:moveTo>
                    <a:lnTo>
                      <a:pt x="589" y="1106"/>
                    </a:lnTo>
                    <a:cubicBezTo>
                      <a:pt x="973" y="1106"/>
                      <a:pt x="973" y="1106"/>
                      <a:pt x="973" y="1106"/>
                    </a:cubicBezTo>
                    <a:cubicBezTo>
                      <a:pt x="973" y="1364"/>
                      <a:pt x="973" y="1364"/>
                      <a:pt x="973" y="1364"/>
                    </a:cubicBezTo>
                    <a:cubicBezTo>
                      <a:pt x="854" y="1364"/>
                      <a:pt x="742" y="1377"/>
                      <a:pt x="636" y="1404"/>
                    </a:cubicBezTo>
                    <a:cubicBezTo>
                      <a:pt x="609" y="1311"/>
                      <a:pt x="596" y="1212"/>
                      <a:pt x="589" y="1106"/>
                    </a:cubicBezTo>
                    <a:close/>
                    <a:moveTo>
                      <a:pt x="973" y="1503"/>
                    </a:moveTo>
                    <a:lnTo>
                      <a:pt x="973" y="1503"/>
                    </a:lnTo>
                    <a:cubicBezTo>
                      <a:pt x="973" y="1933"/>
                      <a:pt x="973" y="1933"/>
                      <a:pt x="973" y="1933"/>
                    </a:cubicBezTo>
                    <a:cubicBezTo>
                      <a:pt x="940" y="1927"/>
                      <a:pt x="914" y="1927"/>
                      <a:pt x="887" y="1920"/>
                    </a:cubicBezTo>
                    <a:cubicBezTo>
                      <a:pt x="795" y="1814"/>
                      <a:pt x="722" y="1682"/>
                      <a:pt x="675" y="1543"/>
                    </a:cubicBezTo>
                    <a:cubicBezTo>
                      <a:pt x="768" y="1516"/>
                      <a:pt x="867" y="1503"/>
                      <a:pt x="973" y="1503"/>
                    </a:cubicBezTo>
                    <a:close/>
                    <a:moveTo>
                      <a:pt x="1113" y="1503"/>
                    </a:moveTo>
                    <a:lnTo>
                      <a:pt x="1113" y="1503"/>
                    </a:lnTo>
                    <a:cubicBezTo>
                      <a:pt x="1219" y="1510"/>
                      <a:pt x="1318" y="1523"/>
                      <a:pt x="1417" y="1549"/>
                    </a:cubicBezTo>
                    <a:cubicBezTo>
                      <a:pt x="1364" y="1688"/>
                      <a:pt x="1298" y="1814"/>
                      <a:pt x="1212" y="1913"/>
                    </a:cubicBezTo>
                    <a:cubicBezTo>
                      <a:pt x="1179" y="1920"/>
                      <a:pt x="1146" y="1927"/>
                      <a:pt x="1113" y="1933"/>
                    </a:cubicBezTo>
                    <a:lnTo>
                      <a:pt x="1113" y="1503"/>
                    </a:lnTo>
                    <a:close/>
                    <a:moveTo>
                      <a:pt x="1113" y="1364"/>
                    </a:moveTo>
                    <a:lnTo>
                      <a:pt x="1113" y="1364"/>
                    </a:lnTo>
                    <a:cubicBezTo>
                      <a:pt x="1113" y="1106"/>
                      <a:pt x="1113" y="1106"/>
                      <a:pt x="1113" y="1106"/>
                    </a:cubicBezTo>
                    <a:cubicBezTo>
                      <a:pt x="1497" y="1106"/>
                      <a:pt x="1497" y="1106"/>
                      <a:pt x="1497" y="1106"/>
                    </a:cubicBezTo>
                    <a:cubicBezTo>
                      <a:pt x="1497" y="1212"/>
                      <a:pt x="1477" y="1318"/>
                      <a:pt x="1457" y="1410"/>
                    </a:cubicBezTo>
                    <a:cubicBezTo>
                      <a:pt x="1344" y="1384"/>
                      <a:pt x="1232" y="1371"/>
                      <a:pt x="1113" y="1364"/>
                    </a:cubicBezTo>
                    <a:close/>
                    <a:moveTo>
                      <a:pt x="1643" y="1106"/>
                    </a:moveTo>
                    <a:lnTo>
                      <a:pt x="1643" y="1106"/>
                    </a:lnTo>
                    <a:cubicBezTo>
                      <a:pt x="1934" y="1106"/>
                      <a:pt x="1934" y="1106"/>
                      <a:pt x="1934" y="1106"/>
                    </a:cubicBezTo>
                    <a:cubicBezTo>
                      <a:pt x="1921" y="1265"/>
                      <a:pt x="1868" y="1410"/>
                      <a:pt x="1782" y="1536"/>
                    </a:cubicBezTo>
                    <a:cubicBezTo>
                      <a:pt x="1722" y="1503"/>
                      <a:pt x="1656" y="1476"/>
                      <a:pt x="1590" y="1457"/>
                    </a:cubicBezTo>
                    <a:cubicBezTo>
                      <a:pt x="1616" y="1344"/>
                      <a:pt x="1636" y="1225"/>
                      <a:pt x="1643" y="1106"/>
                    </a:cubicBezTo>
                    <a:close/>
                    <a:moveTo>
                      <a:pt x="1682" y="417"/>
                    </a:moveTo>
                    <a:lnTo>
                      <a:pt x="1682" y="417"/>
                    </a:lnTo>
                    <a:cubicBezTo>
                      <a:pt x="1636" y="437"/>
                      <a:pt x="1590" y="457"/>
                      <a:pt x="1543" y="470"/>
                    </a:cubicBezTo>
                    <a:cubicBezTo>
                      <a:pt x="1510" y="384"/>
                      <a:pt x="1477" y="304"/>
                      <a:pt x="1431" y="231"/>
                    </a:cubicBezTo>
                    <a:cubicBezTo>
                      <a:pt x="1530" y="278"/>
                      <a:pt x="1609" y="337"/>
                      <a:pt x="1682" y="417"/>
                    </a:cubicBezTo>
                    <a:close/>
                    <a:moveTo>
                      <a:pt x="662" y="225"/>
                    </a:moveTo>
                    <a:lnTo>
                      <a:pt x="662" y="225"/>
                    </a:lnTo>
                    <a:cubicBezTo>
                      <a:pt x="616" y="304"/>
                      <a:pt x="576" y="390"/>
                      <a:pt x="543" y="483"/>
                    </a:cubicBezTo>
                    <a:cubicBezTo>
                      <a:pt x="490" y="463"/>
                      <a:pt x="437" y="443"/>
                      <a:pt x="391" y="423"/>
                    </a:cubicBezTo>
                    <a:cubicBezTo>
                      <a:pt x="464" y="337"/>
                      <a:pt x="563" y="271"/>
                      <a:pt x="662" y="225"/>
                    </a:cubicBezTo>
                    <a:close/>
                    <a:moveTo>
                      <a:pt x="378" y="1642"/>
                    </a:moveTo>
                    <a:lnTo>
                      <a:pt x="378" y="1642"/>
                    </a:lnTo>
                    <a:cubicBezTo>
                      <a:pt x="430" y="1616"/>
                      <a:pt x="483" y="1596"/>
                      <a:pt x="536" y="1576"/>
                    </a:cubicBezTo>
                    <a:cubicBezTo>
                      <a:pt x="570" y="1675"/>
                      <a:pt x="616" y="1768"/>
                      <a:pt x="662" y="1854"/>
                    </a:cubicBezTo>
                    <a:cubicBezTo>
                      <a:pt x="556" y="1801"/>
                      <a:pt x="457" y="1728"/>
                      <a:pt x="378" y="1642"/>
                    </a:cubicBezTo>
                    <a:close/>
                    <a:moveTo>
                      <a:pt x="1431" y="1841"/>
                    </a:moveTo>
                    <a:lnTo>
                      <a:pt x="1431" y="1841"/>
                    </a:lnTo>
                    <a:cubicBezTo>
                      <a:pt x="1477" y="1761"/>
                      <a:pt x="1517" y="1682"/>
                      <a:pt x="1550" y="1589"/>
                    </a:cubicBezTo>
                    <a:cubicBezTo>
                      <a:pt x="1603" y="1609"/>
                      <a:pt x="1649" y="1629"/>
                      <a:pt x="1695" y="1649"/>
                    </a:cubicBezTo>
                    <a:cubicBezTo>
                      <a:pt x="1623" y="1728"/>
                      <a:pt x="1530" y="1794"/>
                      <a:pt x="1431" y="18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Group 15"/>
            <p:cNvGrpSpPr/>
            <p:nvPr/>
          </p:nvGrpSpPr>
          <p:grpSpPr>
            <a:xfrm>
              <a:off x="19352642" y="7299628"/>
              <a:ext cx="770320" cy="771782"/>
              <a:chOff x="19352642" y="7299628"/>
              <a:chExt cx="770320" cy="771782"/>
            </a:xfrm>
          </p:grpSpPr>
          <p:sp>
            <p:nvSpPr>
              <p:cNvPr id="42" name="Freeform 19"/>
              <p:cNvSpPr>
                <a:spLocks noChangeArrowheads="1"/>
              </p:cNvSpPr>
              <p:nvPr/>
            </p:nvSpPr>
            <p:spPr bwMode="auto">
              <a:xfrm>
                <a:off x="19352642" y="7299628"/>
                <a:ext cx="770320" cy="771782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152"/>
              <p:cNvSpPr>
                <a:spLocks noChangeArrowheads="1"/>
              </p:cNvSpPr>
              <p:nvPr/>
            </p:nvSpPr>
            <p:spPr bwMode="auto">
              <a:xfrm>
                <a:off x="19520871" y="7547768"/>
                <a:ext cx="426498" cy="214099"/>
              </a:xfrm>
              <a:custGeom>
                <a:avLst/>
                <a:gdLst>
                  <a:gd name="T0" fmla="*/ 29 w 954"/>
                  <a:gd name="T1" fmla="*/ 474 h 481"/>
                  <a:gd name="T2" fmla="*/ 29 w 954"/>
                  <a:gd name="T3" fmla="*/ 474 h 481"/>
                  <a:gd name="T4" fmla="*/ 70 w 954"/>
                  <a:gd name="T5" fmla="*/ 474 h 481"/>
                  <a:gd name="T6" fmla="*/ 304 w 954"/>
                  <a:gd name="T7" fmla="*/ 404 h 481"/>
                  <a:gd name="T8" fmla="*/ 339 w 954"/>
                  <a:gd name="T9" fmla="*/ 381 h 481"/>
                  <a:gd name="T10" fmla="*/ 339 w 954"/>
                  <a:gd name="T11" fmla="*/ 334 h 481"/>
                  <a:gd name="T12" fmla="*/ 339 w 954"/>
                  <a:gd name="T13" fmla="*/ 328 h 481"/>
                  <a:gd name="T14" fmla="*/ 287 w 954"/>
                  <a:gd name="T15" fmla="*/ 252 h 481"/>
                  <a:gd name="T16" fmla="*/ 638 w 954"/>
                  <a:gd name="T17" fmla="*/ 211 h 481"/>
                  <a:gd name="T18" fmla="*/ 608 w 954"/>
                  <a:gd name="T19" fmla="*/ 299 h 481"/>
                  <a:gd name="T20" fmla="*/ 602 w 954"/>
                  <a:gd name="T21" fmla="*/ 304 h 481"/>
                  <a:gd name="T22" fmla="*/ 620 w 954"/>
                  <a:gd name="T23" fmla="*/ 345 h 481"/>
                  <a:gd name="T24" fmla="*/ 655 w 954"/>
                  <a:gd name="T25" fmla="*/ 363 h 481"/>
                  <a:gd name="T26" fmla="*/ 901 w 954"/>
                  <a:gd name="T27" fmla="*/ 375 h 481"/>
                  <a:gd name="T28" fmla="*/ 936 w 954"/>
                  <a:gd name="T29" fmla="*/ 363 h 481"/>
                  <a:gd name="T30" fmla="*/ 953 w 954"/>
                  <a:gd name="T31" fmla="*/ 328 h 481"/>
                  <a:gd name="T32" fmla="*/ 953 w 954"/>
                  <a:gd name="T33" fmla="*/ 322 h 481"/>
                  <a:gd name="T34" fmla="*/ 913 w 954"/>
                  <a:gd name="T35" fmla="*/ 111 h 481"/>
                  <a:gd name="T36" fmla="*/ 907 w 954"/>
                  <a:gd name="T37" fmla="*/ 106 h 481"/>
                  <a:gd name="T38" fmla="*/ 895 w 954"/>
                  <a:gd name="T39" fmla="*/ 100 h 481"/>
                  <a:gd name="T40" fmla="*/ 6 w 954"/>
                  <a:gd name="T41" fmla="*/ 205 h 481"/>
                  <a:gd name="T42" fmla="*/ 0 w 954"/>
                  <a:gd name="T43" fmla="*/ 205 h 481"/>
                  <a:gd name="T44" fmla="*/ 0 w 954"/>
                  <a:gd name="T45" fmla="*/ 217 h 481"/>
                  <a:gd name="T46" fmla="*/ 6 w 954"/>
                  <a:gd name="T47" fmla="*/ 433 h 481"/>
                  <a:gd name="T48" fmla="*/ 6 w 954"/>
                  <a:gd name="T49" fmla="*/ 439 h 481"/>
                  <a:gd name="T50" fmla="*/ 29 w 954"/>
                  <a:gd name="T51" fmla="*/ 474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4" h="481">
                    <a:moveTo>
                      <a:pt x="29" y="474"/>
                    </a:moveTo>
                    <a:lnTo>
                      <a:pt x="29" y="474"/>
                    </a:lnTo>
                    <a:cubicBezTo>
                      <a:pt x="41" y="480"/>
                      <a:pt x="53" y="480"/>
                      <a:pt x="70" y="474"/>
                    </a:cubicBezTo>
                    <a:cubicBezTo>
                      <a:pt x="158" y="474"/>
                      <a:pt x="234" y="451"/>
                      <a:pt x="304" y="404"/>
                    </a:cubicBezTo>
                    <a:cubicBezTo>
                      <a:pt x="322" y="398"/>
                      <a:pt x="333" y="392"/>
                      <a:pt x="339" y="381"/>
                    </a:cubicBezTo>
                    <a:cubicBezTo>
                      <a:pt x="345" y="369"/>
                      <a:pt x="345" y="351"/>
                      <a:pt x="339" y="334"/>
                    </a:cubicBezTo>
                    <a:cubicBezTo>
                      <a:pt x="339" y="334"/>
                      <a:pt x="339" y="334"/>
                      <a:pt x="339" y="328"/>
                    </a:cubicBezTo>
                    <a:cubicBezTo>
                      <a:pt x="287" y="252"/>
                      <a:pt x="287" y="252"/>
                      <a:pt x="287" y="252"/>
                    </a:cubicBezTo>
                    <a:cubicBezTo>
                      <a:pt x="404" y="217"/>
                      <a:pt x="515" y="205"/>
                      <a:pt x="638" y="211"/>
                    </a:cubicBezTo>
                    <a:cubicBezTo>
                      <a:pt x="608" y="299"/>
                      <a:pt x="608" y="299"/>
                      <a:pt x="608" y="299"/>
                    </a:cubicBezTo>
                    <a:cubicBezTo>
                      <a:pt x="608" y="304"/>
                      <a:pt x="602" y="304"/>
                      <a:pt x="602" y="304"/>
                    </a:cubicBezTo>
                    <a:cubicBezTo>
                      <a:pt x="602" y="322"/>
                      <a:pt x="608" y="340"/>
                      <a:pt x="620" y="345"/>
                    </a:cubicBezTo>
                    <a:cubicBezTo>
                      <a:pt x="626" y="357"/>
                      <a:pt x="638" y="363"/>
                      <a:pt x="655" y="363"/>
                    </a:cubicBezTo>
                    <a:cubicBezTo>
                      <a:pt x="731" y="392"/>
                      <a:pt x="819" y="398"/>
                      <a:pt x="901" y="375"/>
                    </a:cubicBezTo>
                    <a:cubicBezTo>
                      <a:pt x="918" y="381"/>
                      <a:pt x="930" y="375"/>
                      <a:pt x="936" y="363"/>
                    </a:cubicBezTo>
                    <a:cubicBezTo>
                      <a:pt x="948" y="357"/>
                      <a:pt x="953" y="345"/>
                      <a:pt x="953" y="328"/>
                    </a:cubicBezTo>
                    <a:lnTo>
                      <a:pt x="953" y="322"/>
                    </a:lnTo>
                    <a:cubicBezTo>
                      <a:pt x="913" y="111"/>
                      <a:pt x="913" y="111"/>
                      <a:pt x="913" y="111"/>
                    </a:cubicBezTo>
                    <a:cubicBezTo>
                      <a:pt x="907" y="111"/>
                      <a:pt x="907" y="106"/>
                      <a:pt x="907" y="106"/>
                    </a:cubicBezTo>
                    <a:cubicBezTo>
                      <a:pt x="907" y="100"/>
                      <a:pt x="901" y="100"/>
                      <a:pt x="895" y="100"/>
                    </a:cubicBezTo>
                    <a:cubicBezTo>
                      <a:pt x="585" y="0"/>
                      <a:pt x="287" y="41"/>
                      <a:pt x="6" y="205"/>
                    </a:cubicBezTo>
                    <a:cubicBezTo>
                      <a:pt x="6" y="205"/>
                      <a:pt x="6" y="205"/>
                      <a:pt x="0" y="205"/>
                    </a:cubicBezTo>
                    <a:cubicBezTo>
                      <a:pt x="0" y="211"/>
                      <a:pt x="0" y="217"/>
                      <a:pt x="0" y="217"/>
                    </a:cubicBezTo>
                    <a:cubicBezTo>
                      <a:pt x="6" y="433"/>
                      <a:pt x="6" y="433"/>
                      <a:pt x="6" y="433"/>
                    </a:cubicBezTo>
                    <a:cubicBezTo>
                      <a:pt x="6" y="433"/>
                      <a:pt x="6" y="433"/>
                      <a:pt x="6" y="439"/>
                    </a:cubicBezTo>
                    <a:cubicBezTo>
                      <a:pt x="11" y="457"/>
                      <a:pt x="17" y="468"/>
                      <a:pt x="29" y="47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Group 16"/>
            <p:cNvGrpSpPr/>
            <p:nvPr/>
          </p:nvGrpSpPr>
          <p:grpSpPr>
            <a:xfrm>
              <a:off x="18567508" y="8327743"/>
              <a:ext cx="1289792" cy="1286961"/>
              <a:chOff x="18567508" y="8327743"/>
              <a:chExt cx="1289792" cy="1286961"/>
            </a:xfrm>
          </p:grpSpPr>
          <p:sp>
            <p:nvSpPr>
              <p:cNvPr id="40" name="Freeform 8"/>
              <p:cNvSpPr>
                <a:spLocks noChangeArrowheads="1"/>
              </p:cNvSpPr>
              <p:nvPr/>
            </p:nvSpPr>
            <p:spPr bwMode="auto">
              <a:xfrm>
                <a:off x="18567508" y="8327743"/>
                <a:ext cx="1289792" cy="1286961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250"/>
              <p:cNvSpPr>
                <a:spLocks noChangeArrowheads="1"/>
              </p:cNvSpPr>
              <p:nvPr/>
            </p:nvSpPr>
            <p:spPr bwMode="auto">
              <a:xfrm>
                <a:off x="18903937" y="8646372"/>
                <a:ext cx="616934" cy="578859"/>
              </a:xfrm>
              <a:custGeom>
                <a:avLst/>
                <a:gdLst>
                  <a:gd name="T0" fmla="*/ 1130 w 1376"/>
                  <a:gd name="T1" fmla="*/ 848 h 1293"/>
                  <a:gd name="T2" fmla="*/ 1130 w 1376"/>
                  <a:gd name="T3" fmla="*/ 848 h 1293"/>
                  <a:gd name="T4" fmla="*/ 1194 w 1376"/>
                  <a:gd name="T5" fmla="*/ 555 h 1293"/>
                  <a:gd name="T6" fmla="*/ 907 w 1376"/>
                  <a:gd name="T7" fmla="*/ 0 h 1293"/>
                  <a:gd name="T8" fmla="*/ 907 w 1376"/>
                  <a:gd name="T9" fmla="*/ 47 h 1293"/>
                  <a:gd name="T10" fmla="*/ 702 w 1376"/>
                  <a:gd name="T11" fmla="*/ 532 h 1293"/>
                  <a:gd name="T12" fmla="*/ 428 w 1376"/>
                  <a:gd name="T13" fmla="*/ 404 h 1293"/>
                  <a:gd name="T14" fmla="*/ 123 w 1376"/>
                  <a:gd name="T15" fmla="*/ 590 h 1293"/>
                  <a:gd name="T16" fmla="*/ 0 w 1376"/>
                  <a:gd name="T17" fmla="*/ 590 h 1293"/>
                  <a:gd name="T18" fmla="*/ 88 w 1376"/>
                  <a:gd name="T19" fmla="*/ 701 h 1293"/>
                  <a:gd name="T20" fmla="*/ 82 w 1376"/>
                  <a:gd name="T21" fmla="*/ 713 h 1293"/>
                  <a:gd name="T22" fmla="*/ 0 w 1376"/>
                  <a:gd name="T23" fmla="*/ 801 h 1293"/>
                  <a:gd name="T24" fmla="*/ 88 w 1376"/>
                  <a:gd name="T25" fmla="*/ 801 h 1293"/>
                  <a:gd name="T26" fmla="*/ 147 w 1376"/>
                  <a:gd name="T27" fmla="*/ 953 h 1293"/>
                  <a:gd name="T28" fmla="*/ 738 w 1376"/>
                  <a:gd name="T29" fmla="*/ 1292 h 1293"/>
                  <a:gd name="T30" fmla="*/ 1375 w 1376"/>
                  <a:gd name="T31" fmla="*/ 848 h 1293"/>
                  <a:gd name="T32" fmla="*/ 1130 w 1376"/>
                  <a:gd name="T33" fmla="*/ 848 h 1293"/>
                  <a:gd name="T34" fmla="*/ 334 w 1376"/>
                  <a:gd name="T35" fmla="*/ 684 h 1293"/>
                  <a:gd name="T36" fmla="*/ 334 w 1376"/>
                  <a:gd name="T37" fmla="*/ 684 h 1293"/>
                  <a:gd name="T38" fmla="*/ 287 w 1376"/>
                  <a:gd name="T39" fmla="*/ 637 h 1293"/>
                  <a:gd name="T40" fmla="*/ 334 w 1376"/>
                  <a:gd name="T41" fmla="*/ 590 h 1293"/>
                  <a:gd name="T42" fmla="*/ 381 w 1376"/>
                  <a:gd name="T43" fmla="*/ 637 h 1293"/>
                  <a:gd name="T44" fmla="*/ 334 w 1376"/>
                  <a:gd name="T45" fmla="*/ 684 h 1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6" h="1293">
                    <a:moveTo>
                      <a:pt x="1130" y="848"/>
                    </a:moveTo>
                    <a:lnTo>
                      <a:pt x="1130" y="848"/>
                    </a:lnTo>
                    <a:cubicBezTo>
                      <a:pt x="1171" y="760"/>
                      <a:pt x="1194" y="655"/>
                      <a:pt x="1194" y="555"/>
                    </a:cubicBezTo>
                    <a:cubicBezTo>
                      <a:pt x="1194" y="328"/>
                      <a:pt x="1083" y="123"/>
                      <a:pt x="907" y="0"/>
                    </a:cubicBezTo>
                    <a:cubicBezTo>
                      <a:pt x="907" y="12"/>
                      <a:pt x="907" y="30"/>
                      <a:pt x="907" y="47"/>
                    </a:cubicBezTo>
                    <a:cubicBezTo>
                      <a:pt x="907" y="234"/>
                      <a:pt x="831" y="410"/>
                      <a:pt x="702" y="532"/>
                    </a:cubicBezTo>
                    <a:cubicBezTo>
                      <a:pt x="638" y="457"/>
                      <a:pt x="539" y="404"/>
                      <a:pt x="428" y="404"/>
                    </a:cubicBezTo>
                    <a:cubicBezTo>
                      <a:pt x="299" y="404"/>
                      <a:pt x="182" y="480"/>
                      <a:pt x="123" y="590"/>
                    </a:cubicBezTo>
                    <a:cubicBezTo>
                      <a:pt x="0" y="590"/>
                      <a:pt x="0" y="590"/>
                      <a:pt x="0" y="590"/>
                    </a:cubicBezTo>
                    <a:cubicBezTo>
                      <a:pt x="88" y="701"/>
                      <a:pt x="88" y="701"/>
                      <a:pt x="88" y="701"/>
                    </a:cubicBezTo>
                    <a:cubicBezTo>
                      <a:pt x="82" y="707"/>
                      <a:pt x="82" y="707"/>
                      <a:pt x="82" y="713"/>
                    </a:cubicBezTo>
                    <a:cubicBezTo>
                      <a:pt x="0" y="801"/>
                      <a:pt x="0" y="801"/>
                      <a:pt x="0" y="801"/>
                    </a:cubicBezTo>
                    <a:cubicBezTo>
                      <a:pt x="88" y="801"/>
                      <a:pt x="88" y="801"/>
                      <a:pt x="88" y="801"/>
                    </a:cubicBezTo>
                    <a:cubicBezTo>
                      <a:pt x="100" y="865"/>
                      <a:pt x="141" y="941"/>
                      <a:pt x="147" y="953"/>
                    </a:cubicBezTo>
                    <a:cubicBezTo>
                      <a:pt x="264" y="1158"/>
                      <a:pt x="486" y="1292"/>
                      <a:pt x="738" y="1292"/>
                    </a:cubicBezTo>
                    <a:cubicBezTo>
                      <a:pt x="1030" y="1292"/>
                      <a:pt x="1282" y="1111"/>
                      <a:pt x="1375" y="848"/>
                    </a:cubicBezTo>
                    <a:lnTo>
                      <a:pt x="1130" y="848"/>
                    </a:lnTo>
                    <a:close/>
                    <a:moveTo>
                      <a:pt x="334" y="684"/>
                    </a:moveTo>
                    <a:lnTo>
                      <a:pt x="334" y="684"/>
                    </a:lnTo>
                    <a:cubicBezTo>
                      <a:pt x="311" y="684"/>
                      <a:pt x="287" y="661"/>
                      <a:pt x="287" y="637"/>
                    </a:cubicBezTo>
                    <a:cubicBezTo>
                      <a:pt x="287" y="608"/>
                      <a:pt x="311" y="590"/>
                      <a:pt x="334" y="590"/>
                    </a:cubicBezTo>
                    <a:cubicBezTo>
                      <a:pt x="363" y="590"/>
                      <a:pt x="381" y="608"/>
                      <a:pt x="381" y="637"/>
                    </a:cubicBezTo>
                    <a:cubicBezTo>
                      <a:pt x="381" y="661"/>
                      <a:pt x="363" y="684"/>
                      <a:pt x="334" y="6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31"/>
            <p:cNvSpPr>
              <a:spLocks noEditPoints="1"/>
            </p:cNvSpPr>
            <p:nvPr/>
          </p:nvSpPr>
          <p:spPr bwMode="auto">
            <a:xfrm>
              <a:off x="19662860" y="6008221"/>
              <a:ext cx="809183" cy="810990"/>
            </a:xfrm>
            <a:custGeom>
              <a:avLst/>
              <a:gdLst>
                <a:gd name="T0" fmla="*/ 140 w 280"/>
                <a:gd name="T1" fmla="*/ 0 h 280"/>
                <a:gd name="T2" fmla="*/ 0 w 280"/>
                <a:gd name="T3" fmla="*/ 140 h 280"/>
                <a:gd name="T4" fmla="*/ 140 w 280"/>
                <a:gd name="T5" fmla="*/ 280 h 280"/>
                <a:gd name="T6" fmla="*/ 280 w 280"/>
                <a:gd name="T7" fmla="*/ 140 h 280"/>
                <a:gd name="T8" fmla="*/ 140 w 280"/>
                <a:gd name="T9" fmla="*/ 0 h 280"/>
                <a:gd name="T10" fmla="*/ 185 w 280"/>
                <a:gd name="T11" fmla="*/ 69 h 280"/>
                <a:gd name="T12" fmla="*/ 211 w 280"/>
                <a:gd name="T13" fmla="*/ 95 h 280"/>
                <a:gd name="T14" fmla="*/ 185 w 280"/>
                <a:gd name="T15" fmla="*/ 122 h 280"/>
                <a:gd name="T16" fmla="*/ 174 w 280"/>
                <a:gd name="T17" fmla="*/ 119 h 280"/>
                <a:gd name="T18" fmla="*/ 158 w 280"/>
                <a:gd name="T19" fmla="*/ 95 h 280"/>
                <a:gd name="T20" fmla="*/ 185 w 280"/>
                <a:gd name="T21" fmla="*/ 69 h 280"/>
                <a:gd name="T22" fmla="*/ 141 w 280"/>
                <a:gd name="T23" fmla="*/ 96 h 280"/>
                <a:gd name="T24" fmla="*/ 167 w 280"/>
                <a:gd name="T25" fmla="*/ 123 h 280"/>
                <a:gd name="T26" fmla="*/ 141 w 280"/>
                <a:gd name="T27" fmla="*/ 149 h 280"/>
                <a:gd name="T28" fmla="*/ 115 w 280"/>
                <a:gd name="T29" fmla="*/ 123 h 280"/>
                <a:gd name="T30" fmla="*/ 141 w 280"/>
                <a:gd name="T31" fmla="*/ 96 h 280"/>
                <a:gd name="T32" fmla="*/ 95 w 280"/>
                <a:gd name="T33" fmla="*/ 69 h 280"/>
                <a:gd name="T34" fmla="*/ 121 w 280"/>
                <a:gd name="T35" fmla="*/ 95 h 280"/>
                <a:gd name="T36" fmla="*/ 121 w 280"/>
                <a:gd name="T37" fmla="*/ 97 h 280"/>
                <a:gd name="T38" fmla="*/ 109 w 280"/>
                <a:gd name="T39" fmla="*/ 118 h 280"/>
                <a:gd name="T40" fmla="*/ 95 w 280"/>
                <a:gd name="T41" fmla="*/ 122 h 280"/>
                <a:gd name="T42" fmla="*/ 68 w 280"/>
                <a:gd name="T43" fmla="*/ 95 h 280"/>
                <a:gd name="T44" fmla="*/ 95 w 280"/>
                <a:gd name="T45" fmla="*/ 69 h 280"/>
                <a:gd name="T46" fmla="*/ 90 w 280"/>
                <a:gd name="T47" fmla="*/ 193 h 280"/>
                <a:gd name="T48" fmla="*/ 52 w 280"/>
                <a:gd name="T49" fmla="*/ 186 h 280"/>
                <a:gd name="T50" fmla="*/ 50 w 280"/>
                <a:gd name="T51" fmla="*/ 185 h 280"/>
                <a:gd name="T52" fmla="*/ 50 w 280"/>
                <a:gd name="T53" fmla="*/ 185 h 280"/>
                <a:gd name="T54" fmla="*/ 50 w 280"/>
                <a:gd name="T55" fmla="*/ 157 h 280"/>
                <a:gd name="T56" fmla="*/ 84 w 280"/>
                <a:gd name="T57" fmla="*/ 124 h 280"/>
                <a:gd name="T58" fmla="*/ 106 w 280"/>
                <a:gd name="T59" fmla="*/ 124 h 280"/>
                <a:gd name="T60" fmla="*/ 108 w 280"/>
                <a:gd name="T61" fmla="*/ 124 h 280"/>
                <a:gd name="T62" fmla="*/ 118 w 280"/>
                <a:gd name="T63" fmla="*/ 146 h 280"/>
                <a:gd name="T64" fmla="*/ 90 w 280"/>
                <a:gd name="T65" fmla="*/ 185 h 280"/>
                <a:gd name="T66" fmla="*/ 90 w 280"/>
                <a:gd name="T67" fmla="*/ 193 h 280"/>
                <a:gd name="T68" fmla="*/ 186 w 280"/>
                <a:gd name="T69" fmla="*/ 212 h 280"/>
                <a:gd name="T70" fmla="*/ 186 w 280"/>
                <a:gd name="T71" fmla="*/ 212 h 280"/>
                <a:gd name="T72" fmla="*/ 184 w 280"/>
                <a:gd name="T73" fmla="*/ 213 h 280"/>
                <a:gd name="T74" fmla="*/ 144 w 280"/>
                <a:gd name="T75" fmla="*/ 220 h 280"/>
                <a:gd name="T76" fmla="*/ 98 w 280"/>
                <a:gd name="T77" fmla="*/ 213 h 280"/>
                <a:gd name="T78" fmla="*/ 96 w 280"/>
                <a:gd name="T79" fmla="*/ 212 h 280"/>
                <a:gd name="T80" fmla="*/ 96 w 280"/>
                <a:gd name="T81" fmla="*/ 212 h 280"/>
                <a:gd name="T82" fmla="*/ 96 w 280"/>
                <a:gd name="T83" fmla="*/ 185 h 280"/>
                <a:gd name="T84" fmla="*/ 130 w 280"/>
                <a:gd name="T85" fmla="*/ 151 h 280"/>
                <a:gd name="T86" fmla="*/ 152 w 280"/>
                <a:gd name="T87" fmla="*/ 151 h 280"/>
                <a:gd name="T88" fmla="*/ 186 w 280"/>
                <a:gd name="T89" fmla="*/ 185 h 280"/>
                <a:gd name="T90" fmla="*/ 186 w 280"/>
                <a:gd name="T91" fmla="*/ 212 h 280"/>
                <a:gd name="T92" fmla="*/ 230 w 280"/>
                <a:gd name="T93" fmla="*/ 185 h 280"/>
                <a:gd name="T94" fmla="*/ 230 w 280"/>
                <a:gd name="T95" fmla="*/ 185 h 280"/>
                <a:gd name="T96" fmla="*/ 228 w 280"/>
                <a:gd name="T97" fmla="*/ 186 h 280"/>
                <a:gd name="T98" fmla="*/ 192 w 280"/>
                <a:gd name="T99" fmla="*/ 193 h 280"/>
                <a:gd name="T100" fmla="*/ 192 w 280"/>
                <a:gd name="T101" fmla="*/ 185 h 280"/>
                <a:gd name="T102" fmla="*/ 164 w 280"/>
                <a:gd name="T103" fmla="*/ 146 h 280"/>
                <a:gd name="T104" fmla="*/ 174 w 280"/>
                <a:gd name="T105" fmla="*/ 124 h 280"/>
                <a:gd name="T106" fmla="*/ 196 w 280"/>
                <a:gd name="T107" fmla="*/ 124 h 280"/>
                <a:gd name="T108" fmla="*/ 230 w 280"/>
                <a:gd name="T109" fmla="*/ 157 h 280"/>
                <a:gd name="T110" fmla="*/ 230 w 280"/>
                <a:gd name="T111" fmla="*/ 18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0" h="280">
                  <a:moveTo>
                    <a:pt x="140" y="0"/>
                  </a:moveTo>
                  <a:cubicBezTo>
                    <a:pt x="62" y="0"/>
                    <a:pt x="0" y="62"/>
                    <a:pt x="0" y="140"/>
                  </a:cubicBezTo>
                  <a:cubicBezTo>
                    <a:pt x="0" y="217"/>
                    <a:pt x="62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  <a:close/>
                  <a:moveTo>
                    <a:pt x="185" y="69"/>
                  </a:moveTo>
                  <a:cubicBezTo>
                    <a:pt x="199" y="69"/>
                    <a:pt x="211" y="81"/>
                    <a:pt x="211" y="95"/>
                  </a:cubicBezTo>
                  <a:cubicBezTo>
                    <a:pt x="211" y="110"/>
                    <a:pt x="199" y="122"/>
                    <a:pt x="185" y="122"/>
                  </a:cubicBezTo>
                  <a:cubicBezTo>
                    <a:pt x="181" y="122"/>
                    <a:pt x="177" y="121"/>
                    <a:pt x="174" y="119"/>
                  </a:cubicBezTo>
                  <a:cubicBezTo>
                    <a:pt x="173" y="109"/>
                    <a:pt x="167" y="100"/>
                    <a:pt x="158" y="95"/>
                  </a:cubicBezTo>
                  <a:cubicBezTo>
                    <a:pt x="159" y="81"/>
                    <a:pt x="170" y="69"/>
                    <a:pt x="185" y="69"/>
                  </a:cubicBezTo>
                  <a:close/>
                  <a:moveTo>
                    <a:pt x="141" y="96"/>
                  </a:moveTo>
                  <a:cubicBezTo>
                    <a:pt x="156" y="96"/>
                    <a:pt x="167" y="108"/>
                    <a:pt x="167" y="123"/>
                  </a:cubicBezTo>
                  <a:cubicBezTo>
                    <a:pt x="167" y="137"/>
                    <a:pt x="156" y="149"/>
                    <a:pt x="141" y="149"/>
                  </a:cubicBezTo>
                  <a:cubicBezTo>
                    <a:pt x="127" y="149"/>
                    <a:pt x="115" y="137"/>
                    <a:pt x="115" y="123"/>
                  </a:cubicBezTo>
                  <a:cubicBezTo>
                    <a:pt x="115" y="108"/>
                    <a:pt x="127" y="96"/>
                    <a:pt x="141" y="96"/>
                  </a:cubicBezTo>
                  <a:close/>
                  <a:moveTo>
                    <a:pt x="95" y="69"/>
                  </a:moveTo>
                  <a:cubicBezTo>
                    <a:pt x="109" y="69"/>
                    <a:pt x="121" y="81"/>
                    <a:pt x="121" y="95"/>
                  </a:cubicBezTo>
                  <a:cubicBezTo>
                    <a:pt x="121" y="96"/>
                    <a:pt x="121" y="96"/>
                    <a:pt x="121" y="97"/>
                  </a:cubicBezTo>
                  <a:cubicBezTo>
                    <a:pt x="115" y="102"/>
                    <a:pt x="110" y="109"/>
                    <a:pt x="109" y="118"/>
                  </a:cubicBezTo>
                  <a:cubicBezTo>
                    <a:pt x="105" y="120"/>
                    <a:pt x="100" y="122"/>
                    <a:pt x="95" y="122"/>
                  </a:cubicBezTo>
                  <a:cubicBezTo>
                    <a:pt x="80" y="122"/>
                    <a:pt x="68" y="110"/>
                    <a:pt x="68" y="95"/>
                  </a:cubicBezTo>
                  <a:cubicBezTo>
                    <a:pt x="68" y="81"/>
                    <a:pt x="80" y="69"/>
                    <a:pt x="95" y="69"/>
                  </a:cubicBezTo>
                  <a:close/>
                  <a:moveTo>
                    <a:pt x="90" y="193"/>
                  </a:moveTo>
                  <a:cubicBezTo>
                    <a:pt x="79" y="192"/>
                    <a:pt x="66" y="190"/>
                    <a:pt x="52" y="186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0" y="139"/>
                    <a:pt x="65" y="124"/>
                    <a:pt x="84" y="124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4"/>
                    <a:pt x="108" y="124"/>
                    <a:pt x="108" y="124"/>
                  </a:cubicBezTo>
                  <a:cubicBezTo>
                    <a:pt x="109" y="132"/>
                    <a:pt x="113" y="140"/>
                    <a:pt x="118" y="146"/>
                  </a:cubicBezTo>
                  <a:cubicBezTo>
                    <a:pt x="102" y="151"/>
                    <a:pt x="90" y="166"/>
                    <a:pt x="90" y="185"/>
                  </a:cubicBezTo>
                  <a:lnTo>
                    <a:pt x="90" y="193"/>
                  </a:lnTo>
                  <a:close/>
                  <a:moveTo>
                    <a:pt x="186" y="212"/>
                  </a:moveTo>
                  <a:cubicBezTo>
                    <a:pt x="186" y="212"/>
                    <a:pt x="186" y="212"/>
                    <a:pt x="186" y="212"/>
                  </a:cubicBezTo>
                  <a:cubicBezTo>
                    <a:pt x="184" y="213"/>
                    <a:pt x="184" y="213"/>
                    <a:pt x="184" y="213"/>
                  </a:cubicBezTo>
                  <a:cubicBezTo>
                    <a:pt x="183" y="213"/>
                    <a:pt x="169" y="220"/>
                    <a:pt x="144" y="220"/>
                  </a:cubicBezTo>
                  <a:cubicBezTo>
                    <a:pt x="131" y="220"/>
                    <a:pt x="116" y="218"/>
                    <a:pt x="98" y="213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6" y="166"/>
                    <a:pt x="111" y="151"/>
                    <a:pt x="130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71" y="151"/>
                    <a:pt x="186" y="166"/>
                    <a:pt x="186" y="185"/>
                  </a:cubicBezTo>
                  <a:lnTo>
                    <a:pt x="186" y="212"/>
                  </a:lnTo>
                  <a:close/>
                  <a:moveTo>
                    <a:pt x="230" y="185"/>
                  </a:moveTo>
                  <a:cubicBezTo>
                    <a:pt x="230" y="185"/>
                    <a:pt x="230" y="185"/>
                    <a:pt x="230" y="185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7" y="186"/>
                    <a:pt x="214" y="192"/>
                    <a:pt x="192" y="193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66"/>
                    <a:pt x="180" y="151"/>
                    <a:pt x="164" y="146"/>
                  </a:cubicBezTo>
                  <a:cubicBezTo>
                    <a:pt x="170" y="140"/>
                    <a:pt x="173" y="132"/>
                    <a:pt x="174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215" y="124"/>
                    <a:pt x="230" y="139"/>
                    <a:pt x="230" y="157"/>
                  </a:cubicBezTo>
                  <a:lnTo>
                    <a:pt x="230" y="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>
                <a:solidFill>
                  <a:schemeClr val="bg1">
                    <a:lumMod val="50000"/>
                  </a:schemeClr>
                </a:solidFill>
                <a:latin typeface="Raleway Black"/>
                <a:ea typeface="微软雅黑" panose="020B0503020204020204" pitchFamily="34" charset="-122"/>
                <a:cs typeface="Raleway Black"/>
              </a:endParaRPr>
            </a:p>
          </p:txBody>
        </p:sp>
        <p:sp>
          <p:nvSpPr>
            <p:cNvPr id="26" name="Freeform 38"/>
            <p:cNvSpPr>
              <a:spLocks noEditPoints="1"/>
            </p:cNvSpPr>
            <p:nvPr/>
          </p:nvSpPr>
          <p:spPr bwMode="auto">
            <a:xfrm>
              <a:off x="15566710" y="8945894"/>
              <a:ext cx="807447" cy="820202"/>
            </a:xfrm>
            <a:custGeom>
              <a:avLst/>
              <a:gdLst>
                <a:gd name="T0" fmla="*/ 190 w 195"/>
                <a:gd name="T1" fmla="*/ 120 h 198"/>
                <a:gd name="T2" fmla="*/ 192 w 195"/>
                <a:gd name="T3" fmla="*/ 100 h 198"/>
                <a:gd name="T4" fmla="*/ 99 w 195"/>
                <a:gd name="T5" fmla="*/ 7 h 198"/>
                <a:gd name="T6" fmla="*/ 83 w 195"/>
                <a:gd name="T7" fmla="*/ 8 h 198"/>
                <a:gd name="T8" fmla="*/ 54 w 195"/>
                <a:gd name="T9" fmla="*/ 0 h 198"/>
                <a:gd name="T10" fmla="*/ 0 w 195"/>
                <a:gd name="T11" fmla="*/ 54 h 198"/>
                <a:gd name="T12" fmla="*/ 7 w 195"/>
                <a:gd name="T13" fmla="*/ 81 h 198"/>
                <a:gd name="T14" fmla="*/ 5 w 195"/>
                <a:gd name="T15" fmla="*/ 100 h 198"/>
                <a:gd name="T16" fmla="*/ 99 w 195"/>
                <a:gd name="T17" fmla="*/ 193 h 198"/>
                <a:gd name="T18" fmla="*/ 116 w 195"/>
                <a:gd name="T19" fmla="*/ 192 h 198"/>
                <a:gd name="T20" fmla="*/ 141 w 195"/>
                <a:gd name="T21" fmla="*/ 198 h 198"/>
                <a:gd name="T22" fmla="*/ 195 w 195"/>
                <a:gd name="T23" fmla="*/ 144 h 198"/>
                <a:gd name="T24" fmla="*/ 190 w 195"/>
                <a:gd name="T25" fmla="*/ 120 h 198"/>
                <a:gd name="T26" fmla="*/ 146 w 195"/>
                <a:gd name="T27" fmla="*/ 145 h 198"/>
                <a:gd name="T28" fmla="*/ 127 w 195"/>
                <a:gd name="T29" fmla="*/ 159 h 198"/>
                <a:gd name="T30" fmla="*/ 98 w 195"/>
                <a:gd name="T31" fmla="*/ 164 h 198"/>
                <a:gd name="T32" fmla="*/ 65 w 195"/>
                <a:gd name="T33" fmla="*/ 157 h 198"/>
                <a:gd name="T34" fmla="*/ 49 w 195"/>
                <a:gd name="T35" fmla="*/ 144 h 198"/>
                <a:gd name="T36" fmla="*/ 44 w 195"/>
                <a:gd name="T37" fmla="*/ 127 h 198"/>
                <a:gd name="T38" fmla="*/ 47 w 195"/>
                <a:gd name="T39" fmla="*/ 118 h 198"/>
                <a:gd name="T40" fmla="*/ 57 w 195"/>
                <a:gd name="T41" fmla="*/ 114 h 198"/>
                <a:gd name="T42" fmla="*/ 65 w 195"/>
                <a:gd name="T43" fmla="*/ 117 h 198"/>
                <a:gd name="T44" fmla="*/ 71 w 195"/>
                <a:gd name="T45" fmla="*/ 125 h 198"/>
                <a:gd name="T46" fmla="*/ 76 w 195"/>
                <a:gd name="T47" fmla="*/ 135 h 198"/>
                <a:gd name="T48" fmla="*/ 84 w 195"/>
                <a:gd name="T49" fmla="*/ 141 h 198"/>
                <a:gd name="T50" fmla="*/ 98 w 195"/>
                <a:gd name="T51" fmla="*/ 143 h 198"/>
                <a:gd name="T52" fmla="*/ 116 w 195"/>
                <a:gd name="T53" fmla="*/ 138 h 198"/>
                <a:gd name="T54" fmla="*/ 123 w 195"/>
                <a:gd name="T55" fmla="*/ 127 h 198"/>
                <a:gd name="T56" fmla="*/ 120 w 195"/>
                <a:gd name="T57" fmla="*/ 118 h 198"/>
                <a:gd name="T58" fmla="*/ 110 w 195"/>
                <a:gd name="T59" fmla="*/ 112 h 198"/>
                <a:gd name="T60" fmla="*/ 93 w 195"/>
                <a:gd name="T61" fmla="*/ 108 h 198"/>
                <a:gd name="T62" fmla="*/ 68 w 195"/>
                <a:gd name="T63" fmla="*/ 101 h 198"/>
                <a:gd name="T64" fmla="*/ 52 w 195"/>
                <a:gd name="T65" fmla="*/ 89 h 198"/>
                <a:gd name="T66" fmla="*/ 46 w 195"/>
                <a:gd name="T67" fmla="*/ 70 h 198"/>
                <a:gd name="T68" fmla="*/ 52 w 195"/>
                <a:gd name="T69" fmla="*/ 51 h 198"/>
                <a:gd name="T70" fmla="*/ 71 w 195"/>
                <a:gd name="T71" fmla="*/ 39 h 198"/>
                <a:gd name="T72" fmla="*/ 98 w 195"/>
                <a:gd name="T73" fmla="*/ 35 h 198"/>
                <a:gd name="T74" fmla="*/ 120 w 195"/>
                <a:gd name="T75" fmla="*/ 37 h 198"/>
                <a:gd name="T76" fmla="*/ 135 w 195"/>
                <a:gd name="T77" fmla="*/ 45 h 198"/>
                <a:gd name="T78" fmla="*/ 144 w 195"/>
                <a:gd name="T79" fmla="*/ 55 h 198"/>
                <a:gd name="T80" fmla="*/ 147 w 195"/>
                <a:gd name="T81" fmla="*/ 66 h 198"/>
                <a:gd name="T82" fmla="*/ 143 w 195"/>
                <a:gd name="T83" fmla="*/ 75 h 198"/>
                <a:gd name="T84" fmla="*/ 134 w 195"/>
                <a:gd name="T85" fmla="*/ 79 h 198"/>
                <a:gd name="T86" fmla="*/ 126 w 195"/>
                <a:gd name="T87" fmla="*/ 76 h 198"/>
                <a:gd name="T88" fmla="*/ 120 w 195"/>
                <a:gd name="T89" fmla="*/ 69 h 198"/>
                <a:gd name="T90" fmla="*/ 112 w 195"/>
                <a:gd name="T91" fmla="*/ 59 h 198"/>
                <a:gd name="T92" fmla="*/ 96 w 195"/>
                <a:gd name="T93" fmla="*/ 55 h 198"/>
                <a:gd name="T94" fmla="*/ 80 w 195"/>
                <a:gd name="T95" fmla="*/ 59 h 198"/>
                <a:gd name="T96" fmla="*/ 74 w 195"/>
                <a:gd name="T97" fmla="*/ 68 h 198"/>
                <a:gd name="T98" fmla="*/ 76 w 195"/>
                <a:gd name="T99" fmla="*/ 73 h 198"/>
                <a:gd name="T100" fmla="*/ 82 w 195"/>
                <a:gd name="T101" fmla="*/ 78 h 198"/>
                <a:gd name="T102" fmla="*/ 89 w 195"/>
                <a:gd name="T103" fmla="*/ 81 h 198"/>
                <a:gd name="T104" fmla="*/ 102 w 195"/>
                <a:gd name="T105" fmla="*/ 84 h 198"/>
                <a:gd name="T106" fmla="*/ 123 w 195"/>
                <a:gd name="T107" fmla="*/ 89 h 198"/>
                <a:gd name="T108" fmla="*/ 139 w 195"/>
                <a:gd name="T109" fmla="*/ 96 h 198"/>
                <a:gd name="T110" fmla="*/ 149 w 195"/>
                <a:gd name="T111" fmla="*/ 108 h 198"/>
                <a:gd name="T112" fmla="*/ 153 w 195"/>
                <a:gd name="T113" fmla="*/ 124 h 198"/>
                <a:gd name="T114" fmla="*/ 146 w 195"/>
                <a:gd name="T115" fmla="*/ 1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" h="198">
                  <a:moveTo>
                    <a:pt x="190" y="120"/>
                  </a:moveTo>
                  <a:cubicBezTo>
                    <a:pt x="191" y="114"/>
                    <a:pt x="192" y="107"/>
                    <a:pt x="192" y="100"/>
                  </a:cubicBezTo>
                  <a:cubicBezTo>
                    <a:pt x="192" y="49"/>
                    <a:pt x="150" y="7"/>
                    <a:pt x="99" y="7"/>
                  </a:cubicBezTo>
                  <a:cubicBezTo>
                    <a:pt x="93" y="7"/>
                    <a:pt x="88" y="7"/>
                    <a:pt x="83" y="8"/>
                  </a:cubicBezTo>
                  <a:cubicBezTo>
                    <a:pt x="74" y="3"/>
                    <a:pt x="6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"/>
                    <a:pt x="2" y="73"/>
                    <a:pt x="7" y="81"/>
                  </a:cubicBezTo>
                  <a:cubicBezTo>
                    <a:pt x="6" y="87"/>
                    <a:pt x="5" y="94"/>
                    <a:pt x="5" y="100"/>
                  </a:cubicBezTo>
                  <a:cubicBezTo>
                    <a:pt x="5" y="152"/>
                    <a:pt x="47" y="193"/>
                    <a:pt x="99" y="193"/>
                  </a:cubicBezTo>
                  <a:cubicBezTo>
                    <a:pt x="104" y="193"/>
                    <a:pt x="110" y="193"/>
                    <a:pt x="116" y="192"/>
                  </a:cubicBezTo>
                  <a:cubicBezTo>
                    <a:pt x="123" y="196"/>
                    <a:pt x="132" y="198"/>
                    <a:pt x="141" y="198"/>
                  </a:cubicBezTo>
                  <a:cubicBezTo>
                    <a:pt x="171" y="198"/>
                    <a:pt x="195" y="174"/>
                    <a:pt x="195" y="144"/>
                  </a:cubicBezTo>
                  <a:cubicBezTo>
                    <a:pt x="195" y="136"/>
                    <a:pt x="193" y="127"/>
                    <a:pt x="190" y="120"/>
                  </a:cubicBezTo>
                  <a:close/>
                  <a:moveTo>
                    <a:pt x="146" y="145"/>
                  </a:moveTo>
                  <a:cubicBezTo>
                    <a:pt x="142" y="151"/>
                    <a:pt x="136" y="156"/>
                    <a:pt x="127" y="159"/>
                  </a:cubicBezTo>
                  <a:cubicBezTo>
                    <a:pt x="119" y="163"/>
                    <a:pt x="109" y="164"/>
                    <a:pt x="98" y="164"/>
                  </a:cubicBezTo>
                  <a:cubicBezTo>
                    <a:pt x="85" y="164"/>
                    <a:pt x="74" y="162"/>
                    <a:pt x="65" y="157"/>
                  </a:cubicBezTo>
                  <a:cubicBezTo>
                    <a:pt x="59" y="154"/>
                    <a:pt x="53" y="149"/>
                    <a:pt x="49" y="144"/>
                  </a:cubicBezTo>
                  <a:cubicBezTo>
                    <a:pt x="46" y="138"/>
                    <a:pt x="44" y="132"/>
                    <a:pt x="44" y="127"/>
                  </a:cubicBezTo>
                  <a:cubicBezTo>
                    <a:pt x="44" y="123"/>
                    <a:pt x="45" y="120"/>
                    <a:pt x="47" y="118"/>
                  </a:cubicBezTo>
                  <a:cubicBezTo>
                    <a:pt x="50" y="116"/>
                    <a:pt x="53" y="114"/>
                    <a:pt x="57" y="114"/>
                  </a:cubicBezTo>
                  <a:cubicBezTo>
                    <a:pt x="60" y="114"/>
                    <a:pt x="63" y="115"/>
                    <a:pt x="65" y="117"/>
                  </a:cubicBezTo>
                  <a:cubicBezTo>
                    <a:pt x="68" y="119"/>
                    <a:pt x="69" y="122"/>
                    <a:pt x="71" y="125"/>
                  </a:cubicBezTo>
                  <a:cubicBezTo>
                    <a:pt x="72" y="129"/>
                    <a:pt x="74" y="132"/>
                    <a:pt x="76" y="135"/>
                  </a:cubicBezTo>
                  <a:cubicBezTo>
                    <a:pt x="78" y="137"/>
                    <a:pt x="81" y="139"/>
                    <a:pt x="84" y="141"/>
                  </a:cubicBezTo>
                  <a:cubicBezTo>
                    <a:pt x="87" y="142"/>
                    <a:pt x="92" y="143"/>
                    <a:pt x="98" y="143"/>
                  </a:cubicBezTo>
                  <a:cubicBezTo>
                    <a:pt x="105" y="143"/>
                    <a:pt x="112" y="142"/>
                    <a:pt x="116" y="138"/>
                  </a:cubicBezTo>
                  <a:cubicBezTo>
                    <a:pt x="121" y="135"/>
                    <a:pt x="123" y="131"/>
                    <a:pt x="123" y="127"/>
                  </a:cubicBezTo>
                  <a:cubicBezTo>
                    <a:pt x="123" y="123"/>
                    <a:pt x="122" y="120"/>
                    <a:pt x="120" y="118"/>
                  </a:cubicBezTo>
                  <a:cubicBezTo>
                    <a:pt x="117" y="115"/>
                    <a:pt x="114" y="114"/>
                    <a:pt x="110" y="112"/>
                  </a:cubicBezTo>
                  <a:cubicBezTo>
                    <a:pt x="105" y="111"/>
                    <a:pt x="100" y="110"/>
                    <a:pt x="93" y="108"/>
                  </a:cubicBezTo>
                  <a:cubicBezTo>
                    <a:pt x="83" y="106"/>
                    <a:pt x="75" y="104"/>
                    <a:pt x="68" y="101"/>
                  </a:cubicBezTo>
                  <a:cubicBezTo>
                    <a:pt x="61" y="98"/>
                    <a:pt x="56" y="94"/>
                    <a:pt x="52" y="89"/>
                  </a:cubicBezTo>
                  <a:cubicBezTo>
                    <a:pt x="48" y="84"/>
                    <a:pt x="46" y="78"/>
                    <a:pt x="46" y="70"/>
                  </a:cubicBezTo>
                  <a:cubicBezTo>
                    <a:pt x="46" y="63"/>
                    <a:pt x="48" y="57"/>
                    <a:pt x="52" y="51"/>
                  </a:cubicBezTo>
                  <a:cubicBezTo>
                    <a:pt x="57" y="46"/>
                    <a:pt x="63" y="42"/>
                    <a:pt x="71" y="39"/>
                  </a:cubicBezTo>
                  <a:cubicBezTo>
                    <a:pt x="78" y="36"/>
                    <a:pt x="87" y="35"/>
                    <a:pt x="98" y="35"/>
                  </a:cubicBezTo>
                  <a:cubicBezTo>
                    <a:pt x="106" y="35"/>
                    <a:pt x="114" y="35"/>
                    <a:pt x="120" y="37"/>
                  </a:cubicBezTo>
                  <a:cubicBezTo>
                    <a:pt x="126" y="39"/>
                    <a:pt x="131" y="42"/>
                    <a:pt x="135" y="45"/>
                  </a:cubicBezTo>
                  <a:cubicBezTo>
                    <a:pt x="139" y="48"/>
                    <a:pt x="142" y="52"/>
                    <a:pt x="144" y="55"/>
                  </a:cubicBezTo>
                  <a:cubicBezTo>
                    <a:pt x="146" y="59"/>
                    <a:pt x="147" y="62"/>
                    <a:pt x="147" y="66"/>
                  </a:cubicBezTo>
                  <a:cubicBezTo>
                    <a:pt x="147" y="69"/>
                    <a:pt x="146" y="72"/>
                    <a:pt x="143" y="75"/>
                  </a:cubicBezTo>
                  <a:cubicBezTo>
                    <a:pt x="141" y="78"/>
                    <a:pt x="137" y="79"/>
                    <a:pt x="134" y="79"/>
                  </a:cubicBezTo>
                  <a:cubicBezTo>
                    <a:pt x="130" y="79"/>
                    <a:pt x="128" y="78"/>
                    <a:pt x="126" y="76"/>
                  </a:cubicBezTo>
                  <a:cubicBezTo>
                    <a:pt x="124" y="75"/>
                    <a:pt x="122" y="72"/>
                    <a:pt x="120" y="69"/>
                  </a:cubicBezTo>
                  <a:cubicBezTo>
                    <a:pt x="118" y="65"/>
                    <a:pt x="115" y="61"/>
                    <a:pt x="112" y="59"/>
                  </a:cubicBezTo>
                  <a:cubicBezTo>
                    <a:pt x="109" y="56"/>
                    <a:pt x="103" y="55"/>
                    <a:pt x="96" y="55"/>
                  </a:cubicBezTo>
                  <a:cubicBezTo>
                    <a:pt x="89" y="55"/>
                    <a:pt x="84" y="56"/>
                    <a:pt x="80" y="59"/>
                  </a:cubicBezTo>
                  <a:cubicBezTo>
                    <a:pt x="76" y="62"/>
                    <a:pt x="74" y="65"/>
                    <a:pt x="74" y="68"/>
                  </a:cubicBezTo>
                  <a:cubicBezTo>
                    <a:pt x="74" y="70"/>
                    <a:pt x="75" y="72"/>
                    <a:pt x="76" y="73"/>
                  </a:cubicBezTo>
                  <a:cubicBezTo>
                    <a:pt x="77" y="75"/>
                    <a:pt x="79" y="76"/>
                    <a:pt x="82" y="78"/>
                  </a:cubicBezTo>
                  <a:cubicBezTo>
                    <a:pt x="84" y="79"/>
                    <a:pt x="87" y="80"/>
                    <a:pt x="89" y="81"/>
                  </a:cubicBezTo>
                  <a:cubicBezTo>
                    <a:pt x="92" y="81"/>
                    <a:pt x="96" y="82"/>
                    <a:pt x="102" y="84"/>
                  </a:cubicBezTo>
                  <a:cubicBezTo>
                    <a:pt x="110" y="85"/>
                    <a:pt x="117" y="87"/>
                    <a:pt x="123" y="89"/>
                  </a:cubicBezTo>
                  <a:cubicBezTo>
                    <a:pt x="129" y="91"/>
                    <a:pt x="134" y="94"/>
                    <a:pt x="139" y="96"/>
                  </a:cubicBezTo>
                  <a:cubicBezTo>
                    <a:pt x="143" y="99"/>
                    <a:pt x="147" y="103"/>
                    <a:pt x="149" y="108"/>
                  </a:cubicBezTo>
                  <a:cubicBezTo>
                    <a:pt x="152" y="112"/>
                    <a:pt x="153" y="118"/>
                    <a:pt x="153" y="124"/>
                  </a:cubicBezTo>
                  <a:cubicBezTo>
                    <a:pt x="153" y="132"/>
                    <a:pt x="151" y="139"/>
                    <a:pt x="146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13970835" y="6413716"/>
              <a:ext cx="918608" cy="914274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8" name="Group 20"/>
            <p:cNvGrpSpPr/>
            <p:nvPr/>
          </p:nvGrpSpPr>
          <p:grpSpPr>
            <a:xfrm>
              <a:off x="15267971" y="9715995"/>
              <a:ext cx="3620504" cy="2723936"/>
              <a:chOff x="15267971" y="9715995"/>
              <a:chExt cx="3620504" cy="2723936"/>
            </a:xfrm>
          </p:grpSpPr>
          <p:sp>
            <p:nvSpPr>
              <p:cNvPr id="32" name="Freeform 21"/>
              <p:cNvSpPr>
                <a:spLocks noChangeArrowheads="1"/>
              </p:cNvSpPr>
              <p:nvPr/>
            </p:nvSpPr>
            <p:spPr bwMode="auto">
              <a:xfrm>
                <a:off x="15431911" y="11790529"/>
                <a:ext cx="2832407" cy="564525"/>
              </a:xfrm>
              <a:custGeom>
                <a:avLst/>
                <a:gdLst>
                  <a:gd name="T0" fmla="*/ 3166 w 6326"/>
                  <a:gd name="T1" fmla="*/ 0 h 1266"/>
                  <a:gd name="T2" fmla="*/ 0 w 6326"/>
                  <a:gd name="T3" fmla="*/ 629 h 1266"/>
                  <a:gd name="T4" fmla="*/ 3166 w 6326"/>
                  <a:gd name="T5" fmla="*/ 1265 h 1266"/>
                  <a:gd name="T6" fmla="*/ 6325 w 6326"/>
                  <a:gd name="T7" fmla="*/ 629 h 1266"/>
                  <a:gd name="T8" fmla="*/ 3166 w 6326"/>
                  <a:gd name="T9" fmla="*/ 0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6" h="1266">
                    <a:moveTo>
                      <a:pt x="3166" y="0"/>
                    </a:moveTo>
                    <a:lnTo>
                      <a:pt x="0" y="629"/>
                    </a:lnTo>
                    <a:lnTo>
                      <a:pt x="3166" y="1265"/>
                    </a:lnTo>
                    <a:lnTo>
                      <a:pt x="6325" y="629"/>
                    </a:lnTo>
                    <a:lnTo>
                      <a:pt x="3166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23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1414228" cy="2524575"/>
              </a:xfrm>
              <a:custGeom>
                <a:avLst/>
                <a:gdLst>
                  <a:gd name="T0" fmla="*/ 3159 w 3160"/>
                  <a:gd name="T1" fmla="*/ 0 h 5644"/>
                  <a:gd name="T2" fmla="*/ 3159 w 3160"/>
                  <a:gd name="T3" fmla="*/ 4821 h 5644"/>
                  <a:gd name="T4" fmla="*/ 0 w 3160"/>
                  <a:gd name="T5" fmla="*/ 5643 h 5644"/>
                  <a:gd name="T6" fmla="*/ 0 w 3160"/>
                  <a:gd name="T7" fmla="*/ 444 h 5644"/>
                  <a:gd name="T8" fmla="*/ 3159 w 3160"/>
                  <a:gd name="T9" fmla="*/ 0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5644">
                    <a:moveTo>
                      <a:pt x="3159" y="0"/>
                    </a:moveTo>
                    <a:lnTo>
                      <a:pt x="3159" y="4821"/>
                    </a:lnTo>
                    <a:lnTo>
                      <a:pt x="0" y="5643"/>
                    </a:lnTo>
                    <a:lnTo>
                      <a:pt x="0" y="444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AF937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24"/>
              <p:cNvSpPr>
                <a:spLocks noChangeArrowheads="1"/>
              </p:cNvSpPr>
              <p:nvPr/>
            </p:nvSpPr>
            <p:spPr bwMode="auto">
              <a:xfrm>
                <a:off x="16850089" y="9715995"/>
                <a:ext cx="1414228" cy="396747"/>
              </a:xfrm>
              <a:custGeom>
                <a:avLst/>
                <a:gdLst>
                  <a:gd name="T0" fmla="*/ 0 w 3160"/>
                  <a:gd name="T1" fmla="*/ 0 h 889"/>
                  <a:gd name="T2" fmla="*/ 3159 w 3160"/>
                  <a:gd name="T3" fmla="*/ 444 h 889"/>
                  <a:gd name="T4" fmla="*/ 0 w 3160"/>
                  <a:gd name="T5" fmla="*/ 888 h 889"/>
                  <a:gd name="T6" fmla="*/ 0 w 3160"/>
                  <a:gd name="T7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0" h="889">
                    <a:moveTo>
                      <a:pt x="0" y="0"/>
                    </a:moveTo>
                    <a:lnTo>
                      <a:pt x="3159" y="444"/>
                    </a:lnTo>
                    <a:lnTo>
                      <a:pt x="0" y="88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25"/>
              <p:cNvSpPr>
                <a:spLocks noChangeArrowheads="1"/>
              </p:cNvSpPr>
              <p:nvPr/>
            </p:nvSpPr>
            <p:spPr bwMode="auto">
              <a:xfrm>
                <a:off x="15431911" y="9715995"/>
                <a:ext cx="1416204" cy="396747"/>
              </a:xfrm>
              <a:custGeom>
                <a:avLst/>
                <a:gdLst>
                  <a:gd name="T0" fmla="*/ 0 w 3167"/>
                  <a:gd name="T1" fmla="*/ 444 h 889"/>
                  <a:gd name="T2" fmla="*/ 3166 w 3167"/>
                  <a:gd name="T3" fmla="*/ 0 h 889"/>
                  <a:gd name="T4" fmla="*/ 3166 w 3167"/>
                  <a:gd name="T5" fmla="*/ 888 h 889"/>
                  <a:gd name="T6" fmla="*/ 0 w 3167"/>
                  <a:gd name="T7" fmla="*/ 444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7" h="889">
                    <a:moveTo>
                      <a:pt x="0" y="444"/>
                    </a:moveTo>
                    <a:lnTo>
                      <a:pt x="3166" y="0"/>
                    </a:lnTo>
                    <a:lnTo>
                      <a:pt x="3166" y="888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26"/>
              <p:cNvSpPr>
                <a:spLocks noChangeArrowheads="1"/>
              </p:cNvSpPr>
              <p:nvPr/>
            </p:nvSpPr>
            <p:spPr bwMode="auto">
              <a:xfrm>
                <a:off x="16850089" y="10041683"/>
                <a:ext cx="1414228" cy="982985"/>
              </a:xfrm>
              <a:custGeom>
                <a:avLst/>
                <a:gdLst>
                  <a:gd name="T0" fmla="*/ 3159 w 3160"/>
                  <a:gd name="T1" fmla="*/ 0 h 2200"/>
                  <a:gd name="T2" fmla="*/ 0 w 3160"/>
                  <a:gd name="T3" fmla="*/ 159 h 2200"/>
                  <a:gd name="T4" fmla="*/ 1377 w 3160"/>
                  <a:gd name="T5" fmla="*/ 2199 h 2200"/>
                  <a:gd name="T6" fmla="*/ 3159 w 3160"/>
                  <a:gd name="T7" fmla="*/ 1768 h 2200"/>
                  <a:gd name="T8" fmla="*/ 3159 w 3160"/>
                  <a:gd name="T9" fmla="*/ 0 h 2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2200">
                    <a:moveTo>
                      <a:pt x="3159" y="0"/>
                    </a:moveTo>
                    <a:lnTo>
                      <a:pt x="0" y="159"/>
                    </a:lnTo>
                    <a:lnTo>
                      <a:pt x="1377" y="2199"/>
                    </a:lnTo>
                    <a:lnTo>
                      <a:pt x="3159" y="1768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27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2038386" cy="961273"/>
              </a:xfrm>
              <a:custGeom>
                <a:avLst/>
                <a:gdLst>
                  <a:gd name="T0" fmla="*/ 0 w 4557"/>
                  <a:gd name="T1" fmla="*/ 444 h 2153"/>
                  <a:gd name="T2" fmla="*/ 1708 w 4557"/>
                  <a:gd name="T3" fmla="*/ 2152 h 2153"/>
                  <a:gd name="T4" fmla="*/ 4556 w 4557"/>
                  <a:gd name="T5" fmla="*/ 1398 h 2153"/>
                  <a:gd name="T6" fmla="*/ 3159 w 4557"/>
                  <a:gd name="T7" fmla="*/ 0 h 2153"/>
                  <a:gd name="T8" fmla="*/ 0 w 4557"/>
                  <a:gd name="T9" fmla="*/ 444 h 2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57" h="2153">
                    <a:moveTo>
                      <a:pt x="0" y="444"/>
                    </a:moveTo>
                    <a:lnTo>
                      <a:pt x="1708" y="2152"/>
                    </a:lnTo>
                    <a:lnTo>
                      <a:pt x="4556" y="1398"/>
                    </a:lnTo>
                    <a:lnTo>
                      <a:pt x="3159" y="0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BFA27E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28"/>
              <p:cNvSpPr>
                <a:spLocks noChangeArrowheads="1"/>
              </p:cNvSpPr>
              <p:nvPr/>
            </p:nvSpPr>
            <p:spPr bwMode="auto">
              <a:xfrm>
                <a:off x="15267971" y="9915356"/>
                <a:ext cx="161965" cy="805337"/>
              </a:xfrm>
              <a:custGeom>
                <a:avLst/>
                <a:gdLst>
                  <a:gd name="T0" fmla="*/ 364 w 365"/>
                  <a:gd name="T1" fmla="*/ 0 h 1803"/>
                  <a:gd name="T2" fmla="*/ 364 w 365"/>
                  <a:gd name="T3" fmla="*/ 0 h 1803"/>
                  <a:gd name="T4" fmla="*/ 0 w 365"/>
                  <a:gd name="T5" fmla="*/ 1802 h 1803"/>
                  <a:gd name="T6" fmla="*/ 364 w 365"/>
                  <a:gd name="T7" fmla="*/ 1802 h 1803"/>
                  <a:gd name="T8" fmla="*/ 364 w 365"/>
                  <a:gd name="T9" fmla="*/ 0 h 1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03">
                    <a:moveTo>
                      <a:pt x="364" y="0"/>
                    </a:moveTo>
                    <a:lnTo>
                      <a:pt x="364" y="0"/>
                    </a:lnTo>
                    <a:cubicBezTo>
                      <a:pt x="305" y="7"/>
                      <a:pt x="0" y="1802"/>
                      <a:pt x="0" y="1802"/>
                    </a:cubicBezTo>
                    <a:cubicBezTo>
                      <a:pt x="364" y="1802"/>
                      <a:pt x="364" y="1802"/>
                      <a:pt x="364" y="1802"/>
                    </a:cubicBezTo>
                    <a:lnTo>
                      <a:pt x="364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22"/>
              <p:cNvSpPr>
                <a:spLocks noChangeArrowheads="1"/>
              </p:cNvSpPr>
              <p:nvPr/>
            </p:nvSpPr>
            <p:spPr bwMode="auto">
              <a:xfrm>
                <a:off x="15431911" y="9915356"/>
                <a:ext cx="1416204" cy="2524575"/>
              </a:xfrm>
              <a:custGeom>
                <a:avLst/>
                <a:gdLst>
                  <a:gd name="T0" fmla="*/ 3166 w 3167"/>
                  <a:gd name="T1" fmla="*/ 444 h 5644"/>
                  <a:gd name="T2" fmla="*/ 3166 w 3167"/>
                  <a:gd name="T3" fmla="*/ 5643 h 5644"/>
                  <a:gd name="T4" fmla="*/ 0 w 3167"/>
                  <a:gd name="T5" fmla="*/ 4821 h 5644"/>
                  <a:gd name="T6" fmla="*/ 0 w 3167"/>
                  <a:gd name="T7" fmla="*/ 0 h 5644"/>
                  <a:gd name="T8" fmla="*/ 3166 w 3167"/>
                  <a:gd name="T9" fmla="*/ 444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7" h="5644">
                    <a:moveTo>
                      <a:pt x="3166" y="444"/>
                    </a:moveTo>
                    <a:lnTo>
                      <a:pt x="3166" y="5643"/>
                    </a:lnTo>
                    <a:lnTo>
                      <a:pt x="0" y="4821"/>
                    </a:lnTo>
                    <a:lnTo>
                      <a:pt x="0" y="0"/>
                    </a:lnTo>
                    <a:lnTo>
                      <a:pt x="3166" y="444"/>
                    </a:lnTo>
                  </a:path>
                </a:pathLst>
              </a:custGeom>
              <a:solidFill>
                <a:srgbClr val="745B3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Group 1"/>
            <p:cNvGrpSpPr/>
            <p:nvPr/>
          </p:nvGrpSpPr>
          <p:grpSpPr>
            <a:xfrm>
              <a:off x="17545352" y="9514661"/>
              <a:ext cx="689338" cy="497415"/>
              <a:chOff x="14911401" y="9627338"/>
              <a:chExt cx="735348" cy="530615"/>
            </a:xfrm>
          </p:grpSpPr>
          <p:sp>
            <p:nvSpPr>
              <p:cNvPr id="30" name="Freeform 42"/>
              <p:cNvSpPr>
                <a:spLocks noChangeArrowheads="1"/>
              </p:cNvSpPr>
              <p:nvPr/>
            </p:nvSpPr>
            <p:spPr bwMode="auto">
              <a:xfrm>
                <a:off x="14911401" y="9627338"/>
                <a:ext cx="735348" cy="530615"/>
              </a:xfrm>
              <a:custGeom>
                <a:avLst/>
                <a:gdLst>
                  <a:gd name="T0" fmla="*/ 1530 w 1544"/>
                  <a:gd name="T1" fmla="*/ 908 h 1114"/>
                  <a:gd name="T2" fmla="*/ 1530 w 1544"/>
                  <a:gd name="T3" fmla="*/ 908 h 1114"/>
                  <a:gd name="T4" fmla="*/ 1543 w 1544"/>
                  <a:gd name="T5" fmla="*/ 775 h 1114"/>
                  <a:gd name="T6" fmla="*/ 768 w 1544"/>
                  <a:gd name="T7" fmla="*/ 0 h 1114"/>
                  <a:gd name="T8" fmla="*/ 0 w 1544"/>
                  <a:gd name="T9" fmla="*/ 775 h 1114"/>
                  <a:gd name="T10" fmla="*/ 73 w 1544"/>
                  <a:gd name="T11" fmla="*/ 1113 h 1114"/>
                  <a:gd name="T12" fmla="*/ 1530 w 1544"/>
                  <a:gd name="T13" fmla="*/ 908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4" h="1114">
                    <a:moveTo>
                      <a:pt x="1530" y="908"/>
                    </a:moveTo>
                    <a:lnTo>
                      <a:pt x="1530" y="908"/>
                    </a:lnTo>
                    <a:cubicBezTo>
                      <a:pt x="1543" y="861"/>
                      <a:pt x="1543" y="815"/>
                      <a:pt x="1543" y="775"/>
                    </a:cubicBezTo>
                    <a:cubicBezTo>
                      <a:pt x="1543" y="345"/>
                      <a:pt x="1199" y="0"/>
                      <a:pt x="768" y="0"/>
                    </a:cubicBezTo>
                    <a:cubicBezTo>
                      <a:pt x="345" y="0"/>
                      <a:pt x="0" y="345"/>
                      <a:pt x="0" y="775"/>
                    </a:cubicBezTo>
                    <a:cubicBezTo>
                      <a:pt x="0" y="894"/>
                      <a:pt x="27" y="1007"/>
                      <a:pt x="73" y="1113"/>
                    </a:cubicBezTo>
                    <a:lnTo>
                      <a:pt x="1530" y="908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43"/>
              <p:cNvSpPr>
                <a:spLocks noChangeArrowheads="1"/>
              </p:cNvSpPr>
              <p:nvPr/>
            </p:nvSpPr>
            <p:spPr bwMode="auto">
              <a:xfrm>
                <a:off x="15090498" y="9808420"/>
                <a:ext cx="379263" cy="307420"/>
              </a:xfrm>
              <a:custGeom>
                <a:avLst/>
                <a:gdLst>
                  <a:gd name="T0" fmla="*/ 795 w 796"/>
                  <a:gd name="T1" fmla="*/ 79 h 650"/>
                  <a:gd name="T2" fmla="*/ 795 w 796"/>
                  <a:gd name="T3" fmla="*/ 79 h 650"/>
                  <a:gd name="T4" fmla="*/ 702 w 796"/>
                  <a:gd name="T5" fmla="*/ 106 h 650"/>
                  <a:gd name="T6" fmla="*/ 775 w 796"/>
                  <a:gd name="T7" fmla="*/ 13 h 650"/>
                  <a:gd name="T8" fmla="*/ 669 w 796"/>
                  <a:gd name="T9" fmla="*/ 53 h 650"/>
                  <a:gd name="T10" fmla="*/ 550 w 796"/>
                  <a:gd name="T11" fmla="*/ 0 h 650"/>
                  <a:gd name="T12" fmla="*/ 391 w 796"/>
                  <a:gd name="T13" fmla="*/ 165 h 650"/>
                  <a:gd name="T14" fmla="*/ 391 w 796"/>
                  <a:gd name="T15" fmla="*/ 205 h 650"/>
                  <a:gd name="T16" fmla="*/ 60 w 796"/>
                  <a:gd name="T17" fmla="*/ 33 h 650"/>
                  <a:gd name="T18" fmla="*/ 33 w 796"/>
                  <a:gd name="T19" fmla="*/ 112 h 650"/>
                  <a:gd name="T20" fmla="*/ 106 w 796"/>
                  <a:gd name="T21" fmla="*/ 251 h 650"/>
                  <a:gd name="T22" fmla="*/ 33 w 796"/>
                  <a:gd name="T23" fmla="*/ 231 h 650"/>
                  <a:gd name="T24" fmla="*/ 33 w 796"/>
                  <a:gd name="T25" fmla="*/ 231 h 650"/>
                  <a:gd name="T26" fmla="*/ 166 w 796"/>
                  <a:gd name="T27" fmla="*/ 390 h 650"/>
                  <a:gd name="T28" fmla="*/ 119 w 796"/>
                  <a:gd name="T29" fmla="*/ 397 h 650"/>
                  <a:gd name="T30" fmla="*/ 93 w 796"/>
                  <a:gd name="T31" fmla="*/ 397 h 650"/>
                  <a:gd name="T32" fmla="*/ 245 w 796"/>
                  <a:gd name="T33" fmla="*/ 510 h 650"/>
                  <a:gd name="T34" fmla="*/ 40 w 796"/>
                  <a:gd name="T35" fmla="*/ 576 h 650"/>
                  <a:gd name="T36" fmla="*/ 0 w 796"/>
                  <a:gd name="T37" fmla="*/ 576 h 650"/>
                  <a:gd name="T38" fmla="*/ 252 w 796"/>
                  <a:gd name="T39" fmla="*/ 649 h 650"/>
                  <a:gd name="T40" fmla="*/ 715 w 796"/>
                  <a:gd name="T41" fmla="*/ 185 h 650"/>
                  <a:gd name="T42" fmla="*/ 715 w 796"/>
                  <a:gd name="T43" fmla="*/ 165 h 650"/>
                  <a:gd name="T44" fmla="*/ 795 w 796"/>
                  <a:gd name="T45" fmla="*/ 79 h 650"/>
                  <a:gd name="T46" fmla="*/ 795 w 796"/>
                  <a:gd name="T47" fmla="*/ 79 h 650"/>
                  <a:gd name="T48" fmla="*/ 795 w 796"/>
                  <a:gd name="T49" fmla="*/ 79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6" h="650">
                    <a:moveTo>
                      <a:pt x="795" y="79"/>
                    </a:moveTo>
                    <a:lnTo>
                      <a:pt x="795" y="79"/>
                    </a:lnTo>
                    <a:cubicBezTo>
                      <a:pt x="768" y="92"/>
                      <a:pt x="735" y="99"/>
                      <a:pt x="702" y="106"/>
                    </a:cubicBezTo>
                    <a:cubicBezTo>
                      <a:pt x="735" y="86"/>
                      <a:pt x="762" y="53"/>
                      <a:pt x="775" y="13"/>
                    </a:cubicBezTo>
                    <a:cubicBezTo>
                      <a:pt x="742" y="33"/>
                      <a:pt x="709" y="46"/>
                      <a:pt x="669" y="53"/>
                    </a:cubicBezTo>
                    <a:cubicBezTo>
                      <a:pt x="642" y="20"/>
                      <a:pt x="603" y="0"/>
                      <a:pt x="550" y="0"/>
                    </a:cubicBezTo>
                    <a:cubicBezTo>
                      <a:pt x="464" y="0"/>
                      <a:pt x="391" y="79"/>
                      <a:pt x="391" y="165"/>
                    </a:cubicBezTo>
                    <a:cubicBezTo>
                      <a:pt x="391" y="178"/>
                      <a:pt x="391" y="192"/>
                      <a:pt x="391" y="205"/>
                    </a:cubicBezTo>
                    <a:cubicBezTo>
                      <a:pt x="258" y="198"/>
                      <a:pt x="139" y="132"/>
                      <a:pt x="60" y="33"/>
                    </a:cubicBezTo>
                    <a:cubicBezTo>
                      <a:pt x="46" y="59"/>
                      <a:pt x="33" y="86"/>
                      <a:pt x="33" y="112"/>
                    </a:cubicBezTo>
                    <a:cubicBezTo>
                      <a:pt x="33" y="172"/>
                      <a:pt x="66" y="218"/>
                      <a:pt x="106" y="251"/>
                    </a:cubicBezTo>
                    <a:cubicBezTo>
                      <a:pt x="80" y="251"/>
                      <a:pt x="53" y="245"/>
                      <a:pt x="33" y="231"/>
                    </a:cubicBezTo>
                    <a:lnTo>
                      <a:pt x="33" y="231"/>
                    </a:lnTo>
                    <a:cubicBezTo>
                      <a:pt x="33" y="311"/>
                      <a:pt x="93" y="377"/>
                      <a:pt x="166" y="390"/>
                    </a:cubicBezTo>
                    <a:cubicBezTo>
                      <a:pt x="152" y="397"/>
                      <a:pt x="139" y="397"/>
                      <a:pt x="119" y="397"/>
                    </a:cubicBezTo>
                    <a:cubicBezTo>
                      <a:pt x="113" y="397"/>
                      <a:pt x="99" y="397"/>
                      <a:pt x="93" y="397"/>
                    </a:cubicBezTo>
                    <a:cubicBezTo>
                      <a:pt x="113" y="457"/>
                      <a:pt x="172" y="510"/>
                      <a:pt x="245" y="510"/>
                    </a:cubicBezTo>
                    <a:cubicBezTo>
                      <a:pt x="186" y="549"/>
                      <a:pt x="119" y="576"/>
                      <a:pt x="40" y="576"/>
                    </a:cubicBezTo>
                    <a:cubicBezTo>
                      <a:pt x="27" y="576"/>
                      <a:pt x="13" y="576"/>
                      <a:pt x="0" y="576"/>
                    </a:cubicBezTo>
                    <a:cubicBezTo>
                      <a:pt x="73" y="622"/>
                      <a:pt x="159" y="649"/>
                      <a:pt x="252" y="649"/>
                    </a:cubicBezTo>
                    <a:cubicBezTo>
                      <a:pt x="550" y="649"/>
                      <a:pt x="715" y="404"/>
                      <a:pt x="715" y="185"/>
                    </a:cubicBezTo>
                    <a:cubicBezTo>
                      <a:pt x="715" y="165"/>
                      <a:pt x="715" y="165"/>
                      <a:pt x="715" y="165"/>
                    </a:cubicBezTo>
                    <a:cubicBezTo>
                      <a:pt x="748" y="139"/>
                      <a:pt x="775" y="112"/>
                      <a:pt x="795" y="79"/>
                    </a:cubicBezTo>
                    <a:close/>
                    <a:moveTo>
                      <a:pt x="795" y="79"/>
                    </a:moveTo>
                    <a:lnTo>
                      <a:pt x="795" y="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3" name="Group 134"/>
          <p:cNvGrpSpPr/>
          <p:nvPr/>
        </p:nvGrpSpPr>
        <p:grpSpPr>
          <a:xfrm>
            <a:off x="801816" y="1680807"/>
            <a:ext cx="864665" cy="865389"/>
            <a:chOff x="3287425" y="1417883"/>
            <a:chExt cx="648499" cy="649042"/>
          </a:xfrm>
        </p:grpSpPr>
        <p:sp>
          <p:nvSpPr>
            <p:cNvPr id="64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5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6" name="Group 129"/>
          <p:cNvGrpSpPr/>
          <p:nvPr/>
        </p:nvGrpSpPr>
        <p:grpSpPr>
          <a:xfrm>
            <a:off x="801816" y="2677603"/>
            <a:ext cx="864665" cy="865389"/>
            <a:chOff x="2779491" y="2517212"/>
            <a:chExt cx="648499" cy="649042"/>
          </a:xfrm>
        </p:grpSpPr>
        <p:sp>
          <p:nvSpPr>
            <p:cNvPr id="67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8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69" name="Group 130"/>
          <p:cNvGrpSpPr/>
          <p:nvPr/>
        </p:nvGrpSpPr>
        <p:grpSpPr>
          <a:xfrm>
            <a:off x="801816" y="3704352"/>
            <a:ext cx="864665" cy="865389"/>
            <a:chOff x="3287425" y="3613920"/>
            <a:chExt cx="648499" cy="649042"/>
          </a:xfrm>
        </p:grpSpPr>
        <p:sp>
          <p:nvSpPr>
            <p:cNvPr id="70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72" name="Group 133"/>
          <p:cNvGrpSpPr/>
          <p:nvPr/>
        </p:nvGrpSpPr>
        <p:grpSpPr>
          <a:xfrm>
            <a:off x="801816" y="4739063"/>
            <a:ext cx="864665" cy="865389"/>
            <a:chOff x="5249342" y="1406453"/>
            <a:chExt cx="648499" cy="649042"/>
          </a:xfrm>
        </p:grpSpPr>
        <p:sp>
          <p:nvSpPr>
            <p:cNvPr id="73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4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1882653" y="1838667"/>
            <a:ext cx="4204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float bool这个三个数值类型的定义和使用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82653" y="2907821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字符串类型</a:t>
            </a: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的定义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886886" y="3918832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字符串类型</a:t>
            </a: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的通用操作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866384" y="4988760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了解complex decimal 等内容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3595152" y="588423"/>
            <a:ext cx="4026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知识点回顾</a:t>
            </a:r>
            <a:endParaRPr lang="zh-CN" altLang="en-US" sz="4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5" grpId="0"/>
      <p:bldP spid="76" grpId="0"/>
      <p:bldP spid="77" grpId="0"/>
      <p:bldP spid="78" grpId="0"/>
      <p:bldP spid="7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2714440" y="1491364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3263036" y="1525237"/>
            <a:ext cx="6644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endParaRPr lang="zh-CN" altLang="en-US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3"/>
          <p:cNvGrpSpPr/>
          <p:nvPr/>
        </p:nvGrpSpPr>
        <p:grpSpPr>
          <a:xfrm>
            <a:off x="2714437" y="2346936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2714437" y="3223347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3262514" y="2372671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键、值、键值对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3255924" y="3242108"/>
            <a:ext cx="6706393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获取值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Group 19"/>
          <p:cNvGrpSpPr/>
          <p:nvPr/>
        </p:nvGrpSpPr>
        <p:grpSpPr>
          <a:xfrm>
            <a:off x="2714437" y="4126469"/>
            <a:ext cx="374477" cy="281039"/>
            <a:chOff x="789999" y="2242985"/>
            <a:chExt cx="504229" cy="378415"/>
          </a:xfrm>
        </p:grpSpPr>
        <p:sp>
          <p:nvSpPr>
            <p:cNvPr id="42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3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4" name="矩形 29"/>
          <p:cNvSpPr>
            <a:spLocks noChangeArrowheads="1"/>
          </p:cNvSpPr>
          <p:nvPr/>
        </p:nvSpPr>
        <p:spPr bwMode="auto">
          <a:xfrm>
            <a:off x="3263033" y="4160342"/>
            <a:ext cx="6644432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69431" y="605587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常用功能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Group 23"/>
          <p:cNvGrpSpPr/>
          <p:nvPr/>
        </p:nvGrpSpPr>
        <p:grpSpPr>
          <a:xfrm>
            <a:off x="2714437" y="4954771"/>
            <a:ext cx="374477" cy="281039"/>
            <a:chOff x="789999" y="2242985"/>
            <a:chExt cx="504229" cy="378415"/>
          </a:xfrm>
        </p:grpSpPr>
        <p:sp>
          <p:nvSpPr>
            <p:cNvPr id="47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8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3262514" y="4980506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Group 27"/>
          <p:cNvGrpSpPr/>
          <p:nvPr/>
        </p:nvGrpSpPr>
        <p:grpSpPr>
          <a:xfrm>
            <a:off x="2714437" y="5728563"/>
            <a:ext cx="374477" cy="281039"/>
            <a:chOff x="789999" y="2242985"/>
            <a:chExt cx="504229" cy="378415"/>
          </a:xfrm>
        </p:grpSpPr>
        <p:sp>
          <p:nvSpPr>
            <p:cNvPr id="51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3255924" y="5747324"/>
            <a:ext cx="6706393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0" grpId="0"/>
      <p:bldP spid="41" grpId="0"/>
      <p:bldP spid="44" grpId="0"/>
      <p:bldP spid="49" grpId="0"/>
      <p:bldP spid="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82715" y="283869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功能集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itle 20"/>
          <p:cNvSpPr txBox="1"/>
          <p:nvPr/>
        </p:nvSpPr>
        <p:spPr>
          <a:xfrm>
            <a:off x="4670986" y="4435072"/>
            <a:ext cx="867455" cy="231089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 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761116" y="745534"/>
          <a:ext cx="6874374" cy="5720645"/>
        </p:xfrm>
        <a:graphic>
          <a:graphicData uri="http://schemas.openxmlformats.org/drawingml/2006/table">
            <a:tbl>
              <a:tblPr/>
              <a:tblGrid>
                <a:gridCol w="1287145"/>
                <a:gridCol w="803275"/>
                <a:gridCol w="2332004"/>
                <a:gridCol w="2451950"/>
              </a:tblGrid>
              <a:tr h="417125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方法名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返回值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含义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案例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4136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clear()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None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清除内容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D.clear()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36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copy()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dict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拷贝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D.copy()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3710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fromkeys()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dict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创建字典的一种方法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effectLst/>
                        </a:rPr>
                        <a:t>L = [1, 2, 3]</a:t>
                      </a:r>
                      <a:endParaRPr lang="en-US" altLang="zh-CN" dirty="0">
                        <a:effectLst/>
                      </a:endParaRPr>
                    </a:p>
                    <a:p>
                      <a:pPr algn="l"/>
                      <a:r>
                        <a:rPr lang="en-US" altLang="zh-CN" dirty="0">
                          <a:effectLst/>
                        </a:rPr>
                        <a:t>print(D.fromkeys(L)) print(D.fromkeys(L, 'v'))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pop(k[,d])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effectLst/>
                        </a:rPr>
                        <a:t>dict</a:t>
                      </a:r>
                      <a:endParaRPr lang="en-US" altLang="zh-CN" dirty="0">
                        <a:effectLst/>
                      </a:endParaRPr>
                    </a:p>
                    <a:p>
                      <a:pPr algn="ctr"/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获取并在字典中移除指定</a:t>
                      </a:r>
                      <a:r>
                        <a:rPr lang="en-US" altLang="zh-CN">
                          <a:effectLst/>
                        </a:rPr>
                        <a:t>key</a:t>
                      </a:r>
                      <a:r>
                        <a:rPr lang="zh-CN" altLang="en-US">
                          <a:effectLst/>
                        </a:rPr>
                        <a:t>值项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 = D.pop('k2')</a:t>
                      </a:r>
                      <a:r>
                        <a:rPr lang="en-US">
                          <a:solidFill>
                            <a:srgbClr val="A7A7A7"/>
                          </a:solidFill>
                          <a:effectLst/>
                          <a:latin typeface="var(--monospace)"/>
                        </a:rPr>
                        <a:t>&lt;br&gt;</a:t>
                      </a:r>
                      <a:r>
                        <a:rPr lang="en-US">
                          <a:effectLst/>
                        </a:rPr>
                        <a:t> print(a) print(D)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3710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popitem()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effectLst/>
                        </a:rPr>
                        <a:t>dict</a:t>
                      </a:r>
                      <a:endParaRPr lang="en-US" altLang="zh-CN" dirty="0">
                        <a:effectLst/>
                      </a:endParaRPr>
                    </a:p>
                    <a:p>
                      <a:pPr algn="ctr"/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获取并在字典中移除最后一项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a = D.popitem() print(a) print(D)</a:t>
                      </a:r>
                      <a:endParaRPr lang="pt-BR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get(k[,d])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根据</a:t>
                      </a:r>
                      <a:r>
                        <a:rPr lang="en-US" altLang="zh-CN">
                          <a:effectLst/>
                        </a:rPr>
                        <a:t>k</a:t>
                      </a:r>
                      <a:r>
                        <a:rPr lang="zh-CN" altLang="en-US">
                          <a:effectLst/>
                        </a:rPr>
                        <a:t>获取值，</a:t>
                      </a:r>
                      <a:r>
                        <a:rPr lang="en-US" altLang="zh-CN">
                          <a:effectLst/>
                        </a:rPr>
                        <a:t>d</a:t>
                      </a:r>
                      <a:r>
                        <a:rPr lang="zh-CN" altLang="en-US">
                          <a:effectLst/>
                        </a:rPr>
                        <a:t>是默认值，</a:t>
                      </a:r>
                      <a:r>
                        <a:rPr lang="en-US" altLang="zh-CN">
                          <a:effectLst/>
                        </a:rPr>
                        <a:t>k</a:t>
                      </a:r>
                      <a:r>
                        <a:rPr lang="zh-CN" altLang="en-US">
                          <a:effectLst/>
                        </a:rPr>
                        <a:t>不存在返回默认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effectLst/>
                        </a:rPr>
                        <a:t>print(D.get('k4', 'false'))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items()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所有项的列表形式（非真正意义上的</a:t>
                      </a:r>
                      <a:r>
                        <a:rPr lang="en-US" altLang="zh-CN" dirty="0">
                          <a:effectLst/>
                        </a:rPr>
                        <a:t>list</a:t>
                      </a:r>
                      <a:r>
                        <a:rPr lang="zh-CN" altLang="en-US" dirty="0">
                          <a:effectLst/>
                        </a:rPr>
                        <a:t>）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print(D.items())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keys()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所有的</a:t>
                      </a:r>
                      <a:r>
                        <a:rPr lang="en-US" dirty="0">
                          <a:effectLst/>
                        </a:rPr>
                        <a:t>key</a:t>
                      </a:r>
                      <a:r>
                        <a:rPr lang="zh-CN" altLang="en-US" dirty="0">
                          <a:effectLst/>
                        </a:rPr>
                        <a:t>列表形式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print(D.keys())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82715" y="283869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功能集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itle 20"/>
          <p:cNvSpPr txBox="1"/>
          <p:nvPr/>
        </p:nvSpPr>
        <p:spPr>
          <a:xfrm>
            <a:off x="4670986" y="4435072"/>
            <a:ext cx="867455" cy="231089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 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024433" y="1768676"/>
          <a:ext cx="7754057" cy="3228905"/>
        </p:xfrm>
        <a:graphic>
          <a:graphicData uri="http://schemas.openxmlformats.org/drawingml/2006/table">
            <a:tbl>
              <a:tblPr/>
              <a:tblGrid>
                <a:gridCol w="1793176"/>
                <a:gridCol w="803275"/>
                <a:gridCol w="2325267"/>
                <a:gridCol w="2832339"/>
              </a:tblGrid>
              <a:tr h="417125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方法名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返回值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含义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案例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4136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values()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所有的值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print(D.values())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36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setdefault(k[,d])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如果</a:t>
                      </a:r>
                      <a:r>
                        <a:rPr lang="en-US" altLang="zh-CN">
                          <a:effectLst/>
                        </a:rPr>
                        <a:t>key</a:t>
                      </a:r>
                      <a:r>
                        <a:rPr lang="zh-CN" altLang="en-US">
                          <a:effectLst/>
                        </a:rPr>
                        <a:t>不存在，则创建，如果存在，则返回已存在的值且不修改，类似</a:t>
                      </a:r>
                      <a:r>
                        <a:rPr lang="en-US" altLang="zh-CN">
                          <a:effectLst/>
                        </a:rPr>
                        <a:t>get</a:t>
                      </a:r>
                      <a:r>
                        <a:rPr lang="zh-CN" altLang="en-US">
                          <a:effectLst/>
                        </a:rPr>
                        <a:t>（）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effectLst/>
                        </a:rPr>
                        <a:t>print(D.setdefault('k4', 'v4'))</a:t>
                      </a:r>
                      <a:endParaRPr lang="en-US" altLang="zh-CN" dirty="0">
                        <a:effectLst/>
                      </a:endParaRPr>
                    </a:p>
                    <a:p>
                      <a:pPr algn="l"/>
                      <a:r>
                        <a:rPr lang="en-US" altLang="zh-CN" dirty="0">
                          <a:effectLst/>
                        </a:rPr>
                        <a:t>print(D)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3710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update([E, ]**F)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None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把字典</a:t>
                      </a:r>
                      <a:r>
                        <a:rPr lang="en-US" altLang="zh-CN" dirty="0">
                          <a:effectLst/>
                        </a:rPr>
                        <a:t>E</a:t>
                      </a:r>
                      <a:r>
                        <a:rPr lang="zh-CN" altLang="en-US" dirty="0">
                          <a:effectLst/>
                        </a:rPr>
                        <a:t>的键</a:t>
                      </a:r>
                      <a:r>
                        <a:rPr lang="en-US" altLang="zh-CN" dirty="0">
                          <a:effectLst/>
                        </a:rPr>
                        <a:t>/</a:t>
                      </a:r>
                      <a:r>
                        <a:rPr lang="zh-CN" altLang="en-US" dirty="0">
                          <a:effectLst/>
                        </a:rPr>
                        <a:t>值对更新</a:t>
                      </a:r>
                      <a:r>
                        <a:rPr lang="en-US" altLang="zh-CN" dirty="0">
                          <a:effectLst/>
                        </a:rPr>
                        <a:t>(</a:t>
                      </a:r>
                      <a:r>
                        <a:rPr lang="zh-CN" altLang="en-US" dirty="0">
                          <a:effectLst/>
                        </a:rPr>
                        <a:t>添加）到</a:t>
                      </a:r>
                      <a:r>
                        <a:rPr lang="en-US" altLang="zh-CN" dirty="0">
                          <a:effectLst/>
                        </a:rPr>
                        <a:t>dict</a:t>
                      </a:r>
                      <a:r>
                        <a:rPr lang="zh-CN" altLang="en-US" dirty="0">
                          <a:effectLst/>
                        </a:rPr>
                        <a:t>里（</a:t>
                      </a:r>
                      <a:r>
                        <a:rPr lang="en-US" altLang="zh-CN" dirty="0">
                          <a:effectLst/>
                        </a:rPr>
                        <a:t>key</a:t>
                      </a:r>
                      <a:r>
                        <a:rPr lang="zh-CN" altLang="en-US" dirty="0">
                          <a:effectLst/>
                        </a:rPr>
                        <a:t>值相同更新，不同则添加）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effectLst/>
                        </a:rPr>
                        <a:t>F.update(D)</a:t>
                      </a:r>
                      <a:endParaRPr lang="en-US" altLang="zh-CN" dirty="0">
                        <a:effectLst/>
                      </a:endParaRPr>
                    </a:p>
                    <a:p>
                      <a:pPr algn="l"/>
                      <a:r>
                        <a:rPr lang="en-US" altLang="zh-CN" dirty="0">
                          <a:effectLst/>
                        </a:rPr>
                        <a:t>print(F)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84"/>
          <p:cNvSpPr/>
          <p:nvPr/>
        </p:nvSpPr>
        <p:spPr bwMode="auto">
          <a:xfrm>
            <a:off x="1786495" y="1984703"/>
            <a:ext cx="764860" cy="7650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" name="Oval 87"/>
          <p:cNvSpPr/>
          <p:nvPr/>
        </p:nvSpPr>
        <p:spPr bwMode="auto">
          <a:xfrm>
            <a:off x="1793259" y="2976191"/>
            <a:ext cx="764860" cy="7650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6" name="Oval 91"/>
          <p:cNvSpPr/>
          <p:nvPr/>
        </p:nvSpPr>
        <p:spPr bwMode="auto">
          <a:xfrm>
            <a:off x="1788710" y="3980562"/>
            <a:ext cx="764860" cy="76506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7" name="Freeform 36"/>
          <p:cNvSpPr>
            <a:spLocks noChangeArrowheads="1"/>
          </p:cNvSpPr>
          <p:nvPr/>
        </p:nvSpPr>
        <p:spPr bwMode="auto">
          <a:xfrm>
            <a:off x="2034914" y="2190162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8" name="Freeform 39"/>
          <p:cNvSpPr>
            <a:spLocks noChangeArrowheads="1"/>
          </p:cNvSpPr>
          <p:nvPr/>
        </p:nvSpPr>
        <p:spPr bwMode="auto">
          <a:xfrm>
            <a:off x="2013421" y="3184089"/>
            <a:ext cx="316312" cy="316315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9" name="Freeform 21"/>
          <p:cNvSpPr>
            <a:spLocks noChangeArrowheads="1"/>
          </p:cNvSpPr>
          <p:nvPr/>
        </p:nvSpPr>
        <p:spPr bwMode="auto">
          <a:xfrm>
            <a:off x="1930876" y="4232410"/>
            <a:ext cx="493793" cy="275303"/>
          </a:xfrm>
          <a:custGeom>
            <a:avLst/>
            <a:gdLst>
              <a:gd name="T0" fmla="*/ 249 w 497"/>
              <a:gd name="T1" fmla="*/ 0 h 276"/>
              <a:gd name="T2" fmla="*/ 249 w 497"/>
              <a:gd name="T3" fmla="*/ 0 h 276"/>
              <a:gd name="T4" fmla="*/ 0 w 497"/>
              <a:gd name="T5" fmla="*/ 133 h 276"/>
              <a:gd name="T6" fmla="*/ 249 w 497"/>
              <a:gd name="T7" fmla="*/ 275 h 276"/>
              <a:gd name="T8" fmla="*/ 496 w 497"/>
              <a:gd name="T9" fmla="*/ 133 h 276"/>
              <a:gd name="T10" fmla="*/ 249 w 497"/>
              <a:gd name="T11" fmla="*/ 0 h 276"/>
              <a:gd name="T12" fmla="*/ 249 w 497"/>
              <a:gd name="T13" fmla="*/ 239 h 276"/>
              <a:gd name="T14" fmla="*/ 249 w 497"/>
              <a:gd name="T15" fmla="*/ 239 h 276"/>
              <a:gd name="T16" fmla="*/ 142 w 497"/>
              <a:gd name="T17" fmla="*/ 133 h 276"/>
              <a:gd name="T18" fmla="*/ 249 w 497"/>
              <a:gd name="T19" fmla="*/ 26 h 276"/>
              <a:gd name="T20" fmla="*/ 355 w 497"/>
              <a:gd name="T21" fmla="*/ 133 h 276"/>
              <a:gd name="T22" fmla="*/ 249 w 497"/>
              <a:gd name="T23" fmla="*/ 239 h 276"/>
              <a:gd name="T24" fmla="*/ 249 w 497"/>
              <a:gd name="T25" fmla="*/ 133 h 276"/>
              <a:gd name="T26" fmla="*/ 249 w 497"/>
              <a:gd name="T27" fmla="*/ 133 h 276"/>
              <a:gd name="T28" fmla="*/ 249 w 497"/>
              <a:gd name="T29" fmla="*/ 79 h 276"/>
              <a:gd name="T30" fmla="*/ 195 w 497"/>
              <a:gd name="T31" fmla="*/ 133 h 276"/>
              <a:gd name="T32" fmla="*/ 249 w 497"/>
              <a:gd name="T33" fmla="*/ 186 h 276"/>
              <a:gd name="T34" fmla="*/ 302 w 497"/>
              <a:gd name="T35" fmla="*/ 133 h 276"/>
              <a:gd name="T36" fmla="*/ 249 w 497"/>
              <a:gd name="T37" fmla="*/ 133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97" h="276">
                <a:moveTo>
                  <a:pt x="249" y="0"/>
                </a:moveTo>
                <a:lnTo>
                  <a:pt x="249" y="0"/>
                </a:lnTo>
                <a:cubicBezTo>
                  <a:pt x="89" y="0"/>
                  <a:pt x="0" y="115"/>
                  <a:pt x="0" y="133"/>
                </a:cubicBezTo>
                <a:cubicBezTo>
                  <a:pt x="0" y="151"/>
                  <a:pt x="89" y="275"/>
                  <a:pt x="249" y="275"/>
                </a:cubicBezTo>
                <a:cubicBezTo>
                  <a:pt x="408" y="275"/>
                  <a:pt x="496" y="151"/>
                  <a:pt x="496" y="133"/>
                </a:cubicBezTo>
                <a:cubicBezTo>
                  <a:pt x="496" y="115"/>
                  <a:pt x="408" y="0"/>
                  <a:pt x="249" y="0"/>
                </a:cubicBezTo>
                <a:close/>
                <a:moveTo>
                  <a:pt x="249" y="239"/>
                </a:moveTo>
                <a:lnTo>
                  <a:pt x="249" y="239"/>
                </a:lnTo>
                <a:cubicBezTo>
                  <a:pt x="186" y="239"/>
                  <a:pt x="142" y="195"/>
                  <a:pt x="142" y="133"/>
                </a:cubicBezTo>
                <a:cubicBezTo>
                  <a:pt x="142" y="79"/>
                  <a:pt x="186" y="26"/>
                  <a:pt x="249" y="26"/>
                </a:cubicBezTo>
                <a:cubicBezTo>
                  <a:pt x="310" y="26"/>
                  <a:pt x="355" y="79"/>
                  <a:pt x="355" y="133"/>
                </a:cubicBezTo>
                <a:cubicBezTo>
                  <a:pt x="355" y="195"/>
                  <a:pt x="310" y="239"/>
                  <a:pt x="249" y="239"/>
                </a:cubicBezTo>
                <a:close/>
                <a:moveTo>
                  <a:pt x="249" y="133"/>
                </a:moveTo>
                <a:lnTo>
                  <a:pt x="249" y="133"/>
                </a:lnTo>
                <a:cubicBezTo>
                  <a:pt x="239" y="123"/>
                  <a:pt x="266" y="79"/>
                  <a:pt x="249" y="79"/>
                </a:cubicBezTo>
                <a:cubicBezTo>
                  <a:pt x="221" y="79"/>
                  <a:pt x="195" y="107"/>
                  <a:pt x="195" y="133"/>
                </a:cubicBezTo>
                <a:cubicBezTo>
                  <a:pt x="195" y="168"/>
                  <a:pt x="221" y="186"/>
                  <a:pt x="249" y="186"/>
                </a:cubicBezTo>
                <a:cubicBezTo>
                  <a:pt x="274" y="186"/>
                  <a:pt x="302" y="168"/>
                  <a:pt x="302" y="133"/>
                </a:cubicBezTo>
                <a:cubicBezTo>
                  <a:pt x="302" y="123"/>
                  <a:pt x="257" y="142"/>
                  <a:pt x="249" y="1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/>
          <p:nvPr/>
        </p:nvSpPr>
        <p:spPr bwMode="auto">
          <a:xfrm>
            <a:off x="8305237" y="1677340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/>
          <p:nvPr/>
        </p:nvSpPr>
        <p:spPr bwMode="auto">
          <a:xfrm>
            <a:off x="7197996" y="1873099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/>
          <p:nvPr/>
        </p:nvSpPr>
        <p:spPr bwMode="auto">
          <a:xfrm>
            <a:off x="6921186" y="2211707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/>
          <p:nvPr/>
        </p:nvSpPr>
        <p:spPr bwMode="auto">
          <a:xfrm>
            <a:off x="7522411" y="2425101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/>
          <p:nvPr/>
        </p:nvSpPr>
        <p:spPr bwMode="auto">
          <a:xfrm>
            <a:off x="6214171" y="2992975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/>
          <p:nvPr/>
        </p:nvSpPr>
        <p:spPr bwMode="auto">
          <a:xfrm>
            <a:off x="6924711" y="3395071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/>
          <p:nvPr/>
        </p:nvSpPr>
        <p:spPr bwMode="auto">
          <a:xfrm>
            <a:off x="6413405" y="416752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/>
          <p:nvPr/>
        </p:nvSpPr>
        <p:spPr bwMode="auto">
          <a:xfrm>
            <a:off x="8146556" y="3007084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/>
          <p:nvPr/>
        </p:nvSpPr>
        <p:spPr bwMode="auto">
          <a:xfrm>
            <a:off x="8317581" y="2537970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/>
          <p:nvPr/>
        </p:nvSpPr>
        <p:spPr bwMode="auto">
          <a:xfrm>
            <a:off x="9110987" y="2437446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/>
          <p:nvPr/>
        </p:nvSpPr>
        <p:spPr bwMode="auto">
          <a:xfrm>
            <a:off x="9521797" y="2952412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/>
          <p:nvPr/>
        </p:nvSpPr>
        <p:spPr bwMode="auto">
          <a:xfrm>
            <a:off x="9537663" y="353263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/>
          <p:nvPr/>
        </p:nvSpPr>
        <p:spPr bwMode="auto">
          <a:xfrm>
            <a:off x="9424823" y="436151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32927" y="2193904"/>
            <a:ext cx="2994620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：字典的定义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18731" y="3186801"/>
            <a:ext cx="299462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必须掌握：</a:t>
            </a:r>
            <a:endParaRPr lang="en-US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get   items   keys   pop   </a:t>
            </a:r>
            <a:r>
              <a:rPr lang="en-US" altLang="en-US" sz="1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popitem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 update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732927" y="4217037"/>
            <a:ext cx="2994620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熟悉使用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</a:t>
            </a:r>
            <a:r>
              <a:rPr lang="en-US" altLang="en-US" sz="1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setdefault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  <p:bldP spid="26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66660" y="2443326"/>
            <a:ext cx="4403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FOUR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22551" y="49184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9940312" y="207781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10357297" y="260062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852346" y="201854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913980" y="356371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8069179" y="237414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9394212" y="260909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8179246" y="307264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10090597" y="283926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832738" y="337747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8687246" y="264706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1138372" y="283267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9639746" y="230217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1563796" y="385581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10518418" y="222524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866230" y="370976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966647" y="406536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9581613" y="432134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10663538" y="406143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6" name="文本框 65"/>
          <p:cNvSpPr txBox="1"/>
          <p:nvPr/>
        </p:nvSpPr>
        <p:spPr>
          <a:xfrm>
            <a:off x="480813" y="1759619"/>
            <a:ext cx="75100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一个包含唯一元素的可变和无序的集合数据类型。集合的一个用途是快速删除列表中的重复项。 </a:t>
            </a:r>
            <a:endParaRPr lang="zh-CN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集合使用大括号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同数学上的集合类似，也有交集、并集、子集的数学运算</a:t>
            </a:r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集合特性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76"/>
          <p:cNvGrpSpPr/>
          <p:nvPr/>
        </p:nvGrpSpPr>
        <p:grpSpPr>
          <a:xfrm>
            <a:off x="5093833" y="2905632"/>
            <a:ext cx="1970843" cy="2604093"/>
            <a:chOff x="9829438" y="5671231"/>
            <a:chExt cx="4196867" cy="5545360"/>
          </a:xfrm>
        </p:grpSpPr>
        <p:sp>
          <p:nvSpPr>
            <p:cNvPr id="5" name="Freeform 37"/>
            <p:cNvSpPr>
              <a:spLocks noChangeArrowheads="1"/>
            </p:cNvSpPr>
            <p:nvPr/>
          </p:nvSpPr>
          <p:spPr bwMode="auto">
            <a:xfrm>
              <a:off x="10222282" y="5671231"/>
              <a:ext cx="3460286" cy="3453573"/>
            </a:xfrm>
            <a:custGeom>
              <a:avLst/>
              <a:gdLst>
                <a:gd name="T0" fmla="*/ 3028 w 6055"/>
                <a:gd name="T1" fmla="*/ 0 h 6044"/>
                <a:gd name="T2" fmla="*/ 3028 w 6055"/>
                <a:gd name="T3" fmla="*/ 0 h 6044"/>
                <a:gd name="T4" fmla="*/ 0 w 6055"/>
                <a:gd name="T5" fmla="*/ 3021 h 6044"/>
                <a:gd name="T6" fmla="*/ 212 w 6055"/>
                <a:gd name="T7" fmla="*/ 4128 h 6044"/>
                <a:gd name="T8" fmla="*/ 285 w 6055"/>
                <a:gd name="T9" fmla="*/ 4221 h 6044"/>
                <a:gd name="T10" fmla="*/ 425 w 6055"/>
                <a:gd name="T11" fmla="*/ 4418 h 6044"/>
                <a:gd name="T12" fmla="*/ 425 w 6055"/>
                <a:gd name="T13" fmla="*/ 4428 h 6044"/>
                <a:gd name="T14" fmla="*/ 606 w 6055"/>
                <a:gd name="T15" fmla="*/ 4630 h 6044"/>
                <a:gd name="T16" fmla="*/ 560 w 6055"/>
                <a:gd name="T17" fmla="*/ 4765 h 6044"/>
                <a:gd name="T18" fmla="*/ 1838 w 6055"/>
                <a:gd name="T19" fmla="*/ 5799 h 6044"/>
                <a:gd name="T20" fmla="*/ 2096 w 6055"/>
                <a:gd name="T21" fmla="*/ 5541 h 6044"/>
                <a:gd name="T22" fmla="*/ 2960 w 6055"/>
                <a:gd name="T23" fmla="*/ 6043 h 6044"/>
                <a:gd name="T24" fmla="*/ 3012 w 6055"/>
                <a:gd name="T25" fmla="*/ 6043 h 6044"/>
                <a:gd name="T26" fmla="*/ 3876 w 6055"/>
                <a:gd name="T27" fmla="*/ 5541 h 6044"/>
                <a:gd name="T28" fmla="*/ 4160 w 6055"/>
                <a:gd name="T29" fmla="*/ 5826 h 6044"/>
                <a:gd name="T30" fmla="*/ 6054 w 6055"/>
                <a:gd name="T31" fmla="*/ 3021 h 6044"/>
                <a:gd name="T32" fmla="*/ 6054 w 6055"/>
                <a:gd name="T33" fmla="*/ 3021 h 6044"/>
                <a:gd name="T34" fmla="*/ 3028 w 6055"/>
                <a:gd name="T35" fmla="*/ 0 h 6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55" h="6044">
                  <a:moveTo>
                    <a:pt x="3028" y="0"/>
                  </a:moveTo>
                  <a:lnTo>
                    <a:pt x="3028" y="0"/>
                  </a:lnTo>
                  <a:cubicBezTo>
                    <a:pt x="1357" y="0"/>
                    <a:pt x="0" y="1350"/>
                    <a:pt x="0" y="3021"/>
                  </a:cubicBezTo>
                  <a:cubicBezTo>
                    <a:pt x="0" y="3409"/>
                    <a:pt x="79" y="3787"/>
                    <a:pt x="212" y="4128"/>
                  </a:cubicBezTo>
                  <a:cubicBezTo>
                    <a:pt x="239" y="4155"/>
                    <a:pt x="264" y="4190"/>
                    <a:pt x="285" y="4221"/>
                  </a:cubicBezTo>
                  <a:cubicBezTo>
                    <a:pt x="368" y="4253"/>
                    <a:pt x="425" y="4330"/>
                    <a:pt x="425" y="4418"/>
                  </a:cubicBezTo>
                  <a:cubicBezTo>
                    <a:pt x="425" y="4423"/>
                    <a:pt x="425" y="4423"/>
                    <a:pt x="425" y="4428"/>
                  </a:cubicBezTo>
                  <a:cubicBezTo>
                    <a:pt x="528" y="4438"/>
                    <a:pt x="606" y="4527"/>
                    <a:pt x="606" y="4630"/>
                  </a:cubicBezTo>
                  <a:cubicBezTo>
                    <a:pt x="606" y="4682"/>
                    <a:pt x="585" y="4729"/>
                    <a:pt x="560" y="4765"/>
                  </a:cubicBezTo>
                  <a:cubicBezTo>
                    <a:pt x="875" y="5220"/>
                    <a:pt x="1320" y="5577"/>
                    <a:pt x="1838" y="5799"/>
                  </a:cubicBezTo>
                  <a:cubicBezTo>
                    <a:pt x="2096" y="5541"/>
                    <a:pt x="2096" y="5541"/>
                    <a:pt x="2096" y="5541"/>
                  </a:cubicBezTo>
                  <a:cubicBezTo>
                    <a:pt x="2960" y="6043"/>
                    <a:pt x="2960" y="6043"/>
                    <a:pt x="2960" y="6043"/>
                  </a:cubicBezTo>
                  <a:cubicBezTo>
                    <a:pt x="2976" y="6043"/>
                    <a:pt x="2997" y="6043"/>
                    <a:pt x="3012" y="6043"/>
                  </a:cubicBezTo>
                  <a:cubicBezTo>
                    <a:pt x="3876" y="5541"/>
                    <a:pt x="3876" y="5541"/>
                    <a:pt x="3876" y="5541"/>
                  </a:cubicBezTo>
                  <a:cubicBezTo>
                    <a:pt x="4160" y="5826"/>
                    <a:pt x="4160" y="5826"/>
                    <a:pt x="4160" y="5826"/>
                  </a:cubicBezTo>
                  <a:cubicBezTo>
                    <a:pt x="5268" y="5381"/>
                    <a:pt x="6054" y="4288"/>
                    <a:pt x="6054" y="3021"/>
                  </a:cubicBezTo>
                  <a:lnTo>
                    <a:pt x="6054" y="3021"/>
                  </a:lnTo>
                  <a:cubicBezTo>
                    <a:pt x="6054" y="1350"/>
                    <a:pt x="4699" y="0"/>
                    <a:pt x="3028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38"/>
            <p:cNvSpPr>
              <a:spLocks noChangeArrowheads="1"/>
            </p:cNvSpPr>
            <p:nvPr/>
          </p:nvSpPr>
          <p:spPr bwMode="auto">
            <a:xfrm>
              <a:off x="10343406" y="8028172"/>
              <a:ext cx="225886" cy="366636"/>
            </a:xfrm>
            <a:custGeom>
              <a:avLst/>
              <a:gdLst>
                <a:gd name="T0" fmla="*/ 0 w 395"/>
                <a:gd name="T1" fmla="*/ 0 h 638"/>
                <a:gd name="T2" fmla="*/ 0 w 395"/>
                <a:gd name="T3" fmla="*/ 0 h 638"/>
                <a:gd name="T4" fmla="*/ 348 w 395"/>
                <a:gd name="T5" fmla="*/ 637 h 638"/>
                <a:gd name="T6" fmla="*/ 394 w 395"/>
                <a:gd name="T7" fmla="*/ 502 h 638"/>
                <a:gd name="T8" fmla="*/ 213 w 395"/>
                <a:gd name="T9" fmla="*/ 300 h 638"/>
                <a:gd name="T10" fmla="*/ 213 w 395"/>
                <a:gd name="T11" fmla="*/ 290 h 638"/>
                <a:gd name="T12" fmla="*/ 73 w 395"/>
                <a:gd name="T13" fmla="*/ 93 h 638"/>
                <a:gd name="T14" fmla="*/ 0 w 395"/>
                <a:gd name="T15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5" h="638">
                  <a:moveTo>
                    <a:pt x="0" y="0"/>
                  </a:moveTo>
                  <a:lnTo>
                    <a:pt x="0" y="0"/>
                  </a:lnTo>
                  <a:cubicBezTo>
                    <a:pt x="89" y="228"/>
                    <a:pt x="208" y="441"/>
                    <a:pt x="348" y="637"/>
                  </a:cubicBezTo>
                  <a:cubicBezTo>
                    <a:pt x="373" y="601"/>
                    <a:pt x="394" y="554"/>
                    <a:pt x="394" y="502"/>
                  </a:cubicBezTo>
                  <a:cubicBezTo>
                    <a:pt x="394" y="399"/>
                    <a:pt x="316" y="310"/>
                    <a:pt x="213" y="300"/>
                  </a:cubicBezTo>
                  <a:cubicBezTo>
                    <a:pt x="213" y="295"/>
                    <a:pt x="213" y="295"/>
                    <a:pt x="213" y="290"/>
                  </a:cubicBezTo>
                  <a:cubicBezTo>
                    <a:pt x="213" y="202"/>
                    <a:pt x="156" y="125"/>
                    <a:pt x="73" y="93"/>
                  </a:cubicBezTo>
                  <a:cubicBezTo>
                    <a:pt x="52" y="62"/>
                    <a:pt x="27" y="27"/>
                    <a:pt x="0" y="0"/>
                  </a:cubicBezTo>
                </a:path>
              </a:pathLst>
            </a:custGeom>
            <a:solidFill>
              <a:srgbClr val="F5F4E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9"/>
            <p:cNvSpPr>
              <a:spLocks noChangeArrowheads="1"/>
            </p:cNvSpPr>
            <p:nvPr/>
          </p:nvSpPr>
          <p:spPr bwMode="auto">
            <a:xfrm>
              <a:off x="9878543" y="8836733"/>
              <a:ext cx="4098657" cy="2366764"/>
            </a:xfrm>
            <a:custGeom>
              <a:avLst/>
              <a:gdLst>
                <a:gd name="T0" fmla="*/ 7135 w 7173"/>
                <a:gd name="T1" fmla="*/ 3482 h 4145"/>
                <a:gd name="T2" fmla="*/ 7135 w 7173"/>
                <a:gd name="T3" fmla="*/ 3482 h 4145"/>
                <a:gd name="T4" fmla="*/ 6338 w 7173"/>
                <a:gd name="T5" fmla="*/ 4144 h 4145"/>
                <a:gd name="T6" fmla="*/ 833 w 7173"/>
                <a:gd name="T7" fmla="*/ 4144 h 4145"/>
                <a:gd name="T8" fmla="*/ 36 w 7173"/>
                <a:gd name="T9" fmla="*/ 3482 h 4145"/>
                <a:gd name="T10" fmla="*/ 275 w 7173"/>
                <a:gd name="T11" fmla="*/ 1334 h 4145"/>
                <a:gd name="T12" fmla="*/ 1097 w 7173"/>
                <a:gd name="T13" fmla="*/ 647 h 4145"/>
                <a:gd name="T14" fmla="*/ 2365 w 7173"/>
                <a:gd name="T15" fmla="*/ 331 h 4145"/>
                <a:gd name="T16" fmla="*/ 2696 w 7173"/>
                <a:gd name="T17" fmla="*/ 0 h 4145"/>
                <a:gd name="T18" fmla="*/ 3586 w 7173"/>
                <a:gd name="T19" fmla="*/ 517 h 4145"/>
                <a:gd name="T20" fmla="*/ 4476 w 7173"/>
                <a:gd name="T21" fmla="*/ 0 h 4145"/>
                <a:gd name="T22" fmla="*/ 4802 w 7173"/>
                <a:gd name="T23" fmla="*/ 331 h 4145"/>
                <a:gd name="T24" fmla="*/ 6075 w 7173"/>
                <a:gd name="T25" fmla="*/ 647 h 4145"/>
                <a:gd name="T26" fmla="*/ 6898 w 7173"/>
                <a:gd name="T27" fmla="*/ 1334 h 4145"/>
                <a:gd name="T28" fmla="*/ 7135 w 7173"/>
                <a:gd name="T2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73" h="4145">
                  <a:moveTo>
                    <a:pt x="7135" y="3482"/>
                  </a:moveTo>
                  <a:lnTo>
                    <a:pt x="7135" y="3482"/>
                  </a:lnTo>
                  <a:cubicBezTo>
                    <a:pt x="7172" y="3844"/>
                    <a:pt x="6815" y="4144"/>
                    <a:pt x="6338" y="4144"/>
                  </a:cubicBezTo>
                  <a:cubicBezTo>
                    <a:pt x="833" y="4144"/>
                    <a:pt x="833" y="4144"/>
                    <a:pt x="833" y="4144"/>
                  </a:cubicBezTo>
                  <a:cubicBezTo>
                    <a:pt x="358" y="4144"/>
                    <a:pt x="0" y="3844"/>
                    <a:pt x="36" y="3482"/>
                  </a:cubicBezTo>
                  <a:cubicBezTo>
                    <a:pt x="275" y="1334"/>
                    <a:pt x="275" y="1334"/>
                    <a:pt x="275" y="1334"/>
                  </a:cubicBezTo>
                  <a:cubicBezTo>
                    <a:pt x="306" y="1024"/>
                    <a:pt x="683" y="739"/>
                    <a:pt x="1097" y="647"/>
                  </a:cubicBezTo>
                  <a:cubicBezTo>
                    <a:pt x="1330" y="589"/>
                    <a:pt x="1992" y="419"/>
                    <a:pt x="2365" y="331"/>
                  </a:cubicBezTo>
                  <a:cubicBezTo>
                    <a:pt x="2696" y="0"/>
                    <a:pt x="2696" y="0"/>
                    <a:pt x="2696" y="0"/>
                  </a:cubicBezTo>
                  <a:cubicBezTo>
                    <a:pt x="3586" y="517"/>
                    <a:pt x="3586" y="517"/>
                    <a:pt x="3586" y="517"/>
                  </a:cubicBezTo>
                  <a:cubicBezTo>
                    <a:pt x="4476" y="0"/>
                    <a:pt x="4476" y="0"/>
                    <a:pt x="4476" y="0"/>
                  </a:cubicBezTo>
                  <a:cubicBezTo>
                    <a:pt x="4802" y="331"/>
                    <a:pt x="4802" y="331"/>
                    <a:pt x="4802" y="331"/>
                  </a:cubicBezTo>
                  <a:cubicBezTo>
                    <a:pt x="4802" y="331"/>
                    <a:pt x="5842" y="589"/>
                    <a:pt x="6075" y="647"/>
                  </a:cubicBezTo>
                  <a:cubicBezTo>
                    <a:pt x="6489" y="739"/>
                    <a:pt x="6867" y="1024"/>
                    <a:pt x="6898" y="1334"/>
                  </a:cubicBezTo>
                  <a:cubicBezTo>
                    <a:pt x="7135" y="3482"/>
                    <a:pt x="7135" y="3482"/>
                    <a:pt x="7135" y="3482"/>
                  </a:cubicBez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0"/>
            <p:cNvSpPr>
              <a:spLocks noChangeArrowheads="1"/>
            </p:cNvSpPr>
            <p:nvPr/>
          </p:nvSpPr>
          <p:spPr bwMode="auto">
            <a:xfrm>
              <a:off x="11927873" y="8836733"/>
              <a:ext cx="2049329" cy="2366764"/>
            </a:xfrm>
            <a:custGeom>
              <a:avLst/>
              <a:gdLst>
                <a:gd name="T0" fmla="*/ 3549 w 3587"/>
                <a:gd name="T1" fmla="*/ 3482 h 4145"/>
                <a:gd name="T2" fmla="*/ 3549 w 3587"/>
                <a:gd name="T3" fmla="*/ 3482 h 4145"/>
                <a:gd name="T4" fmla="*/ 3312 w 3587"/>
                <a:gd name="T5" fmla="*/ 1334 h 4145"/>
                <a:gd name="T6" fmla="*/ 2489 w 3587"/>
                <a:gd name="T7" fmla="*/ 647 h 4145"/>
                <a:gd name="T8" fmla="*/ 1216 w 3587"/>
                <a:gd name="T9" fmla="*/ 331 h 4145"/>
                <a:gd name="T10" fmla="*/ 890 w 3587"/>
                <a:gd name="T11" fmla="*/ 0 h 4145"/>
                <a:gd name="T12" fmla="*/ 0 w 3587"/>
                <a:gd name="T13" fmla="*/ 517 h 4145"/>
                <a:gd name="T14" fmla="*/ 5 w 3587"/>
                <a:gd name="T15" fmla="*/ 4144 h 4145"/>
                <a:gd name="T16" fmla="*/ 2752 w 3587"/>
                <a:gd name="T17" fmla="*/ 4144 h 4145"/>
                <a:gd name="T18" fmla="*/ 3549 w 3587"/>
                <a:gd name="T1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7" h="4145">
                  <a:moveTo>
                    <a:pt x="3549" y="3482"/>
                  </a:moveTo>
                  <a:lnTo>
                    <a:pt x="3549" y="3482"/>
                  </a:lnTo>
                  <a:cubicBezTo>
                    <a:pt x="3312" y="1334"/>
                    <a:pt x="3312" y="1334"/>
                    <a:pt x="3312" y="1334"/>
                  </a:cubicBezTo>
                  <a:cubicBezTo>
                    <a:pt x="3281" y="1024"/>
                    <a:pt x="2903" y="739"/>
                    <a:pt x="2489" y="647"/>
                  </a:cubicBezTo>
                  <a:cubicBezTo>
                    <a:pt x="2209" y="579"/>
                    <a:pt x="1216" y="331"/>
                    <a:pt x="1216" y="331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5" y="4144"/>
                    <a:pt x="5" y="4144"/>
                    <a:pt x="5" y="4144"/>
                  </a:cubicBezTo>
                  <a:cubicBezTo>
                    <a:pt x="2752" y="4144"/>
                    <a:pt x="2752" y="4144"/>
                    <a:pt x="2752" y="4144"/>
                  </a:cubicBezTo>
                  <a:cubicBezTo>
                    <a:pt x="3229" y="4144"/>
                    <a:pt x="3586" y="3844"/>
                    <a:pt x="3549" y="3482"/>
                  </a:cubicBezTo>
                </a:path>
              </a:pathLst>
            </a:custGeom>
            <a:solidFill>
              <a:srgbClr val="E2E1E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41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42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43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44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45"/>
            <p:cNvSpPr>
              <a:spLocks noChangeArrowheads="1"/>
            </p:cNvSpPr>
            <p:nvPr/>
          </p:nvSpPr>
          <p:spPr bwMode="auto">
            <a:xfrm>
              <a:off x="11927873" y="9023326"/>
              <a:ext cx="697296" cy="556500"/>
            </a:xfrm>
            <a:custGeom>
              <a:avLst/>
              <a:gdLst>
                <a:gd name="T0" fmla="*/ 1222 w 1223"/>
                <a:gd name="T1" fmla="*/ 0 h 969"/>
                <a:gd name="T2" fmla="*/ 1222 w 1223"/>
                <a:gd name="T3" fmla="*/ 0 h 969"/>
                <a:gd name="T4" fmla="*/ 0 w 1223"/>
                <a:gd name="T5" fmla="*/ 186 h 969"/>
                <a:gd name="T6" fmla="*/ 0 w 1223"/>
                <a:gd name="T7" fmla="*/ 585 h 969"/>
                <a:gd name="T8" fmla="*/ 383 w 1223"/>
                <a:gd name="T9" fmla="*/ 968 h 969"/>
                <a:gd name="T10" fmla="*/ 388 w 1223"/>
                <a:gd name="T11" fmla="*/ 968 h 969"/>
                <a:gd name="T12" fmla="*/ 1222 w 1223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3" h="969">
                  <a:moveTo>
                    <a:pt x="1222" y="0"/>
                  </a:moveTo>
                  <a:lnTo>
                    <a:pt x="1222" y="0"/>
                  </a:lnTo>
                  <a:cubicBezTo>
                    <a:pt x="0" y="186"/>
                    <a:pt x="0" y="186"/>
                    <a:pt x="0" y="186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383" y="968"/>
                    <a:pt x="383" y="968"/>
                    <a:pt x="383" y="968"/>
                  </a:cubicBezTo>
                  <a:cubicBezTo>
                    <a:pt x="388" y="968"/>
                    <a:pt x="388" y="968"/>
                    <a:pt x="388" y="968"/>
                  </a:cubicBezTo>
                  <a:cubicBezTo>
                    <a:pt x="1222" y="0"/>
                    <a:pt x="1222" y="0"/>
                    <a:pt x="1222" y="0"/>
                  </a:cubicBezTo>
                </a:path>
              </a:pathLst>
            </a:custGeom>
            <a:solidFill>
              <a:srgbClr val="C0BEB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46"/>
            <p:cNvSpPr>
              <a:spLocks noChangeArrowheads="1"/>
            </p:cNvSpPr>
            <p:nvPr/>
          </p:nvSpPr>
          <p:spPr bwMode="auto">
            <a:xfrm>
              <a:off x="11230578" y="8836733"/>
              <a:ext cx="697295" cy="625245"/>
            </a:xfrm>
            <a:custGeom>
              <a:avLst/>
              <a:gdLst>
                <a:gd name="T0" fmla="*/ 864 w 1222"/>
                <a:gd name="T1" fmla="*/ 1091 h 1092"/>
                <a:gd name="T2" fmla="*/ 0 w 1222"/>
                <a:gd name="T3" fmla="*/ 331 h 1092"/>
                <a:gd name="T4" fmla="*/ 331 w 1222"/>
                <a:gd name="T5" fmla="*/ 0 h 1092"/>
                <a:gd name="T6" fmla="*/ 1221 w 1222"/>
                <a:gd name="T7" fmla="*/ 517 h 1092"/>
                <a:gd name="T8" fmla="*/ 864 w 1222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1092">
                  <a:moveTo>
                    <a:pt x="864" y="1091"/>
                  </a:moveTo>
                  <a:lnTo>
                    <a:pt x="0" y="331"/>
                  </a:lnTo>
                  <a:lnTo>
                    <a:pt x="331" y="0"/>
                  </a:lnTo>
                  <a:lnTo>
                    <a:pt x="1221" y="517"/>
                  </a:lnTo>
                  <a:lnTo>
                    <a:pt x="864" y="1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47"/>
            <p:cNvSpPr>
              <a:spLocks noChangeArrowheads="1"/>
            </p:cNvSpPr>
            <p:nvPr/>
          </p:nvSpPr>
          <p:spPr bwMode="auto">
            <a:xfrm>
              <a:off x="11927873" y="8836733"/>
              <a:ext cx="694023" cy="625245"/>
            </a:xfrm>
            <a:custGeom>
              <a:avLst/>
              <a:gdLst>
                <a:gd name="T0" fmla="*/ 352 w 1217"/>
                <a:gd name="T1" fmla="*/ 1091 h 1092"/>
                <a:gd name="T2" fmla="*/ 1216 w 1217"/>
                <a:gd name="T3" fmla="*/ 331 h 1092"/>
                <a:gd name="T4" fmla="*/ 890 w 1217"/>
                <a:gd name="T5" fmla="*/ 0 h 1092"/>
                <a:gd name="T6" fmla="*/ 0 w 1217"/>
                <a:gd name="T7" fmla="*/ 517 h 1092"/>
                <a:gd name="T8" fmla="*/ 352 w 1217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092">
                  <a:moveTo>
                    <a:pt x="352" y="1091"/>
                  </a:moveTo>
                  <a:lnTo>
                    <a:pt x="1216" y="331"/>
                  </a:lnTo>
                  <a:lnTo>
                    <a:pt x="890" y="0"/>
                  </a:lnTo>
                  <a:lnTo>
                    <a:pt x="0" y="517"/>
                  </a:lnTo>
                  <a:lnTo>
                    <a:pt x="352" y="1091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48"/>
            <p:cNvSpPr>
              <a:spLocks noChangeArrowheads="1"/>
            </p:cNvSpPr>
            <p:nvPr/>
          </p:nvSpPr>
          <p:spPr bwMode="auto">
            <a:xfrm>
              <a:off x="11734725" y="9288481"/>
              <a:ext cx="386295" cy="314258"/>
            </a:xfrm>
            <a:custGeom>
              <a:avLst/>
              <a:gdLst>
                <a:gd name="T0" fmla="*/ 166 w 673"/>
                <a:gd name="T1" fmla="*/ 549 h 550"/>
                <a:gd name="T2" fmla="*/ 0 w 673"/>
                <a:gd name="T3" fmla="*/ 275 h 550"/>
                <a:gd name="T4" fmla="*/ 166 w 673"/>
                <a:gd name="T5" fmla="*/ 0 h 550"/>
                <a:gd name="T6" fmla="*/ 501 w 673"/>
                <a:gd name="T7" fmla="*/ 0 h 550"/>
                <a:gd name="T8" fmla="*/ 672 w 673"/>
                <a:gd name="T9" fmla="*/ 275 h 550"/>
                <a:gd name="T10" fmla="*/ 501 w 673"/>
                <a:gd name="T11" fmla="*/ 549 h 550"/>
                <a:gd name="T12" fmla="*/ 166 w 673"/>
                <a:gd name="T13" fmla="*/ 54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550">
                  <a:moveTo>
                    <a:pt x="166" y="549"/>
                  </a:moveTo>
                  <a:lnTo>
                    <a:pt x="0" y="275"/>
                  </a:lnTo>
                  <a:lnTo>
                    <a:pt x="166" y="0"/>
                  </a:lnTo>
                  <a:lnTo>
                    <a:pt x="501" y="0"/>
                  </a:lnTo>
                  <a:lnTo>
                    <a:pt x="672" y="275"/>
                  </a:lnTo>
                  <a:lnTo>
                    <a:pt x="501" y="549"/>
                  </a:lnTo>
                  <a:lnTo>
                    <a:pt x="166" y="549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49"/>
            <p:cNvSpPr>
              <a:spLocks noChangeArrowheads="1"/>
            </p:cNvSpPr>
            <p:nvPr/>
          </p:nvSpPr>
          <p:spPr bwMode="auto">
            <a:xfrm>
              <a:off x="11931146" y="9288481"/>
              <a:ext cx="186600" cy="314258"/>
            </a:xfrm>
            <a:custGeom>
              <a:avLst/>
              <a:gdLst>
                <a:gd name="T0" fmla="*/ 160 w 327"/>
                <a:gd name="T1" fmla="*/ 0 h 550"/>
                <a:gd name="T2" fmla="*/ 0 w 327"/>
                <a:gd name="T3" fmla="*/ 0 h 550"/>
                <a:gd name="T4" fmla="*/ 0 w 327"/>
                <a:gd name="T5" fmla="*/ 549 h 550"/>
                <a:gd name="T6" fmla="*/ 160 w 327"/>
                <a:gd name="T7" fmla="*/ 549 h 550"/>
                <a:gd name="T8" fmla="*/ 326 w 327"/>
                <a:gd name="T9" fmla="*/ 275 h 550"/>
                <a:gd name="T10" fmla="*/ 160 w 327"/>
                <a:gd name="T1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550">
                  <a:moveTo>
                    <a:pt x="160" y="0"/>
                  </a:moveTo>
                  <a:lnTo>
                    <a:pt x="0" y="0"/>
                  </a:lnTo>
                  <a:lnTo>
                    <a:pt x="0" y="549"/>
                  </a:lnTo>
                  <a:lnTo>
                    <a:pt x="160" y="549"/>
                  </a:lnTo>
                  <a:lnTo>
                    <a:pt x="326" y="275"/>
                  </a:lnTo>
                  <a:lnTo>
                    <a:pt x="160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50"/>
            <p:cNvSpPr>
              <a:spLocks noChangeArrowheads="1"/>
            </p:cNvSpPr>
            <p:nvPr/>
          </p:nvSpPr>
          <p:spPr bwMode="auto">
            <a:xfrm>
              <a:off x="11744546" y="9602740"/>
              <a:ext cx="363380" cy="1604031"/>
            </a:xfrm>
            <a:custGeom>
              <a:avLst/>
              <a:gdLst>
                <a:gd name="T0" fmla="*/ 636 w 637"/>
                <a:gd name="T1" fmla="*/ 2810 h 2811"/>
                <a:gd name="T2" fmla="*/ 485 w 637"/>
                <a:gd name="T3" fmla="*/ 0 h 2811"/>
                <a:gd name="T4" fmla="*/ 150 w 637"/>
                <a:gd name="T5" fmla="*/ 0 h 2811"/>
                <a:gd name="T6" fmla="*/ 0 w 637"/>
                <a:gd name="T7" fmla="*/ 2810 h 2811"/>
                <a:gd name="T8" fmla="*/ 636 w 637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2811">
                  <a:moveTo>
                    <a:pt x="636" y="2810"/>
                  </a:moveTo>
                  <a:lnTo>
                    <a:pt x="485" y="0"/>
                  </a:lnTo>
                  <a:lnTo>
                    <a:pt x="150" y="0"/>
                  </a:lnTo>
                  <a:lnTo>
                    <a:pt x="0" y="2810"/>
                  </a:lnTo>
                  <a:lnTo>
                    <a:pt x="636" y="2810"/>
                  </a:lnTo>
                </a:path>
              </a:pathLst>
            </a:custGeom>
            <a:solidFill>
              <a:srgbClr val="23232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51"/>
            <p:cNvSpPr>
              <a:spLocks noChangeArrowheads="1"/>
            </p:cNvSpPr>
            <p:nvPr/>
          </p:nvSpPr>
          <p:spPr bwMode="auto">
            <a:xfrm>
              <a:off x="11931146" y="9602740"/>
              <a:ext cx="176780" cy="1604031"/>
            </a:xfrm>
            <a:custGeom>
              <a:avLst/>
              <a:gdLst>
                <a:gd name="T0" fmla="*/ 0 w 312"/>
                <a:gd name="T1" fmla="*/ 2810 h 2811"/>
                <a:gd name="T2" fmla="*/ 311 w 312"/>
                <a:gd name="T3" fmla="*/ 2810 h 2811"/>
                <a:gd name="T4" fmla="*/ 160 w 312"/>
                <a:gd name="T5" fmla="*/ 0 h 2811"/>
                <a:gd name="T6" fmla="*/ 0 w 312"/>
                <a:gd name="T7" fmla="*/ 0 h 2811"/>
                <a:gd name="T8" fmla="*/ 0 w 312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811">
                  <a:moveTo>
                    <a:pt x="0" y="2810"/>
                  </a:moveTo>
                  <a:lnTo>
                    <a:pt x="311" y="281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2810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52"/>
            <p:cNvSpPr>
              <a:spLocks noChangeArrowheads="1"/>
            </p:cNvSpPr>
            <p:nvPr/>
          </p:nvSpPr>
          <p:spPr bwMode="auto">
            <a:xfrm>
              <a:off x="9829438" y="9013505"/>
              <a:ext cx="2098432" cy="2203086"/>
            </a:xfrm>
            <a:custGeom>
              <a:avLst/>
              <a:gdLst>
                <a:gd name="T0" fmla="*/ 3673 w 3674"/>
                <a:gd name="T1" fmla="*/ 3855 h 3856"/>
                <a:gd name="T2" fmla="*/ 3673 w 3674"/>
                <a:gd name="T3" fmla="*/ 3855 h 3856"/>
                <a:gd name="T4" fmla="*/ 3673 w 3674"/>
                <a:gd name="T5" fmla="*/ 3855 h 3856"/>
                <a:gd name="T6" fmla="*/ 3673 w 3674"/>
                <a:gd name="T7" fmla="*/ 3757 h 3856"/>
                <a:gd name="T8" fmla="*/ 3673 w 3674"/>
                <a:gd name="T9" fmla="*/ 3767 h 3856"/>
                <a:gd name="T10" fmla="*/ 2473 w 3674"/>
                <a:gd name="T11" fmla="*/ 11 h 3856"/>
                <a:gd name="T12" fmla="*/ 2452 w 3674"/>
                <a:gd name="T13" fmla="*/ 0 h 3856"/>
                <a:gd name="T14" fmla="*/ 2447 w 3674"/>
                <a:gd name="T15" fmla="*/ 0 h 3856"/>
                <a:gd name="T16" fmla="*/ 1831 w 3674"/>
                <a:gd name="T17" fmla="*/ 156 h 3856"/>
                <a:gd name="T18" fmla="*/ 1180 w 3674"/>
                <a:gd name="T19" fmla="*/ 316 h 3856"/>
                <a:gd name="T20" fmla="*/ 341 w 3674"/>
                <a:gd name="T21" fmla="*/ 1020 h 3856"/>
                <a:gd name="T22" fmla="*/ 0 w 3674"/>
                <a:gd name="T23" fmla="*/ 3855 h 3856"/>
                <a:gd name="T24" fmla="*/ 3673 w 3674"/>
                <a:gd name="T25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4" h="3856">
                  <a:moveTo>
                    <a:pt x="3673" y="3855"/>
                  </a:moveTo>
                  <a:lnTo>
                    <a:pt x="3673" y="3855"/>
                  </a:lnTo>
                  <a:lnTo>
                    <a:pt x="3673" y="3855"/>
                  </a:lnTo>
                  <a:cubicBezTo>
                    <a:pt x="3673" y="3757"/>
                    <a:pt x="3673" y="3757"/>
                    <a:pt x="3673" y="3757"/>
                  </a:cubicBezTo>
                  <a:cubicBezTo>
                    <a:pt x="3673" y="3767"/>
                    <a:pt x="3673" y="3767"/>
                    <a:pt x="3673" y="3767"/>
                  </a:cubicBezTo>
                  <a:cubicBezTo>
                    <a:pt x="2473" y="11"/>
                    <a:pt x="2473" y="11"/>
                    <a:pt x="2473" y="11"/>
                  </a:cubicBezTo>
                  <a:cubicBezTo>
                    <a:pt x="2468" y="6"/>
                    <a:pt x="2462" y="0"/>
                    <a:pt x="2452" y="0"/>
                  </a:cubicBezTo>
                  <a:cubicBezTo>
                    <a:pt x="2452" y="0"/>
                    <a:pt x="2452" y="0"/>
                    <a:pt x="2447" y="0"/>
                  </a:cubicBezTo>
                  <a:cubicBezTo>
                    <a:pt x="2281" y="42"/>
                    <a:pt x="2054" y="98"/>
                    <a:pt x="1831" y="156"/>
                  </a:cubicBezTo>
                  <a:cubicBezTo>
                    <a:pt x="1562" y="223"/>
                    <a:pt x="1309" y="285"/>
                    <a:pt x="1180" y="316"/>
                  </a:cubicBezTo>
                  <a:cubicBezTo>
                    <a:pt x="729" y="419"/>
                    <a:pt x="372" y="725"/>
                    <a:pt x="341" y="1020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367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53"/>
            <p:cNvSpPr>
              <a:spLocks noChangeArrowheads="1"/>
            </p:cNvSpPr>
            <p:nvPr/>
          </p:nvSpPr>
          <p:spPr bwMode="auto">
            <a:xfrm>
              <a:off x="11931146" y="9013505"/>
              <a:ext cx="2095159" cy="2203086"/>
            </a:xfrm>
            <a:custGeom>
              <a:avLst/>
              <a:gdLst>
                <a:gd name="T0" fmla="*/ 3663 w 3664"/>
                <a:gd name="T1" fmla="*/ 3855 h 3856"/>
                <a:gd name="T2" fmla="*/ 3663 w 3664"/>
                <a:gd name="T3" fmla="*/ 3855 h 3856"/>
                <a:gd name="T4" fmla="*/ 3321 w 3664"/>
                <a:gd name="T5" fmla="*/ 1024 h 3856"/>
                <a:gd name="T6" fmla="*/ 2483 w 3664"/>
                <a:gd name="T7" fmla="*/ 316 h 3856"/>
                <a:gd name="T8" fmla="*/ 1211 w 3664"/>
                <a:gd name="T9" fmla="*/ 0 h 3856"/>
                <a:gd name="T10" fmla="*/ 1205 w 3664"/>
                <a:gd name="T11" fmla="*/ 0 h 3856"/>
                <a:gd name="T12" fmla="*/ 1190 w 3664"/>
                <a:gd name="T13" fmla="*/ 11 h 3856"/>
                <a:gd name="T14" fmla="*/ 0 w 3664"/>
                <a:gd name="T15" fmla="*/ 3736 h 3856"/>
                <a:gd name="T16" fmla="*/ 0 w 3664"/>
                <a:gd name="T17" fmla="*/ 3855 h 3856"/>
                <a:gd name="T18" fmla="*/ 0 w 3664"/>
                <a:gd name="T19" fmla="*/ 3855 h 3856"/>
                <a:gd name="T20" fmla="*/ 3663 w 3664"/>
                <a:gd name="T21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4" h="3856">
                  <a:moveTo>
                    <a:pt x="3663" y="3855"/>
                  </a:moveTo>
                  <a:lnTo>
                    <a:pt x="3663" y="3855"/>
                  </a:lnTo>
                  <a:cubicBezTo>
                    <a:pt x="3321" y="1024"/>
                    <a:pt x="3321" y="1024"/>
                    <a:pt x="3321" y="1024"/>
                  </a:cubicBezTo>
                  <a:cubicBezTo>
                    <a:pt x="3290" y="725"/>
                    <a:pt x="2933" y="419"/>
                    <a:pt x="2483" y="316"/>
                  </a:cubicBezTo>
                  <a:cubicBezTo>
                    <a:pt x="2250" y="259"/>
                    <a:pt x="1221" y="0"/>
                    <a:pt x="1211" y="0"/>
                  </a:cubicBezTo>
                  <a:cubicBezTo>
                    <a:pt x="1211" y="0"/>
                    <a:pt x="1211" y="0"/>
                    <a:pt x="1205" y="0"/>
                  </a:cubicBezTo>
                  <a:cubicBezTo>
                    <a:pt x="1200" y="0"/>
                    <a:pt x="1190" y="6"/>
                    <a:pt x="1190" y="11"/>
                  </a:cubicBezTo>
                  <a:cubicBezTo>
                    <a:pt x="0" y="3736"/>
                    <a:pt x="0" y="3736"/>
                    <a:pt x="0" y="3736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0" y="3855"/>
                  </a:lnTo>
                  <a:lnTo>
                    <a:pt x="366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2" name="Group 94"/>
            <p:cNvGrpSpPr/>
            <p:nvPr/>
          </p:nvGrpSpPr>
          <p:grpSpPr>
            <a:xfrm>
              <a:off x="10991597" y="9013505"/>
              <a:ext cx="1866003" cy="2203086"/>
              <a:chOff x="11003802" y="9090394"/>
              <a:chExt cx="2412373" cy="2848155"/>
            </a:xfrm>
            <a:solidFill>
              <a:schemeClr val="tx2"/>
            </a:solidFill>
          </p:grpSpPr>
          <p:sp>
            <p:nvSpPr>
              <p:cNvPr id="47" name="Freeform 54"/>
              <p:cNvSpPr>
                <a:spLocks noChangeArrowheads="1"/>
              </p:cNvSpPr>
              <p:nvPr/>
            </p:nvSpPr>
            <p:spPr bwMode="auto">
              <a:xfrm>
                <a:off x="11003802" y="9090394"/>
                <a:ext cx="1210419" cy="2848155"/>
              </a:xfrm>
              <a:custGeom>
                <a:avLst/>
                <a:gdLst>
                  <a:gd name="T0" fmla="*/ 1640 w 1641"/>
                  <a:gd name="T1" fmla="*/ 3767 h 3856"/>
                  <a:gd name="T2" fmla="*/ 1640 w 1641"/>
                  <a:gd name="T3" fmla="*/ 3767 h 3856"/>
                  <a:gd name="T4" fmla="*/ 440 w 1641"/>
                  <a:gd name="T5" fmla="*/ 11 h 3856"/>
                  <a:gd name="T6" fmla="*/ 419 w 1641"/>
                  <a:gd name="T7" fmla="*/ 0 h 3856"/>
                  <a:gd name="T8" fmla="*/ 414 w 1641"/>
                  <a:gd name="T9" fmla="*/ 0 h 3856"/>
                  <a:gd name="T10" fmla="*/ 83 w 1641"/>
                  <a:gd name="T11" fmla="*/ 83 h 3856"/>
                  <a:gd name="T12" fmla="*/ 0 w 1641"/>
                  <a:gd name="T13" fmla="*/ 658 h 3856"/>
                  <a:gd name="T14" fmla="*/ 275 w 1641"/>
                  <a:gd name="T15" fmla="*/ 932 h 3856"/>
                  <a:gd name="T16" fmla="*/ 57 w 1641"/>
                  <a:gd name="T17" fmla="*/ 1149 h 3856"/>
                  <a:gd name="T18" fmla="*/ 1262 w 1641"/>
                  <a:gd name="T19" fmla="*/ 3855 h 3856"/>
                  <a:gd name="T20" fmla="*/ 1640 w 1641"/>
                  <a:gd name="T21" fmla="*/ 3855 h 3856"/>
                  <a:gd name="T22" fmla="*/ 1640 w 1641"/>
                  <a:gd name="T23" fmla="*/ 3767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1" h="3856">
                    <a:moveTo>
                      <a:pt x="1640" y="3767"/>
                    </a:moveTo>
                    <a:lnTo>
                      <a:pt x="1640" y="3767"/>
                    </a:lnTo>
                    <a:cubicBezTo>
                      <a:pt x="440" y="11"/>
                      <a:pt x="440" y="11"/>
                      <a:pt x="440" y="11"/>
                    </a:cubicBezTo>
                    <a:cubicBezTo>
                      <a:pt x="435" y="6"/>
                      <a:pt x="429" y="0"/>
                      <a:pt x="419" y="0"/>
                    </a:cubicBezTo>
                    <a:cubicBezTo>
                      <a:pt x="419" y="0"/>
                      <a:pt x="419" y="0"/>
                      <a:pt x="414" y="0"/>
                    </a:cubicBezTo>
                    <a:cubicBezTo>
                      <a:pt x="321" y="21"/>
                      <a:pt x="207" y="52"/>
                      <a:pt x="83" y="83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275" y="932"/>
                      <a:pt x="275" y="932"/>
                      <a:pt x="275" y="932"/>
                    </a:cubicBezTo>
                    <a:cubicBezTo>
                      <a:pt x="57" y="1149"/>
                      <a:pt x="57" y="1149"/>
                      <a:pt x="57" y="1149"/>
                    </a:cubicBezTo>
                    <a:cubicBezTo>
                      <a:pt x="1262" y="3855"/>
                      <a:pt x="1262" y="3855"/>
                      <a:pt x="1262" y="3855"/>
                    </a:cubicBezTo>
                    <a:cubicBezTo>
                      <a:pt x="1640" y="3855"/>
                      <a:pt x="1640" y="3855"/>
                      <a:pt x="1640" y="3855"/>
                    </a:cubicBezTo>
                    <a:lnTo>
                      <a:pt x="1640" y="3767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55"/>
              <p:cNvSpPr>
                <a:spLocks noChangeArrowheads="1"/>
              </p:cNvSpPr>
              <p:nvPr/>
            </p:nvSpPr>
            <p:spPr bwMode="auto">
              <a:xfrm>
                <a:off x="12214221" y="9090394"/>
                <a:ext cx="1201954" cy="2848155"/>
              </a:xfrm>
              <a:custGeom>
                <a:avLst/>
                <a:gdLst>
                  <a:gd name="T0" fmla="*/ 1351 w 1625"/>
                  <a:gd name="T1" fmla="*/ 932 h 3856"/>
                  <a:gd name="T2" fmla="*/ 1351 w 1625"/>
                  <a:gd name="T3" fmla="*/ 932 h 3856"/>
                  <a:gd name="T4" fmla="*/ 1624 w 1625"/>
                  <a:gd name="T5" fmla="*/ 658 h 3856"/>
                  <a:gd name="T6" fmla="*/ 1542 w 1625"/>
                  <a:gd name="T7" fmla="*/ 78 h 3856"/>
                  <a:gd name="T8" fmla="*/ 1222 w 1625"/>
                  <a:gd name="T9" fmla="*/ 0 h 3856"/>
                  <a:gd name="T10" fmla="*/ 1216 w 1625"/>
                  <a:gd name="T11" fmla="*/ 0 h 3856"/>
                  <a:gd name="T12" fmla="*/ 1201 w 1625"/>
                  <a:gd name="T13" fmla="*/ 16 h 3856"/>
                  <a:gd name="T14" fmla="*/ 0 w 1625"/>
                  <a:gd name="T15" fmla="*/ 3767 h 3856"/>
                  <a:gd name="T16" fmla="*/ 0 w 1625"/>
                  <a:gd name="T17" fmla="*/ 3855 h 3856"/>
                  <a:gd name="T18" fmla="*/ 378 w 1625"/>
                  <a:gd name="T19" fmla="*/ 3855 h 3856"/>
                  <a:gd name="T20" fmla="*/ 1578 w 1625"/>
                  <a:gd name="T21" fmla="*/ 1159 h 3856"/>
                  <a:gd name="T22" fmla="*/ 1351 w 1625"/>
                  <a:gd name="T23" fmla="*/ 932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5" h="3856">
                    <a:moveTo>
                      <a:pt x="1351" y="932"/>
                    </a:moveTo>
                    <a:lnTo>
                      <a:pt x="1351" y="932"/>
                    </a:lnTo>
                    <a:cubicBezTo>
                      <a:pt x="1624" y="658"/>
                      <a:pt x="1624" y="658"/>
                      <a:pt x="1624" y="658"/>
                    </a:cubicBezTo>
                    <a:cubicBezTo>
                      <a:pt x="1542" y="78"/>
                      <a:pt x="1542" y="78"/>
                      <a:pt x="1542" y="78"/>
                    </a:cubicBezTo>
                    <a:cubicBezTo>
                      <a:pt x="1361" y="31"/>
                      <a:pt x="1226" y="0"/>
                      <a:pt x="1222" y="0"/>
                    </a:cubicBezTo>
                    <a:cubicBezTo>
                      <a:pt x="1222" y="0"/>
                      <a:pt x="1222" y="0"/>
                      <a:pt x="1216" y="0"/>
                    </a:cubicBezTo>
                    <a:cubicBezTo>
                      <a:pt x="1211" y="0"/>
                      <a:pt x="1201" y="6"/>
                      <a:pt x="1201" y="16"/>
                    </a:cubicBezTo>
                    <a:cubicBezTo>
                      <a:pt x="0" y="3767"/>
                      <a:pt x="0" y="3767"/>
                      <a:pt x="0" y="3767"/>
                    </a:cubicBezTo>
                    <a:cubicBezTo>
                      <a:pt x="0" y="3855"/>
                      <a:pt x="0" y="3855"/>
                      <a:pt x="0" y="3855"/>
                    </a:cubicBezTo>
                    <a:cubicBezTo>
                      <a:pt x="378" y="3855"/>
                      <a:pt x="378" y="3855"/>
                      <a:pt x="378" y="3855"/>
                    </a:cubicBezTo>
                    <a:cubicBezTo>
                      <a:pt x="1578" y="1159"/>
                      <a:pt x="1578" y="1159"/>
                      <a:pt x="1578" y="1159"/>
                    </a:cubicBezTo>
                    <a:lnTo>
                      <a:pt x="1351" y="932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Freeform 56"/>
            <p:cNvSpPr>
              <a:spLocks noChangeArrowheads="1"/>
            </p:cNvSpPr>
            <p:nvPr/>
          </p:nvSpPr>
          <p:spPr bwMode="auto">
            <a:xfrm>
              <a:off x="10523461" y="10489867"/>
              <a:ext cx="294633" cy="726724"/>
            </a:xfrm>
            <a:custGeom>
              <a:avLst/>
              <a:gdLst>
                <a:gd name="T0" fmla="*/ 99 w 514"/>
                <a:gd name="T1" fmla="*/ 1273 h 1274"/>
                <a:gd name="T2" fmla="*/ 0 w 514"/>
                <a:gd name="T3" fmla="*/ 0 h 1274"/>
                <a:gd name="T4" fmla="*/ 513 w 514"/>
                <a:gd name="T5" fmla="*/ 1273 h 1274"/>
                <a:gd name="T6" fmla="*/ 99 w 514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4" h="1274">
                  <a:moveTo>
                    <a:pt x="99" y="1273"/>
                  </a:moveTo>
                  <a:lnTo>
                    <a:pt x="0" y="0"/>
                  </a:lnTo>
                  <a:lnTo>
                    <a:pt x="513" y="1273"/>
                  </a:lnTo>
                  <a:lnTo>
                    <a:pt x="99" y="127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57"/>
            <p:cNvSpPr>
              <a:spLocks noChangeArrowheads="1"/>
            </p:cNvSpPr>
            <p:nvPr/>
          </p:nvSpPr>
          <p:spPr bwMode="auto">
            <a:xfrm>
              <a:off x="13004916" y="10489867"/>
              <a:ext cx="297905" cy="726724"/>
            </a:xfrm>
            <a:custGeom>
              <a:avLst/>
              <a:gdLst>
                <a:gd name="T0" fmla="*/ 420 w 519"/>
                <a:gd name="T1" fmla="*/ 1273 h 1274"/>
                <a:gd name="T2" fmla="*/ 518 w 519"/>
                <a:gd name="T3" fmla="*/ 0 h 1274"/>
                <a:gd name="T4" fmla="*/ 0 w 519"/>
                <a:gd name="T5" fmla="*/ 1273 h 1274"/>
                <a:gd name="T6" fmla="*/ 420 w 519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1274">
                  <a:moveTo>
                    <a:pt x="420" y="1273"/>
                  </a:moveTo>
                  <a:lnTo>
                    <a:pt x="518" y="0"/>
                  </a:lnTo>
                  <a:lnTo>
                    <a:pt x="0" y="1273"/>
                  </a:lnTo>
                  <a:lnTo>
                    <a:pt x="420" y="1273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58"/>
            <p:cNvSpPr>
              <a:spLocks noChangeArrowheads="1"/>
            </p:cNvSpPr>
            <p:nvPr/>
          </p:nvSpPr>
          <p:spPr bwMode="auto">
            <a:xfrm>
              <a:off x="12428747" y="10696099"/>
              <a:ext cx="697295" cy="121122"/>
            </a:xfrm>
            <a:custGeom>
              <a:avLst/>
              <a:gdLst>
                <a:gd name="T0" fmla="*/ 1221 w 1222"/>
                <a:gd name="T1" fmla="*/ 207 h 208"/>
                <a:gd name="T2" fmla="*/ 0 w 1222"/>
                <a:gd name="T3" fmla="*/ 207 h 208"/>
                <a:gd name="T4" fmla="*/ 0 w 1222"/>
                <a:gd name="T5" fmla="*/ 0 h 208"/>
                <a:gd name="T6" fmla="*/ 1221 w 1222"/>
                <a:gd name="T7" fmla="*/ 0 h 208"/>
                <a:gd name="T8" fmla="*/ 1221 w 1222"/>
                <a:gd name="T9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208">
                  <a:moveTo>
                    <a:pt x="1221" y="207"/>
                  </a:moveTo>
                  <a:lnTo>
                    <a:pt x="0" y="207"/>
                  </a:lnTo>
                  <a:lnTo>
                    <a:pt x="0" y="0"/>
                  </a:lnTo>
                  <a:lnTo>
                    <a:pt x="1221" y="0"/>
                  </a:lnTo>
                  <a:lnTo>
                    <a:pt x="1221" y="20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59"/>
            <p:cNvSpPr>
              <a:spLocks noChangeArrowheads="1"/>
            </p:cNvSpPr>
            <p:nvPr/>
          </p:nvSpPr>
          <p:spPr bwMode="auto">
            <a:xfrm>
              <a:off x="11417176" y="8836733"/>
              <a:ext cx="1018118" cy="294618"/>
            </a:xfrm>
            <a:custGeom>
              <a:avLst/>
              <a:gdLst>
                <a:gd name="T0" fmla="*/ 890 w 1781"/>
                <a:gd name="T1" fmla="*/ 517 h 518"/>
                <a:gd name="T2" fmla="*/ 0 w 1781"/>
                <a:gd name="T3" fmla="*/ 0 h 518"/>
                <a:gd name="T4" fmla="*/ 1780 w 1781"/>
                <a:gd name="T5" fmla="*/ 0 h 518"/>
                <a:gd name="T6" fmla="*/ 890 w 1781"/>
                <a:gd name="T7" fmla="*/ 517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1" h="518">
                  <a:moveTo>
                    <a:pt x="890" y="517"/>
                  </a:moveTo>
                  <a:lnTo>
                    <a:pt x="0" y="0"/>
                  </a:lnTo>
                  <a:lnTo>
                    <a:pt x="1780" y="0"/>
                  </a:lnTo>
                  <a:lnTo>
                    <a:pt x="890" y="517"/>
                  </a:lnTo>
                </a:path>
              </a:pathLst>
            </a:custGeom>
            <a:solidFill>
              <a:srgbClr val="B3B3B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60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2950 w 3142"/>
                <a:gd name="T1" fmla="*/ 1748 h 3829"/>
                <a:gd name="T2" fmla="*/ 2950 w 3142"/>
                <a:gd name="T3" fmla="*/ 1748 h 3829"/>
                <a:gd name="T4" fmla="*/ 1568 w 3142"/>
                <a:gd name="T5" fmla="*/ 0 h 3829"/>
                <a:gd name="T6" fmla="*/ 192 w 3142"/>
                <a:gd name="T7" fmla="*/ 1748 h 3829"/>
                <a:gd name="T8" fmla="*/ 560 w 3142"/>
                <a:gd name="T9" fmla="*/ 2437 h 3829"/>
                <a:gd name="T10" fmla="*/ 1191 w 3142"/>
                <a:gd name="T11" fmla="*/ 3823 h 3829"/>
                <a:gd name="T12" fmla="*/ 1951 w 3142"/>
                <a:gd name="T13" fmla="*/ 3828 h 3829"/>
                <a:gd name="T14" fmla="*/ 2531 w 3142"/>
                <a:gd name="T15" fmla="*/ 2488 h 3829"/>
                <a:gd name="T16" fmla="*/ 2950 w 3142"/>
                <a:gd name="T17" fmla="*/ 1748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2" h="3829">
                  <a:moveTo>
                    <a:pt x="2950" y="1748"/>
                  </a:moveTo>
                  <a:lnTo>
                    <a:pt x="2950" y="1748"/>
                  </a:lnTo>
                  <a:cubicBezTo>
                    <a:pt x="3141" y="890"/>
                    <a:pt x="2546" y="0"/>
                    <a:pt x="1568" y="0"/>
                  </a:cubicBez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77" y="2980"/>
                    <a:pt x="1191" y="3823"/>
                    <a:pt x="1191" y="3823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</a:path>
              </a:pathLst>
            </a:custGeom>
            <a:solidFill>
              <a:srgbClr val="FDB81C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1"/>
            <p:cNvSpPr>
              <a:spLocks noChangeArrowheads="1"/>
            </p:cNvSpPr>
            <p:nvPr/>
          </p:nvSpPr>
          <p:spPr bwMode="auto">
            <a:xfrm>
              <a:off x="11034156" y="6519074"/>
              <a:ext cx="896990" cy="2186718"/>
            </a:xfrm>
            <a:custGeom>
              <a:avLst/>
              <a:gdLst>
                <a:gd name="T0" fmla="*/ 1568 w 1569"/>
                <a:gd name="T1" fmla="*/ 0 h 3824"/>
                <a:gd name="T2" fmla="*/ 1568 w 1569"/>
                <a:gd name="T3" fmla="*/ 0 h 3824"/>
                <a:gd name="T4" fmla="*/ 192 w 1569"/>
                <a:gd name="T5" fmla="*/ 1748 h 3824"/>
                <a:gd name="T6" fmla="*/ 560 w 1569"/>
                <a:gd name="T7" fmla="*/ 2437 h 3824"/>
                <a:gd name="T8" fmla="*/ 1191 w 1569"/>
                <a:gd name="T9" fmla="*/ 3823 h 3824"/>
                <a:gd name="T10" fmla="*/ 1568 w 1569"/>
                <a:gd name="T11" fmla="*/ 3823 h 3824"/>
                <a:gd name="T12" fmla="*/ 1568 w 1569"/>
                <a:gd name="T13" fmla="*/ 0 h 3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9" h="3824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23"/>
                    <a:pt x="1191" y="3823"/>
                  </a:cubicBezTo>
                  <a:cubicBezTo>
                    <a:pt x="1568" y="3823"/>
                    <a:pt x="1568" y="3823"/>
                    <a:pt x="1568" y="3823"/>
                  </a:cubicBezTo>
                  <a:lnTo>
                    <a:pt x="1568" y="0"/>
                  </a:ln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62"/>
            <p:cNvSpPr>
              <a:spLocks noChangeArrowheads="1"/>
            </p:cNvSpPr>
            <p:nvPr/>
          </p:nvSpPr>
          <p:spPr bwMode="auto">
            <a:xfrm>
              <a:off x="11263315" y="6672931"/>
              <a:ext cx="1338938" cy="654705"/>
            </a:xfrm>
            <a:custGeom>
              <a:avLst/>
              <a:gdLst>
                <a:gd name="T0" fmla="*/ 201 w 2345"/>
                <a:gd name="T1" fmla="*/ 958 h 1145"/>
                <a:gd name="T2" fmla="*/ 201 w 2345"/>
                <a:gd name="T3" fmla="*/ 958 h 1145"/>
                <a:gd name="T4" fmla="*/ 1169 w 2345"/>
                <a:gd name="T5" fmla="*/ 606 h 1145"/>
                <a:gd name="T6" fmla="*/ 2142 w 2345"/>
                <a:gd name="T7" fmla="*/ 958 h 1145"/>
                <a:gd name="T8" fmla="*/ 2292 w 2345"/>
                <a:gd name="T9" fmla="*/ 1144 h 1145"/>
                <a:gd name="T10" fmla="*/ 2054 w 2345"/>
                <a:gd name="T11" fmla="*/ 352 h 1145"/>
                <a:gd name="T12" fmla="*/ 1169 w 2345"/>
                <a:gd name="T13" fmla="*/ 0 h 1145"/>
                <a:gd name="T14" fmla="*/ 290 w 2345"/>
                <a:gd name="T15" fmla="*/ 352 h 1145"/>
                <a:gd name="T16" fmla="*/ 51 w 2345"/>
                <a:gd name="T17" fmla="*/ 1144 h 1145"/>
                <a:gd name="T18" fmla="*/ 201 w 2345"/>
                <a:gd name="T19" fmla="*/ 958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5" h="1145">
                  <a:moveTo>
                    <a:pt x="201" y="958"/>
                  </a:moveTo>
                  <a:lnTo>
                    <a:pt x="201" y="958"/>
                  </a:lnTo>
                  <a:cubicBezTo>
                    <a:pt x="434" y="730"/>
                    <a:pt x="781" y="606"/>
                    <a:pt x="1169" y="606"/>
                  </a:cubicBezTo>
                  <a:cubicBezTo>
                    <a:pt x="1562" y="606"/>
                    <a:pt x="1904" y="730"/>
                    <a:pt x="2142" y="958"/>
                  </a:cubicBezTo>
                  <a:cubicBezTo>
                    <a:pt x="2199" y="1015"/>
                    <a:pt x="2251" y="1076"/>
                    <a:pt x="2292" y="1144"/>
                  </a:cubicBezTo>
                  <a:cubicBezTo>
                    <a:pt x="2344" y="864"/>
                    <a:pt x="2255" y="575"/>
                    <a:pt x="2054" y="352"/>
                  </a:cubicBezTo>
                  <a:cubicBezTo>
                    <a:pt x="1837" y="125"/>
                    <a:pt x="1526" y="0"/>
                    <a:pt x="1169" y="0"/>
                  </a:cubicBezTo>
                  <a:cubicBezTo>
                    <a:pt x="817" y="0"/>
                    <a:pt x="502" y="125"/>
                    <a:pt x="290" y="352"/>
                  </a:cubicBezTo>
                  <a:cubicBezTo>
                    <a:pt x="88" y="570"/>
                    <a:pt x="0" y="864"/>
                    <a:pt x="51" y="1144"/>
                  </a:cubicBezTo>
                  <a:cubicBezTo>
                    <a:pt x="93" y="1076"/>
                    <a:pt x="145" y="1015"/>
                    <a:pt x="201" y="958"/>
                  </a:cubicBez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63"/>
            <p:cNvSpPr>
              <a:spLocks noChangeArrowheads="1"/>
            </p:cNvSpPr>
            <p:nvPr/>
          </p:nvSpPr>
          <p:spPr bwMode="auto">
            <a:xfrm>
              <a:off x="11263315" y="6672931"/>
              <a:ext cx="667831" cy="654705"/>
            </a:xfrm>
            <a:custGeom>
              <a:avLst/>
              <a:gdLst>
                <a:gd name="T0" fmla="*/ 1169 w 1170"/>
                <a:gd name="T1" fmla="*/ 0 h 1145"/>
                <a:gd name="T2" fmla="*/ 1169 w 1170"/>
                <a:gd name="T3" fmla="*/ 0 h 1145"/>
                <a:gd name="T4" fmla="*/ 290 w 1170"/>
                <a:gd name="T5" fmla="*/ 358 h 1145"/>
                <a:gd name="T6" fmla="*/ 51 w 1170"/>
                <a:gd name="T7" fmla="*/ 1144 h 1145"/>
                <a:gd name="T8" fmla="*/ 201 w 1170"/>
                <a:gd name="T9" fmla="*/ 958 h 1145"/>
                <a:gd name="T10" fmla="*/ 1169 w 1170"/>
                <a:gd name="T11" fmla="*/ 606 h 1145"/>
                <a:gd name="T12" fmla="*/ 1169 w 1170"/>
                <a:gd name="T13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0" h="1145">
                  <a:moveTo>
                    <a:pt x="1169" y="0"/>
                  </a:moveTo>
                  <a:lnTo>
                    <a:pt x="1169" y="0"/>
                  </a:lnTo>
                  <a:cubicBezTo>
                    <a:pt x="812" y="0"/>
                    <a:pt x="502" y="129"/>
                    <a:pt x="290" y="358"/>
                  </a:cubicBezTo>
                  <a:cubicBezTo>
                    <a:pt x="88" y="575"/>
                    <a:pt x="0" y="864"/>
                    <a:pt x="51" y="1144"/>
                  </a:cubicBezTo>
                  <a:cubicBezTo>
                    <a:pt x="93" y="1076"/>
                    <a:pt x="140" y="1015"/>
                    <a:pt x="201" y="958"/>
                  </a:cubicBezTo>
                  <a:cubicBezTo>
                    <a:pt x="434" y="735"/>
                    <a:pt x="776" y="606"/>
                    <a:pt x="1169" y="606"/>
                  </a:cubicBezTo>
                  <a:lnTo>
                    <a:pt x="1169" y="0"/>
                  </a:lnTo>
                </a:path>
              </a:pathLst>
            </a:custGeom>
            <a:solidFill>
              <a:srgbClr val="F8F0B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64"/>
            <p:cNvSpPr>
              <a:spLocks noChangeArrowheads="1"/>
            </p:cNvSpPr>
            <p:nvPr/>
          </p:nvSpPr>
          <p:spPr bwMode="auto">
            <a:xfrm>
              <a:off x="11384439" y="7334184"/>
              <a:ext cx="1096686" cy="1371608"/>
            </a:xfrm>
            <a:custGeom>
              <a:avLst/>
              <a:gdLst>
                <a:gd name="T0" fmla="*/ 709 w 1921"/>
                <a:gd name="T1" fmla="*/ 2396 h 2397"/>
                <a:gd name="T2" fmla="*/ 709 w 1921"/>
                <a:gd name="T3" fmla="*/ 2396 h 2397"/>
                <a:gd name="T4" fmla="*/ 1196 w 1921"/>
                <a:gd name="T5" fmla="*/ 2396 h 2397"/>
                <a:gd name="T6" fmla="*/ 1273 w 1921"/>
                <a:gd name="T7" fmla="*/ 1977 h 2397"/>
                <a:gd name="T8" fmla="*/ 1718 w 1921"/>
                <a:gd name="T9" fmla="*/ 668 h 2397"/>
                <a:gd name="T10" fmla="*/ 1904 w 1921"/>
                <a:gd name="T11" fmla="*/ 280 h 2397"/>
                <a:gd name="T12" fmla="*/ 1200 w 1921"/>
                <a:gd name="T13" fmla="*/ 0 h 2397"/>
                <a:gd name="T14" fmla="*/ 957 w 1921"/>
                <a:gd name="T15" fmla="*/ 6 h 2397"/>
                <a:gd name="T16" fmla="*/ 719 w 1921"/>
                <a:gd name="T17" fmla="*/ 0 h 2397"/>
                <a:gd name="T18" fmla="*/ 16 w 1921"/>
                <a:gd name="T19" fmla="*/ 280 h 2397"/>
                <a:gd name="T20" fmla="*/ 155 w 1921"/>
                <a:gd name="T21" fmla="*/ 627 h 2397"/>
                <a:gd name="T22" fmla="*/ 632 w 1921"/>
                <a:gd name="T23" fmla="*/ 1956 h 2397"/>
                <a:gd name="T24" fmla="*/ 709 w 1921"/>
                <a:gd name="T25" fmla="*/ 2396 h 2397"/>
                <a:gd name="T26" fmla="*/ 93 w 1921"/>
                <a:gd name="T27" fmla="*/ 300 h 2397"/>
                <a:gd name="T28" fmla="*/ 93 w 1921"/>
                <a:gd name="T29" fmla="*/ 300 h 2397"/>
                <a:gd name="T30" fmla="*/ 719 w 1921"/>
                <a:gd name="T31" fmla="*/ 88 h 2397"/>
                <a:gd name="T32" fmla="*/ 957 w 1921"/>
                <a:gd name="T33" fmla="*/ 88 h 2397"/>
                <a:gd name="T34" fmla="*/ 1196 w 1921"/>
                <a:gd name="T35" fmla="*/ 88 h 2397"/>
                <a:gd name="T36" fmla="*/ 1821 w 1921"/>
                <a:gd name="T37" fmla="*/ 300 h 2397"/>
                <a:gd name="T38" fmla="*/ 1666 w 1921"/>
                <a:gd name="T39" fmla="*/ 621 h 2397"/>
                <a:gd name="T40" fmla="*/ 1231 w 1921"/>
                <a:gd name="T41" fmla="*/ 1838 h 2397"/>
                <a:gd name="T42" fmla="*/ 1206 w 1921"/>
                <a:gd name="T43" fmla="*/ 1397 h 2397"/>
                <a:gd name="T44" fmla="*/ 947 w 1921"/>
                <a:gd name="T45" fmla="*/ 590 h 2397"/>
                <a:gd name="T46" fmla="*/ 694 w 1921"/>
                <a:gd name="T47" fmla="*/ 1382 h 2397"/>
                <a:gd name="T48" fmla="*/ 673 w 1921"/>
                <a:gd name="T49" fmla="*/ 1842 h 2397"/>
                <a:gd name="T50" fmla="*/ 207 w 1921"/>
                <a:gd name="T51" fmla="*/ 580 h 2397"/>
                <a:gd name="T52" fmla="*/ 93 w 1921"/>
                <a:gd name="T53" fmla="*/ 300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1" h="2397">
                  <a:moveTo>
                    <a:pt x="709" y="2396"/>
                  </a:moveTo>
                  <a:lnTo>
                    <a:pt x="709" y="2396"/>
                  </a:lnTo>
                  <a:cubicBezTo>
                    <a:pt x="1196" y="2396"/>
                    <a:pt x="1196" y="2396"/>
                    <a:pt x="1196" y="2396"/>
                  </a:cubicBezTo>
                  <a:cubicBezTo>
                    <a:pt x="1273" y="1977"/>
                    <a:pt x="1273" y="1977"/>
                    <a:pt x="1273" y="1977"/>
                  </a:cubicBezTo>
                  <a:cubicBezTo>
                    <a:pt x="1314" y="1672"/>
                    <a:pt x="1418" y="962"/>
                    <a:pt x="1718" y="668"/>
                  </a:cubicBezTo>
                  <a:cubicBezTo>
                    <a:pt x="1858" y="529"/>
                    <a:pt x="1920" y="404"/>
                    <a:pt x="1904" y="280"/>
                  </a:cubicBezTo>
                  <a:cubicBezTo>
                    <a:pt x="1868" y="21"/>
                    <a:pt x="1547" y="0"/>
                    <a:pt x="1200" y="0"/>
                  </a:cubicBezTo>
                  <a:cubicBezTo>
                    <a:pt x="957" y="6"/>
                    <a:pt x="957" y="6"/>
                    <a:pt x="957" y="6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367" y="0"/>
                    <a:pt x="52" y="21"/>
                    <a:pt x="16" y="280"/>
                  </a:cubicBezTo>
                  <a:cubicBezTo>
                    <a:pt x="0" y="399"/>
                    <a:pt x="47" y="523"/>
                    <a:pt x="155" y="627"/>
                  </a:cubicBezTo>
                  <a:cubicBezTo>
                    <a:pt x="461" y="932"/>
                    <a:pt x="580" y="1641"/>
                    <a:pt x="632" y="1956"/>
                  </a:cubicBezTo>
                  <a:lnTo>
                    <a:pt x="709" y="2396"/>
                  </a:lnTo>
                  <a:close/>
                  <a:moveTo>
                    <a:pt x="93" y="300"/>
                  </a:moveTo>
                  <a:lnTo>
                    <a:pt x="93" y="300"/>
                  </a:lnTo>
                  <a:cubicBezTo>
                    <a:pt x="124" y="125"/>
                    <a:pt x="336" y="88"/>
                    <a:pt x="719" y="88"/>
                  </a:cubicBezTo>
                  <a:cubicBezTo>
                    <a:pt x="957" y="88"/>
                    <a:pt x="957" y="88"/>
                    <a:pt x="957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583" y="88"/>
                    <a:pt x="1795" y="125"/>
                    <a:pt x="1821" y="300"/>
                  </a:cubicBezTo>
                  <a:cubicBezTo>
                    <a:pt x="1837" y="399"/>
                    <a:pt x="1785" y="502"/>
                    <a:pt x="1666" y="621"/>
                  </a:cubicBezTo>
                  <a:cubicBezTo>
                    <a:pt x="1392" y="895"/>
                    <a:pt x="1283" y="1486"/>
                    <a:pt x="1231" y="1838"/>
                  </a:cubicBezTo>
                  <a:cubicBezTo>
                    <a:pt x="1216" y="1744"/>
                    <a:pt x="1196" y="1599"/>
                    <a:pt x="1206" y="1397"/>
                  </a:cubicBezTo>
                  <a:cubicBezTo>
                    <a:pt x="1242" y="694"/>
                    <a:pt x="1087" y="590"/>
                    <a:pt x="947" y="590"/>
                  </a:cubicBezTo>
                  <a:cubicBezTo>
                    <a:pt x="797" y="590"/>
                    <a:pt x="663" y="699"/>
                    <a:pt x="694" y="1382"/>
                  </a:cubicBezTo>
                  <a:cubicBezTo>
                    <a:pt x="704" y="1599"/>
                    <a:pt x="688" y="1749"/>
                    <a:pt x="673" y="1842"/>
                  </a:cubicBezTo>
                  <a:cubicBezTo>
                    <a:pt x="616" y="1480"/>
                    <a:pt x="497" y="875"/>
                    <a:pt x="207" y="580"/>
                  </a:cubicBezTo>
                  <a:cubicBezTo>
                    <a:pt x="119" y="492"/>
                    <a:pt x="78" y="399"/>
                    <a:pt x="93" y="300"/>
                  </a:cubicBezTo>
                  <a:close/>
                </a:path>
              </a:pathLst>
            </a:custGeom>
            <a:solidFill>
              <a:srgbClr val="F78D1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5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1568 w 3142"/>
                <a:gd name="T1" fmla="*/ 0 h 3829"/>
                <a:gd name="T2" fmla="*/ 1568 w 3142"/>
                <a:gd name="T3" fmla="*/ 0 h 3829"/>
                <a:gd name="T4" fmla="*/ 192 w 3142"/>
                <a:gd name="T5" fmla="*/ 1748 h 3829"/>
                <a:gd name="T6" fmla="*/ 560 w 3142"/>
                <a:gd name="T7" fmla="*/ 2437 h 3829"/>
                <a:gd name="T8" fmla="*/ 1191 w 3142"/>
                <a:gd name="T9" fmla="*/ 3818 h 3829"/>
                <a:gd name="T10" fmla="*/ 1951 w 3142"/>
                <a:gd name="T11" fmla="*/ 3828 h 3829"/>
                <a:gd name="T12" fmla="*/ 2531 w 3142"/>
                <a:gd name="T13" fmla="*/ 2488 h 3829"/>
                <a:gd name="T14" fmla="*/ 2950 w 3142"/>
                <a:gd name="T15" fmla="*/ 1748 h 3829"/>
                <a:gd name="T16" fmla="*/ 1568 w 3142"/>
                <a:gd name="T17" fmla="*/ 0 h 3829"/>
                <a:gd name="T18" fmla="*/ 2877 w 3142"/>
                <a:gd name="T19" fmla="*/ 1733 h 3829"/>
                <a:gd name="T20" fmla="*/ 2877 w 3142"/>
                <a:gd name="T21" fmla="*/ 1733 h 3829"/>
                <a:gd name="T22" fmla="*/ 2479 w 3142"/>
                <a:gd name="T23" fmla="*/ 2437 h 3829"/>
                <a:gd name="T24" fmla="*/ 1894 w 3142"/>
                <a:gd name="T25" fmla="*/ 3771 h 3829"/>
                <a:gd name="T26" fmla="*/ 1243 w 3142"/>
                <a:gd name="T27" fmla="*/ 3766 h 3829"/>
                <a:gd name="T28" fmla="*/ 611 w 3142"/>
                <a:gd name="T29" fmla="*/ 2389 h 3829"/>
                <a:gd name="T30" fmla="*/ 259 w 3142"/>
                <a:gd name="T31" fmla="*/ 1733 h 3829"/>
                <a:gd name="T32" fmla="*/ 529 w 3142"/>
                <a:gd name="T33" fmla="*/ 558 h 3829"/>
                <a:gd name="T34" fmla="*/ 1568 w 3142"/>
                <a:gd name="T35" fmla="*/ 72 h 3829"/>
                <a:gd name="T36" fmla="*/ 2608 w 3142"/>
                <a:gd name="T37" fmla="*/ 558 h 3829"/>
                <a:gd name="T38" fmla="*/ 2877 w 3142"/>
                <a:gd name="T39" fmla="*/ 1733 h 3829"/>
                <a:gd name="T40" fmla="*/ 1568 w 3142"/>
                <a:gd name="T41" fmla="*/ 0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42" h="3829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18"/>
                    <a:pt x="1191" y="3818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  <a:cubicBezTo>
                    <a:pt x="3141" y="890"/>
                    <a:pt x="2546" y="0"/>
                    <a:pt x="1568" y="0"/>
                  </a:cubicBezTo>
                  <a:lnTo>
                    <a:pt x="2877" y="1733"/>
                  </a:lnTo>
                  <a:lnTo>
                    <a:pt x="2877" y="1733"/>
                  </a:lnTo>
                  <a:cubicBezTo>
                    <a:pt x="2825" y="1987"/>
                    <a:pt x="2691" y="2214"/>
                    <a:pt x="2479" y="2437"/>
                  </a:cubicBezTo>
                  <a:cubicBezTo>
                    <a:pt x="2003" y="2928"/>
                    <a:pt x="1884" y="3590"/>
                    <a:pt x="1894" y="3771"/>
                  </a:cubicBezTo>
                  <a:cubicBezTo>
                    <a:pt x="1243" y="3766"/>
                    <a:pt x="1243" y="3766"/>
                    <a:pt x="1243" y="3766"/>
                  </a:cubicBezTo>
                  <a:cubicBezTo>
                    <a:pt x="1237" y="3585"/>
                    <a:pt x="1066" y="2861"/>
                    <a:pt x="611" y="2389"/>
                  </a:cubicBezTo>
                  <a:cubicBezTo>
                    <a:pt x="435" y="2204"/>
                    <a:pt x="316" y="1981"/>
                    <a:pt x="259" y="1733"/>
                  </a:cubicBezTo>
                  <a:cubicBezTo>
                    <a:pt x="171" y="1319"/>
                    <a:pt x="269" y="884"/>
                    <a:pt x="529" y="558"/>
                  </a:cubicBezTo>
                  <a:cubicBezTo>
                    <a:pt x="782" y="248"/>
                    <a:pt x="1149" y="72"/>
                    <a:pt x="1568" y="72"/>
                  </a:cubicBezTo>
                  <a:cubicBezTo>
                    <a:pt x="1988" y="72"/>
                    <a:pt x="2360" y="248"/>
                    <a:pt x="2608" y="558"/>
                  </a:cubicBezTo>
                  <a:cubicBezTo>
                    <a:pt x="2867" y="884"/>
                    <a:pt x="2970" y="1319"/>
                    <a:pt x="2877" y="1733"/>
                  </a:cubicBezTo>
                  <a:lnTo>
                    <a:pt x="1568" y="0"/>
                  </a:lnTo>
                </a:path>
              </a:pathLst>
            </a:custGeom>
            <a:solidFill>
              <a:srgbClr val="F0F0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66"/>
            <p:cNvSpPr>
              <a:spLocks noChangeArrowheads="1"/>
            </p:cNvSpPr>
            <p:nvPr/>
          </p:nvSpPr>
          <p:spPr bwMode="auto">
            <a:xfrm>
              <a:off x="11692165" y="8663238"/>
              <a:ext cx="471411" cy="389549"/>
            </a:xfrm>
            <a:custGeom>
              <a:avLst/>
              <a:gdLst>
                <a:gd name="T0" fmla="*/ 823 w 824"/>
                <a:gd name="T1" fmla="*/ 249 h 684"/>
                <a:gd name="T2" fmla="*/ 823 w 824"/>
                <a:gd name="T3" fmla="*/ 249 h 684"/>
                <a:gd name="T4" fmla="*/ 792 w 824"/>
                <a:gd name="T5" fmla="*/ 171 h 684"/>
                <a:gd name="T6" fmla="*/ 823 w 824"/>
                <a:gd name="T7" fmla="*/ 104 h 684"/>
                <a:gd name="T8" fmla="*/ 725 w 824"/>
                <a:gd name="T9" fmla="*/ 0 h 684"/>
                <a:gd name="T10" fmla="*/ 104 w 824"/>
                <a:gd name="T11" fmla="*/ 0 h 684"/>
                <a:gd name="T12" fmla="*/ 0 w 824"/>
                <a:gd name="T13" fmla="*/ 104 h 684"/>
                <a:gd name="T14" fmla="*/ 31 w 824"/>
                <a:gd name="T15" fmla="*/ 171 h 684"/>
                <a:gd name="T16" fmla="*/ 0 w 824"/>
                <a:gd name="T17" fmla="*/ 249 h 684"/>
                <a:gd name="T18" fmla="*/ 31 w 824"/>
                <a:gd name="T19" fmla="*/ 321 h 684"/>
                <a:gd name="T20" fmla="*/ 0 w 824"/>
                <a:gd name="T21" fmla="*/ 394 h 684"/>
                <a:gd name="T22" fmla="*/ 104 w 824"/>
                <a:gd name="T23" fmla="*/ 492 h 684"/>
                <a:gd name="T24" fmla="*/ 120 w 824"/>
                <a:gd name="T25" fmla="*/ 492 h 684"/>
                <a:gd name="T26" fmla="*/ 414 w 824"/>
                <a:gd name="T27" fmla="*/ 683 h 684"/>
                <a:gd name="T28" fmla="*/ 704 w 824"/>
                <a:gd name="T29" fmla="*/ 492 h 684"/>
                <a:gd name="T30" fmla="*/ 725 w 824"/>
                <a:gd name="T31" fmla="*/ 492 h 684"/>
                <a:gd name="T32" fmla="*/ 823 w 824"/>
                <a:gd name="T33" fmla="*/ 394 h 684"/>
                <a:gd name="T34" fmla="*/ 792 w 824"/>
                <a:gd name="T35" fmla="*/ 321 h 684"/>
                <a:gd name="T36" fmla="*/ 823 w 824"/>
                <a:gd name="T37" fmla="*/ 249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4" h="684">
                  <a:moveTo>
                    <a:pt x="823" y="249"/>
                  </a:moveTo>
                  <a:lnTo>
                    <a:pt x="823" y="249"/>
                  </a:lnTo>
                  <a:cubicBezTo>
                    <a:pt x="823" y="218"/>
                    <a:pt x="813" y="192"/>
                    <a:pt x="792" y="171"/>
                  </a:cubicBezTo>
                  <a:cubicBezTo>
                    <a:pt x="813" y="156"/>
                    <a:pt x="823" y="129"/>
                    <a:pt x="823" y="104"/>
                  </a:cubicBezTo>
                  <a:cubicBezTo>
                    <a:pt x="823" y="47"/>
                    <a:pt x="782" y="0"/>
                    <a:pt x="72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29"/>
                    <a:pt x="10" y="156"/>
                    <a:pt x="31" y="171"/>
                  </a:cubicBezTo>
                  <a:cubicBezTo>
                    <a:pt x="10" y="192"/>
                    <a:pt x="0" y="218"/>
                    <a:pt x="0" y="249"/>
                  </a:cubicBezTo>
                  <a:cubicBezTo>
                    <a:pt x="0" y="275"/>
                    <a:pt x="10" y="300"/>
                    <a:pt x="31" y="321"/>
                  </a:cubicBezTo>
                  <a:cubicBezTo>
                    <a:pt x="10" y="337"/>
                    <a:pt x="0" y="363"/>
                    <a:pt x="0" y="394"/>
                  </a:cubicBezTo>
                  <a:cubicBezTo>
                    <a:pt x="0" y="446"/>
                    <a:pt x="47" y="492"/>
                    <a:pt x="104" y="492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171" y="606"/>
                    <a:pt x="280" y="683"/>
                    <a:pt x="414" y="683"/>
                  </a:cubicBezTo>
                  <a:cubicBezTo>
                    <a:pt x="544" y="683"/>
                    <a:pt x="653" y="606"/>
                    <a:pt x="704" y="492"/>
                  </a:cubicBezTo>
                  <a:cubicBezTo>
                    <a:pt x="725" y="492"/>
                    <a:pt x="725" y="492"/>
                    <a:pt x="725" y="492"/>
                  </a:cubicBezTo>
                  <a:cubicBezTo>
                    <a:pt x="782" y="492"/>
                    <a:pt x="823" y="446"/>
                    <a:pt x="823" y="394"/>
                  </a:cubicBezTo>
                  <a:cubicBezTo>
                    <a:pt x="823" y="363"/>
                    <a:pt x="813" y="337"/>
                    <a:pt x="792" y="321"/>
                  </a:cubicBezTo>
                  <a:cubicBezTo>
                    <a:pt x="813" y="300"/>
                    <a:pt x="823" y="275"/>
                    <a:pt x="823" y="249"/>
                  </a:cubicBezTo>
                </a:path>
              </a:pathLst>
            </a:custGeom>
            <a:solidFill>
              <a:srgbClr val="DEEB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67"/>
            <p:cNvSpPr>
              <a:spLocks noChangeArrowheads="1"/>
            </p:cNvSpPr>
            <p:nvPr/>
          </p:nvSpPr>
          <p:spPr bwMode="auto">
            <a:xfrm>
              <a:off x="11724903" y="8673057"/>
              <a:ext cx="405938" cy="91658"/>
            </a:xfrm>
            <a:custGeom>
              <a:avLst/>
              <a:gdLst>
                <a:gd name="T0" fmla="*/ 709 w 715"/>
                <a:gd name="T1" fmla="*/ 37 h 157"/>
                <a:gd name="T2" fmla="*/ 709 w 715"/>
                <a:gd name="T3" fmla="*/ 37 h 157"/>
                <a:gd name="T4" fmla="*/ 678 w 715"/>
                <a:gd name="T5" fmla="*/ 73 h 157"/>
                <a:gd name="T6" fmla="*/ 41 w 715"/>
                <a:gd name="T7" fmla="*/ 156 h 157"/>
                <a:gd name="T8" fmla="*/ 5 w 715"/>
                <a:gd name="T9" fmla="*/ 125 h 157"/>
                <a:gd name="T10" fmla="*/ 37 w 715"/>
                <a:gd name="T11" fmla="*/ 83 h 157"/>
                <a:gd name="T12" fmla="*/ 673 w 715"/>
                <a:gd name="T13" fmla="*/ 6 h 157"/>
                <a:gd name="T14" fmla="*/ 709 w 715"/>
                <a:gd name="T15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7">
                  <a:moveTo>
                    <a:pt x="709" y="37"/>
                  </a:moveTo>
                  <a:lnTo>
                    <a:pt x="709" y="37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6" y="156"/>
                    <a:pt x="5" y="145"/>
                    <a:pt x="5" y="125"/>
                  </a:cubicBezTo>
                  <a:cubicBezTo>
                    <a:pt x="0" y="104"/>
                    <a:pt x="16" y="88"/>
                    <a:pt x="37" y="83"/>
                  </a:cubicBezTo>
                  <a:cubicBezTo>
                    <a:pt x="673" y="6"/>
                    <a:pt x="673" y="6"/>
                    <a:pt x="673" y="6"/>
                  </a:cubicBezTo>
                  <a:cubicBezTo>
                    <a:pt x="688" y="0"/>
                    <a:pt x="709" y="16"/>
                    <a:pt x="709" y="37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68"/>
            <p:cNvSpPr>
              <a:spLocks noChangeArrowheads="1"/>
            </p:cNvSpPr>
            <p:nvPr/>
          </p:nvSpPr>
          <p:spPr bwMode="auto">
            <a:xfrm>
              <a:off x="11724903" y="8758169"/>
              <a:ext cx="405938" cy="88386"/>
            </a:xfrm>
            <a:custGeom>
              <a:avLst/>
              <a:gdLst>
                <a:gd name="T0" fmla="*/ 709 w 715"/>
                <a:gd name="T1" fmla="*/ 32 h 156"/>
                <a:gd name="T2" fmla="*/ 709 w 715"/>
                <a:gd name="T3" fmla="*/ 32 h 156"/>
                <a:gd name="T4" fmla="*/ 678 w 715"/>
                <a:gd name="T5" fmla="*/ 73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8 h 156"/>
                <a:gd name="T12" fmla="*/ 673 w 715"/>
                <a:gd name="T13" fmla="*/ 0 h 156"/>
                <a:gd name="T14" fmla="*/ 709 w 715"/>
                <a:gd name="T15" fmla="*/ 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2"/>
                  </a:moveTo>
                  <a:lnTo>
                    <a:pt x="709" y="32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9"/>
                    <a:pt x="16" y="88"/>
                    <a:pt x="37" y="88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88" y="0"/>
                    <a:pt x="709" y="15"/>
                    <a:pt x="709" y="32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69"/>
            <p:cNvSpPr>
              <a:spLocks noChangeArrowheads="1"/>
            </p:cNvSpPr>
            <p:nvPr/>
          </p:nvSpPr>
          <p:spPr bwMode="auto">
            <a:xfrm>
              <a:off x="11724903" y="8836733"/>
              <a:ext cx="405938" cy="88386"/>
            </a:xfrm>
            <a:custGeom>
              <a:avLst/>
              <a:gdLst>
                <a:gd name="T0" fmla="*/ 709 w 715"/>
                <a:gd name="T1" fmla="*/ 36 h 156"/>
                <a:gd name="T2" fmla="*/ 709 w 715"/>
                <a:gd name="T3" fmla="*/ 36 h 156"/>
                <a:gd name="T4" fmla="*/ 678 w 715"/>
                <a:gd name="T5" fmla="*/ 72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3 h 156"/>
                <a:gd name="T12" fmla="*/ 673 w 715"/>
                <a:gd name="T13" fmla="*/ 5 h 156"/>
                <a:gd name="T14" fmla="*/ 709 w 715"/>
                <a:gd name="T15" fmla="*/ 3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6"/>
                  </a:moveTo>
                  <a:lnTo>
                    <a:pt x="709" y="36"/>
                  </a:lnTo>
                  <a:cubicBezTo>
                    <a:pt x="714" y="52"/>
                    <a:pt x="699" y="72"/>
                    <a:pt x="678" y="72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3"/>
                    <a:pt x="16" y="88"/>
                    <a:pt x="37" y="83"/>
                  </a:cubicBezTo>
                  <a:cubicBezTo>
                    <a:pt x="673" y="5"/>
                    <a:pt x="673" y="5"/>
                    <a:pt x="673" y="5"/>
                  </a:cubicBezTo>
                  <a:cubicBezTo>
                    <a:pt x="688" y="0"/>
                    <a:pt x="709" y="16"/>
                    <a:pt x="709" y="36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70"/>
            <p:cNvSpPr>
              <a:spLocks noChangeArrowheads="1"/>
            </p:cNvSpPr>
            <p:nvPr/>
          </p:nvSpPr>
          <p:spPr bwMode="auto">
            <a:xfrm>
              <a:off x="10307397" y="5726880"/>
              <a:ext cx="3273689" cy="2998554"/>
            </a:xfrm>
            <a:custGeom>
              <a:avLst/>
              <a:gdLst>
                <a:gd name="T0" fmla="*/ 5728 w 5729"/>
                <a:gd name="T1" fmla="*/ 2856 h 5247"/>
                <a:gd name="T2" fmla="*/ 5728 w 5729"/>
                <a:gd name="T3" fmla="*/ 2856 h 5247"/>
                <a:gd name="T4" fmla="*/ 5138 w 5729"/>
                <a:gd name="T5" fmla="*/ 2256 h 5247"/>
                <a:gd name="T6" fmla="*/ 5376 w 5729"/>
                <a:gd name="T7" fmla="*/ 1453 h 5247"/>
                <a:gd name="T8" fmla="*/ 4558 w 5729"/>
                <a:gd name="T9" fmla="*/ 1216 h 5247"/>
                <a:gd name="T10" fmla="*/ 4351 w 5729"/>
                <a:gd name="T11" fmla="*/ 404 h 5247"/>
                <a:gd name="T12" fmla="*/ 3523 w 5729"/>
                <a:gd name="T13" fmla="*/ 600 h 5247"/>
                <a:gd name="T14" fmla="*/ 2929 w 5729"/>
                <a:gd name="T15" fmla="*/ 0 h 5247"/>
                <a:gd name="T16" fmla="*/ 2313 w 5729"/>
                <a:gd name="T17" fmla="*/ 575 h 5247"/>
                <a:gd name="T18" fmla="*/ 1490 w 5729"/>
                <a:gd name="T19" fmla="*/ 341 h 5247"/>
                <a:gd name="T20" fmla="*/ 1247 w 5729"/>
                <a:gd name="T21" fmla="*/ 1139 h 5247"/>
                <a:gd name="T22" fmla="*/ 413 w 5729"/>
                <a:gd name="T23" fmla="*/ 1340 h 5247"/>
                <a:gd name="T24" fmla="*/ 615 w 5729"/>
                <a:gd name="T25" fmla="*/ 2152 h 5247"/>
                <a:gd name="T26" fmla="*/ 0 w 5729"/>
                <a:gd name="T27" fmla="*/ 2731 h 5247"/>
                <a:gd name="T28" fmla="*/ 590 w 5729"/>
                <a:gd name="T29" fmla="*/ 3332 h 5247"/>
                <a:gd name="T30" fmla="*/ 352 w 5729"/>
                <a:gd name="T31" fmla="*/ 4139 h 5247"/>
                <a:gd name="T32" fmla="*/ 1169 w 5729"/>
                <a:gd name="T33" fmla="*/ 4372 h 5247"/>
                <a:gd name="T34" fmla="*/ 1376 w 5729"/>
                <a:gd name="T35" fmla="*/ 5184 h 5247"/>
                <a:gd name="T36" fmla="*/ 2204 w 5729"/>
                <a:gd name="T37" fmla="*/ 4987 h 5247"/>
                <a:gd name="T38" fmla="*/ 2204 w 5729"/>
                <a:gd name="T39" fmla="*/ 4993 h 5247"/>
                <a:gd name="T40" fmla="*/ 1759 w 5729"/>
                <a:gd name="T41" fmla="*/ 3859 h 5247"/>
                <a:gd name="T42" fmla="*/ 1360 w 5729"/>
                <a:gd name="T43" fmla="*/ 3141 h 5247"/>
                <a:gd name="T44" fmla="*/ 1661 w 5729"/>
                <a:gd name="T45" fmla="*/ 1852 h 5247"/>
                <a:gd name="T46" fmla="*/ 2840 w 5729"/>
                <a:gd name="T47" fmla="*/ 1309 h 5247"/>
                <a:gd name="T48" fmla="*/ 4015 w 5729"/>
                <a:gd name="T49" fmla="*/ 1852 h 5247"/>
                <a:gd name="T50" fmla="*/ 4320 w 5729"/>
                <a:gd name="T51" fmla="*/ 3141 h 5247"/>
                <a:gd name="T52" fmla="*/ 3876 w 5729"/>
                <a:gd name="T53" fmla="*/ 3907 h 5247"/>
                <a:gd name="T54" fmla="*/ 3456 w 5729"/>
                <a:gd name="T55" fmla="*/ 5008 h 5247"/>
                <a:gd name="T56" fmla="*/ 4238 w 5729"/>
                <a:gd name="T57" fmla="*/ 5246 h 5247"/>
                <a:gd name="T58" fmla="*/ 4480 w 5729"/>
                <a:gd name="T59" fmla="*/ 4450 h 5247"/>
                <a:gd name="T60" fmla="*/ 5308 w 5729"/>
                <a:gd name="T61" fmla="*/ 4248 h 5247"/>
                <a:gd name="T62" fmla="*/ 5112 w 5729"/>
                <a:gd name="T63" fmla="*/ 3441 h 5247"/>
                <a:gd name="T64" fmla="*/ 5728 w 5729"/>
                <a:gd name="T65" fmla="*/ 2856 h 5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29" h="5247">
                  <a:moveTo>
                    <a:pt x="5728" y="2856"/>
                  </a:moveTo>
                  <a:lnTo>
                    <a:pt x="5728" y="2856"/>
                  </a:lnTo>
                  <a:cubicBezTo>
                    <a:pt x="5448" y="2773"/>
                    <a:pt x="5215" y="2556"/>
                    <a:pt x="5138" y="2256"/>
                  </a:cubicBezTo>
                  <a:cubicBezTo>
                    <a:pt x="5065" y="1955"/>
                    <a:pt x="5164" y="1651"/>
                    <a:pt x="5376" y="1453"/>
                  </a:cubicBezTo>
                  <a:cubicBezTo>
                    <a:pt x="5091" y="1516"/>
                    <a:pt x="4775" y="1438"/>
                    <a:pt x="4558" y="1216"/>
                  </a:cubicBezTo>
                  <a:cubicBezTo>
                    <a:pt x="4336" y="993"/>
                    <a:pt x="4268" y="683"/>
                    <a:pt x="4351" y="404"/>
                  </a:cubicBezTo>
                  <a:cubicBezTo>
                    <a:pt x="4139" y="600"/>
                    <a:pt x="3824" y="688"/>
                    <a:pt x="3523" y="600"/>
                  </a:cubicBezTo>
                  <a:cubicBezTo>
                    <a:pt x="3218" y="517"/>
                    <a:pt x="3000" y="279"/>
                    <a:pt x="2929" y="0"/>
                  </a:cubicBezTo>
                  <a:cubicBezTo>
                    <a:pt x="2846" y="274"/>
                    <a:pt x="2617" y="502"/>
                    <a:pt x="2313" y="575"/>
                  </a:cubicBezTo>
                  <a:cubicBezTo>
                    <a:pt x="2002" y="647"/>
                    <a:pt x="1691" y="548"/>
                    <a:pt x="1490" y="341"/>
                  </a:cubicBezTo>
                  <a:cubicBezTo>
                    <a:pt x="1557" y="621"/>
                    <a:pt x="1474" y="926"/>
                    <a:pt x="1247" y="1139"/>
                  </a:cubicBezTo>
                  <a:cubicBezTo>
                    <a:pt x="1019" y="1355"/>
                    <a:pt x="698" y="1422"/>
                    <a:pt x="413" y="1340"/>
                  </a:cubicBezTo>
                  <a:cubicBezTo>
                    <a:pt x="615" y="1552"/>
                    <a:pt x="704" y="1857"/>
                    <a:pt x="615" y="2152"/>
                  </a:cubicBezTo>
                  <a:cubicBezTo>
                    <a:pt x="527" y="2448"/>
                    <a:pt x="284" y="2659"/>
                    <a:pt x="0" y="2731"/>
                  </a:cubicBezTo>
                  <a:cubicBezTo>
                    <a:pt x="279" y="2814"/>
                    <a:pt x="512" y="3037"/>
                    <a:pt x="590" y="3332"/>
                  </a:cubicBezTo>
                  <a:cubicBezTo>
                    <a:pt x="662" y="3632"/>
                    <a:pt x="564" y="3937"/>
                    <a:pt x="352" y="4139"/>
                  </a:cubicBezTo>
                  <a:cubicBezTo>
                    <a:pt x="636" y="4072"/>
                    <a:pt x="952" y="4149"/>
                    <a:pt x="1169" y="4372"/>
                  </a:cubicBezTo>
                  <a:cubicBezTo>
                    <a:pt x="1387" y="4594"/>
                    <a:pt x="1454" y="4910"/>
                    <a:pt x="1376" y="5184"/>
                  </a:cubicBezTo>
                  <a:cubicBezTo>
                    <a:pt x="1588" y="4987"/>
                    <a:pt x="1899" y="4904"/>
                    <a:pt x="2204" y="4987"/>
                  </a:cubicBezTo>
                  <a:lnTo>
                    <a:pt x="2204" y="4993"/>
                  </a:lnTo>
                  <a:cubicBezTo>
                    <a:pt x="2178" y="4713"/>
                    <a:pt x="2084" y="4196"/>
                    <a:pt x="1759" y="3859"/>
                  </a:cubicBezTo>
                  <a:cubicBezTo>
                    <a:pt x="1557" y="3658"/>
                    <a:pt x="1422" y="3410"/>
                    <a:pt x="1360" y="3141"/>
                  </a:cubicBezTo>
                  <a:cubicBezTo>
                    <a:pt x="1257" y="2685"/>
                    <a:pt x="1371" y="2204"/>
                    <a:pt x="1661" y="1852"/>
                  </a:cubicBezTo>
                  <a:cubicBezTo>
                    <a:pt x="1951" y="1505"/>
                    <a:pt x="2365" y="1309"/>
                    <a:pt x="2840" y="1309"/>
                  </a:cubicBezTo>
                  <a:cubicBezTo>
                    <a:pt x="3311" y="1309"/>
                    <a:pt x="3730" y="1505"/>
                    <a:pt x="4015" y="1852"/>
                  </a:cubicBezTo>
                  <a:cubicBezTo>
                    <a:pt x="4309" y="2204"/>
                    <a:pt x="4423" y="2685"/>
                    <a:pt x="4320" y="3141"/>
                  </a:cubicBezTo>
                  <a:cubicBezTo>
                    <a:pt x="4258" y="3410"/>
                    <a:pt x="4108" y="3668"/>
                    <a:pt x="3876" y="3907"/>
                  </a:cubicBezTo>
                  <a:cubicBezTo>
                    <a:pt x="3523" y="4258"/>
                    <a:pt x="3466" y="4755"/>
                    <a:pt x="3456" y="5008"/>
                  </a:cubicBezTo>
                  <a:cubicBezTo>
                    <a:pt x="3751" y="4952"/>
                    <a:pt x="4041" y="5050"/>
                    <a:pt x="4238" y="5246"/>
                  </a:cubicBezTo>
                  <a:cubicBezTo>
                    <a:pt x="4170" y="4972"/>
                    <a:pt x="4253" y="4662"/>
                    <a:pt x="4480" y="4450"/>
                  </a:cubicBezTo>
                  <a:cubicBezTo>
                    <a:pt x="4708" y="4238"/>
                    <a:pt x="5023" y="4170"/>
                    <a:pt x="5308" y="4248"/>
                  </a:cubicBezTo>
                  <a:cubicBezTo>
                    <a:pt x="5106" y="4040"/>
                    <a:pt x="5023" y="3736"/>
                    <a:pt x="5112" y="3441"/>
                  </a:cubicBezTo>
                  <a:cubicBezTo>
                    <a:pt x="5200" y="3141"/>
                    <a:pt x="5437" y="2928"/>
                    <a:pt x="5728" y="28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71"/>
            <p:cNvSpPr>
              <a:spLocks noChangeArrowheads="1"/>
            </p:cNvSpPr>
            <p:nvPr/>
          </p:nvSpPr>
          <p:spPr bwMode="auto">
            <a:xfrm>
              <a:off x="10307397" y="5723608"/>
              <a:ext cx="3273689" cy="3005101"/>
            </a:xfrm>
            <a:custGeom>
              <a:avLst/>
              <a:gdLst>
                <a:gd name="T0" fmla="*/ 5728 w 5729"/>
                <a:gd name="T1" fmla="*/ 2862 h 5259"/>
                <a:gd name="T2" fmla="*/ 5376 w 5729"/>
                <a:gd name="T3" fmla="*/ 1459 h 5259"/>
                <a:gd name="T4" fmla="*/ 5179 w 5729"/>
                <a:gd name="T5" fmla="*/ 1480 h 5259"/>
                <a:gd name="T6" fmla="*/ 4351 w 5729"/>
                <a:gd name="T7" fmla="*/ 410 h 5259"/>
                <a:gd name="T8" fmla="*/ 3761 w 5729"/>
                <a:gd name="T9" fmla="*/ 637 h 5259"/>
                <a:gd name="T10" fmla="*/ 2929 w 5729"/>
                <a:gd name="T11" fmla="*/ 0 h 5259"/>
                <a:gd name="T12" fmla="*/ 2105 w 5729"/>
                <a:gd name="T13" fmla="*/ 601 h 5259"/>
                <a:gd name="T14" fmla="*/ 1485 w 5729"/>
                <a:gd name="T15" fmla="*/ 347 h 5259"/>
                <a:gd name="T16" fmla="*/ 652 w 5729"/>
                <a:gd name="T17" fmla="*/ 1377 h 5259"/>
                <a:gd name="T18" fmla="*/ 413 w 5729"/>
                <a:gd name="T19" fmla="*/ 1346 h 5259"/>
                <a:gd name="T20" fmla="*/ 0 w 5729"/>
                <a:gd name="T21" fmla="*/ 2737 h 5259"/>
                <a:gd name="T22" fmla="*/ 590 w 5729"/>
                <a:gd name="T23" fmla="*/ 3338 h 5259"/>
                <a:gd name="T24" fmla="*/ 346 w 5729"/>
                <a:gd name="T25" fmla="*/ 4145 h 5259"/>
                <a:gd name="T26" fmla="*/ 1169 w 5729"/>
                <a:gd name="T27" fmla="*/ 4378 h 5259"/>
                <a:gd name="T28" fmla="*/ 1376 w 5729"/>
                <a:gd name="T29" fmla="*/ 5190 h 5259"/>
                <a:gd name="T30" fmla="*/ 2204 w 5729"/>
                <a:gd name="T31" fmla="*/ 4993 h 5259"/>
                <a:gd name="T32" fmla="*/ 2204 w 5729"/>
                <a:gd name="T33" fmla="*/ 4999 h 5259"/>
                <a:gd name="T34" fmla="*/ 2209 w 5729"/>
                <a:gd name="T35" fmla="*/ 4999 h 5259"/>
                <a:gd name="T36" fmla="*/ 1324 w 5729"/>
                <a:gd name="T37" fmla="*/ 2810 h 5259"/>
                <a:gd name="T38" fmla="*/ 4015 w 5729"/>
                <a:gd name="T39" fmla="*/ 1858 h 5259"/>
                <a:gd name="T40" fmla="*/ 3876 w 5729"/>
                <a:gd name="T41" fmla="*/ 3913 h 5259"/>
                <a:gd name="T42" fmla="*/ 3456 w 5729"/>
                <a:gd name="T43" fmla="*/ 5014 h 5259"/>
                <a:gd name="T44" fmla="*/ 4238 w 5729"/>
                <a:gd name="T45" fmla="*/ 5258 h 5259"/>
                <a:gd name="T46" fmla="*/ 4480 w 5729"/>
                <a:gd name="T47" fmla="*/ 4456 h 5259"/>
                <a:gd name="T48" fmla="*/ 5314 w 5729"/>
                <a:gd name="T49" fmla="*/ 4254 h 5259"/>
                <a:gd name="T50" fmla="*/ 5112 w 5729"/>
                <a:gd name="T51" fmla="*/ 3447 h 5259"/>
                <a:gd name="T52" fmla="*/ 5728 w 5729"/>
                <a:gd name="T53" fmla="*/ 2862 h 5259"/>
                <a:gd name="T54" fmla="*/ 5112 w 5729"/>
                <a:gd name="T55" fmla="*/ 3447 h 5259"/>
                <a:gd name="T56" fmla="*/ 5308 w 5729"/>
                <a:gd name="T57" fmla="*/ 4254 h 5259"/>
                <a:gd name="T58" fmla="*/ 4480 w 5729"/>
                <a:gd name="T59" fmla="*/ 4456 h 5259"/>
                <a:gd name="T60" fmla="*/ 4238 w 5729"/>
                <a:gd name="T61" fmla="*/ 5252 h 5259"/>
                <a:gd name="T62" fmla="*/ 3456 w 5729"/>
                <a:gd name="T63" fmla="*/ 5014 h 5259"/>
                <a:gd name="T64" fmla="*/ 3876 w 5729"/>
                <a:gd name="T65" fmla="*/ 3913 h 5259"/>
                <a:gd name="T66" fmla="*/ 4015 w 5729"/>
                <a:gd name="T67" fmla="*/ 1858 h 5259"/>
                <a:gd name="T68" fmla="*/ 1324 w 5729"/>
                <a:gd name="T69" fmla="*/ 2810 h 5259"/>
                <a:gd name="T70" fmla="*/ 2204 w 5729"/>
                <a:gd name="T71" fmla="*/ 4999 h 5259"/>
                <a:gd name="T72" fmla="*/ 2204 w 5729"/>
                <a:gd name="T73" fmla="*/ 4993 h 5259"/>
                <a:gd name="T74" fmla="*/ 2204 w 5729"/>
                <a:gd name="T75" fmla="*/ 4993 h 5259"/>
                <a:gd name="T76" fmla="*/ 1376 w 5729"/>
                <a:gd name="T77" fmla="*/ 5190 h 5259"/>
                <a:gd name="T78" fmla="*/ 1169 w 5729"/>
                <a:gd name="T79" fmla="*/ 4378 h 5259"/>
                <a:gd name="T80" fmla="*/ 352 w 5729"/>
                <a:gd name="T81" fmla="*/ 4145 h 5259"/>
                <a:gd name="T82" fmla="*/ 590 w 5729"/>
                <a:gd name="T83" fmla="*/ 3338 h 5259"/>
                <a:gd name="T84" fmla="*/ 0 w 5729"/>
                <a:gd name="T85" fmla="*/ 2737 h 5259"/>
                <a:gd name="T86" fmla="*/ 419 w 5729"/>
                <a:gd name="T87" fmla="*/ 1346 h 5259"/>
                <a:gd name="T88" fmla="*/ 652 w 5729"/>
                <a:gd name="T89" fmla="*/ 1382 h 5259"/>
                <a:gd name="T90" fmla="*/ 1490 w 5729"/>
                <a:gd name="T91" fmla="*/ 347 h 5259"/>
                <a:gd name="T92" fmla="*/ 2105 w 5729"/>
                <a:gd name="T93" fmla="*/ 606 h 5259"/>
                <a:gd name="T94" fmla="*/ 2929 w 5729"/>
                <a:gd name="T95" fmla="*/ 6 h 5259"/>
                <a:gd name="T96" fmla="*/ 3761 w 5729"/>
                <a:gd name="T97" fmla="*/ 643 h 5259"/>
                <a:gd name="T98" fmla="*/ 4351 w 5729"/>
                <a:gd name="T99" fmla="*/ 410 h 5259"/>
                <a:gd name="T100" fmla="*/ 5179 w 5729"/>
                <a:gd name="T101" fmla="*/ 1480 h 5259"/>
                <a:gd name="T102" fmla="*/ 5376 w 5729"/>
                <a:gd name="T103" fmla="*/ 1455 h 5259"/>
                <a:gd name="T104" fmla="*/ 5728 w 5729"/>
                <a:gd name="T105" fmla="*/ 2867 h 5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9" h="5259">
                  <a:moveTo>
                    <a:pt x="5728" y="2862"/>
                  </a:moveTo>
                  <a:lnTo>
                    <a:pt x="5728" y="2862"/>
                  </a:lnTo>
                  <a:lnTo>
                    <a:pt x="5728" y="2862"/>
                  </a:lnTo>
                  <a:cubicBezTo>
                    <a:pt x="5448" y="2779"/>
                    <a:pt x="5215" y="2562"/>
                    <a:pt x="5138" y="2262"/>
                  </a:cubicBezTo>
                  <a:cubicBezTo>
                    <a:pt x="5122" y="2194"/>
                    <a:pt x="5112" y="2127"/>
                    <a:pt x="5112" y="2060"/>
                  </a:cubicBezTo>
                  <a:cubicBezTo>
                    <a:pt x="5112" y="1832"/>
                    <a:pt x="5210" y="1615"/>
                    <a:pt x="5376" y="1459"/>
                  </a:cubicBezTo>
                  <a:cubicBezTo>
                    <a:pt x="5376" y="1455"/>
                    <a:pt x="5376" y="1455"/>
                    <a:pt x="5376" y="1455"/>
                  </a:cubicBezTo>
                  <a:lnTo>
                    <a:pt x="5376" y="1455"/>
                  </a:lnTo>
                  <a:cubicBezTo>
                    <a:pt x="5308" y="1470"/>
                    <a:pt x="5241" y="1480"/>
                    <a:pt x="5179" y="1480"/>
                  </a:cubicBezTo>
                  <a:cubicBezTo>
                    <a:pt x="4952" y="1480"/>
                    <a:pt x="4729" y="1393"/>
                    <a:pt x="4558" y="1222"/>
                  </a:cubicBezTo>
                  <a:cubicBezTo>
                    <a:pt x="4398" y="1062"/>
                    <a:pt x="4320" y="849"/>
                    <a:pt x="4320" y="643"/>
                  </a:cubicBezTo>
                  <a:cubicBezTo>
                    <a:pt x="4320" y="564"/>
                    <a:pt x="4330" y="487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191" y="554"/>
                    <a:pt x="3984" y="637"/>
                    <a:pt x="3761" y="637"/>
                  </a:cubicBezTo>
                  <a:cubicBezTo>
                    <a:pt x="3684" y="637"/>
                    <a:pt x="3601" y="627"/>
                    <a:pt x="3523" y="606"/>
                  </a:cubicBezTo>
                  <a:cubicBezTo>
                    <a:pt x="3218" y="523"/>
                    <a:pt x="3000" y="285"/>
                    <a:pt x="2929" y="6"/>
                  </a:cubicBezTo>
                  <a:cubicBezTo>
                    <a:pt x="2929" y="0"/>
                    <a:pt x="2929" y="0"/>
                    <a:pt x="2929" y="0"/>
                  </a:cubicBezTo>
                  <a:cubicBezTo>
                    <a:pt x="2929" y="6"/>
                    <a:pt x="2929" y="6"/>
                    <a:pt x="2929" y="6"/>
                  </a:cubicBezTo>
                  <a:cubicBezTo>
                    <a:pt x="2840" y="280"/>
                    <a:pt x="2617" y="502"/>
                    <a:pt x="2313" y="581"/>
                  </a:cubicBezTo>
                  <a:cubicBezTo>
                    <a:pt x="2240" y="595"/>
                    <a:pt x="2173" y="601"/>
                    <a:pt x="2105" y="601"/>
                  </a:cubicBezTo>
                  <a:cubicBezTo>
                    <a:pt x="1868" y="601"/>
                    <a:pt x="1651" y="508"/>
                    <a:pt x="1490" y="347"/>
                  </a:cubicBezTo>
                  <a:cubicBezTo>
                    <a:pt x="1485" y="342"/>
                    <a:pt x="1485" y="342"/>
                    <a:pt x="1485" y="342"/>
                  </a:cubicBezTo>
                  <a:cubicBezTo>
                    <a:pt x="1485" y="347"/>
                    <a:pt x="1485" y="347"/>
                    <a:pt x="1485" y="347"/>
                  </a:cubicBezTo>
                  <a:cubicBezTo>
                    <a:pt x="1500" y="410"/>
                    <a:pt x="1510" y="477"/>
                    <a:pt x="1510" y="539"/>
                  </a:cubicBezTo>
                  <a:cubicBezTo>
                    <a:pt x="1510" y="762"/>
                    <a:pt x="1422" y="978"/>
                    <a:pt x="1247" y="1145"/>
                  </a:cubicBezTo>
                  <a:cubicBezTo>
                    <a:pt x="1081" y="1299"/>
                    <a:pt x="869" y="1377"/>
                    <a:pt x="652" y="1377"/>
                  </a:cubicBezTo>
                  <a:cubicBezTo>
                    <a:pt x="574" y="1377"/>
                    <a:pt x="496" y="1367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564" y="1501"/>
                    <a:pt x="652" y="1708"/>
                    <a:pt x="652" y="1925"/>
                  </a:cubicBezTo>
                  <a:cubicBezTo>
                    <a:pt x="652" y="1998"/>
                    <a:pt x="641" y="2081"/>
                    <a:pt x="615" y="2158"/>
                  </a:cubicBezTo>
                  <a:cubicBezTo>
                    <a:pt x="527" y="2454"/>
                    <a:pt x="284" y="2665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79" y="2820"/>
                    <a:pt x="512" y="3043"/>
                    <a:pt x="590" y="3338"/>
                  </a:cubicBezTo>
                  <a:cubicBezTo>
                    <a:pt x="605" y="3405"/>
                    <a:pt x="610" y="3472"/>
                    <a:pt x="610" y="3540"/>
                  </a:cubicBezTo>
                  <a:cubicBezTo>
                    <a:pt x="610" y="3772"/>
                    <a:pt x="517" y="3990"/>
                    <a:pt x="352" y="4145"/>
                  </a:cubicBezTo>
                  <a:cubicBezTo>
                    <a:pt x="346" y="4145"/>
                    <a:pt x="346" y="4145"/>
                    <a:pt x="346" y="4145"/>
                  </a:cubicBezTo>
                  <a:cubicBezTo>
                    <a:pt x="352" y="4145"/>
                    <a:pt x="352" y="4145"/>
                    <a:pt x="352" y="4145"/>
                  </a:cubicBezTo>
                  <a:cubicBezTo>
                    <a:pt x="419" y="4129"/>
                    <a:pt x="486" y="4125"/>
                    <a:pt x="554" y="4125"/>
                  </a:cubicBezTo>
                  <a:cubicBezTo>
                    <a:pt x="775" y="4125"/>
                    <a:pt x="998" y="4207"/>
                    <a:pt x="1169" y="4378"/>
                  </a:cubicBezTo>
                  <a:cubicBezTo>
                    <a:pt x="1329" y="4544"/>
                    <a:pt x="1407" y="4750"/>
                    <a:pt x="1407" y="4962"/>
                  </a:cubicBezTo>
                  <a:cubicBezTo>
                    <a:pt x="1407" y="5040"/>
                    <a:pt x="1397" y="5118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531" y="5045"/>
                    <a:pt x="1743" y="4962"/>
                    <a:pt x="1966" y="4962"/>
                  </a:cubicBezTo>
                  <a:cubicBezTo>
                    <a:pt x="2043" y="4962"/>
                    <a:pt x="2126" y="497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cubicBezTo>
                    <a:pt x="2204" y="4999"/>
                    <a:pt x="2204" y="4999"/>
                    <a:pt x="2204" y="4999"/>
                  </a:cubicBezTo>
                  <a:lnTo>
                    <a:pt x="2204" y="4999"/>
                  </a:lnTo>
                  <a:cubicBezTo>
                    <a:pt x="2209" y="4999"/>
                    <a:pt x="2209" y="4999"/>
                    <a:pt x="2209" y="4999"/>
                  </a:cubicBezTo>
                  <a:lnTo>
                    <a:pt x="2209" y="4999"/>
                  </a:lnTo>
                  <a:cubicBezTo>
                    <a:pt x="2178" y="4719"/>
                    <a:pt x="2084" y="4202"/>
                    <a:pt x="1759" y="3865"/>
                  </a:cubicBezTo>
                  <a:cubicBezTo>
                    <a:pt x="1557" y="3664"/>
                    <a:pt x="1422" y="3416"/>
                    <a:pt x="1360" y="3147"/>
                  </a:cubicBezTo>
                  <a:cubicBezTo>
                    <a:pt x="1335" y="3033"/>
                    <a:pt x="1324" y="2924"/>
                    <a:pt x="1324" y="2810"/>
                  </a:cubicBezTo>
                  <a:cubicBezTo>
                    <a:pt x="1324" y="2469"/>
                    <a:pt x="1443" y="2127"/>
                    <a:pt x="1661" y="1858"/>
                  </a:cubicBezTo>
                  <a:cubicBezTo>
                    <a:pt x="1951" y="1511"/>
                    <a:pt x="2365" y="1320"/>
                    <a:pt x="2840" y="1320"/>
                  </a:cubicBezTo>
                  <a:cubicBezTo>
                    <a:pt x="3311" y="1320"/>
                    <a:pt x="3730" y="1511"/>
                    <a:pt x="4015" y="1858"/>
                  </a:cubicBezTo>
                  <a:cubicBezTo>
                    <a:pt x="4238" y="2127"/>
                    <a:pt x="4357" y="2469"/>
                    <a:pt x="4357" y="2810"/>
                  </a:cubicBezTo>
                  <a:cubicBezTo>
                    <a:pt x="4357" y="2924"/>
                    <a:pt x="4340" y="3033"/>
                    <a:pt x="4320" y="3147"/>
                  </a:cubicBezTo>
                  <a:cubicBezTo>
                    <a:pt x="4258" y="3416"/>
                    <a:pt x="4108" y="3674"/>
                    <a:pt x="3876" y="3913"/>
                  </a:cubicBezTo>
                  <a:cubicBezTo>
                    <a:pt x="3523" y="4264"/>
                    <a:pt x="3466" y="4761"/>
                    <a:pt x="3456" y="5014"/>
                  </a:cubicBezTo>
                  <a:lnTo>
                    <a:pt x="3456" y="5014"/>
                  </a:lnTo>
                  <a:lnTo>
                    <a:pt x="3456" y="5014"/>
                  </a:lnTo>
                  <a:cubicBezTo>
                    <a:pt x="3513" y="5004"/>
                    <a:pt x="3570" y="4999"/>
                    <a:pt x="3627" y="4999"/>
                  </a:cubicBezTo>
                  <a:cubicBezTo>
                    <a:pt x="3860" y="4999"/>
                    <a:pt x="4077" y="5097"/>
                    <a:pt x="4238" y="5252"/>
                  </a:cubicBezTo>
                  <a:cubicBezTo>
                    <a:pt x="4238" y="5258"/>
                    <a:pt x="4238" y="5258"/>
                    <a:pt x="4238" y="5258"/>
                  </a:cubicBezTo>
                  <a:cubicBezTo>
                    <a:pt x="4238" y="5252"/>
                    <a:pt x="4238" y="5252"/>
                    <a:pt x="4238" y="5252"/>
                  </a:cubicBezTo>
                  <a:cubicBezTo>
                    <a:pt x="4222" y="5190"/>
                    <a:pt x="4217" y="5123"/>
                    <a:pt x="4217" y="5056"/>
                  </a:cubicBezTo>
                  <a:cubicBezTo>
                    <a:pt x="4217" y="4839"/>
                    <a:pt x="4305" y="4621"/>
                    <a:pt x="4480" y="4456"/>
                  </a:cubicBezTo>
                  <a:cubicBezTo>
                    <a:pt x="4646" y="4300"/>
                    <a:pt x="4858" y="4223"/>
                    <a:pt x="5075" y="4223"/>
                  </a:cubicBezTo>
                  <a:cubicBezTo>
                    <a:pt x="5153" y="4223"/>
                    <a:pt x="5231" y="4233"/>
                    <a:pt x="5308" y="4254"/>
                  </a:cubicBezTo>
                  <a:cubicBezTo>
                    <a:pt x="5314" y="4254"/>
                    <a:pt x="5314" y="4254"/>
                    <a:pt x="5314" y="4254"/>
                  </a:cubicBezTo>
                  <a:cubicBezTo>
                    <a:pt x="5308" y="4254"/>
                    <a:pt x="5308" y="4254"/>
                    <a:pt x="5308" y="4254"/>
                  </a:cubicBezTo>
                  <a:cubicBezTo>
                    <a:pt x="5164" y="4098"/>
                    <a:pt x="5075" y="3897"/>
                    <a:pt x="5075" y="3680"/>
                  </a:cubicBezTo>
                  <a:cubicBezTo>
                    <a:pt x="5075" y="3601"/>
                    <a:pt x="5086" y="3524"/>
                    <a:pt x="5112" y="3447"/>
                  </a:cubicBezTo>
                  <a:cubicBezTo>
                    <a:pt x="5200" y="3147"/>
                    <a:pt x="5437" y="2934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  <a:lnTo>
                    <a:pt x="5728" y="2862"/>
                  </a:lnTo>
                  <a:lnTo>
                    <a:pt x="5728" y="2862"/>
                  </a:lnTo>
                  <a:lnTo>
                    <a:pt x="5728" y="2862"/>
                  </a:lnTo>
                  <a:cubicBezTo>
                    <a:pt x="5437" y="2934"/>
                    <a:pt x="5200" y="3147"/>
                    <a:pt x="5112" y="3447"/>
                  </a:cubicBezTo>
                  <a:cubicBezTo>
                    <a:pt x="5086" y="3524"/>
                    <a:pt x="5075" y="3601"/>
                    <a:pt x="5075" y="3680"/>
                  </a:cubicBezTo>
                  <a:cubicBezTo>
                    <a:pt x="5075" y="3897"/>
                    <a:pt x="5164" y="4098"/>
                    <a:pt x="5308" y="4254"/>
                  </a:cubicBezTo>
                  <a:lnTo>
                    <a:pt x="5308" y="4254"/>
                  </a:lnTo>
                  <a:lnTo>
                    <a:pt x="5308" y="4254"/>
                  </a:lnTo>
                  <a:cubicBezTo>
                    <a:pt x="5235" y="4233"/>
                    <a:pt x="5153" y="4223"/>
                    <a:pt x="5075" y="4223"/>
                  </a:cubicBezTo>
                  <a:cubicBezTo>
                    <a:pt x="4858" y="4223"/>
                    <a:pt x="4646" y="4300"/>
                    <a:pt x="4480" y="4456"/>
                  </a:cubicBezTo>
                  <a:cubicBezTo>
                    <a:pt x="4305" y="4621"/>
                    <a:pt x="4217" y="4839"/>
                    <a:pt x="4217" y="5056"/>
                  </a:cubicBezTo>
                  <a:cubicBezTo>
                    <a:pt x="4217" y="5123"/>
                    <a:pt x="4222" y="5190"/>
                    <a:pt x="4238" y="5252"/>
                  </a:cubicBezTo>
                  <a:lnTo>
                    <a:pt x="4238" y="5252"/>
                  </a:lnTo>
                  <a:lnTo>
                    <a:pt x="4238" y="5252"/>
                  </a:lnTo>
                  <a:cubicBezTo>
                    <a:pt x="4082" y="5092"/>
                    <a:pt x="3860" y="4999"/>
                    <a:pt x="3627" y="4999"/>
                  </a:cubicBezTo>
                  <a:cubicBezTo>
                    <a:pt x="3570" y="4999"/>
                    <a:pt x="3513" y="5004"/>
                    <a:pt x="3456" y="5014"/>
                  </a:cubicBezTo>
                  <a:lnTo>
                    <a:pt x="3456" y="5014"/>
                  </a:lnTo>
                  <a:cubicBezTo>
                    <a:pt x="3462" y="5014"/>
                    <a:pt x="3462" y="5014"/>
                    <a:pt x="3462" y="5014"/>
                  </a:cubicBezTo>
                  <a:cubicBezTo>
                    <a:pt x="3466" y="4761"/>
                    <a:pt x="3523" y="4264"/>
                    <a:pt x="3876" y="3913"/>
                  </a:cubicBezTo>
                  <a:cubicBezTo>
                    <a:pt x="4108" y="3674"/>
                    <a:pt x="4258" y="3416"/>
                    <a:pt x="4320" y="3147"/>
                  </a:cubicBezTo>
                  <a:cubicBezTo>
                    <a:pt x="4346" y="3033"/>
                    <a:pt x="4357" y="2924"/>
                    <a:pt x="4357" y="2810"/>
                  </a:cubicBezTo>
                  <a:cubicBezTo>
                    <a:pt x="4357" y="2469"/>
                    <a:pt x="4238" y="2127"/>
                    <a:pt x="4015" y="1858"/>
                  </a:cubicBezTo>
                  <a:cubicBezTo>
                    <a:pt x="3730" y="1511"/>
                    <a:pt x="3311" y="1315"/>
                    <a:pt x="2840" y="1315"/>
                  </a:cubicBezTo>
                  <a:cubicBezTo>
                    <a:pt x="2365" y="1315"/>
                    <a:pt x="1951" y="1511"/>
                    <a:pt x="1661" y="1858"/>
                  </a:cubicBezTo>
                  <a:cubicBezTo>
                    <a:pt x="1443" y="2127"/>
                    <a:pt x="1324" y="2469"/>
                    <a:pt x="1324" y="2810"/>
                  </a:cubicBezTo>
                  <a:cubicBezTo>
                    <a:pt x="1324" y="2924"/>
                    <a:pt x="1335" y="3033"/>
                    <a:pt x="1360" y="3147"/>
                  </a:cubicBezTo>
                  <a:cubicBezTo>
                    <a:pt x="1422" y="3416"/>
                    <a:pt x="1557" y="3664"/>
                    <a:pt x="1753" y="3865"/>
                  </a:cubicBezTo>
                  <a:cubicBezTo>
                    <a:pt x="2084" y="4202"/>
                    <a:pt x="2178" y="4719"/>
                    <a:pt x="2204" y="4999"/>
                  </a:cubicBezTo>
                  <a:lnTo>
                    <a:pt x="2204" y="4999"/>
                  </a:lnTo>
                  <a:lnTo>
                    <a:pt x="2204" y="4999"/>
                  </a:lnTo>
                  <a:cubicBezTo>
                    <a:pt x="2204" y="4993"/>
                    <a:pt x="2204" y="499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lnTo>
                    <a:pt x="2204" y="4993"/>
                  </a:lnTo>
                  <a:cubicBezTo>
                    <a:pt x="2126" y="4973"/>
                    <a:pt x="2043" y="4962"/>
                    <a:pt x="1966" y="4962"/>
                  </a:cubicBezTo>
                  <a:cubicBezTo>
                    <a:pt x="1743" y="4962"/>
                    <a:pt x="1531" y="5045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397" y="5118"/>
                    <a:pt x="1407" y="5040"/>
                    <a:pt x="1407" y="4962"/>
                  </a:cubicBezTo>
                  <a:cubicBezTo>
                    <a:pt x="1407" y="4750"/>
                    <a:pt x="1329" y="4544"/>
                    <a:pt x="1169" y="4378"/>
                  </a:cubicBezTo>
                  <a:cubicBezTo>
                    <a:pt x="998" y="4207"/>
                    <a:pt x="775" y="4119"/>
                    <a:pt x="554" y="4119"/>
                  </a:cubicBezTo>
                  <a:cubicBezTo>
                    <a:pt x="486" y="4119"/>
                    <a:pt x="419" y="4129"/>
                    <a:pt x="352" y="4145"/>
                  </a:cubicBezTo>
                  <a:lnTo>
                    <a:pt x="352" y="4145"/>
                  </a:lnTo>
                  <a:lnTo>
                    <a:pt x="352" y="4145"/>
                  </a:lnTo>
                  <a:cubicBezTo>
                    <a:pt x="517" y="3990"/>
                    <a:pt x="615" y="3772"/>
                    <a:pt x="615" y="3540"/>
                  </a:cubicBezTo>
                  <a:cubicBezTo>
                    <a:pt x="615" y="3472"/>
                    <a:pt x="605" y="3405"/>
                    <a:pt x="590" y="3338"/>
                  </a:cubicBezTo>
                  <a:cubicBezTo>
                    <a:pt x="512" y="3043"/>
                    <a:pt x="279" y="2820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90" y="2665"/>
                    <a:pt x="527" y="2454"/>
                    <a:pt x="615" y="2158"/>
                  </a:cubicBezTo>
                  <a:cubicBezTo>
                    <a:pt x="641" y="2081"/>
                    <a:pt x="652" y="1998"/>
                    <a:pt x="652" y="1925"/>
                  </a:cubicBezTo>
                  <a:cubicBezTo>
                    <a:pt x="652" y="1708"/>
                    <a:pt x="564" y="1501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492" y="1367"/>
                    <a:pt x="574" y="1382"/>
                    <a:pt x="652" y="1382"/>
                  </a:cubicBezTo>
                  <a:cubicBezTo>
                    <a:pt x="869" y="1382"/>
                    <a:pt x="1081" y="1305"/>
                    <a:pt x="1247" y="1145"/>
                  </a:cubicBezTo>
                  <a:cubicBezTo>
                    <a:pt x="1422" y="978"/>
                    <a:pt x="1510" y="762"/>
                    <a:pt x="1510" y="539"/>
                  </a:cubicBezTo>
                  <a:cubicBezTo>
                    <a:pt x="1510" y="477"/>
                    <a:pt x="1505" y="410"/>
                    <a:pt x="1490" y="347"/>
                  </a:cubicBezTo>
                  <a:lnTo>
                    <a:pt x="1490" y="347"/>
                  </a:lnTo>
                  <a:cubicBezTo>
                    <a:pt x="1485" y="347"/>
                    <a:pt x="1485" y="347"/>
                    <a:pt x="1485" y="347"/>
                  </a:cubicBezTo>
                  <a:cubicBezTo>
                    <a:pt x="1645" y="508"/>
                    <a:pt x="1868" y="606"/>
                    <a:pt x="2105" y="606"/>
                  </a:cubicBezTo>
                  <a:cubicBezTo>
                    <a:pt x="2173" y="606"/>
                    <a:pt x="2240" y="595"/>
                    <a:pt x="2313" y="581"/>
                  </a:cubicBezTo>
                  <a:cubicBezTo>
                    <a:pt x="2617" y="508"/>
                    <a:pt x="2846" y="280"/>
                    <a:pt x="2929" y="6"/>
                  </a:cubicBezTo>
                  <a:lnTo>
                    <a:pt x="2929" y="6"/>
                  </a:lnTo>
                  <a:lnTo>
                    <a:pt x="2929" y="6"/>
                  </a:lnTo>
                  <a:cubicBezTo>
                    <a:pt x="3000" y="285"/>
                    <a:pt x="3218" y="523"/>
                    <a:pt x="3523" y="606"/>
                  </a:cubicBezTo>
                  <a:cubicBezTo>
                    <a:pt x="3601" y="627"/>
                    <a:pt x="3684" y="643"/>
                    <a:pt x="3761" y="643"/>
                  </a:cubicBezTo>
                  <a:cubicBezTo>
                    <a:pt x="3984" y="643"/>
                    <a:pt x="4196" y="554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330" y="487"/>
                    <a:pt x="4320" y="564"/>
                    <a:pt x="4320" y="643"/>
                  </a:cubicBezTo>
                  <a:cubicBezTo>
                    <a:pt x="4320" y="849"/>
                    <a:pt x="4398" y="1062"/>
                    <a:pt x="4558" y="1222"/>
                  </a:cubicBezTo>
                  <a:cubicBezTo>
                    <a:pt x="4729" y="1393"/>
                    <a:pt x="4952" y="1480"/>
                    <a:pt x="5179" y="1480"/>
                  </a:cubicBezTo>
                  <a:cubicBezTo>
                    <a:pt x="5241" y="1480"/>
                    <a:pt x="5308" y="1476"/>
                    <a:pt x="5376" y="1459"/>
                  </a:cubicBezTo>
                  <a:lnTo>
                    <a:pt x="5376" y="1459"/>
                  </a:lnTo>
                  <a:cubicBezTo>
                    <a:pt x="5376" y="1455"/>
                    <a:pt x="5376" y="1455"/>
                    <a:pt x="5376" y="1455"/>
                  </a:cubicBezTo>
                  <a:cubicBezTo>
                    <a:pt x="5210" y="1615"/>
                    <a:pt x="5112" y="1827"/>
                    <a:pt x="5112" y="2060"/>
                  </a:cubicBezTo>
                  <a:cubicBezTo>
                    <a:pt x="5112" y="2127"/>
                    <a:pt x="5122" y="2194"/>
                    <a:pt x="5138" y="2262"/>
                  </a:cubicBezTo>
                  <a:cubicBezTo>
                    <a:pt x="5215" y="2562"/>
                    <a:pt x="5443" y="2785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72"/>
            <p:cNvSpPr>
              <a:spLocks noChangeArrowheads="1"/>
            </p:cNvSpPr>
            <p:nvPr/>
          </p:nvSpPr>
          <p:spPr bwMode="auto">
            <a:xfrm>
              <a:off x="10768986" y="10535697"/>
              <a:ext cx="595811" cy="419012"/>
            </a:xfrm>
            <a:custGeom>
              <a:avLst/>
              <a:gdLst>
                <a:gd name="T0" fmla="*/ 943 w 1042"/>
                <a:gd name="T1" fmla="*/ 0 h 731"/>
                <a:gd name="T2" fmla="*/ 943 w 1042"/>
                <a:gd name="T3" fmla="*/ 0 h 731"/>
                <a:gd name="T4" fmla="*/ 100 w 1042"/>
                <a:gd name="T5" fmla="*/ 0 h 731"/>
                <a:gd name="T6" fmla="*/ 0 w 1042"/>
                <a:gd name="T7" fmla="*/ 98 h 731"/>
                <a:gd name="T8" fmla="*/ 0 w 1042"/>
                <a:gd name="T9" fmla="*/ 631 h 731"/>
                <a:gd name="T10" fmla="*/ 100 w 1042"/>
                <a:gd name="T11" fmla="*/ 730 h 731"/>
                <a:gd name="T12" fmla="*/ 943 w 1042"/>
                <a:gd name="T13" fmla="*/ 730 h 731"/>
                <a:gd name="T14" fmla="*/ 1041 w 1042"/>
                <a:gd name="T15" fmla="*/ 631 h 731"/>
                <a:gd name="T16" fmla="*/ 1041 w 1042"/>
                <a:gd name="T17" fmla="*/ 98 h 731"/>
                <a:gd name="T18" fmla="*/ 943 w 1042"/>
                <a:gd name="T19" fmla="*/ 0 h 731"/>
                <a:gd name="T20" fmla="*/ 622 w 1042"/>
                <a:gd name="T21" fmla="*/ 103 h 731"/>
                <a:gd name="T22" fmla="*/ 622 w 1042"/>
                <a:gd name="T23" fmla="*/ 103 h 731"/>
                <a:gd name="T24" fmla="*/ 431 w 1042"/>
                <a:gd name="T25" fmla="*/ 103 h 731"/>
                <a:gd name="T26" fmla="*/ 394 w 1042"/>
                <a:gd name="T27" fmla="*/ 68 h 731"/>
                <a:gd name="T28" fmla="*/ 431 w 1042"/>
                <a:gd name="T29" fmla="*/ 26 h 731"/>
                <a:gd name="T30" fmla="*/ 622 w 1042"/>
                <a:gd name="T31" fmla="*/ 26 h 731"/>
                <a:gd name="T32" fmla="*/ 658 w 1042"/>
                <a:gd name="T33" fmla="*/ 68 h 731"/>
                <a:gd name="T34" fmla="*/ 622 w 1042"/>
                <a:gd name="T35" fmla="*/ 103 h 731"/>
                <a:gd name="T36" fmla="*/ 943 w 1042"/>
                <a:gd name="T37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2" h="731">
                  <a:moveTo>
                    <a:pt x="943" y="0"/>
                  </a:moveTo>
                  <a:lnTo>
                    <a:pt x="943" y="0"/>
                  </a:lnTo>
                  <a:cubicBezTo>
                    <a:pt x="100" y="0"/>
                    <a:pt x="100" y="0"/>
                    <a:pt x="100" y="0"/>
                  </a:cubicBezTo>
                  <a:cubicBezTo>
                    <a:pt x="48" y="0"/>
                    <a:pt x="0" y="47"/>
                    <a:pt x="0" y="98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0" y="682"/>
                    <a:pt x="48" y="730"/>
                    <a:pt x="100" y="730"/>
                  </a:cubicBezTo>
                  <a:cubicBezTo>
                    <a:pt x="943" y="730"/>
                    <a:pt x="943" y="730"/>
                    <a:pt x="943" y="730"/>
                  </a:cubicBezTo>
                  <a:cubicBezTo>
                    <a:pt x="995" y="730"/>
                    <a:pt x="1041" y="682"/>
                    <a:pt x="1041" y="631"/>
                  </a:cubicBezTo>
                  <a:cubicBezTo>
                    <a:pt x="1041" y="98"/>
                    <a:pt x="1041" y="98"/>
                    <a:pt x="1041" y="98"/>
                  </a:cubicBezTo>
                  <a:cubicBezTo>
                    <a:pt x="1041" y="47"/>
                    <a:pt x="995" y="0"/>
                    <a:pt x="943" y="0"/>
                  </a:cubicBezTo>
                  <a:lnTo>
                    <a:pt x="622" y="103"/>
                  </a:lnTo>
                  <a:lnTo>
                    <a:pt x="622" y="103"/>
                  </a:lnTo>
                  <a:cubicBezTo>
                    <a:pt x="431" y="103"/>
                    <a:pt x="431" y="103"/>
                    <a:pt x="431" y="103"/>
                  </a:cubicBezTo>
                  <a:cubicBezTo>
                    <a:pt x="410" y="103"/>
                    <a:pt x="394" y="88"/>
                    <a:pt x="394" y="68"/>
                  </a:cubicBezTo>
                  <a:cubicBezTo>
                    <a:pt x="394" y="47"/>
                    <a:pt x="410" y="26"/>
                    <a:pt x="431" y="26"/>
                  </a:cubicBezTo>
                  <a:cubicBezTo>
                    <a:pt x="622" y="26"/>
                    <a:pt x="622" y="26"/>
                    <a:pt x="622" y="26"/>
                  </a:cubicBezTo>
                  <a:cubicBezTo>
                    <a:pt x="643" y="26"/>
                    <a:pt x="658" y="47"/>
                    <a:pt x="658" y="68"/>
                  </a:cubicBezTo>
                  <a:cubicBezTo>
                    <a:pt x="658" y="88"/>
                    <a:pt x="643" y="103"/>
                    <a:pt x="622" y="103"/>
                  </a:cubicBezTo>
                  <a:lnTo>
                    <a:pt x="943" y="0"/>
                  </a:lnTo>
                </a:path>
              </a:pathLst>
            </a:custGeom>
            <a:solidFill>
              <a:srgbClr val="5C678A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73"/>
            <p:cNvSpPr>
              <a:spLocks noChangeArrowheads="1"/>
            </p:cNvSpPr>
            <p:nvPr/>
          </p:nvSpPr>
          <p:spPr bwMode="auto">
            <a:xfrm>
              <a:off x="10785357" y="10610987"/>
              <a:ext cx="563075" cy="327352"/>
            </a:xfrm>
            <a:custGeom>
              <a:avLst/>
              <a:gdLst>
                <a:gd name="T0" fmla="*/ 0 w 989"/>
                <a:gd name="T1" fmla="*/ 0 h 575"/>
                <a:gd name="T2" fmla="*/ 0 w 989"/>
                <a:gd name="T3" fmla="*/ 0 h 575"/>
                <a:gd name="T4" fmla="*/ 0 w 989"/>
                <a:gd name="T5" fmla="*/ 502 h 575"/>
                <a:gd name="T6" fmla="*/ 73 w 989"/>
                <a:gd name="T7" fmla="*/ 574 h 575"/>
                <a:gd name="T8" fmla="*/ 916 w 989"/>
                <a:gd name="T9" fmla="*/ 574 h 575"/>
                <a:gd name="T10" fmla="*/ 988 w 989"/>
                <a:gd name="T11" fmla="*/ 502 h 575"/>
                <a:gd name="T12" fmla="*/ 988 w 989"/>
                <a:gd name="T13" fmla="*/ 0 h 575"/>
                <a:gd name="T14" fmla="*/ 0 w 989"/>
                <a:gd name="T15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9" h="575">
                  <a:moveTo>
                    <a:pt x="0" y="0"/>
                  </a:moveTo>
                  <a:lnTo>
                    <a:pt x="0" y="0"/>
                  </a:lnTo>
                  <a:cubicBezTo>
                    <a:pt x="0" y="502"/>
                    <a:pt x="0" y="502"/>
                    <a:pt x="0" y="502"/>
                  </a:cubicBezTo>
                  <a:cubicBezTo>
                    <a:pt x="0" y="543"/>
                    <a:pt x="31" y="574"/>
                    <a:pt x="73" y="574"/>
                  </a:cubicBezTo>
                  <a:cubicBezTo>
                    <a:pt x="916" y="574"/>
                    <a:pt x="916" y="574"/>
                    <a:pt x="916" y="574"/>
                  </a:cubicBezTo>
                  <a:cubicBezTo>
                    <a:pt x="957" y="574"/>
                    <a:pt x="988" y="543"/>
                    <a:pt x="988" y="502"/>
                  </a:cubicBezTo>
                  <a:cubicBezTo>
                    <a:pt x="988" y="0"/>
                    <a:pt x="988" y="0"/>
                    <a:pt x="988" y="0"/>
                  </a:cubicBezTo>
                  <a:lnTo>
                    <a:pt x="0" y="0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74"/>
            <p:cNvSpPr>
              <a:spLocks noChangeArrowheads="1"/>
            </p:cNvSpPr>
            <p:nvPr/>
          </p:nvSpPr>
          <p:spPr bwMode="auto">
            <a:xfrm>
              <a:off x="10804998" y="10660091"/>
              <a:ext cx="186600" cy="219326"/>
            </a:xfrm>
            <a:custGeom>
              <a:avLst/>
              <a:gdLst>
                <a:gd name="T0" fmla="*/ 331 w 332"/>
                <a:gd name="T1" fmla="*/ 383 h 384"/>
                <a:gd name="T2" fmla="*/ 0 w 332"/>
                <a:gd name="T3" fmla="*/ 383 h 384"/>
                <a:gd name="T4" fmla="*/ 0 w 332"/>
                <a:gd name="T5" fmla="*/ 0 h 384"/>
                <a:gd name="T6" fmla="*/ 331 w 332"/>
                <a:gd name="T7" fmla="*/ 0 h 384"/>
                <a:gd name="T8" fmla="*/ 331 w 332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384">
                  <a:moveTo>
                    <a:pt x="331" y="383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331" y="0"/>
                  </a:lnTo>
                  <a:lnTo>
                    <a:pt x="331" y="38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75"/>
            <p:cNvSpPr>
              <a:spLocks noChangeArrowheads="1"/>
            </p:cNvSpPr>
            <p:nvPr/>
          </p:nvSpPr>
          <p:spPr bwMode="auto">
            <a:xfrm>
              <a:off x="11024334" y="10663364"/>
              <a:ext cx="297907" cy="58924"/>
            </a:xfrm>
            <a:custGeom>
              <a:avLst/>
              <a:gdLst>
                <a:gd name="T0" fmla="*/ 522 w 523"/>
                <a:gd name="T1" fmla="*/ 104 h 105"/>
                <a:gd name="T2" fmla="*/ 0 w 523"/>
                <a:gd name="T3" fmla="*/ 104 h 105"/>
                <a:gd name="T4" fmla="*/ 0 w 523"/>
                <a:gd name="T5" fmla="*/ 0 h 105"/>
                <a:gd name="T6" fmla="*/ 522 w 523"/>
                <a:gd name="T7" fmla="*/ 0 h 105"/>
                <a:gd name="T8" fmla="*/ 522 w 523"/>
                <a:gd name="T9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05">
                  <a:moveTo>
                    <a:pt x="522" y="104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104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76"/>
            <p:cNvSpPr>
              <a:spLocks noChangeArrowheads="1"/>
            </p:cNvSpPr>
            <p:nvPr/>
          </p:nvSpPr>
          <p:spPr bwMode="auto">
            <a:xfrm>
              <a:off x="11057071" y="10735380"/>
              <a:ext cx="229159" cy="39282"/>
            </a:xfrm>
            <a:custGeom>
              <a:avLst/>
              <a:gdLst>
                <a:gd name="T0" fmla="*/ 398 w 399"/>
                <a:gd name="T1" fmla="*/ 67 h 68"/>
                <a:gd name="T2" fmla="*/ 0 w 399"/>
                <a:gd name="T3" fmla="*/ 67 h 68"/>
                <a:gd name="T4" fmla="*/ 0 w 399"/>
                <a:gd name="T5" fmla="*/ 0 h 68"/>
                <a:gd name="T6" fmla="*/ 398 w 399"/>
                <a:gd name="T7" fmla="*/ 0 h 68"/>
                <a:gd name="T8" fmla="*/ 398 w 399"/>
                <a:gd name="T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8">
                  <a:moveTo>
                    <a:pt x="398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398" y="67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77"/>
            <p:cNvSpPr>
              <a:spLocks noChangeArrowheads="1"/>
            </p:cNvSpPr>
            <p:nvPr/>
          </p:nvSpPr>
          <p:spPr bwMode="auto">
            <a:xfrm>
              <a:off x="11024334" y="10892510"/>
              <a:ext cx="297907" cy="32736"/>
            </a:xfrm>
            <a:custGeom>
              <a:avLst/>
              <a:gdLst>
                <a:gd name="T0" fmla="*/ 522 w 523"/>
                <a:gd name="T1" fmla="*/ 61 h 62"/>
                <a:gd name="T2" fmla="*/ 0 w 523"/>
                <a:gd name="T3" fmla="*/ 61 h 62"/>
                <a:gd name="T4" fmla="*/ 0 w 523"/>
                <a:gd name="T5" fmla="*/ 0 h 62"/>
                <a:gd name="T6" fmla="*/ 522 w 523"/>
                <a:gd name="T7" fmla="*/ 0 h 62"/>
                <a:gd name="T8" fmla="*/ 522 w 523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62">
                  <a:moveTo>
                    <a:pt x="522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61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78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111300"/>
            </a:xfrm>
            <a:custGeom>
              <a:avLst/>
              <a:gdLst>
                <a:gd name="T0" fmla="*/ 115 w 116"/>
                <a:gd name="T1" fmla="*/ 191 h 192"/>
                <a:gd name="T2" fmla="*/ 0 w 116"/>
                <a:gd name="T3" fmla="*/ 191 h 192"/>
                <a:gd name="T4" fmla="*/ 0 w 116"/>
                <a:gd name="T5" fmla="*/ 0 h 192"/>
                <a:gd name="T6" fmla="*/ 115 w 116"/>
                <a:gd name="T7" fmla="*/ 0 h 192"/>
                <a:gd name="T8" fmla="*/ 115 w 116"/>
                <a:gd name="T9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92">
                  <a:moveTo>
                    <a:pt x="115" y="191"/>
                  </a:moveTo>
                  <a:lnTo>
                    <a:pt x="0" y="191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191"/>
                  </a:lnTo>
                </a:path>
              </a:pathLst>
            </a:custGeom>
            <a:solidFill>
              <a:srgbClr val="7B7B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79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55649"/>
            </a:xfrm>
            <a:custGeom>
              <a:avLst/>
              <a:gdLst>
                <a:gd name="T0" fmla="*/ 115 w 116"/>
                <a:gd name="T1" fmla="*/ 92 h 93"/>
                <a:gd name="T2" fmla="*/ 0 w 116"/>
                <a:gd name="T3" fmla="*/ 92 h 93"/>
                <a:gd name="T4" fmla="*/ 0 w 116"/>
                <a:gd name="T5" fmla="*/ 0 h 93"/>
                <a:gd name="T6" fmla="*/ 115 w 116"/>
                <a:gd name="T7" fmla="*/ 0 h 93"/>
                <a:gd name="T8" fmla="*/ 115 w 116"/>
                <a:gd name="T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3">
                  <a:moveTo>
                    <a:pt x="115" y="92"/>
                  </a:moveTo>
                  <a:lnTo>
                    <a:pt x="0" y="92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92"/>
                  </a:lnTo>
                </a:path>
              </a:pathLst>
            </a:custGeom>
            <a:solidFill>
              <a:srgbClr val="6767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Freeform 70"/>
          <p:cNvSpPr>
            <a:spLocks noEditPoints="1"/>
          </p:cNvSpPr>
          <p:nvPr/>
        </p:nvSpPr>
        <p:spPr bwMode="auto">
          <a:xfrm rot="21347663">
            <a:off x="4219594" y="4973739"/>
            <a:ext cx="3757439" cy="1079516"/>
          </a:xfrm>
          <a:custGeom>
            <a:avLst/>
            <a:gdLst>
              <a:gd name="T0" fmla="*/ 1771 w 1771"/>
              <a:gd name="T1" fmla="*/ 141 h 517"/>
              <a:gd name="T2" fmla="*/ 1725 w 1771"/>
              <a:gd name="T3" fmla="*/ 162 h 517"/>
              <a:gd name="T4" fmla="*/ 1670 w 1771"/>
              <a:gd name="T5" fmla="*/ 242 h 517"/>
              <a:gd name="T6" fmla="*/ 1691 w 1771"/>
              <a:gd name="T7" fmla="*/ 195 h 517"/>
              <a:gd name="T8" fmla="*/ 1670 w 1771"/>
              <a:gd name="T9" fmla="*/ 242 h 517"/>
              <a:gd name="T10" fmla="*/ 1633 w 1771"/>
              <a:gd name="T11" fmla="*/ 272 h 517"/>
              <a:gd name="T12" fmla="*/ 1583 w 1771"/>
              <a:gd name="T13" fmla="*/ 285 h 517"/>
              <a:gd name="T14" fmla="*/ 1516 w 1771"/>
              <a:gd name="T15" fmla="*/ 354 h 517"/>
              <a:gd name="T16" fmla="*/ 1545 w 1771"/>
              <a:gd name="T17" fmla="*/ 312 h 517"/>
              <a:gd name="T18" fmla="*/ 1516 w 1771"/>
              <a:gd name="T19" fmla="*/ 354 h 517"/>
              <a:gd name="T20" fmla="*/ 1474 w 1771"/>
              <a:gd name="T21" fmla="*/ 378 h 517"/>
              <a:gd name="T22" fmla="*/ 1423 w 1771"/>
              <a:gd name="T23" fmla="*/ 382 h 517"/>
              <a:gd name="T24" fmla="*/ 1345 w 1771"/>
              <a:gd name="T25" fmla="*/ 439 h 517"/>
              <a:gd name="T26" fmla="*/ 1381 w 1771"/>
              <a:gd name="T27" fmla="*/ 402 h 517"/>
              <a:gd name="T28" fmla="*/ 1345 w 1771"/>
              <a:gd name="T29" fmla="*/ 439 h 517"/>
              <a:gd name="T30" fmla="*/ 1300 w 1771"/>
              <a:gd name="T31" fmla="*/ 455 h 517"/>
              <a:gd name="T32" fmla="*/ 1249 w 1771"/>
              <a:gd name="T33" fmla="*/ 451 h 517"/>
              <a:gd name="T34" fmla="*/ 1162 w 1771"/>
              <a:gd name="T35" fmla="*/ 493 h 517"/>
              <a:gd name="T36" fmla="*/ 1204 w 1771"/>
              <a:gd name="T37" fmla="*/ 463 h 517"/>
              <a:gd name="T38" fmla="*/ 1162 w 1771"/>
              <a:gd name="T39" fmla="*/ 493 h 517"/>
              <a:gd name="T40" fmla="*/ 1115 w 1771"/>
              <a:gd name="T41" fmla="*/ 502 h 517"/>
              <a:gd name="T42" fmla="*/ 1066 w 1771"/>
              <a:gd name="T43" fmla="*/ 489 h 517"/>
              <a:gd name="T44" fmla="*/ 973 w 1771"/>
              <a:gd name="T45" fmla="*/ 516 h 517"/>
              <a:gd name="T46" fmla="*/ 1019 w 1771"/>
              <a:gd name="T47" fmla="*/ 494 h 517"/>
              <a:gd name="T48" fmla="*/ 973 w 1771"/>
              <a:gd name="T49" fmla="*/ 516 h 517"/>
              <a:gd name="T50" fmla="*/ 925 w 1771"/>
              <a:gd name="T51" fmla="*/ 517 h 517"/>
              <a:gd name="T52" fmla="*/ 878 w 1771"/>
              <a:gd name="T53" fmla="*/ 495 h 517"/>
              <a:gd name="T54" fmla="*/ 782 w 1771"/>
              <a:gd name="T55" fmla="*/ 506 h 517"/>
              <a:gd name="T56" fmla="*/ 832 w 1771"/>
              <a:gd name="T57" fmla="*/ 492 h 517"/>
              <a:gd name="T58" fmla="*/ 782 w 1771"/>
              <a:gd name="T59" fmla="*/ 506 h 517"/>
              <a:gd name="T60" fmla="*/ 735 w 1771"/>
              <a:gd name="T61" fmla="*/ 499 h 517"/>
              <a:gd name="T62" fmla="*/ 693 w 1771"/>
              <a:gd name="T63" fmla="*/ 470 h 517"/>
              <a:gd name="T64" fmla="*/ 596 w 1771"/>
              <a:gd name="T65" fmla="*/ 464 h 517"/>
              <a:gd name="T66" fmla="*/ 647 w 1771"/>
              <a:gd name="T67" fmla="*/ 458 h 517"/>
              <a:gd name="T68" fmla="*/ 596 w 1771"/>
              <a:gd name="T69" fmla="*/ 464 h 517"/>
              <a:gd name="T70" fmla="*/ 551 w 1771"/>
              <a:gd name="T71" fmla="*/ 448 h 517"/>
              <a:gd name="T72" fmla="*/ 514 w 1771"/>
              <a:gd name="T73" fmla="*/ 413 h 517"/>
              <a:gd name="T74" fmla="*/ 420 w 1771"/>
              <a:gd name="T75" fmla="*/ 391 h 517"/>
              <a:gd name="T76" fmla="*/ 463 w 1771"/>
              <a:gd name="T77" fmla="*/ 412 h 517"/>
              <a:gd name="T78" fmla="*/ 433 w 1771"/>
              <a:gd name="T79" fmla="*/ 375 h 517"/>
              <a:gd name="T80" fmla="*/ 420 w 1771"/>
              <a:gd name="T81" fmla="*/ 391 h 517"/>
              <a:gd name="T82" fmla="*/ 378 w 1771"/>
              <a:gd name="T83" fmla="*/ 368 h 517"/>
              <a:gd name="T84" fmla="*/ 348 w 1771"/>
              <a:gd name="T85" fmla="*/ 326 h 517"/>
              <a:gd name="T86" fmla="*/ 259 w 1771"/>
              <a:gd name="T87" fmla="*/ 289 h 517"/>
              <a:gd name="T88" fmla="*/ 309 w 1771"/>
              <a:gd name="T89" fmla="*/ 300 h 517"/>
              <a:gd name="T90" fmla="*/ 259 w 1771"/>
              <a:gd name="T91" fmla="*/ 289 h 517"/>
              <a:gd name="T92" fmla="*/ 222 w 1771"/>
              <a:gd name="T93" fmla="*/ 259 h 517"/>
              <a:gd name="T94" fmla="*/ 199 w 1771"/>
              <a:gd name="T95" fmla="*/ 213 h 517"/>
              <a:gd name="T96" fmla="*/ 118 w 1771"/>
              <a:gd name="T97" fmla="*/ 161 h 517"/>
              <a:gd name="T98" fmla="*/ 165 w 1771"/>
              <a:gd name="T99" fmla="*/ 181 h 517"/>
              <a:gd name="T100" fmla="*/ 118 w 1771"/>
              <a:gd name="T101" fmla="*/ 161 h 517"/>
              <a:gd name="T102" fmla="*/ 86 w 1771"/>
              <a:gd name="T103" fmla="*/ 125 h 517"/>
              <a:gd name="T104" fmla="*/ 71 w 1771"/>
              <a:gd name="T105" fmla="*/ 76 h 517"/>
              <a:gd name="T106" fmla="*/ 0 w 1771"/>
              <a:gd name="T107" fmla="*/ 11 h 517"/>
              <a:gd name="T108" fmla="*/ 43 w 1771"/>
              <a:gd name="T109" fmla="*/ 38 h 517"/>
              <a:gd name="T110" fmla="*/ 0 w 1771"/>
              <a:gd name="T111" fmla="*/ 1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71" h="517">
                <a:moveTo>
                  <a:pt x="1739" y="176"/>
                </a:moveTo>
                <a:cubicBezTo>
                  <a:pt x="1750" y="165"/>
                  <a:pt x="1761" y="153"/>
                  <a:pt x="1771" y="141"/>
                </a:cubicBezTo>
                <a:cubicBezTo>
                  <a:pt x="1756" y="128"/>
                  <a:pt x="1756" y="128"/>
                  <a:pt x="1756" y="128"/>
                </a:cubicBezTo>
                <a:cubicBezTo>
                  <a:pt x="1746" y="140"/>
                  <a:pt x="1735" y="151"/>
                  <a:pt x="1725" y="162"/>
                </a:cubicBezTo>
                <a:lnTo>
                  <a:pt x="1739" y="176"/>
                </a:lnTo>
                <a:close/>
                <a:moveTo>
                  <a:pt x="1670" y="242"/>
                </a:moveTo>
                <a:cubicBezTo>
                  <a:pt x="1682" y="231"/>
                  <a:pt x="1693" y="221"/>
                  <a:pt x="1705" y="210"/>
                </a:cubicBezTo>
                <a:cubicBezTo>
                  <a:pt x="1691" y="195"/>
                  <a:pt x="1691" y="195"/>
                  <a:pt x="1691" y="195"/>
                </a:cubicBezTo>
                <a:cubicBezTo>
                  <a:pt x="1680" y="206"/>
                  <a:pt x="1668" y="216"/>
                  <a:pt x="1657" y="227"/>
                </a:cubicBezTo>
                <a:lnTo>
                  <a:pt x="1670" y="242"/>
                </a:lnTo>
                <a:close/>
                <a:moveTo>
                  <a:pt x="1595" y="301"/>
                </a:moveTo>
                <a:cubicBezTo>
                  <a:pt x="1608" y="292"/>
                  <a:pt x="1621" y="282"/>
                  <a:pt x="1633" y="272"/>
                </a:cubicBezTo>
                <a:cubicBezTo>
                  <a:pt x="1621" y="257"/>
                  <a:pt x="1621" y="257"/>
                  <a:pt x="1621" y="257"/>
                </a:cubicBezTo>
                <a:cubicBezTo>
                  <a:pt x="1608" y="266"/>
                  <a:pt x="1596" y="276"/>
                  <a:pt x="1583" y="285"/>
                </a:cubicBezTo>
                <a:lnTo>
                  <a:pt x="1595" y="301"/>
                </a:lnTo>
                <a:close/>
                <a:moveTo>
                  <a:pt x="1516" y="354"/>
                </a:moveTo>
                <a:cubicBezTo>
                  <a:pt x="1529" y="346"/>
                  <a:pt x="1543" y="337"/>
                  <a:pt x="1556" y="329"/>
                </a:cubicBezTo>
                <a:cubicBezTo>
                  <a:pt x="1545" y="312"/>
                  <a:pt x="1545" y="312"/>
                  <a:pt x="1545" y="312"/>
                </a:cubicBezTo>
                <a:cubicBezTo>
                  <a:pt x="1532" y="321"/>
                  <a:pt x="1519" y="329"/>
                  <a:pt x="1505" y="337"/>
                </a:cubicBezTo>
                <a:lnTo>
                  <a:pt x="1516" y="354"/>
                </a:lnTo>
                <a:close/>
                <a:moveTo>
                  <a:pt x="1432" y="400"/>
                </a:moveTo>
                <a:cubicBezTo>
                  <a:pt x="1446" y="393"/>
                  <a:pt x="1461" y="386"/>
                  <a:pt x="1474" y="378"/>
                </a:cubicBezTo>
                <a:cubicBezTo>
                  <a:pt x="1465" y="361"/>
                  <a:pt x="1465" y="361"/>
                  <a:pt x="1465" y="361"/>
                </a:cubicBezTo>
                <a:cubicBezTo>
                  <a:pt x="1451" y="368"/>
                  <a:pt x="1437" y="375"/>
                  <a:pt x="1423" y="382"/>
                </a:cubicBezTo>
                <a:lnTo>
                  <a:pt x="1432" y="400"/>
                </a:lnTo>
                <a:close/>
                <a:moveTo>
                  <a:pt x="1345" y="439"/>
                </a:moveTo>
                <a:cubicBezTo>
                  <a:pt x="1360" y="433"/>
                  <a:pt x="1374" y="427"/>
                  <a:pt x="1389" y="420"/>
                </a:cubicBezTo>
                <a:cubicBezTo>
                  <a:pt x="1381" y="402"/>
                  <a:pt x="1381" y="402"/>
                  <a:pt x="1381" y="402"/>
                </a:cubicBezTo>
                <a:cubicBezTo>
                  <a:pt x="1367" y="409"/>
                  <a:pt x="1352" y="415"/>
                  <a:pt x="1338" y="420"/>
                </a:cubicBezTo>
                <a:lnTo>
                  <a:pt x="1345" y="439"/>
                </a:lnTo>
                <a:close/>
                <a:moveTo>
                  <a:pt x="1255" y="470"/>
                </a:moveTo>
                <a:cubicBezTo>
                  <a:pt x="1270" y="465"/>
                  <a:pt x="1285" y="461"/>
                  <a:pt x="1300" y="455"/>
                </a:cubicBezTo>
                <a:cubicBezTo>
                  <a:pt x="1294" y="436"/>
                  <a:pt x="1294" y="436"/>
                  <a:pt x="1294" y="436"/>
                </a:cubicBezTo>
                <a:cubicBezTo>
                  <a:pt x="1279" y="442"/>
                  <a:pt x="1264" y="446"/>
                  <a:pt x="1249" y="451"/>
                </a:cubicBezTo>
                <a:lnTo>
                  <a:pt x="1255" y="470"/>
                </a:lnTo>
                <a:close/>
                <a:moveTo>
                  <a:pt x="1162" y="493"/>
                </a:moveTo>
                <a:cubicBezTo>
                  <a:pt x="1178" y="490"/>
                  <a:pt x="1193" y="487"/>
                  <a:pt x="1209" y="483"/>
                </a:cubicBezTo>
                <a:cubicBezTo>
                  <a:pt x="1204" y="463"/>
                  <a:pt x="1204" y="463"/>
                  <a:pt x="1204" y="463"/>
                </a:cubicBezTo>
                <a:cubicBezTo>
                  <a:pt x="1189" y="467"/>
                  <a:pt x="1173" y="471"/>
                  <a:pt x="1158" y="474"/>
                </a:cubicBezTo>
                <a:lnTo>
                  <a:pt x="1162" y="493"/>
                </a:lnTo>
                <a:close/>
                <a:moveTo>
                  <a:pt x="1068" y="509"/>
                </a:moveTo>
                <a:cubicBezTo>
                  <a:pt x="1084" y="507"/>
                  <a:pt x="1100" y="505"/>
                  <a:pt x="1115" y="502"/>
                </a:cubicBezTo>
                <a:cubicBezTo>
                  <a:pt x="1112" y="482"/>
                  <a:pt x="1112" y="482"/>
                  <a:pt x="1112" y="482"/>
                </a:cubicBezTo>
                <a:cubicBezTo>
                  <a:pt x="1097" y="485"/>
                  <a:pt x="1081" y="487"/>
                  <a:pt x="1066" y="489"/>
                </a:cubicBezTo>
                <a:lnTo>
                  <a:pt x="1068" y="509"/>
                </a:lnTo>
                <a:close/>
                <a:moveTo>
                  <a:pt x="973" y="516"/>
                </a:moveTo>
                <a:cubicBezTo>
                  <a:pt x="989" y="516"/>
                  <a:pt x="1005" y="515"/>
                  <a:pt x="1020" y="513"/>
                </a:cubicBezTo>
                <a:cubicBezTo>
                  <a:pt x="1019" y="494"/>
                  <a:pt x="1019" y="494"/>
                  <a:pt x="1019" y="494"/>
                </a:cubicBezTo>
                <a:cubicBezTo>
                  <a:pt x="1003" y="495"/>
                  <a:pt x="988" y="496"/>
                  <a:pt x="972" y="496"/>
                </a:cubicBezTo>
                <a:lnTo>
                  <a:pt x="973" y="516"/>
                </a:lnTo>
                <a:close/>
                <a:moveTo>
                  <a:pt x="877" y="515"/>
                </a:moveTo>
                <a:cubicBezTo>
                  <a:pt x="893" y="516"/>
                  <a:pt x="909" y="517"/>
                  <a:pt x="925" y="517"/>
                </a:cubicBezTo>
                <a:cubicBezTo>
                  <a:pt x="925" y="497"/>
                  <a:pt x="925" y="497"/>
                  <a:pt x="925" y="497"/>
                </a:cubicBezTo>
                <a:cubicBezTo>
                  <a:pt x="910" y="497"/>
                  <a:pt x="894" y="496"/>
                  <a:pt x="878" y="495"/>
                </a:cubicBezTo>
                <a:lnTo>
                  <a:pt x="877" y="515"/>
                </a:lnTo>
                <a:close/>
                <a:moveTo>
                  <a:pt x="782" y="506"/>
                </a:moveTo>
                <a:cubicBezTo>
                  <a:pt x="798" y="508"/>
                  <a:pt x="814" y="510"/>
                  <a:pt x="830" y="512"/>
                </a:cubicBezTo>
                <a:cubicBezTo>
                  <a:pt x="832" y="492"/>
                  <a:pt x="832" y="492"/>
                  <a:pt x="832" y="492"/>
                </a:cubicBezTo>
                <a:cubicBezTo>
                  <a:pt x="816" y="490"/>
                  <a:pt x="801" y="489"/>
                  <a:pt x="785" y="486"/>
                </a:cubicBezTo>
                <a:lnTo>
                  <a:pt x="782" y="506"/>
                </a:lnTo>
                <a:close/>
                <a:moveTo>
                  <a:pt x="688" y="489"/>
                </a:moveTo>
                <a:cubicBezTo>
                  <a:pt x="704" y="493"/>
                  <a:pt x="720" y="496"/>
                  <a:pt x="735" y="499"/>
                </a:cubicBezTo>
                <a:cubicBezTo>
                  <a:pt x="739" y="479"/>
                  <a:pt x="739" y="479"/>
                  <a:pt x="739" y="479"/>
                </a:cubicBezTo>
                <a:cubicBezTo>
                  <a:pt x="723" y="476"/>
                  <a:pt x="708" y="473"/>
                  <a:pt x="693" y="470"/>
                </a:cubicBezTo>
                <a:lnTo>
                  <a:pt x="688" y="489"/>
                </a:lnTo>
                <a:close/>
                <a:moveTo>
                  <a:pt x="596" y="464"/>
                </a:moveTo>
                <a:cubicBezTo>
                  <a:pt x="611" y="469"/>
                  <a:pt x="627" y="473"/>
                  <a:pt x="642" y="478"/>
                </a:cubicBezTo>
                <a:cubicBezTo>
                  <a:pt x="647" y="458"/>
                  <a:pt x="647" y="458"/>
                  <a:pt x="647" y="458"/>
                </a:cubicBezTo>
                <a:cubicBezTo>
                  <a:pt x="632" y="454"/>
                  <a:pt x="617" y="450"/>
                  <a:pt x="602" y="445"/>
                </a:cubicBezTo>
                <a:lnTo>
                  <a:pt x="596" y="464"/>
                </a:lnTo>
                <a:close/>
                <a:moveTo>
                  <a:pt x="507" y="431"/>
                </a:moveTo>
                <a:cubicBezTo>
                  <a:pt x="521" y="437"/>
                  <a:pt x="536" y="443"/>
                  <a:pt x="551" y="448"/>
                </a:cubicBezTo>
                <a:cubicBezTo>
                  <a:pt x="558" y="430"/>
                  <a:pt x="558" y="430"/>
                  <a:pt x="558" y="430"/>
                </a:cubicBezTo>
                <a:cubicBezTo>
                  <a:pt x="543" y="424"/>
                  <a:pt x="529" y="419"/>
                  <a:pt x="514" y="413"/>
                </a:cubicBezTo>
                <a:lnTo>
                  <a:pt x="507" y="431"/>
                </a:lnTo>
                <a:close/>
                <a:moveTo>
                  <a:pt x="420" y="391"/>
                </a:moveTo>
                <a:cubicBezTo>
                  <a:pt x="421" y="391"/>
                  <a:pt x="423" y="392"/>
                  <a:pt x="424" y="393"/>
                </a:cubicBezTo>
                <a:cubicBezTo>
                  <a:pt x="437" y="399"/>
                  <a:pt x="450" y="406"/>
                  <a:pt x="463" y="412"/>
                </a:cubicBezTo>
                <a:cubicBezTo>
                  <a:pt x="471" y="394"/>
                  <a:pt x="471" y="394"/>
                  <a:pt x="471" y="394"/>
                </a:cubicBezTo>
                <a:cubicBezTo>
                  <a:pt x="459" y="388"/>
                  <a:pt x="446" y="381"/>
                  <a:pt x="433" y="375"/>
                </a:cubicBezTo>
                <a:cubicBezTo>
                  <a:pt x="432" y="374"/>
                  <a:pt x="431" y="373"/>
                  <a:pt x="429" y="373"/>
                </a:cubicBezTo>
                <a:lnTo>
                  <a:pt x="420" y="391"/>
                </a:lnTo>
                <a:close/>
                <a:moveTo>
                  <a:pt x="337" y="343"/>
                </a:moveTo>
                <a:cubicBezTo>
                  <a:pt x="351" y="351"/>
                  <a:pt x="364" y="360"/>
                  <a:pt x="378" y="368"/>
                </a:cubicBezTo>
                <a:cubicBezTo>
                  <a:pt x="388" y="350"/>
                  <a:pt x="388" y="350"/>
                  <a:pt x="388" y="350"/>
                </a:cubicBezTo>
                <a:cubicBezTo>
                  <a:pt x="375" y="343"/>
                  <a:pt x="361" y="334"/>
                  <a:pt x="348" y="326"/>
                </a:cubicBezTo>
                <a:lnTo>
                  <a:pt x="337" y="343"/>
                </a:lnTo>
                <a:close/>
                <a:moveTo>
                  <a:pt x="259" y="289"/>
                </a:moveTo>
                <a:cubicBezTo>
                  <a:pt x="272" y="298"/>
                  <a:pt x="285" y="308"/>
                  <a:pt x="298" y="317"/>
                </a:cubicBezTo>
                <a:cubicBezTo>
                  <a:pt x="309" y="300"/>
                  <a:pt x="309" y="300"/>
                  <a:pt x="309" y="300"/>
                </a:cubicBezTo>
                <a:cubicBezTo>
                  <a:pt x="296" y="291"/>
                  <a:pt x="284" y="282"/>
                  <a:pt x="271" y="273"/>
                </a:cubicBezTo>
                <a:lnTo>
                  <a:pt x="259" y="289"/>
                </a:lnTo>
                <a:close/>
                <a:moveTo>
                  <a:pt x="186" y="228"/>
                </a:moveTo>
                <a:cubicBezTo>
                  <a:pt x="197" y="238"/>
                  <a:pt x="209" y="249"/>
                  <a:pt x="222" y="259"/>
                </a:cubicBezTo>
                <a:cubicBezTo>
                  <a:pt x="234" y="244"/>
                  <a:pt x="234" y="244"/>
                  <a:pt x="234" y="244"/>
                </a:cubicBezTo>
                <a:cubicBezTo>
                  <a:pt x="222" y="234"/>
                  <a:pt x="211" y="223"/>
                  <a:pt x="199" y="213"/>
                </a:cubicBezTo>
                <a:lnTo>
                  <a:pt x="186" y="228"/>
                </a:lnTo>
                <a:close/>
                <a:moveTo>
                  <a:pt x="118" y="161"/>
                </a:moveTo>
                <a:cubicBezTo>
                  <a:pt x="128" y="172"/>
                  <a:pt x="140" y="184"/>
                  <a:pt x="151" y="195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54" y="170"/>
                  <a:pt x="143" y="159"/>
                  <a:pt x="132" y="147"/>
                </a:cubicBezTo>
                <a:lnTo>
                  <a:pt x="118" y="161"/>
                </a:lnTo>
                <a:close/>
                <a:moveTo>
                  <a:pt x="56" y="88"/>
                </a:moveTo>
                <a:cubicBezTo>
                  <a:pt x="65" y="101"/>
                  <a:pt x="76" y="113"/>
                  <a:pt x="86" y="12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1" y="100"/>
                  <a:pt x="81" y="88"/>
                  <a:pt x="71" y="76"/>
                </a:cubicBezTo>
                <a:lnTo>
                  <a:pt x="56" y="88"/>
                </a:lnTo>
                <a:close/>
                <a:moveTo>
                  <a:pt x="0" y="11"/>
                </a:moveTo>
                <a:cubicBezTo>
                  <a:pt x="9" y="24"/>
                  <a:pt x="18" y="37"/>
                  <a:pt x="27" y="50"/>
                </a:cubicBezTo>
                <a:cubicBezTo>
                  <a:pt x="43" y="38"/>
                  <a:pt x="43" y="38"/>
                  <a:pt x="43" y="38"/>
                </a:cubicBezTo>
                <a:cubicBezTo>
                  <a:pt x="34" y="26"/>
                  <a:pt x="25" y="13"/>
                  <a:pt x="17" y="0"/>
                </a:cubicBezTo>
                <a:lnTo>
                  <a:pt x="0" y="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0" name="Freeform 74"/>
          <p:cNvSpPr>
            <a:spLocks noEditPoints="1"/>
          </p:cNvSpPr>
          <p:nvPr/>
        </p:nvSpPr>
        <p:spPr bwMode="auto">
          <a:xfrm>
            <a:off x="7512391" y="2292917"/>
            <a:ext cx="873957" cy="1589617"/>
          </a:xfrm>
          <a:custGeom>
            <a:avLst/>
            <a:gdLst>
              <a:gd name="T0" fmla="*/ 50 w 467"/>
              <a:gd name="T1" fmla="*/ 29 h 849"/>
              <a:gd name="T2" fmla="*/ 12 w 467"/>
              <a:gd name="T3" fmla="*/ 0 h 849"/>
              <a:gd name="T4" fmla="*/ 0 w 467"/>
              <a:gd name="T5" fmla="*/ 16 h 849"/>
              <a:gd name="T6" fmla="*/ 37 w 467"/>
              <a:gd name="T7" fmla="*/ 45 h 849"/>
              <a:gd name="T8" fmla="*/ 50 w 467"/>
              <a:gd name="T9" fmla="*/ 29 h 849"/>
              <a:gd name="T10" fmla="*/ 50 w 467"/>
              <a:gd name="T11" fmla="*/ 29 h 849"/>
              <a:gd name="T12" fmla="*/ 121 w 467"/>
              <a:gd name="T13" fmla="*/ 91 h 849"/>
              <a:gd name="T14" fmla="*/ 86 w 467"/>
              <a:gd name="T15" fmla="*/ 59 h 849"/>
              <a:gd name="T16" fmla="*/ 73 w 467"/>
              <a:gd name="T17" fmla="*/ 74 h 849"/>
              <a:gd name="T18" fmla="*/ 107 w 467"/>
              <a:gd name="T19" fmla="*/ 106 h 849"/>
              <a:gd name="T20" fmla="*/ 121 w 467"/>
              <a:gd name="T21" fmla="*/ 91 h 849"/>
              <a:gd name="T22" fmla="*/ 187 w 467"/>
              <a:gd name="T23" fmla="*/ 159 h 849"/>
              <a:gd name="T24" fmla="*/ 155 w 467"/>
              <a:gd name="T25" fmla="*/ 124 h 849"/>
              <a:gd name="T26" fmla="*/ 140 w 467"/>
              <a:gd name="T27" fmla="*/ 138 h 849"/>
              <a:gd name="T28" fmla="*/ 172 w 467"/>
              <a:gd name="T29" fmla="*/ 172 h 849"/>
              <a:gd name="T30" fmla="*/ 187 w 467"/>
              <a:gd name="T31" fmla="*/ 159 h 849"/>
              <a:gd name="T32" fmla="*/ 187 w 467"/>
              <a:gd name="T33" fmla="*/ 159 h 849"/>
              <a:gd name="T34" fmla="*/ 246 w 467"/>
              <a:gd name="T35" fmla="*/ 233 h 849"/>
              <a:gd name="T36" fmla="*/ 217 w 467"/>
              <a:gd name="T37" fmla="*/ 195 h 849"/>
              <a:gd name="T38" fmla="*/ 202 w 467"/>
              <a:gd name="T39" fmla="*/ 208 h 849"/>
              <a:gd name="T40" fmla="*/ 230 w 467"/>
              <a:gd name="T41" fmla="*/ 245 h 849"/>
              <a:gd name="T42" fmla="*/ 246 w 467"/>
              <a:gd name="T43" fmla="*/ 233 h 849"/>
              <a:gd name="T44" fmla="*/ 300 w 467"/>
              <a:gd name="T45" fmla="*/ 311 h 849"/>
              <a:gd name="T46" fmla="*/ 274 w 467"/>
              <a:gd name="T47" fmla="*/ 271 h 849"/>
              <a:gd name="T48" fmla="*/ 257 w 467"/>
              <a:gd name="T49" fmla="*/ 282 h 849"/>
              <a:gd name="T50" fmla="*/ 283 w 467"/>
              <a:gd name="T51" fmla="*/ 321 h 849"/>
              <a:gd name="T52" fmla="*/ 300 w 467"/>
              <a:gd name="T53" fmla="*/ 311 h 849"/>
              <a:gd name="T54" fmla="*/ 346 w 467"/>
              <a:gd name="T55" fmla="*/ 393 h 849"/>
              <a:gd name="T56" fmla="*/ 324 w 467"/>
              <a:gd name="T57" fmla="*/ 352 h 849"/>
              <a:gd name="T58" fmla="*/ 306 w 467"/>
              <a:gd name="T59" fmla="*/ 361 h 849"/>
              <a:gd name="T60" fmla="*/ 328 w 467"/>
              <a:gd name="T61" fmla="*/ 402 h 849"/>
              <a:gd name="T62" fmla="*/ 346 w 467"/>
              <a:gd name="T63" fmla="*/ 393 h 849"/>
              <a:gd name="T64" fmla="*/ 385 w 467"/>
              <a:gd name="T65" fmla="*/ 480 h 849"/>
              <a:gd name="T66" fmla="*/ 367 w 467"/>
              <a:gd name="T67" fmla="*/ 436 h 849"/>
              <a:gd name="T68" fmla="*/ 348 w 467"/>
              <a:gd name="T69" fmla="*/ 444 h 849"/>
              <a:gd name="T70" fmla="*/ 367 w 467"/>
              <a:gd name="T71" fmla="*/ 487 h 849"/>
              <a:gd name="T72" fmla="*/ 385 w 467"/>
              <a:gd name="T73" fmla="*/ 480 h 849"/>
              <a:gd name="T74" fmla="*/ 417 w 467"/>
              <a:gd name="T75" fmla="*/ 569 h 849"/>
              <a:gd name="T76" fmla="*/ 402 w 467"/>
              <a:gd name="T77" fmla="*/ 524 h 849"/>
              <a:gd name="T78" fmla="*/ 384 w 467"/>
              <a:gd name="T79" fmla="*/ 531 h 849"/>
              <a:gd name="T80" fmla="*/ 398 w 467"/>
              <a:gd name="T81" fmla="*/ 575 h 849"/>
              <a:gd name="T82" fmla="*/ 417 w 467"/>
              <a:gd name="T83" fmla="*/ 569 h 849"/>
              <a:gd name="T84" fmla="*/ 442 w 467"/>
              <a:gd name="T85" fmla="*/ 660 h 849"/>
              <a:gd name="T86" fmla="*/ 431 w 467"/>
              <a:gd name="T87" fmla="*/ 614 h 849"/>
              <a:gd name="T88" fmla="*/ 411 w 467"/>
              <a:gd name="T89" fmla="*/ 619 h 849"/>
              <a:gd name="T90" fmla="*/ 422 w 467"/>
              <a:gd name="T91" fmla="*/ 665 h 849"/>
              <a:gd name="T92" fmla="*/ 442 w 467"/>
              <a:gd name="T93" fmla="*/ 660 h 849"/>
              <a:gd name="T94" fmla="*/ 458 w 467"/>
              <a:gd name="T95" fmla="*/ 753 h 849"/>
              <a:gd name="T96" fmla="*/ 451 w 467"/>
              <a:gd name="T97" fmla="*/ 707 h 849"/>
              <a:gd name="T98" fmla="*/ 431 w 467"/>
              <a:gd name="T99" fmla="*/ 710 h 849"/>
              <a:gd name="T100" fmla="*/ 438 w 467"/>
              <a:gd name="T101" fmla="*/ 756 h 849"/>
              <a:gd name="T102" fmla="*/ 458 w 467"/>
              <a:gd name="T103" fmla="*/ 753 h 849"/>
              <a:gd name="T104" fmla="*/ 467 w 467"/>
              <a:gd name="T105" fmla="*/ 848 h 849"/>
              <a:gd name="T106" fmla="*/ 464 w 467"/>
              <a:gd name="T107" fmla="*/ 801 h 849"/>
              <a:gd name="T108" fmla="*/ 444 w 467"/>
              <a:gd name="T109" fmla="*/ 802 h 849"/>
              <a:gd name="T110" fmla="*/ 447 w 467"/>
              <a:gd name="T111" fmla="*/ 849 h 849"/>
              <a:gd name="T112" fmla="*/ 467 w 467"/>
              <a:gd name="T113" fmla="*/ 848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67" h="849">
                <a:moveTo>
                  <a:pt x="50" y="29"/>
                </a:moveTo>
                <a:cubicBezTo>
                  <a:pt x="37" y="19"/>
                  <a:pt x="25" y="10"/>
                  <a:pt x="12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13" y="25"/>
                  <a:pt x="25" y="35"/>
                  <a:pt x="37" y="45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50" y="29"/>
                </a:cubicBezTo>
                <a:moveTo>
                  <a:pt x="121" y="91"/>
                </a:moveTo>
                <a:cubicBezTo>
                  <a:pt x="110" y="80"/>
                  <a:pt x="98" y="70"/>
                  <a:pt x="86" y="59"/>
                </a:cubicBezTo>
                <a:cubicBezTo>
                  <a:pt x="73" y="74"/>
                  <a:pt x="73" y="74"/>
                  <a:pt x="73" y="74"/>
                </a:cubicBezTo>
                <a:cubicBezTo>
                  <a:pt x="84" y="85"/>
                  <a:pt x="96" y="95"/>
                  <a:pt x="107" y="106"/>
                </a:cubicBezTo>
                <a:cubicBezTo>
                  <a:pt x="121" y="91"/>
                  <a:pt x="121" y="91"/>
                  <a:pt x="121" y="91"/>
                </a:cubicBezTo>
                <a:moveTo>
                  <a:pt x="187" y="159"/>
                </a:moveTo>
                <a:cubicBezTo>
                  <a:pt x="176" y="147"/>
                  <a:pt x="166" y="136"/>
                  <a:pt x="155" y="124"/>
                </a:cubicBezTo>
                <a:cubicBezTo>
                  <a:pt x="140" y="138"/>
                  <a:pt x="140" y="138"/>
                  <a:pt x="140" y="138"/>
                </a:cubicBezTo>
                <a:cubicBezTo>
                  <a:pt x="151" y="150"/>
                  <a:pt x="161" y="161"/>
                  <a:pt x="172" y="172"/>
                </a:cubicBezTo>
                <a:cubicBezTo>
                  <a:pt x="187" y="159"/>
                  <a:pt x="187" y="159"/>
                  <a:pt x="187" y="159"/>
                </a:cubicBezTo>
                <a:cubicBezTo>
                  <a:pt x="187" y="159"/>
                  <a:pt x="187" y="159"/>
                  <a:pt x="187" y="159"/>
                </a:cubicBezTo>
                <a:moveTo>
                  <a:pt x="246" y="233"/>
                </a:moveTo>
                <a:cubicBezTo>
                  <a:pt x="237" y="220"/>
                  <a:pt x="227" y="208"/>
                  <a:pt x="217" y="195"/>
                </a:cubicBezTo>
                <a:cubicBezTo>
                  <a:pt x="202" y="208"/>
                  <a:pt x="202" y="208"/>
                  <a:pt x="202" y="208"/>
                </a:cubicBezTo>
                <a:cubicBezTo>
                  <a:pt x="212" y="220"/>
                  <a:pt x="221" y="232"/>
                  <a:pt x="230" y="245"/>
                </a:cubicBezTo>
                <a:cubicBezTo>
                  <a:pt x="246" y="233"/>
                  <a:pt x="246" y="233"/>
                  <a:pt x="246" y="233"/>
                </a:cubicBezTo>
                <a:moveTo>
                  <a:pt x="300" y="311"/>
                </a:moveTo>
                <a:cubicBezTo>
                  <a:pt x="291" y="297"/>
                  <a:pt x="283" y="284"/>
                  <a:pt x="274" y="271"/>
                </a:cubicBezTo>
                <a:cubicBezTo>
                  <a:pt x="257" y="282"/>
                  <a:pt x="257" y="282"/>
                  <a:pt x="257" y="282"/>
                </a:cubicBezTo>
                <a:cubicBezTo>
                  <a:pt x="266" y="295"/>
                  <a:pt x="275" y="308"/>
                  <a:pt x="283" y="321"/>
                </a:cubicBezTo>
                <a:cubicBezTo>
                  <a:pt x="300" y="311"/>
                  <a:pt x="300" y="311"/>
                  <a:pt x="300" y="311"/>
                </a:cubicBezTo>
                <a:moveTo>
                  <a:pt x="346" y="393"/>
                </a:moveTo>
                <a:cubicBezTo>
                  <a:pt x="339" y="379"/>
                  <a:pt x="332" y="365"/>
                  <a:pt x="324" y="352"/>
                </a:cubicBezTo>
                <a:cubicBezTo>
                  <a:pt x="306" y="361"/>
                  <a:pt x="306" y="361"/>
                  <a:pt x="306" y="361"/>
                </a:cubicBezTo>
                <a:cubicBezTo>
                  <a:pt x="314" y="375"/>
                  <a:pt x="321" y="389"/>
                  <a:pt x="328" y="402"/>
                </a:cubicBezTo>
                <a:cubicBezTo>
                  <a:pt x="346" y="393"/>
                  <a:pt x="346" y="393"/>
                  <a:pt x="346" y="393"/>
                </a:cubicBezTo>
                <a:moveTo>
                  <a:pt x="385" y="480"/>
                </a:moveTo>
                <a:cubicBezTo>
                  <a:pt x="380" y="465"/>
                  <a:pt x="373" y="450"/>
                  <a:pt x="367" y="436"/>
                </a:cubicBezTo>
                <a:cubicBezTo>
                  <a:pt x="348" y="444"/>
                  <a:pt x="348" y="444"/>
                  <a:pt x="348" y="444"/>
                </a:cubicBezTo>
                <a:cubicBezTo>
                  <a:pt x="355" y="458"/>
                  <a:pt x="361" y="473"/>
                  <a:pt x="367" y="487"/>
                </a:cubicBezTo>
                <a:cubicBezTo>
                  <a:pt x="385" y="480"/>
                  <a:pt x="385" y="480"/>
                  <a:pt x="385" y="480"/>
                </a:cubicBezTo>
                <a:moveTo>
                  <a:pt x="417" y="569"/>
                </a:moveTo>
                <a:cubicBezTo>
                  <a:pt x="413" y="554"/>
                  <a:pt x="408" y="539"/>
                  <a:pt x="402" y="524"/>
                </a:cubicBezTo>
                <a:cubicBezTo>
                  <a:pt x="384" y="531"/>
                  <a:pt x="384" y="531"/>
                  <a:pt x="384" y="531"/>
                </a:cubicBezTo>
                <a:cubicBezTo>
                  <a:pt x="389" y="545"/>
                  <a:pt x="394" y="560"/>
                  <a:pt x="398" y="575"/>
                </a:cubicBezTo>
                <a:cubicBezTo>
                  <a:pt x="417" y="569"/>
                  <a:pt x="417" y="569"/>
                  <a:pt x="417" y="569"/>
                </a:cubicBezTo>
                <a:moveTo>
                  <a:pt x="442" y="660"/>
                </a:moveTo>
                <a:cubicBezTo>
                  <a:pt x="438" y="645"/>
                  <a:pt x="435" y="629"/>
                  <a:pt x="431" y="614"/>
                </a:cubicBezTo>
                <a:cubicBezTo>
                  <a:pt x="411" y="619"/>
                  <a:pt x="411" y="619"/>
                  <a:pt x="411" y="619"/>
                </a:cubicBezTo>
                <a:cubicBezTo>
                  <a:pt x="415" y="634"/>
                  <a:pt x="419" y="649"/>
                  <a:pt x="422" y="665"/>
                </a:cubicBezTo>
                <a:cubicBezTo>
                  <a:pt x="442" y="660"/>
                  <a:pt x="442" y="660"/>
                  <a:pt x="442" y="660"/>
                </a:cubicBezTo>
                <a:moveTo>
                  <a:pt x="458" y="753"/>
                </a:moveTo>
                <a:cubicBezTo>
                  <a:pt x="456" y="738"/>
                  <a:pt x="454" y="722"/>
                  <a:pt x="451" y="707"/>
                </a:cubicBezTo>
                <a:cubicBezTo>
                  <a:pt x="431" y="710"/>
                  <a:pt x="431" y="710"/>
                  <a:pt x="431" y="710"/>
                </a:cubicBezTo>
                <a:cubicBezTo>
                  <a:pt x="434" y="725"/>
                  <a:pt x="436" y="741"/>
                  <a:pt x="438" y="756"/>
                </a:cubicBezTo>
                <a:cubicBezTo>
                  <a:pt x="458" y="753"/>
                  <a:pt x="458" y="753"/>
                  <a:pt x="458" y="753"/>
                </a:cubicBezTo>
                <a:moveTo>
                  <a:pt x="467" y="848"/>
                </a:moveTo>
                <a:cubicBezTo>
                  <a:pt x="466" y="832"/>
                  <a:pt x="465" y="816"/>
                  <a:pt x="464" y="801"/>
                </a:cubicBezTo>
                <a:cubicBezTo>
                  <a:pt x="444" y="802"/>
                  <a:pt x="444" y="802"/>
                  <a:pt x="444" y="802"/>
                </a:cubicBezTo>
                <a:cubicBezTo>
                  <a:pt x="445" y="818"/>
                  <a:pt x="446" y="833"/>
                  <a:pt x="447" y="849"/>
                </a:cubicBezTo>
                <a:cubicBezTo>
                  <a:pt x="467" y="848"/>
                  <a:pt x="467" y="848"/>
                  <a:pt x="467" y="848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1" name="Freeform 77"/>
          <p:cNvSpPr/>
          <p:nvPr/>
        </p:nvSpPr>
        <p:spPr bwMode="auto">
          <a:xfrm>
            <a:off x="3324521" y="3996886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2" name="Freeform 78"/>
          <p:cNvSpPr/>
          <p:nvPr/>
        </p:nvSpPr>
        <p:spPr bwMode="auto">
          <a:xfrm>
            <a:off x="5119133" y="1523191"/>
            <a:ext cx="1938363" cy="1092200"/>
          </a:xfrm>
          <a:custGeom>
            <a:avLst/>
            <a:gdLst>
              <a:gd name="T0" fmla="*/ 954 w 1034"/>
              <a:gd name="T1" fmla="*/ 252 h 583"/>
              <a:gd name="T2" fmla="*/ 954 w 1034"/>
              <a:gd name="T3" fmla="*/ 249 h 583"/>
              <a:gd name="T4" fmla="*/ 815 w 1034"/>
              <a:gd name="T5" fmla="*/ 110 h 583"/>
              <a:gd name="T6" fmla="*/ 767 w 1034"/>
              <a:gd name="T7" fmla="*/ 119 h 583"/>
              <a:gd name="T8" fmla="*/ 578 w 1034"/>
              <a:gd name="T9" fmla="*/ 0 h 583"/>
              <a:gd name="T10" fmla="*/ 377 w 1034"/>
              <a:gd name="T11" fmla="*/ 152 h 583"/>
              <a:gd name="T12" fmla="*/ 301 w 1034"/>
              <a:gd name="T13" fmla="*/ 131 h 583"/>
              <a:gd name="T14" fmla="*/ 150 w 1034"/>
              <a:gd name="T15" fmla="*/ 282 h 583"/>
              <a:gd name="T16" fmla="*/ 0 w 1034"/>
              <a:gd name="T17" fmla="*/ 432 h 583"/>
              <a:gd name="T18" fmla="*/ 150 w 1034"/>
              <a:gd name="T19" fmla="*/ 583 h 583"/>
              <a:gd name="T20" fmla="*/ 853 w 1034"/>
              <a:gd name="T21" fmla="*/ 583 h 583"/>
              <a:gd name="T22" fmla="*/ 1034 w 1034"/>
              <a:gd name="T23" fmla="*/ 402 h 583"/>
              <a:gd name="T24" fmla="*/ 954 w 1034"/>
              <a:gd name="T25" fmla="*/ 25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34" h="583">
                <a:moveTo>
                  <a:pt x="954" y="252"/>
                </a:moveTo>
                <a:cubicBezTo>
                  <a:pt x="954" y="251"/>
                  <a:pt x="954" y="250"/>
                  <a:pt x="954" y="249"/>
                </a:cubicBezTo>
                <a:cubicBezTo>
                  <a:pt x="954" y="172"/>
                  <a:pt x="892" y="110"/>
                  <a:pt x="815" y="110"/>
                </a:cubicBezTo>
                <a:cubicBezTo>
                  <a:pt x="798" y="110"/>
                  <a:pt x="782" y="113"/>
                  <a:pt x="767" y="119"/>
                </a:cubicBezTo>
                <a:cubicBezTo>
                  <a:pt x="733" y="49"/>
                  <a:pt x="661" y="0"/>
                  <a:pt x="578" y="0"/>
                </a:cubicBezTo>
                <a:cubicBezTo>
                  <a:pt x="482" y="0"/>
                  <a:pt x="402" y="64"/>
                  <a:pt x="377" y="152"/>
                </a:cubicBezTo>
                <a:cubicBezTo>
                  <a:pt x="355" y="139"/>
                  <a:pt x="329" y="131"/>
                  <a:pt x="301" y="131"/>
                </a:cubicBezTo>
                <a:cubicBezTo>
                  <a:pt x="218" y="131"/>
                  <a:pt x="150" y="199"/>
                  <a:pt x="150" y="282"/>
                </a:cubicBezTo>
                <a:cubicBezTo>
                  <a:pt x="67" y="282"/>
                  <a:pt x="0" y="349"/>
                  <a:pt x="0" y="432"/>
                </a:cubicBezTo>
                <a:cubicBezTo>
                  <a:pt x="0" y="515"/>
                  <a:pt x="67" y="583"/>
                  <a:pt x="150" y="583"/>
                </a:cubicBezTo>
                <a:cubicBezTo>
                  <a:pt x="853" y="583"/>
                  <a:pt x="853" y="583"/>
                  <a:pt x="853" y="583"/>
                </a:cubicBezTo>
                <a:cubicBezTo>
                  <a:pt x="953" y="583"/>
                  <a:pt x="1034" y="502"/>
                  <a:pt x="1034" y="402"/>
                </a:cubicBezTo>
                <a:cubicBezTo>
                  <a:pt x="1034" y="339"/>
                  <a:pt x="1002" y="284"/>
                  <a:pt x="954" y="2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3" name="Freeform 77"/>
          <p:cNvSpPr/>
          <p:nvPr/>
        </p:nvSpPr>
        <p:spPr bwMode="auto">
          <a:xfrm>
            <a:off x="7460953" y="4015695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grpSp>
        <p:nvGrpSpPr>
          <p:cNvPr id="54" name="Group 126"/>
          <p:cNvGrpSpPr/>
          <p:nvPr/>
        </p:nvGrpSpPr>
        <p:grpSpPr>
          <a:xfrm>
            <a:off x="4719888" y="2700669"/>
            <a:ext cx="2736803" cy="1615487"/>
            <a:chOff x="9436597" y="5579572"/>
            <a:chExt cx="5473605" cy="3230973"/>
          </a:xfrm>
          <a:solidFill>
            <a:schemeClr val="accent4"/>
          </a:solidFill>
        </p:grpSpPr>
        <p:sp>
          <p:nvSpPr>
            <p:cNvPr id="55" name="Freeform 5"/>
            <p:cNvSpPr>
              <a:spLocks noChangeArrowheads="1"/>
            </p:cNvSpPr>
            <p:nvPr/>
          </p:nvSpPr>
          <p:spPr bwMode="auto">
            <a:xfrm>
              <a:off x="9436597" y="6505981"/>
              <a:ext cx="713663" cy="713630"/>
            </a:xfrm>
            <a:custGeom>
              <a:avLst/>
              <a:gdLst>
                <a:gd name="T0" fmla="*/ 942 w 1248"/>
                <a:gd name="T1" fmla="*/ 0 h 1253"/>
                <a:gd name="T2" fmla="*/ 942 w 1248"/>
                <a:gd name="T3" fmla="*/ 0 h 1253"/>
                <a:gd name="T4" fmla="*/ 585 w 1248"/>
                <a:gd name="T5" fmla="*/ 506 h 1253"/>
                <a:gd name="T6" fmla="*/ 0 w 1248"/>
                <a:gd name="T7" fmla="*/ 305 h 1253"/>
                <a:gd name="T8" fmla="*/ 502 w 1248"/>
                <a:gd name="T9" fmla="*/ 662 h 1253"/>
                <a:gd name="T10" fmla="*/ 300 w 1248"/>
                <a:gd name="T11" fmla="*/ 1252 h 1253"/>
                <a:gd name="T12" fmla="*/ 662 w 1248"/>
                <a:gd name="T13" fmla="*/ 745 h 1253"/>
                <a:gd name="T14" fmla="*/ 1247 w 1248"/>
                <a:gd name="T15" fmla="*/ 946 h 1253"/>
                <a:gd name="T16" fmla="*/ 741 w 1248"/>
                <a:gd name="T17" fmla="*/ 589 h 1253"/>
                <a:gd name="T18" fmla="*/ 942 w 1248"/>
                <a:gd name="T19" fmla="*/ 0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8" h="1253">
                  <a:moveTo>
                    <a:pt x="942" y="0"/>
                  </a:moveTo>
                  <a:lnTo>
                    <a:pt x="942" y="0"/>
                  </a:lnTo>
                  <a:lnTo>
                    <a:pt x="585" y="506"/>
                  </a:lnTo>
                  <a:lnTo>
                    <a:pt x="0" y="305"/>
                  </a:lnTo>
                  <a:lnTo>
                    <a:pt x="502" y="662"/>
                  </a:lnTo>
                  <a:lnTo>
                    <a:pt x="300" y="1252"/>
                  </a:lnTo>
                  <a:lnTo>
                    <a:pt x="662" y="745"/>
                  </a:lnTo>
                  <a:lnTo>
                    <a:pt x="1247" y="946"/>
                  </a:lnTo>
                  <a:lnTo>
                    <a:pt x="741" y="589"/>
                  </a:lnTo>
                  <a:lnTo>
                    <a:pt x="942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7"/>
            <p:cNvSpPr>
              <a:spLocks noChangeArrowheads="1"/>
            </p:cNvSpPr>
            <p:nvPr/>
          </p:nvSpPr>
          <p:spPr bwMode="auto">
            <a:xfrm>
              <a:off x="12952538" y="5579572"/>
              <a:ext cx="307727" cy="314258"/>
            </a:xfrm>
            <a:custGeom>
              <a:avLst/>
              <a:gdLst>
                <a:gd name="T0" fmla="*/ 496 w 539"/>
                <a:gd name="T1" fmla="*/ 0 h 545"/>
                <a:gd name="T2" fmla="*/ 496 w 539"/>
                <a:gd name="T3" fmla="*/ 0 h 545"/>
                <a:gd name="T4" fmla="*/ 263 w 539"/>
                <a:gd name="T5" fmla="*/ 213 h 545"/>
                <a:gd name="T6" fmla="*/ 0 w 539"/>
                <a:gd name="T7" fmla="*/ 42 h 545"/>
                <a:gd name="T8" fmla="*/ 207 w 539"/>
                <a:gd name="T9" fmla="*/ 280 h 545"/>
                <a:gd name="T10" fmla="*/ 41 w 539"/>
                <a:gd name="T11" fmla="*/ 544 h 545"/>
                <a:gd name="T12" fmla="*/ 273 w 539"/>
                <a:gd name="T13" fmla="*/ 337 h 545"/>
                <a:gd name="T14" fmla="*/ 538 w 539"/>
                <a:gd name="T15" fmla="*/ 502 h 545"/>
                <a:gd name="T16" fmla="*/ 331 w 539"/>
                <a:gd name="T17" fmla="*/ 269 h 545"/>
                <a:gd name="T18" fmla="*/ 496 w 539"/>
                <a:gd name="T1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9" h="545">
                  <a:moveTo>
                    <a:pt x="496" y="0"/>
                  </a:moveTo>
                  <a:lnTo>
                    <a:pt x="496" y="0"/>
                  </a:lnTo>
                  <a:lnTo>
                    <a:pt x="263" y="213"/>
                  </a:lnTo>
                  <a:lnTo>
                    <a:pt x="0" y="42"/>
                  </a:lnTo>
                  <a:lnTo>
                    <a:pt x="207" y="280"/>
                  </a:lnTo>
                  <a:lnTo>
                    <a:pt x="41" y="544"/>
                  </a:lnTo>
                  <a:lnTo>
                    <a:pt x="273" y="337"/>
                  </a:lnTo>
                  <a:lnTo>
                    <a:pt x="538" y="502"/>
                  </a:lnTo>
                  <a:lnTo>
                    <a:pt x="331" y="269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9"/>
            <p:cNvSpPr>
              <a:spLocks noChangeArrowheads="1"/>
            </p:cNvSpPr>
            <p:nvPr/>
          </p:nvSpPr>
          <p:spPr bwMode="auto">
            <a:xfrm>
              <a:off x="10094606" y="8434091"/>
              <a:ext cx="307727" cy="314258"/>
            </a:xfrm>
            <a:custGeom>
              <a:avLst/>
              <a:gdLst>
                <a:gd name="T0" fmla="*/ 497 w 539"/>
                <a:gd name="T1" fmla="*/ 0 h 545"/>
                <a:gd name="T2" fmla="*/ 497 w 539"/>
                <a:gd name="T3" fmla="*/ 0 h 545"/>
                <a:gd name="T4" fmla="*/ 497 w 539"/>
                <a:gd name="T5" fmla="*/ 0 h 545"/>
                <a:gd name="T6" fmla="*/ 264 w 539"/>
                <a:gd name="T7" fmla="*/ 213 h 545"/>
                <a:gd name="T8" fmla="*/ 0 w 539"/>
                <a:gd name="T9" fmla="*/ 42 h 545"/>
                <a:gd name="T10" fmla="*/ 207 w 539"/>
                <a:gd name="T11" fmla="*/ 279 h 545"/>
                <a:gd name="T12" fmla="*/ 41 w 539"/>
                <a:gd name="T13" fmla="*/ 544 h 545"/>
                <a:gd name="T14" fmla="*/ 274 w 539"/>
                <a:gd name="T15" fmla="*/ 336 h 545"/>
                <a:gd name="T16" fmla="*/ 538 w 539"/>
                <a:gd name="T17" fmla="*/ 502 h 545"/>
                <a:gd name="T18" fmla="*/ 332 w 539"/>
                <a:gd name="T19" fmla="*/ 269 h 545"/>
                <a:gd name="T20" fmla="*/ 497 w 539"/>
                <a:gd name="T21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9" h="545">
                  <a:moveTo>
                    <a:pt x="497" y="0"/>
                  </a:moveTo>
                  <a:lnTo>
                    <a:pt x="497" y="0"/>
                  </a:lnTo>
                  <a:lnTo>
                    <a:pt x="497" y="0"/>
                  </a:lnTo>
                  <a:cubicBezTo>
                    <a:pt x="264" y="213"/>
                    <a:pt x="264" y="213"/>
                    <a:pt x="264" y="21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41" y="544"/>
                    <a:pt x="41" y="544"/>
                    <a:pt x="41" y="54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538" y="502"/>
                    <a:pt x="538" y="502"/>
                    <a:pt x="538" y="502"/>
                  </a:cubicBezTo>
                  <a:cubicBezTo>
                    <a:pt x="332" y="269"/>
                    <a:pt x="332" y="269"/>
                    <a:pt x="332" y="269"/>
                  </a:cubicBezTo>
                  <a:cubicBezTo>
                    <a:pt x="497" y="0"/>
                    <a:pt x="497" y="0"/>
                    <a:pt x="497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14602475" y="7055933"/>
              <a:ext cx="307727" cy="304439"/>
            </a:xfrm>
            <a:custGeom>
              <a:avLst/>
              <a:gdLst>
                <a:gd name="T0" fmla="*/ 496 w 539"/>
                <a:gd name="T1" fmla="*/ 0 h 539"/>
                <a:gd name="T2" fmla="*/ 263 w 539"/>
                <a:gd name="T3" fmla="*/ 207 h 539"/>
                <a:gd name="T4" fmla="*/ 0 w 539"/>
                <a:gd name="T5" fmla="*/ 42 h 539"/>
                <a:gd name="T6" fmla="*/ 207 w 539"/>
                <a:gd name="T7" fmla="*/ 274 h 539"/>
                <a:gd name="T8" fmla="*/ 42 w 539"/>
                <a:gd name="T9" fmla="*/ 538 h 539"/>
                <a:gd name="T10" fmla="*/ 274 w 539"/>
                <a:gd name="T11" fmla="*/ 331 h 539"/>
                <a:gd name="T12" fmla="*/ 538 w 539"/>
                <a:gd name="T13" fmla="*/ 497 h 539"/>
                <a:gd name="T14" fmla="*/ 331 w 539"/>
                <a:gd name="T15" fmla="*/ 264 h 539"/>
                <a:gd name="T16" fmla="*/ 496 w 539"/>
                <a:gd name="T1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9" h="539">
                  <a:moveTo>
                    <a:pt x="496" y="0"/>
                  </a:moveTo>
                  <a:lnTo>
                    <a:pt x="263" y="207"/>
                  </a:lnTo>
                  <a:lnTo>
                    <a:pt x="0" y="42"/>
                  </a:lnTo>
                  <a:lnTo>
                    <a:pt x="207" y="274"/>
                  </a:lnTo>
                  <a:lnTo>
                    <a:pt x="42" y="538"/>
                  </a:lnTo>
                  <a:lnTo>
                    <a:pt x="274" y="331"/>
                  </a:lnTo>
                  <a:lnTo>
                    <a:pt x="538" y="497"/>
                  </a:lnTo>
                  <a:lnTo>
                    <a:pt x="331" y="264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13633465" y="8096915"/>
              <a:ext cx="713663" cy="713630"/>
            </a:xfrm>
            <a:custGeom>
              <a:avLst/>
              <a:gdLst>
                <a:gd name="T0" fmla="*/ 947 w 1248"/>
                <a:gd name="T1" fmla="*/ 0 h 1249"/>
                <a:gd name="T2" fmla="*/ 947 w 1248"/>
                <a:gd name="T3" fmla="*/ 0 h 1249"/>
                <a:gd name="T4" fmla="*/ 591 w 1248"/>
                <a:gd name="T5" fmla="*/ 507 h 1249"/>
                <a:gd name="T6" fmla="*/ 0 w 1248"/>
                <a:gd name="T7" fmla="*/ 306 h 1249"/>
                <a:gd name="T8" fmla="*/ 508 w 1248"/>
                <a:gd name="T9" fmla="*/ 663 h 1249"/>
                <a:gd name="T10" fmla="*/ 306 w 1248"/>
                <a:gd name="T11" fmla="*/ 1248 h 1249"/>
                <a:gd name="T12" fmla="*/ 306 w 1248"/>
                <a:gd name="T13" fmla="*/ 1248 h 1249"/>
                <a:gd name="T14" fmla="*/ 663 w 1248"/>
                <a:gd name="T15" fmla="*/ 745 h 1249"/>
                <a:gd name="T16" fmla="*/ 1247 w 1248"/>
                <a:gd name="T17" fmla="*/ 947 h 1249"/>
                <a:gd name="T18" fmla="*/ 745 w 1248"/>
                <a:gd name="T19" fmla="*/ 585 h 1249"/>
                <a:gd name="T20" fmla="*/ 947 w 1248"/>
                <a:gd name="T21" fmla="*/ 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8" h="1249">
                  <a:moveTo>
                    <a:pt x="947" y="0"/>
                  </a:moveTo>
                  <a:lnTo>
                    <a:pt x="947" y="0"/>
                  </a:lnTo>
                  <a:lnTo>
                    <a:pt x="591" y="507"/>
                  </a:lnTo>
                  <a:lnTo>
                    <a:pt x="0" y="306"/>
                  </a:lnTo>
                  <a:lnTo>
                    <a:pt x="508" y="663"/>
                  </a:lnTo>
                  <a:lnTo>
                    <a:pt x="306" y="1248"/>
                  </a:lnTo>
                  <a:lnTo>
                    <a:pt x="306" y="1248"/>
                  </a:lnTo>
                  <a:lnTo>
                    <a:pt x="663" y="745"/>
                  </a:lnTo>
                  <a:lnTo>
                    <a:pt x="1247" y="947"/>
                  </a:lnTo>
                  <a:lnTo>
                    <a:pt x="745" y="585"/>
                  </a:lnTo>
                  <a:lnTo>
                    <a:pt x="947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TextBox 132"/>
          <p:cNvSpPr txBox="1"/>
          <p:nvPr/>
        </p:nvSpPr>
        <p:spPr>
          <a:xfrm>
            <a:off x="4698705" y="1910681"/>
            <a:ext cx="2807347" cy="246481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altLang="en-US" sz="12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唯一性</a:t>
            </a:r>
            <a:endParaRPr lang="en-US" sz="12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1" name="TextBox 133"/>
          <p:cNvSpPr txBox="1"/>
          <p:nvPr/>
        </p:nvSpPr>
        <p:spPr>
          <a:xfrm>
            <a:off x="6844464" y="4306134"/>
            <a:ext cx="2807347" cy="246481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altLang="en-US" sz="12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无序性</a:t>
            </a:r>
            <a:endParaRPr lang="en-US" sz="12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2" name="TextBox 134"/>
          <p:cNvSpPr txBox="1"/>
          <p:nvPr/>
        </p:nvSpPr>
        <p:spPr>
          <a:xfrm>
            <a:off x="2668100" y="4296514"/>
            <a:ext cx="2807347" cy="246481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altLang="en-US" sz="12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可变性</a:t>
            </a:r>
            <a:endParaRPr lang="en-US" sz="12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031972" y="3495152"/>
            <a:ext cx="2429647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集合是可变对象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069489" y="5054213"/>
            <a:ext cx="242964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集合中的元素是无序的，所以没有存在索引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599938" y="1605194"/>
            <a:ext cx="242964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集合中的元素具有唯一性，不存在两个相同的元素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3025425" y="1595730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3574021" y="1629603"/>
            <a:ext cx="6644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zh-CN" altLang="en-US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3"/>
          <p:cNvGrpSpPr/>
          <p:nvPr/>
        </p:nvGrpSpPr>
        <p:grpSpPr>
          <a:xfrm>
            <a:off x="3025422" y="2451302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3025422" y="3327713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3573499" y="2477037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3566909" y="3346474"/>
            <a:ext cx="6706393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交集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Group 19"/>
          <p:cNvGrpSpPr/>
          <p:nvPr/>
        </p:nvGrpSpPr>
        <p:grpSpPr>
          <a:xfrm>
            <a:off x="3025422" y="4230835"/>
            <a:ext cx="374477" cy="281039"/>
            <a:chOff x="789999" y="2242985"/>
            <a:chExt cx="504229" cy="378415"/>
          </a:xfrm>
        </p:grpSpPr>
        <p:sp>
          <p:nvSpPr>
            <p:cNvPr id="42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3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4" name="矩形 29"/>
          <p:cNvSpPr>
            <a:spLocks noChangeArrowheads="1"/>
          </p:cNvSpPr>
          <p:nvPr/>
        </p:nvSpPr>
        <p:spPr bwMode="auto">
          <a:xfrm>
            <a:off x="3574018" y="4264708"/>
            <a:ext cx="6644432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并集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69431" y="823865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常用功能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Group 23"/>
          <p:cNvGrpSpPr/>
          <p:nvPr/>
        </p:nvGrpSpPr>
        <p:grpSpPr>
          <a:xfrm>
            <a:off x="3025422" y="5059137"/>
            <a:ext cx="374477" cy="281039"/>
            <a:chOff x="789999" y="2242985"/>
            <a:chExt cx="504229" cy="378415"/>
          </a:xfrm>
        </p:grpSpPr>
        <p:sp>
          <p:nvSpPr>
            <p:cNvPr id="47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8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3573499" y="5084872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补集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Group 27"/>
          <p:cNvGrpSpPr/>
          <p:nvPr/>
        </p:nvGrpSpPr>
        <p:grpSpPr>
          <a:xfrm>
            <a:off x="3025422" y="5816285"/>
            <a:ext cx="374477" cy="281039"/>
            <a:chOff x="789999" y="2242985"/>
            <a:chExt cx="504229" cy="378415"/>
          </a:xfrm>
        </p:grpSpPr>
        <p:sp>
          <p:nvSpPr>
            <p:cNvPr id="51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3566909" y="5835046"/>
            <a:ext cx="6706393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去重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0" grpId="0"/>
      <p:bldP spid="41" grpId="0"/>
      <p:bldP spid="44" grpId="0"/>
      <p:bldP spid="49" grpId="0"/>
      <p:bldP spid="5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1448" y="622764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常用功能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36"/>
          <p:cNvSpPr>
            <a:spLocks noChangeArrowheads="1"/>
          </p:cNvSpPr>
          <p:nvPr/>
        </p:nvSpPr>
        <p:spPr bwMode="auto">
          <a:xfrm>
            <a:off x="1764925" y="2695980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/>
          <p:nvPr/>
        </p:nvSpPr>
        <p:spPr bwMode="auto">
          <a:xfrm>
            <a:off x="10044509" y="888670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/>
          <p:nvPr/>
        </p:nvSpPr>
        <p:spPr bwMode="auto">
          <a:xfrm>
            <a:off x="8937268" y="1084429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/>
          <p:nvPr/>
        </p:nvSpPr>
        <p:spPr bwMode="auto">
          <a:xfrm>
            <a:off x="8660458" y="1423037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/>
          <p:nvPr/>
        </p:nvSpPr>
        <p:spPr bwMode="auto">
          <a:xfrm>
            <a:off x="9261683" y="1636431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/>
          <p:nvPr/>
        </p:nvSpPr>
        <p:spPr bwMode="auto">
          <a:xfrm>
            <a:off x="7953443" y="2204305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/>
          <p:nvPr/>
        </p:nvSpPr>
        <p:spPr bwMode="auto">
          <a:xfrm>
            <a:off x="8663983" y="2606401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/>
          <p:nvPr/>
        </p:nvSpPr>
        <p:spPr bwMode="auto">
          <a:xfrm>
            <a:off x="8152677" y="337885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/>
          <p:nvPr/>
        </p:nvSpPr>
        <p:spPr bwMode="auto">
          <a:xfrm>
            <a:off x="9885828" y="2218414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/>
          <p:nvPr/>
        </p:nvSpPr>
        <p:spPr bwMode="auto">
          <a:xfrm>
            <a:off x="10056853" y="1749300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/>
          <p:nvPr/>
        </p:nvSpPr>
        <p:spPr bwMode="auto">
          <a:xfrm>
            <a:off x="10850259" y="1648776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/>
          <p:nvPr/>
        </p:nvSpPr>
        <p:spPr bwMode="auto">
          <a:xfrm>
            <a:off x="11261069" y="2163742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/>
          <p:nvPr/>
        </p:nvSpPr>
        <p:spPr bwMode="auto">
          <a:xfrm>
            <a:off x="11276935" y="274396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/>
          <p:nvPr/>
        </p:nvSpPr>
        <p:spPr bwMode="auto">
          <a:xfrm>
            <a:off x="11164095" y="357284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161957" y="1664649"/>
          <a:ext cx="7689224" cy="3852786"/>
        </p:xfrm>
        <a:graphic>
          <a:graphicData uri="http://schemas.openxmlformats.org/drawingml/2006/table">
            <a:tbl>
              <a:tblPr/>
              <a:tblGrid>
                <a:gridCol w="1066443"/>
                <a:gridCol w="1435021"/>
                <a:gridCol w="693907"/>
                <a:gridCol w="4493853"/>
              </a:tblGrid>
              <a:tr h="2946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effectLst/>
                        </a:rPr>
                        <a:t>数学符号</a:t>
                      </a:r>
                      <a:endParaRPr lang="zh-CN" altLang="en-US" sz="1200" b="1" dirty="0">
                        <a:effectLst/>
                      </a:endParaRPr>
                    </a:p>
                  </a:txBody>
                  <a:tcPr marL="114006" marR="114006" marT="52618" marB="526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python</a:t>
                      </a:r>
                      <a:r>
                        <a:rPr lang="zh-CN" altLang="en-US" sz="1200" b="1">
                          <a:effectLst/>
                        </a:rPr>
                        <a:t>运算符</a:t>
                      </a:r>
                      <a:endParaRPr lang="zh-CN" altLang="en-US" sz="1200" b="1">
                        <a:effectLst/>
                      </a:endParaRPr>
                    </a:p>
                  </a:txBody>
                  <a:tcPr marL="114006" marR="114006" marT="52618" marB="526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effectLst/>
                        </a:rPr>
                        <a:t>含义</a:t>
                      </a:r>
                      <a:endParaRPr lang="zh-CN" altLang="en-US" sz="1200" b="1">
                        <a:effectLst/>
                      </a:endParaRPr>
                    </a:p>
                  </a:txBody>
                  <a:tcPr marL="114006" marR="114006" marT="52618" marB="526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effectLst/>
                        </a:rPr>
                        <a:t>定义</a:t>
                      </a:r>
                      <a:endParaRPr lang="zh-CN" altLang="en-US" sz="1200" b="1">
                        <a:effectLst/>
                      </a:endParaRPr>
                    </a:p>
                  </a:txBody>
                  <a:tcPr marL="114006" marR="114006" marT="52618" marB="526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29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∩</a:t>
                      </a:r>
                      <a:endParaRPr lang="zh-CN" altLang="en-US" sz="1200">
                        <a:effectLst/>
                      </a:endParaRPr>
                    </a:p>
                  </a:txBody>
                  <a:tcPr marL="114006" marR="114006" marT="52618" marB="526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&amp;</a:t>
                      </a:r>
                      <a:endParaRPr lang="en-US" altLang="zh-CN" sz="1200">
                        <a:effectLst/>
                      </a:endParaRPr>
                    </a:p>
                  </a:txBody>
                  <a:tcPr marL="114006" marR="114006" marT="52618" marB="526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交集</a:t>
                      </a:r>
                      <a:endParaRPr lang="zh-CN" altLang="en-US" sz="1200">
                        <a:effectLst/>
                      </a:endParaRPr>
                    </a:p>
                  </a:txBody>
                  <a:tcPr marL="114006" marR="114006" marT="52618" marB="526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一般地</a:t>
                      </a:r>
                      <a:r>
                        <a:rPr lang="en-US" altLang="zh-CN" sz="1200">
                          <a:effectLst/>
                        </a:rPr>
                        <a:t>,</a:t>
                      </a:r>
                      <a:r>
                        <a:rPr lang="zh-CN" altLang="en-US" sz="1200">
                          <a:effectLst/>
                        </a:rPr>
                        <a:t>由所有属于</a:t>
                      </a:r>
                      <a:r>
                        <a:rPr lang="en-US" altLang="zh-CN" sz="1200">
                          <a:effectLst/>
                        </a:rPr>
                        <a:t>A</a:t>
                      </a:r>
                      <a:r>
                        <a:rPr lang="zh-CN" altLang="en-US" sz="1200">
                          <a:effectLst/>
                        </a:rPr>
                        <a:t>且属于</a:t>
                      </a:r>
                      <a:r>
                        <a:rPr lang="en-US" altLang="zh-CN" sz="1200">
                          <a:effectLst/>
                        </a:rPr>
                        <a:t>B</a:t>
                      </a:r>
                      <a:r>
                        <a:rPr lang="zh-CN" altLang="en-US" sz="1200">
                          <a:effectLst/>
                        </a:rPr>
                        <a:t>的元素所组成的集合叫做</a:t>
                      </a:r>
                      <a:r>
                        <a:rPr lang="en-US" altLang="zh-CN" sz="1200">
                          <a:effectLst/>
                        </a:rPr>
                        <a:t>AB</a:t>
                      </a:r>
                      <a:r>
                        <a:rPr lang="zh-CN" altLang="en-US" sz="1200">
                          <a:effectLst/>
                        </a:rPr>
                        <a:t>的交集</a:t>
                      </a:r>
                      <a:r>
                        <a:rPr lang="en-US" altLang="zh-CN" sz="1200">
                          <a:effectLst/>
                        </a:rPr>
                        <a:t>.</a:t>
                      </a:r>
                      <a:endParaRPr lang="en-US" altLang="zh-CN" sz="1200">
                        <a:effectLst/>
                      </a:endParaRPr>
                    </a:p>
                  </a:txBody>
                  <a:tcPr marL="114006" marR="114006" marT="52618" marB="526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29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∪</a:t>
                      </a:r>
                      <a:endParaRPr lang="zh-CN" altLang="en-US" sz="1200">
                        <a:effectLst/>
                      </a:endParaRPr>
                    </a:p>
                  </a:txBody>
                  <a:tcPr marL="114006" marR="114006" marT="52618" marB="526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|</a:t>
                      </a:r>
                      <a:endParaRPr lang="en-US" altLang="zh-CN" sz="1200">
                        <a:effectLst/>
                      </a:endParaRPr>
                    </a:p>
                  </a:txBody>
                  <a:tcPr marL="114006" marR="114006" marT="52618" marB="526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并集</a:t>
                      </a:r>
                      <a:endParaRPr lang="zh-CN" altLang="en-US" sz="1200">
                        <a:effectLst/>
                      </a:endParaRPr>
                    </a:p>
                  </a:txBody>
                  <a:tcPr marL="114006" marR="114006" marT="52618" marB="526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一般地</a:t>
                      </a:r>
                      <a:r>
                        <a:rPr lang="en-US" altLang="zh-CN" sz="1200">
                          <a:effectLst/>
                        </a:rPr>
                        <a:t>,</a:t>
                      </a:r>
                      <a:r>
                        <a:rPr lang="zh-CN" altLang="en-US" sz="1200">
                          <a:effectLst/>
                        </a:rPr>
                        <a:t>由所有属于集合</a:t>
                      </a:r>
                      <a:r>
                        <a:rPr lang="en-US" altLang="zh-CN" sz="1200">
                          <a:effectLst/>
                        </a:rPr>
                        <a:t>A</a:t>
                      </a:r>
                      <a:r>
                        <a:rPr lang="zh-CN" altLang="en-US" sz="1200">
                          <a:effectLst/>
                        </a:rPr>
                        <a:t>或属于集合</a:t>
                      </a:r>
                      <a:r>
                        <a:rPr lang="en-US" altLang="zh-CN" sz="1200">
                          <a:effectLst/>
                        </a:rPr>
                        <a:t>B</a:t>
                      </a:r>
                      <a:r>
                        <a:rPr lang="zh-CN" altLang="en-US" sz="1200">
                          <a:effectLst/>
                        </a:rPr>
                        <a:t>的元素所组成的集合</a:t>
                      </a:r>
                      <a:r>
                        <a:rPr lang="en-US" altLang="zh-CN" sz="1200">
                          <a:effectLst/>
                        </a:rPr>
                        <a:t>,</a:t>
                      </a:r>
                      <a:r>
                        <a:rPr lang="zh-CN" altLang="en-US" sz="1200">
                          <a:effectLst/>
                        </a:rPr>
                        <a:t>叫做</a:t>
                      </a:r>
                      <a:r>
                        <a:rPr lang="en-US" altLang="zh-CN" sz="1200">
                          <a:effectLst/>
                        </a:rPr>
                        <a:t>AB</a:t>
                      </a:r>
                      <a:r>
                        <a:rPr lang="zh-CN" altLang="en-US" sz="1200">
                          <a:effectLst/>
                        </a:rPr>
                        <a:t>的并集　</a:t>
                      </a:r>
                      <a:endParaRPr lang="zh-CN" altLang="en-US" sz="1200">
                        <a:effectLst/>
                      </a:endParaRPr>
                    </a:p>
                  </a:txBody>
                  <a:tcPr marL="114006" marR="114006" marT="52618" marB="526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526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effectLst/>
                        </a:rPr>
                        <a:t>-</a:t>
                      </a:r>
                      <a:r>
                        <a:rPr lang="zh-CN" altLang="en-US" sz="1200" dirty="0">
                          <a:effectLst/>
                        </a:rPr>
                        <a:t>或</a:t>
                      </a:r>
                      <a:r>
                        <a:rPr lang="en-US" altLang="zh-CN" sz="1200" dirty="0">
                          <a:effectLst/>
                        </a:rPr>
                        <a:t>\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marL="114006" marR="114006" marT="52618" marB="526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effectLst/>
                        </a:rPr>
                        <a:t>- 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marL="114006" marR="114006" marT="52618" marB="526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相对补集</a:t>
                      </a:r>
                      <a:r>
                        <a:rPr lang="en-US" altLang="zh-CN" sz="1200" dirty="0">
                          <a:effectLst/>
                        </a:rPr>
                        <a:t>/</a:t>
                      </a:r>
                      <a:r>
                        <a:rPr lang="zh-CN" altLang="en-US" sz="1200" dirty="0">
                          <a:effectLst/>
                        </a:rPr>
                        <a:t>差集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114006" marR="114006" marT="52618" marB="526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effectLst/>
                        </a:rPr>
                        <a:t>A-B</a:t>
                      </a:r>
                      <a:r>
                        <a:rPr lang="zh-CN" altLang="en-US" sz="1200" dirty="0">
                          <a:effectLst/>
                        </a:rPr>
                        <a:t>，取在</a:t>
                      </a:r>
                      <a:r>
                        <a:rPr lang="en-US" altLang="zh-CN" sz="1200" dirty="0">
                          <a:effectLst/>
                        </a:rPr>
                        <a:t>A</a:t>
                      </a:r>
                      <a:r>
                        <a:rPr lang="zh-CN" altLang="en-US" sz="1200" dirty="0">
                          <a:effectLst/>
                        </a:rPr>
                        <a:t>集合但不在</a:t>
                      </a:r>
                      <a:r>
                        <a:rPr lang="en-US" altLang="zh-CN" sz="1200" dirty="0">
                          <a:effectLst/>
                        </a:rPr>
                        <a:t>B</a:t>
                      </a:r>
                      <a:r>
                        <a:rPr lang="zh-CN" altLang="en-US" sz="1200" dirty="0">
                          <a:effectLst/>
                        </a:rPr>
                        <a:t>集合的项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marL="114006" marR="114006" marT="52618" marB="526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9646">
                <a:tc>
                  <a:txBody>
                    <a:bodyPr/>
                    <a:lstStyle/>
                    <a:p>
                      <a:pPr algn="ctr"/>
                      <a:endParaRPr lang="en-US" altLang="zh-CN" sz="1200" dirty="0">
                        <a:effectLst/>
                      </a:endParaRPr>
                    </a:p>
                  </a:txBody>
                  <a:tcPr marL="114006" marR="114006" marT="52618" marB="526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effectLst/>
                        </a:rPr>
                        <a:t>^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marL="114006" marR="114006" marT="52618" marB="526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对称差集</a:t>
                      </a:r>
                      <a:r>
                        <a:rPr lang="en-US" altLang="zh-CN" sz="1200" dirty="0">
                          <a:effectLst/>
                        </a:rPr>
                        <a:t>/</a:t>
                      </a:r>
                      <a:r>
                        <a:rPr lang="zh-CN" altLang="en-US" sz="1200" dirty="0">
                          <a:effectLst/>
                        </a:rPr>
                        <a:t>反交集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114006" marR="114006" marT="52618" marB="526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effectLst/>
                        </a:rPr>
                        <a:t>A^B</a:t>
                      </a:r>
                      <a:r>
                        <a:rPr lang="zh-CN" altLang="en-US" sz="1200" dirty="0">
                          <a:effectLst/>
                        </a:rPr>
                        <a:t>，取只在</a:t>
                      </a:r>
                      <a:r>
                        <a:rPr lang="en-US" altLang="zh-CN" sz="1200" dirty="0">
                          <a:effectLst/>
                        </a:rPr>
                        <a:t>A</a:t>
                      </a:r>
                      <a:r>
                        <a:rPr lang="zh-CN" altLang="en-US" sz="1200" dirty="0">
                          <a:effectLst/>
                        </a:rPr>
                        <a:t>集合和只在</a:t>
                      </a:r>
                      <a:r>
                        <a:rPr lang="en-US" altLang="zh-CN" sz="1200" dirty="0">
                          <a:effectLst/>
                        </a:rPr>
                        <a:t>B</a:t>
                      </a:r>
                      <a:r>
                        <a:rPr lang="zh-CN" altLang="en-US" sz="1200" dirty="0">
                          <a:effectLst/>
                        </a:rPr>
                        <a:t>集合的项，去掉两者交集项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marL="114006" marR="114006" marT="52618" marB="526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82715" y="283869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功能集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itle 20"/>
          <p:cNvSpPr txBox="1"/>
          <p:nvPr/>
        </p:nvSpPr>
        <p:spPr>
          <a:xfrm>
            <a:off x="4670986" y="4435072"/>
            <a:ext cx="867455" cy="231089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 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899367" y="853486"/>
          <a:ext cx="7300214" cy="5720645"/>
        </p:xfrm>
        <a:graphic>
          <a:graphicData uri="http://schemas.openxmlformats.org/drawingml/2006/table">
            <a:tbl>
              <a:tblPr/>
              <a:tblGrid>
                <a:gridCol w="2153031"/>
                <a:gridCol w="803275"/>
                <a:gridCol w="2332004"/>
                <a:gridCol w="2011904"/>
              </a:tblGrid>
              <a:tr h="417125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方法名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返回值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含义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案例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4136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add()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set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增加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S.add(11) print(S)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36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clear()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set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清空成为空集合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S.clear() print(S)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3710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copy()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set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复制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S1 = S.copy() print(S1)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difference()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set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找出</a:t>
                      </a:r>
                      <a:r>
                        <a:rPr lang="en-US" altLang="zh-CN">
                          <a:effectLst/>
                        </a:rPr>
                        <a:t>S1</a:t>
                      </a:r>
                      <a:r>
                        <a:rPr lang="zh-CN" altLang="en-US">
                          <a:effectLst/>
                        </a:rPr>
                        <a:t>中有的，但</a:t>
                      </a:r>
                      <a:r>
                        <a:rPr lang="en-US" altLang="zh-CN">
                          <a:effectLst/>
                        </a:rPr>
                        <a:t>S2</a:t>
                      </a:r>
                      <a:r>
                        <a:rPr lang="zh-CN" altLang="en-US">
                          <a:effectLst/>
                        </a:rPr>
                        <a:t>中不存在的集合并赋值给新的变量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S3 = S1.difference(S2)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3710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difference_update()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set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找出</a:t>
                      </a:r>
                      <a:r>
                        <a:rPr lang="en-US">
                          <a:effectLst/>
                        </a:rPr>
                        <a:t>s1</a:t>
                      </a:r>
                      <a:r>
                        <a:rPr lang="zh-CN" altLang="en-US">
                          <a:effectLst/>
                        </a:rPr>
                        <a:t>中有的，但</a:t>
                      </a:r>
                      <a:r>
                        <a:rPr lang="en-US">
                          <a:effectLst/>
                        </a:rPr>
                        <a:t>s2</a:t>
                      </a:r>
                      <a:r>
                        <a:rPr lang="zh-CN" altLang="en-US">
                          <a:effectLst/>
                        </a:rPr>
                        <a:t>中不存在的集合 ，更新自身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S1.difference_update(S2)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discard()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None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在集合中移除指定元素，不存在不报错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S.discard(5) print(S)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remove()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None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在集合中移除指定元素，不存在会报错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S.remove(6) print(S)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intersection()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set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取</a:t>
                      </a:r>
                      <a:r>
                        <a:rPr lang="en-US" altLang="zh-CN" dirty="0">
                          <a:effectLst/>
                        </a:rPr>
                        <a:t>s1</a:t>
                      </a:r>
                      <a:r>
                        <a:rPr lang="zh-CN" altLang="en-US" dirty="0">
                          <a:effectLst/>
                        </a:rPr>
                        <a:t>、</a:t>
                      </a:r>
                      <a:r>
                        <a:rPr lang="en-US" altLang="zh-CN" dirty="0">
                          <a:effectLst/>
                        </a:rPr>
                        <a:t>s2</a:t>
                      </a:r>
                      <a:r>
                        <a:rPr lang="zh-CN" altLang="en-US" dirty="0">
                          <a:effectLst/>
                        </a:rPr>
                        <a:t>集合的交集并赋值给新的变量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s3 = s1.intersection(s2)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6"/>
          <a:stretch>
            <a:fillRect/>
          </a:stretch>
        </p:blipFill>
        <p:spPr>
          <a:xfrm flipV="1">
            <a:off x="0" y="-62347"/>
            <a:ext cx="12192000" cy="20781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6"/>
          <a:stretch>
            <a:fillRect/>
          </a:stretch>
        </p:blipFill>
        <p:spPr>
          <a:xfrm>
            <a:off x="0" y="5195456"/>
            <a:ext cx="12192000" cy="23067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78812" y="1620982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86211" y="2866375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 </a:t>
            </a:r>
            <a:r>
              <a:rPr lang="en-US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86211" y="3961603"/>
            <a:ext cx="402656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 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65218" y="2866375"/>
            <a:ext cx="402656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 </a:t>
            </a:r>
            <a:r>
              <a:rPr lang="zh-CN" altLang="en-US" sz="3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en-US" altLang="zh-CN" sz="3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endParaRPr lang="zh-CN" altLang="en-US" sz="36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65218" y="3961603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04. 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  <p:bldP spid="6" grpId="0"/>
      <p:bldP spid="7" grpId="0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82715" y="283869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功能集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itle 20"/>
          <p:cNvSpPr txBox="1"/>
          <p:nvPr/>
        </p:nvSpPr>
        <p:spPr>
          <a:xfrm>
            <a:off x="4670986" y="4435072"/>
            <a:ext cx="867455" cy="231089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 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794151" y="745534"/>
          <a:ext cx="8695899" cy="5606345"/>
        </p:xfrm>
        <a:graphic>
          <a:graphicData uri="http://schemas.openxmlformats.org/drawingml/2006/table">
            <a:tbl>
              <a:tblPr/>
              <a:tblGrid>
                <a:gridCol w="2432259"/>
                <a:gridCol w="714375"/>
                <a:gridCol w="3028714"/>
                <a:gridCol w="2520551"/>
              </a:tblGrid>
              <a:tr h="417125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方法名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返回值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含义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案例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4136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intersection_update()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set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取</a:t>
                      </a:r>
                      <a:r>
                        <a:rPr lang="en-US" dirty="0">
                          <a:effectLst/>
                        </a:rPr>
                        <a:t>s1、s2</a:t>
                      </a:r>
                      <a:r>
                        <a:rPr lang="zh-CN" altLang="en-US" dirty="0">
                          <a:effectLst/>
                        </a:rPr>
                        <a:t>集合的交集</a:t>
                      </a:r>
                      <a:r>
                        <a:rPr lang="en-US" altLang="zh-CN" dirty="0">
                          <a:effectLst/>
                        </a:rPr>
                        <a:t>,</a:t>
                      </a:r>
                      <a:r>
                        <a:rPr lang="zh-CN" altLang="en-US" dirty="0">
                          <a:effectLst/>
                        </a:rPr>
                        <a:t>更新自身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s1.intersection_update(s2)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36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isdisjoint()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bool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判断</a:t>
                      </a:r>
                      <a:r>
                        <a:rPr lang="en-US">
                          <a:effectLst/>
                        </a:rPr>
                        <a:t>s1、s2</a:t>
                      </a:r>
                      <a:r>
                        <a:rPr lang="zh-CN" altLang="en-US">
                          <a:effectLst/>
                        </a:rPr>
                        <a:t>集合是否无交集，有</a:t>
                      </a:r>
                      <a:r>
                        <a:rPr lang="en-US" sz="1800">
                          <a:effectLst/>
                          <a:sym typeface="+mn-ea"/>
                        </a:rPr>
                        <a:t>False</a:t>
                      </a:r>
                      <a:r>
                        <a:rPr lang="en-US">
                          <a:effectLst/>
                        </a:rPr>
                        <a:t>；</a:t>
                      </a:r>
                      <a:r>
                        <a:rPr lang="zh-CN" altLang="en-US">
                          <a:effectLst/>
                        </a:rPr>
                        <a:t>无</a:t>
                      </a:r>
                      <a:r>
                        <a:rPr lang="en-US" altLang="zh-CN">
                          <a:effectLst/>
                        </a:rPr>
                        <a:t>True</a:t>
                      </a:r>
                      <a:endParaRPr lang="en-US" altLang="zh-CN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ret = s1.isdisjoint(s2)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3710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issubset()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bool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判断</a:t>
                      </a:r>
                      <a:r>
                        <a:rPr lang="en-US">
                          <a:effectLst/>
                        </a:rPr>
                        <a:t>s1</a:t>
                      </a:r>
                      <a:r>
                        <a:rPr lang="zh-CN" altLang="en-US">
                          <a:effectLst/>
                        </a:rPr>
                        <a:t>是否是</a:t>
                      </a:r>
                      <a:r>
                        <a:rPr lang="en-US">
                          <a:effectLst/>
                        </a:rPr>
                        <a:t>s2</a:t>
                      </a:r>
                      <a:r>
                        <a:rPr lang="zh-CN" altLang="en-US">
                          <a:effectLst/>
                        </a:rPr>
                        <a:t>的子集，是 </a:t>
                      </a:r>
                      <a:r>
                        <a:rPr lang="en-US">
                          <a:effectLst/>
                        </a:rPr>
                        <a:t>True；</a:t>
                      </a:r>
                      <a:r>
                        <a:rPr lang="zh-CN" altLang="en-US">
                          <a:effectLst/>
                        </a:rPr>
                        <a:t>否</a:t>
                      </a:r>
                      <a:r>
                        <a:rPr lang="en-US">
                          <a:effectLst/>
                        </a:rPr>
                        <a:t>False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ret = s1.issubset(s2)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issuperset()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bool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判断</a:t>
                      </a:r>
                      <a:r>
                        <a:rPr lang="en-US" dirty="0">
                          <a:effectLst/>
                        </a:rPr>
                        <a:t>s1</a:t>
                      </a:r>
                      <a:r>
                        <a:rPr lang="zh-CN" altLang="en-US" dirty="0">
                          <a:effectLst/>
                        </a:rPr>
                        <a:t>是否是</a:t>
                      </a:r>
                      <a:r>
                        <a:rPr lang="en-US" dirty="0">
                          <a:effectLst/>
                        </a:rPr>
                        <a:t>s2</a:t>
                      </a:r>
                      <a:r>
                        <a:rPr lang="zh-CN" altLang="en-US" dirty="0">
                          <a:effectLst/>
                        </a:rPr>
                        <a:t>的父集，是 </a:t>
                      </a:r>
                      <a:r>
                        <a:rPr lang="en-US" dirty="0">
                          <a:effectLst/>
                        </a:rPr>
                        <a:t>True；</a:t>
                      </a:r>
                      <a:r>
                        <a:rPr lang="zh-CN" altLang="en-US" dirty="0">
                          <a:effectLst/>
                        </a:rPr>
                        <a:t>否</a:t>
                      </a:r>
                      <a:r>
                        <a:rPr lang="en-US" dirty="0">
                          <a:effectLst/>
                        </a:rPr>
                        <a:t>False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ret = s1.issuperset(s2)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3710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pop()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set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随机删除集合中元素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 = S.pop() print(a) print(S)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symmetric_difference()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set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把</a:t>
                      </a:r>
                      <a:r>
                        <a:rPr lang="en-US" altLang="zh-CN">
                          <a:effectLst/>
                        </a:rPr>
                        <a:t>s1</a:t>
                      </a:r>
                      <a:r>
                        <a:rPr lang="zh-CN" altLang="en-US">
                          <a:effectLst/>
                        </a:rPr>
                        <a:t>存在但</a:t>
                      </a:r>
                      <a:r>
                        <a:rPr lang="en-US" altLang="zh-CN">
                          <a:effectLst/>
                        </a:rPr>
                        <a:t>s2</a:t>
                      </a:r>
                      <a:r>
                        <a:rPr lang="zh-CN" altLang="en-US">
                          <a:effectLst/>
                        </a:rPr>
                        <a:t>不存在的和</a:t>
                      </a:r>
                      <a:r>
                        <a:rPr lang="en-US" altLang="zh-CN">
                          <a:effectLst/>
                        </a:rPr>
                        <a:t>s2</a:t>
                      </a:r>
                      <a:r>
                        <a:rPr lang="zh-CN" altLang="en-US">
                          <a:effectLst/>
                        </a:rPr>
                        <a:t>存在但</a:t>
                      </a:r>
                      <a:r>
                        <a:rPr lang="en-US" altLang="zh-CN">
                          <a:effectLst/>
                        </a:rPr>
                        <a:t>s1</a:t>
                      </a:r>
                      <a:r>
                        <a:rPr lang="zh-CN" altLang="en-US">
                          <a:effectLst/>
                        </a:rPr>
                        <a:t>不存在的元素组成一个新的集合</a:t>
                      </a:r>
                      <a:r>
                        <a:rPr lang="en-US" altLang="zh-CN">
                          <a:effectLst/>
                        </a:rPr>
                        <a:t>s3</a:t>
                      </a:r>
                      <a:endParaRPr lang="en-US" altLang="zh-CN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s3 = s1.symmetric_difference(s2)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symmetric_difference_update()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set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把</a:t>
                      </a:r>
                      <a:r>
                        <a:rPr lang="en-US" altLang="zh-CN">
                          <a:effectLst/>
                        </a:rPr>
                        <a:t>s1</a:t>
                      </a:r>
                      <a:r>
                        <a:rPr lang="zh-CN" altLang="en-US">
                          <a:effectLst/>
                        </a:rPr>
                        <a:t>存在但</a:t>
                      </a:r>
                      <a:r>
                        <a:rPr lang="en-US" altLang="zh-CN">
                          <a:effectLst/>
                        </a:rPr>
                        <a:t>s2</a:t>
                      </a:r>
                      <a:r>
                        <a:rPr lang="zh-CN" altLang="en-US">
                          <a:effectLst/>
                        </a:rPr>
                        <a:t>不存在的和</a:t>
                      </a:r>
                      <a:r>
                        <a:rPr lang="en-US" altLang="zh-CN">
                          <a:effectLst/>
                        </a:rPr>
                        <a:t>s2</a:t>
                      </a:r>
                      <a:r>
                        <a:rPr lang="zh-CN" altLang="en-US">
                          <a:effectLst/>
                        </a:rPr>
                        <a:t>存在但</a:t>
                      </a:r>
                      <a:r>
                        <a:rPr lang="en-US" altLang="zh-CN">
                          <a:effectLst/>
                        </a:rPr>
                        <a:t>s1</a:t>
                      </a:r>
                      <a:r>
                        <a:rPr lang="zh-CN" altLang="en-US">
                          <a:effectLst/>
                        </a:rPr>
                        <a:t>不存在的元素组成一个新的集合并更新给</a:t>
                      </a:r>
                      <a:r>
                        <a:rPr lang="en-US" altLang="zh-CN">
                          <a:effectLst/>
                        </a:rPr>
                        <a:t>s1</a:t>
                      </a:r>
                      <a:endParaRPr lang="en-US" altLang="zh-CN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s1.symmetric_difference_update(s2)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82715" y="283869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功能集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itle 20"/>
          <p:cNvSpPr txBox="1"/>
          <p:nvPr/>
        </p:nvSpPr>
        <p:spPr>
          <a:xfrm>
            <a:off x="4670986" y="4435072"/>
            <a:ext cx="867455" cy="231089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 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893250" y="1155756"/>
          <a:ext cx="7500949" cy="1194365"/>
        </p:xfrm>
        <a:graphic>
          <a:graphicData uri="http://schemas.openxmlformats.org/drawingml/2006/table">
            <a:tbl>
              <a:tblPr/>
              <a:tblGrid>
                <a:gridCol w="2493466"/>
                <a:gridCol w="663575"/>
                <a:gridCol w="2332004"/>
                <a:gridCol w="2011904"/>
              </a:tblGrid>
              <a:tr h="417125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方法名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返回值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含义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案例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4136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union()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set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取</a:t>
                      </a:r>
                      <a:r>
                        <a:rPr lang="en-US" dirty="0">
                          <a:effectLst/>
                        </a:rPr>
                        <a:t>s1</a:t>
                      </a:r>
                      <a:r>
                        <a:rPr lang="zh-CN" altLang="en-US" dirty="0">
                          <a:effectLst/>
                        </a:rPr>
                        <a:t>和</a:t>
                      </a:r>
                      <a:r>
                        <a:rPr lang="en-US" dirty="0">
                          <a:effectLst/>
                        </a:rPr>
                        <a:t>s2</a:t>
                      </a:r>
                      <a:r>
                        <a:rPr lang="zh-CN" altLang="en-US" dirty="0">
                          <a:effectLst/>
                        </a:rPr>
                        <a:t>的并集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s3 = s1.union(s2)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36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update()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set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同上，更新为</a:t>
                      </a:r>
                      <a:r>
                        <a:rPr lang="en-US" altLang="zh-CN">
                          <a:effectLst/>
                        </a:rPr>
                        <a:t>s1</a:t>
                      </a:r>
                      <a:endParaRPr lang="en-US" altLang="zh-CN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s1.update(s2)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84"/>
          <p:cNvSpPr/>
          <p:nvPr/>
        </p:nvSpPr>
        <p:spPr bwMode="auto">
          <a:xfrm>
            <a:off x="1786495" y="1984703"/>
            <a:ext cx="764860" cy="7650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" name="Oval 87"/>
          <p:cNvSpPr/>
          <p:nvPr/>
        </p:nvSpPr>
        <p:spPr bwMode="auto">
          <a:xfrm>
            <a:off x="1793259" y="2976191"/>
            <a:ext cx="764860" cy="7650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6" name="Oval 91"/>
          <p:cNvSpPr/>
          <p:nvPr/>
        </p:nvSpPr>
        <p:spPr bwMode="auto">
          <a:xfrm>
            <a:off x="1788710" y="3980562"/>
            <a:ext cx="764860" cy="76506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7" name="Freeform 36"/>
          <p:cNvSpPr>
            <a:spLocks noChangeArrowheads="1"/>
          </p:cNvSpPr>
          <p:nvPr/>
        </p:nvSpPr>
        <p:spPr bwMode="auto">
          <a:xfrm>
            <a:off x="2034914" y="2190162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8" name="Freeform 39"/>
          <p:cNvSpPr>
            <a:spLocks noChangeArrowheads="1"/>
          </p:cNvSpPr>
          <p:nvPr/>
        </p:nvSpPr>
        <p:spPr bwMode="auto">
          <a:xfrm>
            <a:off x="2013421" y="3184089"/>
            <a:ext cx="316312" cy="316315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9" name="Freeform 21"/>
          <p:cNvSpPr>
            <a:spLocks noChangeArrowheads="1"/>
          </p:cNvSpPr>
          <p:nvPr/>
        </p:nvSpPr>
        <p:spPr bwMode="auto">
          <a:xfrm>
            <a:off x="1930876" y="4232410"/>
            <a:ext cx="493793" cy="275303"/>
          </a:xfrm>
          <a:custGeom>
            <a:avLst/>
            <a:gdLst>
              <a:gd name="T0" fmla="*/ 249 w 497"/>
              <a:gd name="T1" fmla="*/ 0 h 276"/>
              <a:gd name="T2" fmla="*/ 249 w 497"/>
              <a:gd name="T3" fmla="*/ 0 h 276"/>
              <a:gd name="T4" fmla="*/ 0 w 497"/>
              <a:gd name="T5" fmla="*/ 133 h 276"/>
              <a:gd name="T6" fmla="*/ 249 w 497"/>
              <a:gd name="T7" fmla="*/ 275 h 276"/>
              <a:gd name="T8" fmla="*/ 496 w 497"/>
              <a:gd name="T9" fmla="*/ 133 h 276"/>
              <a:gd name="T10" fmla="*/ 249 w 497"/>
              <a:gd name="T11" fmla="*/ 0 h 276"/>
              <a:gd name="T12" fmla="*/ 249 w 497"/>
              <a:gd name="T13" fmla="*/ 239 h 276"/>
              <a:gd name="T14" fmla="*/ 249 w 497"/>
              <a:gd name="T15" fmla="*/ 239 h 276"/>
              <a:gd name="T16" fmla="*/ 142 w 497"/>
              <a:gd name="T17" fmla="*/ 133 h 276"/>
              <a:gd name="T18" fmla="*/ 249 w 497"/>
              <a:gd name="T19" fmla="*/ 26 h 276"/>
              <a:gd name="T20" fmla="*/ 355 w 497"/>
              <a:gd name="T21" fmla="*/ 133 h 276"/>
              <a:gd name="T22" fmla="*/ 249 w 497"/>
              <a:gd name="T23" fmla="*/ 239 h 276"/>
              <a:gd name="T24" fmla="*/ 249 w 497"/>
              <a:gd name="T25" fmla="*/ 133 h 276"/>
              <a:gd name="T26" fmla="*/ 249 w 497"/>
              <a:gd name="T27" fmla="*/ 133 h 276"/>
              <a:gd name="T28" fmla="*/ 249 w 497"/>
              <a:gd name="T29" fmla="*/ 79 h 276"/>
              <a:gd name="T30" fmla="*/ 195 w 497"/>
              <a:gd name="T31" fmla="*/ 133 h 276"/>
              <a:gd name="T32" fmla="*/ 249 w 497"/>
              <a:gd name="T33" fmla="*/ 186 h 276"/>
              <a:gd name="T34" fmla="*/ 302 w 497"/>
              <a:gd name="T35" fmla="*/ 133 h 276"/>
              <a:gd name="T36" fmla="*/ 249 w 497"/>
              <a:gd name="T37" fmla="*/ 133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97" h="276">
                <a:moveTo>
                  <a:pt x="249" y="0"/>
                </a:moveTo>
                <a:lnTo>
                  <a:pt x="249" y="0"/>
                </a:lnTo>
                <a:cubicBezTo>
                  <a:pt x="89" y="0"/>
                  <a:pt x="0" y="115"/>
                  <a:pt x="0" y="133"/>
                </a:cubicBezTo>
                <a:cubicBezTo>
                  <a:pt x="0" y="151"/>
                  <a:pt x="89" y="275"/>
                  <a:pt x="249" y="275"/>
                </a:cubicBezTo>
                <a:cubicBezTo>
                  <a:pt x="408" y="275"/>
                  <a:pt x="496" y="151"/>
                  <a:pt x="496" y="133"/>
                </a:cubicBezTo>
                <a:cubicBezTo>
                  <a:pt x="496" y="115"/>
                  <a:pt x="408" y="0"/>
                  <a:pt x="249" y="0"/>
                </a:cubicBezTo>
                <a:close/>
                <a:moveTo>
                  <a:pt x="249" y="239"/>
                </a:moveTo>
                <a:lnTo>
                  <a:pt x="249" y="239"/>
                </a:lnTo>
                <a:cubicBezTo>
                  <a:pt x="186" y="239"/>
                  <a:pt x="142" y="195"/>
                  <a:pt x="142" y="133"/>
                </a:cubicBezTo>
                <a:cubicBezTo>
                  <a:pt x="142" y="79"/>
                  <a:pt x="186" y="26"/>
                  <a:pt x="249" y="26"/>
                </a:cubicBezTo>
                <a:cubicBezTo>
                  <a:pt x="310" y="26"/>
                  <a:pt x="355" y="79"/>
                  <a:pt x="355" y="133"/>
                </a:cubicBezTo>
                <a:cubicBezTo>
                  <a:pt x="355" y="195"/>
                  <a:pt x="310" y="239"/>
                  <a:pt x="249" y="239"/>
                </a:cubicBezTo>
                <a:close/>
                <a:moveTo>
                  <a:pt x="249" y="133"/>
                </a:moveTo>
                <a:lnTo>
                  <a:pt x="249" y="133"/>
                </a:lnTo>
                <a:cubicBezTo>
                  <a:pt x="239" y="123"/>
                  <a:pt x="266" y="79"/>
                  <a:pt x="249" y="79"/>
                </a:cubicBezTo>
                <a:cubicBezTo>
                  <a:pt x="221" y="79"/>
                  <a:pt x="195" y="107"/>
                  <a:pt x="195" y="133"/>
                </a:cubicBezTo>
                <a:cubicBezTo>
                  <a:pt x="195" y="168"/>
                  <a:pt x="221" y="186"/>
                  <a:pt x="249" y="186"/>
                </a:cubicBezTo>
                <a:cubicBezTo>
                  <a:pt x="274" y="186"/>
                  <a:pt x="302" y="168"/>
                  <a:pt x="302" y="133"/>
                </a:cubicBezTo>
                <a:cubicBezTo>
                  <a:pt x="302" y="123"/>
                  <a:pt x="257" y="142"/>
                  <a:pt x="249" y="1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/>
          <p:nvPr/>
        </p:nvSpPr>
        <p:spPr bwMode="auto">
          <a:xfrm>
            <a:off x="8305237" y="1677340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/>
          <p:nvPr/>
        </p:nvSpPr>
        <p:spPr bwMode="auto">
          <a:xfrm>
            <a:off x="7197996" y="1873099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/>
          <p:nvPr/>
        </p:nvSpPr>
        <p:spPr bwMode="auto">
          <a:xfrm>
            <a:off x="6921186" y="2211707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/>
          <p:nvPr/>
        </p:nvSpPr>
        <p:spPr bwMode="auto">
          <a:xfrm>
            <a:off x="7522411" y="2425101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/>
          <p:nvPr/>
        </p:nvSpPr>
        <p:spPr bwMode="auto">
          <a:xfrm>
            <a:off x="6214171" y="2992975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/>
          <p:nvPr/>
        </p:nvSpPr>
        <p:spPr bwMode="auto">
          <a:xfrm>
            <a:off x="6924711" y="3395071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/>
          <p:nvPr/>
        </p:nvSpPr>
        <p:spPr bwMode="auto">
          <a:xfrm>
            <a:off x="6413405" y="416752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/>
          <p:nvPr/>
        </p:nvSpPr>
        <p:spPr bwMode="auto">
          <a:xfrm>
            <a:off x="8146556" y="3007084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/>
          <p:nvPr/>
        </p:nvSpPr>
        <p:spPr bwMode="auto">
          <a:xfrm>
            <a:off x="8317581" y="2537970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/>
          <p:nvPr/>
        </p:nvSpPr>
        <p:spPr bwMode="auto">
          <a:xfrm>
            <a:off x="9110987" y="2437446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/>
          <p:nvPr/>
        </p:nvSpPr>
        <p:spPr bwMode="auto">
          <a:xfrm>
            <a:off x="9521797" y="2952412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/>
          <p:nvPr/>
        </p:nvSpPr>
        <p:spPr bwMode="auto">
          <a:xfrm>
            <a:off x="9537663" y="353263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/>
          <p:nvPr/>
        </p:nvSpPr>
        <p:spPr bwMode="auto">
          <a:xfrm>
            <a:off x="9424823" y="436151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32927" y="2193904"/>
            <a:ext cx="2994620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：集合定义    集合的交  并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18731" y="3186801"/>
            <a:ext cx="2994620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了解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 </a:t>
            </a:r>
            <a:r>
              <a:rPr lang="en-US" altLang="en-US" sz="1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isdisjoint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</a:t>
            </a:r>
            <a:r>
              <a:rPr lang="en-US" altLang="en-US" sz="1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issubset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</a:t>
            </a:r>
            <a:r>
              <a:rPr lang="en-US" altLang="en-US" sz="1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issuperset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661710" y="4206940"/>
            <a:ext cx="2994620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熟悉使用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 add update  pop  remove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  <p:bldP spid="26" grpId="0"/>
      <p:bldP spid="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本节知识点回顾</a:t>
            </a:r>
            <a:endParaRPr lang="zh-CN" altLang="en-US" sz="4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194675" y="2036209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743270" y="2070082"/>
            <a:ext cx="5114729" cy="47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必须掌握列表、元祖、字典、集合的定义及区别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3"/>
          <p:cNvGrpSpPr/>
          <p:nvPr/>
        </p:nvGrpSpPr>
        <p:grpSpPr>
          <a:xfrm>
            <a:off x="1194672" y="2891781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194672" y="3768192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736160" y="3786953"/>
            <a:ext cx="4093140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了解列表、元祖、字典、集合的其他方法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1794123" y="2928517"/>
            <a:ext cx="5114729" cy="47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必须掌握列表、元祖、字典、集合的常用方法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41" grpId="0"/>
      <p:bldP spid="5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4"/>
          <p:cNvGrpSpPr/>
          <p:nvPr/>
        </p:nvGrpSpPr>
        <p:grpSpPr>
          <a:xfrm>
            <a:off x="776198" y="3400970"/>
            <a:ext cx="1119717" cy="2406649"/>
            <a:chOff x="3802063" y="2776538"/>
            <a:chExt cx="839788" cy="1804987"/>
          </a:xfrm>
          <a:solidFill>
            <a:schemeClr val="accent1"/>
          </a:solidFill>
        </p:grpSpPr>
        <p:sp>
          <p:nvSpPr>
            <p:cNvPr id="3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5" name="Freeform 33"/>
          <p:cNvSpPr>
            <a:spLocks noEditPoints="1"/>
          </p:cNvSpPr>
          <p:nvPr/>
        </p:nvSpPr>
        <p:spPr bwMode="auto">
          <a:xfrm>
            <a:off x="496798" y="4099469"/>
            <a:ext cx="878417" cy="1718733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" name="Freeform 34"/>
          <p:cNvSpPr>
            <a:spLocks noEditPoints="1"/>
          </p:cNvSpPr>
          <p:nvPr/>
        </p:nvSpPr>
        <p:spPr bwMode="auto">
          <a:xfrm>
            <a:off x="1595349" y="4609586"/>
            <a:ext cx="1437217" cy="114723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7" name="Freeform 35"/>
          <p:cNvSpPr>
            <a:spLocks noEditPoints="1"/>
          </p:cNvSpPr>
          <p:nvPr/>
        </p:nvSpPr>
        <p:spPr bwMode="auto">
          <a:xfrm>
            <a:off x="1963649" y="3788318"/>
            <a:ext cx="994833" cy="7852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8" name="Freeform 39"/>
          <p:cNvSpPr>
            <a:spLocks noEditPoints="1"/>
          </p:cNvSpPr>
          <p:nvPr/>
        </p:nvSpPr>
        <p:spPr bwMode="auto">
          <a:xfrm>
            <a:off x="914935" y="1362009"/>
            <a:ext cx="1686984" cy="1689100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   业</a:t>
            </a:r>
            <a:endParaRPr lang="zh-CN" altLang="en-US" sz="4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8546415" y="5576591"/>
            <a:ext cx="3753234" cy="1417600"/>
          </a:xfrm>
          <a:prstGeom prst="rect">
            <a:avLst/>
          </a:prstGeom>
        </p:spPr>
      </p:pic>
      <p:grpSp>
        <p:nvGrpSpPr>
          <p:cNvPr id="25" name="Group 19"/>
          <p:cNvGrpSpPr/>
          <p:nvPr/>
        </p:nvGrpSpPr>
        <p:grpSpPr>
          <a:xfrm>
            <a:off x="4770396" y="2317490"/>
            <a:ext cx="374477" cy="281039"/>
            <a:chOff x="789999" y="2242985"/>
            <a:chExt cx="504229" cy="378415"/>
          </a:xfrm>
        </p:grpSpPr>
        <p:sp>
          <p:nvSpPr>
            <p:cNvPr id="26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8" name="矩形 29"/>
          <p:cNvSpPr>
            <a:spLocks noChangeArrowheads="1"/>
          </p:cNvSpPr>
          <p:nvPr/>
        </p:nvSpPr>
        <p:spPr bwMode="auto">
          <a:xfrm>
            <a:off x="5311372" y="2359618"/>
            <a:ext cx="6644432" cy="47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用多种方法往列表中插入值</a:t>
            </a:r>
            <a:endParaRPr lang="zh-CN" altLang="en-US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Group 23"/>
          <p:cNvGrpSpPr/>
          <p:nvPr/>
        </p:nvGrpSpPr>
        <p:grpSpPr>
          <a:xfrm>
            <a:off x="4770393" y="3173062"/>
            <a:ext cx="374477" cy="281039"/>
            <a:chOff x="789999" y="2242985"/>
            <a:chExt cx="504229" cy="378415"/>
          </a:xfrm>
        </p:grpSpPr>
        <p:sp>
          <p:nvSpPr>
            <p:cNvPr id="30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4" name="矩形 39"/>
          <p:cNvSpPr>
            <a:spLocks noChangeArrowheads="1"/>
          </p:cNvSpPr>
          <p:nvPr/>
        </p:nvSpPr>
        <p:spPr bwMode="auto">
          <a:xfrm>
            <a:off x="5318469" y="3198798"/>
            <a:ext cx="5540299" cy="775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列表[‘hello’,‘python’,‘!’]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拼接</a:t>
            </a:r>
            <a:r>
              <a:rPr lang="en-US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endParaRPr lang="en-US" altLang="en-US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输出'hello python !' 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（至少两种以上的方法）</a:t>
            </a:r>
            <a:endParaRPr lang="zh-CN" altLang="en-US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28" grpId="0"/>
      <p:bldP spid="3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1160" y="123825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endParaRPr lang="en-US" altLang="zh-CN" sz="60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ONE</a:t>
            </a:r>
            <a:endParaRPr lang="zh-CN" altLang="en-US" sz="54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22551" y="49184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9940312" y="207781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10357297" y="260062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852346" y="201854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913980" y="356371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8069179" y="237414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9394212" y="260909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8179246" y="307264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10090597" y="283926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832738" y="337747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8687246" y="264706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1138372" y="283267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9639746" y="230217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1563796" y="385581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10518418" y="222524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866230" y="370976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966647" y="406536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9581613" y="432134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10663538" y="406143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6" name="文本框 65"/>
          <p:cNvSpPr txBox="1"/>
          <p:nvPr/>
        </p:nvSpPr>
        <p:spPr>
          <a:xfrm>
            <a:off x="480813" y="1759619"/>
            <a:ext cx="75100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列表是</a:t>
            </a:r>
            <a:r>
              <a:rPr lang="zh-CN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有序的可变的元素集合 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像字符串值用引号来标记字符串的起止一样，列表用左方括号开始，右方括号结束， 即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。列表中的值也称为“表项”。</a:t>
            </a:r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2926147" y="2202182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3474743" y="2236055"/>
            <a:ext cx="6644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endParaRPr lang="zh-CN" altLang="en-US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3"/>
          <p:cNvGrpSpPr/>
          <p:nvPr/>
        </p:nvGrpSpPr>
        <p:grpSpPr>
          <a:xfrm>
            <a:off x="2926144" y="3057754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2926144" y="3934165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3474221" y="3083489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切片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3467631" y="3952926"/>
            <a:ext cx="6706393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Group 19"/>
          <p:cNvGrpSpPr/>
          <p:nvPr/>
        </p:nvGrpSpPr>
        <p:grpSpPr>
          <a:xfrm>
            <a:off x="2926144" y="4837287"/>
            <a:ext cx="374477" cy="281039"/>
            <a:chOff x="789999" y="2242985"/>
            <a:chExt cx="504229" cy="378415"/>
          </a:xfrm>
        </p:grpSpPr>
        <p:sp>
          <p:nvSpPr>
            <p:cNvPr id="42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3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4" name="矩形 29"/>
          <p:cNvSpPr>
            <a:spLocks noChangeArrowheads="1"/>
          </p:cNvSpPr>
          <p:nvPr/>
        </p:nvSpPr>
        <p:spPr bwMode="auto">
          <a:xfrm>
            <a:off x="3474740" y="4871160"/>
            <a:ext cx="6644432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69431" y="823865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常用功能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Group 23"/>
          <p:cNvGrpSpPr/>
          <p:nvPr/>
        </p:nvGrpSpPr>
        <p:grpSpPr>
          <a:xfrm>
            <a:off x="2926144" y="5665589"/>
            <a:ext cx="374477" cy="281039"/>
            <a:chOff x="789999" y="2242985"/>
            <a:chExt cx="504229" cy="378415"/>
          </a:xfrm>
        </p:grpSpPr>
        <p:sp>
          <p:nvSpPr>
            <p:cNvPr id="47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8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3474221" y="5691324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Group 27"/>
          <p:cNvGrpSpPr/>
          <p:nvPr/>
        </p:nvGrpSpPr>
        <p:grpSpPr>
          <a:xfrm>
            <a:off x="5375974" y="2211035"/>
            <a:ext cx="374477" cy="281039"/>
            <a:chOff x="789999" y="2242985"/>
            <a:chExt cx="504229" cy="378415"/>
          </a:xfrm>
        </p:grpSpPr>
        <p:sp>
          <p:nvSpPr>
            <p:cNvPr id="51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5917461" y="2229796"/>
            <a:ext cx="6706393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Group 19"/>
          <p:cNvGrpSpPr/>
          <p:nvPr/>
        </p:nvGrpSpPr>
        <p:grpSpPr>
          <a:xfrm>
            <a:off x="5375974" y="3114157"/>
            <a:ext cx="374477" cy="281039"/>
            <a:chOff x="789999" y="2242985"/>
            <a:chExt cx="504229" cy="378415"/>
          </a:xfrm>
        </p:grpSpPr>
        <p:sp>
          <p:nvSpPr>
            <p:cNvPr id="55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6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7" name="矩形 29"/>
          <p:cNvSpPr>
            <a:spLocks noChangeArrowheads="1"/>
          </p:cNvSpPr>
          <p:nvPr/>
        </p:nvSpPr>
        <p:spPr bwMode="auto">
          <a:xfrm>
            <a:off x="5924570" y="3148030"/>
            <a:ext cx="6644432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08563" y="4430047"/>
            <a:ext cx="2749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 列表索引、切片、长度、循环同字符串一致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0" grpId="0"/>
      <p:bldP spid="41" grpId="0"/>
      <p:bldP spid="44" grpId="0"/>
      <p:bldP spid="49" grpId="0"/>
      <p:bldP spid="53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列表的应用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76"/>
          <p:cNvGrpSpPr/>
          <p:nvPr/>
        </p:nvGrpSpPr>
        <p:grpSpPr>
          <a:xfrm>
            <a:off x="849211" y="2149276"/>
            <a:ext cx="1970843" cy="2604093"/>
            <a:chOff x="9829438" y="5671231"/>
            <a:chExt cx="4196867" cy="5545360"/>
          </a:xfrm>
        </p:grpSpPr>
        <p:sp>
          <p:nvSpPr>
            <p:cNvPr id="5" name="Freeform 37"/>
            <p:cNvSpPr>
              <a:spLocks noChangeArrowheads="1"/>
            </p:cNvSpPr>
            <p:nvPr/>
          </p:nvSpPr>
          <p:spPr bwMode="auto">
            <a:xfrm>
              <a:off x="10222282" y="5671231"/>
              <a:ext cx="3460286" cy="3453573"/>
            </a:xfrm>
            <a:custGeom>
              <a:avLst/>
              <a:gdLst>
                <a:gd name="T0" fmla="*/ 3028 w 6055"/>
                <a:gd name="T1" fmla="*/ 0 h 6044"/>
                <a:gd name="T2" fmla="*/ 3028 w 6055"/>
                <a:gd name="T3" fmla="*/ 0 h 6044"/>
                <a:gd name="T4" fmla="*/ 0 w 6055"/>
                <a:gd name="T5" fmla="*/ 3021 h 6044"/>
                <a:gd name="T6" fmla="*/ 212 w 6055"/>
                <a:gd name="T7" fmla="*/ 4128 h 6044"/>
                <a:gd name="T8" fmla="*/ 285 w 6055"/>
                <a:gd name="T9" fmla="*/ 4221 h 6044"/>
                <a:gd name="T10" fmla="*/ 425 w 6055"/>
                <a:gd name="T11" fmla="*/ 4418 h 6044"/>
                <a:gd name="T12" fmla="*/ 425 w 6055"/>
                <a:gd name="T13" fmla="*/ 4428 h 6044"/>
                <a:gd name="T14" fmla="*/ 606 w 6055"/>
                <a:gd name="T15" fmla="*/ 4630 h 6044"/>
                <a:gd name="T16" fmla="*/ 560 w 6055"/>
                <a:gd name="T17" fmla="*/ 4765 h 6044"/>
                <a:gd name="T18" fmla="*/ 1838 w 6055"/>
                <a:gd name="T19" fmla="*/ 5799 h 6044"/>
                <a:gd name="T20" fmla="*/ 2096 w 6055"/>
                <a:gd name="T21" fmla="*/ 5541 h 6044"/>
                <a:gd name="T22" fmla="*/ 2960 w 6055"/>
                <a:gd name="T23" fmla="*/ 6043 h 6044"/>
                <a:gd name="T24" fmla="*/ 3012 w 6055"/>
                <a:gd name="T25" fmla="*/ 6043 h 6044"/>
                <a:gd name="T26" fmla="*/ 3876 w 6055"/>
                <a:gd name="T27" fmla="*/ 5541 h 6044"/>
                <a:gd name="T28" fmla="*/ 4160 w 6055"/>
                <a:gd name="T29" fmla="*/ 5826 h 6044"/>
                <a:gd name="T30" fmla="*/ 6054 w 6055"/>
                <a:gd name="T31" fmla="*/ 3021 h 6044"/>
                <a:gd name="T32" fmla="*/ 6054 w 6055"/>
                <a:gd name="T33" fmla="*/ 3021 h 6044"/>
                <a:gd name="T34" fmla="*/ 3028 w 6055"/>
                <a:gd name="T35" fmla="*/ 0 h 6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55" h="6044">
                  <a:moveTo>
                    <a:pt x="3028" y="0"/>
                  </a:moveTo>
                  <a:lnTo>
                    <a:pt x="3028" y="0"/>
                  </a:lnTo>
                  <a:cubicBezTo>
                    <a:pt x="1357" y="0"/>
                    <a:pt x="0" y="1350"/>
                    <a:pt x="0" y="3021"/>
                  </a:cubicBezTo>
                  <a:cubicBezTo>
                    <a:pt x="0" y="3409"/>
                    <a:pt x="79" y="3787"/>
                    <a:pt x="212" y="4128"/>
                  </a:cubicBezTo>
                  <a:cubicBezTo>
                    <a:pt x="239" y="4155"/>
                    <a:pt x="264" y="4190"/>
                    <a:pt x="285" y="4221"/>
                  </a:cubicBezTo>
                  <a:cubicBezTo>
                    <a:pt x="368" y="4253"/>
                    <a:pt x="425" y="4330"/>
                    <a:pt x="425" y="4418"/>
                  </a:cubicBezTo>
                  <a:cubicBezTo>
                    <a:pt x="425" y="4423"/>
                    <a:pt x="425" y="4423"/>
                    <a:pt x="425" y="4428"/>
                  </a:cubicBezTo>
                  <a:cubicBezTo>
                    <a:pt x="528" y="4438"/>
                    <a:pt x="606" y="4527"/>
                    <a:pt x="606" y="4630"/>
                  </a:cubicBezTo>
                  <a:cubicBezTo>
                    <a:pt x="606" y="4682"/>
                    <a:pt x="585" y="4729"/>
                    <a:pt x="560" y="4765"/>
                  </a:cubicBezTo>
                  <a:cubicBezTo>
                    <a:pt x="875" y="5220"/>
                    <a:pt x="1320" y="5577"/>
                    <a:pt x="1838" y="5799"/>
                  </a:cubicBezTo>
                  <a:cubicBezTo>
                    <a:pt x="2096" y="5541"/>
                    <a:pt x="2096" y="5541"/>
                    <a:pt x="2096" y="5541"/>
                  </a:cubicBezTo>
                  <a:cubicBezTo>
                    <a:pt x="2960" y="6043"/>
                    <a:pt x="2960" y="6043"/>
                    <a:pt x="2960" y="6043"/>
                  </a:cubicBezTo>
                  <a:cubicBezTo>
                    <a:pt x="2976" y="6043"/>
                    <a:pt x="2997" y="6043"/>
                    <a:pt x="3012" y="6043"/>
                  </a:cubicBezTo>
                  <a:cubicBezTo>
                    <a:pt x="3876" y="5541"/>
                    <a:pt x="3876" y="5541"/>
                    <a:pt x="3876" y="5541"/>
                  </a:cubicBezTo>
                  <a:cubicBezTo>
                    <a:pt x="4160" y="5826"/>
                    <a:pt x="4160" y="5826"/>
                    <a:pt x="4160" y="5826"/>
                  </a:cubicBezTo>
                  <a:cubicBezTo>
                    <a:pt x="5268" y="5381"/>
                    <a:pt x="6054" y="4288"/>
                    <a:pt x="6054" y="3021"/>
                  </a:cubicBezTo>
                  <a:lnTo>
                    <a:pt x="6054" y="3021"/>
                  </a:lnTo>
                  <a:cubicBezTo>
                    <a:pt x="6054" y="1350"/>
                    <a:pt x="4699" y="0"/>
                    <a:pt x="3028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38"/>
            <p:cNvSpPr>
              <a:spLocks noChangeArrowheads="1"/>
            </p:cNvSpPr>
            <p:nvPr/>
          </p:nvSpPr>
          <p:spPr bwMode="auto">
            <a:xfrm>
              <a:off x="10343406" y="8028172"/>
              <a:ext cx="225886" cy="366636"/>
            </a:xfrm>
            <a:custGeom>
              <a:avLst/>
              <a:gdLst>
                <a:gd name="T0" fmla="*/ 0 w 395"/>
                <a:gd name="T1" fmla="*/ 0 h 638"/>
                <a:gd name="T2" fmla="*/ 0 w 395"/>
                <a:gd name="T3" fmla="*/ 0 h 638"/>
                <a:gd name="T4" fmla="*/ 348 w 395"/>
                <a:gd name="T5" fmla="*/ 637 h 638"/>
                <a:gd name="T6" fmla="*/ 394 w 395"/>
                <a:gd name="T7" fmla="*/ 502 h 638"/>
                <a:gd name="T8" fmla="*/ 213 w 395"/>
                <a:gd name="T9" fmla="*/ 300 h 638"/>
                <a:gd name="T10" fmla="*/ 213 w 395"/>
                <a:gd name="T11" fmla="*/ 290 h 638"/>
                <a:gd name="T12" fmla="*/ 73 w 395"/>
                <a:gd name="T13" fmla="*/ 93 h 638"/>
                <a:gd name="T14" fmla="*/ 0 w 395"/>
                <a:gd name="T15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5" h="638">
                  <a:moveTo>
                    <a:pt x="0" y="0"/>
                  </a:moveTo>
                  <a:lnTo>
                    <a:pt x="0" y="0"/>
                  </a:lnTo>
                  <a:cubicBezTo>
                    <a:pt x="89" y="228"/>
                    <a:pt x="208" y="441"/>
                    <a:pt x="348" y="637"/>
                  </a:cubicBezTo>
                  <a:cubicBezTo>
                    <a:pt x="373" y="601"/>
                    <a:pt x="394" y="554"/>
                    <a:pt x="394" y="502"/>
                  </a:cubicBezTo>
                  <a:cubicBezTo>
                    <a:pt x="394" y="399"/>
                    <a:pt x="316" y="310"/>
                    <a:pt x="213" y="300"/>
                  </a:cubicBezTo>
                  <a:cubicBezTo>
                    <a:pt x="213" y="295"/>
                    <a:pt x="213" y="295"/>
                    <a:pt x="213" y="290"/>
                  </a:cubicBezTo>
                  <a:cubicBezTo>
                    <a:pt x="213" y="202"/>
                    <a:pt x="156" y="125"/>
                    <a:pt x="73" y="93"/>
                  </a:cubicBezTo>
                  <a:cubicBezTo>
                    <a:pt x="52" y="62"/>
                    <a:pt x="27" y="27"/>
                    <a:pt x="0" y="0"/>
                  </a:cubicBezTo>
                </a:path>
              </a:pathLst>
            </a:custGeom>
            <a:solidFill>
              <a:srgbClr val="F5F4E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9"/>
            <p:cNvSpPr>
              <a:spLocks noChangeArrowheads="1"/>
            </p:cNvSpPr>
            <p:nvPr/>
          </p:nvSpPr>
          <p:spPr bwMode="auto">
            <a:xfrm>
              <a:off x="9878543" y="8836733"/>
              <a:ext cx="4098657" cy="2366764"/>
            </a:xfrm>
            <a:custGeom>
              <a:avLst/>
              <a:gdLst>
                <a:gd name="T0" fmla="*/ 7135 w 7173"/>
                <a:gd name="T1" fmla="*/ 3482 h 4145"/>
                <a:gd name="T2" fmla="*/ 7135 w 7173"/>
                <a:gd name="T3" fmla="*/ 3482 h 4145"/>
                <a:gd name="T4" fmla="*/ 6338 w 7173"/>
                <a:gd name="T5" fmla="*/ 4144 h 4145"/>
                <a:gd name="T6" fmla="*/ 833 w 7173"/>
                <a:gd name="T7" fmla="*/ 4144 h 4145"/>
                <a:gd name="T8" fmla="*/ 36 w 7173"/>
                <a:gd name="T9" fmla="*/ 3482 h 4145"/>
                <a:gd name="T10" fmla="*/ 275 w 7173"/>
                <a:gd name="T11" fmla="*/ 1334 h 4145"/>
                <a:gd name="T12" fmla="*/ 1097 w 7173"/>
                <a:gd name="T13" fmla="*/ 647 h 4145"/>
                <a:gd name="T14" fmla="*/ 2365 w 7173"/>
                <a:gd name="T15" fmla="*/ 331 h 4145"/>
                <a:gd name="T16" fmla="*/ 2696 w 7173"/>
                <a:gd name="T17" fmla="*/ 0 h 4145"/>
                <a:gd name="T18" fmla="*/ 3586 w 7173"/>
                <a:gd name="T19" fmla="*/ 517 h 4145"/>
                <a:gd name="T20" fmla="*/ 4476 w 7173"/>
                <a:gd name="T21" fmla="*/ 0 h 4145"/>
                <a:gd name="T22" fmla="*/ 4802 w 7173"/>
                <a:gd name="T23" fmla="*/ 331 h 4145"/>
                <a:gd name="T24" fmla="*/ 6075 w 7173"/>
                <a:gd name="T25" fmla="*/ 647 h 4145"/>
                <a:gd name="T26" fmla="*/ 6898 w 7173"/>
                <a:gd name="T27" fmla="*/ 1334 h 4145"/>
                <a:gd name="T28" fmla="*/ 7135 w 7173"/>
                <a:gd name="T2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73" h="4145">
                  <a:moveTo>
                    <a:pt x="7135" y="3482"/>
                  </a:moveTo>
                  <a:lnTo>
                    <a:pt x="7135" y="3482"/>
                  </a:lnTo>
                  <a:cubicBezTo>
                    <a:pt x="7172" y="3844"/>
                    <a:pt x="6815" y="4144"/>
                    <a:pt x="6338" y="4144"/>
                  </a:cubicBezTo>
                  <a:cubicBezTo>
                    <a:pt x="833" y="4144"/>
                    <a:pt x="833" y="4144"/>
                    <a:pt x="833" y="4144"/>
                  </a:cubicBezTo>
                  <a:cubicBezTo>
                    <a:pt x="358" y="4144"/>
                    <a:pt x="0" y="3844"/>
                    <a:pt x="36" y="3482"/>
                  </a:cubicBezTo>
                  <a:cubicBezTo>
                    <a:pt x="275" y="1334"/>
                    <a:pt x="275" y="1334"/>
                    <a:pt x="275" y="1334"/>
                  </a:cubicBezTo>
                  <a:cubicBezTo>
                    <a:pt x="306" y="1024"/>
                    <a:pt x="683" y="739"/>
                    <a:pt x="1097" y="647"/>
                  </a:cubicBezTo>
                  <a:cubicBezTo>
                    <a:pt x="1330" y="589"/>
                    <a:pt x="1992" y="419"/>
                    <a:pt x="2365" y="331"/>
                  </a:cubicBezTo>
                  <a:cubicBezTo>
                    <a:pt x="2696" y="0"/>
                    <a:pt x="2696" y="0"/>
                    <a:pt x="2696" y="0"/>
                  </a:cubicBezTo>
                  <a:cubicBezTo>
                    <a:pt x="3586" y="517"/>
                    <a:pt x="3586" y="517"/>
                    <a:pt x="3586" y="517"/>
                  </a:cubicBezTo>
                  <a:cubicBezTo>
                    <a:pt x="4476" y="0"/>
                    <a:pt x="4476" y="0"/>
                    <a:pt x="4476" y="0"/>
                  </a:cubicBezTo>
                  <a:cubicBezTo>
                    <a:pt x="4802" y="331"/>
                    <a:pt x="4802" y="331"/>
                    <a:pt x="4802" y="331"/>
                  </a:cubicBezTo>
                  <a:cubicBezTo>
                    <a:pt x="4802" y="331"/>
                    <a:pt x="5842" y="589"/>
                    <a:pt x="6075" y="647"/>
                  </a:cubicBezTo>
                  <a:cubicBezTo>
                    <a:pt x="6489" y="739"/>
                    <a:pt x="6867" y="1024"/>
                    <a:pt x="6898" y="1334"/>
                  </a:cubicBezTo>
                  <a:cubicBezTo>
                    <a:pt x="7135" y="3482"/>
                    <a:pt x="7135" y="3482"/>
                    <a:pt x="7135" y="3482"/>
                  </a:cubicBez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0"/>
            <p:cNvSpPr>
              <a:spLocks noChangeArrowheads="1"/>
            </p:cNvSpPr>
            <p:nvPr/>
          </p:nvSpPr>
          <p:spPr bwMode="auto">
            <a:xfrm>
              <a:off x="11927873" y="8836733"/>
              <a:ext cx="2049329" cy="2366764"/>
            </a:xfrm>
            <a:custGeom>
              <a:avLst/>
              <a:gdLst>
                <a:gd name="T0" fmla="*/ 3549 w 3587"/>
                <a:gd name="T1" fmla="*/ 3482 h 4145"/>
                <a:gd name="T2" fmla="*/ 3549 w 3587"/>
                <a:gd name="T3" fmla="*/ 3482 h 4145"/>
                <a:gd name="T4" fmla="*/ 3312 w 3587"/>
                <a:gd name="T5" fmla="*/ 1334 h 4145"/>
                <a:gd name="T6" fmla="*/ 2489 w 3587"/>
                <a:gd name="T7" fmla="*/ 647 h 4145"/>
                <a:gd name="T8" fmla="*/ 1216 w 3587"/>
                <a:gd name="T9" fmla="*/ 331 h 4145"/>
                <a:gd name="T10" fmla="*/ 890 w 3587"/>
                <a:gd name="T11" fmla="*/ 0 h 4145"/>
                <a:gd name="T12" fmla="*/ 0 w 3587"/>
                <a:gd name="T13" fmla="*/ 517 h 4145"/>
                <a:gd name="T14" fmla="*/ 5 w 3587"/>
                <a:gd name="T15" fmla="*/ 4144 h 4145"/>
                <a:gd name="T16" fmla="*/ 2752 w 3587"/>
                <a:gd name="T17" fmla="*/ 4144 h 4145"/>
                <a:gd name="T18" fmla="*/ 3549 w 3587"/>
                <a:gd name="T1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7" h="4145">
                  <a:moveTo>
                    <a:pt x="3549" y="3482"/>
                  </a:moveTo>
                  <a:lnTo>
                    <a:pt x="3549" y="3482"/>
                  </a:lnTo>
                  <a:cubicBezTo>
                    <a:pt x="3312" y="1334"/>
                    <a:pt x="3312" y="1334"/>
                    <a:pt x="3312" y="1334"/>
                  </a:cubicBezTo>
                  <a:cubicBezTo>
                    <a:pt x="3281" y="1024"/>
                    <a:pt x="2903" y="739"/>
                    <a:pt x="2489" y="647"/>
                  </a:cubicBezTo>
                  <a:cubicBezTo>
                    <a:pt x="2209" y="579"/>
                    <a:pt x="1216" y="331"/>
                    <a:pt x="1216" y="331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5" y="4144"/>
                    <a:pt x="5" y="4144"/>
                    <a:pt x="5" y="4144"/>
                  </a:cubicBezTo>
                  <a:cubicBezTo>
                    <a:pt x="2752" y="4144"/>
                    <a:pt x="2752" y="4144"/>
                    <a:pt x="2752" y="4144"/>
                  </a:cubicBezTo>
                  <a:cubicBezTo>
                    <a:pt x="3229" y="4144"/>
                    <a:pt x="3586" y="3844"/>
                    <a:pt x="3549" y="3482"/>
                  </a:cubicBezTo>
                </a:path>
              </a:pathLst>
            </a:custGeom>
            <a:solidFill>
              <a:srgbClr val="E2E1E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41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42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43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44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45"/>
            <p:cNvSpPr>
              <a:spLocks noChangeArrowheads="1"/>
            </p:cNvSpPr>
            <p:nvPr/>
          </p:nvSpPr>
          <p:spPr bwMode="auto">
            <a:xfrm>
              <a:off x="11927873" y="9023326"/>
              <a:ext cx="697296" cy="556500"/>
            </a:xfrm>
            <a:custGeom>
              <a:avLst/>
              <a:gdLst>
                <a:gd name="T0" fmla="*/ 1222 w 1223"/>
                <a:gd name="T1" fmla="*/ 0 h 969"/>
                <a:gd name="T2" fmla="*/ 1222 w 1223"/>
                <a:gd name="T3" fmla="*/ 0 h 969"/>
                <a:gd name="T4" fmla="*/ 0 w 1223"/>
                <a:gd name="T5" fmla="*/ 186 h 969"/>
                <a:gd name="T6" fmla="*/ 0 w 1223"/>
                <a:gd name="T7" fmla="*/ 585 h 969"/>
                <a:gd name="T8" fmla="*/ 383 w 1223"/>
                <a:gd name="T9" fmla="*/ 968 h 969"/>
                <a:gd name="T10" fmla="*/ 388 w 1223"/>
                <a:gd name="T11" fmla="*/ 968 h 969"/>
                <a:gd name="T12" fmla="*/ 1222 w 1223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3" h="969">
                  <a:moveTo>
                    <a:pt x="1222" y="0"/>
                  </a:moveTo>
                  <a:lnTo>
                    <a:pt x="1222" y="0"/>
                  </a:lnTo>
                  <a:cubicBezTo>
                    <a:pt x="0" y="186"/>
                    <a:pt x="0" y="186"/>
                    <a:pt x="0" y="186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383" y="968"/>
                    <a:pt x="383" y="968"/>
                    <a:pt x="383" y="968"/>
                  </a:cubicBezTo>
                  <a:cubicBezTo>
                    <a:pt x="388" y="968"/>
                    <a:pt x="388" y="968"/>
                    <a:pt x="388" y="968"/>
                  </a:cubicBezTo>
                  <a:cubicBezTo>
                    <a:pt x="1222" y="0"/>
                    <a:pt x="1222" y="0"/>
                    <a:pt x="1222" y="0"/>
                  </a:cubicBezTo>
                </a:path>
              </a:pathLst>
            </a:custGeom>
            <a:solidFill>
              <a:srgbClr val="C0BEB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46"/>
            <p:cNvSpPr>
              <a:spLocks noChangeArrowheads="1"/>
            </p:cNvSpPr>
            <p:nvPr/>
          </p:nvSpPr>
          <p:spPr bwMode="auto">
            <a:xfrm>
              <a:off x="11230578" y="8836733"/>
              <a:ext cx="697295" cy="625245"/>
            </a:xfrm>
            <a:custGeom>
              <a:avLst/>
              <a:gdLst>
                <a:gd name="T0" fmla="*/ 864 w 1222"/>
                <a:gd name="T1" fmla="*/ 1091 h 1092"/>
                <a:gd name="T2" fmla="*/ 0 w 1222"/>
                <a:gd name="T3" fmla="*/ 331 h 1092"/>
                <a:gd name="T4" fmla="*/ 331 w 1222"/>
                <a:gd name="T5" fmla="*/ 0 h 1092"/>
                <a:gd name="T6" fmla="*/ 1221 w 1222"/>
                <a:gd name="T7" fmla="*/ 517 h 1092"/>
                <a:gd name="T8" fmla="*/ 864 w 1222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1092">
                  <a:moveTo>
                    <a:pt x="864" y="1091"/>
                  </a:moveTo>
                  <a:lnTo>
                    <a:pt x="0" y="331"/>
                  </a:lnTo>
                  <a:lnTo>
                    <a:pt x="331" y="0"/>
                  </a:lnTo>
                  <a:lnTo>
                    <a:pt x="1221" y="517"/>
                  </a:lnTo>
                  <a:lnTo>
                    <a:pt x="864" y="1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47"/>
            <p:cNvSpPr>
              <a:spLocks noChangeArrowheads="1"/>
            </p:cNvSpPr>
            <p:nvPr/>
          </p:nvSpPr>
          <p:spPr bwMode="auto">
            <a:xfrm>
              <a:off x="11927873" y="8836733"/>
              <a:ext cx="694023" cy="625245"/>
            </a:xfrm>
            <a:custGeom>
              <a:avLst/>
              <a:gdLst>
                <a:gd name="T0" fmla="*/ 352 w 1217"/>
                <a:gd name="T1" fmla="*/ 1091 h 1092"/>
                <a:gd name="T2" fmla="*/ 1216 w 1217"/>
                <a:gd name="T3" fmla="*/ 331 h 1092"/>
                <a:gd name="T4" fmla="*/ 890 w 1217"/>
                <a:gd name="T5" fmla="*/ 0 h 1092"/>
                <a:gd name="T6" fmla="*/ 0 w 1217"/>
                <a:gd name="T7" fmla="*/ 517 h 1092"/>
                <a:gd name="T8" fmla="*/ 352 w 1217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092">
                  <a:moveTo>
                    <a:pt x="352" y="1091"/>
                  </a:moveTo>
                  <a:lnTo>
                    <a:pt x="1216" y="331"/>
                  </a:lnTo>
                  <a:lnTo>
                    <a:pt x="890" y="0"/>
                  </a:lnTo>
                  <a:lnTo>
                    <a:pt x="0" y="517"/>
                  </a:lnTo>
                  <a:lnTo>
                    <a:pt x="352" y="1091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48"/>
            <p:cNvSpPr>
              <a:spLocks noChangeArrowheads="1"/>
            </p:cNvSpPr>
            <p:nvPr/>
          </p:nvSpPr>
          <p:spPr bwMode="auto">
            <a:xfrm>
              <a:off x="11734725" y="9288481"/>
              <a:ext cx="386295" cy="314258"/>
            </a:xfrm>
            <a:custGeom>
              <a:avLst/>
              <a:gdLst>
                <a:gd name="T0" fmla="*/ 166 w 673"/>
                <a:gd name="T1" fmla="*/ 549 h 550"/>
                <a:gd name="T2" fmla="*/ 0 w 673"/>
                <a:gd name="T3" fmla="*/ 275 h 550"/>
                <a:gd name="T4" fmla="*/ 166 w 673"/>
                <a:gd name="T5" fmla="*/ 0 h 550"/>
                <a:gd name="T6" fmla="*/ 501 w 673"/>
                <a:gd name="T7" fmla="*/ 0 h 550"/>
                <a:gd name="T8" fmla="*/ 672 w 673"/>
                <a:gd name="T9" fmla="*/ 275 h 550"/>
                <a:gd name="T10" fmla="*/ 501 w 673"/>
                <a:gd name="T11" fmla="*/ 549 h 550"/>
                <a:gd name="T12" fmla="*/ 166 w 673"/>
                <a:gd name="T13" fmla="*/ 54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550">
                  <a:moveTo>
                    <a:pt x="166" y="549"/>
                  </a:moveTo>
                  <a:lnTo>
                    <a:pt x="0" y="275"/>
                  </a:lnTo>
                  <a:lnTo>
                    <a:pt x="166" y="0"/>
                  </a:lnTo>
                  <a:lnTo>
                    <a:pt x="501" y="0"/>
                  </a:lnTo>
                  <a:lnTo>
                    <a:pt x="672" y="275"/>
                  </a:lnTo>
                  <a:lnTo>
                    <a:pt x="501" y="549"/>
                  </a:lnTo>
                  <a:lnTo>
                    <a:pt x="166" y="549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49"/>
            <p:cNvSpPr>
              <a:spLocks noChangeArrowheads="1"/>
            </p:cNvSpPr>
            <p:nvPr/>
          </p:nvSpPr>
          <p:spPr bwMode="auto">
            <a:xfrm>
              <a:off x="11931146" y="9288481"/>
              <a:ext cx="186600" cy="314258"/>
            </a:xfrm>
            <a:custGeom>
              <a:avLst/>
              <a:gdLst>
                <a:gd name="T0" fmla="*/ 160 w 327"/>
                <a:gd name="T1" fmla="*/ 0 h 550"/>
                <a:gd name="T2" fmla="*/ 0 w 327"/>
                <a:gd name="T3" fmla="*/ 0 h 550"/>
                <a:gd name="T4" fmla="*/ 0 w 327"/>
                <a:gd name="T5" fmla="*/ 549 h 550"/>
                <a:gd name="T6" fmla="*/ 160 w 327"/>
                <a:gd name="T7" fmla="*/ 549 h 550"/>
                <a:gd name="T8" fmla="*/ 326 w 327"/>
                <a:gd name="T9" fmla="*/ 275 h 550"/>
                <a:gd name="T10" fmla="*/ 160 w 327"/>
                <a:gd name="T1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550">
                  <a:moveTo>
                    <a:pt x="160" y="0"/>
                  </a:moveTo>
                  <a:lnTo>
                    <a:pt x="0" y="0"/>
                  </a:lnTo>
                  <a:lnTo>
                    <a:pt x="0" y="549"/>
                  </a:lnTo>
                  <a:lnTo>
                    <a:pt x="160" y="549"/>
                  </a:lnTo>
                  <a:lnTo>
                    <a:pt x="326" y="275"/>
                  </a:lnTo>
                  <a:lnTo>
                    <a:pt x="160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50"/>
            <p:cNvSpPr>
              <a:spLocks noChangeArrowheads="1"/>
            </p:cNvSpPr>
            <p:nvPr/>
          </p:nvSpPr>
          <p:spPr bwMode="auto">
            <a:xfrm>
              <a:off x="11744546" y="9602740"/>
              <a:ext cx="363380" cy="1604031"/>
            </a:xfrm>
            <a:custGeom>
              <a:avLst/>
              <a:gdLst>
                <a:gd name="T0" fmla="*/ 636 w 637"/>
                <a:gd name="T1" fmla="*/ 2810 h 2811"/>
                <a:gd name="T2" fmla="*/ 485 w 637"/>
                <a:gd name="T3" fmla="*/ 0 h 2811"/>
                <a:gd name="T4" fmla="*/ 150 w 637"/>
                <a:gd name="T5" fmla="*/ 0 h 2811"/>
                <a:gd name="T6" fmla="*/ 0 w 637"/>
                <a:gd name="T7" fmla="*/ 2810 h 2811"/>
                <a:gd name="T8" fmla="*/ 636 w 637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2811">
                  <a:moveTo>
                    <a:pt x="636" y="2810"/>
                  </a:moveTo>
                  <a:lnTo>
                    <a:pt x="485" y="0"/>
                  </a:lnTo>
                  <a:lnTo>
                    <a:pt x="150" y="0"/>
                  </a:lnTo>
                  <a:lnTo>
                    <a:pt x="0" y="2810"/>
                  </a:lnTo>
                  <a:lnTo>
                    <a:pt x="636" y="2810"/>
                  </a:lnTo>
                </a:path>
              </a:pathLst>
            </a:custGeom>
            <a:solidFill>
              <a:srgbClr val="23232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51"/>
            <p:cNvSpPr>
              <a:spLocks noChangeArrowheads="1"/>
            </p:cNvSpPr>
            <p:nvPr/>
          </p:nvSpPr>
          <p:spPr bwMode="auto">
            <a:xfrm>
              <a:off x="11931146" y="9602740"/>
              <a:ext cx="176780" cy="1604031"/>
            </a:xfrm>
            <a:custGeom>
              <a:avLst/>
              <a:gdLst>
                <a:gd name="T0" fmla="*/ 0 w 312"/>
                <a:gd name="T1" fmla="*/ 2810 h 2811"/>
                <a:gd name="T2" fmla="*/ 311 w 312"/>
                <a:gd name="T3" fmla="*/ 2810 h 2811"/>
                <a:gd name="T4" fmla="*/ 160 w 312"/>
                <a:gd name="T5" fmla="*/ 0 h 2811"/>
                <a:gd name="T6" fmla="*/ 0 w 312"/>
                <a:gd name="T7" fmla="*/ 0 h 2811"/>
                <a:gd name="T8" fmla="*/ 0 w 312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811">
                  <a:moveTo>
                    <a:pt x="0" y="2810"/>
                  </a:moveTo>
                  <a:lnTo>
                    <a:pt x="311" y="281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2810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52"/>
            <p:cNvSpPr>
              <a:spLocks noChangeArrowheads="1"/>
            </p:cNvSpPr>
            <p:nvPr/>
          </p:nvSpPr>
          <p:spPr bwMode="auto">
            <a:xfrm>
              <a:off x="9829438" y="9013505"/>
              <a:ext cx="2098432" cy="2203086"/>
            </a:xfrm>
            <a:custGeom>
              <a:avLst/>
              <a:gdLst>
                <a:gd name="T0" fmla="*/ 3673 w 3674"/>
                <a:gd name="T1" fmla="*/ 3855 h 3856"/>
                <a:gd name="T2" fmla="*/ 3673 w 3674"/>
                <a:gd name="T3" fmla="*/ 3855 h 3856"/>
                <a:gd name="T4" fmla="*/ 3673 w 3674"/>
                <a:gd name="T5" fmla="*/ 3855 h 3856"/>
                <a:gd name="T6" fmla="*/ 3673 w 3674"/>
                <a:gd name="T7" fmla="*/ 3757 h 3856"/>
                <a:gd name="T8" fmla="*/ 3673 w 3674"/>
                <a:gd name="T9" fmla="*/ 3767 h 3856"/>
                <a:gd name="T10" fmla="*/ 2473 w 3674"/>
                <a:gd name="T11" fmla="*/ 11 h 3856"/>
                <a:gd name="T12" fmla="*/ 2452 w 3674"/>
                <a:gd name="T13" fmla="*/ 0 h 3856"/>
                <a:gd name="T14" fmla="*/ 2447 w 3674"/>
                <a:gd name="T15" fmla="*/ 0 h 3856"/>
                <a:gd name="T16" fmla="*/ 1831 w 3674"/>
                <a:gd name="T17" fmla="*/ 156 h 3856"/>
                <a:gd name="T18" fmla="*/ 1180 w 3674"/>
                <a:gd name="T19" fmla="*/ 316 h 3856"/>
                <a:gd name="T20" fmla="*/ 341 w 3674"/>
                <a:gd name="T21" fmla="*/ 1020 h 3856"/>
                <a:gd name="T22" fmla="*/ 0 w 3674"/>
                <a:gd name="T23" fmla="*/ 3855 h 3856"/>
                <a:gd name="T24" fmla="*/ 3673 w 3674"/>
                <a:gd name="T25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4" h="3856">
                  <a:moveTo>
                    <a:pt x="3673" y="3855"/>
                  </a:moveTo>
                  <a:lnTo>
                    <a:pt x="3673" y="3855"/>
                  </a:lnTo>
                  <a:lnTo>
                    <a:pt x="3673" y="3855"/>
                  </a:lnTo>
                  <a:cubicBezTo>
                    <a:pt x="3673" y="3757"/>
                    <a:pt x="3673" y="3757"/>
                    <a:pt x="3673" y="3757"/>
                  </a:cubicBezTo>
                  <a:cubicBezTo>
                    <a:pt x="3673" y="3767"/>
                    <a:pt x="3673" y="3767"/>
                    <a:pt x="3673" y="3767"/>
                  </a:cubicBezTo>
                  <a:cubicBezTo>
                    <a:pt x="2473" y="11"/>
                    <a:pt x="2473" y="11"/>
                    <a:pt x="2473" y="11"/>
                  </a:cubicBezTo>
                  <a:cubicBezTo>
                    <a:pt x="2468" y="6"/>
                    <a:pt x="2462" y="0"/>
                    <a:pt x="2452" y="0"/>
                  </a:cubicBezTo>
                  <a:cubicBezTo>
                    <a:pt x="2452" y="0"/>
                    <a:pt x="2452" y="0"/>
                    <a:pt x="2447" y="0"/>
                  </a:cubicBezTo>
                  <a:cubicBezTo>
                    <a:pt x="2281" y="42"/>
                    <a:pt x="2054" y="98"/>
                    <a:pt x="1831" y="156"/>
                  </a:cubicBezTo>
                  <a:cubicBezTo>
                    <a:pt x="1562" y="223"/>
                    <a:pt x="1309" y="285"/>
                    <a:pt x="1180" y="316"/>
                  </a:cubicBezTo>
                  <a:cubicBezTo>
                    <a:pt x="729" y="419"/>
                    <a:pt x="372" y="725"/>
                    <a:pt x="341" y="1020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367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53"/>
            <p:cNvSpPr>
              <a:spLocks noChangeArrowheads="1"/>
            </p:cNvSpPr>
            <p:nvPr/>
          </p:nvSpPr>
          <p:spPr bwMode="auto">
            <a:xfrm>
              <a:off x="11931146" y="9013505"/>
              <a:ext cx="2095159" cy="2203086"/>
            </a:xfrm>
            <a:custGeom>
              <a:avLst/>
              <a:gdLst>
                <a:gd name="T0" fmla="*/ 3663 w 3664"/>
                <a:gd name="T1" fmla="*/ 3855 h 3856"/>
                <a:gd name="T2" fmla="*/ 3663 w 3664"/>
                <a:gd name="T3" fmla="*/ 3855 h 3856"/>
                <a:gd name="T4" fmla="*/ 3321 w 3664"/>
                <a:gd name="T5" fmla="*/ 1024 h 3856"/>
                <a:gd name="T6" fmla="*/ 2483 w 3664"/>
                <a:gd name="T7" fmla="*/ 316 h 3856"/>
                <a:gd name="T8" fmla="*/ 1211 w 3664"/>
                <a:gd name="T9" fmla="*/ 0 h 3856"/>
                <a:gd name="T10" fmla="*/ 1205 w 3664"/>
                <a:gd name="T11" fmla="*/ 0 h 3856"/>
                <a:gd name="T12" fmla="*/ 1190 w 3664"/>
                <a:gd name="T13" fmla="*/ 11 h 3856"/>
                <a:gd name="T14" fmla="*/ 0 w 3664"/>
                <a:gd name="T15" fmla="*/ 3736 h 3856"/>
                <a:gd name="T16" fmla="*/ 0 w 3664"/>
                <a:gd name="T17" fmla="*/ 3855 h 3856"/>
                <a:gd name="T18" fmla="*/ 0 w 3664"/>
                <a:gd name="T19" fmla="*/ 3855 h 3856"/>
                <a:gd name="T20" fmla="*/ 3663 w 3664"/>
                <a:gd name="T21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4" h="3856">
                  <a:moveTo>
                    <a:pt x="3663" y="3855"/>
                  </a:moveTo>
                  <a:lnTo>
                    <a:pt x="3663" y="3855"/>
                  </a:lnTo>
                  <a:cubicBezTo>
                    <a:pt x="3321" y="1024"/>
                    <a:pt x="3321" y="1024"/>
                    <a:pt x="3321" y="1024"/>
                  </a:cubicBezTo>
                  <a:cubicBezTo>
                    <a:pt x="3290" y="725"/>
                    <a:pt x="2933" y="419"/>
                    <a:pt x="2483" y="316"/>
                  </a:cubicBezTo>
                  <a:cubicBezTo>
                    <a:pt x="2250" y="259"/>
                    <a:pt x="1221" y="0"/>
                    <a:pt x="1211" y="0"/>
                  </a:cubicBezTo>
                  <a:cubicBezTo>
                    <a:pt x="1211" y="0"/>
                    <a:pt x="1211" y="0"/>
                    <a:pt x="1205" y="0"/>
                  </a:cubicBezTo>
                  <a:cubicBezTo>
                    <a:pt x="1200" y="0"/>
                    <a:pt x="1190" y="6"/>
                    <a:pt x="1190" y="11"/>
                  </a:cubicBezTo>
                  <a:cubicBezTo>
                    <a:pt x="0" y="3736"/>
                    <a:pt x="0" y="3736"/>
                    <a:pt x="0" y="3736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0" y="3855"/>
                  </a:lnTo>
                  <a:lnTo>
                    <a:pt x="366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2" name="Group 94"/>
            <p:cNvGrpSpPr/>
            <p:nvPr/>
          </p:nvGrpSpPr>
          <p:grpSpPr>
            <a:xfrm>
              <a:off x="10991597" y="9013505"/>
              <a:ext cx="1866003" cy="2203086"/>
              <a:chOff x="11003802" y="9090394"/>
              <a:chExt cx="2412373" cy="2848155"/>
            </a:xfrm>
            <a:solidFill>
              <a:schemeClr val="tx2"/>
            </a:solidFill>
          </p:grpSpPr>
          <p:sp>
            <p:nvSpPr>
              <p:cNvPr id="47" name="Freeform 54"/>
              <p:cNvSpPr>
                <a:spLocks noChangeArrowheads="1"/>
              </p:cNvSpPr>
              <p:nvPr/>
            </p:nvSpPr>
            <p:spPr bwMode="auto">
              <a:xfrm>
                <a:off x="11003802" y="9090394"/>
                <a:ext cx="1210419" cy="2848155"/>
              </a:xfrm>
              <a:custGeom>
                <a:avLst/>
                <a:gdLst>
                  <a:gd name="T0" fmla="*/ 1640 w 1641"/>
                  <a:gd name="T1" fmla="*/ 3767 h 3856"/>
                  <a:gd name="T2" fmla="*/ 1640 w 1641"/>
                  <a:gd name="T3" fmla="*/ 3767 h 3856"/>
                  <a:gd name="T4" fmla="*/ 440 w 1641"/>
                  <a:gd name="T5" fmla="*/ 11 h 3856"/>
                  <a:gd name="T6" fmla="*/ 419 w 1641"/>
                  <a:gd name="T7" fmla="*/ 0 h 3856"/>
                  <a:gd name="T8" fmla="*/ 414 w 1641"/>
                  <a:gd name="T9" fmla="*/ 0 h 3856"/>
                  <a:gd name="T10" fmla="*/ 83 w 1641"/>
                  <a:gd name="T11" fmla="*/ 83 h 3856"/>
                  <a:gd name="T12" fmla="*/ 0 w 1641"/>
                  <a:gd name="T13" fmla="*/ 658 h 3856"/>
                  <a:gd name="T14" fmla="*/ 275 w 1641"/>
                  <a:gd name="T15" fmla="*/ 932 h 3856"/>
                  <a:gd name="T16" fmla="*/ 57 w 1641"/>
                  <a:gd name="T17" fmla="*/ 1149 h 3856"/>
                  <a:gd name="T18" fmla="*/ 1262 w 1641"/>
                  <a:gd name="T19" fmla="*/ 3855 h 3856"/>
                  <a:gd name="T20" fmla="*/ 1640 w 1641"/>
                  <a:gd name="T21" fmla="*/ 3855 h 3856"/>
                  <a:gd name="T22" fmla="*/ 1640 w 1641"/>
                  <a:gd name="T23" fmla="*/ 3767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1" h="3856">
                    <a:moveTo>
                      <a:pt x="1640" y="3767"/>
                    </a:moveTo>
                    <a:lnTo>
                      <a:pt x="1640" y="3767"/>
                    </a:lnTo>
                    <a:cubicBezTo>
                      <a:pt x="440" y="11"/>
                      <a:pt x="440" y="11"/>
                      <a:pt x="440" y="11"/>
                    </a:cubicBezTo>
                    <a:cubicBezTo>
                      <a:pt x="435" y="6"/>
                      <a:pt x="429" y="0"/>
                      <a:pt x="419" y="0"/>
                    </a:cubicBezTo>
                    <a:cubicBezTo>
                      <a:pt x="419" y="0"/>
                      <a:pt x="419" y="0"/>
                      <a:pt x="414" y="0"/>
                    </a:cubicBezTo>
                    <a:cubicBezTo>
                      <a:pt x="321" y="21"/>
                      <a:pt x="207" y="52"/>
                      <a:pt x="83" y="83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275" y="932"/>
                      <a:pt x="275" y="932"/>
                      <a:pt x="275" y="932"/>
                    </a:cubicBezTo>
                    <a:cubicBezTo>
                      <a:pt x="57" y="1149"/>
                      <a:pt x="57" y="1149"/>
                      <a:pt x="57" y="1149"/>
                    </a:cubicBezTo>
                    <a:cubicBezTo>
                      <a:pt x="1262" y="3855"/>
                      <a:pt x="1262" y="3855"/>
                      <a:pt x="1262" y="3855"/>
                    </a:cubicBezTo>
                    <a:cubicBezTo>
                      <a:pt x="1640" y="3855"/>
                      <a:pt x="1640" y="3855"/>
                      <a:pt x="1640" y="3855"/>
                    </a:cubicBezTo>
                    <a:lnTo>
                      <a:pt x="1640" y="3767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55"/>
              <p:cNvSpPr>
                <a:spLocks noChangeArrowheads="1"/>
              </p:cNvSpPr>
              <p:nvPr/>
            </p:nvSpPr>
            <p:spPr bwMode="auto">
              <a:xfrm>
                <a:off x="12214221" y="9090394"/>
                <a:ext cx="1201954" cy="2848155"/>
              </a:xfrm>
              <a:custGeom>
                <a:avLst/>
                <a:gdLst>
                  <a:gd name="T0" fmla="*/ 1351 w 1625"/>
                  <a:gd name="T1" fmla="*/ 932 h 3856"/>
                  <a:gd name="T2" fmla="*/ 1351 w 1625"/>
                  <a:gd name="T3" fmla="*/ 932 h 3856"/>
                  <a:gd name="T4" fmla="*/ 1624 w 1625"/>
                  <a:gd name="T5" fmla="*/ 658 h 3856"/>
                  <a:gd name="T6" fmla="*/ 1542 w 1625"/>
                  <a:gd name="T7" fmla="*/ 78 h 3856"/>
                  <a:gd name="T8" fmla="*/ 1222 w 1625"/>
                  <a:gd name="T9" fmla="*/ 0 h 3856"/>
                  <a:gd name="T10" fmla="*/ 1216 w 1625"/>
                  <a:gd name="T11" fmla="*/ 0 h 3856"/>
                  <a:gd name="T12" fmla="*/ 1201 w 1625"/>
                  <a:gd name="T13" fmla="*/ 16 h 3856"/>
                  <a:gd name="T14" fmla="*/ 0 w 1625"/>
                  <a:gd name="T15" fmla="*/ 3767 h 3856"/>
                  <a:gd name="T16" fmla="*/ 0 w 1625"/>
                  <a:gd name="T17" fmla="*/ 3855 h 3856"/>
                  <a:gd name="T18" fmla="*/ 378 w 1625"/>
                  <a:gd name="T19" fmla="*/ 3855 h 3856"/>
                  <a:gd name="T20" fmla="*/ 1578 w 1625"/>
                  <a:gd name="T21" fmla="*/ 1159 h 3856"/>
                  <a:gd name="T22" fmla="*/ 1351 w 1625"/>
                  <a:gd name="T23" fmla="*/ 932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5" h="3856">
                    <a:moveTo>
                      <a:pt x="1351" y="932"/>
                    </a:moveTo>
                    <a:lnTo>
                      <a:pt x="1351" y="932"/>
                    </a:lnTo>
                    <a:cubicBezTo>
                      <a:pt x="1624" y="658"/>
                      <a:pt x="1624" y="658"/>
                      <a:pt x="1624" y="658"/>
                    </a:cubicBezTo>
                    <a:cubicBezTo>
                      <a:pt x="1542" y="78"/>
                      <a:pt x="1542" y="78"/>
                      <a:pt x="1542" y="78"/>
                    </a:cubicBezTo>
                    <a:cubicBezTo>
                      <a:pt x="1361" y="31"/>
                      <a:pt x="1226" y="0"/>
                      <a:pt x="1222" y="0"/>
                    </a:cubicBezTo>
                    <a:cubicBezTo>
                      <a:pt x="1222" y="0"/>
                      <a:pt x="1222" y="0"/>
                      <a:pt x="1216" y="0"/>
                    </a:cubicBezTo>
                    <a:cubicBezTo>
                      <a:pt x="1211" y="0"/>
                      <a:pt x="1201" y="6"/>
                      <a:pt x="1201" y="16"/>
                    </a:cubicBezTo>
                    <a:cubicBezTo>
                      <a:pt x="0" y="3767"/>
                      <a:pt x="0" y="3767"/>
                      <a:pt x="0" y="3767"/>
                    </a:cubicBezTo>
                    <a:cubicBezTo>
                      <a:pt x="0" y="3855"/>
                      <a:pt x="0" y="3855"/>
                      <a:pt x="0" y="3855"/>
                    </a:cubicBezTo>
                    <a:cubicBezTo>
                      <a:pt x="378" y="3855"/>
                      <a:pt x="378" y="3855"/>
                      <a:pt x="378" y="3855"/>
                    </a:cubicBezTo>
                    <a:cubicBezTo>
                      <a:pt x="1578" y="1159"/>
                      <a:pt x="1578" y="1159"/>
                      <a:pt x="1578" y="1159"/>
                    </a:cubicBezTo>
                    <a:lnTo>
                      <a:pt x="1351" y="932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Freeform 56"/>
            <p:cNvSpPr>
              <a:spLocks noChangeArrowheads="1"/>
            </p:cNvSpPr>
            <p:nvPr/>
          </p:nvSpPr>
          <p:spPr bwMode="auto">
            <a:xfrm>
              <a:off x="10523461" y="10489867"/>
              <a:ext cx="294633" cy="726724"/>
            </a:xfrm>
            <a:custGeom>
              <a:avLst/>
              <a:gdLst>
                <a:gd name="T0" fmla="*/ 99 w 514"/>
                <a:gd name="T1" fmla="*/ 1273 h 1274"/>
                <a:gd name="T2" fmla="*/ 0 w 514"/>
                <a:gd name="T3" fmla="*/ 0 h 1274"/>
                <a:gd name="T4" fmla="*/ 513 w 514"/>
                <a:gd name="T5" fmla="*/ 1273 h 1274"/>
                <a:gd name="T6" fmla="*/ 99 w 514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4" h="1274">
                  <a:moveTo>
                    <a:pt x="99" y="1273"/>
                  </a:moveTo>
                  <a:lnTo>
                    <a:pt x="0" y="0"/>
                  </a:lnTo>
                  <a:lnTo>
                    <a:pt x="513" y="1273"/>
                  </a:lnTo>
                  <a:lnTo>
                    <a:pt x="99" y="127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57"/>
            <p:cNvSpPr>
              <a:spLocks noChangeArrowheads="1"/>
            </p:cNvSpPr>
            <p:nvPr/>
          </p:nvSpPr>
          <p:spPr bwMode="auto">
            <a:xfrm>
              <a:off x="13004916" y="10489867"/>
              <a:ext cx="297905" cy="726724"/>
            </a:xfrm>
            <a:custGeom>
              <a:avLst/>
              <a:gdLst>
                <a:gd name="T0" fmla="*/ 420 w 519"/>
                <a:gd name="T1" fmla="*/ 1273 h 1274"/>
                <a:gd name="T2" fmla="*/ 518 w 519"/>
                <a:gd name="T3" fmla="*/ 0 h 1274"/>
                <a:gd name="T4" fmla="*/ 0 w 519"/>
                <a:gd name="T5" fmla="*/ 1273 h 1274"/>
                <a:gd name="T6" fmla="*/ 420 w 519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1274">
                  <a:moveTo>
                    <a:pt x="420" y="1273"/>
                  </a:moveTo>
                  <a:lnTo>
                    <a:pt x="518" y="0"/>
                  </a:lnTo>
                  <a:lnTo>
                    <a:pt x="0" y="1273"/>
                  </a:lnTo>
                  <a:lnTo>
                    <a:pt x="420" y="1273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58"/>
            <p:cNvSpPr>
              <a:spLocks noChangeArrowheads="1"/>
            </p:cNvSpPr>
            <p:nvPr/>
          </p:nvSpPr>
          <p:spPr bwMode="auto">
            <a:xfrm>
              <a:off x="12428747" y="10696099"/>
              <a:ext cx="697295" cy="121122"/>
            </a:xfrm>
            <a:custGeom>
              <a:avLst/>
              <a:gdLst>
                <a:gd name="T0" fmla="*/ 1221 w 1222"/>
                <a:gd name="T1" fmla="*/ 207 h 208"/>
                <a:gd name="T2" fmla="*/ 0 w 1222"/>
                <a:gd name="T3" fmla="*/ 207 h 208"/>
                <a:gd name="T4" fmla="*/ 0 w 1222"/>
                <a:gd name="T5" fmla="*/ 0 h 208"/>
                <a:gd name="T6" fmla="*/ 1221 w 1222"/>
                <a:gd name="T7" fmla="*/ 0 h 208"/>
                <a:gd name="T8" fmla="*/ 1221 w 1222"/>
                <a:gd name="T9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208">
                  <a:moveTo>
                    <a:pt x="1221" y="207"/>
                  </a:moveTo>
                  <a:lnTo>
                    <a:pt x="0" y="207"/>
                  </a:lnTo>
                  <a:lnTo>
                    <a:pt x="0" y="0"/>
                  </a:lnTo>
                  <a:lnTo>
                    <a:pt x="1221" y="0"/>
                  </a:lnTo>
                  <a:lnTo>
                    <a:pt x="1221" y="20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59"/>
            <p:cNvSpPr>
              <a:spLocks noChangeArrowheads="1"/>
            </p:cNvSpPr>
            <p:nvPr/>
          </p:nvSpPr>
          <p:spPr bwMode="auto">
            <a:xfrm>
              <a:off x="11417176" y="8836733"/>
              <a:ext cx="1018118" cy="294618"/>
            </a:xfrm>
            <a:custGeom>
              <a:avLst/>
              <a:gdLst>
                <a:gd name="T0" fmla="*/ 890 w 1781"/>
                <a:gd name="T1" fmla="*/ 517 h 518"/>
                <a:gd name="T2" fmla="*/ 0 w 1781"/>
                <a:gd name="T3" fmla="*/ 0 h 518"/>
                <a:gd name="T4" fmla="*/ 1780 w 1781"/>
                <a:gd name="T5" fmla="*/ 0 h 518"/>
                <a:gd name="T6" fmla="*/ 890 w 1781"/>
                <a:gd name="T7" fmla="*/ 517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1" h="518">
                  <a:moveTo>
                    <a:pt x="890" y="517"/>
                  </a:moveTo>
                  <a:lnTo>
                    <a:pt x="0" y="0"/>
                  </a:lnTo>
                  <a:lnTo>
                    <a:pt x="1780" y="0"/>
                  </a:lnTo>
                  <a:lnTo>
                    <a:pt x="890" y="517"/>
                  </a:lnTo>
                </a:path>
              </a:pathLst>
            </a:custGeom>
            <a:solidFill>
              <a:srgbClr val="B3B3B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60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2950 w 3142"/>
                <a:gd name="T1" fmla="*/ 1748 h 3829"/>
                <a:gd name="T2" fmla="*/ 2950 w 3142"/>
                <a:gd name="T3" fmla="*/ 1748 h 3829"/>
                <a:gd name="T4" fmla="*/ 1568 w 3142"/>
                <a:gd name="T5" fmla="*/ 0 h 3829"/>
                <a:gd name="T6" fmla="*/ 192 w 3142"/>
                <a:gd name="T7" fmla="*/ 1748 h 3829"/>
                <a:gd name="T8" fmla="*/ 560 w 3142"/>
                <a:gd name="T9" fmla="*/ 2437 h 3829"/>
                <a:gd name="T10" fmla="*/ 1191 w 3142"/>
                <a:gd name="T11" fmla="*/ 3823 h 3829"/>
                <a:gd name="T12" fmla="*/ 1951 w 3142"/>
                <a:gd name="T13" fmla="*/ 3828 h 3829"/>
                <a:gd name="T14" fmla="*/ 2531 w 3142"/>
                <a:gd name="T15" fmla="*/ 2488 h 3829"/>
                <a:gd name="T16" fmla="*/ 2950 w 3142"/>
                <a:gd name="T17" fmla="*/ 1748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2" h="3829">
                  <a:moveTo>
                    <a:pt x="2950" y="1748"/>
                  </a:moveTo>
                  <a:lnTo>
                    <a:pt x="2950" y="1748"/>
                  </a:lnTo>
                  <a:cubicBezTo>
                    <a:pt x="3141" y="890"/>
                    <a:pt x="2546" y="0"/>
                    <a:pt x="1568" y="0"/>
                  </a:cubicBez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77" y="2980"/>
                    <a:pt x="1191" y="3823"/>
                    <a:pt x="1191" y="3823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</a:path>
              </a:pathLst>
            </a:custGeom>
            <a:solidFill>
              <a:srgbClr val="FDB81C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1"/>
            <p:cNvSpPr>
              <a:spLocks noChangeArrowheads="1"/>
            </p:cNvSpPr>
            <p:nvPr/>
          </p:nvSpPr>
          <p:spPr bwMode="auto">
            <a:xfrm>
              <a:off x="11034156" y="6519074"/>
              <a:ext cx="896990" cy="2186718"/>
            </a:xfrm>
            <a:custGeom>
              <a:avLst/>
              <a:gdLst>
                <a:gd name="T0" fmla="*/ 1568 w 1569"/>
                <a:gd name="T1" fmla="*/ 0 h 3824"/>
                <a:gd name="T2" fmla="*/ 1568 w 1569"/>
                <a:gd name="T3" fmla="*/ 0 h 3824"/>
                <a:gd name="T4" fmla="*/ 192 w 1569"/>
                <a:gd name="T5" fmla="*/ 1748 h 3824"/>
                <a:gd name="T6" fmla="*/ 560 w 1569"/>
                <a:gd name="T7" fmla="*/ 2437 h 3824"/>
                <a:gd name="T8" fmla="*/ 1191 w 1569"/>
                <a:gd name="T9" fmla="*/ 3823 h 3824"/>
                <a:gd name="T10" fmla="*/ 1568 w 1569"/>
                <a:gd name="T11" fmla="*/ 3823 h 3824"/>
                <a:gd name="T12" fmla="*/ 1568 w 1569"/>
                <a:gd name="T13" fmla="*/ 0 h 3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9" h="3824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23"/>
                    <a:pt x="1191" y="3823"/>
                  </a:cubicBezTo>
                  <a:cubicBezTo>
                    <a:pt x="1568" y="3823"/>
                    <a:pt x="1568" y="3823"/>
                    <a:pt x="1568" y="3823"/>
                  </a:cubicBezTo>
                  <a:lnTo>
                    <a:pt x="1568" y="0"/>
                  </a:ln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62"/>
            <p:cNvSpPr>
              <a:spLocks noChangeArrowheads="1"/>
            </p:cNvSpPr>
            <p:nvPr/>
          </p:nvSpPr>
          <p:spPr bwMode="auto">
            <a:xfrm>
              <a:off x="11263315" y="6672931"/>
              <a:ext cx="1338938" cy="654705"/>
            </a:xfrm>
            <a:custGeom>
              <a:avLst/>
              <a:gdLst>
                <a:gd name="T0" fmla="*/ 201 w 2345"/>
                <a:gd name="T1" fmla="*/ 958 h 1145"/>
                <a:gd name="T2" fmla="*/ 201 w 2345"/>
                <a:gd name="T3" fmla="*/ 958 h 1145"/>
                <a:gd name="T4" fmla="*/ 1169 w 2345"/>
                <a:gd name="T5" fmla="*/ 606 h 1145"/>
                <a:gd name="T6" fmla="*/ 2142 w 2345"/>
                <a:gd name="T7" fmla="*/ 958 h 1145"/>
                <a:gd name="T8" fmla="*/ 2292 w 2345"/>
                <a:gd name="T9" fmla="*/ 1144 h 1145"/>
                <a:gd name="T10" fmla="*/ 2054 w 2345"/>
                <a:gd name="T11" fmla="*/ 352 h 1145"/>
                <a:gd name="T12" fmla="*/ 1169 w 2345"/>
                <a:gd name="T13" fmla="*/ 0 h 1145"/>
                <a:gd name="T14" fmla="*/ 290 w 2345"/>
                <a:gd name="T15" fmla="*/ 352 h 1145"/>
                <a:gd name="T16" fmla="*/ 51 w 2345"/>
                <a:gd name="T17" fmla="*/ 1144 h 1145"/>
                <a:gd name="T18" fmla="*/ 201 w 2345"/>
                <a:gd name="T19" fmla="*/ 958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5" h="1145">
                  <a:moveTo>
                    <a:pt x="201" y="958"/>
                  </a:moveTo>
                  <a:lnTo>
                    <a:pt x="201" y="958"/>
                  </a:lnTo>
                  <a:cubicBezTo>
                    <a:pt x="434" y="730"/>
                    <a:pt x="781" y="606"/>
                    <a:pt x="1169" y="606"/>
                  </a:cubicBezTo>
                  <a:cubicBezTo>
                    <a:pt x="1562" y="606"/>
                    <a:pt x="1904" y="730"/>
                    <a:pt x="2142" y="958"/>
                  </a:cubicBezTo>
                  <a:cubicBezTo>
                    <a:pt x="2199" y="1015"/>
                    <a:pt x="2251" y="1076"/>
                    <a:pt x="2292" y="1144"/>
                  </a:cubicBezTo>
                  <a:cubicBezTo>
                    <a:pt x="2344" y="864"/>
                    <a:pt x="2255" y="575"/>
                    <a:pt x="2054" y="352"/>
                  </a:cubicBezTo>
                  <a:cubicBezTo>
                    <a:pt x="1837" y="125"/>
                    <a:pt x="1526" y="0"/>
                    <a:pt x="1169" y="0"/>
                  </a:cubicBezTo>
                  <a:cubicBezTo>
                    <a:pt x="817" y="0"/>
                    <a:pt x="502" y="125"/>
                    <a:pt x="290" y="352"/>
                  </a:cubicBezTo>
                  <a:cubicBezTo>
                    <a:pt x="88" y="570"/>
                    <a:pt x="0" y="864"/>
                    <a:pt x="51" y="1144"/>
                  </a:cubicBezTo>
                  <a:cubicBezTo>
                    <a:pt x="93" y="1076"/>
                    <a:pt x="145" y="1015"/>
                    <a:pt x="201" y="958"/>
                  </a:cubicBez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63"/>
            <p:cNvSpPr>
              <a:spLocks noChangeArrowheads="1"/>
            </p:cNvSpPr>
            <p:nvPr/>
          </p:nvSpPr>
          <p:spPr bwMode="auto">
            <a:xfrm>
              <a:off x="11263315" y="6672931"/>
              <a:ext cx="667831" cy="654705"/>
            </a:xfrm>
            <a:custGeom>
              <a:avLst/>
              <a:gdLst>
                <a:gd name="T0" fmla="*/ 1169 w 1170"/>
                <a:gd name="T1" fmla="*/ 0 h 1145"/>
                <a:gd name="T2" fmla="*/ 1169 w 1170"/>
                <a:gd name="T3" fmla="*/ 0 h 1145"/>
                <a:gd name="T4" fmla="*/ 290 w 1170"/>
                <a:gd name="T5" fmla="*/ 358 h 1145"/>
                <a:gd name="T6" fmla="*/ 51 w 1170"/>
                <a:gd name="T7" fmla="*/ 1144 h 1145"/>
                <a:gd name="T8" fmla="*/ 201 w 1170"/>
                <a:gd name="T9" fmla="*/ 958 h 1145"/>
                <a:gd name="T10" fmla="*/ 1169 w 1170"/>
                <a:gd name="T11" fmla="*/ 606 h 1145"/>
                <a:gd name="T12" fmla="*/ 1169 w 1170"/>
                <a:gd name="T13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0" h="1145">
                  <a:moveTo>
                    <a:pt x="1169" y="0"/>
                  </a:moveTo>
                  <a:lnTo>
                    <a:pt x="1169" y="0"/>
                  </a:lnTo>
                  <a:cubicBezTo>
                    <a:pt x="812" y="0"/>
                    <a:pt x="502" y="129"/>
                    <a:pt x="290" y="358"/>
                  </a:cubicBezTo>
                  <a:cubicBezTo>
                    <a:pt x="88" y="575"/>
                    <a:pt x="0" y="864"/>
                    <a:pt x="51" y="1144"/>
                  </a:cubicBezTo>
                  <a:cubicBezTo>
                    <a:pt x="93" y="1076"/>
                    <a:pt x="140" y="1015"/>
                    <a:pt x="201" y="958"/>
                  </a:cubicBezTo>
                  <a:cubicBezTo>
                    <a:pt x="434" y="735"/>
                    <a:pt x="776" y="606"/>
                    <a:pt x="1169" y="606"/>
                  </a:cubicBezTo>
                  <a:lnTo>
                    <a:pt x="1169" y="0"/>
                  </a:lnTo>
                </a:path>
              </a:pathLst>
            </a:custGeom>
            <a:solidFill>
              <a:srgbClr val="F8F0B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64"/>
            <p:cNvSpPr>
              <a:spLocks noChangeArrowheads="1"/>
            </p:cNvSpPr>
            <p:nvPr/>
          </p:nvSpPr>
          <p:spPr bwMode="auto">
            <a:xfrm>
              <a:off x="11384439" y="7334184"/>
              <a:ext cx="1096686" cy="1371608"/>
            </a:xfrm>
            <a:custGeom>
              <a:avLst/>
              <a:gdLst>
                <a:gd name="T0" fmla="*/ 709 w 1921"/>
                <a:gd name="T1" fmla="*/ 2396 h 2397"/>
                <a:gd name="T2" fmla="*/ 709 w 1921"/>
                <a:gd name="T3" fmla="*/ 2396 h 2397"/>
                <a:gd name="T4" fmla="*/ 1196 w 1921"/>
                <a:gd name="T5" fmla="*/ 2396 h 2397"/>
                <a:gd name="T6" fmla="*/ 1273 w 1921"/>
                <a:gd name="T7" fmla="*/ 1977 h 2397"/>
                <a:gd name="T8" fmla="*/ 1718 w 1921"/>
                <a:gd name="T9" fmla="*/ 668 h 2397"/>
                <a:gd name="T10" fmla="*/ 1904 w 1921"/>
                <a:gd name="T11" fmla="*/ 280 h 2397"/>
                <a:gd name="T12" fmla="*/ 1200 w 1921"/>
                <a:gd name="T13" fmla="*/ 0 h 2397"/>
                <a:gd name="T14" fmla="*/ 957 w 1921"/>
                <a:gd name="T15" fmla="*/ 6 h 2397"/>
                <a:gd name="T16" fmla="*/ 719 w 1921"/>
                <a:gd name="T17" fmla="*/ 0 h 2397"/>
                <a:gd name="T18" fmla="*/ 16 w 1921"/>
                <a:gd name="T19" fmla="*/ 280 h 2397"/>
                <a:gd name="T20" fmla="*/ 155 w 1921"/>
                <a:gd name="T21" fmla="*/ 627 h 2397"/>
                <a:gd name="T22" fmla="*/ 632 w 1921"/>
                <a:gd name="T23" fmla="*/ 1956 h 2397"/>
                <a:gd name="T24" fmla="*/ 709 w 1921"/>
                <a:gd name="T25" fmla="*/ 2396 h 2397"/>
                <a:gd name="T26" fmla="*/ 93 w 1921"/>
                <a:gd name="T27" fmla="*/ 300 h 2397"/>
                <a:gd name="T28" fmla="*/ 93 w 1921"/>
                <a:gd name="T29" fmla="*/ 300 h 2397"/>
                <a:gd name="T30" fmla="*/ 719 w 1921"/>
                <a:gd name="T31" fmla="*/ 88 h 2397"/>
                <a:gd name="T32" fmla="*/ 957 w 1921"/>
                <a:gd name="T33" fmla="*/ 88 h 2397"/>
                <a:gd name="T34" fmla="*/ 1196 w 1921"/>
                <a:gd name="T35" fmla="*/ 88 h 2397"/>
                <a:gd name="T36" fmla="*/ 1821 w 1921"/>
                <a:gd name="T37" fmla="*/ 300 h 2397"/>
                <a:gd name="T38" fmla="*/ 1666 w 1921"/>
                <a:gd name="T39" fmla="*/ 621 h 2397"/>
                <a:gd name="T40" fmla="*/ 1231 w 1921"/>
                <a:gd name="T41" fmla="*/ 1838 h 2397"/>
                <a:gd name="T42" fmla="*/ 1206 w 1921"/>
                <a:gd name="T43" fmla="*/ 1397 h 2397"/>
                <a:gd name="T44" fmla="*/ 947 w 1921"/>
                <a:gd name="T45" fmla="*/ 590 h 2397"/>
                <a:gd name="T46" fmla="*/ 694 w 1921"/>
                <a:gd name="T47" fmla="*/ 1382 h 2397"/>
                <a:gd name="T48" fmla="*/ 673 w 1921"/>
                <a:gd name="T49" fmla="*/ 1842 h 2397"/>
                <a:gd name="T50" fmla="*/ 207 w 1921"/>
                <a:gd name="T51" fmla="*/ 580 h 2397"/>
                <a:gd name="T52" fmla="*/ 93 w 1921"/>
                <a:gd name="T53" fmla="*/ 300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1" h="2397">
                  <a:moveTo>
                    <a:pt x="709" y="2396"/>
                  </a:moveTo>
                  <a:lnTo>
                    <a:pt x="709" y="2396"/>
                  </a:lnTo>
                  <a:cubicBezTo>
                    <a:pt x="1196" y="2396"/>
                    <a:pt x="1196" y="2396"/>
                    <a:pt x="1196" y="2396"/>
                  </a:cubicBezTo>
                  <a:cubicBezTo>
                    <a:pt x="1273" y="1977"/>
                    <a:pt x="1273" y="1977"/>
                    <a:pt x="1273" y="1977"/>
                  </a:cubicBezTo>
                  <a:cubicBezTo>
                    <a:pt x="1314" y="1672"/>
                    <a:pt x="1418" y="962"/>
                    <a:pt x="1718" y="668"/>
                  </a:cubicBezTo>
                  <a:cubicBezTo>
                    <a:pt x="1858" y="529"/>
                    <a:pt x="1920" y="404"/>
                    <a:pt x="1904" y="280"/>
                  </a:cubicBezTo>
                  <a:cubicBezTo>
                    <a:pt x="1868" y="21"/>
                    <a:pt x="1547" y="0"/>
                    <a:pt x="1200" y="0"/>
                  </a:cubicBezTo>
                  <a:cubicBezTo>
                    <a:pt x="957" y="6"/>
                    <a:pt x="957" y="6"/>
                    <a:pt x="957" y="6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367" y="0"/>
                    <a:pt x="52" y="21"/>
                    <a:pt x="16" y="280"/>
                  </a:cubicBezTo>
                  <a:cubicBezTo>
                    <a:pt x="0" y="399"/>
                    <a:pt x="47" y="523"/>
                    <a:pt x="155" y="627"/>
                  </a:cubicBezTo>
                  <a:cubicBezTo>
                    <a:pt x="461" y="932"/>
                    <a:pt x="580" y="1641"/>
                    <a:pt x="632" y="1956"/>
                  </a:cubicBezTo>
                  <a:lnTo>
                    <a:pt x="709" y="2396"/>
                  </a:lnTo>
                  <a:close/>
                  <a:moveTo>
                    <a:pt x="93" y="300"/>
                  </a:moveTo>
                  <a:lnTo>
                    <a:pt x="93" y="300"/>
                  </a:lnTo>
                  <a:cubicBezTo>
                    <a:pt x="124" y="125"/>
                    <a:pt x="336" y="88"/>
                    <a:pt x="719" y="88"/>
                  </a:cubicBezTo>
                  <a:cubicBezTo>
                    <a:pt x="957" y="88"/>
                    <a:pt x="957" y="88"/>
                    <a:pt x="957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583" y="88"/>
                    <a:pt x="1795" y="125"/>
                    <a:pt x="1821" y="300"/>
                  </a:cubicBezTo>
                  <a:cubicBezTo>
                    <a:pt x="1837" y="399"/>
                    <a:pt x="1785" y="502"/>
                    <a:pt x="1666" y="621"/>
                  </a:cubicBezTo>
                  <a:cubicBezTo>
                    <a:pt x="1392" y="895"/>
                    <a:pt x="1283" y="1486"/>
                    <a:pt x="1231" y="1838"/>
                  </a:cubicBezTo>
                  <a:cubicBezTo>
                    <a:pt x="1216" y="1744"/>
                    <a:pt x="1196" y="1599"/>
                    <a:pt x="1206" y="1397"/>
                  </a:cubicBezTo>
                  <a:cubicBezTo>
                    <a:pt x="1242" y="694"/>
                    <a:pt x="1087" y="590"/>
                    <a:pt x="947" y="590"/>
                  </a:cubicBezTo>
                  <a:cubicBezTo>
                    <a:pt x="797" y="590"/>
                    <a:pt x="663" y="699"/>
                    <a:pt x="694" y="1382"/>
                  </a:cubicBezTo>
                  <a:cubicBezTo>
                    <a:pt x="704" y="1599"/>
                    <a:pt x="688" y="1749"/>
                    <a:pt x="673" y="1842"/>
                  </a:cubicBezTo>
                  <a:cubicBezTo>
                    <a:pt x="616" y="1480"/>
                    <a:pt x="497" y="875"/>
                    <a:pt x="207" y="580"/>
                  </a:cubicBezTo>
                  <a:cubicBezTo>
                    <a:pt x="119" y="492"/>
                    <a:pt x="78" y="399"/>
                    <a:pt x="93" y="300"/>
                  </a:cubicBezTo>
                  <a:close/>
                </a:path>
              </a:pathLst>
            </a:custGeom>
            <a:solidFill>
              <a:srgbClr val="F78D1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5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1568 w 3142"/>
                <a:gd name="T1" fmla="*/ 0 h 3829"/>
                <a:gd name="T2" fmla="*/ 1568 w 3142"/>
                <a:gd name="T3" fmla="*/ 0 h 3829"/>
                <a:gd name="T4" fmla="*/ 192 w 3142"/>
                <a:gd name="T5" fmla="*/ 1748 h 3829"/>
                <a:gd name="T6" fmla="*/ 560 w 3142"/>
                <a:gd name="T7" fmla="*/ 2437 h 3829"/>
                <a:gd name="T8" fmla="*/ 1191 w 3142"/>
                <a:gd name="T9" fmla="*/ 3818 h 3829"/>
                <a:gd name="T10" fmla="*/ 1951 w 3142"/>
                <a:gd name="T11" fmla="*/ 3828 h 3829"/>
                <a:gd name="T12" fmla="*/ 2531 w 3142"/>
                <a:gd name="T13" fmla="*/ 2488 h 3829"/>
                <a:gd name="T14" fmla="*/ 2950 w 3142"/>
                <a:gd name="T15" fmla="*/ 1748 h 3829"/>
                <a:gd name="T16" fmla="*/ 1568 w 3142"/>
                <a:gd name="T17" fmla="*/ 0 h 3829"/>
                <a:gd name="T18" fmla="*/ 2877 w 3142"/>
                <a:gd name="T19" fmla="*/ 1733 h 3829"/>
                <a:gd name="T20" fmla="*/ 2877 w 3142"/>
                <a:gd name="T21" fmla="*/ 1733 h 3829"/>
                <a:gd name="T22" fmla="*/ 2479 w 3142"/>
                <a:gd name="T23" fmla="*/ 2437 h 3829"/>
                <a:gd name="T24" fmla="*/ 1894 w 3142"/>
                <a:gd name="T25" fmla="*/ 3771 h 3829"/>
                <a:gd name="T26" fmla="*/ 1243 w 3142"/>
                <a:gd name="T27" fmla="*/ 3766 h 3829"/>
                <a:gd name="T28" fmla="*/ 611 w 3142"/>
                <a:gd name="T29" fmla="*/ 2389 h 3829"/>
                <a:gd name="T30" fmla="*/ 259 w 3142"/>
                <a:gd name="T31" fmla="*/ 1733 h 3829"/>
                <a:gd name="T32" fmla="*/ 529 w 3142"/>
                <a:gd name="T33" fmla="*/ 558 h 3829"/>
                <a:gd name="T34" fmla="*/ 1568 w 3142"/>
                <a:gd name="T35" fmla="*/ 72 h 3829"/>
                <a:gd name="T36" fmla="*/ 2608 w 3142"/>
                <a:gd name="T37" fmla="*/ 558 h 3829"/>
                <a:gd name="T38" fmla="*/ 2877 w 3142"/>
                <a:gd name="T39" fmla="*/ 1733 h 3829"/>
                <a:gd name="T40" fmla="*/ 1568 w 3142"/>
                <a:gd name="T41" fmla="*/ 0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42" h="3829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18"/>
                    <a:pt x="1191" y="3818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  <a:cubicBezTo>
                    <a:pt x="3141" y="890"/>
                    <a:pt x="2546" y="0"/>
                    <a:pt x="1568" y="0"/>
                  </a:cubicBezTo>
                  <a:lnTo>
                    <a:pt x="2877" y="1733"/>
                  </a:lnTo>
                  <a:lnTo>
                    <a:pt x="2877" y="1733"/>
                  </a:lnTo>
                  <a:cubicBezTo>
                    <a:pt x="2825" y="1987"/>
                    <a:pt x="2691" y="2214"/>
                    <a:pt x="2479" y="2437"/>
                  </a:cubicBezTo>
                  <a:cubicBezTo>
                    <a:pt x="2003" y="2928"/>
                    <a:pt x="1884" y="3590"/>
                    <a:pt x="1894" y="3771"/>
                  </a:cubicBezTo>
                  <a:cubicBezTo>
                    <a:pt x="1243" y="3766"/>
                    <a:pt x="1243" y="3766"/>
                    <a:pt x="1243" y="3766"/>
                  </a:cubicBezTo>
                  <a:cubicBezTo>
                    <a:pt x="1237" y="3585"/>
                    <a:pt x="1066" y="2861"/>
                    <a:pt x="611" y="2389"/>
                  </a:cubicBezTo>
                  <a:cubicBezTo>
                    <a:pt x="435" y="2204"/>
                    <a:pt x="316" y="1981"/>
                    <a:pt x="259" y="1733"/>
                  </a:cubicBezTo>
                  <a:cubicBezTo>
                    <a:pt x="171" y="1319"/>
                    <a:pt x="269" y="884"/>
                    <a:pt x="529" y="558"/>
                  </a:cubicBezTo>
                  <a:cubicBezTo>
                    <a:pt x="782" y="248"/>
                    <a:pt x="1149" y="72"/>
                    <a:pt x="1568" y="72"/>
                  </a:cubicBezTo>
                  <a:cubicBezTo>
                    <a:pt x="1988" y="72"/>
                    <a:pt x="2360" y="248"/>
                    <a:pt x="2608" y="558"/>
                  </a:cubicBezTo>
                  <a:cubicBezTo>
                    <a:pt x="2867" y="884"/>
                    <a:pt x="2970" y="1319"/>
                    <a:pt x="2877" y="1733"/>
                  </a:cubicBezTo>
                  <a:lnTo>
                    <a:pt x="1568" y="0"/>
                  </a:lnTo>
                </a:path>
              </a:pathLst>
            </a:custGeom>
            <a:solidFill>
              <a:srgbClr val="F0F0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66"/>
            <p:cNvSpPr>
              <a:spLocks noChangeArrowheads="1"/>
            </p:cNvSpPr>
            <p:nvPr/>
          </p:nvSpPr>
          <p:spPr bwMode="auto">
            <a:xfrm>
              <a:off x="11692165" y="8663238"/>
              <a:ext cx="471411" cy="389549"/>
            </a:xfrm>
            <a:custGeom>
              <a:avLst/>
              <a:gdLst>
                <a:gd name="T0" fmla="*/ 823 w 824"/>
                <a:gd name="T1" fmla="*/ 249 h 684"/>
                <a:gd name="T2" fmla="*/ 823 w 824"/>
                <a:gd name="T3" fmla="*/ 249 h 684"/>
                <a:gd name="T4" fmla="*/ 792 w 824"/>
                <a:gd name="T5" fmla="*/ 171 h 684"/>
                <a:gd name="T6" fmla="*/ 823 w 824"/>
                <a:gd name="T7" fmla="*/ 104 h 684"/>
                <a:gd name="T8" fmla="*/ 725 w 824"/>
                <a:gd name="T9" fmla="*/ 0 h 684"/>
                <a:gd name="T10" fmla="*/ 104 w 824"/>
                <a:gd name="T11" fmla="*/ 0 h 684"/>
                <a:gd name="T12" fmla="*/ 0 w 824"/>
                <a:gd name="T13" fmla="*/ 104 h 684"/>
                <a:gd name="T14" fmla="*/ 31 w 824"/>
                <a:gd name="T15" fmla="*/ 171 h 684"/>
                <a:gd name="T16" fmla="*/ 0 w 824"/>
                <a:gd name="T17" fmla="*/ 249 h 684"/>
                <a:gd name="T18" fmla="*/ 31 w 824"/>
                <a:gd name="T19" fmla="*/ 321 h 684"/>
                <a:gd name="T20" fmla="*/ 0 w 824"/>
                <a:gd name="T21" fmla="*/ 394 h 684"/>
                <a:gd name="T22" fmla="*/ 104 w 824"/>
                <a:gd name="T23" fmla="*/ 492 h 684"/>
                <a:gd name="T24" fmla="*/ 120 w 824"/>
                <a:gd name="T25" fmla="*/ 492 h 684"/>
                <a:gd name="T26" fmla="*/ 414 w 824"/>
                <a:gd name="T27" fmla="*/ 683 h 684"/>
                <a:gd name="T28" fmla="*/ 704 w 824"/>
                <a:gd name="T29" fmla="*/ 492 h 684"/>
                <a:gd name="T30" fmla="*/ 725 w 824"/>
                <a:gd name="T31" fmla="*/ 492 h 684"/>
                <a:gd name="T32" fmla="*/ 823 w 824"/>
                <a:gd name="T33" fmla="*/ 394 h 684"/>
                <a:gd name="T34" fmla="*/ 792 w 824"/>
                <a:gd name="T35" fmla="*/ 321 h 684"/>
                <a:gd name="T36" fmla="*/ 823 w 824"/>
                <a:gd name="T37" fmla="*/ 249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4" h="684">
                  <a:moveTo>
                    <a:pt x="823" y="249"/>
                  </a:moveTo>
                  <a:lnTo>
                    <a:pt x="823" y="249"/>
                  </a:lnTo>
                  <a:cubicBezTo>
                    <a:pt x="823" y="218"/>
                    <a:pt x="813" y="192"/>
                    <a:pt x="792" y="171"/>
                  </a:cubicBezTo>
                  <a:cubicBezTo>
                    <a:pt x="813" y="156"/>
                    <a:pt x="823" y="129"/>
                    <a:pt x="823" y="104"/>
                  </a:cubicBezTo>
                  <a:cubicBezTo>
                    <a:pt x="823" y="47"/>
                    <a:pt x="782" y="0"/>
                    <a:pt x="72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29"/>
                    <a:pt x="10" y="156"/>
                    <a:pt x="31" y="171"/>
                  </a:cubicBezTo>
                  <a:cubicBezTo>
                    <a:pt x="10" y="192"/>
                    <a:pt x="0" y="218"/>
                    <a:pt x="0" y="249"/>
                  </a:cubicBezTo>
                  <a:cubicBezTo>
                    <a:pt x="0" y="275"/>
                    <a:pt x="10" y="300"/>
                    <a:pt x="31" y="321"/>
                  </a:cubicBezTo>
                  <a:cubicBezTo>
                    <a:pt x="10" y="337"/>
                    <a:pt x="0" y="363"/>
                    <a:pt x="0" y="394"/>
                  </a:cubicBezTo>
                  <a:cubicBezTo>
                    <a:pt x="0" y="446"/>
                    <a:pt x="47" y="492"/>
                    <a:pt x="104" y="492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171" y="606"/>
                    <a:pt x="280" y="683"/>
                    <a:pt x="414" y="683"/>
                  </a:cubicBezTo>
                  <a:cubicBezTo>
                    <a:pt x="544" y="683"/>
                    <a:pt x="653" y="606"/>
                    <a:pt x="704" y="492"/>
                  </a:cubicBezTo>
                  <a:cubicBezTo>
                    <a:pt x="725" y="492"/>
                    <a:pt x="725" y="492"/>
                    <a:pt x="725" y="492"/>
                  </a:cubicBezTo>
                  <a:cubicBezTo>
                    <a:pt x="782" y="492"/>
                    <a:pt x="823" y="446"/>
                    <a:pt x="823" y="394"/>
                  </a:cubicBezTo>
                  <a:cubicBezTo>
                    <a:pt x="823" y="363"/>
                    <a:pt x="813" y="337"/>
                    <a:pt x="792" y="321"/>
                  </a:cubicBezTo>
                  <a:cubicBezTo>
                    <a:pt x="813" y="300"/>
                    <a:pt x="823" y="275"/>
                    <a:pt x="823" y="249"/>
                  </a:cubicBezTo>
                </a:path>
              </a:pathLst>
            </a:custGeom>
            <a:solidFill>
              <a:srgbClr val="DEEB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67"/>
            <p:cNvSpPr>
              <a:spLocks noChangeArrowheads="1"/>
            </p:cNvSpPr>
            <p:nvPr/>
          </p:nvSpPr>
          <p:spPr bwMode="auto">
            <a:xfrm>
              <a:off x="11724903" y="8673057"/>
              <a:ext cx="405938" cy="91658"/>
            </a:xfrm>
            <a:custGeom>
              <a:avLst/>
              <a:gdLst>
                <a:gd name="T0" fmla="*/ 709 w 715"/>
                <a:gd name="T1" fmla="*/ 37 h 157"/>
                <a:gd name="T2" fmla="*/ 709 w 715"/>
                <a:gd name="T3" fmla="*/ 37 h 157"/>
                <a:gd name="T4" fmla="*/ 678 w 715"/>
                <a:gd name="T5" fmla="*/ 73 h 157"/>
                <a:gd name="T6" fmla="*/ 41 w 715"/>
                <a:gd name="T7" fmla="*/ 156 h 157"/>
                <a:gd name="T8" fmla="*/ 5 w 715"/>
                <a:gd name="T9" fmla="*/ 125 h 157"/>
                <a:gd name="T10" fmla="*/ 37 w 715"/>
                <a:gd name="T11" fmla="*/ 83 h 157"/>
                <a:gd name="T12" fmla="*/ 673 w 715"/>
                <a:gd name="T13" fmla="*/ 6 h 157"/>
                <a:gd name="T14" fmla="*/ 709 w 715"/>
                <a:gd name="T15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7">
                  <a:moveTo>
                    <a:pt x="709" y="37"/>
                  </a:moveTo>
                  <a:lnTo>
                    <a:pt x="709" y="37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6" y="156"/>
                    <a:pt x="5" y="145"/>
                    <a:pt x="5" y="125"/>
                  </a:cubicBezTo>
                  <a:cubicBezTo>
                    <a:pt x="0" y="104"/>
                    <a:pt x="16" y="88"/>
                    <a:pt x="37" y="83"/>
                  </a:cubicBezTo>
                  <a:cubicBezTo>
                    <a:pt x="673" y="6"/>
                    <a:pt x="673" y="6"/>
                    <a:pt x="673" y="6"/>
                  </a:cubicBezTo>
                  <a:cubicBezTo>
                    <a:pt x="688" y="0"/>
                    <a:pt x="709" y="16"/>
                    <a:pt x="709" y="37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68"/>
            <p:cNvSpPr>
              <a:spLocks noChangeArrowheads="1"/>
            </p:cNvSpPr>
            <p:nvPr/>
          </p:nvSpPr>
          <p:spPr bwMode="auto">
            <a:xfrm>
              <a:off x="11724903" y="8758169"/>
              <a:ext cx="405938" cy="88386"/>
            </a:xfrm>
            <a:custGeom>
              <a:avLst/>
              <a:gdLst>
                <a:gd name="T0" fmla="*/ 709 w 715"/>
                <a:gd name="T1" fmla="*/ 32 h 156"/>
                <a:gd name="T2" fmla="*/ 709 w 715"/>
                <a:gd name="T3" fmla="*/ 32 h 156"/>
                <a:gd name="T4" fmla="*/ 678 w 715"/>
                <a:gd name="T5" fmla="*/ 73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8 h 156"/>
                <a:gd name="T12" fmla="*/ 673 w 715"/>
                <a:gd name="T13" fmla="*/ 0 h 156"/>
                <a:gd name="T14" fmla="*/ 709 w 715"/>
                <a:gd name="T15" fmla="*/ 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2"/>
                  </a:moveTo>
                  <a:lnTo>
                    <a:pt x="709" y="32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9"/>
                    <a:pt x="16" y="88"/>
                    <a:pt x="37" y="88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88" y="0"/>
                    <a:pt x="709" y="15"/>
                    <a:pt x="709" y="32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69"/>
            <p:cNvSpPr>
              <a:spLocks noChangeArrowheads="1"/>
            </p:cNvSpPr>
            <p:nvPr/>
          </p:nvSpPr>
          <p:spPr bwMode="auto">
            <a:xfrm>
              <a:off x="11724903" y="8836733"/>
              <a:ext cx="405938" cy="88386"/>
            </a:xfrm>
            <a:custGeom>
              <a:avLst/>
              <a:gdLst>
                <a:gd name="T0" fmla="*/ 709 w 715"/>
                <a:gd name="T1" fmla="*/ 36 h 156"/>
                <a:gd name="T2" fmla="*/ 709 w 715"/>
                <a:gd name="T3" fmla="*/ 36 h 156"/>
                <a:gd name="T4" fmla="*/ 678 w 715"/>
                <a:gd name="T5" fmla="*/ 72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3 h 156"/>
                <a:gd name="T12" fmla="*/ 673 w 715"/>
                <a:gd name="T13" fmla="*/ 5 h 156"/>
                <a:gd name="T14" fmla="*/ 709 w 715"/>
                <a:gd name="T15" fmla="*/ 3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6"/>
                  </a:moveTo>
                  <a:lnTo>
                    <a:pt x="709" y="36"/>
                  </a:lnTo>
                  <a:cubicBezTo>
                    <a:pt x="714" y="52"/>
                    <a:pt x="699" y="72"/>
                    <a:pt x="678" y="72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3"/>
                    <a:pt x="16" y="88"/>
                    <a:pt x="37" y="83"/>
                  </a:cubicBezTo>
                  <a:cubicBezTo>
                    <a:pt x="673" y="5"/>
                    <a:pt x="673" y="5"/>
                    <a:pt x="673" y="5"/>
                  </a:cubicBezTo>
                  <a:cubicBezTo>
                    <a:pt x="688" y="0"/>
                    <a:pt x="709" y="16"/>
                    <a:pt x="709" y="36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70"/>
            <p:cNvSpPr>
              <a:spLocks noChangeArrowheads="1"/>
            </p:cNvSpPr>
            <p:nvPr/>
          </p:nvSpPr>
          <p:spPr bwMode="auto">
            <a:xfrm>
              <a:off x="10307397" y="5726880"/>
              <a:ext cx="3273689" cy="2998554"/>
            </a:xfrm>
            <a:custGeom>
              <a:avLst/>
              <a:gdLst>
                <a:gd name="T0" fmla="*/ 5728 w 5729"/>
                <a:gd name="T1" fmla="*/ 2856 h 5247"/>
                <a:gd name="T2" fmla="*/ 5728 w 5729"/>
                <a:gd name="T3" fmla="*/ 2856 h 5247"/>
                <a:gd name="T4" fmla="*/ 5138 w 5729"/>
                <a:gd name="T5" fmla="*/ 2256 h 5247"/>
                <a:gd name="T6" fmla="*/ 5376 w 5729"/>
                <a:gd name="T7" fmla="*/ 1453 h 5247"/>
                <a:gd name="T8" fmla="*/ 4558 w 5729"/>
                <a:gd name="T9" fmla="*/ 1216 h 5247"/>
                <a:gd name="T10" fmla="*/ 4351 w 5729"/>
                <a:gd name="T11" fmla="*/ 404 h 5247"/>
                <a:gd name="T12" fmla="*/ 3523 w 5729"/>
                <a:gd name="T13" fmla="*/ 600 h 5247"/>
                <a:gd name="T14" fmla="*/ 2929 w 5729"/>
                <a:gd name="T15" fmla="*/ 0 h 5247"/>
                <a:gd name="T16" fmla="*/ 2313 w 5729"/>
                <a:gd name="T17" fmla="*/ 575 h 5247"/>
                <a:gd name="T18" fmla="*/ 1490 w 5729"/>
                <a:gd name="T19" fmla="*/ 341 h 5247"/>
                <a:gd name="T20" fmla="*/ 1247 w 5729"/>
                <a:gd name="T21" fmla="*/ 1139 h 5247"/>
                <a:gd name="T22" fmla="*/ 413 w 5729"/>
                <a:gd name="T23" fmla="*/ 1340 h 5247"/>
                <a:gd name="T24" fmla="*/ 615 w 5729"/>
                <a:gd name="T25" fmla="*/ 2152 h 5247"/>
                <a:gd name="T26" fmla="*/ 0 w 5729"/>
                <a:gd name="T27" fmla="*/ 2731 h 5247"/>
                <a:gd name="T28" fmla="*/ 590 w 5729"/>
                <a:gd name="T29" fmla="*/ 3332 h 5247"/>
                <a:gd name="T30" fmla="*/ 352 w 5729"/>
                <a:gd name="T31" fmla="*/ 4139 h 5247"/>
                <a:gd name="T32" fmla="*/ 1169 w 5729"/>
                <a:gd name="T33" fmla="*/ 4372 h 5247"/>
                <a:gd name="T34" fmla="*/ 1376 w 5729"/>
                <a:gd name="T35" fmla="*/ 5184 h 5247"/>
                <a:gd name="T36" fmla="*/ 2204 w 5729"/>
                <a:gd name="T37" fmla="*/ 4987 h 5247"/>
                <a:gd name="T38" fmla="*/ 2204 w 5729"/>
                <a:gd name="T39" fmla="*/ 4993 h 5247"/>
                <a:gd name="T40" fmla="*/ 1759 w 5729"/>
                <a:gd name="T41" fmla="*/ 3859 h 5247"/>
                <a:gd name="T42" fmla="*/ 1360 w 5729"/>
                <a:gd name="T43" fmla="*/ 3141 h 5247"/>
                <a:gd name="T44" fmla="*/ 1661 w 5729"/>
                <a:gd name="T45" fmla="*/ 1852 h 5247"/>
                <a:gd name="T46" fmla="*/ 2840 w 5729"/>
                <a:gd name="T47" fmla="*/ 1309 h 5247"/>
                <a:gd name="T48" fmla="*/ 4015 w 5729"/>
                <a:gd name="T49" fmla="*/ 1852 h 5247"/>
                <a:gd name="T50" fmla="*/ 4320 w 5729"/>
                <a:gd name="T51" fmla="*/ 3141 h 5247"/>
                <a:gd name="T52" fmla="*/ 3876 w 5729"/>
                <a:gd name="T53" fmla="*/ 3907 h 5247"/>
                <a:gd name="T54" fmla="*/ 3456 w 5729"/>
                <a:gd name="T55" fmla="*/ 5008 h 5247"/>
                <a:gd name="T56" fmla="*/ 4238 w 5729"/>
                <a:gd name="T57" fmla="*/ 5246 h 5247"/>
                <a:gd name="T58" fmla="*/ 4480 w 5729"/>
                <a:gd name="T59" fmla="*/ 4450 h 5247"/>
                <a:gd name="T60" fmla="*/ 5308 w 5729"/>
                <a:gd name="T61" fmla="*/ 4248 h 5247"/>
                <a:gd name="T62" fmla="*/ 5112 w 5729"/>
                <a:gd name="T63" fmla="*/ 3441 h 5247"/>
                <a:gd name="T64" fmla="*/ 5728 w 5729"/>
                <a:gd name="T65" fmla="*/ 2856 h 5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29" h="5247">
                  <a:moveTo>
                    <a:pt x="5728" y="2856"/>
                  </a:moveTo>
                  <a:lnTo>
                    <a:pt x="5728" y="2856"/>
                  </a:lnTo>
                  <a:cubicBezTo>
                    <a:pt x="5448" y="2773"/>
                    <a:pt x="5215" y="2556"/>
                    <a:pt x="5138" y="2256"/>
                  </a:cubicBezTo>
                  <a:cubicBezTo>
                    <a:pt x="5065" y="1955"/>
                    <a:pt x="5164" y="1651"/>
                    <a:pt x="5376" y="1453"/>
                  </a:cubicBezTo>
                  <a:cubicBezTo>
                    <a:pt x="5091" y="1516"/>
                    <a:pt x="4775" y="1438"/>
                    <a:pt x="4558" y="1216"/>
                  </a:cubicBezTo>
                  <a:cubicBezTo>
                    <a:pt x="4336" y="993"/>
                    <a:pt x="4268" y="683"/>
                    <a:pt x="4351" y="404"/>
                  </a:cubicBezTo>
                  <a:cubicBezTo>
                    <a:pt x="4139" y="600"/>
                    <a:pt x="3824" y="688"/>
                    <a:pt x="3523" y="600"/>
                  </a:cubicBezTo>
                  <a:cubicBezTo>
                    <a:pt x="3218" y="517"/>
                    <a:pt x="3000" y="279"/>
                    <a:pt x="2929" y="0"/>
                  </a:cubicBezTo>
                  <a:cubicBezTo>
                    <a:pt x="2846" y="274"/>
                    <a:pt x="2617" y="502"/>
                    <a:pt x="2313" y="575"/>
                  </a:cubicBezTo>
                  <a:cubicBezTo>
                    <a:pt x="2002" y="647"/>
                    <a:pt x="1691" y="548"/>
                    <a:pt x="1490" y="341"/>
                  </a:cubicBezTo>
                  <a:cubicBezTo>
                    <a:pt x="1557" y="621"/>
                    <a:pt x="1474" y="926"/>
                    <a:pt x="1247" y="1139"/>
                  </a:cubicBezTo>
                  <a:cubicBezTo>
                    <a:pt x="1019" y="1355"/>
                    <a:pt x="698" y="1422"/>
                    <a:pt x="413" y="1340"/>
                  </a:cubicBezTo>
                  <a:cubicBezTo>
                    <a:pt x="615" y="1552"/>
                    <a:pt x="704" y="1857"/>
                    <a:pt x="615" y="2152"/>
                  </a:cubicBezTo>
                  <a:cubicBezTo>
                    <a:pt x="527" y="2448"/>
                    <a:pt x="284" y="2659"/>
                    <a:pt x="0" y="2731"/>
                  </a:cubicBezTo>
                  <a:cubicBezTo>
                    <a:pt x="279" y="2814"/>
                    <a:pt x="512" y="3037"/>
                    <a:pt x="590" y="3332"/>
                  </a:cubicBezTo>
                  <a:cubicBezTo>
                    <a:pt x="662" y="3632"/>
                    <a:pt x="564" y="3937"/>
                    <a:pt x="352" y="4139"/>
                  </a:cubicBezTo>
                  <a:cubicBezTo>
                    <a:pt x="636" y="4072"/>
                    <a:pt x="952" y="4149"/>
                    <a:pt x="1169" y="4372"/>
                  </a:cubicBezTo>
                  <a:cubicBezTo>
                    <a:pt x="1387" y="4594"/>
                    <a:pt x="1454" y="4910"/>
                    <a:pt x="1376" y="5184"/>
                  </a:cubicBezTo>
                  <a:cubicBezTo>
                    <a:pt x="1588" y="4987"/>
                    <a:pt x="1899" y="4904"/>
                    <a:pt x="2204" y="4987"/>
                  </a:cubicBezTo>
                  <a:lnTo>
                    <a:pt x="2204" y="4993"/>
                  </a:lnTo>
                  <a:cubicBezTo>
                    <a:pt x="2178" y="4713"/>
                    <a:pt x="2084" y="4196"/>
                    <a:pt x="1759" y="3859"/>
                  </a:cubicBezTo>
                  <a:cubicBezTo>
                    <a:pt x="1557" y="3658"/>
                    <a:pt x="1422" y="3410"/>
                    <a:pt x="1360" y="3141"/>
                  </a:cubicBezTo>
                  <a:cubicBezTo>
                    <a:pt x="1257" y="2685"/>
                    <a:pt x="1371" y="2204"/>
                    <a:pt x="1661" y="1852"/>
                  </a:cubicBezTo>
                  <a:cubicBezTo>
                    <a:pt x="1951" y="1505"/>
                    <a:pt x="2365" y="1309"/>
                    <a:pt x="2840" y="1309"/>
                  </a:cubicBezTo>
                  <a:cubicBezTo>
                    <a:pt x="3311" y="1309"/>
                    <a:pt x="3730" y="1505"/>
                    <a:pt x="4015" y="1852"/>
                  </a:cubicBezTo>
                  <a:cubicBezTo>
                    <a:pt x="4309" y="2204"/>
                    <a:pt x="4423" y="2685"/>
                    <a:pt x="4320" y="3141"/>
                  </a:cubicBezTo>
                  <a:cubicBezTo>
                    <a:pt x="4258" y="3410"/>
                    <a:pt x="4108" y="3668"/>
                    <a:pt x="3876" y="3907"/>
                  </a:cubicBezTo>
                  <a:cubicBezTo>
                    <a:pt x="3523" y="4258"/>
                    <a:pt x="3466" y="4755"/>
                    <a:pt x="3456" y="5008"/>
                  </a:cubicBezTo>
                  <a:cubicBezTo>
                    <a:pt x="3751" y="4952"/>
                    <a:pt x="4041" y="5050"/>
                    <a:pt x="4238" y="5246"/>
                  </a:cubicBezTo>
                  <a:cubicBezTo>
                    <a:pt x="4170" y="4972"/>
                    <a:pt x="4253" y="4662"/>
                    <a:pt x="4480" y="4450"/>
                  </a:cubicBezTo>
                  <a:cubicBezTo>
                    <a:pt x="4708" y="4238"/>
                    <a:pt x="5023" y="4170"/>
                    <a:pt x="5308" y="4248"/>
                  </a:cubicBezTo>
                  <a:cubicBezTo>
                    <a:pt x="5106" y="4040"/>
                    <a:pt x="5023" y="3736"/>
                    <a:pt x="5112" y="3441"/>
                  </a:cubicBezTo>
                  <a:cubicBezTo>
                    <a:pt x="5200" y="3141"/>
                    <a:pt x="5437" y="2928"/>
                    <a:pt x="5728" y="28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71"/>
            <p:cNvSpPr>
              <a:spLocks noChangeArrowheads="1"/>
            </p:cNvSpPr>
            <p:nvPr/>
          </p:nvSpPr>
          <p:spPr bwMode="auto">
            <a:xfrm>
              <a:off x="10307397" y="5723608"/>
              <a:ext cx="3273689" cy="3005101"/>
            </a:xfrm>
            <a:custGeom>
              <a:avLst/>
              <a:gdLst>
                <a:gd name="T0" fmla="*/ 5728 w 5729"/>
                <a:gd name="T1" fmla="*/ 2862 h 5259"/>
                <a:gd name="T2" fmla="*/ 5376 w 5729"/>
                <a:gd name="T3" fmla="*/ 1459 h 5259"/>
                <a:gd name="T4" fmla="*/ 5179 w 5729"/>
                <a:gd name="T5" fmla="*/ 1480 h 5259"/>
                <a:gd name="T6" fmla="*/ 4351 w 5729"/>
                <a:gd name="T7" fmla="*/ 410 h 5259"/>
                <a:gd name="T8" fmla="*/ 3761 w 5729"/>
                <a:gd name="T9" fmla="*/ 637 h 5259"/>
                <a:gd name="T10" fmla="*/ 2929 w 5729"/>
                <a:gd name="T11" fmla="*/ 0 h 5259"/>
                <a:gd name="T12" fmla="*/ 2105 w 5729"/>
                <a:gd name="T13" fmla="*/ 601 h 5259"/>
                <a:gd name="T14" fmla="*/ 1485 w 5729"/>
                <a:gd name="T15" fmla="*/ 347 h 5259"/>
                <a:gd name="T16" fmla="*/ 652 w 5729"/>
                <a:gd name="T17" fmla="*/ 1377 h 5259"/>
                <a:gd name="T18" fmla="*/ 413 w 5729"/>
                <a:gd name="T19" fmla="*/ 1346 h 5259"/>
                <a:gd name="T20" fmla="*/ 0 w 5729"/>
                <a:gd name="T21" fmla="*/ 2737 h 5259"/>
                <a:gd name="T22" fmla="*/ 590 w 5729"/>
                <a:gd name="T23" fmla="*/ 3338 h 5259"/>
                <a:gd name="T24" fmla="*/ 346 w 5729"/>
                <a:gd name="T25" fmla="*/ 4145 h 5259"/>
                <a:gd name="T26" fmla="*/ 1169 w 5729"/>
                <a:gd name="T27" fmla="*/ 4378 h 5259"/>
                <a:gd name="T28" fmla="*/ 1376 w 5729"/>
                <a:gd name="T29" fmla="*/ 5190 h 5259"/>
                <a:gd name="T30" fmla="*/ 2204 w 5729"/>
                <a:gd name="T31" fmla="*/ 4993 h 5259"/>
                <a:gd name="T32" fmla="*/ 2204 w 5729"/>
                <a:gd name="T33" fmla="*/ 4999 h 5259"/>
                <a:gd name="T34" fmla="*/ 2209 w 5729"/>
                <a:gd name="T35" fmla="*/ 4999 h 5259"/>
                <a:gd name="T36" fmla="*/ 1324 w 5729"/>
                <a:gd name="T37" fmla="*/ 2810 h 5259"/>
                <a:gd name="T38" fmla="*/ 4015 w 5729"/>
                <a:gd name="T39" fmla="*/ 1858 h 5259"/>
                <a:gd name="T40" fmla="*/ 3876 w 5729"/>
                <a:gd name="T41" fmla="*/ 3913 h 5259"/>
                <a:gd name="T42" fmla="*/ 3456 w 5729"/>
                <a:gd name="T43" fmla="*/ 5014 h 5259"/>
                <a:gd name="T44" fmla="*/ 4238 w 5729"/>
                <a:gd name="T45" fmla="*/ 5258 h 5259"/>
                <a:gd name="T46" fmla="*/ 4480 w 5729"/>
                <a:gd name="T47" fmla="*/ 4456 h 5259"/>
                <a:gd name="T48" fmla="*/ 5314 w 5729"/>
                <a:gd name="T49" fmla="*/ 4254 h 5259"/>
                <a:gd name="T50" fmla="*/ 5112 w 5729"/>
                <a:gd name="T51" fmla="*/ 3447 h 5259"/>
                <a:gd name="T52" fmla="*/ 5728 w 5729"/>
                <a:gd name="T53" fmla="*/ 2862 h 5259"/>
                <a:gd name="T54" fmla="*/ 5112 w 5729"/>
                <a:gd name="T55" fmla="*/ 3447 h 5259"/>
                <a:gd name="T56" fmla="*/ 5308 w 5729"/>
                <a:gd name="T57" fmla="*/ 4254 h 5259"/>
                <a:gd name="T58" fmla="*/ 4480 w 5729"/>
                <a:gd name="T59" fmla="*/ 4456 h 5259"/>
                <a:gd name="T60" fmla="*/ 4238 w 5729"/>
                <a:gd name="T61" fmla="*/ 5252 h 5259"/>
                <a:gd name="T62" fmla="*/ 3456 w 5729"/>
                <a:gd name="T63" fmla="*/ 5014 h 5259"/>
                <a:gd name="T64" fmla="*/ 3876 w 5729"/>
                <a:gd name="T65" fmla="*/ 3913 h 5259"/>
                <a:gd name="T66" fmla="*/ 4015 w 5729"/>
                <a:gd name="T67" fmla="*/ 1858 h 5259"/>
                <a:gd name="T68" fmla="*/ 1324 w 5729"/>
                <a:gd name="T69" fmla="*/ 2810 h 5259"/>
                <a:gd name="T70" fmla="*/ 2204 w 5729"/>
                <a:gd name="T71" fmla="*/ 4999 h 5259"/>
                <a:gd name="T72" fmla="*/ 2204 w 5729"/>
                <a:gd name="T73" fmla="*/ 4993 h 5259"/>
                <a:gd name="T74" fmla="*/ 2204 w 5729"/>
                <a:gd name="T75" fmla="*/ 4993 h 5259"/>
                <a:gd name="T76" fmla="*/ 1376 w 5729"/>
                <a:gd name="T77" fmla="*/ 5190 h 5259"/>
                <a:gd name="T78" fmla="*/ 1169 w 5729"/>
                <a:gd name="T79" fmla="*/ 4378 h 5259"/>
                <a:gd name="T80" fmla="*/ 352 w 5729"/>
                <a:gd name="T81" fmla="*/ 4145 h 5259"/>
                <a:gd name="T82" fmla="*/ 590 w 5729"/>
                <a:gd name="T83" fmla="*/ 3338 h 5259"/>
                <a:gd name="T84" fmla="*/ 0 w 5729"/>
                <a:gd name="T85" fmla="*/ 2737 h 5259"/>
                <a:gd name="T86" fmla="*/ 419 w 5729"/>
                <a:gd name="T87" fmla="*/ 1346 h 5259"/>
                <a:gd name="T88" fmla="*/ 652 w 5729"/>
                <a:gd name="T89" fmla="*/ 1382 h 5259"/>
                <a:gd name="T90" fmla="*/ 1490 w 5729"/>
                <a:gd name="T91" fmla="*/ 347 h 5259"/>
                <a:gd name="T92" fmla="*/ 2105 w 5729"/>
                <a:gd name="T93" fmla="*/ 606 h 5259"/>
                <a:gd name="T94" fmla="*/ 2929 w 5729"/>
                <a:gd name="T95" fmla="*/ 6 h 5259"/>
                <a:gd name="T96" fmla="*/ 3761 w 5729"/>
                <a:gd name="T97" fmla="*/ 643 h 5259"/>
                <a:gd name="T98" fmla="*/ 4351 w 5729"/>
                <a:gd name="T99" fmla="*/ 410 h 5259"/>
                <a:gd name="T100" fmla="*/ 5179 w 5729"/>
                <a:gd name="T101" fmla="*/ 1480 h 5259"/>
                <a:gd name="T102" fmla="*/ 5376 w 5729"/>
                <a:gd name="T103" fmla="*/ 1455 h 5259"/>
                <a:gd name="T104" fmla="*/ 5728 w 5729"/>
                <a:gd name="T105" fmla="*/ 2867 h 5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9" h="5259">
                  <a:moveTo>
                    <a:pt x="5728" y="2862"/>
                  </a:moveTo>
                  <a:lnTo>
                    <a:pt x="5728" y="2862"/>
                  </a:lnTo>
                  <a:lnTo>
                    <a:pt x="5728" y="2862"/>
                  </a:lnTo>
                  <a:cubicBezTo>
                    <a:pt x="5448" y="2779"/>
                    <a:pt x="5215" y="2562"/>
                    <a:pt x="5138" y="2262"/>
                  </a:cubicBezTo>
                  <a:cubicBezTo>
                    <a:pt x="5122" y="2194"/>
                    <a:pt x="5112" y="2127"/>
                    <a:pt x="5112" y="2060"/>
                  </a:cubicBezTo>
                  <a:cubicBezTo>
                    <a:pt x="5112" y="1832"/>
                    <a:pt x="5210" y="1615"/>
                    <a:pt x="5376" y="1459"/>
                  </a:cubicBezTo>
                  <a:cubicBezTo>
                    <a:pt x="5376" y="1455"/>
                    <a:pt x="5376" y="1455"/>
                    <a:pt x="5376" y="1455"/>
                  </a:cubicBezTo>
                  <a:lnTo>
                    <a:pt x="5376" y="1455"/>
                  </a:lnTo>
                  <a:cubicBezTo>
                    <a:pt x="5308" y="1470"/>
                    <a:pt x="5241" y="1480"/>
                    <a:pt x="5179" y="1480"/>
                  </a:cubicBezTo>
                  <a:cubicBezTo>
                    <a:pt x="4952" y="1480"/>
                    <a:pt x="4729" y="1393"/>
                    <a:pt x="4558" y="1222"/>
                  </a:cubicBezTo>
                  <a:cubicBezTo>
                    <a:pt x="4398" y="1062"/>
                    <a:pt x="4320" y="849"/>
                    <a:pt x="4320" y="643"/>
                  </a:cubicBezTo>
                  <a:cubicBezTo>
                    <a:pt x="4320" y="564"/>
                    <a:pt x="4330" y="487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191" y="554"/>
                    <a:pt x="3984" y="637"/>
                    <a:pt x="3761" y="637"/>
                  </a:cubicBezTo>
                  <a:cubicBezTo>
                    <a:pt x="3684" y="637"/>
                    <a:pt x="3601" y="627"/>
                    <a:pt x="3523" y="606"/>
                  </a:cubicBezTo>
                  <a:cubicBezTo>
                    <a:pt x="3218" y="523"/>
                    <a:pt x="3000" y="285"/>
                    <a:pt x="2929" y="6"/>
                  </a:cubicBezTo>
                  <a:cubicBezTo>
                    <a:pt x="2929" y="0"/>
                    <a:pt x="2929" y="0"/>
                    <a:pt x="2929" y="0"/>
                  </a:cubicBezTo>
                  <a:cubicBezTo>
                    <a:pt x="2929" y="6"/>
                    <a:pt x="2929" y="6"/>
                    <a:pt x="2929" y="6"/>
                  </a:cubicBezTo>
                  <a:cubicBezTo>
                    <a:pt x="2840" y="280"/>
                    <a:pt x="2617" y="502"/>
                    <a:pt x="2313" y="581"/>
                  </a:cubicBezTo>
                  <a:cubicBezTo>
                    <a:pt x="2240" y="595"/>
                    <a:pt x="2173" y="601"/>
                    <a:pt x="2105" y="601"/>
                  </a:cubicBezTo>
                  <a:cubicBezTo>
                    <a:pt x="1868" y="601"/>
                    <a:pt x="1651" y="508"/>
                    <a:pt x="1490" y="347"/>
                  </a:cubicBezTo>
                  <a:cubicBezTo>
                    <a:pt x="1485" y="342"/>
                    <a:pt x="1485" y="342"/>
                    <a:pt x="1485" y="342"/>
                  </a:cubicBezTo>
                  <a:cubicBezTo>
                    <a:pt x="1485" y="347"/>
                    <a:pt x="1485" y="347"/>
                    <a:pt x="1485" y="347"/>
                  </a:cubicBezTo>
                  <a:cubicBezTo>
                    <a:pt x="1500" y="410"/>
                    <a:pt x="1510" y="477"/>
                    <a:pt x="1510" y="539"/>
                  </a:cubicBezTo>
                  <a:cubicBezTo>
                    <a:pt x="1510" y="762"/>
                    <a:pt x="1422" y="978"/>
                    <a:pt x="1247" y="1145"/>
                  </a:cubicBezTo>
                  <a:cubicBezTo>
                    <a:pt x="1081" y="1299"/>
                    <a:pt x="869" y="1377"/>
                    <a:pt x="652" y="1377"/>
                  </a:cubicBezTo>
                  <a:cubicBezTo>
                    <a:pt x="574" y="1377"/>
                    <a:pt x="496" y="1367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564" y="1501"/>
                    <a:pt x="652" y="1708"/>
                    <a:pt x="652" y="1925"/>
                  </a:cubicBezTo>
                  <a:cubicBezTo>
                    <a:pt x="652" y="1998"/>
                    <a:pt x="641" y="2081"/>
                    <a:pt x="615" y="2158"/>
                  </a:cubicBezTo>
                  <a:cubicBezTo>
                    <a:pt x="527" y="2454"/>
                    <a:pt x="284" y="2665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79" y="2820"/>
                    <a:pt x="512" y="3043"/>
                    <a:pt x="590" y="3338"/>
                  </a:cubicBezTo>
                  <a:cubicBezTo>
                    <a:pt x="605" y="3405"/>
                    <a:pt x="610" y="3472"/>
                    <a:pt x="610" y="3540"/>
                  </a:cubicBezTo>
                  <a:cubicBezTo>
                    <a:pt x="610" y="3772"/>
                    <a:pt x="517" y="3990"/>
                    <a:pt x="352" y="4145"/>
                  </a:cubicBezTo>
                  <a:cubicBezTo>
                    <a:pt x="346" y="4145"/>
                    <a:pt x="346" y="4145"/>
                    <a:pt x="346" y="4145"/>
                  </a:cubicBezTo>
                  <a:cubicBezTo>
                    <a:pt x="352" y="4145"/>
                    <a:pt x="352" y="4145"/>
                    <a:pt x="352" y="4145"/>
                  </a:cubicBezTo>
                  <a:cubicBezTo>
                    <a:pt x="419" y="4129"/>
                    <a:pt x="486" y="4125"/>
                    <a:pt x="554" y="4125"/>
                  </a:cubicBezTo>
                  <a:cubicBezTo>
                    <a:pt x="775" y="4125"/>
                    <a:pt x="998" y="4207"/>
                    <a:pt x="1169" y="4378"/>
                  </a:cubicBezTo>
                  <a:cubicBezTo>
                    <a:pt x="1329" y="4544"/>
                    <a:pt x="1407" y="4750"/>
                    <a:pt x="1407" y="4962"/>
                  </a:cubicBezTo>
                  <a:cubicBezTo>
                    <a:pt x="1407" y="5040"/>
                    <a:pt x="1397" y="5118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531" y="5045"/>
                    <a:pt x="1743" y="4962"/>
                    <a:pt x="1966" y="4962"/>
                  </a:cubicBezTo>
                  <a:cubicBezTo>
                    <a:pt x="2043" y="4962"/>
                    <a:pt x="2126" y="497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cubicBezTo>
                    <a:pt x="2204" y="4999"/>
                    <a:pt x="2204" y="4999"/>
                    <a:pt x="2204" y="4999"/>
                  </a:cubicBezTo>
                  <a:lnTo>
                    <a:pt x="2204" y="4999"/>
                  </a:lnTo>
                  <a:cubicBezTo>
                    <a:pt x="2209" y="4999"/>
                    <a:pt x="2209" y="4999"/>
                    <a:pt x="2209" y="4999"/>
                  </a:cubicBezTo>
                  <a:lnTo>
                    <a:pt x="2209" y="4999"/>
                  </a:lnTo>
                  <a:cubicBezTo>
                    <a:pt x="2178" y="4719"/>
                    <a:pt x="2084" y="4202"/>
                    <a:pt x="1759" y="3865"/>
                  </a:cubicBezTo>
                  <a:cubicBezTo>
                    <a:pt x="1557" y="3664"/>
                    <a:pt x="1422" y="3416"/>
                    <a:pt x="1360" y="3147"/>
                  </a:cubicBezTo>
                  <a:cubicBezTo>
                    <a:pt x="1335" y="3033"/>
                    <a:pt x="1324" y="2924"/>
                    <a:pt x="1324" y="2810"/>
                  </a:cubicBezTo>
                  <a:cubicBezTo>
                    <a:pt x="1324" y="2469"/>
                    <a:pt x="1443" y="2127"/>
                    <a:pt x="1661" y="1858"/>
                  </a:cubicBezTo>
                  <a:cubicBezTo>
                    <a:pt x="1951" y="1511"/>
                    <a:pt x="2365" y="1320"/>
                    <a:pt x="2840" y="1320"/>
                  </a:cubicBezTo>
                  <a:cubicBezTo>
                    <a:pt x="3311" y="1320"/>
                    <a:pt x="3730" y="1511"/>
                    <a:pt x="4015" y="1858"/>
                  </a:cubicBezTo>
                  <a:cubicBezTo>
                    <a:pt x="4238" y="2127"/>
                    <a:pt x="4357" y="2469"/>
                    <a:pt x="4357" y="2810"/>
                  </a:cubicBezTo>
                  <a:cubicBezTo>
                    <a:pt x="4357" y="2924"/>
                    <a:pt x="4340" y="3033"/>
                    <a:pt x="4320" y="3147"/>
                  </a:cubicBezTo>
                  <a:cubicBezTo>
                    <a:pt x="4258" y="3416"/>
                    <a:pt x="4108" y="3674"/>
                    <a:pt x="3876" y="3913"/>
                  </a:cubicBezTo>
                  <a:cubicBezTo>
                    <a:pt x="3523" y="4264"/>
                    <a:pt x="3466" y="4761"/>
                    <a:pt x="3456" y="5014"/>
                  </a:cubicBezTo>
                  <a:lnTo>
                    <a:pt x="3456" y="5014"/>
                  </a:lnTo>
                  <a:lnTo>
                    <a:pt x="3456" y="5014"/>
                  </a:lnTo>
                  <a:cubicBezTo>
                    <a:pt x="3513" y="5004"/>
                    <a:pt x="3570" y="4999"/>
                    <a:pt x="3627" y="4999"/>
                  </a:cubicBezTo>
                  <a:cubicBezTo>
                    <a:pt x="3860" y="4999"/>
                    <a:pt x="4077" y="5097"/>
                    <a:pt x="4238" y="5252"/>
                  </a:cubicBezTo>
                  <a:cubicBezTo>
                    <a:pt x="4238" y="5258"/>
                    <a:pt x="4238" y="5258"/>
                    <a:pt x="4238" y="5258"/>
                  </a:cubicBezTo>
                  <a:cubicBezTo>
                    <a:pt x="4238" y="5252"/>
                    <a:pt x="4238" y="5252"/>
                    <a:pt x="4238" y="5252"/>
                  </a:cubicBezTo>
                  <a:cubicBezTo>
                    <a:pt x="4222" y="5190"/>
                    <a:pt x="4217" y="5123"/>
                    <a:pt x="4217" y="5056"/>
                  </a:cubicBezTo>
                  <a:cubicBezTo>
                    <a:pt x="4217" y="4839"/>
                    <a:pt x="4305" y="4621"/>
                    <a:pt x="4480" y="4456"/>
                  </a:cubicBezTo>
                  <a:cubicBezTo>
                    <a:pt x="4646" y="4300"/>
                    <a:pt x="4858" y="4223"/>
                    <a:pt x="5075" y="4223"/>
                  </a:cubicBezTo>
                  <a:cubicBezTo>
                    <a:pt x="5153" y="4223"/>
                    <a:pt x="5231" y="4233"/>
                    <a:pt x="5308" y="4254"/>
                  </a:cubicBezTo>
                  <a:cubicBezTo>
                    <a:pt x="5314" y="4254"/>
                    <a:pt x="5314" y="4254"/>
                    <a:pt x="5314" y="4254"/>
                  </a:cubicBezTo>
                  <a:cubicBezTo>
                    <a:pt x="5308" y="4254"/>
                    <a:pt x="5308" y="4254"/>
                    <a:pt x="5308" y="4254"/>
                  </a:cubicBezTo>
                  <a:cubicBezTo>
                    <a:pt x="5164" y="4098"/>
                    <a:pt x="5075" y="3897"/>
                    <a:pt x="5075" y="3680"/>
                  </a:cubicBezTo>
                  <a:cubicBezTo>
                    <a:pt x="5075" y="3601"/>
                    <a:pt x="5086" y="3524"/>
                    <a:pt x="5112" y="3447"/>
                  </a:cubicBezTo>
                  <a:cubicBezTo>
                    <a:pt x="5200" y="3147"/>
                    <a:pt x="5437" y="2934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  <a:lnTo>
                    <a:pt x="5728" y="2862"/>
                  </a:lnTo>
                  <a:lnTo>
                    <a:pt x="5728" y="2862"/>
                  </a:lnTo>
                  <a:lnTo>
                    <a:pt x="5728" y="2862"/>
                  </a:lnTo>
                  <a:cubicBezTo>
                    <a:pt x="5437" y="2934"/>
                    <a:pt x="5200" y="3147"/>
                    <a:pt x="5112" y="3447"/>
                  </a:cubicBezTo>
                  <a:cubicBezTo>
                    <a:pt x="5086" y="3524"/>
                    <a:pt x="5075" y="3601"/>
                    <a:pt x="5075" y="3680"/>
                  </a:cubicBezTo>
                  <a:cubicBezTo>
                    <a:pt x="5075" y="3897"/>
                    <a:pt x="5164" y="4098"/>
                    <a:pt x="5308" y="4254"/>
                  </a:cubicBezTo>
                  <a:lnTo>
                    <a:pt x="5308" y="4254"/>
                  </a:lnTo>
                  <a:lnTo>
                    <a:pt x="5308" y="4254"/>
                  </a:lnTo>
                  <a:cubicBezTo>
                    <a:pt x="5235" y="4233"/>
                    <a:pt x="5153" y="4223"/>
                    <a:pt x="5075" y="4223"/>
                  </a:cubicBezTo>
                  <a:cubicBezTo>
                    <a:pt x="4858" y="4223"/>
                    <a:pt x="4646" y="4300"/>
                    <a:pt x="4480" y="4456"/>
                  </a:cubicBezTo>
                  <a:cubicBezTo>
                    <a:pt x="4305" y="4621"/>
                    <a:pt x="4217" y="4839"/>
                    <a:pt x="4217" y="5056"/>
                  </a:cubicBezTo>
                  <a:cubicBezTo>
                    <a:pt x="4217" y="5123"/>
                    <a:pt x="4222" y="5190"/>
                    <a:pt x="4238" y="5252"/>
                  </a:cubicBezTo>
                  <a:lnTo>
                    <a:pt x="4238" y="5252"/>
                  </a:lnTo>
                  <a:lnTo>
                    <a:pt x="4238" y="5252"/>
                  </a:lnTo>
                  <a:cubicBezTo>
                    <a:pt x="4082" y="5092"/>
                    <a:pt x="3860" y="4999"/>
                    <a:pt x="3627" y="4999"/>
                  </a:cubicBezTo>
                  <a:cubicBezTo>
                    <a:pt x="3570" y="4999"/>
                    <a:pt x="3513" y="5004"/>
                    <a:pt x="3456" y="5014"/>
                  </a:cubicBezTo>
                  <a:lnTo>
                    <a:pt x="3456" y="5014"/>
                  </a:lnTo>
                  <a:cubicBezTo>
                    <a:pt x="3462" y="5014"/>
                    <a:pt x="3462" y="5014"/>
                    <a:pt x="3462" y="5014"/>
                  </a:cubicBezTo>
                  <a:cubicBezTo>
                    <a:pt x="3466" y="4761"/>
                    <a:pt x="3523" y="4264"/>
                    <a:pt x="3876" y="3913"/>
                  </a:cubicBezTo>
                  <a:cubicBezTo>
                    <a:pt x="4108" y="3674"/>
                    <a:pt x="4258" y="3416"/>
                    <a:pt x="4320" y="3147"/>
                  </a:cubicBezTo>
                  <a:cubicBezTo>
                    <a:pt x="4346" y="3033"/>
                    <a:pt x="4357" y="2924"/>
                    <a:pt x="4357" y="2810"/>
                  </a:cubicBezTo>
                  <a:cubicBezTo>
                    <a:pt x="4357" y="2469"/>
                    <a:pt x="4238" y="2127"/>
                    <a:pt x="4015" y="1858"/>
                  </a:cubicBezTo>
                  <a:cubicBezTo>
                    <a:pt x="3730" y="1511"/>
                    <a:pt x="3311" y="1315"/>
                    <a:pt x="2840" y="1315"/>
                  </a:cubicBezTo>
                  <a:cubicBezTo>
                    <a:pt x="2365" y="1315"/>
                    <a:pt x="1951" y="1511"/>
                    <a:pt x="1661" y="1858"/>
                  </a:cubicBezTo>
                  <a:cubicBezTo>
                    <a:pt x="1443" y="2127"/>
                    <a:pt x="1324" y="2469"/>
                    <a:pt x="1324" y="2810"/>
                  </a:cubicBezTo>
                  <a:cubicBezTo>
                    <a:pt x="1324" y="2924"/>
                    <a:pt x="1335" y="3033"/>
                    <a:pt x="1360" y="3147"/>
                  </a:cubicBezTo>
                  <a:cubicBezTo>
                    <a:pt x="1422" y="3416"/>
                    <a:pt x="1557" y="3664"/>
                    <a:pt x="1753" y="3865"/>
                  </a:cubicBezTo>
                  <a:cubicBezTo>
                    <a:pt x="2084" y="4202"/>
                    <a:pt x="2178" y="4719"/>
                    <a:pt x="2204" y="4999"/>
                  </a:cubicBezTo>
                  <a:lnTo>
                    <a:pt x="2204" y="4999"/>
                  </a:lnTo>
                  <a:lnTo>
                    <a:pt x="2204" y="4999"/>
                  </a:lnTo>
                  <a:cubicBezTo>
                    <a:pt x="2204" y="4993"/>
                    <a:pt x="2204" y="499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lnTo>
                    <a:pt x="2204" y="4993"/>
                  </a:lnTo>
                  <a:cubicBezTo>
                    <a:pt x="2126" y="4973"/>
                    <a:pt x="2043" y="4962"/>
                    <a:pt x="1966" y="4962"/>
                  </a:cubicBezTo>
                  <a:cubicBezTo>
                    <a:pt x="1743" y="4962"/>
                    <a:pt x="1531" y="5045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397" y="5118"/>
                    <a:pt x="1407" y="5040"/>
                    <a:pt x="1407" y="4962"/>
                  </a:cubicBezTo>
                  <a:cubicBezTo>
                    <a:pt x="1407" y="4750"/>
                    <a:pt x="1329" y="4544"/>
                    <a:pt x="1169" y="4378"/>
                  </a:cubicBezTo>
                  <a:cubicBezTo>
                    <a:pt x="998" y="4207"/>
                    <a:pt x="775" y="4119"/>
                    <a:pt x="554" y="4119"/>
                  </a:cubicBezTo>
                  <a:cubicBezTo>
                    <a:pt x="486" y="4119"/>
                    <a:pt x="419" y="4129"/>
                    <a:pt x="352" y="4145"/>
                  </a:cubicBezTo>
                  <a:lnTo>
                    <a:pt x="352" y="4145"/>
                  </a:lnTo>
                  <a:lnTo>
                    <a:pt x="352" y="4145"/>
                  </a:lnTo>
                  <a:cubicBezTo>
                    <a:pt x="517" y="3990"/>
                    <a:pt x="615" y="3772"/>
                    <a:pt x="615" y="3540"/>
                  </a:cubicBezTo>
                  <a:cubicBezTo>
                    <a:pt x="615" y="3472"/>
                    <a:pt x="605" y="3405"/>
                    <a:pt x="590" y="3338"/>
                  </a:cubicBezTo>
                  <a:cubicBezTo>
                    <a:pt x="512" y="3043"/>
                    <a:pt x="279" y="2820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90" y="2665"/>
                    <a:pt x="527" y="2454"/>
                    <a:pt x="615" y="2158"/>
                  </a:cubicBezTo>
                  <a:cubicBezTo>
                    <a:pt x="641" y="2081"/>
                    <a:pt x="652" y="1998"/>
                    <a:pt x="652" y="1925"/>
                  </a:cubicBezTo>
                  <a:cubicBezTo>
                    <a:pt x="652" y="1708"/>
                    <a:pt x="564" y="1501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492" y="1367"/>
                    <a:pt x="574" y="1382"/>
                    <a:pt x="652" y="1382"/>
                  </a:cubicBezTo>
                  <a:cubicBezTo>
                    <a:pt x="869" y="1382"/>
                    <a:pt x="1081" y="1305"/>
                    <a:pt x="1247" y="1145"/>
                  </a:cubicBezTo>
                  <a:cubicBezTo>
                    <a:pt x="1422" y="978"/>
                    <a:pt x="1510" y="762"/>
                    <a:pt x="1510" y="539"/>
                  </a:cubicBezTo>
                  <a:cubicBezTo>
                    <a:pt x="1510" y="477"/>
                    <a:pt x="1505" y="410"/>
                    <a:pt x="1490" y="347"/>
                  </a:cubicBezTo>
                  <a:lnTo>
                    <a:pt x="1490" y="347"/>
                  </a:lnTo>
                  <a:cubicBezTo>
                    <a:pt x="1485" y="347"/>
                    <a:pt x="1485" y="347"/>
                    <a:pt x="1485" y="347"/>
                  </a:cubicBezTo>
                  <a:cubicBezTo>
                    <a:pt x="1645" y="508"/>
                    <a:pt x="1868" y="606"/>
                    <a:pt x="2105" y="606"/>
                  </a:cubicBezTo>
                  <a:cubicBezTo>
                    <a:pt x="2173" y="606"/>
                    <a:pt x="2240" y="595"/>
                    <a:pt x="2313" y="581"/>
                  </a:cubicBezTo>
                  <a:cubicBezTo>
                    <a:pt x="2617" y="508"/>
                    <a:pt x="2846" y="280"/>
                    <a:pt x="2929" y="6"/>
                  </a:cubicBezTo>
                  <a:lnTo>
                    <a:pt x="2929" y="6"/>
                  </a:lnTo>
                  <a:lnTo>
                    <a:pt x="2929" y="6"/>
                  </a:lnTo>
                  <a:cubicBezTo>
                    <a:pt x="3000" y="285"/>
                    <a:pt x="3218" y="523"/>
                    <a:pt x="3523" y="606"/>
                  </a:cubicBezTo>
                  <a:cubicBezTo>
                    <a:pt x="3601" y="627"/>
                    <a:pt x="3684" y="643"/>
                    <a:pt x="3761" y="643"/>
                  </a:cubicBezTo>
                  <a:cubicBezTo>
                    <a:pt x="3984" y="643"/>
                    <a:pt x="4196" y="554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330" y="487"/>
                    <a:pt x="4320" y="564"/>
                    <a:pt x="4320" y="643"/>
                  </a:cubicBezTo>
                  <a:cubicBezTo>
                    <a:pt x="4320" y="849"/>
                    <a:pt x="4398" y="1062"/>
                    <a:pt x="4558" y="1222"/>
                  </a:cubicBezTo>
                  <a:cubicBezTo>
                    <a:pt x="4729" y="1393"/>
                    <a:pt x="4952" y="1480"/>
                    <a:pt x="5179" y="1480"/>
                  </a:cubicBezTo>
                  <a:cubicBezTo>
                    <a:pt x="5241" y="1480"/>
                    <a:pt x="5308" y="1476"/>
                    <a:pt x="5376" y="1459"/>
                  </a:cubicBezTo>
                  <a:lnTo>
                    <a:pt x="5376" y="1459"/>
                  </a:lnTo>
                  <a:cubicBezTo>
                    <a:pt x="5376" y="1455"/>
                    <a:pt x="5376" y="1455"/>
                    <a:pt x="5376" y="1455"/>
                  </a:cubicBezTo>
                  <a:cubicBezTo>
                    <a:pt x="5210" y="1615"/>
                    <a:pt x="5112" y="1827"/>
                    <a:pt x="5112" y="2060"/>
                  </a:cubicBezTo>
                  <a:cubicBezTo>
                    <a:pt x="5112" y="2127"/>
                    <a:pt x="5122" y="2194"/>
                    <a:pt x="5138" y="2262"/>
                  </a:cubicBezTo>
                  <a:cubicBezTo>
                    <a:pt x="5215" y="2562"/>
                    <a:pt x="5443" y="2785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72"/>
            <p:cNvSpPr>
              <a:spLocks noChangeArrowheads="1"/>
            </p:cNvSpPr>
            <p:nvPr/>
          </p:nvSpPr>
          <p:spPr bwMode="auto">
            <a:xfrm>
              <a:off x="10768986" y="10535697"/>
              <a:ext cx="595811" cy="419012"/>
            </a:xfrm>
            <a:custGeom>
              <a:avLst/>
              <a:gdLst>
                <a:gd name="T0" fmla="*/ 943 w 1042"/>
                <a:gd name="T1" fmla="*/ 0 h 731"/>
                <a:gd name="T2" fmla="*/ 943 w 1042"/>
                <a:gd name="T3" fmla="*/ 0 h 731"/>
                <a:gd name="T4" fmla="*/ 100 w 1042"/>
                <a:gd name="T5" fmla="*/ 0 h 731"/>
                <a:gd name="T6" fmla="*/ 0 w 1042"/>
                <a:gd name="T7" fmla="*/ 98 h 731"/>
                <a:gd name="T8" fmla="*/ 0 w 1042"/>
                <a:gd name="T9" fmla="*/ 631 h 731"/>
                <a:gd name="T10" fmla="*/ 100 w 1042"/>
                <a:gd name="T11" fmla="*/ 730 h 731"/>
                <a:gd name="T12" fmla="*/ 943 w 1042"/>
                <a:gd name="T13" fmla="*/ 730 h 731"/>
                <a:gd name="T14" fmla="*/ 1041 w 1042"/>
                <a:gd name="T15" fmla="*/ 631 h 731"/>
                <a:gd name="T16" fmla="*/ 1041 w 1042"/>
                <a:gd name="T17" fmla="*/ 98 h 731"/>
                <a:gd name="T18" fmla="*/ 943 w 1042"/>
                <a:gd name="T19" fmla="*/ 0 h 731"/>
                <a:gd name="T20" fmla="*/ 622 w 1042"/>
                <a:gd name="T21" fmla="*/ 103 h 731"/>
                <a:gd name="T22" fmla="*/ 622 w 1042"/>
                <a:gd name="T23" fmla="*/ 103 h 731"/>
                <a:gd name="T24" fmla="*/ 431 w 1042"/>
                <a:gd name="T25" fmla="*/ 103 h 731"/>
                <a:gd name="T26" fmla="*/ 394 w 1042"/>
                <a:gd name="T27" fmla="*/ 68 h 731"/>
                <a:gd name="T28" fmla="*/ 431 w 1042"/>
                <a:gd name="T29" fmla="*/ 26 h 731"/>
                <a:gd name="T30" fmla="*/ 622 w 1042"/>
                <a:gd name="T31" fmla="*/ 26 h 731"/>
                <a:gd name="T32" fmla="*/ 658 w 1042"/>
                <a:gd name="T33" fmla="*/ 68 h 731"/>
                <a:gd name="T34" fmla="*/ 622 w 1042"/>
                <a:gd name="T35" fmla="*/ 103 h 731"/>
                <a:gd name="T36" fmla="*/ 943 w 1042"/>
                <a:gd name="T37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2" h="731">
                  <a:moveTo>
                    <a:pt x="943" y="0"/>
                  </a:moveTo>
                  <a:lnTo>
                    <a:pt x="943" y="0"/>
                  </a:lnTo>
                  <a:cubicBezTo>
                    <a:pt x="100" y="0"/>
                    <a:pt x="100" y="0"/>
                    <a:pt x="100" y="0"/>
                  </a:cubicBezTo>
                  <a:cubicBezTo>
                    <a:pt x="48" y="0"/>
                    <a:pt x="0" y="47"/>
                    <a:pt x="0" y="98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0" y="682"/>
                    <a:pt x="48" y="730"/>
                    <a:pt x="100" y="730"/>
                  </a:cubicBezTo>
                  <a:cubicBezTo>
                    <a:pt x="943" y="730"/>
                    <a:pt x="943" y="730"/>
                    <a:pt x="943" y="730"/>
                  </a:cubicBezTo>
                  <a:cubicBezTo>
                    <a:pt x="995" y="730"/>
                    <a:pt x="1041" y="682"/>
                    <a:pt x="1041" y="631"/>
                  </a:cubicBezTo>
                  <a:cubicBezTo>
                    <a:pt x="1041" y="98"/>
                    <a:pt x="1041" y="98"/>
                    <a:pt x="1041" y="98"/>
                  </a:cubicBezTo>
                  <a:cubicBezTo>
                    <a:pt x="1041" y="47"/>
                    <a:pt x="995" y="0"/>
                    <a:pt x="943" y="0"/>
                  </a:cubicBezTo>
                  <a:lnTo>
                    <a:pt x="622" y="103"/>
                  </a:lnTo>
                  <a:lnTo>
                    <a:pt x="622" y="103"/>
                  </a:lnTo>
                  <a:cubicBezTo>
                    <a:pt x="431" y="103"/>
                    <a:pt x="431" y="103"/>
                    <a:pt x="431" y="103"/>
                  </a:cubicBezTo>
                  <a:cubicBezTo>
                    <a:pt x="410" y="103"/>
                    <a:pt x="394" y="88"/>
                    <a:pt x="394" y="68"/>
                  </a:cubicBezTo>
                  <a:cubicBezTo>
                    <a:pt x="394" y="47"/>
                    <a:pt x="410" y="26"/>
                    <a:pt x="431" y="26"/>
                  </a:cubicBezTo>
                  <a:cubicBezTo>
                    <a:pt x="622" y="26"/>
                    <a:pt x="622" y="26"/>
                    <a:pt x="622" y="26"/>
                  </a:cubicBezTo>
                  <a:cubicBezTo>
                    <a:pt x="643" y="26"/>
                    <a:pt x="658" y="47"/>
                    <a:pt x="658" y="68"/>
                  </a:cubicBezTo>
                  <a:cubicBezTo>
                    <a:pt x="658" y="88"/>
                    <a:pt x="643" y="103"/>
                    <a:pt x="622" y="103"/>
                  </a:cubicBezTo>
                  <a:lnTo>
                    <a:pt x="943" y="0"/>
                  </a:lnTo>
                </a:path>
              </a:pathLst>
            </a:custGeom>
            <a:solidFill>
              <a:srgbClr val="5C678A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73"/>
            <p:cNvSpPr>
              <a:spLocks noChangeArrowheads="1"/>
            </p:cNvSpPr>
            <p:nvPr/>
          </p:nvSpPr>
          <p:spPr bwMode="auto">
            <a:xfrm>
              <a:off x="10785357" y="10610987"/>
              <a:ext cx="563075" cy="327352"/>
            </a:xfrm>
            <a:custGeom>
              <a:avLst/>
              <a:gdLst>
                <a:gd name="T0" fmla="*/ 0 w 989"/>
                <a:gd name="T1" fmla="*/ 0 h 575"/>
                <a:gd name="T2" fmla="*/ 0 w 989"/>
                <a:gd name="T3" fmla="*/ 0 h 575"/>
                <a:gd name="T4" fmla="*/ 0 w 989"/>
                <a:gd name="T5" fmla="*/ 502 h 575"/>
                <a:gd name="T6" fmla="*/ 73 w 989"/>
                <a:gd name="T7" fmla="*/ 574 h 575"/>
                <a:gd name="T8" fmla="*/ 916 w 989"/>
                <a:gd name="T9" fmla="*/ 574 h 575"/>
                <a:gd name="T10" fmla="*/ 988 w 989"/>
                <a:gd name="T11" fmla="*/ 502 h 575"/>
                <a:gd name="T12" fmla="*/ 988 w 989"/>
                <a:gd name="T13" fmla="*/ 0 h 575"/>
                <a:gd name="T14" fmla="*/ 0 w 989"/>
                <a:gd name="T15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9" h="575">
                  <a:moveTo>
                    <a:pt x="0" y="0"/>
                  </a:moveTo>
                  <a:lnTo>
                    <a:pt x="0" y="0"/>
                  </a:lnTo>
                  <a:cubicBezTo>
                    <a:pt x="0" y="502"/>
                    <a:pt x="0" y="502"/>
                    <a:pt x="0" y="502"/>
                  </a:cubicBezTo>
                  <a:cubicBezTo>
                    <a:pt x="0" y="543"/>
                    <a:pt x="31" y="574"/>
                    <a:pt x="73" y="574"/>
                  </a:cubicBezTo>
                  <a:cubicBezTo>
                    <a:pt x="916" y="574"/>
                    <a:pt x="916" y="574"/>
                    <a:pt x="916" y="574"/>
                  </a:cubicBezTo>
                  <a:cubicBezTo>
                    <a:pt x="957" y="574"/>
                    <a:pt x="988" y="543"/>
                    <a:pt x="988" y="502"/>
                  </a:cubicBezTo>
                  <a:cubicBezTo>
                    <a:pt x="988" y="0"/>
                    <a:pt x="988" y="0"/>
                    <a:pt x="988" y="0"/>
                  </a:cubicBezTo>
                  <a:lnTo>
                    <a:pt x="0" y="0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74"/>
            <p:cNvSpPr>
              <a:spLocks noChangeArrowheads="1"/>
            </p:cNvSpPr>
            <p:nvPr/>
          </p:nvSpPr>
          <p:spPr bwMode="auto">
            <a:xfrm>
              <a:off x="10804998" y="10660091"/>
              <a:ext cx="186600" cy="219326"/>
            </a:xfrm>
            <a:custGeom>
              <a:avLst/>
              <a:gdLst>
                <a:gd name="T0" fmla="*/ 331 w 332"/>
                <a:gd name="T1" fmla="*/ 383 h 384"/>
                <a:gd name="T2" fmla="*/ 0 w 332"/>
                <a:gd name="T3" fmla="*/ 383 h 384"/>
                <a:gd name="T4" fmla="*/ 0 w 332"/>
                <a:gd name="T5" fmla="*/ 0 h 384"/>
                <a:gd name="T6" fmla="*/ 331 w 332"/>
                <a:gd name="T7" fmla="*/ 0 h 384"/>
                <a:gd name="T8" fmla="*/ 331 w 332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384">
                  <a:moveTo>
                    <a:pt x="331" y="383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331" y="0"/>
                  </a:lnTo>
                  <a:lnTo>
                    <a:pt x="331" y="38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75"/>
            <p:cNvSpPr>
              <a:spLocks noChangeArrowheads="1"/>
            </p:cNvSpPr>
            <p:nvPr/>
          </p:nvSpPr>
          <p:spPr bwMode="auto">
            <a:xfrm>
              <a:off x="11024334" y="10663364"/>
              <a:ext cx="297907" cy="58924"/>
            </a:xfrm>
            <a:custGeom>
              <a:avLst/>
              <a:gdLst>
                <a:gd name="T0" fmla="*/ 522 w 523"/>
                <a:gd name="T1" fmla="*/ 104 h 105"/>
                <a:gd name="T2" fmla="*/ 0 w 523"/>
                <a:gd name="T3" fmla="*/ 104 h 105"/>
                <a:gd name="T4" fmla="*/ 0 w 523"/>
                <a:gd name="T5" fmla="*/ 0 h 105"/>
                <a:gd name="T6" fmla="*/ 522 w 523"/>
                <a:gd name="T7" fmla="*/ 0 h 105"/>
                <a:gd name="T8" fmla="*/ 522 w 523"/>
                <a:gd name="T9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05">
                  <a:moveTo>
                    <a:pt x="522" y="104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104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76"/>
            <p:cNvSpPr>
              <a:spLocks noChangeArrowheads="1"/>
            </p:cNvSpPr>
            <p:nvPr/>
          </p:nvSpPr>
          <p:spPr bwMode="auto">
            <a:xfrm>
              <a:off x="11057071" y="10735380"/>
              <a:ext cx="229159" cy="39282"/>
            </a:xfrm>
            <a:custGeom>
              <a:avLst/>
              <a:gdLst>
                <a:gd name="T0" fmla="*/ 398 w 399"/>
                <a:gd name="T1" fmla="*/ 67 h 68"/>
                <a:gd name="T2" fmla="*/ 0 w 399"/>
                <a:gd name="T3" fmla="*/ 67 h 68"/>
                <a:gd name="T4" fmla="*/ 0 w 399"/>
                <a:gd name="T5" fmla="*/ 0 h 68"/>
                <a:gd name="T6" fmla="*/ 398 w 399"/>
                <a:gd name="T7" fmla="*/ 0 h 68"/>
                <a:gd name="T8" fmla="*/ 398 w 399"/>
                <a:gd name="T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8">
                  <a:moveTo>
                    <a:pt x="398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398" y="67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77"/>
            <p:cNvSpPr>
              <a:spLocks noChangeArrowheads="1"/>
            </p:cNvSpPr>
            <p:nvPr/>
          </p:nvSpPr>
          <p:spPr bwMode="auto">
            <a:xfrm>
              <a:off x="11024334" y="10892510"/>
              <a:ext cx="297907" cy="32736"/>
            </a:xfrm>
            <a:custGeom>
              <a:avLst/>
              <a:gdLst>
                <a:gd name="T0" fmla="*/ 522 w 523"/>
                <a:gd name="T1" fmla="*/ 61 h 62"/>
                <a:gd name="T2" fmla="*/ 0 w 523"/>
                <a:gd name="T3" fmla="*/ 61 h 62"/>
                <a:gd name="T4" fmla="*/ 0 w 523"/>
                <a:gd name="T5" fmla="*/ 0 h 62"/>
                <a:gd name="T6" fmla="*/ 522 w 523"/>
                <a:gd name="T7" fmla="*/ 0 h 62"/>
                <a:gd name="T8" fmla="*/ 522 w 523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62">
                  <a:moveTo>
                    <a:pt x="522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61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78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111300"/>
            </a:xfrm>
            <a:custGeom>
              <a:avLst/>
              <a:gdLst>
                <a:gd name="T0" fmla="*/ 115 w 116"/>
                <a:gd name="T1" fmla="*/ 191 h 192"/>
                <a:gd name="T2" fmla="*/ 0 w 116"/>
                <a:gd name="T3" fmla="*/ 191 h 192"/>
                <a:gd name="T4" fmla="*/ 0 w 116"/>
                <a:gd name="T5" fmla="*/ 0 h 192"/>
                <a:gd name="T6" fmla="*/ 115 w 116"/>
                <a:gd name="T7" fmla="*/ 0 h 192"/>
                <a:gd name="T8" fmla="*/ 115 w 116"/>
                <a:gd name="T9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92">
                  <a:moveTo>
                    <a:pt x="115" y="191"/>
                  </a:moveTo>
                  <a:lnTo>
                    <a:pt x="0" y="191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191"/>
                  </a:lnTo>
                </a:path>
              </a:pathLst>
            </a:custGeom>
            <a:solidFill>
              <a:srgbClr val="7B7B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79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55649"/>
            </a:xfrm>
            <a:custGeom>
              <a:avLst/>
              <a:gdLst>
                <a:gd name="T0" fmla="*/ 115 w 116"/>
                <a:gd name="T1" fmla="*/ 92 h 93"/>
                <a:gd name="T2" fmla="*/ 0 w 116"/>
                <a:gd name="T3" fmla="*/ 92 h 93"/>
                <a:gd name="T4" fmla="*/ 0 w 116"/>
                <a:gd name="T5" fmla="*/ 0 h 93"/>
                <a:gd name="T6" fmla="*/ 115 w 116"/>
                <a:gd name="T7" fmla="*/ 0 h 93"/>
                <a:gd name="T8" fmla="*/ 115 w 116"/>
                <a:gd name="T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3">
                  <a:moveTo>
                    <a:pt x="115" y="92"/>
                  </a:moveTo>
                  <a:lnTo>
                    <a:pt x="0" y="92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92"/>
                  </a:lnTo>
                </a:path>
              </a:pathLst>
            </a:custGeom>
            <a:solidFill>
              <a:srgbClr val="6767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Group 126"/>
          <p:cNvGrpSpPr/>
          <p:nvPr/>
        </p:nvGrpSpPr>
        <p:grpSpPr>
          <a:xfrm>
            <a:off x="475266" y="1944313"/>
            <a:ext cx="2736803" cy="1615487"/>
            <a:chOff x="9436597" y="5579572"/>
            <a:chExt cx="5473605" cy="3230973"/>
          </a:xfrm>
          <a:solidFill>
            <a:schemeClr val="accent4"/>
          </a:solidFill>
        </p:grpSpPr>
        <p:sp>
          <p:nvSpPr>
            <p:cNvPr id="55" name="Freeform 5"/>
            <p:cNvSpPr>
              <a:spLocks noChangeArrowheads="1"/>
            </p:cNvSpPr>
            <p:nvPr/>
          </p:nvSpPr>
          <p:spPr bwMode="auto">
            <a:xfrm>
              <a:off x="9436597" y="6505981"/>
              <a:ext cx="713663" cy="713630"/>
            </a:xfrm>
            <a:custGeom>
              <a:avLst/>
              <a:gdLst>
                <a:gd name="T0" fmla="*/ 942 w 1248"/>
                <a:gd name="T1" fmla="*/ 0 h 1253"/>
                <a:gd name="T2" fmla="*/ 942 w 1248"/>
                <a:gd name="T3" fmla="*/ 0 h 1253"/>
                <a:gd name="T4" fmla="*/ 585 w 1248"/>
                <a:gd name="T5" fmla="*/ 506 h 1253"/>
                <a:gd name="T6" fmla="*/ 0 w 1248"/>
                <a:gd name="T7" fmla="*/ 305 h 1253"/>
                <a:gd name="T8" fmla="*/ 502 w 1248"/>
                <a:gd name="T9" fmla="*/ 662 h 1253"/>
                <a:gd name="T10" fmla="*/ 300 w 1248"/>
                <a:gd name="T11" fmla="*/ 1252 h 1253"/>
                <a:gd name="T12" fmla="*/ 662 w 1248"/>
                <a:gd name="T13" fmla="*/ 745 h 1253"/>
                <a:gd name="T14" fmla="*/ 1247 w 1248"/>
                <a:gd name="T15" fmla="*/ 946 h 1253"/>
                <a:gd name="T16" fmla="*/ 741 w 1248"/>
                <a:gd name="T17" fmla="*/ 589 h 1253"/>
                <a:gd name="T18" fmla="*/ 942 w 1248"/>
                <a:gd name="T19" fmla="*/ 0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8" h="1253">
                  <a:moveTo>
                    <a:pt x="942" y="0"/>
                  </a:moveTo>
                  <a:lnTo>
                    <a:pt x="942" y="0"/>
                  </a:lnTo>
                  <a:lnTo>
                    <a:pt x="585" y="506"/>
                  </a:lnTo>
                  <a:lnTo>
                    <a:pt x="0" y="305"/>
                  </a:lnTo>
                  <a:lnTo>
                    <a:pt x="502" y="662"/>
                  </a:lnTo>
                  <a:lnTo>
                    <a:pt x="300" y="1252"/>
                  </a:lnTo>
                  <a:lnTo>
                    <a:pt x="662" y="745"/>
                  </a:lnTo>
                  <a:lnTo>
                    <a:pt x="1247" y="946"/>
                  </a:lnTo>
                  <a:lnTo>
                    <a:pt x="741" y="589"/>
                  </a:lnTo>
                  <a:lnTo>
                    <a:pt x="942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7"/>
            <p:cNvSpPr>
              <a:spLocks noChangeArrowheads="1"/>
            </p:cNvSpPr>
            <p:nvPr/>
          </p:nvSpPr>
          <p:spPr bwMode="auto">
            <a:xfrm>
              <a:off x="12952538" y="5579572"/>
              <a:ext cx="307727" cy="314258"/>
            </a:xfrm>
            <a:custGeom>
              <a:avLst/>
              <a:gdLst>
                <a:gd name="T0" fmla="*/ 496 w 539"/>
                <a:gd name="T1" fmla="*/ 0 h 545"/>
                <a:gd name="T2" fmla="*/ 496 w 539"/>
                <a:gd name="T3" fmla="*/ 0 h 545"/>
                <a:gd name="T4" fmla="*/ 263 w 539"/>
                <a:gd name="T5" fmla="*/ 213 h 545"/>
                <a:gd name="T6" fmla="*/ 0 w 539"/>
                <a:gd name="T7" fmla="*/ 42 h 545"/>
                <a:gd name="T8" fmla="*/ 207 w 539"/>
                <a:gd name="T9" fmla="*/ 280 h 545"/>
                <a:gd name="T10" fmla="*/ 41 w 539"/>
                <a:gd name="T11" fmla="*/ 544 h 545"/>
                <a:gd name="T12" fmla="*/ 273 w 539"/>
                <a:gd name="T13" fmla="*/ 337 h 545"/>
                <a:gd name="T14" fmla="*/ 538 w 539"/>
                <a:gd name="T15" fmla="*/ 502 h 545"/>
                <a:gd name="T16" fmla="*/ 331 w 539"/>
                <a:gd name="T17" fmla="*/ 269 h 545"/>
                <a:gd name="T18" fmla="*/ 496 w 539"/>
                <a:gd name="T1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9" h="545">
                  <a:moveTo>
                    <a:pt x="496" y="0"/>
                  </a:moveTo>
                  <a:lnTo>
                    <a:pt x="496" y="0"/>
                  </a:lnTo>
                  <a:lnTo>
                    <a:pt x="263" y="213"/>
                  </a:lnTo>
                  <a:lnTo>
                    <a:pt x="0" y="42"/>
                  </a:lnTo>
                  <a:lnTo>
                    <a:pt x="207" y="280"/>
                  </a:lnTo>
                  <a:lnTo>
                    <a:pt x="41" y="544"/>
                  </a:lnTo>
                  <a:lnTo>
                    <a:pt x="273" y="337"/>
                  </a:lnTo>
                  <a:lnTo>
                    <a:pt x="538" y="502"/>
                  </a:lnTo>
                  <a:lnTo>
                    <a:pt x="331" y="269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9"/>
            <p:cNvSpPr>
              <a:spLocks noChangeArrowheads="1"/>
            </p:cNvSpPr>
            <p:nvPr/>
          </p:nvSpPr>
          <p:spPr bwMode="auto">
            <a:xfrm>
              <a:off x="10094606" y="8434091"/>
              <a:ext cx="307727" cy="314258"/>
            </a:xfrm>
            <a:custGeom>
              <a:avLst/>
              <a:gdLst>
                <a:gd name="T0" fmla="*/ 497 w 539"/>
                <a:gd name="T1" fmla="*/ 0 h 545"/>
                <a:gd name="T2" fmla="*/ 497 w 539"/>
                <a:gd name="T3" fmla="*/ 0 h 545"/>
                <a:gd name="T4" fmla="*/ 497 w 539"/>
                <a:gd name="T5" fmla="*/ 0 h 545"/>
                <a:gd name="T6" fmla="*/ 264 w 539"/>
                <a:gd name="T7" fmla="*/ 213 h 545"/>
                <a:gd name="T8" fmla="*/ 0 w 539"/>
                <a:gd name="T9" fmla="*/ 42 h 545"/>
                <a:gd name="T10" fmla="*/ 207 w 539"/>
                <a:gd name="T11" fmla="*/ 279 h 545"/>
                <a:gd name="T12" fmla="*/ 41 w 539"/>
                <a:gd name="T13" fmla="*/ 544 h 545"/>
                <a:gd name="T14" fmla="*/ 274 w 539"/>
                <a:gd name="T15" fmla="*/ 336 h 545"/>
                <a:gd name="T16" fmla="*/ 538 w 539"/>
                <a:gd name="T17" fmla="*/ 502 h 545"/>
                <a:gd name="T18" fmla="*/ 332 w 539"/>
                <a:gd name="T19" fmla="*/ 269 h 545"/>
                <a:gd name="T20" fmla="*/ 497 w 539"/>
                <a:gd name="T21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9" h="545">
                  <a:moveTo>
                    <a:pt x="497" y="0"/>
                  </a:moveTo>
                  <a:lnTo>
                    <a:pt x="497" y="0"/>
                  </a:lnTo>
                  <a:lnTo>
                    <a:pt x="497" y="0"/>
                  </a:lnTo>
                  <a:cubicBezTo>
                    <a:pt x="264" y="213"/>
                    <a:pt x="264" y="213"/>
                    <a:pt x="264" y="21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41" y="544"/>
                    <a:pt x="41" y="544"/>
                    <a:pt x="41" y="54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538" y="502"/>
                    <a:pt x="538" y="502"/>
                    <a:pt x="538" y="502"/>
                  </a:cubicBezTo>
                  <a:cubicBezTo>
                    <a:pt x="332" y="269"/>
                    <a:pt x="332" y="269"/>
                    <a:pt x="332" y="269"/>
                  </a:cubicBezTo>
                  <a:cubicBezTo>
                    <a:pt x="497" y="0"/>
                    <a:pt x="497" y="0"/>
                    <a:pt x="497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14602475" y="7055933"/>
              <a:ext cx="307727" cy="304439"/>
            </a:xfrm>
            <a:custGeom>
              <a:avLst/>
              <a:gdLst>
                <a:gd name="T0" fmla="*/ 496 w 539"/>
                <a:gd name="T1" fmla="*/ 0 h 539"/>
                <a:gd name="T2" fmla="*/ 263 w 539"/>
                <a:gd name="T3" fmla="*/ 207 h 539"/>
                <a:gd name="T4" fmla="*/ 0 w 539"/>
                <a:gd name="T5" fmla="*/ 42 h 539"/>
                <a:gd name="T6" fmla="*/ 207 w 539"/>
                <a:gd name="T7" fmla="*/ 274 h 539"/>
                <a:gd name="T8" fmla="*/ 42 w 539"/>
                <a:gd name="T9" fmla="*/ 538 h 539"/>
                <a:gd name="T10" fmla="*/ 274 w 539"/>
                <a:gd name="T11" fmla="*/ 331 h 539"/>
                <a:gd name="T12" fmla="*/ 538 w 539"/>
                <a:gd name="T13" fmla="*/ 497 h 539"/>
                <a:gd name="T14" fmla="*/ 331 w 539"/>
                <a:gd name="T15" fmla="*/ 264 h 539"/>
                <a:gd name="T16" fmla="*/ 496 w 539"/>
                <a:gd name="T1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9" h="539">
                  <a:moveTo>
                    <a:pt x="496" y="0"/>
                  </a:moveTo>
                  <a:lnTo>
                    <a:pt x="263" y="207"/>
                  </a:lnTo>
                  <a:lnTo>
                    <a:pt x="0" y="42"/>
                  </a:lnTo>
                  <a:lnTo>
                    <a:pt x="207" y="274"/>
                  </a:lnTo>
                  <a:lnTo>
                    <a:pt x="42" y="538"/>
                  </a:lnTo>
                  <a:lnTo>
                    <a:pt x="274" y="331"/>
                  </a:lnTo>
                  <a:lnTo>
                    <a:pt x="538" y="497"/>
                  </a:lnTo>
                  <a:lnTo>
                    <a:pt x="331" y="264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13633465" y="8096915"/>
              <a:ext cx="713663" cy="713630"/>
            </a:xfrm>
            <a:custGeom>
              <a:avLst/>
              <a:gdLst>
                <a:gd name="T0" fmla="*/ 947 w 1248"/>
                <a:gd name="T1" fmla="*/ 0 h 1249"/>
                <a:gd name="T2" fmla="*/ 947 w 1248"/>
                <a:gd name="T3" fmla="*/ 0 h 1249"/>
                <a:gd name="T4" fmla="*/ 591 w 1248"/>
                <a:gd name="T5" fmla="*/ 507 h 1249"/>
                <a:gd name="T6" fmla="*/ 0 w 1248"/>
                <a:gd name="T7" fmla="*/ 306 h 1249"/>
                <a:gd name="T8" fmla="*/ 508 w 1248"/>
                <a:gd name="T9" fmla="*/ 663 h 1249"/>
                <a:gd name="T10" fmla="*/ 306 w 1248"/>
                <a:gd name="T11" fmla="*/ 1248 h 1249"/>
                <a:gd name="T12" fmla="*/ 306 w 1248"/>
                <a:gd name="T13" fmla="*/ 1248 h 1249"/>
                <a:gd name="T14" fmla="*/ 663 w 1248"/>
                <a:gd name="T15" fmla="*/ 745 h 1249"/>
                <a:gd name="T16" fmla="*/ 1247 w 1248"/>
                <a:gd name="T17" fmla="*/ 947 h 1249"/>
                <a:gd name="T18" fmla="*/ 745 w 1248"/>
                <a:gd name="T19" fmla="*/ 585 h 1249"/>
                <a:gd name="T20" fmla="*/ 947 w 1248"/>
                <a:gd name="T21" fmla="*/ 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8" h="1249">
                  <a:moveTo>
                    <a:pt x="947" y="0"/>
                  </a:moveTo>
                  <a:lnTo>
                    <a:pt x="947" y="0"/>
                  </a:lnTo>
                  <a:lnTo>
                    <a:pt x="591" y="507"/>
                  </a:lnTo>
                  <a:lnTo>
                    <a:pt x="0" y="306"/>
                  </a:lnTo>
                  <a:lnTo>
                    <a:pt x="508" y="663"/>
                  </a:lnTo>
                  <a:lnTo>
                    <a:pt x="306" y="1248"/>
                  </a:lnTo>
                  <a:lnTo>
                    <a:pt x="306" y="1248"/>
                  </a:lnTo>
                  <a:lnTo>
                    <a:pt x="663" y="745"/>
                  </a:lnTo>
                  <a:lnTo>
                    <a:pt x="1247" y="947"/>
                  </a:lnTo>
                  <a:lnTo>
                    <a:pt x="745" y="585"/>
                  </a:lnTo>
                  <a:lnTo>
                    <a:pt x="947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212069" y="2296939"/>
            <a:ext cx="73404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dirty="0"/>
              <a:t>列表是python中最基本也是使用十分广泛的数据类型</a:t>
            </a:r>
            <a:endParaRPr kumimoji="1" lang="en-US" altLang="en-US" dirty="0"/>
          </a:p>
          <a:p>
            <a:endParaRPr kumimoji="1" lang="en-US" altLang="en-US" dirty="0"/>
          </a:p>
          <a:p>
            <a:r>
              <a:rPr kumimoji="1" lang="en-US" altLang="en-US" dirty="0"/>
              <a:t>列表的使用在Python代码几乎无处不在</a:t>
            </a:r>
            <a:endParaRPr kumimoji="1" lang="en-US" altLang="en-US" dirty="0"/>
          </a:p>
          <a:p>
            <a:endParaRPr kumimoji="1" lang="en-US" altLang="en-US" dirty="0"/>
          </a:p>
          <a:p>
            <a:r>
              <a:rPr kumimoji="1" lang="en-US" altLang="en-US" dirty="0"/>
              <a:t>因此同学们对列表的增删改查操作需要十分熟悉，并且要知道同种类型</a:t>
            </a:r>
            <a:endParaRPr kumimoji="1" lang="en-US" altLang="en-US" dirty="0"/>
          </a:p>
          <a:p>
            <a:r>
              <a:rPr kumimoji="1" lang="en-US" altLang="en-US" dirty="0"/>
              <a:t>不同方法之间的区别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列表方法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84"/>
          <p:cNvSpPr/>
          <p:nvPr/>
        </p:nvSpPr>
        <p:spPr bwMode="auto">
          <a:xfrm>
            <a:off x="1356063" y="2070789"/>
            <a:ext cx="764860" cy="7650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" name="Oval 87"/>
          <p:cNvSpPr/>
          <p:nvPr/>
        </p:nvSpPr>
        <p:spPr bwMode="auto">
          <a:xfrm>
            <a:off x="1362827" y="3062277"/>
            <a:ext cx="764860" cy="7650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6" name="Oval 91"/>
          <p:cNvSpPr/>
          <p:nvPr/>
        </p:nvSpPr>
        <p:spPr bwMode="auto">
          <a:xfrm>
            <a:off x="1358278" y="4066648"/>
            <a:ext cx="764860" cy="76506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7" name="Freeform 36"/>
          <p:cNvSpPr>
            <a:spLocks noChangeArrowheads="1"/>
          </p:cNvSpPr>
          <p:nvPr/>
        </p:nvSpPr>
        <p:spPr bwMode="auto">
          <a:xfrm>
            <a:off x="1604482" y="2276248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8" name="Freeform 39"/>
          <p:cNvSpPr>
            <a:spLocks noChangeArrowheads="1"/>
          </p:cNvSpPr>
          <p:nvPr/>
        </p:nvSpPr>
        <p:spPr bwMode="auto">
          <a:xfrm>
            <a:off x="1582989" y="3270175"/>
            <a:ext cx="316312" cy="316315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9" name="Freeform 21"/>
          <p:cNvSpPr>
            <a:spLocks noChangeArrowheads="1"/>
          </p:cNvSpPr>
          <p:nvPr/>
        </p:nvSpPr>
        <p:spPr bwMode="auto">
          <a:xfrm>
            <a:off x="1500444" y="4318496"/>
            <a:ext cx="493793" cy="275303"/>
          </a:xfrm>
          <a:custGeom>
            <a:avLst/>
            <a:gdLst>
              <a:gd name="T0" fmla="*/ 249 w 497"/>
              <a:gd name="T1" fmla="*/ 0 h 276"/>
              <a:gd name="T2" fmla="*/ 249 w 497"/>
              <a:gd name="T3" fmla="*/ 0 h 276"/>
              <a:gd name="T4" fmla="*/ 0 w 497"/>
              <a:gd name="T5" fmla="*/ 133 h 276"/>
              <a:gd name="T6" fmla="*/ 249 w 497"/>
              <a:gd name="T7" fmla="*/ 275 h 276"/>
              <a:gd name="T8" fmla="*/ 496 w 497"/>
              <a:gd name="T9" fmla="*/ 133 h 276"/>
              <a:gd name="T10" fmla="*/ 249 w 497"/>
              <a:gd name="T11" fmla="*/ 0 h 276"/>
              <a:gd name="T12" fmla="*/ 249 w 497"/>
              <a:gd name="T13" fmla="*/ 239 h 276"/>
              <a:gd name="T14" fmla="*/ 249 w 497"/>
              <a:gd name="T15" fmla="*/ 239 h 276"/>
              <a:gd name="T16" fmla="*/ 142 w 497"/>
              <a:gd name="T17" fmla="*/ 133 h 276"/>
              <a:gd name="T18" fmla="*/ 249 w 497"/>
              <a:gd name="T19" fmla="*/ 26 h 276"/>
              <a:gd name="T20" fmla="*/ 355 w 497"/>
              <a:gd name="T21" fmla="*/ 133 h 276"/>
              <a:gd name="T22" fmla="*/ 249 w 497"/>
              <a:gd name="T23" fmla="*/ 239 h 276"/>
              <a:gd name="T24" fmla="*/ 249 w 497"/>
              <a:gd name="T25" fmla="*/ 133 h 276"/>
              <a:gd name="T26" fmla="*/ 249 w 497"/>
              <a:gd name="T27" fmla="*/ 133 h 276"/>
              <a:gd name="T28" fmla="*/ 249 w 497"/>
              <a:gd name="T29" fmla="*/ 79 h 276"/>
              <a:gd name="T30" fmla="*/ 195 w 497"/>
              <a:gd name="T31" fmla="*/ 133 h 276"/>
              <a:gd name="T32" fmla="*/ 249 w 497"/>
              <a:gd name="T33" fmla="*/ 186 h 276"/>
              <a:gd name="T34" fmla="*/ 302 w 497"/>
              <a:gd name="T35" fmla="*/ 133 h 276"/>
              <a:gd name="T36" fmla="*/ 249 w 497"/>
              <a:gd name="T37" fmla="*/ 133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97" h="276">
                <a:moveTo>
                  <a:pt x="249" y="0"/>
                </a:moveTo>
                <a:lnTo>
                  <a:pt x="249" y="0"/>
                </a:lnTo>
                <a:cubicBezTo>
                  <a:pt x="89" y="0"/>
                  <a:pt x="0" y="115"/>
                  <a:pt x="0" y="133"/>
                </a:cubicBezTo>
                <a:cubicBezTo>
                  <a:pt x="0" y="151"/>
                  <a:pt x="89" y="275"/>
                  <a:pt x="249" y="275"/>
                </a:cubicBezTo>
                <a:cubicBezTo>
                  <a:pt x="408" y="275"/>
                  <a:pt x="496" y="151"/>
                  <a:pt x="496" y="133"/>
                </a:cubicBezTo>
                <a:cubicBezTo>
                  <a:pt x="496" y="115"/>
                  <a:pt x="408" y="0"/>
                  <a:pt x="249" y="0"/>
                </a:cubicBezTo>
                <a:close/>
                <a:moveTo>
                  <a:pt x="249" y="239"/>
                </a:moveTo>
                <a:lnTo>
                  <a:pt x="249" y="239"/>
                </a:lnTo>
                <a:cubicBezTo>
                  <a:pt x="186" y="239"/>
                  <a:pt x="142" y="195"/>
                  <a:pt x="142" y="133"/>
                </a:cubicBezTo>
                <a:cubicBezTo>
                  <a:pt x="142" y="79"/>
                  <a:pt x="186" y="26"/>
                  <a:pt x="249" y="26"/>
                </a:cubicBezTo>
                <a:cubicBezTo>
                  <a:pt x="310" y="26"/>
                  <a:pt x="355" y="79"/>
                  <a:pt x="355" y="133"/>
                </a:cubicBezTo>
                <a:cubicBezTo>
                  <a:pt x="355" y="195"/>
                  <a:pt x="310" y="239"/>
                  <a:pt x="249" y="239"/>
                </a:cubicBezTo>
                <a:close/>
                <a:moveTo>
                  <a:pt x="249" y="133"/>
                </a:moveTo>
                <a:lnTo>
                  <a:pt x="249" y="133"/>
                </a:lnTo>
                <a:cubicBezTo>
                  <a:pt x="239" y="123"/>
                  <a:pt x="266" y="79"/>
                  <a:pt x="249" y="79"/>
                </a:cubicBezTo>
                <a:cubicBezTo>
                  <a:pt x="221" y="79"/>
                  <a:pt x="195" y="107"/>
                  <a:pt x="195" y="133"/>
                </a:cubicBezTo>
                <a:cubicBezTo>
                  <a:pt x="195" y="168"/>
                  <a:pt x="221" y="186"/>
                  <a:pt x="249" y="186"/>
                </a:cubicBezTo>
                <a:cubicBezTo>
                  <a:pt x="274" y="186"/>
                  <a:pt x="302" y="168"/>
                  <a:pt x="302" y="133"/>
                </a:cubicBezTo>
                <a:cubicBezTo>
                  <a:pt x="302" y="123"/>
                  <a:pt x="257" y="142"/>
                  <a:pt x="249" y="1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/>
          <p:nvPr/>
        </p:nvSpPr>
        <p:spPr bwMode="auto">
          <a:xfrm>
            <a:off x="8305237" y="1677340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/>
          <p:nvPr/>
        </p:nvSpPr>
        <p:spPr bwMode="auto">
          <a:xfrm>
            <a:off x="7197996" y="1873099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/>
          <p:nvPr/>
        </p:nvSpPr>
        <p:spPr bwMode="auto">
          <a:xfrm>
            <a:off x="6921186" y="2211707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/>
          <p:nvPr/>
        </p:nvSpPr>
        <p:spPr bwMode="auto">
          <a:xfrm>
            <a:off x="7522411" y="2425101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/>
          <p:nvPr/>
        </p:nvSpPr>
        <p:spPr bwMode="auto">
          <a:xfrm>
            <a:off x="6214171" y="2992975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/>
          <p:nvPr/>
        </p:nvSpPr>
        <p:spPr bwMode="auto">
          <a:xfrm>
            <a:off x="6924711" y="3395071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/>
          <p:nvPr/>
        </p:nvSpPr>
        <p:spPr bwMode="auto">
          <a:xfrm>
            <a:off x="6413405" y="416752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/>
          <p:nvPr/>
        </p:nvSpPr>
        <p:spPr bwMode="auto">
          <a:xfrm>
            <a:off x="8146556" y="3007084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/>
          <p:nvPr/>
        </p:nvSpPr>
        <p:spPr bwMode="auto">
          <a:xfrm>
            <a:off x="8317581" y="2537970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/>
          <p:nvPr/>
        </p:nvSpPr>
        <p:spPr bwMode="auto">
          <a:xfrm>
            <a:off x="9110987" y="2437446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/>
          <p:nvPr/>
        </p:nvSpPr>
        <p:spPr bwMode="auto">
          <a:xfrm>
            <a:off x="9521797" y="2952412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/>
          <p:nvPr/>
        </p:nvSpPr>
        <p:spPr bwMode="auto">
          <a:xfrm>
            <a:off x="9537663" y="353263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/>
          <p:nvPr/>
        </p:nvSpPr>
        <p:spPr bwMode="auto">
          <a:xfrm>
            <a:off x="9424823" y="436151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02495" y="2279990"/>
            <a:ext cx="299462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</a:t>
            </a:r>
            <a:endParaRPr lang="en-US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append insert extend pop remove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99309" y="3292343"/>
            <a:ext cx="299462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了解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: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clear copy reverse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299309" y="4304696"/>
            <a:ext cx="299462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熟悉使用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: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index count sort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82715" y="283869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功能集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itle 20"/>
          <p:cNvSpPr txBox="1"/>
          <p:nvPr/>
        </p:nvSpPr>
        <p:spPr>
          <a:xfrm>
            <a:off x="4670986" y="4435072"/>
            <a:ext cx="867455" cy="231089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 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739985" y="886394"/>
          <a:ext cx="7911592" cy="5446325"/>
        </p:xfrm>
        <a:graphic>
          <a:graphicData uri="http://schemas.openxmlformats.org/drawingml/2006/table">
            <a:tbl>
              <a:tblPr/>
              <a:tblGrid>
                <a:gridCol w="2764409"/>
                <a:gridCol w="803275"/>
                <a:gridCol w="2332004"/>
                <a:gridCol w="2011904"/>
              </a:tblGrid>
              <a:tr h="417125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方法名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返回值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含义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案例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4136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append(object)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None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追加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L.append("d")</a:t>
                      </a:r>
                      <a:endParaRPr lang="en-US" dirty="0">
                        <a:effectLst/>
                      </a:endParaRPr>
                    </a:p>
                    <a:p>
                      <a:pPr algn="l"/>
                      <a:r>
                        <a:rPr lang="en-US" dirty="0">
                          <a:effectLst/>
                        </a:rPr>
                        <a:t> print(L)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36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clear()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None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清除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effectLst/>
                        </a:rPr>
                        <a:t>L.clear()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3710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copy()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list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拷贝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effectLst/>
                        </a:rPr>
                        <a:t>L.copy()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count(value)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int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子元素个数</a:t>
                      </a:r>
                      <a:r>
                        <a:rPr lang="en-US" altLang="zh-CN" dirty="0">
                          <a:effectLst/>
                        </a:rPr>
                        <a:t>,</a:t>
                      </a:r>
                      <a:r>
                        <a:rPr lang="zh-CN" altLang="en-US" dirty="0">
                          <a:effectLst/>
                        </a:rPr>
                        <a:t>同字符串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371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extend(iterable)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None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批量添加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L1.extend(L2)</a:t>
                      </a:r>
                      <a:endParaRPr lang="en-US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pPr algn="l"/>
                      <a:r>
                        <a:rPr lang="en-US" dirty="0">
                          <a:effectLst/>
                        </a:rPr>
                        <a:t>print(L1)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index(value, [start, [stop]])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int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子元素位置 同字符串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insert(index, object)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None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插入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L.insert(1, "d")</a:t>
                      </a:r>
                      <a:endParaRPr lang="en-US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pPr algn="l"/>
                      <a:r>
                        <a:rPr lang="en-US" dirty="0">
                          <a:effectLst/>
                        </a:rPr>
                        <a:t>print(L)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pop([index])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item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移除列表最后一个元素，并可将该元素赋值给新的变量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 = L.pop()</a:t>
                      </a:r>
                      <a:endParaRPr lang="en-US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pPr algn="l"/>
                      <a:r>
                        <a:rPr lang="en-US" dirty="0">
                          <a:effectLst/>
                        </a:rPr>
                        <a:t>print(L)</a:t>
                      </a:r>
                      <a:endParaRPr lang="en-US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pPr algn="l"/>
                      <a:r>
                        <a:rPr lang="en-US" dirty="0">
                          <a:effectLst/>
                        </a:rPr>
                        <a:t>print(a)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ags/tag1.xml><?xml version="1.0" encoding="utf-8"?>
<p:tagLst xmlns:p="http://schemas.openxmlformats.org/presentationml/2006/main">
  <p:tag name="KSO_WM_DOC_GUID" val="{a594a391-618d-4ae6-8e13-23c0fa32dfc6}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4057</Words>
  <Application>WPS 演示</Application>
  <PresentationFormat>宽屏</PresentationFormat>
  <Paragraphs>717</Paragraphs>
  <Slides>35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52" baseType="lpstr">
      <vt:lpstr>Arial</vt:lpstr>
      <vt:lpstr>宋体</vt:lpstr>
      <vt:lpstr>Wingdings</vt:lpstr>
      <vt:lpstr>微软雅黑</vt:lpstr>
      <vt:lpstr>Arial</vt:lpstr>
      <vt:lpstr>Calibri Light</vt:lpstr>
      <vt:lpstr>Raleway Black</vt:lpstr>
      <vt:lpstr>方正姚体</vt:lpstr>
      <vt:lpstr>Source Sans Pro ExtraLight</vt:lpstr>
      <vt:lpstr>Lato Regular</vt:lpstr>
      <vt:lpstr>Segoe Print</vt:lpstr>
      <vt:lpstr>var(--monospace)</vt:lpstr>
      <vt:lpstr>Calibri</vt:lpstr>
      <vt:lpstr>Arial Unicode MS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JiaNeng</cp:lastModifiedBy>
  <cp:revision>234</cp:revision>
  <dcterms:created xsi:type="dcterms:W3CDTF">2017-08-12T10:14:00Z</dcterms:created>
  <dcterms:modified xsi:type="dcterms:W3CDTF">2019-03-26T14:46:59Z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