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32"/>
  </p:handoutMasterIdLst>
  <p:sldIdLst>
    <p:sldId id="334" r:id="rId5"/>
    <p:sldId id="335" r:id="rId7"/>
    <p:sldId id="258" r:id="rId8"/>
    <p:sldId id="299" r:id="rId9"/>
    <p:sldId id="300" r:id="rId10"/>
    <p:sldId id="301" r:id="rId11"/>
    <p:sldId id="304" r:id="rId12"/>
    <p:sldId id="305" r:id="rId13"/>
    <p:sldId id="302" r:id="rId14"/>
    <p:sldId id="303" r:id="rId15"/>
    <p:sldId id="306" r:id="rId16"/>
    <p:sldId id="307" r:id="rId17"/>
    <p:sldId id="308" r:id="rId18"/>
    <p:sldId id="336" r:id="rId19"/>
    <p:sldId id="337" r:id="rId20"/>
    <p:sldId id="338" r:id="rId21"/>
    <p:sldId id="310" r:id="rId22"/>
    <p:sldId id="315" r:id="rId23"/>
    <p:sldId id="316" r:id="rId24"/>
    <p:sldId id="317" r:id="rId25"/>
    <p:sldId id="320" r:id="rId26"/>
    <p:sldId id="318" r:id="rId27"/>
    <p:sldId id="319" r:id="rId28"/>
    <p:sldId id="289" r:id="rId29"/>
    <p:sldId id="290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9" autoAdjust="0"/>
    <p:restoredTop sz="86391" autoAdjust="0"/>
  </p:normalViewPr>
  <p:slideViewPr>
    <p:cSldViewPr snapToGrid="0">
      <p:cViewPr varScale="1">
        <p:scale>
          <a:sx n="84" d="100"/>
          <a:sy n="84" d="100"/>
        </p:scale>
        <p:origin x="114" y="7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5527" y="1382315"/>
            <a:ext cx="391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基本数据类型四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356063" y="2070789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362827" y="3062277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358278" y="4066648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604482" y="2276248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1582989" y="3270175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500444" y="4318496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02495" y="2279990"/>
            <a:ext cx="29946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encode     decode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99309" y="3292343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Python3中的编码规则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99309" y="4304696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encode   decode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20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深浅复制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考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16240" y="2167086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10047" y="237325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列表里面可以放列表吗？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深浅复制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itle 20"/>
          <p:cNvSpPr txBox="1"/>
          <p:nvPr/>
        </p:nvSpPr>
        <p:spPr>
          <a:xfrm>
            <a:off x="4661979" y="2035478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86268" y="2071146"/>
            <a:ext cx="2926359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定义如下列表：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li = [1, 2, 3]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l2 = [‘a’,  li]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3" name="Title 20"/>
          <p:cNvSpPr txBox="1"/>
          <p:nvPr/>
        </p:nvSpPr>
        <p:spPr>
          <a:xfrm>
            <a:off x="4661979" y="3239182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2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86268" y="3274850"/>
            <a:ext cx="2926359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浅复制：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l3  =  l2.copy()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5" name="Title 20"/>
          <p:cNvSpPr txBox="1"/>
          <p:nvPr/>
        </p:nvSpPr>
        <p:spPr>
          <a:xfrm>
            <a:off x="4661979" y="4250526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3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6268" y="4286194"/>
            <a:ext cx="3289102" cy="67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深复制：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import   copy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l4  = copy.deepcopy(l2)</a:t>
            </a:r>
            <a:endParaRPr lang="en-US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zh-CN" altLang="en-US" sz="2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658" y="1176223"/>
            <a:ext cx="5495238" cy="486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760408" y="2938840"/>
            <a:ext cx="2637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浅拷贝：</a:t>
            </a:r>
            <a:endParaRPr lang="en-US" altLang="zh-CN" sz="2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在内存中只额外创建第一层数据</a:t>
            </a:r>
            <a:endParaRPr lang="zh-CN" altLang="en-US" sz="2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658" y="419905"/>
            <a:ext cx="5028571" cy="643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760408" y="2938840"/>
            <a:ext cx="263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endParaRPr lang="en-US" altLang="zh-CN" sz="2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524" y="119476"/>
            <a:ext cx="5180952" cy="66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深浅复制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516506" y="2490521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764925" y="2695980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2938" y="2699722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deepcopy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95210" y="2443326"/>
            <a:ext cx="479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bytes</a:t>
            </a:r>
            <a:r>
              <a:rPr lang="en-US" altLang="en-US" sz="5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5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bytearray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考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16240" y="2167086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10047" y="237325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Python中的序列类型还有吗？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53644" y="13702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1838667"/>
            <a:ext cx="4529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必须掌握列表、元祖、字典、集合的特点及区别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52628" y="2781604"/>
            <a:ext cx="4411420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必须掌握基本数据类型的创建方法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86886" y="391883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必须掌握：字符串的格式化，两种方法选一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bytes二进制序列类型</a:t>
            </a:r>
            <a:endParaRPr lang="zh-CN" altLang="en-US" sz="2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itle 20"/>
          <p:cNvSpPr txBox="1"/>
          <p:nvPr/>
        </p:nvSpPr>
        <p:spPr>
          <a:xfrm>
            <a:off x="4418531" y="1961559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65169" y="1778806"/>
            <a:ext cx="2926359" cy="65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指定长度的零填充字节对象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bytes(3)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3" name="Title 20"/>
          <p:cNvSpPr txBox="1"/>
          <p:nvPr/>
        </p:nvSpPr>
        <p:spPr>
          <a:xfrm>
            <a:off x="4371417" y="3200143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2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5986" y="3054160"/>
            <a:ext cx="2926359" cy="65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二进制字符串对象：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bytes(b'abc')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bytearray二进制数组</a:t>
            </a:r>
            <a:endParaRPr lang="zh-CN" altLang="en-US" sz="2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itle 20"/>
          <p:cNvSpPr txBox="1"/>
          <p:nvPr/>
        </p:nvSpPr>
        <p:spPr>
          <a:xfrm>
            <a:off x="4418531" y="1961559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65169" y="1778806"/>
            <a:ext cx="292635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指定长度的零填充字节对象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bytearray(3)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3" name="Title 20"/>
          <p:cNvSpPr txBox="1"/>
          <p:nvPr/>
        </p:nvSpPr>
        <p:spPr>
          <a:xfrm>
            <a:off x="4371417" y="3200143"/>
            <a:ext cx="867455" cy="231089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2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5986" y="3054160"/>
            <a:ext cx="292635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二进制字符串对象：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bytearray(b'abc')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8797" y="602251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二进制序列类型的应用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49211" y="2149276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475266" y="1944313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30101" y="2302668"/>
            <a:ext cx="69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二进制序列类型的用法比较少见，是python中少用的一种序列类型</a:t>
            </a:r>
            <a:endParaRPr kumimoji="1" lang="en-US" altLang="en-US" dirty="0"/>
          </a:p>
          <a:p>
            <a:endParaRPr kumimoji="1" lang="en-US" altLang="zh-CN" dirty="0"/>
          </a:p>
          <a:p>
            <a:r>
              <a:rPr kumimoji="1" lang="en-US" altLang="en-US" dirty="0"/>
              <a:t>对于二进制序列类型，大家基本了解即可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二进制序列类型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516506" y="2490521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764925" y="2695980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2938" y="2699722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了解：bytes   bytearray  的基本用法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697823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5115250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  decode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编码规则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742930" y="4422960"/>
            <a:ext cx="5115250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了解：二进制序列类型的定义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742749" y="3688529"/>
            <a:ext cx="5115250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deepcopy的用法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Group 23"/>
          <p:cNvGrpSpPr/>
          <p:nvPr/>
        </p:nvGrpSpPr>
        <p:grpSpPr>
          <a:xfrm>
            <a:off x="1194672" y="4374773"/>
            <a:ext cx="374477" cy="281039"/>
            <a:chOff x="789999" y="2242985"/>
            <a:chExt cx="504229" cy="378415"/>
          </a:xfrm>
        </p:grpSpPr>
        <p:sp>
          <p:nvSpPr>
            <p:cNvPr id="53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6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5529528" y="2160224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输出带符号的浮点数，并保留两位小数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10683" y="3275073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将上面的问题使用两种格式化方法输出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04504" y="3130901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lang="en-US" altLang="zh-CN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en-US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字符串编码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0481" y="3760141"/>
            <a:ext cx="402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en-US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深浅复制</a:t>
            </a:r>
            <a:endParaRPr lang="zh-CN" altLang="en-US" sz="3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6884" y="4666979"/>
            <a:ext cx="521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en-US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bytes和</a:t>
            </a:r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bytearray</a:t>
            </a:r>
            <a:endParaRPr lang="zh-CN" altLang="en-US" sz="3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5218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字符串编码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？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792646" y="3203031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2653" y="1838667"/>
            <a:ext cx="420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刚才我们讲到了我们在python内部要对字符串进行拼接和格式化是为了输出和传输，那python中字符串的可以直接在网络上传输吗？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73483" y="3433249"/>
            <a:ext cx="4498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如果不可以的话，python内部是怎么做的呢？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974516" y="42528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   码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itle 20"/>
          <p:cNvSpPr txBox="1"/>
          <p:nvPr/>
        </p:nvSpPr>
        <p:spPr>
          <a:xfrm>
            <a:off x="4246228" y="1631261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1" name="Title 20"/>
          <p:cNvSpPr txBox="1"/>
          <p:nvPr/>
        </p:nvSpPr>
        <p:spPr>
          <a:xfrm>
            <a:off x="4242624" y="2950516"/>
            <a:ext cx="867455" cy="21640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70517" y="1589210"/>
            <a:ext cx="2926359" cy="850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潭州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'.encode(encoding='utf8')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潭州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'.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encode(encoding='</a:t>
            </a: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gbk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')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70517" y="2938840"/>
            <a:ext cx="29263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上面的输出结果分别是：</a:t>
            </a: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b'\xe6\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xbd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\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xad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\xe5\xb7\x9e'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b'\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xcc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\xb6\xd6\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xdd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'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974516" y="42528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   码   发   展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9367" y="1157427"/>
            <a:ext cx="76581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696535" y="425289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Python对于字符集的处理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27" y="886954"/>
            <a:ext cx="4912984" cy="6357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5910" y="663223"/>
            <a:ext cx="3139321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字符串编码的作用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49211" y="2149276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475266" y="1944313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11638" y="2349734"/>
            <a:ext cx="7315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Python统一了编码，这样Python在内部处理的时候不会</a:t>
            </a:r>
            <a:endParaRPr kumimoji="1" lang="en-US" altLang="en-US" dirty="0"/>
          </a:p>
          <a:p>
            <a:r>
              <a:rPr kumimoji="1" lang="en-US" altLang="en-US" dirty="0"/>
              <a:t>因编码不同而出现程序不能正常执行的问题</a:t>
            </a:r>
            <a:endParaRPr kumimoji="1" lang="en-US" altLang="en-US" dirty="0"/>
          </a:p>
          <a:p>
            <a:endParaRPr kumimoji="1" lang="en-US" altLang="zh-CN" dirty="0"/>
          </a:p>
          <a:p>
            <a:r>
              <a:rPr kumimoji="1" lang="en-US" altLang="en-US" dirty="0"/>
              <a:t>Python会自动根据系统环境选择编码，但是经常在文件传输的过程中，</a:t>
            </a:r>
            <a:endParaRPr kumimoji="1" lang="en-US" altLang="en-US" dirty="0"/>
          </a:p>
          <a:p>
            <a:r>
              <a:rPr kumimoji="1" lang="en-US" altLang="en-US" dirty="0"/>
              <a:t>会遇到各种不同的编码，这个时候就需要我们去处理编码问题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WPS 演示</Application>
  <PresentationFormat>宽屏</PresentationFormat>
  <Paragraphs>208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Source Sans Pro ExtraLight</vt:lpstr>
      <vt:lpstr>Lato Regular</vt:lpstr>
      <vt:lpstr>方正姚体</vt:lpstr>
      <vt:lpstr>Calibri</vt:lpstr>
      <vt:lpstr>Arial Unicode MS</vt:lpstr>
      <vt:lpstr>Segoe Print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275</cp:revision>
  <dcterms:created xsi:type="dcterms:W3CDTF">2017-08-12T10:14:00Z</dcterms:created>
  <dcterms:modified xsi:type="dcterms:W3CDTF">2018-11-30T10:50:21Z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