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49" r:id="rId3"/>
    <p:sldMasterId id="2147483662" r:id="rId4"/>
  </p:sldMasterIdLst>
  <p:notesMasterIdLst>
    <p:notesMasterId r:id="rId6"/>
  </p:notesMasterIdLst>
  <p:handoutMasterIdLst>
    <p:handoutMasterId r:id="rId39"/>
  </p:handoutMasterIdLst>
  <p:sldIdLst>
    <p:sldId id="334" r:id="rId5"/>
    <p:sldId id="288" r:id="rId7"/>
    <p:sldId id="258" r:id="rId8"/>
    <p:sldId id="259" r:id="rId9"/>
    <p:sldId id="260" r:id="rId10"/>
    <p:sldId id="264" r:id="rId11"/>
    <p:sldId id="291" r:id="rId12"/>
    <p:sldId id="266" r:id="rId13"/>
    <p:sldId id="292" r:id="rId14"/>
    <p:sldId id="293" r:id="rId15"/>
    <p:sldId id="294" r:id="rId16"/>
    <p:sldId id="297" r:id="rId17"/>
    <p:sldId id="298" r:id="rId18"/>
    <p:sldId id="299" r:id="rId19"/>
    <p:sldId id="300" r:id="rId20"/>
    <p:sldId id="305" r:id="rId21"/>
    <p:sldId id="304" r:id="rId22"/>
    <p:sldId id="314" r:id="rId23"/>
    <p:sldId id="303" r:id="rId24"/>
    <p:sldId id="301" r:id="rId25"/>
    <p:sldId id="302" r:id="rId26"/>
    <p:sldId id="306" r:id="rId27"/>
    <p:sldId id="307" r:id="rId28"/>
    <p:sldId id="308" r:id="rId29"/>
    <p:sldId id="309" r:id="rId30"/>
    <p:sldId id="310" r:id="rId31"/>
    <p:sldId id="311" r:id="rId32"/>
    <p:sldId id="312" r:id="rId33"/>
    <p:sldId id="313" r:id="rId34"/>
    <p:sldId id="289" r:id="rId35"/>
    <p:sldId id="366" r:id="rId36"/>
    <p:sldId id="290" r:id="rId37"/>
    <p:sldId id="283"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DF7A60"/>
    <a:srgbClr val="EECE52"/>
    <a:srgbClr val="65C4CA"/>
    <a:srgbClr val="784B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93" autoAdjust="0"/>
    <p:restoredTop sz="86391" autoAdjust="0"/>
  </p:normalViewPr>
  <p:slideViewPr>
    <p:cSldViewPr snapToGrid="0">
      <p:cViewPr varScale="1">
        <p:scale>
          <a:sx n="82" d="100"/>
          <a:sy n="82" d="100"/>
        </p:scale>
        <p:origin x="90" y="7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99" d="100"/>
          <a:sy n="99" d="100"/>
        </p:scale>
        <p:origin x="4272" y="1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Master" Target="slideMasters/slideMaster3.xml"/><Relationship Id="rId39" Type="http://schemas.openxmlformats.org/officeDocument/2006/relationships/handoutMaster" Target="handoutMasters/handoutMaster1.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33A6C2-DE8C-7E42-BA65-3FA1EC1B3076}"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C82E27-3EB6-BB47-B1FE-27F680FDB63A}"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7B7494-D075-4932-B485-21A15FEF216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A05C95-64BC-4878-9AEE-F508225DA3F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a:ea typeface="微软雅黑" panose="020B0503020204020204" pitchFamily="34" charset="-122"/>
              </a:rPr>
              <a:t>本PPT模板部分元素使用了幻灯片母版制作。如果需要修改，点击-视图-幻灯片母版-修改 完成后关闭编辑母版即可。</a:t>
            </a:r>
            <a:endParaRPr lang="zh-CN" altLang="en-US" sz="1200">
              <a:ea typeface="微软雅黑" panose="020B0503020204020204" pitchFamily="34" charset="-122"/>
            </a:endParaRPr>
          </a:p>
          <a:p>
            <a:endParaRPr lang="zh-CN" altLang="en-US"/>
          </a:p>
        </p:txBody>
      </p:sp>
      <p:sp>
        <p:nvSpPr>
          <p:cNvPr id="4" name="灯片编号占位符 3"/>
          <p:cNvSpPr>
            <a:spLocks noGrp="1"/>
          </p:cNvSpPr>
          <p:nvPr>
            <p:ph type="sldNum" sz="quarter" idx="10"/>
          </p:nvPr>
        </p:nvSpPr>
        <p:spPr/>
        <p:txBody>
          <a:bodyPr/>
          <a:lstStyle/>
          <a:p>
            <a:fld id="{31A05C95-64BC-4878-9AEE-F508225DA3F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a:ea typeface="微软雅黑" panose="020B0503020204020204" pitchFamily="34" charset="-122"/>
              </a:rPr>
              <a:t>本PPT模板部分元素使用了幻灯片母版制作。如果需要修改，点击-视图-幻灯片母版-修改 完成后关闭编辑母版即可。</a:t>
            </a:r>
            <a:endParaRPr lang="zh-CN" altLang="en-US" sz="1200">
              <a:ea typeface="微软雅黑" panose="020B0503020204020204" pitchFamily="34" charset="-122"/>
            </a:endParaRPr>
          </a:p>
          <a:p>
            <a:endParaRPr lang="zh-CN" altLang="en-US"/>
          </a:p>
        </p:txBody>
      </p:sp>
      <p:sp>
        <p:nvSpPr>
          <p:cNvPr id="4" name="灯片编号占位符 3"/>
          <p:cNvSpPr>
            <a:spLocks noGrp="1"/>
          </p:cNvSpPr>
          <p:nvPr>
            <p:ph type="sldNum" sz="quarter" idx="10"/>
          </p:nvPr>
        </p:nvSpPr>
        <p:spPr/>
        <p:txBody>
          <a:bodyPr/>
          <a:lstStyle/>
          <a:p>
            <a:fld id="{31A05C95-64BC-4878-9AEE-F508225DA3F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E333D41-EAB8-40B2-B281-A120D466E2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B9A114-A9FE-4EC0-B16E-17A5B5CFD3F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E333D41-EAB8-40B2-B281-A120D466E2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B9A114-A9FE-4EC0-B16E-17A5B5CFD3F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E333D41-EAB8-40B2-B281-A120D466E2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B9A114-A9FE-4EC0-B16E-17A5B5CFD3F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E333D41-EAB8-40B2-B281-A120D466E2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B9A114-A9FE-4EC0-B16E-17A5B5CFD3F0}"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67DC8ECF-C17C-9547-9729-DC0BA14056B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100CD2E-76D6-0048-9BC1-65A5D5DE9E6D}" type="slidenum">
              <a:rPr kumimoji="1" lang="zh-CN" altLang="en-US" smtClean="0"/>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67DC8ECF-C17C-9547-9729-DC0BA14056B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100CD2E-76D6-0048-9BC1-65A5D5DE9E6D}" type="slidenum">
              <a:rPr kumimoji="1" lang="zh-CN" altLang="en-US" smtClean="0"/>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67DC8ECF-C17C-9547-9729-DC0BA14056B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100CD2E-76D6-0048-9BC1-65A5D5DE9E6D}" type="slidenum">
              <a:rPr kumimoji="1" lang="zh-CN" altLang="en-US" smtClean="0"/>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67DC8ECF-C17C-9547-9729-DC0BA14056B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100CD2E-76D6-0048-9BC1-65A5D5DE9E6D}" type="slidenum">
              <a:rPr kumimoji="1" lang="zh-CN" altLang="en-US" smtClean="0"/>
            </a:fld>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67DC8ECF-C17C-9547-9729-DC0BA14056B1}"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1100CD2E-76D6-0048-9BC1-65A5D5DE9E6D}" type="slidenum">
              <a:rPr kumimoji="1" lang="zh-CN" altLang="en-US" smtClean="0"/>
            </a:fld>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67DC8ECF-C17C-9547-9729-DC0BA14056B1}"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1100CD2E-76D6-0048-9BC1-65A5D5DE9E6D}" type="slidenum">
              <a:rPr kumimoji="1" lang="zh-CN" altLang="en-US" smtClean="0"/>
            </a:fld>
            <a:endParaRPr kumimoji="1"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7DC8ECF-C17C-9547-9729-DC0BA14056B1}"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1100CD2E-76D6-0048-9BC1-65A5D5DE9E6D}"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E333D41-EAB8-40B2-B281-A120D466E2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B9A114-A9FE-4EC0-B16E-17A5B5CFD3F0}"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67DC8ECF-C17C-9547-9729-DC0BA14056B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100CD2E-76D6-0048-9BC1-65A5D5DE9E6D}" type="slidenum">
              <a:rPr kumimoji="1" lang="zh-CN" altLang="en-US" smtClean="0"/>
            </a:fld>
            <a:endParaRPr kumimoji="1"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67DC8ECF-C17C-9547-9729-DC0BA14056B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100CD2E-76D6-0048-9BC1-65A5D5DE9E6D}" type="slidenum">
              <a:rPr kumimoji="1" lang="zh-CN" altLang="en-US" smtClean="0"/>
            </a:fld>
            <a:endParaRPr kumimoji="1"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67DC8ECF-C17C-9547-9729-DC0BA14056B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100CD2E-76D6-0048-9BC1-65A5D5DE9E6D}" type="slidenum">
              <a:rPr kumimoji="1" lang="zh-CN" altLang="en-US" smtClean="0"/>
            </a:fld>
            <a:endParaRPr kumimoji="1"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67DC8ECF-C17C-9547-9729-DC0BA14056B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100CD2E-76D6-0048-9BC1-65A5D5DE9E6D}"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E333D41-EAB8-40B2-B281-A120D466E2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B9A114-A9FE-4EC0-B16E-17A5B5CFD3F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E333D41-EAB8-40B2-B281-A120D466E2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B9A114-A9FE-4EC0-B16E-17A5B5CFD3F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E333D41-EAB8-40B2-B281-A120D466E23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CB9A114-A9FE-4EC0-B16E-17A5B5CFD3F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E333D41-EAB8-40B2-B281-A120D466E23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CB9A114-A9FE-4EC0-B16E-17A5B5CFD3F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userDrawn="1"/>
        </p:nvSpPr>
        <p:spPr>
          <a:xfrm>
            <a:off x="0" y="0"/>
            <a:ext cx="12192000" cy="6858000"/>
          </a:xfrm>
          <a:prstGeom prst="rect">
            <a:avLst/>
          </a:prstGeom>
          <a:solidFill>
            <a:srgbClr val="F7F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30336"/>
            <a:ext cx="1951463" cy="727664"/>
          </a:xfrm>
          <a:prstGeom prst="rect">
            <a:avLst/>
          </a:prstGeom>
        </p:spPr>
      </p:pic>
      <p:sp>
        <p:nvSpPr>
          <p:cNvPr id="7" name="标题 1"/>
          <p:cNvSpPr txBox="1"/>
          <p:nvPr userDrawn="1"/>
        </p:nvSpPr>
        <p:spPr>
          <a:xfrm>
            <a:off x="9617751" y="0"/>
            <a:ext cx="2730366" cy="3561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600" b="1" i="1" dirty="0"/>
              <a:t>教学监督热线 </a:t>
            </a:r>
            <a:r>
              <a:rPr lang="en-US" altLang="zh-CN" sz="1600" b="1" i="1" dirty="0"/>
              <a:t>400-1567-315</a:t>
            </a:r>
            <a:endParaRPr lang="zh-CN" altLang="en-US" sz="1600" b="1"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p:cNvSpPr/>
          <p:nvPr userDrawn="1"/>
        </p:nvSpPr>
        <p:spPr>
          <a:xfrm>
            <a:off x="0" y="0"/>
            <a:ext cx="12192000" cy="6858000"/>
          </a:xfrm>
          <a:prstGeom prst="rect">
            <a:avLst/>
          </a:prstGeom>
          <a:solidFill>
            <a:srgbClr val="F7F2DA">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26421" t="53545" r="22272"/>
          <a:stretch>
            <a:fillRect/>
          </a:stretch>
        </p:blipFill>
        <p:spPr>
          <a:xfrm>
            <a:off x="9140134" y="5748469"/>
            <a:ext cx="2962415" cy="1257304"/>
          </a:xfrm>
          <a:prstGeom prst="rect">
            <a:avLst/>
          </a:prstGeom>
        </p:spPr>
      </p:pic>
      <p:sp>
        <p:nvSpPr>
          <p:cNvPr id="4" name="标题 1"/>
          <p:cNvSpPr txBox="1"/>
          <p:nvPr userDrawn="1"/>
        </p:nvSpPr>
        <p:spPr>
          <a:xfrm>
            <a:off x="9627990" y="0"/>
            <a:ext cx="2634114" cy="3561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600" b="1" i="1" dirty="0"/>
              <a:t>教学监督热线 </a:t>
            </a:r>
            <a:r>
              <a:rPr lang="en-US" altLang="zh-CN" sz="1600" b="1" i="1" dirty="0"/>
              <a:t>400-1567-315</a:t>
            </a:r>
            <a:endParaRPr lang="zh-CN" altLang="en-US" sz="1600" b="1" i="1" dirty="0"/>
          </a:p>
        </p:txBody>
      </p:sp>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30336"/>
            <a:ext cx="1951463" cy="72766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E333D41-EAB8-40B2-B281-A120D466E2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B9A114-A9FE-4EC0-B16E-17A5B5CFD3F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3.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69584D-572C-6B44-88BE-488C33AA6CF5}"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7EFD16-EEA3-0749-81DC-447859110DCB}" type="slidenum">
              <a:rPr kumimoji="1" lang="zh-CN" altLang="en-US" smtClean="0"/>
            </a:fld>
            <a:endParaRPr kumimoji="1" lang="zh-CN" altLang="en-US"/>
          </a:p>
        </p:txBody>
      </p:sp>
      <p:sp>
        <p:nvSpPr>
          <p:cNvPr id="7" name="矩形 6"/>
          <p:cNvSpPr/>
          <p:nvPr userDrawn="1"/>
        </p:nvSpPr>
        <p:spPr>
          <a:xfrm>
            <a:off x="0" y="0"/>
            <a:ext cx="12192000" cy="6858000"/>
          </a:xfrm>
          <a:prstGeom prst="rect">
            <a:avLst/>
          </a:prstGeom>
          <a:solidFill>
            <a:srgbClr val="F7F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1"/>
          <p:cNvSpPr txBox="1"/>
          <p:nvPr userDrawn="1"/>
        </p:nvSpPr>
        <p:spPr>
          <a:xfrm>
            <a:off x="9461634" y="0"/>
            <a:ext cx="2730366" cy="3561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600" b="1" i="1" dirty="0"/>
              <a:t>教学监督热线 </a:t>
            </a:r>
            <a:r>
              <a:rPr lang="en-US" altLang="zh-CN" sz="1600" b="1" i="1" dirty="0"/>
              <a:t>400-1567-315</a:t>
            </a:r>
            <a:endParaRPr lang="zh-CN" altLang="en-US" sz="1600" b="1" i="1" dirty="0"/>
          </a:p>
        </p:txBody>
      </p:sp>
      <p:pic>
        <p:nvPicPr>
          <p:cNvPr id="10" name="图片 9"/>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2325310" y="-212279"/>
            <a:ext cx="12192000" cy="5715000"/>
          </a:xfrm>
          <a:prstGeom prst="rect">
            <a:avLst/>
          </a:prstGeom>
        </p:spPr>
      </p:pic>
      <p:sp>
        <p:nvSpPr>
          <p:cNvPr id="11" name="文本框 10"/>
          <p:cNvSpPr txBox="1"/>
          <p:nvPr userDrawn="1"/>
        </p:nvSpPr>
        <p:spPr>
          <a:xfrm>
            <a:off x="7414807" y="2192859"/>
            <a:ext cx="4480257" cy="923330"/>
          </a:xfrm>
          <a:prstGeom prst="rect">
            <a:avLst/>
          </a:prstGeom>
          <a:noFill/>
        </p:spPr>
        <p:txBody>
          <a:bodyPr wrap="square" rtlCol="0">
            <a:spAutoFit/>
          </a:bodyPr>
          <a:lstStyle/>
          <a:p>
            <a:pPr algn="ctr"/>
            <a:r>
              <a:rPr lang="en-US" altLang="zh-CN" sz="5400" b="1" dirty="0">
                <a:solidFill>
                  <a:srgbClr val="784B23"/>
                </a:solidFill>
                <a:latin typeface="微软雅黑" panose="020B0503020204020204" pitchFamily="34" charset="-122"/>
                <a:ea typeface="微软雅黑" panose="020B0503020204020204" pitchFamily="34" charset="-122"/>
              </a:rPr>
              <a:t>PART</a:t>
            </a:r>
            <a:r>
              <a:rPr lang="zh-CN" altLang="en-US" sz="5400" b="1" dirty="0">
                <a:solidFill>
                  <a:srgbClr val="784B23"/>
                </a:solidFill>
                <a:latin typeface="微软雅黑" panose="020B0503020204020204" pitchFamily="34" charset="-122"/>
                <a:ea typeface="微软雅黑" panose="020B0503020204020204" pitchFamily="34" charset="-122"/>
              </a:rPr>
              <a:t> </a:t>
            </a:r>
            <a:r>
              <a:rPr lang="en-US" altLang="zh-CN" sz="5400" b="1" dirty="0">
                <a:solidFill>
                  <a:srgbClr val="784B23"/>
                </a:solidFill>
                <a:latin typeface="微软雅黑" panose="020B0503020204020204" pitchFamily="34" charset="-122"/>
                <a:ea typeface="微软雅黑" panose="020B0503020204020204" pitchFamily="34" charset="-122"/>
              </a:rPr>
              <a:t>XXX</a:t>
            </a:r>
            <a:endParaRPr lang="zh-CN" altLang="en-US" sz="5400" b="1" dirty="0">
              <a:solidFill>
                <a:srgbClr val="784B23"/>
              </a:solidFill>
              <a:latin typeface="微软雅黑" panose="020B0503020204020204" pitchFamily="34" charset="-122"/>
              <a:ea typeface="微软雅黑" panose="020B0503020204020204" pitchFamily="34" charset="-122"/>
            </a:endParaRPr>
          </a:p>
        </p:txBody>
      </p:sp>
      <p:sp>
        <p:nvSpPr>
          <p:cNvPr id="12" name="文本框 11"/>
          <p:cNvSpPr txBox="1"/>
          <p:nvPr userDrawn="1"/>
        </p:nvSpPr>
        <p:spPr>
          <a:xfrm>
            <a:off x="7641651" y="3380290"/>
            <a:ext cx="4026569" cy="923330"/>
          </a:xfrm>
          <a:prstGeom prst="rect">
            <a:avLst/>
          </a:prstGeom>
          <a:noFill/>
        </p:spPr>
        <p:txBody>
          <a:bodyPr wrap="square" rtlCol="0">
            <a:spAutoFit/>
          </a:bodyPr>
          <a:lstStyle/>
          <a:p>
            <a:pPr algn="ctr"/>
            <a:r>
              <a:rPr lang="zh-CN" altLang="en-US" sz="5400" b="1" dirty="0">
                <a:solidFill>
                  <a:srgbClr val="784B23"/>
                </a:solidFill>
                <a:latin typeface="微软雅黑" panose="020B0503020204020204" pitchFamily="34" charset="-122"/>
                <a:ea typeface="微软雅黑" panose="020B0503020204020204" pitchFamily="34" charset="-122"/>
              </a:rPr>
              <a:t>知识点</a:t>
            </a:r>
            <a:endParaRPr lang="zh-CN" altLang="en-US" sz="5400" b="1" dirty="0">
              <a:solidFill>
                <a:srgbClr val="784B23"/>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userDrawn="1"/>
        </p:nvPicPr>
        <p:blipFill rotWithShape="1">
          <a:blip r:embed="rId2">
            <a:extLst>
              <a:ext uri="{28A0092B-C50C-407E-A947-70E740481C1C}">
                <a14:useLocalDpi xmlns:a14="http://schemas.microsoft.com/office/drawing/2010/main" val="0"/>
              </a:ext>
            </a:extLst>
          </a:blip>
          <a:srcRect l="26421" t="53545" r="22272"/>
          <a:stretch>
            <a:fillRect/>
          </a:stretch>
        </p:blipFill>
        <p:spPr>
          <a:xfrm>
            <a:off x="0" y="3464816"/>
            <a:ext cx="8789291" cy="3730338"/>
          </a:xfrm>
          <a:prstGeom prst="rect">
            <a:avLst/>
          </a:prstGeom>
        </p:spPr>
      </p:pic>
      <p:pic>
        <p:nvPicPr>
          <p:cNvPr id="13" name="图片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8848" y="6134967"/>
            <a:ext cx="1963152" cy="732023"/>
          </a:xfrm>
          <a:prstGeom prst="rect">
            <a:avLst/>
          </a:prstGeom>
        </p:spPr>
      </p:pic>
    </p:spTree>
  </p:cSld>
  <p:clrMap bg1="lt1" tx1="dk1" bg2="lt2" tx2="dk2" accent1="accent1" accent2="accent2" accent3="accent3" accent4="accent4" accent5="accent5" accent6="accent6" hlink="hlink" folHlink="folHlin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250"/>
                                        <p:tgtEl>
                                          <p:spTgt spid="7"/>
                                        </p:tgtEl>
                                      </p:cBhvr>
                                    </p:animEffect>
                                  </p:childTnLst>
                                </p:cTn>
                              </p:par>
                            </p:childTnLst>
                          </p:cTn>
                        </p:par>
                        <p:par>
                          <p:cTn id="8" fill="hold">
                            <p:stCondLst>
                              <p:cond delay="1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250"/>
                                        <p:tgtEl>
                                          <p:spTgt spid="9"/>
                                        </p:tgtEl>
                                      </p:cBhvr>
                                    </p:animEffect>
                                  </p:childTnLst>
                                </p:cTn>
                              </p:par>
                            </p:childTnLst>
                          </p:cTn>
                        </p:par>
                        <p:par>
                          <p:cTn id="12" fill="hold">
                            <p:stCondLst>
                              <p:cond delay="3000"/>
                            </p:stCondLst>
                            <p:childTnLst>
                              <p:par>
                                <p:cTn id="13" presetID="53" presetClass="entr" presetSubtype="16"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1250" fill="hold"/>
                                        <p:tgtEl>
                                          <p:spTgt spid="10"/>
                                        </p:tgtEl>
                                        <p:attrNameLst>
                                          <p:attrName>ppt_w</p:attrName>
                                        </p:attrNameLst>
                                      </p:cBhvr>
                                      <p:tavLst>
                                        <p:tav tm="0">
                                          <p:val>
                                            <p:fltVal val="0"/>
                                          </p:val>
                                        </p:tav>
                                        <p:tav tm="100000">
                                          <p:val>
                                            <p:strVal val="#ppt_w"/>
                                          </p:val>
                                        </p:tav>
                                      </p:tavLst>
                                    </p:anim>
                                    <p:anim calcmode="lin" valueType="num">
                                      <p:cBhvr>
                                        <p:cTn id="16" dur="1250" fill="hold"/>
                                        <p:tgtEl>
                                          <p:spTgt spid="10"/>
                                        </p:tgtEl>
                                        <p:attrNameLst>
                                          <p:attrName>ppt_h</p:attrName>
                                        </p:attrNameLst>
                                      </p:cBhvr>
                                      <p:tavLst>
                                        <p:tav tm="0">
                                          <p:val>
                                            <p:fltVal val="0"/>
                                          </p:val>
                                        </p:tav>
                                        <p:tav tm="100000">
                                          <p:val>
                                            <p:strVal val="#ppt_h"/>
                                          </p:val>
                                        </p:tav>
                                      </p:tavLst>
                                    </p:anim>
                                    <p:animEffect transition="in" filter="fade">
                                      <p:cBhvr>
                                        <p:cTn id="17" dur="1250"/>
                                        <p:tgtEl>
                                          <p:spTgt spid="10"/>
                                        </p:tgtEl>
                                      </p:cBhvr>
                                    </p:animEffect>
                                  </p:childTnLst>
                                </p:cTn>
                              </p:par>
                            </p:childTnLst>
                          </p:cTn>
                        </p:par>
                        <p:par>
                          <p:cTn id="18" fill="hold">
                            <p:stCondLst>
                              <p:cond delay="4500"/>
                            </p:stCondLst>
                            <p:childTnLst>
                              <p:par>
                                <p:cTn id="19" presetID="10"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5000"/>
                            </p:stCondLst>
                            <p:childTnLst>
                              <p:par>
                                <p:cTn id="23" presetID="10"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2" grpId="0"/>
    </p:bld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33D41-EAB8-40B2-B281-A120D466E23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B9A114-A9FE-4EC0-B16E-17A5B5CFD3F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dirty="0"/>
              <a:t>单击此处编辑母版标题样式</a:t>
            </a:r>
            <a:endParaRPr kumimoji="1"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DC8ECF-C17C-9547-9729-DC0BA14056B1}"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00CD2E-76D6-0048-9BC1-65A5D5DE9E6D}"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F7F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143000"/>
            <a:ext cx="12192000" cy="5715000"/>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26421" t="53545" r="22272"/>
          <a:stretch>
            <a:fillRect/>
          </a:stretch>
        </p:blipFill>
        <p:spPr>
          <a:xfrm>
            <a:off x="2944089" y="4239491"/>
            <a:ext cx="6781709" cy="2878283"/>
          </a:xfrm>
          <a:prstGeom prst="rect">
            <a:avLst/>
          </a:prstGeom>
        </p:spPr>
      </p:pic>
      <p:sp>
        <p:nvSpPr>
          <p:cNvPr id="7" name="文本框 6"/>
          <p:cNvSpPr txBox="1"/>
          <p:nvPr/>
        </p:nvSpPr>
        <p:spPr>
          <a:xfrm>
            <a:off x="4075527" y="1382315"/>
            <a:ext cx="3917091" cy="1015663"/>
          </a:xfrm>
          <a:prstGeom prst="rect">
            <a:avLst/>
          </a:prstGeom>
          <a:noFill/>
        </p:spPr>
        <p:txBody>
          <a:bodyPr wrap="square" rtlCol="0">
            <a:spAutoFit/>
          </a:bodyPr>
          <a:lstStyle/>
          <a:p>
            <a:pPr algn="ctr"/>
            <a:r>
              <a:rPr lang="zh-CN" altLang="en-US" sz="6000" b="1" dirty="0">
                <a:solidFill>
                  <a:srgbClr val="784B23"/>
                </a:solidFill>
                <a:latin typeface="微软雅黑" panose="020B0503020204020204" pitchFamily="34" charset="-122"/>
                <a:ea typeface="微软雅黑" panose="020B0503020204020204" pitchFamily="34" charset="-122"/>
              </a:rPr>
              <a:t>控制流程</a:t>
            </a:r>
            <a:endParaRPr lang="zh-CN" altLang="en-US" sz="6000" b="1" dirty="0">
              <a:solidFill>
                <a:srgbClr val="784B23"/>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75527" y="3321307"/>
            <a:ext cx="4026569" cy="337185"/>
          </a:xfrm>
          <a:prstGeom prst="rect">
            <a:avLst/>
          </a:prstGeom>
          <a:noFill/>
        </p:spPr>
        <p:txBody>
          <a:bodyPr wrap="square" rtlCol="0">
            <a:spAutoFit/>
          </a:bodyPr>
          <a:lstStyle/>
          <a:p>
            <a:pPr algn="ctr"/>
            <a:r>
              <a:rPr lang="zh-CN" altLang="en-US" sz="1600" dirty="0">
                <a:solidFill>
                  <a:srgbClr val="784B23"/>
                </a:solidFill>
                <a:latin typeface="微软雅黑" panose="020B0503020204020204" pitchFamily="34" charset="-122"/>
                <a:ea typeface="微软雅黑" panose="020B0503020204020204" pitchFamily="34" charset="-122"/>
              </a:rPr>
              <a:t>讲师：霏霏老师</a:t>
            </a:r>
            <a:endParaRPr lang="zh-CN" altLang="en-US" sz="1600" dirty="0">
              <a:solidFill>
                <a:srgbClr val="784B23"/>
              </a:solidFill>
              <a:latin typeface="微软雅黑" panose="020B0503020204020204" pitchFamily="34" charset="-122"/>
              <a:ea typeface="微软雅黑" panose="020B0503020204020204" pitchFamily="34" charset="-122"/>
            </a:endParaRPr>
          </a:p>
        </p:txBody>
      </p:sp>
      <p:sp>
        <p:nvSpPr>
          <p:cNvPr id="9" name="标题 1"/>
          <p:cNvSpPr txBox="1"/>
          <p:nvPr/>
        </p:nvSpPr>
        <p:spPr>
          <a:xfrm>
            <a:off x="9557886" y="0"/>
            <a:ext cx="2634114" cy="3561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600" b="1" i="1" dirty="0"/>
              <a:t>教学监督热线 </a:t>
            </a:r>
            <a:r>
              <a:rPr lang="en-US" altLang="zh-CN" sz="1600" b="1" i="1" dirty="0"/>
              <a:t>400-1567-315</a:t>
            </a:r>
            <a:endParaRPr lang="zh-CN" altLang="en-US" sz="1600" b="1" i="1"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96327"/>
            <a:ext cx="1774487" cy="661673"/>
          </a:xfrm>
          <a:prstGeom prst="rect">
            <a:avLst/>
          </a:prstGeom>
        </p:spPr>
      </p:pic>
      <p:sp>
        <p:nvSpPr>
          <p:cNvPr id="10" name="矩形 9"/>
          <p:cNvSpPr/>
          <p:nvPr/>
        </p:nvSpPr>
        <p:spPr>
          <a:xfrm>
            <a:off x="-7189" y="0"/>
            <a:ext cx="9565075" cy="276999"/>
          </a:xfrm>
          <a:prstGeom prst="rect">
            <a:avLst/>
          </a:prstGeom>
        </p:spPr>
        <p:txBody>
          <a:bodyPr wrap="square">
            <a:spAutoFit/>
          </a:bodyPr>
          <a:lstStyle/>
          <a:p>
            <a:r>
              <a:rPr kumimoji="1" lang="zh-CN" altLang="en-US" sz="1200" dirty="0"/>
              <a:t>免责声明：如果本课程内有任何内容侵害了您的权益，请您及时联系我们    潭州教育全球教学服务中心热线：</a:t>
            </a:r>
            <a:r>
              <a:rPr kumimoji="1" lang="en-US" altLang="zh-CN" sz="1200" dirty="0"/>
              <a:t>4001567315</a:t>
            </a:r>
            <a:endParaRPr kumimoji="1" lang="zh-CN" altLang="en-US" sz="1200" dirty="0"/>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childTnLst>
                          </p:cTn>
                        </p:par>
                        <p:par>
                          <p:cTn id="8" fill="hold">
                            <p:stCondLst>
                              <p:cond delay="1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par>
                          <p:cTn id="14" fill="hold">
                            <p:stCondLst>
                              <p:cond delay="2500"/>
                            </p:stCondLst>
                            <p:childTnLst>
                              <p:par>
                                <p:cTn id="15" presetID="10"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500"/>
                                        <p:tgtEl>
                                          <p:spTgt spid="6"/>
                                        </p:tgtEl>
                                      </p:cBhvr>
                                    </p:animEffect>
                                  </p:childTnLst>
                                </p:cTn>
                              </p:par>
                            </p:childTnLst>
                          </p:cTn>
                        </p:par>
                        <p:par>
                          <p:cTn id="18" fill="hold">
                            <p:stCondLst>
                              <p:cond delay="4000"/>
                            </p:stCondLst>
                            <p:childTnLst>
                              <p:par>
                                <p:cTn id="19" presetID="10"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45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zh-CN" sz="2400" dirty="0">
                <a:solidFill>
                  <a:srgbClr val="784B23"/>
                </a:solidFill>
                <a:latin typeface="微软雅黑" panose="020B0503020204020204" pitchFamily="34" charset="-122"/>
                <a:ea typeface="微软雅黑" panose="020B0503020204020204" pitchFamily="34" charset="-122"/>
              </a:rPr>
              <a:t>Reflection</a:t>
            </a:r>
            <a:endParaRPr lang="zh-CN" altLang="en-US" sz="2400" dirty="0">
              <a:solidFill>
                <a:srgbClr val="784B23"/>
              </a:solidFill>
              <a:latin typeface="微软雅黑" panose="020B0503020204020204" pitchFamily="34" charset="-122"/>
              <a:ea typeface="微软雅黑" panose="020B0503020204020204" pitchFamily="34" charset="-122"/>
            </a:endParaRPr>
          </a:p>
        </p:txBody>
      </p:sp>
      <p:grpSp>
        <p:nvGrpSpPr>
          <p:cNvPr id="7" name="Group 172"/>
          <p:cNvGrpSpPr/>
          <p:nvPr/>
        </p:nvGrpSpPr>
        <p:grpSpPr>
          <a:xfrm>
            <a:off x="9119273" y="1952080"/>
            <a:ext cx="1178984" cy="1265768"/>
            <a:chOff x="6839455" y="1464060"/>
            <a:chExt cx="884238" cy="949326"/>
          </a:xfrm>
        </p:grpSpPr>
        <p:sp>
          <p:nvSpPr>
            <p:cNvPr id="8" name="Freeform 95"/>
            <p:cNvSpPr/>
            <p:nvPr/>
          </p:nvSpPr>
          <p:spPr bwMode="auto">
            <a:xfrm>
              <a:off x="6839455" y="1546610"/>
              <a:ext cx="436563" cy="866775"/>
            </a:xfrm>
            <a:custGeom>
              <a:avLst/>
              <a:gdLst/>
              <a:ahLst/>
              <a:cxnLst>
                <a:cxn ang="0">
                  <a:pos x="275" y="249"/>
                </a:cxn>
                <a:cxn ang="0">
                  <a:pos x="159" y="546"/>
                </a:cxn>
                <a:cxn ang="0">
                  <a:pos x="0" y="297"/>
                </a:cxn>
                <a:cxn ang="0">
                  <a:pos x="119" y="0"/>
                </a:cxn>
                <a:cxn ang="0">
                  <a:pos x="275" y="249"/>
                </a:cxn>
              </a:cxnLst>
              <a:rect l="0" t="0" r="r" b="b"/>
              <a:pathLst>
                <a:path w="275" h="546">
                  <a:moveTo>
                    <a:pt x="275" y="249"/>
                  </a:moveTo>
                  <a:lnTo>
                    <a:pt x="159" y="546"/>
                  </a:lnTo>
                  <a:lnTo>
                    <a:pt x="0" y="297"/>
                  </a:lnTo>
                  <a:lnTo>
                    <a:pt x="119" y="0"/>
                  </a:lnTo>
                  <a:lnTo>
                    <a:pt x="275" y="249"/>
                  </a:lnTo>
                  <a:close/>
                </a:path>
              </a:pathLst>
            </a:custGeom>
            <a:solidFill>
              <a:schemeClr val="accent6">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9" name="Freeform 97"/>
            <p:cNvSpPr/>
            <p:nvPr/>
          </p:nvSpPr>
          <p:spPr bwMode="auto">
            <a:xfrm>
              <a:off x="7091868" y="1837123"/>
              <a:ext cx="631825" cy="576263"/>
            </a:xfrm>
            <a:custGeom>
              <a:avLst/>
              <a:gdLst/>
              <a:ahLst/>
              <a:cxnLst>
                <a:cxn ang="0">
                  <a:pos x="398" y="0"/>
                </a:cxn>
                <a:cxn ang="0">
                  <a:pos x="282" y="296"/>
                </a:cxn>
                <a:cxn ang="0">
                  <a:pos x="0" y="363"/>
                </a:cxn>
                <a:cxn ang="0">
                  <a:pos x="116" y="66"/>
                </a:cxn>
                <a:cxn ang="0">
                  <a:pos x="398" y="0"/>
                </a:cxn>
              </a:cxnLst>
              <a:rect l="0" t="0" r="r" b="b"/>
              <a:pathLst>
                <a:path w="398" h="363">
                  <a:moveTo>
                    <a:pt x="398" y="0"/>
                  </a:moveTo>
                  <a:lnTo>
                    <a:pt x="282" y="296"/>
                  </a:lnTo>
                  <a:lnTo>
                    <a:pt x="0" y="363"/>
                  </a:lnTo>
                  <a:lnTo>
                    <a:pt x="116" y="66"/>
                  </a:lnTo>
                  <a:lnTo>
                    <a:pt x="398" y="0"/>
                  </a:lnTo>
                  <a:close/>
                </a:path>
              </a:pathLst>
            </a:custGeom>
            <a:solidFill>
              <a:schemeClr val="accent6">
                <a:lumMod val="75000"/>
              </a:schemeClr>
            </a:solidFill>
            <a:ln w="9525">
              <a:noFill/>
              <a:round/>
            </a:ln>
          </p:spPr>
          <p:txBody>
            <a:bodyPr vert="horz" wrap="square" lIns="121920" tIns="60960" rIns="121920" bIns="60960" numCol="1" anchor="t" anchorCtr="0" compatLnSpc="1"/>
            <a:lstStyle/>
            <a:p>
              <a:endParaRPr lang="en-US" sz="2400"/>
            </a:p>
          </p:txBody>
        </p:sp>
        <p:sp>
          <p:nvSpPr>
            <p:cNvPr id="10" name="Freeform 114"/>
            <p:cNvSpPr/>
            <p:nvPr/>
          </p:nvSpPr>
          <p:spPr bwMode="auto">
            <a:xfrm>
              <a:off x="7028368" y="1464060"/>
              <a:ext cx="695325" cy="477838"/>
            </a:xfrm>
            <a:custGeom>
              <a:avLst/>
              <a:gdLst/>
              <a:ahLst/>
              <a:cxnLst>
                <a:cxn ang="0">
                  <a:pos x="0" y="22"/>
                </a:cxn>
                <a:cxn ang="0">
                  <a:pos x="60" y="11"/>
                </a:cxn>
                <a:cxn ang="0">
                  <a:pos x="117" y="0"/>
                </a:cxn>
                <a:cxn ang="0">
                  <a:pos x="151" y="49"/>
                </a:cxn>
                <a:cxn ang="0">
                  <a:pos x="185" y="99"/>
                </a:cxn>
                <a:cxn ang="0">
                  <a:pos x="127" y="113"/>
                </a:cxn>
                <a:cxn ang="0">
                  <a:pos x="66" y="127"/>
                </a:cxn>
                <a:cxn ang="0">
                  <a:pos x="32" y="73"/>
                </a:cxn>
                <a:cxn ang="0">
                  <a:pos x="0" y="22"/>
                </a:cxn>
              </a:cxnLst>
              <a:rect l="0" t="0" r="r" b="b"/>
              <a:pathLst>
                <a:path w="185" h="127">
                  <a:moveTo>
                    <a:pt x="0" y="22"/>
                  </a:moveTo>
                  <a:cubicBezTo>
                    <a:pt x="20" y="18"/>
                    <a:pt x="40" y="14"/>
                    <a:pt x="60" y="11"/>
                  </a:cubicBezTo>
                  <a:cubicBezTo>
                    <a:pt x="79" y="7"/>
                    <a:pt x="99" y="4"/>
                    <a:pt x="117" y="0"/>
                  </a:cubicBezTo>
                  <a:cubicBezTo>
                    <a:pt x="128" y="16"/>
                    <a:pt x="139" y="32"/>
                    <a:pt x="151" y="49"/>
                  </a:cubicBezTo>
                  <a:cubicBezTo>
                    <a:pt x="162" y="65"/>
                    <a:pt x="174" y="82"/>
                    <a:pt x="185" y="99"/>
                  </a:cubicBezTo>
                  <a:cubicBezTo>
                    <a:pt x="166" y="104"/>
                    <a:pt x="147" y="108"/>
                    <a:pt x="127" y="113"/>
                  </a:cubicBezTo>
                  <a:cubicBezTo>
                    <a:pt x="108" y="117"/>
                    <a:pt x="87" y="122"/>
                    <a:pt x="66" y="127"/>
                  </a:cubicBezTo>
                  <a:cubicBezTo>
                    <a:pt x="55" y="109"/>
                    <a:pt x="43" y="91"/>
                    <a:pt x="32" y="73"/>
                  </a:cubicBezTo>
                  <a:cubicBezTo>
                    <a:pt x="21" y="56"/>
                    <a:pt x="10" y="39"/>
                    <a:pt x="0" y="22"/>
                  </a:cubicBezTo>
                  <a:close/>
                </a:path>
              </a:pathLst>
            </a:custGeom>
            <a:solidFill>
              <a:schemeClr val="accent6"/>
            </a:solidFill>
            <a:ln w="9525">
              <a:noFill/>
              <a:round/>
            </a:ln>
          </p:spPr>
          <p:txBody>
            <a:bodyPr vert="horz" wrap="square" lIns="121920" tIns="60960" rIns="121920" bIns="60960" numCol="1" anchor="t" anchorCtr="0" compatLnSpc="1"/>
            <a:lstStyle/>
            <a:p>
              <a:endParaRPr lang="en-US" sz="2400"/>
            </a:p>
          </p:txBody>
        </p:sp>
      </p:grpSp>
      <p:grpSp>
        <p:nvGrpSpPr>
          <p:cNvPr id="11" name="Group 134"/>
          <p:cNvGrpSpPr/>
          <p:nvPr/>
        </p:nvGrpSpPr>
        <p:grpSpPr>
          <a:xfrm>
            <a:off x="801816" y="1680807"/>
            <a:ext cx="864665" cy="865389"/>
            <a:chOff x="3287425" y="1417883"/>
            <a:chExt cx="648499" cy="649042"/>
          </a:xfrm>
        </p:grpSpPr>
        <p:sp>
          <p:nvSpPr>
            <p:cNvPr id="12" name="Oval 72"/>
            <p:cNvSpPr>
              <a:spLocks noChangeAspect="1"/>
            </p:cNvSpPr>
            <p:nvPr/>
          </p:nvSpPr>
          <p:spPr>
            <a:xfrm>
              <a:off x="3287425" y="1417883"/>
              <a:ext cx="648499" cy="649042"/>
            </a:xfrm>
            <a:prstGeom prst="ellipse">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 b="1" dirty="0">
                <a:solidFill>
                  <a:schemeClr val="bg1"/>
                </a:solidFill>
                <a:latin typeface="+mj-lt"/>
              </a:endParaRPr>
            </a:p>
          </p:txBody>
        </p:sp>
        <p:sp>
          <p:nvSpPr>
            <p:cNvPr id="13" name="Oval 73"/>
            <p:cNvSpPr>
              <a:spLocks noChangeAspect="1"/>
            </p:cNvSpPr>
            <p:nvPr/>
          </p:nvSpPr>
          <p:spPr>
            <a:xfrm>
              <a:off x="3362252" y="1492773"/>
              <a:ext cx="498845" cy="499263"/>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01</a:t>
              </a:r>
              <a:endParaRPr lang="en-US" sz="135" b="1" dirty="0">
                <a:solidFill>
                  <a:schemeClr val="bg1"/>
                </a:solidFill>
                <a:latin typeface="+mj-lt"/>
              </a:endParaRPr>
            </a:p>
          </p:txBody>
        </p:sp>
      </p:grpSp>
      <p:grpSp>
        <p:nvGrpSpPr>
          <p:cNvPr id="14" name="Group 129"/>
          <p:cNvGrpSpPr/>
          <p:nvPr/>
        </p:nvGrpSpPr>
        <p:grpSpPr>
          <a:xfrm>
            <a:off x="801816" y="3178278"/>
            <a:ext cx="864665" cy="865389"/>
            <a:chOff x="2779491" y="2517212"/>
            <a:chExt cx="648499" cy="649042"/>
          </a:xfrm>
        </p:grpSpPr>
        <p:sp>
          <p:nvSpPr>
            <p:cNvPr id="15" name="Oval 75"/>
            <p:cNvSpPr>
              <a:spLocks noChangeAspect="1"/>
            </p:cNvSpPr>
            <p:nvPr/>
          </p:nvSpPr>
          <p:spPr>
            <a:xfrm>
              <a:off x="2779491" y="2517212"/>
              <a:ext cx="648499" cy="649042"/>
            </a:xfrm>
            <a:prstGeom prst="ellipse">
              <a:avLst/>
            </a:prstGeom>
            <a:solidFill>
              <a:schemeClr val="accent2">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 b="1" dirty="0">
                <a:solidFill>
                  <a:schemeClr val="bg1"/>
                </a:solidFill>
                <a:latin typeface="+mj-lt"/>
              </a:endParaRPr>
            </a:p>
          </p:txBody>
        </p:sp>
        <p:sp>
          <p:nvSpPr>
            <p:cNvPr id="16" name="Oval 76"/>
            <p:cNvSpPr>
              <a:spLocks noChangeAspect="1"/>
            </p:cNvSpPr>
            <p:nvPr/>
          </p:nvSpPr>
          <p:spPr>
            <a:xfrm>
              <a:off x="2854318" y="2592102"/>
              <a:ext cx="498845" cy="499263"/>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02</a:t>
              </a:r>
              <a:endParaRPr lang="en-US" sz="1600" b="1" dirty="0">
                <a:latin typeface="+mj-lt"/>
              </a:endParaRPr>
            </a:p>
          </p:txBody>
        </p:sp>
      </p:grpSp>
      <p:grpSp>
        <p:nvGrpSpPr>
          <p:cNvPr id="23" name="Group 173"/>
          <p:cNvGrpSpPr/>
          <p:nvPr/>
        </p:nvGrpSpPr>
        <p:grpSpPr>
          <a:xfrm>
            <a:off x="9536258" y="2474898"/>
            <a:ext cx="1545167" cy="1595967"/>
            <a:chOff x="7152193" y="1856173"/>
            <a:chExt cx="1158875" cy="1196975"/>
          </a:xfrm>
        </p:grpSpPr>
        <p:sp>
          <p:nvSpPr>
            <p:cNvPr id="24" name="Freeform 98"/>
            <p:cNvSpPr/>
            <p:nvPr/>
          </p:nvSpPr>
          <p:spPr bwMode="auto">
            <a:xfrm>
              <a:off x="7152193" y="2002223"/>
              <a:ext cx="557213" cy="1050925"/>
            </a:xfrm>
            <a:custGeom>
              <a:avLst/>
              <a:gdLst/>
              <a:ahLst/>
              <a:cxnLst>
                <a:cxn ang="0">
                  <a:pos x="351" y="365"/>
                </a:cxn>
                <a:cxn ang="0">
                  <a:pos x="232" y="662"/>
                </a:cxn>
                <a:cxn ang="0">
                  <a:pos x="0" y="297"/>
                </a:cxn>
                <a:cxn ang="0">
                  <a:pos x="118" y="0"/>
                </a:cxn>
                <a:cxn ang="0">
                  <a:pos x="351" y="365"/>
                </a:cxn>
              </a:cxnLst>
              <a:rect l="0" t="0" r="r" b="b"/>
              <a:pathLst>
                <a:path w="351" h="662">
                  <a:moveTo>
                    <a:pt x="351" y="365"/>
                  </a:moveTo>
                  <a:lnTo>
                    <a:pt x="232" y="662"/>
                  </a:lnTo>
                  <a:lnTo>
                    <a:pt x="0" y="297"/>
                  </a:lnTo>
                  <a:lnTo>
                    <a:pt x="118" y="0"/>
                  </a:lnTo>
                  <a:lnTo>
                    <a:pt x="351" y="365"/>
                  </a:lnTo>
                  <a:close/>
                </a:path>
              </a:pathLst>
            </a:custGeom>
            <a:solidFill>
              <a:schemeClr val="accent4">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25" name="Freeform 99"/>
            <p:cNvSpPr/>
            <p:nvPr/>
          </p:nvSpPr>
          <p:spPr bwMode="auto">
            <a:xfrm>
              <a:off x="7339518" y="1856173"/>
              <a:ext cx="971550" cy="725488"/>
            </a:xfrm>
            <a:custGeom>
              <a:avLst/>
              <a:gdLst/>
              <a:ahLst/>
              <a:cxnLst>
                <a:cxn ang="0">
                  <a:pos x="0" y="39"/>
                </a:cxn>
                <a:cxn ang="0">
                  <a:pos x="81" y="19"/>
                </a:cxn>
                <a:cxn ang="0">
                  <a:pos x="158" y="0"/>
                </a:cxn>
                <a:cxn ang="0">
                  <a:pos x="207" y="71"/>
                </a:cxn>
                <a:cxn ang="0">
                  <a:pos x="258" y="144"/>
                </a:cxn>
                <a:cxn ang="0">
                  <a:pos x="180" y="168"/>
                </a:cxn>
                <a:cxn ang="0">
                  <a:pos x="98" y="193"/>
                </a:cxn>
                <a:cxn ang="0">
                  <a:pos x="48" y="114"/>
                </a:cxn>
                <a:cxn ang="0">
                  <a:pos x="0" y="39"/>
                </a:cxn>
              </a:cxnLst>
              <a:rect l="0" t="0" r="r" b="b"/>
              <a:pathLst>
                <a:path w="258" h="193">
                  <a:moveTo>
                    <a:pt x="0" y="39"/>
                  </a:moveTo>
                  <a:cubicBezTo>
                    <a:pt x="27" y="32"/>
                    <a:pt x="54" y="25"/>
                    <a:pt x="81" y="19"/>
                  </a:cubicBezTo>
                  <a:cubicBezTo>
                    <a:pt x="107" y="13"/>
                    <a:pt x="133" y="6"/>
                    <a:pt x="158" y="0"/>
                  </a:cubicBezTo>
                  <a:cubicBezTo>
                    <a:pt x="174" y="23"/>
                    <a:pt x="190" y="47"/>
                    <a:pt x="207" y="71"/>
                  </a:cubicBezTo>
                  <a:cubicBezTo>
                    <a:pt x="224" y="95"/>
                    <a:pt x="240" y="120"/>
                    <a:pt x="258" y="144"/>
                  </a:cubicBezTo>
                  <a:cubicBezTo>
                    <a:pt x="232" y="152"/>
                    <a:pt x="206" y="160"/>
                    <a:pt x="180" y="168"/>
                  </a:cubicBezTo>
                  <a:cubicBezTo>
                    <a:pt x="153" y="176"/>
                    <a:pt x="126" y="185"/>
                    <a:pt x="98" y="193"/>
                  </a:cubicBezTo>
                  <a:cubicBezTo>
                    <a:pt x="81" y="166"/>
                    <a:pt x="64" y="140"/>
                    <a:pt x="48" y="114"/>
                  </a:cubicBezTo>
                  <a:cubicBezTo>
                    <a:pt x="31" y="89"/>
                    <a:pt x="15" y="64"/>
                    <a:pt x="0" y="39"/>
                  </a:cubicBezTo>
                  <a:close/>
                </a:path>
              </a:pathLst>
            </a:custGeom>
            <a:solidFill>
              <a:schemeClr val="accent4"/>
            </a:solidFill>
            <a:ln w="9525">
              <a:noFill/>
              <a:round/>
            </a:ln>
          </p:spPr>
          <p:txBody>
            <a:bodyPr vert="horz" wrap="square" lIns="121920" tIns="60960" rIns="121920" bIns="60960" numCol="1" anchor="t" anchorCtr="0" compatLnSpc="1"/>
            <a:lstStyle/>
            <a:p>
              <a:endParaRPr lang="en-US" sz="2400"/>
            </a:p>
          </p:txBody>
        </p:sp>
        <p:sp>
          <p:nvSpPr>
            <p:cNvPr id="26" name="Freeform 101"/>
            <p:cNvSpPr/>
            <p:nvPr/>
          </p:nvSpPr>
          <p:spPr bwMode="auto">
            <a:xfrm>
              <a:off x="7520493" y="2397510"/>
              <a:ext cx="790575" cy="655638"/>
            </a:xfrm>
            <a:custGeom>
              <a:avLst/>
              <a:gdLst/>
              <a:ahLst/>
              <a:cxnLst>
                <a:cxn ang="0">
                  <a:pos x="498" y="0"/>
                </a:cxn>
                <a:cxn ang="0">
                  <a:pos x="380" y="299"/>
                </a:cxn>
                <a:cxn ang="0">
                  <a:pos x="0" y="413"/>
                </a:cxn>
                <a:cxn ang="0">
                  <a:pos x="119" y="116"/>
                </a:cxn>
                <a:cxn ang="0">
                  <a:pos x="498" y="0"/>
                </a:cxn>
              </a:cxnLst>
              <a:rect l="0" t="0" r="r" b="b"/>
              <a:pathLst>
                <a:path w="498" h="413">
                  <a:moveTo>
                    <a:pt x="498" y="0"/>
                  </a:moveTo>
                  <a:lnTo>
                    <a:pt x="380" y="299"/>
                  </a:lnTo>
                  <a:lnTo>
                    <a:pt x="0" y="413"/>
                  </a:lnTo>
                  <a:lnTo>
                    <a:pt x="119" y="116"/>
                  </a:lnTo>
                  <a:lnTo>
                    <a:pt x="498" y="0"/>
                  </a:lnTo>
                  <a:close/>
                </a:path>
              </a:pathLst>
            </a:custGeom>
            <a:solidFill>
              <a:schemeClr val="accent4">
                <a:lumMod val="50000"/>
              </a:schemeClr>
            </a:solidFill>
            <a:ln w="9525">
              <a:noFill/>
              <a:round/>
            </a:ln>
          </p:spPr>
          <p:txBody>
            <a:bodyPr vert="horz" wrap="square" lIns="121920" tIns="60960" rIns="121920" bIns="60960" numCol="1" anchor="t" anchorCtr="0" compatLnSpc="1"/>
            <a:lstStyle/>
            <a:p>
              <a:endParaRPr lang="en-US" sz="2400"/>
            </a:p>
          </p:txBody>
        </p:sp>
      </p:grpSp>
      <p:grpSp>
        <p:nvGrpSpPr>
          <p:cNvPr id="27" name="Group 171"/>
          <p:cNvGrpSpPr/>
          <p:nvPr/>
        </p:nvGrpSpPr>
        <p:grpSpPr>
          <a:xfrm>
            <a:off x="8031307" y="1892814"/>
            <a:ext cx="1585384" cy="1545167"/>
            <a:chOff x="6023480" y="1419610"/>
            <a:chExt cx="1189038" cy="1158875"/>
          </a:xfrm>
        </p:grpSpPr>
        <p:sp>
          <p:nvSpPr>
            <p:cNvPr id="28" name="Freeform 96"/>
            <p:cNvSpPr/>
            <p:nvPr/>
          </p:nvSpPr>
          <p:spPr bwMode="auto">
            <a:xfrm>
              <a:off x="6210805" y="1419610"/>
              <a:ext cx="1001713" cy="688975"/>
            </a:xfrm>
            <a:custGeom>
              <a:avLst/>
              <a:gdLst/>
              <a:ahLst/>
              <a:cxnLst>
                <a:cxn ang="0">
                  <a:pos x="0" y="32"/>
                </a:cxn>
                <a:cxn ang="0">
                  <a:pos x="91" y="15"/>
                </a:cxn>
                <a:cxn ang="0">
                  <a:pos x="177" y="0"/>
                </a:cxn>
                <a:cxn ang="0">
                  <a:pos x="220" y="69"/>
                </a:cxn>
                <a:cxn ang="0">
                  <a:pos x="266" y="141"/>
                </a:cxn>
                <a:cxn ang="0">
                  <a:pos x="178" y="161"/>
                </a:cxn>
                <a:cxn ang="0">
                  <a:pos x="86" y="183"/>
                </a:cxn>
                <a:cxn ang="0">
                  <a:pos x="42" y="106"/>
                </a:cxn>
                <a:cxn ang="0">
                  <a:pos x="0" y="32"/>
                </a:cxn>
              </a:cxnLst>
              <a:rect l="0" t="0" r="r" b="b"/>
              <a:pathLst>
                <a:path w="266" h="183">
                  <a:moveTo>
                    <a:pt x="0" y="32"/>
                  </a:moveTo>
                  <a:cubicBezTo>
                    <a:pt x="31" y="26"/>
                    <a:pt x="61" y="21"/>
                    <a:pt x="91" y="15"/>
                  </a:cubicBezTo>
                  <a:cubicBezTo>
                    <a:pt x="120" y="10"/>
                    <a:pt x="149" y="5"/>
                    <a:pt x="177" y="0"/>
                  </a:cubicBezTo>
                  <a:cubicBezTo>
                    <a:pt x="191" y="22"/>
                    <a:pt x="206" y="45"/>
                    <a:pt x="220" y="69"/>
                  </a:cubicBezTo>
                  <a:cubicBezTo>
                    <a:pt x="235" y="92"/>
                    <a:pt x="250" y="116"/>
                    <a:pt x="266" y="141"/>
                  </a:cubicBezTo>
                  <a:cubicBezTo>
                    <a:pt x="237" y="147"/>
                    <a:pt x="208" y="154"/>
                    <a:pt x="178" y="161"/>
                  </a:cubicBezTo>
                  <a:cubicBezTo>
                    <a:pt x="148" y="168"/>
                    <a:pt x="117" y="176"/>
                    <a:pt x="86" y="183"/>
                  </a:cubicBezTo>
                  <a:cubicBezTo>
                    <a:pt x="71" y="157"/>
                    <a:pt x="56" y="131"/>
                    <a:pt x="42" y="106"/>
                  </a:cubicBezTo>
                  <a:cubicBezTo>
                    <a:pt x="28" y="81"/>
                    <a:pt x="14" y="56"/>
                    <a:pt x="0" y="32"/>
                  </a:cubicBezTo>
                  <a:close/>
                </a:path>
              </a:pathLst>
            </a:custGeom>
            <a:solidFill>
              <a:schemeClr val="accent4"/>
            </a:solidFill>
            <a:ln w="9525">
              <a:noFill/>
              <a:round/>
            </a:ln>
          </p:spPr>
          <p:txBody>
            <a:bodyPr vert="horz" wrap="square" lIns="121920" tIns="60960" rIns="121920" bIns="60960" numCol="1" anchor="t" anchorCtr="0" compatLnSpc="1"/>
            <a:lstStyle/>
            <a:p>
              <a:endParaRPr lang="en-US" sz="2400"/>
            </a:p>
          </p:txBody>
        </p:sp>
        <p:sp>
          <p:nvSpPr>
            <p:cNvPr id="29" name="Freeform 102"/>
            <p:cNvSpPr/>
            <p:nvPr/>
          </p:nvSpPr>
          <p:spPr bwMode="auto">
            <a:xfrm>
              <a:off x="6345743" y="1949835"/>
              <a:ext cx="866775" cy="628650"/>
            </a:xfrm>
            <a:custGeom>
              <a:avLst/>
              <a:gdLst/>
              <a:ahLst/>
              <a:cxnLst>
                <a:cxn ang="0">
                  <a:pos x="546" y="0"/>
                </a:cxn>
                <a:cxn ang="0">
                  <a:pos x="427" y="296"/>
                </a:cxn>
                <a:cxn ang="0">
                  <a:pos x="0" y="396"/>
                </a:cxn>
                <a:cxn ang="0">
                  <a:pos x="119" y="100"/>
                </a:cxn>
                <a:cxn ang="0">
                  <a:pos x="546" y="0"/>
                </a:cxn>
              </a:cxnLst>
              <a:rect l="0" t="0" r="r" b="b"/>
              <a:pathLst>
                <a:path w="546" h="396">
                  <a:moveTo>
                    <a:pt x="546" y="0"/>
                  </a:moveTo>
                  <a:lnTo>
                    <a:pt x="427" y="296"/>
                  </a:lnTo>
                  <a:lnTo>
                    <a:pt x="0" y="396"/>
                  </a:lnTo>
                  <a:lnTo>
                    <a:pt x="119" y="100"/>
                  </a:lnTo>
                  <a:lnTo>
                    <a:pt x="546" y="0"/>
                  </a:lnTo>
                  <a:close/>
                </a:path>
              </a:pathLst>
            </a:custGeom>
            <a:solidFill>
              <a:schemeClr val="accent4">
                <a:lumMod val="50000"/>
              </a:schemeClr>
            </a:solidFill>
            <a:ln w="9525">
              <a:noFill/>
              <a:round/>
            </a:ln>
          </p:spPr>
          <p:txBody>
            <a:bodyPr vert="horz" wrap="square" lIns="121920" tIns="60960" rIns="121920" bIns="60960" numCol="1" anchor="t" anchorCtr="0" compatLnSpc="1"/>
            <a:lstStyle/>
            <a:p>
              <a:endParaRPr lang="en-US" sz="2400"/>
            </a:p>
          </p:txBody>
        </p:sp>
        <p:sp>
          <p:nvSpPr>
            <p:cNvPr id="30" name="Freeform 104"/>
            <p:cNvSpPr/>
            <p:nvPr/>
          </p:nvSpPr>
          <p:spPr bwMode="auto">
            <a:xfrm>
              <a:off x="6023480" y="1540260"/>
              <a:ext cx="511175" cy="1038225"/>
            </a:xfrm>
            <a:custGeom>
              <a:avLst/>
              <a:gdLst/>
              <a:ahLst/>
              <a:cxnLst>
                <a:cxn ang="0">
                  <a:pos x="322" y="358"/>
                </a:cxn>
                <a:cxn ang="0">
                  <a:pos x="203" y="654"/>
                </a:cxn>
                <a:cxn ang="0">
                  <a:pos x="0" y="296"/>
                </a:cxn>
                <a:cxn ang="0">
                  <a:pos x="118" y="0"/>
                </a:cxn>
                <a:cxn ang="0">
                  <a:pos x="322" y="358"/>
                </a:cxn>
              </a:cxnLst>
              <a:rect l="0" t="0" r="r" b="b"/>
              <a:pathLst>
                <a:path w="322" h="654">
                  <a:moveTo>
                    <a:pt x="322" y="358"/>
                  </a:moveTo>
                  <a:lnTo>
                    <a:pt x="203" y="654"/>
                  </a:lnTo>
                  <a:lnTo>
                    <a:pt x="0" y="296"/>
                  </a:lnTo>
                  <a:lnTo>
                    <a:pt x="118" y="0"/>
                  </a:lnTo>
                  <a:lnTo>
                    <a:pt x="322" y="358"/>
                  </a:lnTo>
                  <a:close/>
                </a:path>
              </a:pathLst>
            </a:custGeom>
            <a:solidFill>
              <a:schemeClr val="accent4">
                <a:lumMod val="60000"/>
                <a:lumOff val="40000"/>
              </a:schemeClr>
            </a:solidFill>
            <a:ln w="9525">
              <a:noFill/>
              <a:round/>
            </a:ln>
          </p:spPr>
          <p:txBody>
            <a:bodyPr vert="horz" wrap="square" lIns="121920" tIns="60960" rIns="121920" bIns="60960" numCol="1" anchor="t" anchorCtr="0" compatLnSpc="1"/>
            <a:lstStyle/>
            <a:p>
              <a:endParaRPr lang="en-US" sz="2400"/>
            </a:p>
          </p:txBody>
        </p:sp>
      </p:grpSp>
      <p:grpSp>
        <p:nvGrpSpPr>
          <p:cNvPr id="31" name="Group 178"/>
          <p:cNvGrpSpPr/>
          <p:nvPr/>
        </p:nvGrpSpPr>
        <p:grpSpPr>
          <a:xfrm>
            <a:off x="10092941" y="3437981"/>
            <a:ext cx="1265767" cy="1460500"/>
            <a:chOff x="7569705" y="2578485"/>
            <a:chExt cx="949325" cy="1095375"/>
          </a:xfrm>
        </p:grpSpPr>
        <p:sp>
          <p:nvSpPr>
            <p:cNvPr id="32" name="Freeform 100"/>
            <p:cNvSpPr/>
            <p:nvPr/>
          </p:nvSpPr>
          <p:spPr bwMode="auto">
            <a:xfrm>
              <a:off x="7874505" y="3026160"/>
              <a:ext cx="644525" cy="647700"/>
            </a:xfrm>
            <a:custGeom>
              <a:avLst/>
              <a:gdLst/>
              <a:ahLst/>
              <a:cxnLst>
                <a:cxn ang="0">
                  <a:pos x="406" y="0"/>
                </a:cxn>
                <a:cxn ang="0">
                  <a:pos x="287" y="297"/>
                </a:cxn>
                <a:cxn ang="0">
                  <a:pos x="0" y="408"/>
                </a:cxn>
                <a:cxn ang="0">
                  <a:pos x="119" y="112"/>
                </a:cxn>
                <a:cxn ang="0">
                  <a:pos x="406" y="0"/>
                </a:cxn>
              </a:cxnLst>
              <a:rect l="0" t="0" r="r" b="b"/>
              <a:pathLst>
                <a:path w="406" h="408">
                  <a:moveTo>
                    <a:pt x="406" y="0"/>
                  </a:moveTo>
                  <a:lnTo>
                    <a:pt x="287" y="297"/>
                  </a:lnTo>
                  <a:lnTo>
                    <a:pt x="0" y="408"/>
                  </a:lnTo>
                  <a:lnTo>
                    <a:pt x="119" y="112"/>
                  </a:lnTo>
                  <a:lnTo>
                    <a:pt x="406" y="0"/>
                  </a:lnTo>
                  <a:close/>
                </a:path>
              </a:pathLst>
            </a:custGeom>
            <a:solidFill>
              <a:schemeClr val="accent1">
                <a:lumMod val="50000"/>
              </a:schemeClr>
            </a:solidFill>
            <a:ln w="9525">
              <a:noFill/>
              <a:round/>
            </a:ln>
          </p:spPr>
          <p:txBody>
            <a:bodyPr vert="horz" wrap="square" lIns="121920" tIns="60960" rIns="121920" bIns="60960" numCol="1" anchor="t" anchorCtr="0" compatLnSpc="1"/>
            <a:lstStyle/>
            <a:p>
              <a:endParaRPr lang="en-US" sz="2400"/>
            </a:p>
          </p:txBody>
        </p:sp>
        <p:sp>
          <p:nvSpPr>
            <p:cNvPr id="33" name="Freeform 108"/>
            <p:cNvSpPr/>
            <p:nvPr/>
          </p:nvSpPr>
          <p:spPr bwMode="auto">
            <a:xfrm>
              <a:off x="7569705" y="2721360"/>
              <a:ext cx="493713" cy="952500"/>
            </a:xfrm>
            <a:custGeom>
              <a:avLst/>
              <a:gdLst/>
              <a:ahLst/>
              <a:cxnLst>
                <a:cxn ang="0">
                  <a:pos x="311" y="304"/>
                </a:cxn>
                <a:cxn ang="0">
                  <a:pos x="192" y="600"/>
                </a:cxn>
                <a:cxn ang="0">
                  <a:pos x="0" y="297"/>
                </a:cxn>
                <a:cxn ang="0">
                  <a:pos x="119" y="0"/>
                </a:cxn>
                <a:cxn ang="0">
                  <a:pos x="311" y="304"/>
                </a:cxn>
              </a:cxnLst>
              <a:rect l="0" t="0" r="r" b="b"/>
              <a:pathLst>
                <a:path w="311" h="600">
                  <a:moveTo>
                    <a:pt x="311" y="304"/>
                  </a:moveTo>
                  <a:lnTo>
                    <a:pt x="192" y="600"/>
                  </a:lnTo>
                  <a:lnTo>
                    <a:pt x="0" y="297"/>
                  </a:lnTo>
                  <a:lnTo>
                    <a:pt x="119" y="0"/>
                  </a:lnTo>
                  <a:lnTo>
                    <a:pt x="311" y="304"/>
                  </a:lnTo>
                  <a:close/>
                </a:path>
              </a:pathLst>
            </a:custGeom>
            <a:solidFill>
              <a:schemeClr val="accent1">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34" name="Freeform 112"/>
            <p:cNvSpPr/>
            <p:nvPr/>
          </p:nvSpPr>
          <p:spPr bwMode="auto">
            <a:xfrm>
              <a:off x="7756237" y="2578485"/>
              <a:ext cx="760413" cy="625475"/>
            </a:xfrm>
            <a:custGeom>
              <a:avLst/>
              <a:gdLst/>
              <a:ahLst/>
              <a:cxnLst>
                <a:cxn ang="0">
                  <a:pos x="0" y="38"/>
                </a:cxn>
                <a:cxn ang="0">
                  <a:pos x="61" y="18"/>
                </a:cxn>
                <a:cxn ang="0">
                  <a:pos x="120" y="0"/>
                </a:cxn>
                <a:cxn ang="0">
                  <a:pos x="160" y="58"/>
                </a:cxn>
                <a:cxn ang="0">
                  <a:pos x="202" y="119"/>
                </a:cxn>
                <a:cxn ang="0">
                  <a:pos x="143" y="142"/>
                </a:cxn>
                <a:cxn ang="0">
                  <a:pos x="81" y="166"/>
                </a:cxn>
                <a:cxn ang="0">
                  <a:pos x="40" y="100"/>
                </a:cxn>
                <a:cxn ang="0">
                  <a:pos x="0" y="38"/>
                </a:cxn>
              </a:cxnLst>
              <a:rect l="0" t="0" r="r" b="b"/>
              <a:pathLst>
                <a:path w="202" h="166">
                  <a:moveTo>
                    <a:pt x="0" y="38"/>
                  </a:moveTo>
                  <a:cubicBezTo>
                    <a:pt x="21" y="31"/>
                    <a:pt x="41" y="24"/>
                    <a:pt x="61" y="18"/>
                  </a:cubicBezTo>
                  <a:cubicBezTo>
                    <a:pt x="81" y="12"/>
                    <a:pt x="101" y="6"/>
                    <a:pt x="120" y="0"/>
                  </a:cubicBezTo>
                  <a:cubicBezTo>
                    <a:pt x="133" y="19"/>
                    <a:pt x="146" y="38"/>
                    <a:pt x="160" y="58"/>
                  </a:cubicBezTo>
                  <a:cubicBezTo>
                    <a:pt x="173" y="78"/>
                    <a:pt x="187" y="98"/>
                    <a:pt x="202" y="119"/>
                  </a:cubicBezTo>
                  <a:cubicBezTo>
                    <a:pt x="182" y="126"/>
                    <a:pt x="163" y="134"/>
                    <a:pt x="143" y="142"/>
                  </a:cubicBezTo>
                  <a:cubicBezTo>
                    <a:pt x="123" y="149"/>
                    <a:pt x="102" y="158"/>
                    <a:pt x="81" y="166"/>
                  </a:cubicBezTo>
                  <a:cubicBezTo>
                    <a:pt x="67" y="144"/>
                    <a:pt x="53" y="122"/>
                    <a:pt x="40" y="100"/>
                  </a:cubicBezTo>
                  <a:cubicBezTo>
                    <a:pt x="26" y="79"/>
                    <a:pt x="13" y="58"/>
                    <a:pt x="0" y="38"/>
                  </a:cubicBezTo>
                  <a:close/>
                </a:path>
              </a:pathLst>
            </a:custGeom>
            <a:solidFill>
              <a:schemeClr val="accent1"/>
            </a:solidFill>
            <a:ln w="9525">
              <a:noFill/>
              <a:round/>
            </a:ln>
          </p:spPr>
          <p:txBody>
            <a:bodyPr vert="horz" wrap="square" lIns="121920" tIns="60960" rIns="121920" bIns="60960" numCol="1" anchor="t" anchorCtr="0" compatLnSpc="1"/>
            <a:lstStyle/>
            <a:p>
              <a:endParaRPr lang="en-US" sz="2400"/>
            </a:p>
          </p:txBody>
        </p:sp>
      </p:grpSp>
      <p:grpSp>
        <p:nvGrpSpPr>
          <p:cNvPr id="35" name="Group 170"/>
          <p:cNvGrpSpPr/>
          <p:nvPr/>
        </p:nvGrpSpPr>
        <p:grpSpPr>
          <a:xfrm>
            <a:off x="7248140" y="2248414"/>
            <a:ext cx="1339851" cy="1394884"/>
            <a:chOff x="5436105" y="1686310"/>
            <a:chExt cx="1004888" cy="1046163"/>
          </a:xfrm>
        </p:grpSpPr>
        <p:sp>
          <p:nvSpPr>
            <p:cNvPr id="36" name="Freeform 105"/>
            <p:cNvSpPr/>
            <p:nvPr/>
          </p:nvSpPr>
          <p:spPr bwMode="auto">
            <a:xfrm>
              <a:off x="5664705" y="2122873"/>
              <a:ext cx="776288" cy="609600"/>
            </a:xfrm>
            <a:custGeom>
              <a:avLst/>
              <a:gdLst/>
              <a:ahLst/>
              <a:cxnLst>
                <a:cxn ang="0">
                  <a:pos x="489" y="0"/>
                </a:cxn>
                <a:cxn ang="0">
                  <a:pos x="370" y="297"/>
                </a:cxn>
                <a:cxn ang="0">
                  <a:pos x="0" y="384"/>
                </a:cxn>
                <a:cxn ang="0">
                  <a:pos x="116" y="88"/>
                </a:cxn>
                <a:cxn ang="0">
                  <a:pos x="489" y="0"/>
                </a:cxn>
              </a:cxnLst>
              <a:rect l="0" t="0" r="r" b="b"/>
              <a:pathLst>
                <a:path w="489" h="384">
                  <a:moveTo>
                    <a:pt x="489" y="0"/>
                  </a:moveTo>
                  <a:lnTo>
                    <a:pt x="370" y="297"/>
                  </a:lnTo>
                  <a:lnTo>
                    <a:pt x="0" y="384"/>
                  </a:lnTo>
                  <a:lnTo>
                    <a:pt x="116" y="88"/>
                  </a:lnTo>
                  <a:lnTo>
                    <a:pt x="489" y="0"/>
                  </a:lnTo>
                  <a:close/>
                </a:path>
              </a:pathLst>
            </a:custGeom>
            <a:solidFill>
              <a:schemeClr val="accent1">
                <a:lumMod val="75000"/>
              </a:schemeClr>
            </a:solidFill>
            <a:ln w="9525">
              <a:noFill/>
              <a:round/>
            </a:ln>
          </p:spPr>
          <p:txBody>
            <a:bodyPr vert="horz" wrap="square" lIns="121920" tIns="60960" rIns="121920" bIns="60960" numCol="1" anchor="t" anchorCtr="0" compatLnSpc="1"/>
            <a:lstStyle/>
            <a:p>
              <a:endParaRPr lang="en-US" sz="2400"/>
            </a:p>
          </p:txBody>
        </p:sp>
        <p:sp>
          <p:nvSpPr>
            <p:cNvPr id="37" name="Freeform 106"/>
            <p:cNvSpPr/>
            <p:nvPr/>
          </p:nvSpPr>
          <p:spPr bwMode="auto">
            <a:xfrm>
              <a:off x="5436105" y="1791085"/>
              <a:ext cx="412750" cy="941388"/>
            </a:xfrm>
            <a:custGeom>
              <a:avLst/>
              <a:gdLst/>
              <a:ahLst/>
              <a:cxnLst>
                <a:cxn ang="0">
                  <a:pos x="260" y="297"/>
                </a:cxn>
                <a:cxn ang="0">
                  <a:pos x="144" y="593"/>
                </a:cxn>
                <a:cxn ang="0">
                  <a:pos x="0" y="297"/>
                </a:cxn>
                <a:cxn ang="0">
                  <a:pos x="118" y="0"/>
                </a:cxn>
                <a:cxn ang="0">
                  <a:pos x="260" y="297"/>
                </a:cxn>
              </a:cxnLst>
              <a:rect l="0" t="0" r="r" b="b"/>
              <a:pathLst>
                <a:path w="260" h="593">
                  <a:moveTo>
                    <a:pt x="260" y="297"/>
                  </a:moveTo>
                  <a:lnTo>
                    <a:pt x="144" y="593"/>
                  </a:lnTo>
                  <a:lnTo>
                    <a:pt x="0" y="297"/>
                  </a:lnTo>
                  <a:lnTo>
                    <a:pt x="118" y="0"/>
                  </a:lnTo>
                  <a:lnTo>
                    <a:pt x="260" y="297"/>
                  </a:lnTo>
                  <a:close/>
                </a:path>
              </a:pathLst>
            </a:custGeom>
            <a:solidFill>
              <a:schemeClr val="accent1">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38" name="Freeform 113"/>
            <p:cNvSpPr/>
            <p:nvPr/>
          </p:nvSpPr>
          <p:spPr bwMode="auto">
            <a:xfrm>
              <a:off x="5623430" y="1686310"/>
              <a:ext cx="817563" cy="576263"/>
            </a:xfrm>
            <a:custGeom>
              <a:avLst/>
              <a:gdLst/>
              <a:ahLst/>
              <a:cxnLst>
                <a:cxn ang="0">
                  <a:pos x="0" y="28"/>
                </a:cxn>
                <a:cxn ang="0">
                  <a:pos x="78" y="14"/>
                </a:cxn>
                <a:cxn ang="0">
                  <a:pos x="152" y="0"/>
                </a:cxn>
                <a:cxn ang="0">
                  <a:pos x="184" y="57"/>
                </a:cxn>
                <a:cxn ang="0">
                  <a:pos x="217" y="116"/>
                </a:cxn>
                <a:cxn ang="0">
                  <a:pos x="141" y="134"/>
                </a:cxn>
                <a:cxn ang="0">
                  <a:pos x="60" y="153"/>
                </a:cxn>
                <a:cxn ang="0">
                  <a:pos x="29" y="89"/>
                </a:cxn>
                <a:cxn ang="0">
                  <a:pos x="0" y="28"/>
                </a:cxn>
              </a:cxnLst>
              <a:rect l="0" t="0" r="r" b="b"/>
              <a:pathLst>
                <a:path w="217" h="153">
                  <a:moveTo>
                    <a:pt x="0" y="28"/>
                  </a:moveTo>
                  <a:cubicBezTo>
                    <a:pt x="26" y="23"/>
                    <a:pt x="52" y="18"/>
                    <a:pt x="78" y="14"/>
                  </a:cubicBezTo>
                  <a:cubicBezTo>
                    <a:pt x="103" y="9"/>
                    <a:pt x="128" y="5"/>
                    <a:pt x="152" y="0"/>
                  </a:cubicBezTo>
                  <a:cubicBezTo>
                    <a:pt x="163" y="19"/>
                    <a:pt x="173" y="38"/>
                    <a:pt x="184" y="57"/>
                  </a:cubicBezTo>
                  <a:cubicBezTo>
                    <a:pt x="195" y="76"/>
                    <a:pt x="206" y="96"/>
                    <a:pt x="217" y="116"/>
                  </a:cubicBezTo>
                  <a:cubicBezTo>
                    <a:pt x="192" y="122"/>
                    <a:pt x="167" y="128"/>
                    <a:pt x="141" y="134"/>
                  </a:cubicBezTo>
                  <a:cubicBezTo>
                    <a:pt x="115" y="140"/>
                    <a:pt x="88" y="146"/>
                    <a:pt x="60" y="153"/>
                  </a:cubicBezTo>
                  <a:cubicBezTo>
                    <a:pt x="50" y="131"/>
                    <a:pt x="39" y="110"/>
                    <a:pt x="29" y="89"/>
                  </a:cubicBezTo>
                  <a:cubicBezTo>
                    <a:pt x="19" y="68"/>
                    <a:pt x="9" y="48"/>
                    <a:pt x="0" y="28"/>
                  </a:cubicBezTo>
                  <a:close/>
                </a:path>
              </a:pathLst>
            </a:custGeom>
            <a:solidFill>
              <a:schemeClr val="accent1"/>
            </a:solidFill>
            <a:ln w="9525">
              <a:noFill/>
              <a:round/>
            </a:ln>
          </p:spPr>
          <p:txBody>
            <a:bodyPr vert="horz" wrap="square" lIns="121920" tIns="60960" rIns="121920" bIns="60960" numCol="1" anchor="t" anchorCtr="0" compatLnSpc="1"/>
            <a:lstStyle/>
            <a:p>
              <a:endParaRPr lang="en-US" sz="2400"/>
            </a:p>
          </p:txBody>
        </p:sp>
      </p:grpSp>
      <p:grpSp>
        <p:nvGrpSpPr>
          <p:cNvPr id="39" name="Group 174"/>
          <p:cNvGrpSpPr/>
          <p:nvPr/>
        </p:nvGrpSpPr>
        <p:grpSpPr>
          <a:xfrm>
            <a:off x="8573173" y="2483364"/>
            <a:ext cx="1644651" cy="1693333"/>
            <a:chOff x="6429880" y="1862523"/>
            <a:chExt cx="1233488" cy="1270000"/>
          </a:xfrm>
        </p:grpSpPr>
        <p:sp>
          <p:nvSpPr>
            <p:cNvPr id="40" name="Freeform 103"/>
            <p:cNvSpPr/>
            <p:nvPr/>
          </p:nvSpPr>
          <p:spPr bwMode="auto">
            <a:xfrm>
              <a:off x="6429880" y="2024448"/>
              <a:ext cx="544513" cy="1108075"/>
            </a:xfrm>
            <a:custGeom>
              <a:avLst/>
              <a:gdLst/>
              <a:ahLst/>
              <a:cxnLst>
                <a:cxn ang="0">
                  <a:pos x="343" y="399"/>
                </a:cxn>
                <a:cxn ang="0">
                  <a:pos x="225" y="698"/>
                </a:cxn>
                <a:cxn ang="0">
                  <a:pos x="0" y="297"/>
                </a:cxn>
                <a:cxn ang="0">
                  <a:pos x="118" y="0"/>
                </a:cxn>
                <a:cxn ang="0">
                  <a:pos x="343" y="399"/>
                </a:cxn>
              </a:cxnLst>
              <a:rect l="0" t="0" r="r" b="b"/>
              <a:pathLst>
                <a:path w="343" h="698">
                  <a:moveTo>
                    <a:pt x="343" y="399"/>
                  </a:moveTo>
                  <a:lnTo>
                    <a:pt x="225" y="698"/>
                  </a:lnTo>
                  <a:lnTo>
                    <a:pt x="0" y="297"/>
                  </a:lnTo>
                  <a:lnTo>
                    <a:pt x="118" y="0"/>
                  </a:lnTo>
                  <a:lnTo>
                    <a:pt x="343" y="399"/>
                  </a:lnTo>
                  <a:close/>
                </a:path>
              </a:pathLst>
            </a:custGeom>
            <a:solidFill>
              <a:schemeClr val="accent3">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41" name="Freeform 107"/>
            <p:cNvSpPr/>
            <p:nvPr/>
          </p:nvSpPr>
          <p:spPr bwMode="auto">
            <a:xfrm>
              <a:off x="6787068" y="2446723"/>
              <a:ext cx="876300" cy="685800"/>
            </a:xfrm>
            <a:custGeom>
              <a:avLst/>
              <a:gdLst/>
              <a:ahLst/>
              <a:cxnLst>
                <a:cxn ang="0">
                  <a:pos x="552" y="0"/>
                </a:cxn>
                <a:cxn ang="0">
                  <a:pos x="434" y="299"/>
                </a:cxn>
                <a:cxn ang="0">
                  <a:pos x="0" y="432"/>
                </a:cxn>
                <a:cxn ang="0">
                  <a:pos x="118" y="133"/>
                </a:cxn>
                <a:cxn ang="0">
                  <a:pos x="552" y="0"/>
                </a:cxn>
              </a:cxnLst>
              <a:rect l="0" t="0" r="r" b="b"/>
              <a:pathLst>
                <a:path w="552" h="432">
                  <a:moveTo>
                    <a:pt x="552" y="0"/>
                  </a:moveTo>
                  <a:lnTo>
                    <a:pt x="434" y="299"/>
                  </a:lnTo>
                  <a:lnTo>
                    <a:pt x="0" y="432"/>
                  </a:lnTo>
                  <a:lnTo>
                    <a:pt x="118" y="133"/>
                  </a:lnTo>
                  <a:lnTo>
                    <a:pt x="552" y="0"/>
                  </a:lnTo>
                  <a:close/>
                </a:path>
              </a:pathLst>
            </a:custGeom>
            <a:solidFill>
              <a:schemeClr val="accent3">
                <a:lumMod val="75000"/>
              </a:schemeClr>
            </a:solidFill>
            <a:ln w="9525">
              <a:noFill/>
              <a:round/>
            </a:ln>
          </p:spPr>
          <p:txBody>
            <a:bodyPr vert="horz" wrap="square" lIns="121920" tIns="60960" rIns="121920" bIns="60960" numCol="1" anchor="t" anchorCtr="0" compatLnSpc="1"/>
            <a:lstStyle/>
            <a:p>
              <a:endParaRPr lang="en-US" sz="2400"/>
            </a:p>
          </p:txBody>
        </p:sp>
        <p:sp>
          <p:nvSpPr>
            <p:cNvPr id="42" name="Freeform 115"/>
            <p:cNvSpPr/>
            <p:nvPr/>
          </p:nvSpPr>
          <p:spPr bwMode="auto">
            <a:xfrm>
              <a:off x="6614030" y="1862523"/>
              <a:ext cx="1046163" cy="798513"/>
            </a:xfrm>
            <a:custGeom>
              <a:avLst/>
              <a:gdLst/>
              <a:ahLst/>
              <a:cxnLst>
                <a:cxn ang="0">
                  <a:pos x="0" y="44"/>
                </a:cxn>
                <a:cxn ang="0">
                  <a:pos x="93" y="22"/>
                </a:cxn>
                <a:cxn ang="0">
                  <a:pos x="180" y="0"/>
                </a:cxn>
                <a:cxn ang="0">
                  <a:pos x="228" y="77"/>
                </a:cxn>
                <a:cxn ang="0">
                  <a:pos x="278" y="156"/>
                </a:cxn>
                <a:cxn ang="0">
                  <a:pos x="190" y="183"/>
                </a:cxn>
                <a:cxn ang="0">
                  <a:pos x="95" y="212"/>
                </a:cxn>
                <a:cxn ang="0">
                  <a:pos x="47" y="126"/>
                </a:cxn>
                <a:cxn ang="0">
                  <a:pos x="0" y="44"/>
                </a:cxn>
              </a:cxnLst>
              <a:rect l="0" t="0" r="r" b="b"/>
              <a:pathLst>
                <a:path w="278" h="212">
                  <a:moveTo>
                    <a:pt x="0" y="44"/>
                  </a:moveTo>
                  <a:cubicBezTo>
                    <a:pt x="32" y="36"/>
                    <a:pt x="63" y="29"/>
                    <a:pt x="93" y="22"/>
                  </a:cubicBezTo>
                  <a:cubicBezTo>
                    <a:pt x="123" y="14"/>
                    <a:pt x="152" y="7"/>
                    <a:pt x="180" y="0"/>
                  </a:cubicBezTo>
                  <a:cubicBezTo>
                    <a:pt x="196" y="25"/>
                    <a:pt x="212" y="51"/>
                    <a:pt x="228" y="77"/>
                  </a:cubicBezTo>
                  <a:cubicBezTo>
                    <a:pt x="245" y="103"/>
                    <a:pt x="261" y="129"/>
                    <a:pt x="278" y="156"/>
                  </a:cubicBezTo>
                  <a:cubicBezTo>
                    <a:pt x="249" y="165"/>
                    <a:pt x="220" y="174"/>
                    <a:pt x="190" y="183"/>
                  </a:cubicBezTo>
                  <a:cubicBezTo>
                    <a:pt x="159" y="193"/>
                    <a:pt x="127" y="202"/>
                    <a:pt x="95" y="212"/>
                  </a:cubicBezTo>
                  <a:cubicBezTo>
                    <a:pt x="79" y="183"/>
                    <a:pt x="63" y="154"/>
                    <a:pt x="47" y="126"/>
                  </a:cubicBezTo>
                  <a:cubicBezTo>
                    <a:pt x="31" y="98"/>
                    <a:pt x="15" y="71"/>
                    <a:pt x="0" y="44"/>
                  </a:cubicBezTo>
                  <a:close/>
                </a:path>
              </a:pathLst>
            </a:custGeom>
            <a:solidFill>
              <a:schemeClr val="accent3"/>
            </a:solidFill>
            <a:ln w="9525">
              <a:noFill/>
              <a:round/>
            </a:ln>
          </p:spPr>
          <p:txBody>
            <a:bodyPr vert="horz" wrap="square" lIns="121920" tIns="60960" rIns="121920" bIns="60960" numCol="1" anchor="t" anchorCtr="0" compatLnSpc="1"/>
            <a:lstStyle/>
            <a:p>
              <a:endParaRPr lang="en-US" sz="2400"/>
            </a:p>
          </p:txBody>
        </p:sp>
      </p:grpSp>
      <p:grpSp>
        <p:nvGrpSpPr>
          <p:cNvPr id="43" name="Group 175"/>
          <p:cNvGrpSpPr/>
          <p:nvPr/>
        </p:nvGrpSpPr>
        <p:grpSpPr>
          <a:xfrm>
            <a:off x="7358207" y="2946914"/>
            <a:ext cx="1761067" cy="1805517"/>
            <a:chOff x="5518655" y="2210185"/>
            <a:chExt cx="1320800" cy="1354138"/>
          </a:xfrm>
        </p:grpSpPr>
        <p:sp>
          <p:nvSpPr>
            <p:cNvPr id="44" name="Freeform 116"/>
            <p:cNvSpPr/>
            <p:nvPr/>
          </p:nvSpPr>
          <p:spPr bwMode="auto">
            <a:xfrm>
              <a:off x="5856793" y="2849948"/>
              <a:ext cx="968375" cy="714375"/>
            </a:xfrm>
            <a:custGeom>
              <a:avLst/>
              <a:gdLst/>
              <a:ahLst/>
              <a:cxnLst>
                <a:cxn ang="0">
                  <a:pos x="610" y="0"/>
                </a:cxn>
                <a:cxn ang="0">
                  <a:pos x="493" y="296"/>
                </a:cxn>
                <a:cxn ang="0">
                  <a:pos x="0" y="450"/>
                </a:cxn>
                <a:cxn ang="0">
                  <a:pos x="116" y="154"/>
                </a:cxn>
                <a:cxn ang="0">
                  <a:pos x="610" y="0"/>
                </a:cxn>
              </a:cxnLst>
              <a:rect l="0" t="0" r="r" b="b"/>
              <a:pathLst>
                <a:path w="610" h="450">
                  <a:moveTo>
                    <a:pt x="610" y="0"/>
                  </a:moveTo>
                  <a:lnTo>
                    <a:pt x="493" y="296"/>
                  </a:lnTo>
                  <a:lnTo>
                    <a:pt x="0" y="450"/>
                  </a:lnTo>
                  <a:lnTo>
                    <a:pt x="116" y="154"/>
                  </a:lnTo>
                  <a:lnTo>
                    <a:pt x="610" y="0"/>
                  </a:lnTo>
                  <a:close/>
                </a:path>
              </a:pathLst>
            </a:custGeom>
            <a:solidFill>
              <a:schemeClr val="accent2">
                <a:lumMod val="50000"/>
              </a:schemeClr>
            </a:solidFill>
            <a:ln w="9525">
              <a:noFill/>
              <a:round/>
            </a:ln>
          </p:spPr>
          <p:txBody>
            <a:bodyPr vert="horz" wrap="square" lIns="121920" tIns="60960" rIns="121920" bIns="60960" numCol="1" anchor="t" anchorCtr="0" compatLnSpc="1"/>
            <a:lstStyle/>
            <a:p>
              <a:endParaRPr lang="en-US" sz="2400"/>
            </a:p>
          </p:txBody>
        </p:sp>
        <p:sp>
          <p:nvSpPr>
            <p:cNvPr id="45" name="Freeform 117"/>
            <p:cNvSpPr/>
            <p:nvPr/>
          </p:nvSpPr>
          <p:spPr bwMode="auto">
            <a:xfrm>
              <a:off x="5518655" y="2402273"/>
              <a:ext cx="527050" cy="1162050"/>
            </a:xfrm>
            <a:custGeom>
              <a:avLst/>
              <a:gdLst/>
              <a:ahLst/>
              <a:cxnLst>
                <a:cxn ang="0">
                  <a:pos x="332" y="436"/>
                </a:cxn>
                <a:cxn ang="0">
                  <a:pos x="213" y="732"/>
                </a:cxn>
                <a:cxn ang="0">
                  <a:pos x="0" y="296"/>
                </a:cxn>
                <a:cxn ang="0">
                  <a:pos x="116" y="0"/>
                </a:cxn>
                <a:cxn ang="0">
                  <a:pos x="332" y="436"/>
                </a:cxn>
              </a:cxnLst>
              <a:rect l="0" t="0" r="r" b="b"/>
              <a:pathLst>
                <a:path w="332" h="732">
                  <a:moveTo>
                    <a:pt x="332" y="436"/>
                  </a:moveTo>
                  <a:lnTo>
                    <a:pt x="213" y="732"/>
                  </a:lnTo>
                  <a:lnTo>
                    <a:pt x="0" y="296"/>
                  </a:lnTo>
                  <a:lnTo>
                    <a:pt x="116" y="0"/>
                  </a:lnTo>
                  <a:lnTo>
                    <a:pt x="332" y="436"/>
                  </a:lnTo>
                  <a:close/>
                </a:path>
              </a:pathLst>
            </a:custGeom>
            <a:solidFill>
              <a:schemeClr val="accent2">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46" name="Freeform 118"/>
            <p:cNvSpPr/>
            <p:nvPr/>
          </p:nvSpPr>
          <p:spPr bwMode="auto">
            <a:xfrm>
              <a:off x="5702805" y="2210185"/>
              <a:ext cx="1136650" cy="884238"/>
            </a:xfrm>
            <a:custGeom>
              <a:avLst/>
              <a:gdLst/>
              <a:ahLst/>
              <a:cxnLst>
                <a:cxn ang="0">
                  <a:pos x="0" y="51"/>
                </a:cxn>
                <a:cxn ang="0">
                  <a:pos x="107" y="24"/>
                </a:cxn>
                <a:cxn ang="0">
                  <a:pos x="207" y="0"/>
                </a:cxn>
                <a:cxn ang="0">
                  <a:pos x="254" y="83"/>
                </a:cxn>
                <a:cxn ang="0">
                  <a:pos x="302" y="170"/>
                </a:cxn>
                <a:cxn ang="0">
                  <a:pos x="200" y="201"/>
                </a:cxn>
                <a:cxn ang="0">
                  <a:pos x="91" y="235"/>
                </a:cxn>
                <a:cxn ang="0">
                  <a:pos x="44" y="140"/>
                </a:cxn>
                <a:cxn ang="0">
                  <a:pos x="0" y="51"/>
                </a:cxn>
              </a:cxnLst>
              <a:rect l="0" t="0" r="r" b="b"/>
              <a:pathLst>
                <a:path w="302" h="235">
                  <a:moveTo>
                    <a:pt x="0" y="51"/>
                  </a:moveTo>
                  <a:cubicBezTo>
                    <a:pt x="37" y="42"/>
                    <a:pt x="72" y="33"/>
                    <a:pt x="107" y="24"/>
                  </a:cubicBezTo>
                  <a:cubicBezTo>
                    <a:pt x="141" y="16"/>
                    <a:pt x="175" y="8"/>
                    <a:pt x="207" y="0"/>
                  </a:cubicBezTo>
                  <a:cubicBezTo>
                    <a:pt x="223" y="27"/>
                    <a:pt x="238" y="55"/>
                    <a:pt x="254" y="83"/>
                  </a:cubicBezTo>
                  <a:cubicBezTo>
                    <a:pt x="269" y="111"/>
                    <a:pt x="286" y="140"/>
                    <a:pt x="302" y="170"/>
                  </a:cubicBezTo>
                  <a:cubicBezTo>
                    <a:pt x="269" y="180"/>
                    <a:pt x="235" y="191"/>
                    <a:pt x="200" y="201"/>
                  </a:cubicBezTo>
                  <a:cubicBezTo>
                    <a:pt x="164" y="212"/>
                    <a:pt x="128" y="223"/>
                    <a:pt x="91" y="235"/>
                  </a:cubicBezTo>
                  <a:cubicBezTo>
                    <a:pt x="75" y="203"/>
                    <a:pt x="59" y="171"/>
                    <a:pt x="44" y="140"/>
                  </a:cubicBezTo>
                  <a:cubicBezTo>
                    <a:pt x="29" y="110"/>
                    <a:pt x="15" y="80"/>
                    <a:pt x="0" y="51"/>
                  </a:cubicBezTo>
                  <a:close/>
                </a:path>
              </a:pathLst>
            </a:custGeom>
            <a:solidFill>
              <a:schemeClr val="accent2"/>
            </a:solidFill>
            <a:ln w="9525">
              <a:noFill/>
              <a:round/>
            </a:ln>
          </p:spPr>
          <p:txBody>
            <a:bodyPr vert="horz" wrap="square" lIns="121920" tIns="60960" rIns="121920" bIns="60960" numCol="1" anchor="t" anchorCtr="0" compatLnSpc="1"/>
            <a:lstStyle/>
            <a:p>
              <a:endParaRPr lang="en-US" sz="2400"/>
            </a:p>
          </p:txBody>
        </p:sp>
      </p:grpSp>
      <p:sp>
        <p:nvSpPr>
          <p:cNvPr id="47" name="Freeform 65"/>
          <p:cNvSpPr>
            <a:spLocks noEditPoints="1"/>
          </p:cNvSpPr>
          <p:nvPr/>
        </p:nvSpPr>
        <p:spPr bwMode="auto">
          <a:xfrm rot="20303856">
            <a:off x="9269558" y="2713539"/>
            <a:ext cx="486833" cy="541304"/>
          </a:xfrm>
          <a:custGeom>
            <a:avLst/>
            <a:gdLst/>
            <a:ahLst/>
            <a:cxnLst>
              <a:cxn ang="0">
                <a:pos x="151" y="125"/>
              </a:cxn>
              <a:cxn ang="0">
                <a:pos x="144" y="120"/>
              </a:cxn>
              <a:cxn ang="0">
                <a:pos x="107" y="104"/>
              </a:cxn>
              <a:cxn ang="0">
                <a:pos x="105" y="102"/>
              </a:cxn>
              <a:cxn ang="0">
                <a:pos x="102" y="95"/>
              </a:cxn>
              <a:cxn ang="0">
                <a:pos x="100" y="91"/>
              </a:cxn>
              <a:cxn ang="0">
                <a:pos x="99" y="89"/>
              </a:cxn>
              <a:cxn ang="0">
                <a:pos x="102" y="73"/>
              </a:cxn>
              <a:cxn ang="0">
                <a:pos x="102" y="72"/>
              </a:cxn>
              <a:cxn ang="0">
                <a:pos x="108" y="57"/>
              </a:cxn>
              <a:cxn ang="0">
                <a:pos x="108" y="57"/>
              </a:cxn>
              <a:cxn ang="0">
                <a:pos x="109" y="47"/>
              </a:cxn>
              <a:cxn ang="0">
                <a:pos x="108" y="45"/>
              </a:cxn>
              <a:cxn ang="0">
                <a:pos x="106" y="42"/>
              </a:cxn>
              <a:cxn ang="0">
                <a:pos x="106" y="27"/>
              </a:cxn>
              <a:cxn ang="0">
                <a:pos x="102" y="17"/>
              </a:cxn>
              <a:cxn ang="0">
                <a:pos x="97" y="13"/>
              </a:cxn>
              <a:cxn ang="0">
                <a:pos x="97" y="13"/>
              </a:cxn>
              <a:cxn ang="0">
                <a:pos x="95" y="6"/>
              </a:cxn>
              <a:cxn ang="0">
                <a:pos x="99" y="4"/>
              </a:cxn>
              <a:cxn ang="0">
                <a:pos x="83" y="3"/>
              </a:cxn>
              <a:cxn ang="0">
                <a:pos x="82" y="3"/>
              </a:cxn>
              <a:cxn ang="0">
                <a:pos x="79" y="4"/>
              </a:cxn>
              <a:cxn ang="0">
                <a:pos x="59" y="13"/>
              </a:cxn>
              <a:cxn ang="0">
                <a:pos x="51" y="25"/>
              </a:cxn>
              <a:cxn ang="0">
                <a:pos x="51" y="34"/>
              </a:cxn>
              <a:cxn ang="0">
                <a:pos x="51" y="42"/>
              </a:cxn>
              <a:cxn ang="0">
                <a:pos x="50" y="44"/>
              </a:cxn>
              <a:cxn ang="0">
                <a:pos x="48" y="48"/>
              </a:cxn>
              <a:cxn ang="0">
                <a:pos x="49" y="51"/>
              </a:cxn>
              <a:cxn ang="0">
                <a:pos x="51" y="59"/>
              </a:cxn>
              <a:cxn ang="0">
                <a:pos x="53" y="66"/>
              </a:cxn>
              <a:cxn ang="0">
                <a:pos x="58" y="77"/>
              </a:cxn>
              <a:cxn ang="0">
                <a:pos x="59" y="79"/>
              </a:cxn>
              <a:cxn ang="0">
                <a:pos x="58" y="89"/>
              </a:cxn>
              <a:cxn ang="0">
                <a:pos x="57" y="91"/>
              </a:cxn>
              <a:cxn ang="0">
                <a:pos x="54" y="95"/>
              </a:cxn>
              <a:cxn ang="0">
                <a:pos x="51" y="102"/>
              </a:cxn>
              <a:cxn ang="0">
                <a:pos x="50" y="103"/>
              </a:cxn>
              <a:cxn ang="0">
                <a:pos x="38" y="108"/>
              </a:cxn>
              <a:cxn ang="0">
                <a:pos x="25" y="114"/>
              </a:cxn>
              <a:cxn ang="0">
                <a:pos x="13" y="120"/>
              </a:cxn>
              <a:cxn ang="0">
                <a:pos x="6" y="125"/>
              </a:cxn>
              <a:cxn ang="0">
                <a:pos x="0" y="149"/>
              </a:cxn>
              <a:cxn ang="0">
                <a:pos x="61" y="170"/>
              </a:cxn>
              <a:cxn ang="0">
                <a:pos x="61" y="170"/>
              </a:cxn>
              <a:cxn ang="0">
                <a:pos x="90" y="171"/>
              </a:cxn>
              <a:cxn ang="0">
                <a:pos x="97" y="169"/>
              </a:cxn>
              <a:cxn ang="0">
                <a:pos x="157" y="149"/>
              </a:cxn>
              <a:cxn ang="0">
                <a:pos x="151" y="125"/>
              </a:cxn>
              <a:cxn ang="0">
                <a:pos x="62" y="158"/>
              </a:cxn>
              <a:cxn ang="0">
                <a:pos x="62" y="157"/>
              </a:cxn>
              <a:cxn ang="0">
                <a:pos x="62" y="157"/>
              </a:cxn>
              <a:cxn ang="0">
                <a:pos x="62" y="158"/>
              </a:cxn>
            </a:cxnLst>
            <a:rect l="0" t="0" r="r" b="b"/>
            <a:pathLst>
              <a:path w="157" h="175">
                <a:moveTo>
                  <a:pt x="151" y="125"/>
                </a:moveTo>
                <a:cubicBezTo>
                  <a:pt x="149" y="123"/>
                  <a:pt x="147" y="121"/>
                  <a:pt x="144" y="120"/>
                </a:cubicBezTo>
                <a:cubicBezTo>
                  <a:pt x="132" y="114"/>
                  <a:pt x="120" y="109"/>
                  <a:pt x="107" y="104"/>
                </a:cubicBezTo>
                <a:cubicBezTo>
                  <a:pt x="106" y="103"/>
                  <a:pt x="105" y="103"/>
                  <a:pt x="105" y="102"/>
                </a:cubicBezTo>
                <a:cubicBezTo>
                  <a:pt x="104" y="99"/>
                  <a:pt x="103" y="97"/>
                  <a:pt x="102" y="95"/>
                </a:cubicBezTo>
                <a:cubicBezTo>
                  <a:pt x="102" y="93"/>
                  <a:pt x="101" y="92"/>
                  <a:pt x="100" y="91"/>
                </a:cubicBezTo>
                <a:cubicBezTo>
                  <a:pt x="99" y="91"/>
                  <a:pt x="99" y="90"/>
                  <a:pt x="99" y="89"/>
                </a:cubicBezTo>
                <a:cubicBezTo>
                  <a:pt x="99" y="84"/>
                  <a:pt x="97" y="78"/>
                  <a:pt x="102" y="73"/>
                </a:cubicBezTo>
                <a:cubicBezTo>
                  <a:pt x="102" y="73"/>
                  <a:pt x="102" y="73"/>
                  <a:pt x="102" y="72"/>
                </a:cubicBezTo>
                <a:cubicBezTo>
                  <a:pt x="104" y="68"/>
                  <a:pt x="105" y="62"/>
                  <a:pt x="108" y="57"/>
                </a:cubicBezTo>
                <a:cubicBezTo>
                  <a:pt x="108" y="57"/>
                  <a:pt x="108" y="57"/>
                  <a:pt x="108" y="57"/>
                </a:cubicBezTo>
                <a:cubicBezTo>
                  <a:pt x="108" y="54"/>
                  <a:pt x="108" y="50"/>
                  <a:pt x="109" y="47"/>
                </a:cubicBezTo>
                <a:cubicBezTo>
                  <a:pt x="109" y="46"/>
                  <a:pt x="108" y="46"/>
                  <a:pt x="108" y="45"/>
                </a:cubicBezTo>
                <a:cubicBezTo>
                  <a:pt x="106" y="45"/>
                  <a:pt x="106" y="43"/>
                  <a:pt x="106" y="42"/>
                </a:cubicBezTo>
                <a:cubicBezTo>
                  <a:pt x="106" y="35"/>
                  <a:pt x="106" y="34"/>
                  <a:pt x="106" y="27"/>
                </a:cubicBezTo>
                <a:cubicBezTo>
                  <a:pt x="106" y="24"/>
                  <a:pt x="105" y="20"/>
                  <a:pt x="102" y="17"/>
                </a:cubicBezTo>
                <a:cubicBezTo>
                  <a:pt x="100" y="16"/>
                  <a:pt x="99" y="14"/>
                  <a:pt x="97" y="13"/>
                </a:cubicBezTo>
                <a:cubicBezTo>
                  <a:pt x="97" y="13"/>
                  <a:pt x="97" y="13"/>
                  <a:pt x="97" y="13"/>
                </a:cubicBezTo>
                <a:cubicBezTo>
                  <a:pt x="97" y="13"/>
                  <a:pt x="92" y="9"/>
                  <a:pt x="95" y="6"/>
                </a:cubicBezTo>
                <a:cubicBezTo>
                  <a:pt x="96" y="4"/>
                  <a:pt x="99" y="4"/>
                  <a:pt x="99" y="4"/>
                </a:cubicBezTo>
                <a:cubicBezTo>
                  <a:pt x="99" y="4"/>
                  <a:pt x="95" y="0"/>
                  <a:pt x="83" y="3"/>
                </a:cubicBezTo>
                <a:cubicBezTo>
                  <a:pt x="82" y="3"/>
                  <a:pt x="82" y="3"/>
                  <a:pt x="82" y="3"/>
                </a:cubicBezTo>
                <a:cubicBezTo>
                  <a:pt x="81" y="3"/>
                  <a:pt x="80" y="4"/>
                  <a:pt x="79" y="4"/>
                </a:cubicBezTo>
                <a:cubicBezTo>
                  <a:pt x="72" y="6"/>
                  <a:pt x="65" y="8"/>
                  <a:pt x="59" y="13"/>
                </a:cubicBezTo>
                <a:cubicBezTo>
                  <a:pt x="55" y="16"/>
                  <a:pt x="52" y="20"/>
                  <a:pt x="51" y="25"/>
                </a:cubicBezTo>
                <a:cubicBezTo>
                  <a:pt x="51" y="28"/>
                  <a:pt x="51" y="31"/>
                  <a:pt x="51" y="34"/>
                </a:cubicBezTo>
                <a:cubicBezTo>
                  <a:pt x="51" y="38"/>
                  <a:pt x="51" y="37"/>
                  <a:pt x="51" y="42"/>
                </a:cubicBezTo>
                <a:cubicBezTo>
                  <a:pt x="51" y="43"/>
                  <a:pt x="51" y="44"/>
                  <a:pt x="50" y="44"/>
                </a:cubicBezTo>
                <a:cubicBezTo>
                  <a:pt x="48" y="45"/>
                  <a:pt x="48" y="46"/>
                  <a:pt x="48" y="48"/>
                </a:cubicBezTo>
                <a:cubicBezTo>
                  <a:pt x="49" y="49"/>
                  <a:pt x="48" y="50"/>
                  <a:pt x="49" y="51"/>
                </a:cubicBezTo>
                <a:cubicBezTo>
                  <a:pt x="49" y="54"/>
                  <a:pt x="50" y="57"/>
                  <a:pt x="51" y="59"/>
                </a:cubicBezTo>
                <a:cubicBezTo>
                  <a:pt x="51" y="62"/>
                  <a:pt x="53" y="64"/>
                  <a:pt x="53" y="66"/>
                </a:cubicBezTo>
                <a:cubicBezTo>
                  <a:pt x="54" y="70"/>
                  <a:pt x="55" y="74"/>
                  <a:pt x="58" y="77"/>
                </a:cubicBezTo>
                <a:cubicBezTo>
                  <a:pt x="59" y="78"/>
                  <a:pt x="59" y="79"/>
                  <a:pt x="59" y="79"/>
                </a:cubicBezTo>
                <a:cubicBezTo>
                  <a:pt x="59" y="83"/>
                  <a:pt x="58" y="86"/>
                  <a:pt x="58" y="89"/>
                </a:cubicBezTo>
                <a:cubicBezTo>
                  <a:pt x="58" y="90"/>
                  <a:pt x="57" y="91"/>
                  <a:pt x="57" y="91"/>
                </a:cubicBezTo>
                <a:cubicBezTo>
                  <a:pt x="54" y="91"/>
                  <a:pt x="54" y="93"/>
                  <a:pt x="54" y="95"/>
                </a:cubicBezTo>
                <a:cubicBezTo>
                  <a:pt x="53" y="97"/>
                  <a:pt x="52" y="99"/>
                  <a:pt x="51" y="102"/>
                </a:cubicBezTo>
                <a:cubicBezTo>
                  <a:pt x="51" y="102"/>
                  <a:pt x="50" y="103"/>
                  <a:pt x="50" y="103"/>
                </a:cubicBezTo>
                <a:cubicBezTo>
                  <a:pt x="46" y="105"/>
                  <a:pt x="42" y="107"/>
                  <a:pt x="38" y="108"/>
                </a:cubicBezTo>
                <a:cubicBezTo>
                  <a:pt x="33" y="110"/>
                  <a:pt x="29" y="112"/>
                  <a:pt x="25" y="114"/>
                </a:cubicBezTo>
                <a:cubicBezTo>
                  <a:pt x="21" y="116"/>
                  <a:pt x="17" y="118"/>
                  <a:pt x="13" y="120"/>
                </a:cubicBezTo>
                <a:cubicBezTo>
                  <a:pt x="10" y="122"/>
                  <a:pt x="8" y="123"/>
                  <a:pt x="6" y="125"/>
                </a:cubicBezTo>
                <a:cubicBezTo>
                  <a:pt x="0" y="149"/>
                  <a:pt x="0" y="149"/>
                  <a:pt x="0" y="149"/>
                </a:cubicBezTo>
                <a:cubicBezTo>
                  <a:pt x="24" y="149"/>
                  <a:pt x="39" y="165"/>
                  <a:pt x="61" y="170"/>
                </a:cubicBezTo>
                <a:cubicBezTo>
                  <a:pt x="61" y="170"/>
                  <a:pt x="61" y="170"/>
                  <a:pt x="61" y="170"/>
                </a:cubicBezTo>
                <a:cubicBezTo>
                  <a:pt x="61" y="170"/>
                  <a:pt x="77" y="175"/>
                  <a:pt x="90" y="171"/>
                </a:cubicBezTo>
                <a:cubicBezTo>
                  <a:pt x="93" y="171"/>
                  <a:pt x="95" y="170"/>
                  <a:pt x="97" y="169"/>
                </a:cubicBezTo>
                <a:cubicBezTo>
                  <a:pt x="117" y="162"/>
                  <a:pt x="143" y="149"/>
                  <a:pt x="157" y="149"/>
                </a:cubicBezTo>
                <a:lnTo>
                  <a:pt x="151" y="125"/>
                </a:lnTo>
                <a:close/>
                <a:moveTo>
                  <a:pt x="62" y="158"/>
                </a:moveTo>
                <a:cubicBezTo>
                  <a:pt x="62" y="157"/>
                  <a:pt x="62" y="157"/>
                  <a:pt x="62" y="157"/>
                </a:cubicBezTo>
                <a:cubicBezTo>
                  <a:pt x="62" y="157"/>
                  <a:pt x="62" y="157"/>
                  <a:pt x="62" y="157"/>
                </a:cubicBezTo>
                <a:lnTo>
                  <a:pt x="62" y="158"/>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48" name="Freeform 101"/>
          <p:cNvSpPr>
            <a:spLocks noEditPoints="1"/>
          </p:cNvSpPr>
          <p:nvPr/>
        </p:nvSpPr>
        <p:spPr bwMode="auto">
          <a:xfrm>
            <a:off x="8011699" y="3251745"/>
            <a:ext cx="596612" cy="551967"/>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49" name="Freeform 66"/>
          <p:cNvSpPr>
            <a:spLocks noEditPoints="1"/>
          </p:cNvSpPr>
          <p:nvPr/>
        </p:nvSpPr>
        <p:spPr bwMode="auto">
          <a:xfrm>
            <a:off x="7866207" y="2521339"/>
            <a:ext cx="330200" cy="256117"/>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0" name="Freeform 64"/>
          <p:cNvSpPr>
            <a:spLocks noEditPoints="1"/>
          </p:cNvSpPr>
          <p:nvPr/>
        </p:nvSpPr>
        <p:spPr bwMode="auto">
          <a:xfrm rot="19719836">
            <a:off x="10317333" y="2706942"/>
            <a:ext cx="305411" cy="459831"/>
          </a:xfrm>
          <a:custGeom>
            <a:avLst/>
            <a:gdLst/>
            <a:ahLst/>
            <a:cxnLst>
              <a:cxn ang="0">
                <a:pos x="37" y="20"/>
              </a:cxn>
              <a:cxn ang="0">
                <a:pos x="20" y="40"/>
              </a:cxn>
              <a:cxn ang="0">
                <a:pos x="11" y="47"/>
              </a:cxn>
              <a:cxn ang="0">
                <a:pos x="11" y="48"/>
              </a:cxn>
              <a:cxn ang="0">
                <a:pos x="15" y="54"/>
              </a:cxn>
              <a:cxn ang="0">
                <a:pos x="7" y="62"/>
              </a:cxn>
              <a:cxn ang="0">
                <a:pos x="0" y="54"/>
              </a:cxn>
              <a:cxn ang="0">
                <a:pos x="4" y="48"/>
              </a:cxn>
              <a:cxn ang="0">
                <a:pos x="4" y="15"/>
              </a:cxn>
              <a:cxn ang="0">
                <a:pos x="0" y="8"/>
              </a:cxn>
              <a:cxn ang="0">
                <a:pos x="7" y="0"/>
              </a:cxn>
              <a:cxn ang="0">
                <a:pos x="15" y="8"/>
              </a:cxn>
              <a:cxn ang="0">
                <a:pos x="11" y="15"/>
              </a:cxn>
              <a:cxn ang="0">
                <a:pos x="11" y="35"/>
              </a:cxn>
              <a:cxn ang="0">
                <a:pos x="18" y="33"/>
              </a:cxn>
              <a:cxn ang="0">
                <a:pos x="29" y="20"/>
              </a:cxn>
              <a:cxn ang="0">
                <a:pos x="25" y="13"/>
              </a:cxn>
              <a:cxn ang="0">
                <a:pos x="33" y="6"/>
              </a:cxn>
              <a:cxn ang="0">
                <a:pos x="41" y="13"/>
              </a:cxn>
              <a:cxn ang="0">
                <a:pos x="37" y="20"/>
              </a:cxn>
              <a:cxn ang="0">
                <a:pos x="7" y="4"/>
              </a:cxn>
              <a:cxn ang="0">
                <a:pos x="4" y="8"/>
              </a:cxn>
              <a:cxn ang="0">
                <a:pos x="7" y="12"/>
              </a:cxn>
              <a:cxn ang="0">
                <a:pos x="11" y="8"/>
              </a:cxn>
              <a:cxn ang="0">
                <a:pos x="7" y="4"/>
              </a:cxn>
              <a:cxn ang="0">
                <a:pos x="7" y="51"/>
              </a:cxn>
              <a:cxn ang="0">
                <a:pos x="4" y="54"/>
              </a:cxn>
              <a:cxn ang="0">
                <a:pos x="7" y="58"/>
              </a:cxn>
              <a:cxn ang="0">
                <a:pos x="11" y="54"/>
              </a:cxn>
              <a:cxn ang="0">
                <a:pos x="7" y="51"/>
              </a:cxn>
              <a:cxn ang="0">
                <a:pos x="33" y="9"/>
              </a:cxn>
              <a:cxn ang="0">
                <a:pos x="29" y="13"/>
              </a:cxn>
              <a:cxn ang="0">
                <a:pos x="33" y="17"/>
              </a:cxn>
              <a:cxn ang="0">
                <a:pos x="37" y="13"/>
              </a:cxn>
              <a:cxn ang="0">
                <a:pos x="33" y="9"/>
              </a:cxn>
            </a:cxnLst>
            <a:rect l="0" t="0" r="r" b="b"/>
            <a:pathLst>
              <a:path w="41" h="62">
                <a:moveTo>
                  <a:pt x="37" y="20"/>
                </a:moveTo>
                <a:cubicBezTo>
                  <a:pt x="37" y="34"/>
                  <a:pt x="27" y="38"/>
                  <a:pt x="20" y="40"/>
                </a:cubicBezTo>
                <a:cubicBezTo>
                  <a:pt x="13" y="42"/>
                  <a:pt x="11" y="43"/>
                  <a:pt x="11" y="47"/>
                </a:cubicBezTo>
                <a:cubicBezTo>
                  <a:pt x="11" y="48"/>
                  <a:pt x="11" y="48"/>
                  <a:pt x="11" y="48"/>
                </a:cubicBezTo>
                <a:cubicBezTo>
                  <a:pt x="14" y="49"/>
                  <a:pt x="15" y="52"/>
                  <a:pt x="15" y="54"/>
                </a:cubicBezTo>
                <a:cubicBezTo>
                  <a:pt x="15" y="59"/>
                  <a:pt x="12" y="62"/>
                  <a:pt x="7" y="62"/>
                </a:cubicBezTo>
                <a:cubicBezTo>
                  <a:pt x="3" y="62"/>
                  <a:pt x="0" y="59"/>
                  <a:pt x="0" y="54"/>
                </a:cubicBezTo>
                <a:cubicBezTo>
                  <a:pt x="0" y="52"/>
                  <a:pt x="1" y="49"/>
                  <a:pt x="4" y="48"/>
                </a:cubicBezTo>
                <a:cubicBezTo>
                  <a:pt x="4" y="15"/>
                  <a:pt x="4" y="15"/>
                  <a:pt x="4" y="15"/>
                </a:cubicBezTo>
                <a:cubicBezTo>
                  <a:pt x="1" y="14"/>
                  <a:pt x="0" y="11"/>
                  <a:pt x="0" y="8"/>
                </a:cubicBezTo>
                <a:cubicBezTo>
                  <a:pt x="0" y="4"/>
                  <a:pt x="3" y="0"/>
                  <a:pt x="7" y="0"/>
                </a:cubicBezTo>
                <a:cubicBezTo>
                  <a:pt x="12" y="0"/>
                  <a:pt x="15" y="4"/>
                  <a:pt x="15" y="8"/>
                </a:cubicBezTo>
                <a:cubicBezTo>
                  <a:pt x="15" y="11"/>
                  <a:pt x="14" y="14"/>
                  <a:pt x="11" y="15"/>
                </a:cubicBezTo>
                <a:cubicBezTo>
                  <a:pt x="11" y="35"/>
                  <a:pt x="11" y="35"/>
                  <a:pt x="11" y="35"/>
                </a:cubicBezTo>
                <a:cubicBezTo>
                  <a:pt x="13" y="34"/>
                  <a:pt x="16" y="33"/>
                  <a:pt x="18" y="33"/>
                </a:cubicBezTo>
                <a:cubicBezTo>
                  <a:pt x="25" y="30"/>
                  <a:pt x="29" y="28"/>
                  <a:pt x="29" y="20"/>
                </a:cubicBezTo>
                <a:cubicBezTo>
                  <a:pt x="27" y="19"/>
                  <a:pt x="25" y="16"/>
                  <a:pt x="25" y="13"/>
                </a:cubicBezTo>
                <a:cubicBezTo>
                  <a:pt x="25" y="9"/>
                  <a:pt x="29" y="6"/>
                  <a:pt x="33" y="6"/>
                </a:cubicBezTo>
                <a:cubicBezTo>
                  <a:pt x="37" y="6"/>
                  <a:pt x="41" y="9"/>
                  <a:pt x="41" y="13"/>
                </a:cubicBezTo>
                <a:cubicBezTo>
                  <a:pt x="41" y="16"/>
                  <a:pt x="39" y="19"/>
                  <a:pt x="37" y="20"/>
                </a:cubicBezTo>
                <a:close/>
                <a:moveTo>
                  <a:pt x="7" y="4"/>
                </a:moveTo>
                <a:cubicBezTo>
                  <a:pt x="5" y="4"/>
                  <a:pt x="4" y="6"/>
                  <a:pt x="4" y="8"/>
                </a:cubicBezTo>
                <a:cubicBezTo>
                  <a:pt x="4" y="10"/>
                  <a:pt x="5" y="12"/>
                  <a:pt x="7" y="12"/>
                </a:cubicBezTo>
                <a:cubicBezTo>
                  <a:pt x="10" y="12"/>
                  <a:pt x="11" y="10"/>
                  <a:pt x="11" y="8"/>
                </a:cubicBezTo>
                <a:cubicBezTo>
                  <a:pt x="11" y="6"/>
                  <a:pt x="10" y="4"/>
                  <a:pt x="7" y="4"/>
                </a:cubicBezTo>
                <a:close/>
                <a:moveTo>
                  <a:pt x="7" y="51"/>
                </a:moveTo>
                <a:cubicBezTo>
                  <a:pt x="5" y="51"/>
                  <a:pt x="4" y="52"/>
                  <a:pt x="4" y="54"/>
                </a:cubicBezTo>
                <a:cubicBezTo>
                  <a:pt x="4" y="57"/>
                  <a:pt x="5" y="58"/>
                  <a:pt x="7" y="58"/>
                </a:cubicBezTo>
                <a:cubicBezTo>
                  <a:pt x="10" y="58"/>
                  <a:pt x="11" y="57"/>
                  <a:pt x="11" y="54"/>
                </a:cubicBezTo>
                <a:cubicBezTo>
                  <a:pt x="11" y="52"/>
                  <a:pt x="10" y="51"/>
                  <a:pt x="7" y="51"/>
                </a:cubicBezTo>
                <a:close/>
                <a:moveTo>
                  <a:pt x="33" y="9"/>
                </a:moveTo>
                <a:cubicBezTo>
                  <a:pt x="31" y="9"/>
                  <a:pt x="29" y="11"/>
                  <a:pt x="29" y="13"/>
                </a:cubicBezTo>
                <a:cubicBezTo>
                  <a:pt x="29" y="15"/>
                  <a:pt x="31" y="17"/>
                  <a:pt x="33" y="17"/>
                </a:cubicBezTo>
                <a:cubicBezTo>
                  <a:pt x="35" y="17"/>
                  <a:pt x="37" y="15"/>
                  <a:pt x="37" y="13"/>
                </a:cubicBezTo>
                <a:cubicBezTo>
                  <a:pt x="37" y="11"/>
                  <a:pt x="35" y="9"/>
                  <a:pt x="33"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1" name="Freeform 118"/>
          <p:cNvSpPr>
            <a:spLocks noEditPoints="1"/>
          </p:cNvSpPr>
          <p:nvPr/>
        </p:nvSpPr>
        <p:spPr bwMode="auto">
          <a:xfrm>
            <a:off x="8818707" y="2176447"/>
            <a:ext cx="315384" cy="306917"/>
          </a:xfrm>
          <a:custGeom>
            <a:avLst/>
            <a:gdLst/>
            <a:ahLst/>
            <a:cxnLst>
              <a:cxn ang="0">
                <a:pos x="53" y="58"/>
              </a:cxn>
              <a:cxn ang="0">
                <a:pos x="31" y="67"/>
              </a:cxn>
              <a:cxn ang="0">
                <a:pos x="0" y="36"/>
              </a:cxn>
              <a:cxn ang="0">
                <a:pos x="31" y="5"/>
              </a:cxn>
              <a:cxn ang="0">
                <a:pos x="31" y="36"/>
              </a:cxn>
              <a:cxn ang="0">
                <a:pos x="53" y="58"/>
              </a:cxn>
              <a:cxn ang="0">
                <a:pos x="36" y="31"/>
              </a:cxn>
              <a:cxn ang="0">
                <a:pos x="36" y="0"/>
              </a:cxn>
              <a:cxn ang="0">
                <a:pos x="67" y="31"/>
              </a:cxn>
              <a:cxn ang="0">
                <a:pos x="36" y="31"/>
              </a:cxn>
              <a:cxn ang="0">
                <a:pos x="69" y="36"/>
              </a:cxn>
              <a:cxn ang="0">
                <a:pos x="60" y="58"/>
              </a:cxn>
              <a:cxn ang="0">
                <a:pos x="38" y="36"/>
              </a:cxn>
              <a:cxn ang="0">
                <a:pos x="69" y="36"/>
              </a:cxn>
            </a:cxnLst>
            <a:rect l="0" t="0" r="r" b="b"/>
            <a:pathLst>
              <a:path w="69" h="67">
                <a:moveTo>
                  <a:pt x="53" y="58"/>
                </a:moveTo>
                <a:cubicBezTo>
                  <a:pt x="47" y="64"/>
                  <a:pt x="39" y="67"/>
                  <a:pt x="31" y="67"/>
                </a:cubicBezTo>
                <a:cubicBezTo>
                  <a:pt x="14" y="67"/>
                  <a:pt x="0" y="53"/>
                  <a:pt x="0" y="36"/>
                </a:cubicBezTo>
                <a:cubicBezTo>
                  <a:pt x="0" y="19"/>
                  <a:pt x="14" y="5"/>
                  <a:pt x="31" y="5"/>
                </a:cubicBezTo>
                <a:cubicBezTo>
                  <a:pt x="31" y="36"/>
                  <a:pt x="31" y="36"/>
                  <a:pt x="31" y="36"/>
                </a:cubicBezTo>
                <a:lnTo>
                  <a:pt x="53" y="58"/>
                </a:lnTo>
                <a:close/>
                <a:moveTo>
                  <a:pt x="36" y="31"/>
                </a:moveTo>
                <a:cubicBezTo>
                  <a:pt x="36" y="0"/>
                  <a:pt x="36" y="0"/>
                  <a:pt x="36" y="0"/>
                </a:cubicBezTo>
                <a:cubicBezTo>
                  <a:pt x="53" y="0"/>
                  <a:pt x="67" y="14"/>
                  <a:pt x="67" y="31"/>
                </a:cubicBezTo>
                <a:lnTo>
                  <a:pt x="36" y="31"/>
                </a:lnTo>
                <a:close/>
                <a:moveTo>
                  <a:pt x="69" y="36"/>
                </a:moveTo>
                <a:cubicBezTo>
                  <a:pt x="69" y="45"/>
                  <a:pt x="66" y="53"/>
                  <a:pt x="60" y="58"/>
                </a:cubicBezTo>
                <a:cubicBezTo>
                  <a:pt x="38" y="36"/>
                  <a:pt x="38" y="36"/>
                  <a:pt x="38" y="36"/>
                </a:cubicBezTo>
                <a:lnTo>
                  <a:pt x="69" y="36"/>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2" name="Freeform 13"/>
          <p:cNvSpPr>
            <a:spLocks noEditPoints="1"/>
          </p:cNvSpPr>
          <p:nvPr/>
        </p:nvSpPr>
        <p:spPr bwMode="auto">
          <a:xfrm rot="905060">
            <a:off x="10742757" y="3730080"/>
            <a:ext cx="279400" cy="279400"/>
          </a:xfrm>
          <a:custGeom>
            <a:avLst/>
            <a:gdLst/>
            <a:ahLst/>
            <a:cxnLst>
              <a:cxn ang="0">
                <a:pos x="60" y="40"/>
              </a:cxn>
              <a:cxn ang="0">
                <a:pos x="40" y="60"/>
              </a:cxn>
              <a:cxn ang="0">
                <a:pos x="36" y="61"/>
              </a:cxn>
              <a:cxn ang="0">
                <a:pos x="33" y="60"/>
              </a:cxn>
              <a:cxn ang="0">
                <a:pos x="4" y="31"/>
              </a:cxn>
              <a:cxn ang="0">
                <a:pos x="0" y="22"/>
              </a:cxn>
              <a:cxn ang="0">
                <a:pos x="0" y="6"/>
              </a:cxn>
              <a:cxn ang="0">
                <a:pos x="6" y="0"/>
              </a:cxn>
              <a:cxn ang="0">
                <a:pos x="22" y="0"/>
              </a:cxn>
              <a:cxn ang="0">
                <a:pos x="31" y="4"/>
              </a:cxn>
              <a:cxn ang="0">
                <a:pos x="60" y="33"/>
              </a:cxn>
              <a:cxn ang="0">
                <a:pos x="61" y="36"/>
              </a:cxn>
              <a:cxn ang="0">
                <a:pos x="60" y="40"/>
              </a:cxn>
              <a:cxn ang="0">
                <a:pos x="13" y="8"/>
              </a:cxn>
              <a:cxn ang="0">
                <a:pos x="8" y="13"/>
              </a:cxn>
              <a:cxn ang="0">
                <a:pos x="13" y="18"/>
              </a:cxn>
              <a:cxn ang="0">
                <a:pos x="18" y="13"/>
              </a:cxn>
              <a:cxn ang="0">
                <a:pos x="13" y="8"/>
              </a:cxn>
            </a:cxnLst>
            <a:rect l="0" t="0" r="r" b="b"/>
            <a:pathLst>
              <a:path w="61" h="61">
                <a:moveTo>
                  <a:pt x="60" y="40"/>
                </a:moveTo>
                <a:cubicBezTo>
                  <a:pt x="40" y="60"/>
                  <a:pt x="40" y="60"/>
                  <a:pt x="40" y="60"/>
                </a:cubicBezTo>
                <a:cubicBezTo>
                  <a:pt x="39" y="61"/>
                  <a:pt x="38" y="61"/>
                  <a:pt x="36" y="61"/>
                </a:cubicBezTo>
                <a:cubicBezTo>
                  <a:pt x="35" y="61"/>
                  <a:pt x="34" y="61"/>
                  <a:pt x="33" y="60"/>
                </a:cubicBezTo>
                <a:cubicBezTo>
                  <a:pt x="4" y="31"/>
                  <a:pt x="4" y="31"/>
                  <a:pt x="4" y="31"/>
                </a:cubicBezTo>
                <a:cubicBezTo>
                  <a:pt x="2" y="29"/>
                  <a:pt x="0" y="25"/>
                  <a:pt x="0" y="22"/>
                </a:cubicBezTo>
                <a:cubicBezTo>
                  <a:pt x="0" y="6"/>
                  <a:pt x="0" y="6"/>
                  <a:pt x="0" y="6"/>
                </a:cubicBezTo>
                <a:cubicBezTo>
                  <a:pt x="0" y="3"/>
                  <a:pt x="3" y="0"/>
                  <a:pt x="6" y="0"/>
                </a:cubicBezTo>
                <a:cubicBezTo>
                  <a:pt x="22" y="0"/>
                  <a:pt x="22" y="0"/>
                  <a:pt x="22" y="0"/>
                </a:cubicBezTo>
                <a:cubicBezTo>
                  <a:pt x="25" y="0"/>
                  <a:pt x="29" y="2"/>
                  <a:pt x="31" y="4"/>
                </a:cubicBezTo>
                <a:cubicBezTo>
                  <a:pt x="60" y="33"/>
                  <a:pt x="60" y="33"/>
                  <a:pt x="60" y="33"/>
                </a:cubicBezTo>
                <a:cubicBezTo>
                  <a:pt x="61" y="34"/>
                  <a:pt x="61" y="35"/>
                  <a:pt x="61" y="36"/>
                </a:cubicBezTo>
                <a:cubicBezTo>
                  <a:pt x="61" y="38"/>
                  <a:pt x="61" y="39"/>
                  <a:pt x="60" y="40"/>
                </a:cubicBezTo>
                <a:close/>
                <a:moveTo>
                  <a:pt x="13" y="8"/>
                </a:moveTo>
                <a:cubicBezTo>
                  <a:pt x="10" y="8"/>
                  <a:pt x="8" y="10"/>
                  <a:pt x="8" y="13"/>
                </a:cubicBezTo>
                <a:cubicBezTo>
                  <a:pt x="8" y="16"/>
                  <a:pt x="10" y="18"/>
                  <a:pt x="13" y="18"/>
                </a:cubicBezTo>
                <a:cubicBezTo>
                  <a:pt x="16" y="18"/>
                  <a:pt x="18" y="16"/>
                  <a:pt x="18" y="13"/>
                </a:cubicBezTo>
                <a:cubicBezTo>
                  <a:pt x="18" y="10"/>
                  <a:pt x="16" y="8"/>
                  <a:pt x="13" y="8"/>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3" name="Freeform 57"/>
          <p:cNvSpPr>
            <a:spLocks noEditPoints="1"/>
          </p:cNvSpPr>
          <p:nvPr/>
        </p:nvSpPr>
        <p:spPr bwMode="auto">
          <a:xfrm rot="19923664">
            <a:off x="9697379" y="2099515"/>
            <a:ext cx="298451" cy="264584"/>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grpSp>
        <p:nvGrpSpPr>
          <p:cNvPr id="54" name="Group 177"/>
          <p:cNvGrpSpPr/>
          <p:nvPr/>
        </p:nvGrpSpPr>
        <p:grpSpPr>
          <a:xfrm>
            <a:off x="9045191" y="3584031"/>
            <a:ext cx="1710267" cy="1866900"/>
            <a:chOff x="6783893" y="2688023"/>
            <a:chExt cx="1282700" cy="1400175"/>
          </a:xfrm>
        </p:grpSpPr>
        <p:sp>
          <p:nvSpPr>
            <p:cNvPr id="55" name="Freeform 109"/>
            <p:cNvSpPr/>
            <p:nvPr/>
          </p:nvSpPr>
          <p:spPr bwMode="auto">
            <a:xfrm>
              <a:off x="7182355" y="3343660"/>
              <a:ext cx="884238" cy="744538"/>
            </a:xfrm>
            <a:custGeom>
              <a:avLst/>
              <a:gdLst/>
              <a:ahLst/>
              <a:cxnLst>
                <a:cxn ang="0">
                  <a:pos x="557" y="0"/>
                </a:cxn>
                <a:cxn ang="0">
                  <a:pos x="441" y="296"/>
                </a:cxn>
                <a:cxn ang="0">
                  <a:pos x="0" y="469"/>
                </a:cxn>
                <a:cxn ang="0">
                  <a:pos x="118" y="170"/>
                </a:cxn>
                <a:cxn ang="0">
                  <a:pos x="557" y="0"/>
                </a:cxn>
              </a:cxnLst>
              <a:rect l="0" t="0" r="r" b="b"/>
              <a:pathLst>
                <a:path w="557" h="469">
                  <a:moveTo>
                    <a:pt x="557" y="0"/>
                  </a:moveTo>
                  <a:lnTo>
                    <a:pt x="441" y="296"/>
                  </a:lnTo>
                  <a:lnTo>
                    <a:pt x="0" y="469"/>
                  </a:lnTo>
                  <a:lnTo>
                    <a:pt x="118" y="170"/>
                  </a:lnTo>
                  <a:lnTo>
                    <a:pt x="557" y="0"/>
                  </a:lnTo>
                  <a:close/>
                </a:path>
              </a:pathLst>
            </a:custGeom>
            <a:solidFill>
              <a:schemeClr val="accent2">
                <a:lumMod val="50000"/>
              </a:schemeClr>
            </a:solidFill>
            <a:ln w="9525">
              <a:noFill/>
              <a:round/>
            </a:ln>
          </p:spPr>
          <p:txBody>
            <a:bodyPr vert="horz" wrap="square" lIns="121920" tIns="60960" rIns="121920" bIns="60960" numCol="1" anchor="t" anchorCtr="0" compatLnSpc="1"/>
            <a:lstStyle/>
            <a:p>
              <a:endParaRPr lang="en-US" sz="2400"/>
            </a:p>
          </p:txBody>
        </p:sp>
        <p:sp>
          <p:nvSpPr>
            <p:cNvPr id="56" name="Freeform 110"/>
            <p:cNvSpPr/>
            <p:nvPr/>
          </p:nvSpPr>
          <p:spPr bwMode="auto">
            <a:xfrm>
              <a:off x="6783893" y="2905510"/>
              <a:ext cx="585788" cy="1182688"/>
            </a:xfrm>
            <a:custGeom>
              <a:avLst/>
              <a:gdLst/>
              <a:ahLst/>
              <a:cxnLst>
                <a:cxn ang="0">
                  <a:pos x="369" y="446"/>
                </a:cxn>
                <a:cxn ang="0">
                  <a:pos x="251" y="745"/>
                </a:cxn>
                <a:cxn ang="0">
                  <a:pos x="0" y="297"/>
                </a:cxn>
                <a:cxn ang="0">
                  <a:pos x="118" y="0"/>
                </a:cxn>
                <a:cxn ang="0">
                  <a:pos x="369" y="446"/>
                </a:cxn>
              </a:cxnLst>
              <a:rect l="0" t="0" r="r" b="b"/>
              <a:pathLst>
                <a:path w="369" h="745">
                  <a:moveTo>
                    <a:pt x="369" y="446"/>
                  </a:moveTo>
                  <a:lnTo>
                    <a:pt x="251" y="745"/>
                  </a:lnTo>
                  <a:lnTo>
                    <a:pt x="0" y="297"/>
                  </a:lnTo>
                  <a:lnTo>
                    <a:pt x="118" y="0"/>
                  </a:lnTo>
                  <a:lnTo>
                    <a:pt x="369" y="446"/>
                  </a:lnTo>
                  <a:close/>
                </a:path>
              </a:pathLst>
            </a:custGeom>
            <a:solidFill>
              <a:schemeClr val="accent2">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57" name="Freeform 111"/>
            <p:cNvSpPr/>
            <p:nvPr/>
          </p:nvSpPr>
          <p:spPr bwMode="auto">
            <a:xfrm>
              <a:off x="6971218" y="2688023"/>
              <a:ext cx="1095375" cy="925513"/>
            </a:xfrm>
            <a:custGeom>
              <a:avLst/>
              <a:gdLst/>
              <a:ahLst/>
              <a:cxnLst>
                <a:cxn ang="0">
                  <a:pos x="0" y="58"/>
                </a:cxn>
                <a:cxn ang="0">
                  <a:pos x="94" y="28"/>
                </a:cxn>
                <a:cxn ang="0">
                  <a:pos x="183" y="0"/>
                </a:cxn>
                <a:cxn ang="0">
                  <a:pos x="236" y="85"/>
                </a:cxn>
                <a:cxn ang="0">
                  <a:pos x="291" y="174"/>
                </a:cxn>
                <a:cxn ang="0">
                  <a:pos x="202" y="209"/>
                </a:cxn>
                <a:cxn ang="0">
                  <a:pos x="106" y="246"/>
                </a:cxn>
                <a:cxn ang="0">
                  <a:pos x="51" y="150"/>
                </a:cxn>
                <a:cxn ang="0">
                  <a:pos x="0" y="58"/>
                </a:cxn>
              </a:cxnLst>
              <a:rect l="0" t="0" r="r" b="b"/>
              <a:pathLst>
                <a:path w="291" h="246">
                  <a:moveTo>
                    <a:pt x="0" y="58"/>
                  </a:moveTo>
                  <a:cubicBezTo>
                    <a:pt x="32" y="48"/>
                    <a:pt x="63" y="38"/>
                    <a:pt x="94" y="28"/>
                  </a:cubicBezTo>
                  <a:cubicBezTo>
                    <a:pt x="124" y="19"/>
                    <a:pt x="154" y="10"/>
                    <a:pt x="183" y="0"/>
                  </a:cubicBezTo>
                  <a:cubicBezTo>
                    <a:pt x="200" y="28"/>
                    <a:pt x="218" y="56"/>
                    <a:pt x="236" y="85"/>
                  </a:cubicBezTo>
                  <a:cubicBezTo>
                    <a:pt x="254" y="114"/>
                    <a:pt x="273" y="144"/>
                    <a:pt x="291" y="174"/>
                  </a:cubicBezTo>
                  <a:cubicBezTo>
                    <a:pt x="262" y="185"/>
                    <a:pt x="232" y="197"/>
                    <a:pt x="202" y="209"/>
                  </a:cubicBezTo>
                  <a:cubicBezTo>
                    <a:pt x="170" y="221"/>
                    <a:pt x="138" y="234"/>
                    <a:pt x="106" y="246"/>
                  </a:cubicBezTo>
                  <a:cubicBezTo>
                    <a:pt x="87" y="214"/>
                    <a:pt x="69" y="182"/>
                    <a:pt x="51" y="150"/>
                  </a:cubicBezTo>
                  <a:cubicBezTo>
                    <a:pt x="34" y="119"/>
                    <a:pt x="17" y="88"/>
                    <a:pt x="0" y="58"/>
                  </a:cubicBezTo>
                  <a:close/>
                </a:path>
              </a:pathLst>
            </a:custGeom>
            <a:solidFill>
              <a:schemeClr val="accent2"/>
            </a:solidFill>
            <a:ln w="9525">
              <a:noFill/>
              <a:round/>
            </a:ln>
          </p:spPr>
          <p:txBody>
            <a:bodyPr vert="horz" wrap="square" lIns="121920" tIns="60960" rIns="121920" bIns="60960" numCol="1" anchor="t" anchorCtr="0" compatLnSpc="1"/>
            <a:lstStyle/>
            <a:p>
              <a:endParaRPr lang="en-US" sz="2400"/>
            </a:p>
          </p:txBody>
        </p:sp>
      </p:grpSp>
      <p:grpSp>
        <p:nvGrpSpPr>
          <p:cNvPr id="58" name="Group 176"/>
          <p:cNvGrpSpPr/>
          <p:nvPr/>
        </p:nvGrpSpPr>
        <p:grpSpPr>
          <a:xfrm>
            <a:off x="8145608" y="3939631"/>
            <a:ext cx="1401233" cy="1621367"/>
            <a:chOff x="6109205" y="2954723"/>
            <a:chExt cx="1050925" cy="1216025"/>
          </a:xfrm>
        </p:grpSpPr>
        <p:sp>
          <p:nvSpPr>
            <p:cNvPr id="59" name="Freeform 119"/>
            <p:cNvSpPr/>
            <p:nvPr/>
          </p:nvSpPr>
          <p:spPr bwMode="auto">
            <a:xfrm>
              <a:off x="6388605" y="3470660"/>
              <a:ext cx="771525" cy="700088"/>
            </a:xfrm>
            <a:custGeom>
              <a:avLst/>
              <a:gdLst/>
              <a:ahLst/>
              <a:cxnLst>
                <a:cxn ang="0">
                  <a:pos x="486" y="0"/>
                </a:cxn>
                <a:cxn ang="0">
                  <a:pos x="367" y="297"/>
                </a:cxn>
                <a:cxn ang="0">
                  <a:pos x="0" y="441"/>
                </a:cxn>
                <a:cxn ang="0">
                  <a:pos x="116" y="145"/>
                </a:cxn>
                <a:cxn ang="0">
                  <a:pos x="486" y="0"/>
                </a:cxn>
              </a:cxnLst>
              <a:rect l="0" t="0" r="r" b="b"/>
              <a:pathLst>
                <a:path w="486" h="441">
                  <a:moveTo>
                    <a:pt x="486" y="0"/>
                  </a:moveTo>
                  <a:lnTo>
                    <a:pt x="367" y="297"/>
                  </a:lnTo>
                  <a:lnTo>
                    <a:pt x="0" y="441"/>
                  </a:lnTo>
                  <a:lnTo>
                    <a:pt x="116" y="145"/>
                  </a:lnTo>
                  <a:lnTo>
                    <a:pt x="486" y="0"/>
                  </a:lnTo>
                  <a:close/>
                </a:path>
              </a:pathLst>
            </a:custGeom>
            <a:solidFill>
              <a:schemeClr val="accent5">
                <a:lumMod val="50000"/>
              </a:schemeClr>
            </a:solidFill>
            <a:ln w="9525">
              <a:noFill/>
              <a:round/>
            </a:ln>
          </p:spPr>
          <p:txBody>
            <a:bodyPr vert="horz" wrap="square" lIns="121920" tIns="60960" rIns="121920" bIns="60960" numCol="1" anchor="t" anchorCtr="0" compatLnSpc="1"/>
            <a:lstStyle/>
            <a:p>
              <a:endParaRPr lang="en-US" sz="2400"/>
            </a:p>
          </p:txBody>
        </p:sp>
        <p:sp>
          <p:nvSpPr>
            <p:cNvPr id="60" name="Freeform 120"/>
            <p:cNvSpPr/>
            <p:nvPr/>
          </p:nvSpPr>
          <p:spPr bwMode="auto">
            <a:xfrm>
              <a:off x="6109205" y="3132523"/>
              <a:ext cx="466725" cy="1038225"/>
            </a:xfrm>
            <a:custGeom>
              <a:avLst/>
              <a:gdLst/>
              <a:ahLst/>
              <a:cxnLst>
                <a:cxn ang="0">
                  <a:pos x="294" y="358"/>
                </a:cxn>
                <a:cxn ang="0">
                  <a:pos x="176" y="654"/>
                </a:cxn>
                <a:cxn ang="0">
                  <a:pos x="0" y="299"/>
                </a:cxn>
                <a:cxn ang="0">
                  <a:pos x="119" y="0"/>
                </a:cxn>
                <a:cxn ang="0">
                  <a:pos x="294" y="358"/>
                </a:cxn>
              </a:cxnLst>
              <a:rect l="0" t="0" r="r" b="b"/>
              <a:pathLst>
                <a:path w="294" h="654">
                  <a:moveTo>
                    <a:pt x="294" y="358"/>
                  </a:moveTo>
                  <a:lnTo>
                    <a:pt x="176" y="654"/>
                  </a:lnTo>
                  <a:lnTo>
                    <a:pt x="0" y="299"/>
                  </a:lnTo>
                  <a:lnTo>
                    <a:pt x="119" y="0"/>
                  </a:lnTo>
                  <a:lnTo>
                    <a:pt x="294" y="358"/>
                  </a:lnTo>
                  <a:close/>
                </a:path>
              </a:pathLst>
            </a:custGeom>
            <a:solidFill>
              <a:schemeClr val="accent5">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61" name="Freeform 121"/>
            <p:cNvSpPr/>
            <p:nvPr/>
          </p:nvSpPr>
          <p:spPr bwMode="auto">
            <a:xfrm>
              <a:off x="6291768" y="2954723"/>
              <a:ext cx="865188" cy="749300"/>
            </a:xfrm>
            <a:custGeom>
              <a:avLst/>
              <a:gdLst/>
              <a:ahLst/>
              <a:cxnLst>
                <a:cxn ang="0">
                  <a:pos x="0" y="48"/>
                </a:cxn>
                <a:cxn ang="0">
                  <a:pos x="79" y="23"/>
                </a:cxn>
                <a:cxn ang="0">
                  <a:pos x="154" y="0"/>
                </a:cxn>
                <a:cxn ang="0">
                  <a:pos x="191" y="67"/>
                </a:cxn>
                <a:cxn ang="0">
                  <a:pos x="230" y="138"/>
                </a:cxn>
                <a:cxn ang="0">
                  <a:pos x="155" y="167"/>
                </a:cxn>
                <a:cxn ang="0">
                  <a:pos x="74" y="199"/>
                </a:cxn>
                <a:cxn ang="0">
                  <a:pos x="36" y="122"/>
                </a:cxn>
                <a:cxn ang="0">
                  <a:pos x="0" y="48"/>
                </a:cxn>
              </a:cxnLst>
              <a:rect l="0" t="0" r="r" b="b"/>
              <a:pathLst>
                <a:path w="230" h="199">
                  <a:moveTo>
                    <a:pt x="0" y="48"/>
                  </a:moveTo>
                  <a:cubicBezTo>
                    <a:pt x="27" y="40"/>
                    <a:pt x="53" y="31"/>
                    <a:pt x="79" y="23"/>
                  </a:cubicBezTo>
                  <a:cubicBezTo>
                    <a:pt x="105" y="15"/>
                    <a:pt x="129" y="7"/>
                    <a:pt x="154" y="0"/>
                  </a:cubicBezTo>
                  <a:cubicBezTo>
                    <a:pt x="166" y="22"/>
                    <a:pt x="178" y="44"/>
                    <a:pt x="191" y="67"/>
                  </a:cubicBezTo>
                  <a:cubicBezTo>
                    <a:pt x="204" y="90"/>
                    <a:pt x="217" y="114"/>
                    <a:pt x="230" y="138"/>
                  </a:cubicBezTo>
                  <a:cubicBezTo>
                    <a:pt x="206" y="147"/>
                    <a:pt x="180" y="157"/>
                    <a:pt x="155" y="167"/>
                  </a:cubicBezTo>
                  <a:cubicBezTo>
                    <a:pt x="128" y="178"/>
                    <a:pt x="101" y="188"/>
                    <a:pt x="74" y="199"/>
                  </a:cubicBezTo>
                  <a:cubicBezTo>
                    <a:pt x="61" y="173"/>
                    <a:pt x="48" y="147"/>
                    <a:pt x="36" y="122"/>
                  </a:cubicBezTo>
                  <a:cubicBezTo>
                    <a:pt x="24" y="97"/>
                    <a:pt x="12" y="72"/>
                    <a:pt x="0" y="48"/>
                  </a:cubicBezTo>
                  <a:close/>
                </a:path>
              </a:pathLst>
            </a:custGeom>
            <a:solidFill>
              <a:schemeClr val="accent5"/>
            </a:solidFill>
            <a:ln w="9525">
              <a:noFill/>
              <a:round/>
            </a:ln>
          </p:spPr>
          <p:txBody>
            <a:bodyPr vert="horz" wrap="square" lIns="121920" tIns="60960" rIns="121920" bIns="60960" numCol="1" anchor="t" anchorCtr="0" compatLnSpc="1"/>
            <a:lstStyle/>
            <a:p>
              <a:endParaRPr lang="en-US" sz="2400"/>
            </a:p>
          </p:txBody>
        </p:sp>
      </p:grpSp>
      <p:sp>
        <p:nvSpPr>
          <p:cNvPr id="62" name="Freeform 229"/>
          <p:cNvSpPr>
            <a:spLocks noEditPoints="1"/>
          </p:cNvSpPr>
          <p:nvPr/>
        </p:nvSpPr>
        <p:spPr bwMode="auto">
          <a:xfrm rot="20043309">
            <a:off x="8760574" y="4195617"/>
            <a:ext cx="463961" cy="467116"/>
          </a:xfrm>
          <a:custGeom>
            <a:avLst/>
            <a:gdLst/>
            <a:ahLst/>
            <a:cxnLst>
              <a:cxn ang="0">
                <a:pos x="68" y="64"/>
              </a:cxn>
              <a:cxn ang="0">
                <a:pos x="65" y="68"/>
              </a:cxn>
              <a:cxn ang="0">
                <a:pos x="28" y="68"/>
              </a:cxn>
              <a:cxn ang="0">
                <a:pos x="25" y="64"/>
              </a:cxn>
              <a:cxn ang="0">
                <a:pos x="25" y="58"/>
              </a:cxn>
              <a:cxn ang="0">
                <a:pos x="4" y="58"/>
              </a:cxn>
              <a:cxn ang="0">
                <a:pos x="0" y="54"/>
              </a:cxn>
              <a:cxn ang="0">
                <a:pos x="0" y="3"/>
              </a:cxn>
              <a:cxn ang="0">
                <a:pos x="4" y="0"/>
              </a:cxn>
              <a:cxn ang="0">
                <a:pos x="45" y="0"/>
              </a:cxn>
              <a:cxn ang="0">
                <a:pos x="49" y="3"/>
              </a:cxn>
              <a:cxn ang="0">
                <a:pos x="49" y="16"/>
              </a:cxn>
              <a:cxn ang="0">
                <a:pos x="50" y="17"/>
              </a:cxn>
              <a:cxn ang="0">
                <a:pos x="66" y="32"/>
              </a:cxn>
              <a:cxn ang="0">
                <a:pos x="68" y="39"/>
              </a:cxn>
              <a:cxn ang="0">
                <a:pos x="68" y="64"/>
              </a:cxn>
              <a:cxn ang="0">
                <a:pos x="39" y="6"/>
              </a:cxn>
              <a:cxn ang="0">
                <a:pos x="38" y="5"/>
              </a:cxn>
              <a:cxn ang="0">
                <a:pos x="11" y="5"/>
              </a:cxn>
              <a:cxn ang="0">
                <a:pos x="10" y="6"/>
              </a:cxn>
              <a:cxn ang="0">
                <a:pos x="10" y="8"/>
              </a:cxn>
              <a:cxn ang="0">
                <a:pos x="11" y="9"/>
              </a:cxn>
              <a:cxn ang="0">
                <a:pos x="38" y="9"/>
              </a:cxn>
              <a:cxn ang="0">
                <a:pos x="39" y="8"/>
              </a:cxn>
              <a:cxn ang="0">
                <a:pos x="39" y="6"/>
              </a:cxn>
              <a:cxn ang="0">
                <a:pos x="64" y="63"/>
              </a:cxn>
              <a:cxn ang="0">
                <a:pos x="64" y="39"/>
              </a:cxn>
              <a:cxn ang="0">
                <a:pos x="48" y="39"/>
              </a:cxn>
              <a:cxn ang="0">
                <a:pos x="44" y="35"/>
              </a:cxn>
              <a:cxn ang="0">
                <a:pos x="44" y="19"/>
              </a:cxn>
              <a:cxn ang="0">
                <a:pos x="30" y="19"/>
              </a:cxn>
              <a:cxn ang="0">
                <a:pos x="30" y="63"/>
              </a:cxn>
              <a:cxn ang="0">
                <a:pos x="64" y="63"/>
              </a:cxn>
              <a:cxn ang="0">
                <a:pos x="60" y="34"/>
              </a:cxn>
              <a:cxn ang="0">
                <a:pos x="49" y="22"/>
              </a:cxn>
              <a:cxn ang="0">
                <a:pos x="49" y="34"/>
              </a:cxn>
              <a:cxn ang="0">
                <a:pos x="60" y="34"/>
              </a:cxn>
            </a:cxnLst>
            <a:rect l="0" t="0" r="r" b="b"/>
            <a:pathLst>
              <a:path w="68" h="68">
                <a:moveTo>
                  <a:pt x="68" y="64"/>
                </a:moveTo>
                <a:cubicBezTo>
                  <a:pt x="68" y="66"/>
                  <a:pt x="67" y="68"/>
                  <a:pt x="65" y="68"/>
                </a:cubicBezTo>
                <a:cubicBezTo>
                  <a:pt x="28" y="68"/>
                  <a:pt x="28" y="68"/>
                  <a:pt x="28" y="68"/>
                </a:cubicBezTo>
                <a:cubicBezTo>
                  <a:pt x="26" y="68"/>
                  <a:pt x="25" y="66"/>
                  <a:pt x="25" y="64"/>
                </a:cubicBezTo>
                <a:cubicBezTo>
                  <a:pt x="25" y="58"/>
                  <a:pt x="25" y="58"/>
                  <a:pt x="25" y="58"/>
                </a:cubicBezTo>
                <a:cubicBezTo>
                  <a:pt x="4" y="58"/>
                  <a:pt x="4" y="58"/>
                  <a:pt x="4" y="58"/>
                </a:cubicBezTo>
                <a:cubicBezTo>
                  <a:pt x="2" y="58"/>
                  <a:pt x="0" y="56"/>
                  <a:pt x="0" y="54"/>
                </a:cubicBezTo>
                <a:cubicBezTo>
                  <a:pt x="0" y="3"/>
                  <a:pt x="0" y="3"/>
                  <a:pt x="0" y="3"/>
                </a:cubicBezTo>
                <a:cubicBezTo>
                  <a:pt x="0" y="1"/>
                  <a:pt x="2" y="0"/>
                  <a:pt x="4" y="0"/>
                </a:cubicBezTo>
                <a:cubicBezTo>
                  <a:pt x="45" y="0"/>
                  <a:pt x="45" y="0"/>
                  <a:pt x="45" y="0"/>
                </a:cubicBezTo>
                <a:cubicBezTo>
                  <a:pt x="47" y="0"/>
                  <a:pt x="49" y="1"/>
                  <a:pt x="49" y="3"/>
                </a:cubicBezTo>
                <a:cubicBezTo>
                  <a:pt x="49" y="16"/>
                  <a:pt x="49" y="16"/>
                  <a:pt x="49" y="16"/>
                </a:cubicBezTo>
                <a:cubicBezTo>
                  <a:pt x="50" y="16"/>
                  <a:pt x="50" y="16"/>
                  <a:pt x="50" y="17"/>
                </a:cubicBezTo>
                <a:cubicBezTo>
                  <a:pt x="66" y="32"/>
                  <a:pt x="66" y="32"/>
                  <a:pt x="66" y="32"/>
                </a:cubicBezTo>
                <a:cubicBezTo>
                  <a:pt x="67" y="34"/>
                  <a:pt x="68" y="37"/>
                  <a:pt x="68" y="39"/>
                </a:cubicBezTo>
                <a:lnTo>
                  <a:pt x="68" y="64"/>
                </a:lnTo>
                <a:close/>
                <a:moveTo>
                  <a:pt x="39" y="6"/>
                </a:moveTo>
                <a:cubicBezTo>
                  <a:pt x="39" y="5"/>
                  <a:pt x="39" y="5"/>
                  <a:pt x="38" y="5"/>
                </a:cubicBezTo>
                <a:cubicBezTo>
                  <a:pt x="11" y="5"/>
                  <a:pt x="11" y="5"/>
                  <a:pt x="11" y="5"/>
                </a:cubicBezTo>
                <a:cubicBezTo>
                  <a:pt x="11" y="5"/>
                  <a:pt x="10" y="5"/>
                  <a:pt x="10" y="6"/>
                </a:cubicBezTo>
                <a:cubicBezTo>
                  <a:pt x="10" y="8"/>
                  <a:pt x="10" y="8"/>
                  <a:pt x="10" y="8"/>
                </a:cubicBezTo>
                <a:cubicBezTo>
                  <a:pt x="10" y="9"/>
                  <a:pt x="11" y="9"/>
                  <a:pt x="11" y="9"/>
                </a:cubicBezTo>
                <a:cubicBezTo>
                  <a:pt x="38" y="9"/>
                  <a:pt x="38" y="9"/>
                  <a:pt x="38" y="9"/>
                </a:cubicBezTo>
                <a:cubicBezTo>
                  <a:pt x="39" y="9"/>
                  <a:pt x="39" y="9"/>
                  <a:pt x="39" y="8"/>
                </a:cubicBezTo>
                <a:lnTo>
                  <a:pt x="39" y="6"/>
                </a:lnTo>
                <a:close/>
                <a:moveTo>
                  <a:pt x="64" y="63"/>
                </a:moveTo>
                <a:cubicBezTo>
                  <a:pt x="64" y="39"/>
                  <a:pt x="64" y="39"/>
                  <a:pt x="64" y="39"/>
                </a:cubicBezTo>
                <a:cubicBezTo>
                  <a:pt x="48" y="39"/>
                  <a:pt x="48" y="39"/>
                  <a:pt x="48" y="39"/>
                </a:cubicBezTo>
                <a:cubicBezTo>
                  <a:pt x="46" y="39"/>
                  <a:pt x="44" y="37"/>
                  <a:pt x="44" y="35"/>
                </a:cubicBezTo>
                <a:cubicBezTo>
                  <a:pt x="44" y="19"/>
                  <a:pt x="44" y="19"/>
                  <a:pt x="44" y="19"/>
                </a:cubicBezTo>
                <a:cubicBezTo>
                  <a:pt x="30" y="19"/>
                  <a:pt x="30" y="19"/>
                  <a:pt x="30" y="19"/>
                </a:cubicBezTo>
                <a:cubicBezTo>
                  <a:pt x="30" y="63"/>
                  <a:pt x="30" y="63"/>
                  <a:pt x="30" y="63"/>
                </a:cubicBezTo>
                <a:lnTo>
                  <a:pt x="64" y="63"/>
                </a:lnTo>
                <a:close/>
                <a:moveTo>
                  <a:pt x="60" y="34"/>
                </a:moveTo>
                <a:cubicBezTo>
                  <a:pt x="49" y="22"/>
                  <a:pt x="49" y="22"/>
                  <a:pt x="49" y="22"/>
                </a:cubicBezTo>
                <a:cubicBezTo>
                  <a:pt x="49" y="34"/>
                  <a:pt x="49" y="34"/>
                  <a:pt x="49" y="34"/>
                </a:cubicBezTo>
                <a:lnTo>
                  <a:pt x="60" y="34"/>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63" name="Freeform 122"/>
          <p:cNvSpPr>
            <a:spLocks noEditPoints="1"/>
          </p:cNvSpPr>
          <p:nvPr/>
        </p:nvSpPr>
        <p:spPr bwMode="auto">
          <a:xfrm rot="20052358">
            <a:off x="9842499" y="3935704"/>
            <a:ext cx="357716" cy="514467"/>
          </a:xfrm>
          <a:custGeom>
            <a:avLst/>
            <a:gdLst/>
            <a:ahLst/>
            <a:cxnLst>
              <a:cxn ang="0">
                <a:pos x="41" y="29"/>
              </a:cxn>
              <a:cxn ang="0">
                <a:pos x="23" y="50"/>
              </a:cxn>
              <a:cxn ang="0">
                <a:pos x="23" y="55"/>
              </a:cxn>
              <a:cxn ang="0">
                <a:pos x="32" y="55"/>
              </a:cxn>
              <a:cxn ang="0">
                <a:pos x="34" y="57"/>
              </a:cxn>
              <a:cxn ang="0">
                <a:pos x="32" y="59"/>
              </a:cxn>
              <a:cxn ang="0">
                <a:pos x="9" y="59"/>
              </a:cxn>
              <a:cxn ang="0">
                <a:pos x="7" y="57"/>
              </a:cxn>
              <a:cxn ang="0">
                <a:pos x="9" y="55"/>
              </a:cxn>
              <a:cxn ang="0">
                <a:pos x="18" y="55"/>
              </a:cxn>
              <a:cxn ang="0">
                <a:pos x="18" y="50"/>
              </a:cxn>
              <a:cxn ang="0">
                <a:pos x="0" y="29"/>
              </a:cxn>
              <a:cxn ang="0">
                <a:pos x="0" y="25"/>
              </a:cxn>
              <a:cxn ang="0">
                <a:pos x="2" y="23"/>
              </a:cxn>
              <a:cxn ang="0">
                <a:pos x="4" y="25"/>
              </a:cxn>
              <a:cxn ang="0">
                <a:pos x="4" y="29"/>
              </a:cxn>
              <a:cxn ang="0">
                <a:pos x="20" y="45"/>
              </a:cxn>
              <a:cxn ang="0">
                <a:pos x="36" y="29"/>
              </a:cxn>
              <a:cxn ang="0">
                <a:pos x="36" y="25"/>
              </a:cxn>
              <a:cxn ang="0">
                <a:pos x="39" y="23"/>
              </a:cxn>
              <a:cxn ang="0">
                <a:pos x="41" y="25"/>
              </a:cxn>
              <a:cxn ang="0">
                <a:pos x="41" y="29"/>
              </a:cxn>
              <a:cxn ang="0">
                <a:pos x="32" y="29"/>
              </a:cxn>
              <a:cxn ang="0">
                <a:pos x="20" y="41"/>
              </a:cxn>
              <a:cxn ang="0">
                <a:pos x="9" y="29"/>
              </a:cxn>
              <a:cxn ang="0">
                <a:pos x="9" y="11"/>
              </a:cxn>
              <a:cxn ang="0">
                <a:pos x="20" y="0"/>
              </a:cxn>
              <a:cxn ang="0">
                <a:pos x="32" y="11"/>
              </a:cxn>
              <a:cxn ang="0">
                <a:pos x="32" y="29"/>
              </a:cxn>
            </a:cxnLst>
            <a:rect l="0" t="0" r="r" b="b"/>
            <a:pathLst>
              <a:path w="41" h="59">
                <a:moveTo>
                  <a:pt x="41" y="29"/>
                </a:moveTo>
                <a:cubicBezTo>
                  <a:pt x="41" y="40"/>
                  <a:pt x="33" y="49"/>
                  <a:pt x="23" y="50"/>
                </a:cubicBezTo>
                <a:cubicBezTo>
                  <a:pt x="23" y="55"/>
                  <a:pt x="23" y="55"/>
                  <a:pt x="23" y="55"/>
                </a:cubicBezTo>
                <a:cubicBezTo>
                  <a:pt x="32" y="55"/>
                  <a:pt x="32" y="55"/>
                  <a:pt x="32" y="55"/>
                </a:cubicBezTo>
                <a:cubicBezTo>
                  <a:pt x="33" y="55"/>
                  <a:pt x="34" y="56"/>
                  <a:pt x="34" y="57"/>
                </a:cubicBezTo>
                <a:cubicBezTo>
                  <a:pt x="34" y="58"/>
                  <a:pt x="33" y="59"/>
                  <a:pt x="32" y="59"/>
                </a:cubicBezTo>
                <a:cubicBezTo>
                  <a:pt x="9" y="59"/>
                  <a:pt x="9" y="59"/>
                  <a:pt x="9" y="59"/>
                </a:cubicBezTo>
                <a:cubicBezTo>
                  <a:pt x="8" y="59"/>
                  <a:pt x="7" y="58"/>
                  <a:pt x="7" y="57"/>
                </a:cubicBezTo>
                <a:cubicBezTo>
                  <a:pt x="7" y="56"/>
                  <a:pt x="8" y="55"/>
                  <a:pt x="9" y="55"/>
                </a:cubicBezTo>
                <a:cubicBezTo>
                  <a:pt x="18" y="55"/>
                  <a:pt x="18" y="55"/>
                  <a:pt x="18" y="55"/>
                </a:cubicBezTo>
                <a:cubicBezTo>
                  <a:pt x="18" y="50"/>
                  <a:pt x="18" y="50"/>
                  <a:pt x="18" y="50"/>
                </a:cubicBezTo>
                <a:cubicBezTo>
                  <a:pt x="8" y="49"/>
                  <a:pt x="0" y="40"/>
                  <a:pt x="0" y="29"/>
                </a:cubicBezTo>
                <a:cubicBezTo>
                  <a:pt x="0" y="25"/>
                  <a:pt x="0" y="25"/>
                  <a:pt x="0" y="25"/>
                </a:cubicBezTo>
                <a:cubicBezTo>
                  <a:pt x="0" y="24"/>
                  <a:pt x="1" y="23"/>
                  <a:pt x="2" y="23"/>
                </a:cubicBezTo>
                <a:cubicBezTo>
                  <a:pt x="3" y="23"/>
                  <a:pt x="4" y="24"/>
                  <a:pt x="4" y="25"/>
                </a:cubicBezTo>
                <a:cubicBezTo>
                  <a:pt x="4" y="29"/>
                  <a:pt x="4" y="29"/>
                  <a:pt x="4" y="29"/>
                </a:cubicBezTo>
                <a:cubicBezTo>
                  <a:pt x="4" y="38"/>
                  <a:pt x="12" y="45"/>
                  <a:pt x="20" y="45"/>
                </a:cubicBezTo>
                <a:cubicBezTo>
                  <a:pt x="29" y="45"/>
                  <a:pt x="36" y="38"/>
                  <a:pt x="36" y="29"/>
                </a:cubicBezTo>
                <a:cubicBezTo>
                  <a:pt x="36" y="25"/>
                  <a:pt x="36" y="25"/>
                  <a:pt x="36" y="25"/>
                </a:cubicBezTo>
                <a:cubicBezTo>
                  <a:pt x="36" y="24"/>
                  <a:pt x="37" y="23"/>
                  <a:pt x="39" y="23"/>
                </a:cubicBezTo>
                <a:cubicBezTo>
                  <a:pt x="40" y="23"/>
                  <a:pt x="41" y="24"/>
                  <a:pt x="41" y="25"/>
                </a:cubicBezTo>
                <a:lnTo>
                  <a:pt x="41" y="29"/>
                </a:lnTo>
                <a:close/>
                <a:moveTo>
                  <a:pt x="32" y="29"/>
                </a:moveTo>
                <a:cubicBezTo>
                  <a:pt x="32" y="36"/>
                  <a:pt x="27" y="41"/>
                  <a:pt x="20" y="41"/>
                </a:cubicBezTo>
                <a:cubicBezTo>
                  <a:pt x="14" y="41"/>
                  <a:pt x="9" y="36"/>
                  <a:pt x="9" y="29"/>
                </a:cubicBezTo>
                <a:cubicBezTo>
                  <a:pt x="9" y="11"/>
                  <a:pt x="9" y="11"/>
                  <a:pt x="9" y="11"/>
                </a:cubicBezTo>
                <a:cubicBezTo>
                  <a:pt x="9" y="5"/>
                  <a:pt x="14" y="0"/>
                  <a:pt x="20" y="0"/>
                </a:cubicBezTo>
                <a:cubicBezTo>
                  <a:pt x="27" y="0"/>
                  <a:pt x="32" y="5"/>
                  <a:pt x="32" y="11"/>
                </a:cubicBezTo>
                <a:lnTo>
                  <a:pt x="32" y="29"/>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64" name="矩形 63"/>
          <p:cNvSpPr/>
          <p:nvPr/>
        </p:nvSpPr>
        <p:spPr>
          <a:xfrm>
            <a:off x="1882653" y="1838667"/>
            <a:ext cx="4204936" cy="584775"/>
          </a:xfrm>
          <a:prstGeom prst="rect">
            <a:avLst/>
          </a:prstGeom>
        </p:spPr>
        <p:txBody>
          <a:bodyPr wrap="square">
            <a:spAutoFit/>
          </a:bodyPr>
          <a:lstStyle/>
          <a:p>
            <a:r>
              <a:rPr lang="en-US" altLang="en-US" sz="1600" b="1" dirty="0">
                <a:solidFill>
                  <a:schemeClr val="bg1">
                    <a:lumMod val="50000"/>
                  </a:schemeClr>
                </a:solidFill>
                <a:latin typeface="微软雅黑" panose="020B0503020204020204" pitchFamily="34" charset="-122"/>
                <a:ea typeface="微软雅黑" panose="020B0503020204020204" pitchFamily="34" charset="-122"/>
              </a:rPr>
              <a:t>有这样一个判断，如果值大于5返回True，否则返回False，代码该么写？</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5" name="矩形 64"/>
          <p:cNvSpPr/>
          <p:nvPr/>
        </p:nvSpPr>
        <p:spPr>
          <a:xfrm>
            <a:off x="1882653" y="3408496"/>
            <a:ext cx="4204936" cy="338554"/>
          </a:xfrm>
          <a:prstGeom prst="rect">
            <a:avLst/>
          </a:prstGeom>
        </p:spPr>
        <p:txBody>
          <a:bodyPr wrap="square">
            <a:spAutoFit/>
          </a:bodyPr>
          <a:lstStyle/>
          <a:p>
            <a:r>
              <a:rPr lang="en-US" altLang="en-US" sz="1600" b="1" dirty="0">
                <a:solidFill>
                  <a:schemeClr val="bg1">
                    <a:lumMod val="50000"/>
                  </a:schemeClr>
                </a:solidFill>
                <a:latin typeface="微软雅黑" panose="020B0503020204020204" pitchFamily="34" charset="-122"/>
                <a:ea typeface="微软雅黑" panose="020B0503020204020204" pitchFamily="34" charset="-122"/>
              </a:rPr>
              <a:t>有更加简单点的方式吗？</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50000" decel="5000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fill="hold"/>
                                        <p:tgtEl>
                                          <p:spTgt spid="27"/>
                                        </p:tgtEl>
                                        <p:attrNameLst>
                                          <p:attrName>ppt_x</p:attrName>
                                        </p:attrNameLst>
                                      </p:cBhvr>
                                      <p:tavLst>
                                        <p:tav tm="0">
                                          <p:val>
                                            <p:strVal val="#ppt_x"/>
                                          </p:val>
                                        </p:tav>
                                        <p:tav tm="100000">
                                          <p:val>
                                            <p:strVal val="#ppt_x"/>
                                          </p:val>
                                        </p:tav>
                                      </p:tavLst>
                                    </p:anim>
                                    <p:anim calcmode="lin" valueType="num">
                                      <p:cBhvr additive="base">
                                        <p:cTn id="13" dur="500" fill="hold"/>
                                        <p:tgtEl>
                                          <p:spTgt spid="2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accel="50000" decel="5000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50000" decel="50000" fill="hold" nodeType="afterEffect">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ppt_x"/>
                                          </p:val>
                                        </p:tav>
                                        <p:tav tm="100000">
                                          <p:val>
                                            <p:strVal val="#ppt_x"/>
                                          </p:val>
                                        </p:tav>
                                      </p:tavLst>
                                    </p:anim>
                                    <p:anim calcmode="lin" valueType="num">
                                      <p:cBhvr additive="base">
                                        <p:cTn id="23" dur="500" fill="hold"/>
                                        <p:tgtEl>
                                          <p:spTgt spid="4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accel="50000" decel="50000"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additive="base">
                                        <p:cTn id="27" dur="500" fill="hold"/>
                                        <p:tgtEl>
                                          <p:spTgt spid="39"/>
                                        </p:tgtEl>
                                        <p:attrNameLst>
                                          <p:attrName>ppt_x</p:attrName>
                                        </p:attrNameLst>
                                      </p:cBhvr>
                                      <p:tavLst>
                                        <p:tav tm="0">
                                          <p:val>
                                            <p:strVal val="#ppt_x"/>
                                          </p:val>
                                        </p:tav>
                                        <p:tav tm="100000">
                                          <p:val>
                                            <p:strVal val="#ppt_x"/>
                                          </p:val>
                                        </p:tav>
                                      </p:tavLst>
                                    </p:anim>
                                    <p:anim calcmode="lin" valueType="num">
                                      <p:cBhvr additive="base">
                                        <p:cTn id="28" dur="500" fill="hold"/>
                                        <p:tgtEl>
                                          <p:spTgt spid="39"/>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accel="50000" decel="50000"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ppt_x"/>
                                          </p:val>
                                        </p:tav>
                                        <p:tav tm="100000">
                                          <p:val>
                                            <p:strVal val="#ppt_x"/>
                                          </p:val>
                                        </p:tav>
                                      </p:tavLst>
                                    </p:anim>
                                    <p:anim calcmode="lin" valueType="num">
                                      <p:cBhvr additive="base">
                                        <p:cTn id="33" dur="500" fill="hold"/>
                                        <p:tgtEl>
                                          <p:spTgt spid="23"/>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accel="50000" decel="50000" fill="hold" nodeType="after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additive="base">
                                        <p:cTn id="37" dur="500" fill="hold"/>
                                        <p:tgtEl>
                                          <p:spTgt spid="58"/>
                                        </p:tgtEl>
                                        <p:attrNameLst>
                                          <p:attrName>ppt_x</p:attrName>
                                        </p:attrNameLst>
                                      </p:cBhvr>
                                      <p:tavLst>
                                        <p:tav tm="0">
                                          <p:val>
                                            <p:strVal val="#ppt_x"/>
                                          </p:val>
                                        </p:tav>
                                        <p:tav tm="100000">
                                          <p:val>
                                            <p:strVal val="#ppt_x"/>
                                          </p:val>
                                        </p:tav>
                                      </p:tavLst>
                                    </p:anim>
                                    <p:anim calcmode="lin" valueType="num">
                                      <p:cBhvr additive="base">
                                        <p:cTn id="38" dur="500" fill="hold"/>
                                        <p:tgtEl>
                                          <p:spTgt spid="58"/>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accel="50000" decel="50000" fill="hold" nodeType="afterEffect">
                                  <p:stCondLst>
                                    <p:cond delay="0"/>
                                  </p:stCondLst>
                                  <p:childTnLst>
                                    <p:set>
                                      <p:cBhvr>
                                        <p:cTn id="41" dur="1" fill="hold">
                                          <p:stCondLst>
                                            <p:cond delay="0"/>
                                          </p:stCondLst>
                                        </p:cTn>
                                        <p:tgtEl>
                                          <p:spTgt spid="54"/>
                                        </p:tgtEl>
                                        <p:attrNameLst>
                                          <p:attrName>style.visibility</p:attrName>
                                        </p:attrNameLst>
                                      </p:cBhvr>
                                      <p:to>
                                        <p:strVal val="visible"/>
                                      </p:to>
                                    </p:set>
                                    <p:anim calcmode="lin" valueType="num">
                                      <p:cBhvr additive="base">
                                        <p:cTn id="42" dur="500" fill="hold"/>
                                        <p:tgtEl>
                                          <p:spTgt spid="54"/>
                                        </p:tgtEl>
                                        <p:attrNameLst>
                                          <p:attrName>ppt_x</p:attrName>
                                        </p:attrNameLst>
                                      </p:cBhvr>
                                      <p:tavLst>
                                        <p:tav tm="0">
                                          <p:val>
                                            <p:strVal val="#ppt_x"/>
                                          </p:val>
                                        </p:tav>
                                        <p:tav tm="100000">
                                          <p:val>
                                            <p:strVal val="#ppt_x"/>
                                          </p:val>
                                        </p:tav>
                                      </p:tavLst>
                                    </p:anim>
                                    <p:anim calcmode="lin" valueType="num">
                                      <p:cBhvr additive="base">
                                        <p:cTn id="43" dur="500" fill="hold"/>
                                        <p:tgtEl>
                                          <p:spTgt spid="54"/>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accel="50000" decel="50000" fill="hold"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500" fill="hold"/>
                                        <p:tgtEl>
                                          <p:spTgt spid="31"/>
                                        </p:tgtEl>
                                        <p:attrNameLst>
                                          <p:attrName>ppt_x</p:attrName>
                                        </p:attrNameLst>
                                      </p:cBhvr>
                                      <p:tavLst>
                                        <p:tav tm="0">
                                          <p:val>
                                            <p:strVal val="#ppt_x"/>
                                          </p:val>
                                        </p:tav>
                                        <p:tav tm="100000">
                                          <p:val>
                                            <p:strVal val="#ppt_x"/>
                                          </p:val>
                                        </p:tav>
                                      </p:tavLst>
                                    </p:anim>
                                    <p:anim calcmode="lin" valueType="num">
                                      <p:cBhvr additive="base">
                                        <p:cTn id="48" dur="500" fill="hold"/>
                                        <p:tgtEl>
                                          <p:spTgt spid="31"/>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100" fill="hold"/>
                                        <p:tgtEl>
                                          <p:spTgt spid="49"/>
                                        </p:tgtEl>
                                        <p:attrNameLst>
                                          <p:attrName>ppt_w</p:attrName>
                                        </p:attrNameLst>
                                      </p:cBhvr>
                                      <p:tavLst>
                                        <p:tav tm="0">
                                          <p:val>
                                            <p:fltVal val="0"/>
                                          </p:val>
                                        </p:tav>
                                        <p:tav tm="100000">
                                          <p:val>
                                            <p:strVal val="#ppt_w"/>
                                          </p:val>
                                        </p:tav>
                                      </p:tavLst>
                                    </p:anim>
                                    <p:anim calcmode="lin" valueType="num">
                                      <p:cBhvr>
                                        <p:cTn id="53" dur="100" fill="hold"/>
                                        <p:tgtEl>
                                          <p:spTgt spid="49"/>
                                        </p:tgtEl>
                                        <p:attrNameLst>
                                          <p:attrName>ppt_h</p:attrName>
                                        </p:attrNameLst>
                                      </p:cBhvr>
                                      <p:tavLst>
                                        <p:tav tm="0">
                                          <p:val>
                                            <p:fltVal val="0"/>
                                          </p:val>
                                        </p:tav>
                                        <p:tav tm="100000">
                                          <p:val>
                                            <p:strVal val="#ppt_h"/>
                                          </p:val>
                                        </p:tav>
                                      </p:tavLst>
                                    </p:anim>
                                    <p:animEffect transition="in" filter="fade">
                                      <p:cBhvr>
                                        <p:cTn id="54" dur="100"/>
                                        <p:tgtEl>
                                          <p:spTgt spid="49"/>
                                        </p:tgtEl>
                                      </p:cBhvr>
                                    </p:animEffect>
                                  </p:childTnLst>
                                </p:cTn>
                              </p:par>
                            </p:childTnLst>
                          </p:cTn>
                        </p:par>
                        <p:par>
                          <p:cTn id="55" fill="hold">
                            <p:stCondLst>
                              <p:cond delay="5000"/>
                            </p:stCondLst>
                            <p:childTnLst>
                              <p:par>
                                <p:cTn id="56" presetID="53" presetClass="entr" presetSubtype="16" fill="hold" grpId="0" nodeType="afterEffect">
                                  <p:stCondLst>
                                    <p:cond delay="0"/>
                                  </p:stCondLst>
                                  <p:childTnLst>
                                    <p:set>
                                      <p:cBhvr>
                                        <p:cTn id="57" dur="1" fill="hold">
                                          <p:stCondLst>
                                            <p:cond delay="0"/>
                                          </p:stCondLst>
                                        </p:cTn>
                                        <p:tgtEl>
                                          <p:spTgt spid="51"/>
                                        </p:tgtEl>
                                        <p:attrNameLst>
                                          <p:attrName>style.visibility</p:attrName>
                                        </p:attrNameLst>
                                      </p:cBhvr>
                                      <p:to>
                                        <p:strVal val="visible"/>
                                      </p:to>
                                    </p:set>
                                    <p:anim calcmode="lin" valueType="num">
                                      <p:cBhvr>
                                        <p:cTn id="58" dur="100" fill="hold"/>
                                        <p:tgtEl>
                                          <p:spTgt spid="51"/>
                                        </p:tgtEl>
                                        <p:attrNameLst>
                                          <p:attrName>ppt_w</p:attrName>
                                        </p:attrNameLst>
                                      </p:cBhvr>
                                      <p:tavLst>
                                        <p:tav tm="0">
                                          <p:val>
                                            <p:fltVal val="0"/>
                                          </p:val>
                                        </p:tav>
                                        <p:tav tm="100000">
                                          <p:val>
                                            <p:strVal val="#ppt_w"/>
                                          </p:val>
                                        </p:tav>
                                      </p:tavLst>
                                    </p:anim>
                                    <p:anim calcmode="lin" valueType="num">
                                      <p:cBhvr>
                                        <p:cTn id="59" dur="100" fill="hold"/>
                                        <p:tgtEl>
                                          <p:spTgt spid="51"/>
                                        </p:tgtEl>
                                        <p:attrNameLst>
                                          <p:attrName>ppt_h</p:attrName>
                                        </p:attrNameLst>
                                      </p:cBhvr>
                                      <p:tavLst>
                                        <p:tav tm="0">
                                          <p:val>
                                            <p:fltVal val="0"/>
                                          </p:val>
                                        </p:tav>
                                        <p:tav tm="100000">
                                          <p:val>
                                            <p:strVal val="#ppt_h"/>
                                          </p:val>
                                        </p:tav>
                                      </p:tavLst>
                                    </p:anim>
                                    <p:animEffect transition="in" filter="fade">
                                      <p:cBhvr>
                                        <p:cTn id="60" dur="100"/>
                                        <p:tgtEl>
                                          <p:spTgt spid="51"/>
                                        </p:tgtEl>
                                      </p:cBhvr>
                                    </p:animEffect>
                                  </p:childTnLst>
                                </p:cTn>
                              </p:par>
                            </p:childTnLst>
                          </p:cTn>
                        </p:par>
                        <p:par>
                          <p:cTn id="61" fill="hold">
                            <p:stCondLst>
                              <p:cond delay="5500"/>
                            </p:stCondLst>
                            <p:childTnLst>
                              <p:par>
                                <p:cTn id="62" presetID="53" presetClass="entr" presetSubtype="16" fill="hold" grpId="0" nodeType="afterEffect">
                                  <p:stCondLst>
                                    <p:cond delay="0"/>
                                  </p:stCondLst>
                                  <p:childTnLst>
                                    <p:set>
                                      <p:cBhvr>
                                        <p:cTn id="63" dur="1" fill="hold">
                                          <p:stCondLst>
                                            <p:cond delay="0"/>
                                          </p:stCondLst>
                                        </p:cTn>
                                        <p:tgtEl>
                                          <p:spTgt spid="53"/>
                                        </p:tgtEl>
                                        <p:attrNameLst>
                                          <p:attrName>style.visibility</p:attrName>
                                        </p:attrNameLst>
                                      </p:cBhvr>
                                      <p:to>
                                        <p:strVal val="visible"/>
                                      </p:to>
                                    </p:set>
                                    <p:anim calcmode="lin" valueType="num">
                                      <p:cBhvr>
                                        <p:cTn id="64" dur="100" fill="hold"/>
                                        <p:tgtEl>
                                          <p:spTgt spid="53"/>
                                        </p:tgtEl>
                                        <p:attrNameLst>
                                          <p:attrName>ppt_w</p:attrName>
                                        </p:attrNameLst>
                                      </p:cBhvr>
                                      <p:tavLst>
                                        <p:tav tm="0">
                                          <p:val>
                                            <p:fltVal val="0"/>
                                          </p:val>
                                        </p:tav>
                                        <p:tav tm="100000">
                                          <p:val>
                                            <p:strVal val="#ppt_w"/>
                                          </p:val>
                                        </p:tav>
                                      </p:tavLst>
                                    </p:anim>
                                    <p:anim calcmode="lin" valueType="num">
                                      <p:cBhvr>
                                        <p:cTn id="65" dur="100" fill="hold"/>
                                        <p:tgtEl>
                                          <p:spTgt spid="53"/>
                                        </p:tgtEl>
                                        <p:attrNameLst>
                                          <p:attrName>ppt_h</p:attrName>
                                        </p:attrNameLst>
                                      </p:cBhvr>
                                      <p:tavLst>
                                        <p:tav tm="0">
                                          <p:val>
                                            <p:fltVal val="0"/>
                                          </p:val>
                                        </p:tav>
                                        <p:tav tm="100000">
                                          <p:val>
                                            <p:strVal val="#ppt_h"/>
                                          </p:val>
                                        </p:tav>
                                      </p:tavLst>
                                    </p:anim>
                                    <p:animEffect transition="in" filter="fade">
                                      <p:cBhvr>
                                        <p:cTn id="66" dur="100"/>
                                        <p:tgtEl>
                                          <p:spTgt spid="53"/>
                                        </p:tgtEl>
                                      </p:cBhvr>
                                    </p:animEffect>
                                  </p:childTnLst>
                                </p:cTn>
                              </p:par>
                            </p:childTnLst>
                          </p:cTn>
                        </p:par>
                        <p:par>
                          <p:cTn id="67" fill="hold">
                            <p:stCondLst>
                              <p:cond delay="6000"/>
                            </p:stCondLst>
                            <p:childTnLst>
                              <p:par>
                                <p:cTn id="68" presetID="53" presetClass="entr" presetSubtype="16" fill="hold" grpId="0" nodeType="afterEffect">
                                  <p:stCondLst>
                                    <p:cond delay="0"/>
                                  </p:stCondLst>
                                  <p:childTnLst>
                                    <p:set>
                                      <p:cBhvr>
                                        <p:cTn id="69" dur="1" fill="hold">
                                          <p:stCondLst>
                                            <p:cond delay="0"/>
                                          </p:stCondLst>
                                        </p:cTn>
                                        <p:tgtEl>
                                          <p:spTgt spid="50"/>
                                        </p:tgtEl>
                                        <p:attrNameLst>
                                          <p:attrName>style.visibility</p:attrName>
                                        </p:attrNameLst>
                                      </p:cBhvr>
                                      <p:to>
                                        <p:strVal val="visible"/>
                                      </p:to>
                                    </p:set>
                                    <p:anim calcmode="lin" valueType="num">
                                      <p:cBhvr>
                                        <p:cTn id="70" dur="100" fill="hold"/>
                                        <p:tgtEl>
                                          <p:spTgt spid="50"/>
                                        </p:tgtEl>
                                        <p:attrNameLst>
                                          <p:attrName>ppt_w</p:attrName>
                                        </p:attrNameLst>
                                      </p:cBhvr>
                                      <p:tavLst>
                                        <p:tav tm="0">
                                          <p:val>
                                            <p:fltVal val="0"/>
                                          </p:val>
                                        </p:tav>
                                        <p:tav tm="100000">
                                          <p:val>
                                            <p:strVal val="#ppt_w"/>
                                          </p:val>
                                        </p:tav>
                                      </p:tavLst>
                                    </p:anim>
                                    <p:anim calcmode="lin" valueType="num">
                                      <p:cBhvr>
                                        <p:cTn id="71" dur="100" fill="hold"/>
                                        <p:tgtEl>
                                          <p:spTgt spid="50"/>
                                        </p:tgtEl>
                                        <p:attrNameLst>
                                          <p:attrName>ppt_h</p:attrName>
                                        </p:attrNameLst>
                                      </p:cBhvr>
                                      <p:tavLst>
                                        <p:tav tm="0">
                                          <p:val>
                                            <p:fltVal val="0"/>
                                          </p:val>
                                        </p:tav>
                                        <p:tav tm="100000">
                                          <p:val>
                                            <p:strVal val="#ppt_h"/>
                                          </p:val>
                                        </p:tav>
                                      </p:tavLst>
                                    </p:anim>
                                    <p:animEffect transition="in" filter="fade">
                                      <p:cBhvr>
                                        <p:cTn id="72" dur="100"/>
                                        <p:tgtEl>
                                          <p:spTgt spid="50"/>
                                        </p:tgtEl>
                                      </p:cBhvr>
                                    </p:animEffect>
                                  </p:childTnLst>
                                </p:cTn>
                              </p:par>
                            </p:childTnLst>
                          </p:cTn>
                        </p:par>
                        <p:par>
                          <p:cTn id="73" fill="hold">
                            <p:stCondLst>
                              <p:cond delay="6500"/>
                            </p:stCondLst>
                            <p:childTnLst>
                              <p:par>
                                <p:cTn id="74" presetID="53" presetClass="entr" presetSubtype="16" fill="hold" grpId="0" nodeType="afterEffect">
                                  <p:stCondLst>
                                    <p:cond delay="0"/>
                                  </p:stCondLst>
                                  <p:childTnLst>
                                    <p:set>
                                      <p:cBhvr>
                                        <p:cTn id="75" dur="1" fill="hold">
                                          <p:stCondLst>
                                            <p:cond delay="0"/>
                                          </p:stCondLst>
                                        </p:cTn>
                                        <p:tgtEl>
                                          <p:spTgt spid="47"/>
                                        </p:tgtEl>
                                        <p:attrNameLst>
                                          <p:attrName>style.visibility</p:attrName>
                                        </p:attrNameLst>
                                      </p:cBhvr>
                                      <p:to>
                                        <p:strVal val="visible"/>
                                      </p:to>
                                    </p:set>
                                    <p:anim calcmode="lin" valueType="num">
                                      <p:cBhvr>
                                        <p:cTn id="76" dur="100" fill="hold"/>
                                        <p:tgtEl>
                                          <p:spTgt spid="47"/>
                                        </p:tgtEl>
                                        <p:attrNameLst>
                                          <p:attrName>ppt_w</p:attrName>
                                        </p:attrNameLst>
                                      </p:cBhvr>
                                      <p:tavLst>
                                        <p:tav tm="0">
                                          <p:val>
                                            <p:fltVal val="0"/>
                                          </p:val>
                                        </p:tav>
                                        <p:tav tm="100000">
                                          <p:val>
                                            <p:strVal val="#ppt_w"/>
                                          </p:val>
                                        </p:tav>
                                      </p:tavLst>
                                    </p:anim>
                                    <p:anim calcmode="lin" valueType="num">
                                      <p:cBhvr>
                                        <p:cTn id="77" dur="100" fill="hold"/>
                                        <p:tgtEl>
                                          <p:spTgt spid="47"/>
                                        </p:tgtEl>
                                        <p:attrNameLst>
                                          <p:attrName>ppt_h</p:attrName>
                                        </p:attrNameLst>
                                      </p:cBhvr>
                                      <p:tavLst>
                                        <p:tav tm="0">
                                          <p:val>
                                            <p:fltVal val="0"/>
                                          </p:val>
                                        </p:tav>
                                        <p:tav tm="100000">
                                          <p:val>
                                            <p:strVal val="#ppt_h"/>
                                          </p:val>
                                        </p:tav>
                                      </p:tavLst>
                                    </p:anim>
                                    <p:animEffect transition="in" filter="fade">
                                      <p:cBhvr>
                                        <p:cTn id="78" dur="100"/>
                                        <p:tgtEl>
                                          <p:spTgt spid="47"/>
                                        </p:tgtEl>
                                      </p:cBhvr>
                                    </p:animEffect>
                                  </p:childTnLst>
                                </p:cTn>
                              </p:par>
                            </p:childTnLst>
                          </p:cTn>
                        </p:par>
                        <p:par>
                          <p:cTn id="79" fill="hold">
                            <p:stCondLst>
                              <p:cond delay="7000"/>
                            </p:stCondLst>
                            <p:childTnLst>
                              <p:par>
                                <p:cTn id="80" presetID="53" presetClass="entr" presetSubtype="16" fill="hold" grpId="0" nodeType="afterEffect">
                                  <p:stCondLst>
                                    <p:cond delay="0"/>
                                  </p:stCondLst>
                                  <p:childTnLst>
                                    <p:set>
                                      <p:cBhvr>
                                        <p:cTn id="81" dur="1" fill="hold">
                                          <p:stCondLst>
                                            <p:cond delay="0"/>
                                          </p:stCondLst>
                                        </p:cTn>
                                        <p:tgtEl>
                                          <p:spTgt spid="48"/>
                                        </p:tgtEl>
                                        <p:attrNameLst>
                                          <p:attrName>style.visibility</p:attrName>
                                        </p:attrNameLst>
                                      </p:cBhvr>
                                      <p:to>
                                        <p:strVal val="visible"/>
                                      </p:to>
                                    </p:set>
                                    <p:anim calcmode="lin" valueType="num">
                                      <p:cBhvr>
                                        <p:cTn id="82" dur="100" fill="hold"/>
                                        <p:tgtEl>
                                          <p:spTgt spid="48"/>
                                        </p:tgtEl>
                                        <p:attrNameLst>
                                          <p:attrName>ppt_w</p:attrName>
                                        </p:attrNameLst>
                                      </p:cBhvr>
                                      <p:tavLst>
                                        <p:tav tm="0">
                                          <p:val>
                                            <p:fltVal val="0"/>
                                          </p:val>
                                        </p:tav>
                                        <p:tav tm="100000">
                                          <p:val>
                                            <p:strVal val="#ppt_w"/>
                                          </p:val>
                                        </p:tav>
                                      </p:tavLst>
                                    </p:anim>
                                    <p:anim calcmode="lin" valueType="num">
                                      <p:cBhvr>
                                        <p:cTn id="83" dur="100" fill="hold"/>
                                        <p:tgtEl>
                                          <p:spTgt spid="48"/>
                                        </p:tgtEl>
                                        <p:attrNameLst>
                                          <p:attrName>ppt_h</p:attrName>
                                        </p:attrNameLst>
                                      </p:cBhvr>
                                      <p:tavLst>
                                        <p:tav tm="0">
                                          <p:val>
                                            <p:fltVal val="0"/>
                                          </p:val>
                                        </p:tav>
                                        <p:tav tm="100000">
                                          <p:val>
                                            <p:strVal val="#ppt_h"/>
                                          </p:val>
                                        </p:tav>
                                      </p:tavLst>
                                    </p:anim>
                                    <p:animEffect transition="in" filter="fade">
                                      <p:cBhvr>
                                        <p:cTn id="84" dur="100"/>
                                        <p:tgtEl>
                                          <p:spTgt spid="48"/>
                                        </p:tgtEl>
                                      </p:cBhvr>
                                    </p:animEffect>
                                  </p:childTnLst>
                                </p:cTn>
                              </p:par>
                            </p:childTnLst>
                          </p:cTn>
                        </p:par>
                        <p:par>
                          <p:cTn id="85" fill="hold">
                            <p:stCondLst>
                              <p:cond delay="7500"/>
                            </p:stCondLst>
                            <p:childTnLst>
                              <p:par>
                                <p:cTn id="86" presetID="53" presetClass="entr" presetSubtype="16" fill="hold" grpId="0" nodeType="afterEffect">
                                  <p:stCondLst>
                                    <p:cond delay="0"/>
                                  </p:stCondLst>
                                  <p:childTnLst>
                                    <p:set>
                                      <p:cBhvr>
                                        <p:cTn id="87" dur="1" fill="hold">
                                          <p:stCondLst>
                                            <p:cond delay="0"/>
                                          </p:stCondLst>
                                        </p:cTn>
                                        <p:tgtEl>
                                          <p:spTgt spid="62"/>
                                        </p:tgtEl>
                                        <p:attrNameLst>
                                          <p:attrName>style.visibility</p:attrName>
                                        </p:attrNameLst>
                                      </p:cBhvr>
                                      <p:to>
                                        <p:strVal val="visible"/>
                                      </p:to>
                                    </p:set>
                                    <p:anim calcmode="lin" valueType="num">
                                      <p:cBhvr>
                                        <p:cTn id="88" dur="100" fill="hold"/>
                                        <p:tgtEl>
                                          <p:spTgt spid="62"/>
                                        </p:tgtEl>
                                        <p:attrNameLst>
                                          <p:attrName>ppt_w</p:attrName>
                                        </p:attrNameLst>
                                      </p:cBhvr>
                                      <p:tavLst>
                                        <p:tav tm="0">
                                          <p:val>
                                            <p:fltVal val="0"/>
                                          </p:val>
                                        </p:tav>
                                        <p:tav tm="100000">
                                          <p:val>
                                            <p:strVal val="#ppt_w"/>
                                          </p:val>
                                        </p:tav>
                                      </p:tavLst>
                                    </p:anim>
                                    <p:anim calcmode="lin" valueType="num">
                                      <p:cBhvr>
                                        <p:cTn id="89" dur="100" fill="hold"/>
                                        <p:tgtEl>
                                          <p:spTgt spid="62"/>
                                        </p:tgtEl>
                                        <p:attrNameLst>
                                          <p:attrName>ppt_h</p:attrName>
                                        </p:attrNameLst>
                                      </p:cBhvr>
                                      <p:tavLst>
                                        <p:tav tm="0">
                                          <p:val>
                                            <p:fltVal val="0"/>
                                          </p:val>
                                        </p:tav>
                                        <p:tav tm="100000">
                                          <p:val>
                                            <p:strVal val="#ppt_h"/>
                                          </p:val>
                                        </p:tav>
                                      </p:tavLst>
                                    </p:anim>
                                    <p:animEffect transition="in" filter="fade">
                                      <p:cBhvr>
                                        <p:cTn id="90" dur="100"/>
                                        <p:tgtEl>
                                          <p:spTgt spid="62"/>
                                        </p:tgtEl>
                                      </p:cBhvr>
                                    </p:animEffect>
                                  </p:childTnLst>
                                </p:cTn>
                              </p:par>
                            </p:childTnLst>
                          </p:cTn>
                        </p:par>
                        <p:par>
                          <p:cTn id="91" fill="hold">
                            <p:stCondLst>
                              <p:cond delay="8000"/>
                            </p:stCondLst>
                            <p:childTnLst>
                              <p:par>
                                <p:cTn id="92" presetID="53" presetClass="entr" presetSubtype="16" fill="hold" grpId="0" nodeType="afterEffect">
                                  <p:stCondLst>
                                    <p:cond delay="0"/>
                                  </p:stCondLst>
                                  <p:childTnLst>
                                    <p:set>
                                      <p:cBhvr>
                                        <p:cTn id="93" dur="1" fill="hold">
                                          <p:stCondLst>
                                            <p:cond delay="0"/>
                                          </p:stCondLst>
                                        </p:cTn>
                                        <p:tgtEl>
                                          <p:spTgt spid="63"/>
                                        </p:tgtEl>
                                        <p:attrNameLst>
                                          <p:attrName>style.visibility</p:attrName>
                                        </p:attrNameLst>
                                      </p:cBhvr>
                                      <p:to>
                                        <p:strVal val="visible"/>
                                      </p:to>
                                    </p:set>
                                    <p:anim calcmode="lin" valueType="num">
                                      <p:cBhvr>
                                        <p:cTn id="94" dur="100" fill="hold"/>
                                        <p:tgtEl>
                                          <p:spTgt spid="63"/>
                                        </p:tgtEl>
                                        <p:attrNameLst>
                                          <p:attrName>ppt_w</p:attrName>
                                        </p:attrNameLst>
                                      </p:cBhvr>
                                      <p:tavLst>
                                        <p:tav tm="0">
                                          <p:val>
                                            <p:fltVal val="0"/>
                                          </p:val>
                                        </p:tav>
                                        <p:tav tm="100000">
                                          <p:val>
                                            <p:strVal val="#ppt_w"/>
                                          </p:val>
                                        </p:tav>
                                      </p:tavLst>
                                    </p:anim>
                                    <p:anim calcmode="lin" valueType="num">
                                      <p:cBhvr>
                                        <p:cTn id="95" dur="100" fill="hold"/>
                                        <p:tgtEl>
                                          <p:spTgt spid="63"/>
                                        </p:tgtEl>
                                        <p:attrNameLst>
                                          <p:attrName>ppt_h</p:attrName>
                                        </p:attrNameLst>
                                      </p:cBhvr>
                                      <p:tavLst>
                                        <p:tav tm="0">
                                          <p:val>
                                            <p:fltVal val="0"/>
                                          </p:val>
                                        </p:tav>
                                        <p:tav tm="100000">
                                          <p:val>
                                            <p:strVal val="#ppt_h"/>
                                          </p:val>
                                        </p:tav>
                                      </p:tavLst>
                                    </p:anim>
                                    <p:animEffect transition="in" filter="fade">
                                      <p:cBhvr>
                                        <p:cTn id="96" dur="100"/>
                                        <p:tgtEl>
                                          <p:spTgt spid="63"/>
                                        </p:tgtEl>
                                      </p:cBhvr>
                                    </p:animEffect>
                                  </p:childTnLst>
                                </p:cTn>
                              </p:par>
                            </p:childTnLst>
                          </p:cTn>
                        </p:par>
                        <p:par>
                          <p:cTn id="97" fill="hold">
                            <p:stCondLst>
                              <p:cond delay="8500"/>
                            </p:stCondLst>
                            <p:childTnLst>
                              <p:par>
                                <p:cTn id="98" presetID="53" presetClass="entr" presetSubtype="16" fill="hold" grpId="0" nodeType="afterEffect">
                                  <p:stCondLst>
                                    <p:cond delay="0"/>
                                  </p:stCondLst>
                                  <p:childTnLst>
                                    <p:set>
                                      <p:cBhvr>
                                        <p:cTn id="99" dur="1" fill="hold">
                                          <p:stCondLst>
                                            <p:cond delay="0"/>
                                          </p:stCondLst>
                                        </p:cTn>
                                        <p:tgtEl>
                                          <p:spTgt spid="52"/>
                                        </p:tgtEl>
                                        <p:attrNameLst>
                                          <p:attrName>style.visibility</p:attrName>
                                        </p:attrNameLst>
                                      </p:cBhvr>
                                      <p:to>
                                        <p:strVal val="visible"/>
                                      </p:to>
                                    </p:set>
                                    <p:anim calcmode="lin" valueType="num">
                                      <p:cBhvr>
                                        <p:cTn id="100" dur="100" fill="hold"/>
                                        <p:tgtEl>
                                          <p:spTgt spid="52"/>
                                        </p:tgtEl>
                                        <p:attrNameLst>
                                          <p:attrName>ppt_w</p:attrName>
                                        </p:attrNameLst>
                                      </p:cBhvr>
                                      <p:tavLst>
                                        <p:tav tm="0">
                                          <p:val>
                                            <p:fltVal val="0"/>
                                          </p:val>
                                        </p:tav>
                                        <p:tav tm="100000">
                                          <p:val>
                                            <p:strVal val="#ppt_w"/>
                                          </p:val>
                                        </p:tav>
                                      </p:tavLst>
                                    </p:anim>
                                    <p:anim calcmode="lin" valueType="num">
                                      <p:cBhvr>
                                        <p:cTn id="101" dur="100" fill="hold"/>
                                        <p:tgtEl>
                                          <p:spTgt spid="52"/>
                                        </p:tgtEl>
                                        <p:attrNameLst>
                                          <p:attrName>ppt_h</p:attrName>
                                        </p:attrNameLst>
                                      </p:cBhvr>
                                      <p:tavLst>
                                        <p:tav tm="0">
                                          <p:val>
                                            <p:fltVal val="0"/>
                                          </p:val>
                                        </p:tav>
                                        <p:tav tm="100000">
                                          <p:val>
                                            <p:strVal val="#ppt_h"/>
                                          </p:val>
                                        </p:tav>
                                      </p:tavLst>
                                    </p:anim>
                                    <p:animEffect transition="in" filter="fade">
                                      <p:cBhvr>
                                        <p:cTn id="102" dur="100"/>
                                        <p:tgtEl>
                                          <p:spTgt spid="52"/>
                                        </p:tgtEl>
                                      </p:cBhvr>
                                    </p:animEffect>
                                  </p:childTnLst>
                                </p:cTn>
                              </p:par>
                            </p:childTnLst>
                          </p:cTn>
                        </p:par>
                        <p:par>
                          <p:cTn id="103" fill="hold">
                            <p:stCondLst>
                              <p:cond delay="9000"/>
                            </p:stCondLst>
                            <p:childTnLst>
                              <p:par>
                                <p:cTn id="104" presetID="53" presetClass="entr" presetSubtype="16" fill="hold" nodeType="afterEffect">
                                  <p:stCondLst>
                                    <p:cond delay="0"/>
                                  </p:stCondLst>
                                  <p:childTnLst>
                                    <p:set>
                                      <p:cBhvr>
                                        <p:cTn id="105" dur="1" fill="hold">
                                          <p:stCondLst>
                                            <p:cond delay="0"/>
                                          </p:stCondLst>
                                        </p:cTn>
                                        <p:tgtEl>
                                          <p:spTgt spid="11"/>
                                        </p:tgtEl>
                                        <p:attrNameLst>
                                          <p:attrName>style.visibility</p:attrName>
                                        </p:attrNameLst>
                                      </p:cBhvr>
                                      <p:to>
                                        <p:strVal val="visible"/>
                                      </p:to>
                                    </p:set>
                                    <p:anim calcmode="lin" valueType="num">
                                      <p:cBhvr>
                                        <p:cTn id="106" dur="500" fill="hold"/>
                                        <p:tgtEl>
                                          <p:spTgt spid="11"/>
                                        </p:tgtEl>
                                        <p:attrNameLst>
                                          <p:attrName>ppt_w</p:attrName>
                                        </p:attrNameLst>
                                      </p:cBhvr>
                                      <p:tavLst>
                                        <p:tav tm="0">
                                          <p:val>
                                            <p:fltVal val="0"/>
                                          </p:val>
                                        </p:tav>
                                        <p:tav tm="100000">
                                          <p:val>
                                            <p:strVal val="#ppt_w"/>
                                          </p:val>
                                        </p:tav>
                                      </p:tavLst>
                                    </p:anim>
                                    <p:anim calcmode="lin" valueType="num">
                                      <p:cBhvr>
                                        <p:cTn id="107" dur="500" fill="hold"/>
                                        <p:tgtEl>
                                          <p:spTgt spid="11"/>
                                        </p:tgtEl>
                                        <p:attrNameLst>
                                          <p:attrName>ppt_h</p:attrName>
                                        </p:attrNameLst>
                                      </p:cBhvr>
                                      <p:tavLst>
                                        <p:tav tm="0">
                                          <p:val>
                                            <p:fltVal val="0"/>
                                          </p:val>
                                        </p:tav>
                                        <p:tav tm="100000">
                                          <p:val>
                                            <p:strVal val="#ppt_h"/>
                                          </p:val>
                                        </p:tav>
                                      </p:tavLst>
                                    </p:anim>
                                    <p:animEffect transition="in" filter="fade">
                                      <p:cBhvr>
                                        <p:cTn id="108" dur="500"/>
                                        <p:tgtEl>
                                          <p:spTgt spid="11"/>
                                        </p:tgtEl>
                                      </p:cBhvr>
                                    </p:animEffect>
                                  </p:childTnLst>
                                </p:cTn>
                              </p:par>
                            </p:childTnLst>
                          </p:cTn>
                        </p:par>
                        <p:par>
                          <p:cTn id="109" fill="hold">
                            <p:stCondLst>
                              <p:cond delay="9500"/>
                            </p:stCondLst>
                            <p:childTnLst>
                              <p:par>
                                <p:cTn id="110" presetID="53" presetClass="entr" presetSubtype="16" fill="hold" nodeType="afterEffect">
                                  <p:stCondLst>
                                    <p:cond delay="0"/>
                                  </p:stCondLst>
                                  <p:childTnLst>
                                    <p:set>
                                      <p:cBhvr>
                                        <p:cTn id="111" dur="1" fill="hold">
                                          <p:stCondLst>
                                            <p:cond delay="0"/>
                                          </p:stCondLst>
                                        </p:cTn>
                                        <p:tgtEl>
                                          <p:spTgt spid="14"/>
                                        </p:tgtEl>
                                        <p:attrNameLst>
                                          <p:attrName>style.visibility</p:attrName>
                                        </p:attrNameLst>
                                      </p:cBhvr>
                                      <p:to>
                                        <p:strVal val="visible"/>
                                      </p:to>
                                    </p:set>
                                    <p:anim calcmode="lin" valueType="num">
                                      <p:cBhvr>
                                        <p:cTn id="112" dur="500" fill="hold"/>
                                        <p:tgtEl>
                                          <p:spTgt spid="14"/>
                                        </p:tgtEl>
                                        <p:attrNameLst>
                                          <p:attrName>ppt_w</p:attrName>
                                        </p:attrNameLst>
                                      </p:cBhvr>
                                      <p:tavLst>
                                        <p:tav tm="0">
                                          <p:val>
                                            <p:fltVal val="0"/>
                                          </p:val>
                                        </p:tav>
                                        <p:tav tm="100000">
                                          <p:val>
                                            <p:strVal val="#ppt_w"/>
                                          </p:val>
                                        </p:tav>
                                      </p:tavLst>
                                    </p:anim>
                                    <p:anim calcmode="lin" valueType="num">
                                      <p:cBhvr>
                                        <p:cTn id="113" dur="500" fill="hold"/>
                                        <p:tgtEl>
                                          <p:spTgt spid="14"/>
                                        </p:tgtEl>
                                        <p:attrNameLst>
                                          <p:attrName>ppt_h</p:attrName>
                                        </p:attrNameLst>
                                      </p:cBhvr>
                                      <p:tavLst>
                                        <p:tav tm="0">
                                          <p:val>
                                            <p:fltVal val="0"/>
                                          </p:val>
                                        </p:tav>
                                        <p:tav tm="100000">
                                          <p:val>
                                            <p:strVal val="#ppt_h"/>
                                          </p:val>
                                        </p:tav>
                                      </p:tavLst>
                                    </p:anim>
                                    <p:animEffect transition="in" filter="fade">
                                      <p:cBhvr>
                                        <p:cTn id="114" dur="500"/>
                                        <p:tgtEl>
                                          <p:spTgt spid="14"/>
                                        </p:tgtEl>
                                      </p:cBhvr>
                                    </p:animEffect>
                                  </p:childTnLst>
                                </p:cTn>
                              </p:par>
                            </p:childTnLst>
                          </p:cTn>
                        </p:par>
                        <p:par>
                          <p:cTn id="115" fill="hold">
                            <p:stCondLst>
                              <p:cond delay="10000"/>
                            </p:stCondLst>
                            <p:childTnLst>
                              <p:par>
                                <p:cTn id="116" presetID="10" presetClass="entr" presetSubtype="0" fill="hold" grpId="0" nodeType="afterEffect">
                                  <p:stCondLst>
                                    <p:cond delay="0"/>
                                  </p:stCondLst>
                                  <p:childTnLst>
                                    <p:set>
                                      <p:cBhvr>
                                        <p:cTn id="117" dur="1" fill="hold">
                                          <p:stCondLst>
                                            <p:cond delay="0"/>
                                          </p:stCondLst>
                                        </p:cTn>
                                        <p:tgtEl>
                                          <p:spTgt spid="64"/>
                                        </p:tgtEl>
                                        <p:attrNameLst>
                                          <p:attrName>style.visibility</p:attrName>
                                        </p:attrNameLst>
                                      </p:cBhvr>
                                      <p:to>
                                        <p:strVal val="visible"/>
                                      </p:to>
                                    </p:set>
                                    <p:animEffect transition="in" filter="fade">
                                      <p:cBhvr>
                                        <p:cTn id="118" dur="500"/>
                                        <p:tgtEl>
                                          <p:spTgt spid="64"/>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65"/>
                                        </p:tgtEl>
                                        <p:attrNameLst>
                                          <p:attrName>style.visibility</p:attrName>
                                        </p:attrNameLst>
                                      </p:cBhvr>
                                      <p:to>
                                        <p:strVal val="visible"/>
                                      </p:to>
                                    </p:set>
                                    <p:animEffect transition="in" filter="fade">
                                      <p:cBhvr>
                                        <p:cTn id="12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animBg="1"/>
      <p:bldP spid="52" grpId="0" animBg="1"/>
      <p:bldP spid="53" grpId="0" animBg="1"/>
      <p:bldP spid="62" grpId="0" animBg="1"/>
      <p:bldP spid="63" grpId="0" animBg="1"/>
      <p:bldP spid="64" grpId="0"/>
      <p:bldP spid="6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17"/>
          <p:cNvGrpSpPr/>
          <p:nvPr/>
        </p:nvGrpSpPr>
        <p:grpSpPr>
          <a:xfrm>
            <a:off x="184501" y="745534"/>
            <a:ext cx="2708749" cy="7199227"/>
            <a:chOff x="2200272" y="360363"/>
            <a:chExt cx="3514721" cy="9337667"/>
          </a:xfrm>
        </p:grpSpPr>
        <p:sp>
          <p:nvSpPr>
            <p:cNvPr id="23" name="Freeform 1"/>
            <p:cNvSpPr>
              <a:spLocks noChangeArrowheads="1"/>
            </p:cNvSpPr>
            <p:nvPr/>
          </p:nvSpPr>
          <p:spPr bwMode="auto">
            <a:xfrm>
              <a:off x="2200272" y="360363"/>
              <a:ext cx="1554161" cy="9337667"/>
            </a:xfrm>
            <a:custGeom>
              <a:avLst/>
              <a:gdLst>
                <a:gd name="T0" fmla="*/ 3267 w 4318"/>
                <a:gd name="T1" fmla="*/ 25661 h 25939"/>
                <a:gd name="T2" fmla="*/ 3188 w 4318"/>
                <a:gd name="T3" fmla="*/ 0 h 25939"/>
                <a:gd name="T4" fmla="*/ 3010 w 4318"/>
                <a:gd name="T5" fmla="*/ 1763 h 25939"/>
                <a:gd name="T6" fmla="*/ 1208 w 4318"/>
                <a:gd name="T7" fmla="*/ 99 h 25939"/>
                <a:gd name="T8" fmla="*/ 1030 w 4318"/>
                <a:gd name="T9" fmla="*/ 3842 h 25939"/>
                <a:gd name="T10" fmla="*/ 0 w 4318"/>
                <a:gd name="T11" fmla="*/ 25859 h 25939"/>
                <a:gd name="T12" fmla="*/ 1208 w 4318"/>
                <a:gd name="T13" fmla="*/ 24295 h 25939"/>
                <a:gd name="T14" fmla="*/ 3108 w 4318"/>
                <a:gd name="T15" fmla="*/ 25859 h 25939"/>
                <a:gd name="T16" fmla="*/ 4217 w 4318"/>
                <a:gd name="T17" fmla="*/ 25760 h 25939"/>
                <a:gd name="T18" fmla="*/ 3108 w 4318"/>
                <a:gd name="T19" fmla="*/ 2040 h 25939"/>
                <a:gd name="T20" fmla="*/ 1208 w 4318"/>
                <a:gd name="T21" fmla="*/ 2990 h 25939"/>
                <a:gd name="T22" fmla="*/ 3108 w 4318"/>
                <a:gd name="T23" fmla="*/ 23939 h 25939"/>
                <a:gd name="T24" fmla="*/ 1208 w 4318"/>
                <a:gd name="T25" fmla="*/ 22988 h 25939"/>
                <a:gd name="T26" fmla="*/ 3108 w 4318"/>
                <a:gd name="T27" fmla="*/ 23939 h 25939"/>
                <a:gd name="T28" fmla="*/ 1307 w 4318"/>
                <a:gd name="T29" fmla="*/ 22730 h 25939"/>
                <a:gd name="T30" fmla="*/ 3010 w 4318"/>
                <a:gd name="T31" fmla="*/ 21602 h 25939"/>
                <a:gd name="T32" fmla="*/ 3108 w 4318"/>
                <a:gd name="T33" fmla="*/ 21325 h 25939"/>
                <a:gd name="T34" fmla="*/ 1208 w 4318"/>
                <a:gd name="T35" fmla="*/ 20374 h 25939"/>
                <a:gd name="T36" fmla="*/ 3108 w 4318"/>
                <a:gd name="T37" fmla="*/ 21325 h 25939"/>
                <a:gd name="T38" fmla="*/ 1307 w 4318"/>
                <a:gd name="T39" fmla="*/ 20097 h 25939"/>
                <a:gd name="T40" fmla="*/ 3010 w 4318"/>
                <a:gd name="T41" fmla="*/ 18968 h 25939"/>
                <a:gd name="T42" fmla="*/ 3108 w 4318"/>
                <a:gd name="T43" fmla="*/ 18711 h 25939"/>
                <a:gd name="T44" fmla="*/ 1208 w 4318"/>
                <a:gd name="T45" fmla="*/ 17761 h 25939"/>
                <a:gd name="T46" fmla="*/ 3108 w 4318"/>
                <a:gd name="T47" fmla="*/ 18711 h 25939"/>
                <a:gd name="T48" fmla="*/ 1307 w 4318"/>
                <a:gd name="T49" fmla="*/ 17483 h 25939"/>
                <a:gd name="T50" fmla="*/ 3010 w 4318"/>
                <a:gd name="T51" fmla="*/ 16355 h 25939"/>
                <a:gd name="T52" fmla="*/ 3108 w 4318"/>
                <a:gd name="T53" fmla="*/ 16077 h 25939"/>
                <a:gd name="T54" fmla="*/ 1208 w 4318"/>
                <a:gd name="T55" fmla="*/ 15127 h 25939"/>
                <a:gd name="T56" fmla="*/ 3108 w 4318"/>
                <a:gd name="T57" fmla="*/ 16077 h 25939"/>
                <a:gd name="T58" fmla="*/ 1307 w 4318"/>
                <a:gd name="T59" fmla="*/ 14870 h 25939"/>
                <a:gd name="T60" fmla="*/ 3010 w 4318"/>
                <a:gd name="T61" fmla="*/ 13741 h 25939"/>
                <a:gd name="T62" fmla="*/ 3108 w 4318"/>
                <a:gd name="T63" fmla="*/ 13464 h 25939"/>
                <a:gd name="T64" fmla="*/ 1208 w 4318"/>
                <a:gd name="T65" fmla="*/ 12514 h 25939"/>
                <a:gd name="T66" fmla="*/ 3108 w 4318"/>
                <a:gd name="T67" fmla="*/ 13464 h 25939"/>
                <a:gd name="T68" fmla="*/ 1307 w 4318"/>
                <a:gd name="T69" fmla="*/ 12257 h 25939"/>
                <a:gd name="T70" fmla="*/ 3010 w 4318"/>
                <a:gd name="T71" fmla="*/ 11109 h 25939"/>
                <a:gd name="T72" fmla="*/ 3108 w 4318"/>
                <a:gd name="T73" fmla="*/ 10851 h 25939"/>
                <a:gd name="T74" fmla="*/ 1208 w 4318"/>
                <a:gd name="T75" fmla="*/ 9900 h 25939"/>
                <a:gd name="T76" fmla="*/ 3108 w 4318"/>
                <a:gd name="T77" fmla="*/ 10851 h 25939"/>
                <a:gd name="T78" fmla="*/ 1307 w 4318"/>
                <a:gd name="T79" fmla="*/ 9624 h 25939"/>
                <a:gd name="T80" fmla="*/ 3010 w 4318"/>
                <a:gd name="T81" fmla="*/ 8495 h 25939"/>
                <a:gd name="T82" fmla="*/ 3108 w 4318"/>
                <a:gd name="T83" fmla="*/ 8237 h 25939"/>
                <a:gd name="T84" fmla="*/ 1208 w 4318"/>
                <a:gd name="T85" fmla="*/ 7287 h 25939"/>
                <a:gd name="T86" fmla="*/ 3108 w 4318"/>
                <a:gd name="T87" fmla="*/ 8237 h 25939"/>
                <a:gd name="T88" fmla="*/ 1307 w 4318"/>
                <a:gd name="T89" fmla="*/ 7010 h 25939"/>
                <a:gd name="T90" fmla="*/ 3010 w 4318"/>
                <a:gd name="T91" fmla="*/ 5881 h 25939"/>
                <a:gd name="T92" fmla="*/ 3108 w 4318"/>
                <a:gd name="T93" fmla="*/ 5604 h 25939"/>
                <a:gd name="T94" fmla="*/ 1208 w 4318"/>
                <a:gd name="T95" fmla="*/ 4653 h 25939"/>
                <a:gd name="T96" fmla="*/ 3108 w 4318"/>
                <a:gd name="T97" fmla="*/ 5604 h 25939"/>
                <a:gd name="T98" fmla="*/ 1307 w 4318"/>
                <a:gd name="T99" fmla="*/ 4396 h 25939"/>
                <a:gd name="T100" fmla="*/ 1307 w 4318"/>
                <a:gd name="T101" fmla="*/ 3267 h 25939"/>
                <a:gd name="T102" fmla="*/ 3108 w 4318"/>
                <a:gd name="T103" fmla="*/ 4297 h 25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18" h="25939">
                  <a:moveTo>
                    <a:pt x="4217" y="25760"/>
                  </a:moveTo>
                  <a:lnTo>
                    <a:pt x="4217" y="25760"/>
                  </a:lnTo>
                  <a:cubicBezTo>
                    <a:pt x="3366" y="25760"/>
                    <a:pt x="3366" y="25760"/>
                    <a:pt x="3366" y="25760"/>
                  </a:cubicBezTo>
                  <a:cubicBezTo>
                    <a:pt x="3307" y="25760"/>
                    <a:pt x="3267" y="25720"/>
                    <a:pt x="3267" y="25661"/>
                  </a:cubicBezTo>
                  <a:cubicBezTo>
                    <a:pt x="3267" y="3842"/>
                    <a:pt x="3267" y="3842"/>
                    <a:pt x="3267" y="3842"/>
                  </a:cubicBezTo>
                  <a:cubicBezTo>
                    <a:pt x="3267" y="1406"/>
                    <a:pt x="3267" y="1406"/>
                    <a:pt x="3267" y="1406"/>
                  </a:cubicBezTo>
                  <a:cubicBezTo>
                    <a:pt x="3267" y="99"/>
                    <a:pt x="3267" y="99"/>
                    <a:pt x="3267" y="99"/>
                  </a:cubicBezTo>
                  <a:cubicBezTo>
                    <a:pt x="3267" y="40"/>
                    <a:pt x="3228" y="0"/>
                    <a:pt x="3188" y="0"/>
                  </a:cubicBezTo>
                  <a:cubicBezTo>
                    <a:pt x="3148" y="0"/>
                    <a:pt x="3108" y="40"/>
                    <a:pt x="3108" y="99"/>
                  </a:cubicBezTo>
                  <a:cubicBezTo>
                    <a:pt x="3108" y="1406"/>
                    <a:pt x="3108" y="1406"/>
                    <a:pt x="3108" y="1406"/>
                  </a:cubicBezTo>
                  <a:cubicBezTo>
                    <a:pt x="3108" y="1684"/>
                    <a:pt x="3108" y="1684"/>
                    <a:pt x="3108" y="1684"/>
                  </a:cubicBezTo>
                  <a:cubicBezTo>
                    <a:pt x="3108" y="1723"/>
                    <a:pt x="3050" y="1763"/>
                    <a:pt x="3010" y="1763"/>
                  </a:cubicBezTo>
                  <a:cubicBezTo>
                    <a:pt x="1307" y="1763"/>
                    <a:pt x="1307" y="1763"/>
                    <a:pt x="1307" y="1763"/>
                  </a:cubicBezTo>
                  <a:cubicBezTo>
                    <a:pt x="1248" y="1763"/>
                    <a:pt x="1208" y="1723"/>
                    <a:pt x="1208" y="1684"/>
                  </a:cubicBezTo>
                  <a:cubicBezTo>
                    <a:pt x="1208" y="1406"/>
                    <a:pt x="1208" y="1406"/>
                    <a:pt x="1208" y="1406"/>
                  </a:cubicBezTo>
                  <a:cubicBezTo>
                    <a:pt x="1208" y="99"/>
                    <a:pt x="1208" y="99"/>
                    <a:pt x="1208" y="99"/>
                  </a:cubicBezTo>
                  <a:cubicBezTo>
                    <a:pt x="1208" y="40"/>
                    <a:pt x="1168" y="0"/>
                    <a:pt x="1128" y="0"/>
                  </a:cubicBezTo>
                  <a:cubicBezTo>
                    <a:pt x="1070" y="0"/>
                    <a:pt x="1030" y="40"/>
                    <a:pt x="1030" y="99"/>
                  </a:cubicBezTo>
                  <a:cubicBezTo>
                    <a:pt x="1030" y="1406"/>
                    <a:pt x="1030" y="1406"/>
                    <a:pt x="1030" y="1406"/>
                  </a:cubicBezTo>
                  <a:cubicBezTo>
                    <a:pt x="1030" y="3842"/>
                    <a:pt x="1030" y="3842"/>
                    <a:pt x="1030" y="3842"/>
                  </a:cubicBezTo>
                  <a:cubicBezTo>
                    <a:pt x="1030" y="25661"/>
                    <a:pt x="1030" y="25661"/>
                    <a:pt x="1030" y="25661"/>
                  </a:cubicBezTo>
                  <a:cubicBezTo>
                    <a:pt x="1030" y="25720"/>
                    <a:pt x="990" y="25760"/>
                    <a:pt x="950" y="25760"/>
                  </a:cubicBezTo>
                  <a:cubicBezTo>
                    <a:pt x="99" y="25760"/>
                    <a:pt x="99" y="25760"/>
                    <a:pt x="99" y="25760"/>
                  </a:cubicBezTo>
                  <a:cubicBezTo>
                    <a:pt x="40" y="25760"/>
                    <a:pt x="0" y="25800"/>
                    <a:pt x="0" y="25859"/>
                  </a:cubicBezTo>
                  <a:cubicBezTo>
                    <a:pt x="0" y="25898"/>
                    <a:pt x="40" y="25938"/>
                    <a:pt x="99" y="25938"/>
                  </a:cubicBezTo>
                  <a:cubicBezTo>
                    <a:pt x="1128" y="25938"/>
                    <a:pt x="1128" y="25938"/>
                    <a:pt x="1128" y="25938"/>
                  </a:cubicBezTo>
                  <a:cubicBezTo>
                    <a:pt x="1168" y="25938"/>
                    <a:pt x="1208" y="25898"/>
                    <a:pt x="1208" y="25859"/>
                  </a:cubicBezTo>
                  <a:cubicBezTo>
                    <a:pt x="1208" y="24295"/>
                    <a:pt x="1208" y="24295"/>
                    <a:pt x="1208" y="24295"/>
                  </a:cubicBezTo>
                  <a:cubicBezTo>
                    <a:pt x="1208" y="24255"/>
                    <a:pt x="1248" y="24216"/>
                    <a:pt x="1307" y="24216"/>
                  </a:cubicBezTo>
                  <a:cubicBezTo>
                    <a:pt x="3010" y="24216"/>
                    <a:pt x="3010" y="24216"/>
                    <a:pt x="3010" y="24216"/>
                  </a:cubicBezTo>
                  <a:cubicBezTo>
                    <a:pt x="3050" y="24216"/>
                    <a:pt x="3108" y="24255"/>
                    <a:pt x="3108" y="24295"/>
                  </a:cubicBezTo>
                  <a:cubicBezTo>
                    <a:pt x="3108" y="25859"/>
                    <a:pt x="3108" y="25859"/>
                    <a:pt x="3108" y="25859"/>
                  </a:cubicBezTo>
                  <a:cubicBezTo>
                    <a:pt x="3108" y="25898"/>
                    <a:pt x="3148" y="25938"/>
                    <a:pt x="3188" y="25938"/>
                  </a:cubicBezTo>
                  <a:cubicBezTo>
                    <a:pt x="4217" y="25938"/>
                    <a:pt x="4217" y="25938"/>
                    <a:pt x="4217" y="25938"/>
                  </a:cubicBezTo>
                  <a:cubicBezTo>
                    <a:pt x="4277" y="25938"/>
                    <a:pt x="4317" y="25898"/>
                    <a:pt x="4317" y="25859"/>
                  </a:cubicBezTo>
                  <a:cubicBezTo>
                    <a:pt x="4317" y="25800"/>
                    <a:pt x="4277" y="25760"/>
                    <a:pt x="4217" y="25760"/>
                  </a:cubicBezTo>
                  <a:close/>
                  <a:moveTo>
                    <a:pt x="1307" y="1941"/>
                  </a:moveTo>
                  <a:lnTo>
                    <a:pt x="1307" y="1941"/>
                  </a:lnTo>
                  <a:cubicBezTo>
                    <a:pt x="3010" y="1941"/>
                    <a:pt x="3010" y="1941"/>
                    <a:pt x="3010" y="1941"/>
                  </a:cubicBezTo>
                  <a:cubicBezTo>
                    <a:pt x="3050" y="1941"/>
                    <a:pt x="3108" y="1980"/>
                    <a:pt x="3108" y="2040"/>
                  </a:cubicBezTo>
                  <a:cubicBezTo>
                    <a:pt x="3108" y="2990"/>
                    <a:pt x="3108" y="2990"/>
                    <a:pt x="3108" y="2990"/>
                  </a:cubicBezTo>
                  <a:cubicBezTo>
                    <a:pt x="3108" y="3029"/>
                    <a:pt x="3050" y="3089"/>
                    <a:pt x="3010" y="3089"/>
                  </a:cubicBezTo>
                  <a:cubicBezTo>
                    <a:pt x="1307" y="3089"/>
                    <a:pt x="1307" y="3089"/>
                    <a:pt x="1307" y="3089"/>
                  </a:cubicBezTo>
                  <a:cubicBezTo>
                    <a:pt x="1248" y="3089"/>
                    <a:pt x="1208" y="3029"/>
                    <a:pt x="1208" y="2990"/>
                  </a:cubicBezTo>
                  <a:cubicBezTo>
                    <a:pt x="1208" y="2040"/>
                    <a:pt x="1208" y="2040"/>
                    <a:pt x="1208" y="2040"/>
                  </a:cubicBezTo>
                  <a:cubicBezTo>
                    <a:pt x="1208" y="1980"/>
                    <a:pt x="1248" y="1941"/>
                    <a:pt x="1307" y="1941"/>
                  </a:cubicBezTo>
                  <a:close/>
                  <a:moveTo>
                    <a:pt x="3108" y="23939"/>
                  </a:moveTo>
                  <a:lnTo>
                    <a:pt x="3108" y="23939"/>
                  </a:lnTo>
                  <a:cubicBezTo>
                    <a:pt x="3108" y="23998"/>
                    <a:pt x="3050" y="24037"/>
                    <a:pt x="3010" y="24037"/>
                  </a:cubicBezTo>
                  <a:cubicBezTo>
                    <a:pt x="1307" y="24037"/>
                    <a:pt x="1307" y="24037"/>
                    <a:pt x="1307" y="24037"/>
                  </a:cubicBezTo>
                  <a:cubicBezTo>
                    <a:pt x="1248" y="24037"/>
                    <a:pt x="1208" y="23998"/>
                    <a:pt x="1208" y="23939"/>
                  </a:cubicBezTo>
                  <a:cubicBezTo>
                    <a:pt x="1208" y="22988"/>
                    <a:pt x="1208" y="22988"/>
                    <a:pt x="1208" y="22988"/>
                  </a:cubicBezTo>
                  <a:cubicBezTo>
                    <a:pt x="1208" y="22948"/>
                    <a:pt x="1248" y="22909"/>
                    <a:pt x="1307" y="22909"/>
                  </a:cubicBezTo>
                  <a:cubicBezTo>
                    <a:pt x="3010" y="22909"/>
                    <a:pt x="3010" y="22909"/>
                    <a:pt x="3010" y="22909"/>
                  </a:cubicBezTo>
                  <a:cubicBezTo>
                    <a:pt x="3050" y="22909"/>
                    <a:pt x="3108" y="22948"/>
                    <a:pt x="3108" y="22988"/>
                  </a:cubicBezTo>
                  <a:lnTo>
                    <a:pt x="3108" y="23939"/>
                  </a:lnTo>
                  <a:close/>
                  <a:moveTo>
                    <a:pt x="3108" y="22631"/>
                  </a:moveTo>
                  <a:lnTo>
                    <a:pt x="3108" y="22631"/>
                  </a:lnTo>
                  <a:cubicBezTo>
                    <a:pt x="3108" y="22691"/>
                    <a:pt x="3050" y="22730"/>
                    <a:pt x="3010" y="22730"/>
                  </a:cubicBezTo>
                  <a:cubicBezTo>
                    <a:pt x="1307" y="22730"/>
                    <a:pt x="1307" y="22730"/>
                    <a:pt x="1307" y="22730"/>
                  </a:cubicBezTo>
                  <a:cubicBezTo>
                    <a:pt x="1248" y="22730"/>
                    <a:pt x="1208" y="22691"/>
                    <a:pt x="1208" y="22631"/>
                  </a:cubicBezTo>
                  <a:cubicBezTo>
                    <a:pt x="1208" y="21681"/>
                    <a:pt x="1208" y="21681"/>
                    <a:pt x="1208" y="21681"/>
                  </a:cubicBezTo>
                  <a:cubicBezTo>
                    <a:pt x="1208" y="21642"/>
                    <a:pt x="1248" y="21602"/>
                    <a:pt x="1307" y="21602"/>
                  </a:cubicBezTo>
                  <a:cubicBezTo>
                    <a:pt x="3010" y="21602"/>
                    <a:pt x="3010" y="21602"/>
                    <a:pt x="3010" y="21602"/>
                  </a:cubicBezTo>
                  <a:cubicBezTo>
                    <a:pt x="3050" y="21602"/>
                    <a:pt x="3108" y="21642"/>
                    <a:pt x="3108" y="21681"/>
                  </a:cubicBezTo>
                  <a:lnTo>
                    <a:pt x="3108" y="22631"/>
                  </a:lnTo>
                  <a:close/>
                  <a:moveTo>
                    <a:pt x="3108" y="21325"/>
                  </a:moveTo>
                  <a:lnTo>
                    <a:pt x="3108" y="21325"/>
                  </a:lnTo>
                  <a:cubicBezTo>
                    <a:pt x="3108" y="21384"/>
                    <a:pt x="3050" y="21424"/>
                    <a:pt x="3010" y="21424"/>
                  </a:cubicBezTo>
                  <a:cubicBezTo>
                    <a:pt x="1307" y="21424"/>
                    <a:pt x="1307" y="21424"/>
                    <a:pt x="1307" y="21424"/>
                  </a:cubicBezTo>
                  <a:cubicBezTo>
                    <a:pt x="1248" y="21424"/>
                    <a:pt x="1208" y="21384"/>
                    <a:pt x="1208" y="21325"/>
                  </a:cubicBezTo>
                  <a:cubicBezTo>
                    <a:pt x="1208" y="20374"/>
                    <a:pt x="1208" y="20374"/>
                    <a:pt x="1208" y="20374"/>
                  </a:cubicBezTo>
                  <a:cubicBezTo>
                    <a:pt x="1208" y="20315"/>
                    <a:pt x="1248" y="20275"/>
                    <a:pt x="1307" y="20275"/>
                  </a:cubicBezTo>
                  <a:cubicBezTo>
                    <a:pt x="3010" y="20275"/>
                    <a:pt x="3010" y="20275"/>
                    <a:pt x="3010" y="20275"/>
                  </a:cubicBezTo>
                  <a:cubicBezTo>
                    <a:pt x="3050" y="20275"/>
                    <a:pt x="3108" y="20315"/>
                    <a:pt x="3108" y="20374"/>
                  </a:cubicBezTo>
                  <a:lnTo>
                    <a:pt x="3108" y="21325"/>
                  </a:lnTo>
                  <a:close/>
                  <a:moveTo>
                    <a:pt x="3108" y="20018"/>
                  </a:moveTo>
                  <a:lnTo>
                    <a:pt x="3108" y="20018"/>
                  </a:lnTo>
                  <a:cubicBezTo>
                    <a:pt x="3108" y="20058"/>
                    <a:pt x="3050" y="20097"/>
                    <a:pt x="3010" y="20097"/>
                  </a:cubicBezTo>
                  <a:cubicBezTo>
                    <a:pt x="1307" y="20097"/>
                    <a:pt x="1307" y="20097"/>
                    <a:pt x="1307" y="20097"/>
                  </a:cubicBezTo>
                  <a:cubicBezTo>
                    <a:pt x="1248" y="20097"/>
                    <a:pt x="1208" y="20058"/>
                    <a:pt x="1208" y="20018"/>
                  </a:cubicBezTo>
                  <a:cubicBezTo>
                    <a:pt x="1208" y="19067"/>
                    <a:pt x="1208" y="19067"/>
                    <a:pt x="1208" y="19067"/>
                  </a:cubicBezTo>
                  <a:cubicBezTo>
                    <a:pt x="1208" y="19008"/>
                    <a:pt x="1248" y="18968"/>
                    <a:pt x="1307" y="18968"/>
                  </a:cubicBezTo>
                  <a:cubicBezTo>
                    <a:pt x="3010" y="18968"/>
                    <a:pt x="3010" y="18968"/>
                    <a:pt x="3010" y="18968"/>
                  </a:cubicBezTo>
                  <a:cubicBezTo>
                    <a:pt x="3050" y="18968"/>
                    <a:pt x="3108" y="19008"/>
                    <a:pt x="3108" y="19067"/>
                  </a:cubicBezTo>
                  <a:lnTo>
                    <a:pt x="3108" y="20018"/>
                  </a:lnTo>
                  <a:close/>
                  <a:moveTo>
                    <a:pt x="3108" y="18711"/>
                  </a:moveTo>
                  <a:lnTo>
                    <a:pt x="3108" y="18711"/>
                  </a:lnTo>
                  <a:cubicBezTo>
                    <a:pt x="3108" y="18751"/>
                    <a:pt x="3050" y="18790"/>
                    <a:pt x="3010" y="18790"/>
                  </a:cubicBezTo>
                  <a:cubicBezTo>
                    <a:pt x="1307" y="18790"/>
                    <a:pt x="1307" y="18790"/>
                    <a:pt x="1307" y="18790"/>
                  </a:cubicBezTo>
                  <a:cubicBezTo>
                    <a:pt x="1248" y="18790"/>
                    <a:pt x="1208" y="18751"/>
                    <a:pt x="1208" y="18711"/>
                  </a:cubicBezTo>
                  <a:cubicBezTo>
                    <a:pt x="1208" y="17761"/>
                    <a:pt x="1208" y="17761"/>
                    <a:pt x="1208" y="17761"/>
                  </a:cubicBezTo>
                  <a:cubicBezTo>
                    <a:pt x="1208" y="17701"/>
                    <a:pt x="1248" y="17661"/>
                    <a:pt x="1307" y="17661"/>
                  </a:cubicBezTo>
                  <a:cubicBezTo>
                    <a:pt x="3010" y="17661"/>
                    <a:pt x="3010" y="17661"/>
                    <a:pt x="3010" y="17661"/>
                  </a:cubicBezTo>
                  <a:cubicBezTo>
                    <a:pt x="3050" y="17661"/>
                    <a:pt x="3108" y="17701"/>
                    <a:pt x="3108" y="17761"/>
                  </a:cubicBezTo>
                  <a:lnTo>
                    <a:pt x="3108" y="18711"/>
                  </a:lnTo>
                  <a:close/>
                  <a:moveTo>
                    <a:pt x="3108" y="17404"/>
                  </a:moveTo>
                  <a:lnTo>
                    <a:pt x="3108" y="17404"/>
                  </a:lnTo>
                  <a:cubicBezTo>
                    <a:pt x="3108" y="17444"/>
                    <a:pt x="3050" y="17483"/>
                    <a:pt x="3010" y="17483"/>
                  </a:cubicBezTo>
                  <a:cubicBezTo>
                    <a:pt x="1307" y="17483"/>
                    <a:pt x="1307" y="17483"/>
                    <a:pt x="1307" y="17483"/>
                  </a:cubicBezTo>
                  <a:cubicBezTo>
                    <a:pt x="1248" y="17483"/>
                    <a:pt x="1208" y="17444"/>
                    <a:pt x="1208" y="17404"/>
                  </a:cubicBezTo>
                  <a:cubicBezTo>
                    <a:pt x="1208" y="16434"/>
                    <a:pt x="1208" y="16434"/>
                    <a:pt x="1208" y="16434"/>
                  </a:cubicBezTo>
                  <a:cubicBezTo>
                    <a:pt x="1208" y="16394"/>
                    <a:pt x="1248" y="16355"/>
                    <a:pt x="1307" y="16355"/>
                  </a:cubicBezTo>
                  <a:cubicBezTo>
                    <a:pt x="3010" y="16355"/>
                    <a:pt x="3010" y="16355"/>
                    <a:pt x="3010" y="16355"/>
                  </a:cubicBezTo>
                  <a:cubicBezTo>
                    <a:pt x="3050" y="16355"/>
                    <a:pt x="3108" y="16394"/>
                    <a:pt x="3108" y="16434"/>
                  </a:cubicBezTo>
                  <a:lnTo>
                    <a:pt x="3108" y="17404"/>
                  </a:lnTo>
                  <a:close/>
                  <a:moveTo>
                    <a:pt x="3108" y="16077"/>
                  </a:moveTo>
                  <a:lnTo>
                    <a:pt x="3108" y="16077"/>
                  </a:lnTo>
                  <a:cubicBezTo>
                    <a:pt x="3108" y="16137"/>
                    <a:pt x="3050" y="16177"/>
                    <a:pt x="3010" y="16177"/>
                  </a:cubicBezTo>
                  <a:cubicBezTo>
                    <a:pt x="1307" y="16177"/>
                    <a:pt x="1307" y="16177"/>
                    <a:pt x="1307" y="16177"/>
                  </a:cubicBezTo>
                  <a:cubicBezTo>
                    <a:pt x="1248" y="16177"/>
                    <a:pt x="1208" y="16137"/>
                    <a:pt x="1208" y="16077"/>
                  </a:cubicBezTo>
                  <a:cubicBezTo>
                    <a:pt x="1208" y="15127"/>
                    <a:pt x="1208" y="15127"/>
                    <a:pt x="1208" y="15127"/>
                  </a:cubicBezTo>
                  <a:cubicBezTo>
                    <a:pt x="1208" y="15088"/>
                    <a:pt x="1248" y="15048"/>
                    <a:pt x="1307" y="15048"/>
                  </a:cubicBezTo>
                  <a:cubicBezTo>
                    <a:pt x="3010" y="15048"/>
                    <a:pt x="3010" y="15048"/>
                    <a:pt x="3010" y="15048"/>
                  </a:cubicBezTo>
                  <a:cubicBezTo>
                    <a:pt x="3050" y="15048"/>
                    <a:pt x="3108" y="15088"/>
                    <a:pt x="3108" y="15127"/>
                  </a:cubicBezTo>
                  <a:lnTo>
                    <a:pt x="3108" y="16077"/>
                  </a:lnTo>
                  <a:close/>
                  <a:moveTo>
                    <a:pt x="3108" y="14771"/>
                  </a:moveTo>
                  <a:lnTo>
                    <a:pt x="3108" y="14771"/>
                  </a:lnTo>
                  <a:cubicBezTo>
                    <a:pt x="3108" y="14830"/>
                    <a:pt x="3050" y="14870"/>
                    <a:pt x="3010" y="14870"/>
                  </a:cubicBezTo>
                  <a:cubicBezTo>
                    <a:pt x="1307" y="14870"/>
                    <a:pt x="1307" y="14870"/>
                    <a:pt x="1307" y="14870"/>
                  </a:cubicBezTo>
                  <a:cubicBezTo>
                    <a:pt x="1248" y="14870"/>
                    <a:pt x="1208" y="14830"/>
                    <a:pt x="1208" y="14771"/>
                  </a:cubicBezTo>
                  <a:cubicBezTo>
                    <a:pt x="1208" y="13820"/>
                    <a:pt x="1208" y="13820"/>
                    <a:pt x="1208" y="13820"/>
                  </a:cubicBezTo>
                  <a:cubicBezTo>
                    <a:pt x="1208" y="13780"/>
                    <a:pt x="1248" y="13741"/>
                    <a:pt x="1307" y="13741"/>
                  </a:cubicBezTo>
                  <a:cubicBezTo>
                    <a:pt x="3010" y="13741"/>
                    <a:pt x="3010" y="13741"/>
                    <a:pt x="3010" y="13741"/>
                  </a:cubicBezTo>
                  <a:cubicBezTo>
                    <a:pt x="3050" y="13741"/>
                    <a:pt x="3108" y="13780"/>
                    <a:pt x="3108" y="13820"/>
                  </a:cubicBezTo>
                  <a:lnTo>
                    <a:pt x="3108" y="14771"/>
                  </a:lnTo>
                  <a:close/>
                  <a:moveTo>
                    <a:pt x="3108" y="13464"/>
                  </a:moveTo>
                  <a:lnTo>
                    <a:pt x="3108" y="13464"/>
                  </a:lnTo>
                  <a:cubicBezTo>
                    <a:pt x="3108" y="13523"/>
                    <a:pt x="3050" y="13562"/>
                    <a:pt x="3010" y="13562"/>
                  </a:cubicBezTo>
                  <a:cubicBezTo>
                    <a:pt x="1307" y="13562"/>
                    <a:pt x="1307" y="13562"/>
                    <a:pt x="1307" y="13562"/>
                  </a:cubicBezTo>
                  <a:cubicBezTo>
                    <a:pt x="1248" y="13562"/>
                    <a:pt x="1208" y="13523"/>
                    <a:pt x="1208" y="13464"/>
                  </a:cubicBezTo>
                  <a:cubicBezTo>
                    <a:pt x="1208" y="12514"/>
                    <a:pt x="1208" y="12514"/>
                    <a:pt x="1208" y="12514"/>
                  </a:cubicBezTo>
                  <a:cubicBezTo>
                    <a:pt x="1208" y="12475"/>
                    <a:pt x="1248" y="12435"/>
                    <a:pt x="1307" y="12435"/>
                  </a:cubicBezTo>
                  <a:cubicBezTo>
                    <a:pt x="3010" y="12435"/>
                    <a:pt x="3010" y="12435"/>
                    <a:pt x="3010" y="12435"/>
                  </a:cubicBezTo>
                  <a:cubicBezTo>
                    <a:pt x="3050" y="12435"/>
                    <a:pt x="3108" y="12475"/>
                    <a:pt x="3108" y="12514"/>
                  </a:cubicBezTo>
                  <a:lnTo>
                    <a:pt x="3108" y="13464"/>
                  </a:lnTo>
                  <a:close/>
                  <a:moveTo>
                    <a:pt x="3108" y="12158"/>
                  </a:moveTo>
                  <a:lnTo>
                    <a:pt x="3108" y="12158"/>
                  </a:lnTo>
                  <a:cubicBezTo>
                    <a:pt x="3108" y="12218"/>
                    <a:pt x="3050" y="12257"/>
                    <a:pt x="3010" y="12257"/>
                  </a:cubicBezTo>
                  <a:cubicBezTo>
                    <a:pt x="1307" y="12257"/>
                    <a:pt x="1307" y="12257"/>
                    <a:pt x="1307" y="12257"/>
                  </a:cubicBezTo>
                  <a:cubicBezTo>
                    <a:pt x="1248" y="12257"/>
                    <a:pt x="1208" y="12218"/>
                    <a:pt x="1208" y="12158"/>
                  </a:cubicBezTo>
                  <a:cubicBezTo>
                    <a:pt x="1208" y="11208"/>
                    <a:pt x="1208" y="11208"/>
                    <a:pt x="1208" y="11208"/>
                  </a:cubicBezTo>
                  <a:cubicBezTo>
                    <a:pt x="1208" y="11148"/>
                    <a:pt x="1248" y="11109"/>
                    <a:pt x="1307" y="11109"/>
                  </a:cubicBezTo>
                  <a:cubicBezTo>
                    <a:pt x="3010" y="11109"/>
                    <a:pt x="3010" y="11109"/>
                    <a:pt x="3010" y="11109"/>
                  </a:cubicBezTo>
                  <a:cubicBezTo>
                    <a:pt x="3050" y="11109"/>
                    <a:pt x="3108" y="11148"/>
                    <a:pt x="3108" y="11208"/>
                  </a:cubicBezTo>
                  <a:lnTo>
                    <a:pt x="3108" y="12158"/>
                  </a:lnTo>
                  <a:close/>
                  <a:moveTo>
                    <a:pt x="3108" y="10851"/>
                  </a:moveTo>
                  <a:lnTo>
                    <a:pt x="3108" y="10851"/>
                  </a:lnTo>
                  <a:cubicBezTo>
                    <a:pt x="3108" y="10891"/>
                    <a:pt x="3050" y="10930"/>
                    <a:pt x="3010" y="10930"/>
                  </a:cubicBezTo>
                  <a:cubicBezTo>
                    <a:pt x="1307" y="10930"/>
                    <a:pt x="1307" y="10930"/>
                    <a:pt x="1307" y="10930"/>
                  </a:cubicBezTo>
                  <a:cubicBezTo>
                    <a:pt x="1248" y="10930"/>
                    <a:pt x="1208" y="10891"/>
                    <a:pt x="1208" y="10851"/>
                  </a:cubicBezTo>
                  <a:cubicBezTo>
                    <a:pt x="1208" y="9900"/>
                    <a:pt x="1208" y="9900"/>
                    <a:pt x="1208" y="9900"/>
                  </a:cubicBezTo>
                  <a:cubicBezTo>
                    <a:pt x="1208" y="9841"/>
                    <a:pt x="1248" y="9802"/>
                    <a:pt x="1307" y="9802"/>
                  </a:cubicBezTo>
                  <a:cubicBezTo>
                    <a:pt x="3010" y="9802"/>
                    <a:pt x="3010" y="9802"/>
                    <a:pt x="3010" y="9802"/>
                  </a:cubicBezTo>
                  <a:cubicBezTo>
                    <a:pt x="3050" y="9802"/>
                    <a:pt x="3108" y="9841"/>
                    <a:pt x="3108" y="9900"/>
                  </a:cubicBezTo>
                  <a:lnTo>
                    <a:pt x="3108" y="10851"/>
                  </a:lnTo>
                  <a:close/>
                  <a:moveTo>
                    <a:pt x="3108" y="9544"/>
                  </a:moveTo>
                  <a:lnTo>
                    <a:pt x="3108" y="9544"/>
                  </a:lnTo>
                  <a:cubicBezTo>
                    <a:pt x="3108" y="9584"/>
                    <a:pt x="3050" y="9624"/>
                    <a:pt x="3010" y="9624"/>
                  </a:cubicBezTo>
                  <a:cubicBezTo>
                    <a:pt x="1307" y="9624"/>
                    <a:pt x="1307" y="9624"/>
                    <a:pt x="1307" y="9624"/>
                  </a:cubicBezTo>
                  <a:cubicBezTo>
                    <a:pt x="1248" y="9624"/>
                    <a:pt x="1208" y="9584"/>
                    <a:pt x="1208" y="9544"/>
                  </a:cubicBezTo>
                  <a:cubicBezTo>
                    <a:pt x="1208" y="8594"/>
                    <a:pt x="1208" y="8594"/>
                    <a:pt x="1208" y="8594"/>
                  </a:cubicBezTo>
                  <a:cubicBezTo>
                    <a:pt x="1208" y="8534"/>
                    <a:pt x="1248" y="8495"/>
                    <a:pt x="1307" y="8495"/>
                  </a:cubicBezTo>
                  <a:cubicBezTo>
                    <a:pt x="3010" y="8495"/>
                    <a:pt x="3010" y="8495"/>
                    <a:pt x="3010" y="8495"/>
                  </a:cubicBezTo>
                  <a:cubicBezTo>
                    <a:pt x="3050" y="8495"/>
                    <a:pt x="3108" y="8534"/>
                    <a:pt x="3108" y="8594"/>
                  </a:cubicBezTo>
                  <a:lnTo>
                    <a:pt x="3108" y="9544"/>
                  </a:lnTo>
                  <a:close/>
                  <a:moveTo>
                    <a:pt x="3108" y="8237"/>
                  </a:moveTo>
                  <a:lnTo>
                    <a:pt x="3108" y="8237"/>
                  </a:lnTo>
                  <a:cubicBezTo>
                    <a:pt x="3108" y="8277"/>
                    <a:pt x="3050" y="8316"/>
                    <a:pt x="3010" y="8316"/>
                  </a:cubicBezTo>
                  <a:cubicBezTo>
                    <a:pt x="1307" y="8316"/>
                    <a:pt x="1307" y="8316"/>
                    <a:pt x="1307" y="8316"/>
                  </a:cubicBezTo>
                  <a:cubicBezTo>
                    <a:pt x="1248" y="8316"/>
                    <a:pt x="1208" y="8277"/>
                    <a:pt x="1208" y="8237"/>
                  </a:cubicBezTo>
                  <a:cubicBezTo>
                    <a:pt x="1208" y="7287"/>
                    <a:pt x="1208" y="7287"/>
                    <a:pt x="1208" y="7287"/>
                  </a:cubicBezTo>
                  <a:cubicBezTo>
                    <a:pt x="1208" y="7228"/>
                    <a:pt x="1248" y="7188"/>
                    <a:pt x="1307" y="7188"/>
                  </a:cubicBezTo>
                  <a:cubicBezTo>
                    <a:pt x="3010" y="7188"/>
                    <a:pt x="3010" y="7188"/>
                    <a:pt x="3010" y="7188"/>
                  </a:cubicBezTo>
                  <a:cubicBezTo>
                    <a:pt x="3050" y="7188"/>
                    <a:pt x="3108" y="7228"/>
                    <a:pt x="3108" y="7287"/>
                  </a:cubicBezTo>
                  <a:lnTo>
                    <a:pt x="3108" y="8237"/>
                  </a:lnTo>
                  <a:close/>
                  <a:moveTo>
                    <a:pt x="3108" y="6911"/>
                  </a:moveTo>
                  <a:lnTo>
                    <a:pt x="3108" y="6911"/>
                  </a:lnTo>
                  <a:cubicBezTo>
                    <a:pt x="3108" y="6970"/>
                    <a:pt x="3050" y="7010"/>
                    <a:pt x="3010" y="7010"/>
                  </a:cubicBezTo>
                  <a:cubicBezTo>
                    <a:pt x="1307" y="7010"/>
                    <a:pt x="1307" y="7010"/>
                    <a:pt x="1307" y="7010"/>
                  </a:cubicBezTo>
                  <a:cubicBezTo>
                    <a:pt x="1248" y="7010"/>
                    <a:pt x="1208" y="6970"/>
                    <a:pt x="1208" y="6911"/>
                  </a:cubicBezTo>
                  <a:cubicBezTo>
                    <a:pt x="1208" y="5961"/>
                    <a:pt x="1208" y="5961"/>
                    <a:pt x="1208" y="5961"/>
                  </a:cubicBezTo>
                  <a:cubicBezTo>
                    <a:pt x="1208" y="5921"/>
                    <a:pt x="1248" y="5881"/>
                    <a:pt x="1307" y="5881"/>
                  </a:cubicBezTo>
                  <a:cubicBezTo>
                    <a:pt x="3010" y="5881"/>
                    <a:pt x="3010" y="5881"/>
                    <a:pt x="3010" y="5881"/>
                  </a:cubicBezTo>
                  <a:cubicBezTo>
                    <a:pt x="3050" y="5881"/>
                    <a:pt x="3108" y="5921"/>
                    <a:pt x="3108" y="5961"/>
                  </a:cubicBezTo>
                  <a:lnTo>
                    <a:pt x="3108" y="6911"/>
                  </a:lnTo>
                  <a:close/>
                  <a:moveTo>
                    <a:pt x="3108" y="5604"/>
                  </a:moveTo>
                  <a:lnTo>
                    <a:pt x="3108" y="5604"/>
                  </a:lnTo>
                  <a:cubicBezTo>
                    <a:pt x="3108" y="5663"/>
                    <a:pt x="3050" y="5703"/>
                    <a:pt x="3010" y="5703"/>
                  </a:cubicBezTo>
                  <a:cubicBezTo>
                    <a:pt x="1307" y="5703"/>
                    <a:pt x="1307" y="5703"/>
                    <a:pt x="1307" y="5703"/>
                  </a:cubicBezTo>
                  <a:cubicBezTo>
                    <a:pt x="1248" y="5703"/>
                    <a:pt x="1208" y="5663"/>
                    <a:pt x="1208" y="5604"/>
                  </a:cubicBezTo>
                  <a:cubicBezTo>
                    <a:pt x="1208" y="4653"/>
                    <a:pt x="1208" y="4653"/>
                    <a:pt x="1208" y="4653"/>
                  </a:cubicBezTo>
                  <a:cubicBezTo>
                    <a:pt x="1208" y="4614"/>
                    <a:pt x="1248" y="4574"/>
                    <a:pt x="1307" y="4574"/>
                  </a:cubicBezTo>
                  <a:cubicBezTo>
                    <a:pt x="3010" y="4574"/>
                    <a:pt x="3010" y="4574"/>
                    <a:pt x="3010" y="4574"/>
                  </a:cubicBezTo>
                  <a:cubicBezTo>
                    <a:pt x="3050" y="4574"/>
                    <a:pt x="3108" y="4614"/>
                    <a:pt x="3108" y="4653"/>
                  </a:cubicBezTo>
                  <a:lnTo>
                    <a:pt x="3108" y="5604"/>
                  </a:lnTo>
                  <a:close/>
                  <a:moveTo>
                    <a:pt x="3108" y="4297"/>
                  </a:moveTo>
                  <a:lnTo>
                    <a:pt x="3108" y="4297"/>
                  </a:lnTo>
                  <a:cubicBezTo>
                    <a:pt x="3108" y="4356"/>
                    <a:pt x="3050" y="4396"/>
                    <a:pt x="3010" y="4396"/>
                  </a:cubicBezTo>
                  <a:cubicBezTo>
                    <a:pt x="1307" y="4396"/>
                    <a:pt x="1307" y="4396"/>
                    <a:pt x="1307" y="4396"/>
                  </a:cubicBezTo>
                  <a:cubicBezTo>
                    <a:pt x="1248" y="4396"/>
                    <a:pt x="1208" y="4356"/>
                    <a:pt x="1208" y="4297"/>
                  </a:cubicBezTo>
                  <a:cubicBezTo>
                    <a:pt x="1208" y="3842"/>
                    <a:pt x="1208" y="3842"/>
                    <a:pt x="1208" y="3842"/>
                  </a:cubicBezTo>
                  <a:cubicBezTo>
                    <a:pt x="1208" y="3346"/>
                    <a:pt x="1208" y="3346"/>
                    <a:pt x="1208" y="3346"/>
                  </a:cubicBezTo>
                  <a:cubicBezTo>
                    <a:pt x="1208" y="3307"/>
                    <a:pt x="1248" y="3267"/>
                    <a:pt x="1307" y="3267"/>
                  </a:cubicBezTo>
                  <a:cubicBezTo>
                    <a:pt x="3010" y="3267"/>
                    <a:pt x="3010" y="3267"/>
                    <a:pt x="3010" y="3267"/>
                  </a:cubicBezTo>
                  <a:cubicBezTo>
                    <a:pt x="3050" y="3267"/>
                    <a:pt x="3108" y="3307"/>
                    <a:pt x="3108" y="3346"/>
                  </a:cubicBezTo>
                  <a:cubicBezTo>
                    <a:pt x="3108" y="3842"/>
                    <a:pt x="3108" y="3842"/>
                    <a:pt x="3108" y="3842"/>
                  </a:cubicBezTo>
                  <a:lnTo>
                    <a:pt x="3108" y="4297"/>
                  </a:lnTo>
                  <a:close/>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4" name="Freeform 2"/>
            <p:cNvSpPr>
              <a:spLocks noChangeArrowheads="1"/>
            </p:cNvSpPr>
            <p:nvPr/>
          </p:nvSpPr>
          <p:spPr bwMode="auto">
            <a:xfrm>
              <a:off x="2657472" y="2298698"/>
              <a:ext cx="2195510" cy="4525960"/>
            </a:xfrm>
            <a:custGeom>
              <a:avLst/>
              <a:gdLst>
                <a:gd name="T0" fmla="*/ 5524 w 6099"/>
                <a:gd name="T1" fmla="*/ 3366 h 12573"/>
                <a:gd name="T2" fmla="*/ 5524 w 6099"/>
                <a:gd name="T3" fmla="*/ 3366 h 12573"/>
                <a:gd name="T4" fmla="*/ 4870 w 6099"/>
                <a:gd name="T5" fmla="*/ 3465 h 12573"/>
                <a:gd name="T6" fmla="*/ 2020 w 6099"/>
                <a:gd name="T7" fmla="*/ 139 h 12573"/>
                <a:gd name="T8" fmla="*/ 1545 w 6099"/>
                <a:gd name="T9" fmla="*/ 99 h 12573"/>
                <a:gd name="T10" fmla="*/ 1525 w 6099"/>
                <a:gd name="T11" fmla="*/ 575 h 12573"/>
                <a:gd name="T12" fmla="*/ 4217 w 6099"/>
                <a:gd name="T13" fmla="*/ 3703 h 12573"/>
                <a:gd name="T14" fmla="*/ 2950 w 6099"/>
                <a:gd name="T15" fmla="*/ 3386 h 12573"/>
                <a:gd name="T16" fmla="*/ 1901 w 6099"/>
                <a:gd name="T17" fmla="*/ 1782 h 12573"/>
                <a:gd name="T18" fmla="*/ 1445 w 6099"/>
                <a:gd name="T19" fmla="*/ 1683 h 12573"/>
                <a:gd name="T20" fmla="*/ 1347 w 6099"/>
                <a:gd name="T21" fmla="*/ 2138 h 12573"/>
                <a:gd name="T22" fmla="*/ 2475 w 6099"/>
                <a:gd name="T23" fmla="*/ 3841 h 12573"/>
                <a:gd name="T24" fmla="*/ 2654 w 6099"/>
                <a:gd name="T25" fmla="*/ 3980 h 12573"/>
                <a:gd name="T26" fmla="*/ 4415 w 6099"/>
                <a:gd name="T27" fmla="*/ 4416 h 12573"/>
                <a:gd name="T28" fmla="*/ 3722 w 6099"/>
                <a:gd name="T29" fmla="*/ 6494 h 12573"/>
                <a:gd name="T30" fmla="*/ 2079 w 6099"/>
                <a:gd name="T31" fmla="*/ 5564 h 12573"/>
                <a:gd name="T32" fmla="*/ 1624 w 6099"/>
                <a:gd name="T33" fmla="*/ 5663 h 12573"/>
                <a:gd name="T34" fmla="*/ 99 w 6099"/>
                <a:gd name="T35" fmla="*/ 7840 h 12573"/>
                <a:gd name="T36" fmla="*/ 178 w 6099"/>
                <a:gd name="T37" fmla="*/ 8335 h 12573"/>
                <a:gd name="T38" fmla="*/ 674 w 6099"/>
                <a:gd name="T39" fmla="*/ 8256 h 12573"/>
                <a:gd name="T40" fmla="*/ 2000 w 6099"/>
                <a:gd name="T41" fmla="*/ 6316 h 12573"/>
                <a:gd name="T42" fmla="*/ 3504 w 6099"/>
                <a:gd name="T43" fmla="*/ 7168 h 12573"/>
                <a:gd name="T44" fmla="*/ 3484 w 6099"/>
                <a:gd name="T45" fmla="*/ 7247 h 12573"/>
                <a:gd name="T46" fmla="*/ 3544 w 6099"/>
                <a:gd name="T47" fmla="*/ 7820 h 12573"/>
                <a:gd name="T48" fmla="*/ 1228 w 6099"/>
                <a:gd name="T49" fmla="*/ 12058 h 12573"/>
                <a:gd name="T50" fmla="*/ 1366 w 6099"/>
                <a:gd name="T51" fmla="*/ 12513 h 12573"/>
                <a:gd name="T52" fmla="*/ 1525 w 6099"/>
                <a:gd name="T53" fmla="*/ 12572 h 12573"/>
                <a:gd name="T54" fmla="*/ 1841 w 6099"/>
                <a:gd name="T55" fmla="*/ 12375 h 12573"/>
                <a:gd name="T56" fmla="*/ 4137 w 6099"/>
                <a:gd name="T57" fmla="*/ 8176 h 12573"/>
                <a:gd name="T58" fmla="*/ 4158 w 6099"/>
                <a:gd name="T59" fmla="*/ 8176 h 12573"/>
                <a:gd name="T60" fmla="*/ 4830 w 6099"/>
                <a:gd name="T61" fmla="*/ 7702 h 12573"/>
                <a:gd name="T62" fmla="*/ 5979 w 6099"/>
                <a:gd name="T63" fmla="*/ 4277 h 12573"/>
                <a:gd name="T64" fmla="*/ 5524 w 6099"/>
                <a:gd name="T65" fmla="*/ 3366 h 12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9" h="12573">
                  <a:moveTo>
                    <a:pt x="5524" y="3366"/>
                  </a:moveTo>
                  <a:lnTo>
                    <a:pt x="5524" y="3366"/>
                  </a:lnTo>
                  <a:cubicBezTo>
                    <a:pt x="5286" y="3287"/>
                    <a:pt x="5048" y="3347"/>
                    <a:pt x="4870" y="3465"/>
                  </a:cubicBezTo>
                  <a:cubicBezTo>
                    <a:pt x="2020" y="139"/>
                    <a:pt x="2020" y="139"/>
                    <a:pt x="2020" y="139"/>
                  </a:cubicBezTo>
                  <a:cubicBezTo>
                    <a:pt x="1901" y="0"/>
                    <a:pt x="1683" y="0"/>
                    <a:pt x="1545" y="99"/>
                  </a:cubicBezTo>
                  <a:cubicBezTo>
                    <a:pt x="1426" y="218"/>
                    <a:pt x="1406" y="436"/>
                    <a:pt x="1525" y="575"/>
                  </a:cubicBezTo>
                  <a:cubicBezTo>
                    <a:pt x="4217" y="3703"/>
                    <a:pt x="4217" y="3703"/>
                    <a:pt x="4217" y="3703"/>
                  </a:cubicBezTo>
                  <a:cubicBezTo>
                    <a:pt x="2950" y="3386"/>
                    <a:pt x="2950" y="3386"/>
                    <a:pt x="2950" y="3386"/>
                  </a:cubicBezTo>
                  <a:cubicBezTo>
                    <a:pt x="1901" y="1782"/>
                    <a:pt x="1901" y="1782"/>
                    <a:pt x="1901" y="1782"/>
                  </a:cubicBezTo>
                  <a:cubicBezTo>
                    <a:pt x="1802" y="1624"/>
                    <a:pt x="1604" y="1584"/>
                    <a:pt x="1445" y="1683"/>
                  </a:cubicBezTo>
                  <a:cubicBezTo>
                    <a:pt x="1287" y="1782"/>
                    <a:pt x="1248" y="1980"/>
                    <a:pt x="1347" y="2138"/>
                  </a:cubicBezTo>
                  <a:cubicBezTo>
                    <a:pt x="2475" y="3841"/>
                    <a:pt x="2475" y="3841"/>
                    <a:pt x="2475" y="3841"/>
                  </a:cubicBezTo>
                  <a:cubicBezTo>
                    <a:pt x="2515" y="3921"/>
                    <a:pt x="2575" y="3960"/>
                    <a:pt x="2654" y="3980"/>
                  </a:cubicBezTo>
                  <a:cubicBezTo>
                    <a:pt x="4415" y="4416"/>
                    <a:pt x="4415" y="4416"/>
                    <a:pt x="4415" y="4416"/>
                  </a:cubicBezTo>
                  <a:cubicBezTo>
                    <a:pt x="3722" y="6494"/>
                    <a:pt x="3722" y="6494"/>
                    <a:pt x="3722" y="6494"/>
                  </a:cubicBezTo>
                  <a:cubicBezTo>
                    <a:pt x="2079" y="5564"/>
                    <a:pt x="2079" y="5564"/>
                    <a:pt x="2079" y="5564"/>
                  </a:cubicBezTo>
                  <a:cubicBezTo>
                    <a:pt x="1921" y="5465"/>
                    <a:pt x="1723" y="5524"/>
                    <a:pt x="1624" y="5663"/>
                  </a:cubicBezTo>
                  <a:cubicBezTo>
                    <a:pt x="99" y="7840"/>
                    <a:pt x="99" y="7840"/>
                    <a:pt x="99" y="7840"/>
                  </a:cubicBezTo>
                  <a:cubicBezTo>
                    <a:pt x="0" y="7998"/>
                    <a:pt x="20" y="8216"/>
                    <a:pt x="178" y="8335"/>
                  </a:cubicBezTo>
                  <a:cubicBezTo>
                    <a:pt x="337" y="8434"/>
                    <a:pt x="555" y="8415"/>
                    <a:pt x="674" y="8256"/>
                  </a:cubicBezTo>
                  <a:cubicBezTo>
                    <a:pt x="2000" y="6316"/>
                    <a:pt x="2000" y="6316"/>
                    <a:pt x="2000" y="6316"/>
                  </a:cubicBezTo>
                  <a:cubicBezTo>
                    <a:pt x="3504" y="7168"/>
                    <a:pt x="3504" y="7168"/>
                    <a:pt x="3504" y="7168"/>
                  </a:cubicBezTo>
                  <a:cubicBezTo>
                    <a:pt x="3484" y="7247"/>
                    <a:pt x="3484" y="7247"/>
                    <a:pt x="3484" y="7247"/>
                  </a:cubicBezTo>
                  <a:cubicBezTo>
                    <a:pt x="3406" y="7445"/>
                    <a:pt x="3445" y="7662"/>
                    <a:pt x="3544" y="7820"/>
                  </a:cubicBezTo>
                  <a:cubicBezTo>
                    <a:pt x="1228" y="12058"/>
                    <a:pt x="1228" y="12058"/>
                    <a:pt x="1228" y="12058"/>
                  </a:cubicBezTo>
                  <a:cubicBezTo>
                    <a:pt x="1129" y="12216"/>
                    <a:pt x="1188" y="12434"/>
                    <a:pt x="1366" y="12513"/>
                  </a:cubicBezTo>
                  <a:cubicBezTo>
                    <a:pt x="1426" y="12553"/>
                    <a:pt x="1485" y="12572"/>
                    <a:pt x="1525" y="12572"/>
                  </a:cubicBezTo>
                  <a:cubicBezTo>
                    <a:pt x="1663" y="12572"/>
                    <a:pt x="1783" y="12493"/>
                    <a:pt x="1841" y="12375"/>
                  </a:cubicBezTo>
                  <a:cubicBezTo>
                    <a:pt x="4137" y="8176"/>
                    <a:pt x="4137" y="8176"/>
                    <a:pt x="4137" y="8176"/>
                  </a:cubicBezTo>
                  <a:cubicBezTo>
                    <a:pt x="4137" y="8176"/>
                    <a:pt x="4137" y="8176"/>
                    <a:pt x="4158" y="8176"/>
                  </a:cubicBezTo>
                  <a:cubicBezTo>
                    <a:pt x="4454" y="8176"/>
                    <a:pt x="4732" y="7998"/>
                    <a:pt x="4830" y="7702"/>
                  </a:cubicBezTo>
                  <a:cubicBezTo>
                    <a:pt x="5979" y="4277"/>
                    <a:pt x="5979" y="4277"/>
                    <a:pt x="5979" y="4277"/>
                  </a:cubicBezTo>
                  <a:cubicBezTo>
                    <a:pt x="6098" y="3901"/>
                    <a:pt x="5900" y="3485"/>
                    <a:pt x="5524" y="3366"/>
                  </a:cubicBezTo>
                </a:path>
              </a:pathLst>
            </a:custGeom>
            <a:solidFill>
              <a:schemeClr val="bg1">
                <a:lumMod val="50000"/>
              </a:schemeClr>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5" name="Freeform 3"/>
            <p:cNvSpPr>
              <a:spLocks noChangeArrowheads="1"/>
            </p:cNvSpPr>
            <p:nvPr/>
          </p:nvSpPr>
          <p:spPr bwMode="auto">
            <a:xfrm>
              <a:off x="3989383" y="2441573"/>
              <a:ext cx="1562099" cy="1633536"/>
            </a:xfrm>
            <a:custGeom>
              <a:avLst/>
              <a:gdLst>
                <a:gd name="T0" fmla="*/ 1366 w 4337"/>
                <a:gd name="T1" fmla="*/ 792 h 4536"/>
                <a:gd name="T2" fmla="*/ 1366 w 4337"/>
                <a:gd name="T3" fmla="*/ 792 h 4536"/>
                <a:gd name="T4" fmla="*/ 1386 w 4337"/>
                <a:gd name="T5" fmla="*/ 792 h 4536"/>
                <a:gd name="T6" fmla="*/ 1465 w 4337"/>
                <a:gd name="T7" fmla="*/ 673 h 4536"/>
                <a:gd name="T8" fmla="*/ 3564 w 4337"/>
                <a:gd name="T9" fmla="*/ 554 h 4536"/>
                <a:gd name="T10" fmla="*/ 3802 w 4337"/>
                <a:gd name="T11" fmla="*/ 2752 h 4536"/>
                <a:gd name="T12" fmla="*/ 0 w 4337"/>
                <a:gd name="T13" fmla="*/ 2356 h 4536"/>
                <a:gd name="T14" fmla="*/ 614 w 4337"/>
                <a:gd name="T15" fmla="*/ 1643 h 4536"/>
                <a:gd name="T16" fmla="*/ 178 w 4337"/>
                <a:gd name="T17" fmla="*/ 1267 h 4536"/>
                <a:gd name="T18" fmla="*/ 1366 w 4337"/>
                <a:gd name="T19" fmla="*/ 792 h 4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7" h="4536">
                  <a:moveTo>
                    <a:pt x="1366" y="792"/>
                  </a:moveTo>
                  <a:lnTo>
                    <a:pt x="1366" y="792"/>
                  </a:lnTo>
                  <a:cubicBezTo>
                    <a:pt x="1386" y="792"/>
                    <a:pt x="1386" y="792"/>
                    <a:pt x="1386" y="792"/>
                  </a:cubicBezTo>
                  <a:cubicBezTo>
                    <a:pt x="1406" y="753"/>
                    <a:pt x="1445" y="713"/>
                    <a:pt x="1465" y="673"/>
                  </a:cubicBezTo>
                  <a:cubicBezTo>
                    <a:pt x="2019" y="59"/>
                    <a:pt x="2950" y="0"/>
                    <a:pt x="3564" y="554"/>
                  </a:cubicBezTo>
                  <a:cubicBezTo>
                    <a:pt x="4316" y="1247"/>
                    <a:pt x="4336" y="2138"/>
                    <a:pt x="3802" y="2752"/>
                  </a:cubicBezTo>
                  <a:cubicBezTo>
                    <a:pt x="2218" y="4535"/>
                    <a:pt x="0" y="2356"/>
                    <a:pt x="0" y="2356"/>
                  </a:cubicBezTo>
                  <a:cubicBezTo>
                    <a:pt x="614" y="1643"/>
                    <a:pt x="614" y="1643"/>
                    <a:pt x="614" y="1643"/>
                  </a:cubicBezTo>
                  <a:cubicBezTo>
                    <a:pt x="178" y="1267"/>
                    <a:pt x="178" y="1267"/>
                    <a:pt x="178" y="1267"/>
                  </a:cubicBezTo>
                  <a:lnTo>
                    <a:pt x="1366" y="792"/>
                  </a:lnTo>
                </a:path>
              </a:pathLst>
            </a:custGeom>
            <a:solidFill>
              <a:srgbClr val="F7C586"/>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6" name="Freeform 4"/>
            <p:cNvSpPr>
              <a:spLocks noChangeArrowheads="1"/>
            </p:cNvSpPr>
            <p:nvPr/>
          </p:nvSpPr>
          <p:spPr bwMode="auto">
            <a:xfrm>
              <a:off x="4702169" y="2227261"/>
              <a:ext cx="1012824" cy="1554161"/>
            </a:xfrm>
            <a:custGeom>
              <a:avLst/>
              <a:gdLst>
                <a:gd name="T0" fmla="*/ 376 w 2812"/>
                <a:gd name="T1" fmla="*/ 2317 h 4317"/>
                <a:gd name="T2" fmla="*/ 376 w 2812"/>
                <a:gd name="T3" fmla="*/ 2317 h 4317"/>
                <a:gd name="T4" fmla="*/ 693 w 2812"/>
                <a:gd name="T5" fmla="*/ 1227 h 4317"/>
                <a:gd name="T6" fmla="*/ 336 w 2812"/>
                <a:gd name="T7" fmla="*/ 0 h 4317"/>
                <a:gd name="T8" fmla="*/ 1010 w 2812"/>
                <a:gd name="T9" fmla="*/ 594 h 4317"/>
                <a:gd name="T10" fmla="*/ 2277 w 2812"/>
                <a:gd name="T11" fmla="*/ 3049 h 4317"/>
                <a:gd name="T12" fmla="*/ 475 w 2812"/>
                <a:gd name="T13" fmla="*/ 4316 h 4317"/>
                <a:gd name="T14" fmla="*/ 673 w 2812"/>
                <a:gd name="T15" fmla="*/ 3188 h 4317"/>
                <a:gd name="T16" fmla="*/ 990 w 2812"/>
                <a:gd name="T17" fmla="*/ 2515 h 4317"/>
                <a:gd name="T18" fmla="*/ 376 w 2812"/>
                <a:gd name="T19" fmla="*/ 2812 h 4317"/>
                <a:gd name="T20" fmla="*/ 20 w 2812"/>
                <a:gd name="T21" fmla="*/ 2574 h 4317"/>
                <a:gd name="T22" fmla="*/ 376 w 2812"/>
                <a:gd name="T23" fmla="*/ 2317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2" h="4317">
                  <a:moveTo>
                    <a:pt x="376" y="2317"/>
                  </a:moveTo>
                  <a:lnTo>
                    <a:pt x="376" y="2317"/>
                  </a:lnTo>
                  <a:cubicBezTo>
                    <a:pt x="376" y="2317"/>
                    <a:pt x="1208" y="1703"/>
                    <a:pt x="693" y="1227"/>
                  </a:cubicBezTo>
                  <a:cubicBezTo>
                    <a:pt x="158" y="773"/>
                    <a:pt x="0" y="534"/>
                    <a:pt x="336" y="0"/>
                  </a:cubicBezTo>
                  <a:cubicBezTo>
                    <a:pt x="336" y="0"/>
                    <a:pt x="456" y="277"/>
                    <a:pt x="1010" y="594"/>
                  </a:cubicBezTo>
                  <a:cubicBezTo>
                    <a:pt x="1564" y="891"/>
                    <a:pt x="2811" y="1703"/>
                    <a:pt x="2277" y="3049"/>
                  </a:cubicBezTo>
                  <a:cubicBezTo>
                    <a:pt x="2277" y="3049"/>
                    <a:pt x="1921" y="3960"/>
                    <a:pt x="475" y="4316"/>
                  </a:cubicBezTo>
                  <a:cubicBezTo>
                    <a:pt x="475" y="4316"/>
                    <a:pt x="119" y="3485"/>
                    <a:pt x="673" y="3188"/>
                  </a:cubicBezTo>
                  <a:cubicBezTo>
                    <a:pt x="1129" y="2931"/>
                    <a:pt x="1227" y="2594"/>
                    <a:pt x="990" y="2515"/>
                  </a:cubicBezTo>
                  <a:cubicBezTo>
                    <a:pt x="713" y="2416"/>
                    <a:pt x="376" y="2812"/>
                    <a:pt x="376" y="2812"/>
                  </a:cubicBezTo>
                  <a:cubicBezTo>
                    <a:pt x="20" y="2574"/>
                    <a:pt x="20" y="2574"/>
                    <a:pt x="20" y="2574"/>
                  </a:cubicBezTo>
                  <a:lnTo>
                    <a:pt x="376" y="2317"/>
                  </a:ln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7" name="Freeform 5"/>
            <p:cNvSpPr>
              <a:spLocks noChangeArrowheads="1"/>
            </p:cNvSpPr>
            <p:nvPr/>
          </p:nvSpPr>
          <p:spPr bwMode="auto">
            <a:xfrm>
              <a:off x="4495794" y="2847973"/>
              <a:ext cx="100013" cy="100013"/>
            </a:xfrm>
            <a:custGeom>
              <a:avLst/>
              <a:gdLst>
                <a:gd name="T0" fmla="*/ 79 w 278"/>
                <a:gd name="T1" fmla="*/ 20 h 278"/>
                <a:gd name="T2" fmla="*/ 79 w 278"/>
                <a:gd name="T3" fmla="*/ 20 h 278"/>
                <a:gd name="T4" fmla="*/ 20 w 278"/>
                <a:gd name="T5" fmla="*/ 198 h 278"/>
                <a:gd name="T6" fmla="*/ 198 w 278"/>
                <a:gd name="T7" fmla="*/ 238 h 278"/>
                <a:gd name="T8" fmla="*/ 238 w 278"/>
                <a:gd name="T9" fmla="*/ 79 h 278"/>
                <a:gd name="T10" fmla="*/ 79 w 278"/>
                <a:gd name="T11" fmla="*/ 20 h 278"/>
              </a:gdLst>
              <a:ahLst/>
              <a:cxnLst>
                <a:cxn ang="0">
                  <a:pos x="T0" y="T1"/>
                </a:cxn>
                <a:cxn ang="0">
                  <a:pos x="T2" y="T3"/>
                </a:cxn>
                <a:cxn ang="0">
                  <a:pos x="T4" y="T5"/>
                </a:cxn>
                <a:cxn ang="0">
                  <a:pos x="T6" y="T7"/>
                </a:cxn>
                <a:cxn ang="0">
                  <a:pos x="T8" y="T9"/>
                </a:cxn>
                <a:cxn ang="0">
                  <a:pos x="T10" y="T11"/>
                </a:cxn>
              </a:cxnLst>
              <a:rect l="0" t="0" r="r" b="b"/>
              <a:pathLst>
                <a:path w="278" h="278">
                  <a:moveTo>
                    <a:pt x="79" y="20"/>
                  </a:moveTo>
                  <a:lnTo>
                    <a:pt x="79" y="20"/>
                  </a:lnTo>
                  <a:cubicBezTo>
                    <a:pt x="20" y="59"/>
                    <a:pt x="0" y="138"/>
                    <a:pt x="20" y="198"/>
                  </a:cubicBezTo>
                  <a:cubicBezTo>
                    <a:pt x="59" y="257"/>
                    <a:pt x="138" y="277"/>
                    <a:pt x="198" y="238"/>
                  </a:cubicBezTo>
                  <a:cubicBezTo>
                    <a:pt x="257" y="217"/>
                    <a:pt x="277" y="138"/>
                    <a:pt x="238" y="79"/>
                  </a:cubicBezTo>
                  <a:cubicBezTo>
                    <a:pt x="198" y="20"/>
                    <a:pt x="138" y="0"/>
                    <a:pt x="7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8" name="Freeform 6"/>
            <p:cNvSpPr>
              <a:spLocks noChangeArrowheads="1"/>
            </p:cNvSpPr>
            <p:nvPr/>
          </p:nvSpPr>
          <p:spPr bwMode="auto">
            <a:xfrm>
              <a:off x="4530720" y="2747963"/>
              <a:ext cx="163513" cy="165100"/>
            </a:xfrm>
            <a:custGeom>
              <a:avLst/>
              <a:gdLst>
                <a:gd name="T0" fmla="*/ 39 w 456"/>
                <a:gd name="T1" fmla="*/ 20 h 457"/>
                <a:gd name="T2" fmla="*/ 39 w 456"/>
                <a:gd name="T3" fmla="*/ 20 h 457"/>
                <a:gd name="T4" fmla="*/ 19 w 456"/>
                <a:gd name="T5" fmla="*/ 99 h 457"/>
                <a:gd name="T6" fmla="*/ 336 w 456"/>
                <a:gd name="T7" fmla="*/ 436 h 457"/>
                <a:gd name="T8" fmla="*/ 415 w 456"/>
                <a:gd name="T9" fmla="*/ 436 h 457"/>
                <a:gd name="T10" fmla="*/ 415 w 456"/>
                <a:gd name="T11" fmla="*/ 436 h 457"/>
                <a:gd name="T12" fmla="*/ 435 w 456"/>
                <a:gd name="T13" fmla="*/ 357 h 457"/>
                <a:gd name="T14" fmla="*/ 118 w 456"/>
                <a:gd name="T15" fmla="*/ 20 h 457"/>
                <a:gd name="T16" fmla="*/ 39 w 456"/>
                <a:gd name="T17" fmla="*/ 2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6" h="457">
                  <a:moveTo>
                    <a:pt x="39" y="20"/>
                  </a:moveTo>
                  <a:lnTo>
                    <a:pt x="39" y="20"/>
                  </a:lnTo>
                  <a:cubicBezTo>
                    <a:pt x="0" y="40"/>
                    <a:pt x="0" y="80"/>
                    <a:pt x="19" y="99"/>
                  </a:cubicBezTo>
                  <a:cubicBezTo>
                    <a:pt x="336" y="436"/>
                    <a:pt x="336" y="436"/>
                    <a:pt x="336" y="436"/>
                  </a:cubicBezTo>
                  <a:cubicBezTo>
                    <a:pt x="376" y="456"/>
                    <a:pt x="396" y="456"/>
                    <a:pt x="415" y="436"/>
                  </a:cubicBezTo>
                  <a:lnTo>
                    <a:pt x="415" y="436"/>
                  </a:lnTo>
                  <a:cubicBezTo>
                    <a:pt x="455" y="396"/>
                    <a:pt x="455" y="377"/>
                    <a:pt x="435" y="357"/>
                  </a:cubicBezTo>
                  <a:cubicBezTo>
                    <a:pt x="118" y="20"/>
                    <a:pt x="118" y="20"/>
                    <a:pt x="118" y="20"/>
                  </a:cubicBezTo>
                  <a:cubicBezTo>
                    <a:pt x="79" y="0"/>
                    <a:pt x="59" y="0"/>
                    <a:pt x="3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9" name="Freeform 7"/>
            <p:cNvSpPr>
              <a:spLocks noChangeArrowheads="1"/>
            </p:cNvSpPr>
            <p:nvPr/>
          </p:nvSpPr>
          <p:spPr bwMode="auto">
            <a:xfrm>
              <a:off x="4146550" y="3068638"/>
              <a:ext cx="220663" cy="136525"/>
            </a:xfrm>
            <a:custGeom>
              <a:avLst/>
              <a:gdLst>
                <a:gd name="T0" fmla="*/ 614 w 615"/>
                <a:gd name="T1" fmla="*/ 317 h 378"/>
                <a:gd name="T2" fmla="*/ 614 w 615"/>
                <a:gd name="T3" fmla="*/ 317 h 378"/>
                <a:gd name="T4" fmla="*/ 555 w 615"/>
                <a:gd name="T5" fmla="*/ 258 h 378"/>
                <a:gd name="T6" fmla="*/ 100 w 615"/>
                <a:gd name="T7" fmla="*/ 0 h 378"/>
                <a:gd name="T8" fmla="*/ 0 w 615"/>
                <a:gd name="T9" fmla="*/ 100 h 378"/>
                <a:gd name="T10" fmla="*/ 40 w 615"/>
                <a:gd name="T11" fmla="*/ 139 h 378"/>
                <a:gd name="T12" fmla="*/ 535 w 615"/>
                <a:gd name="T13" fmla="*/ 377 h 378"/>
                <a:gd name="T14" fmla="*/ 614 w 615"/>
                <a:gd name="T15" fmla="*/ 317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5" h="378">
                  <a:moveTo>
                    <a:pt x="614" y="317"/>
                  </a:moveTo>
                  <a:lnTo>
                    <a:pt x="614" y="317"/>
                  </a:lnTo>
                  <a:cubicBezTo>
                    <a:pt x="614" y="297"/>
                    <a:pt x="595" y="258"/>
                    <a:pt x="555" y="258"/>
                  </a:cubicBezTo>
                  <a:cubicBezTo>
                    <a:pt x="317" y="199"/>
                    <a:pt x="159" y="60"/>
                    <a:pt x="100" y="0"/>
                  </a:cubicBezTo>
                  <a:cubicBezTo>
                    <a:pt x="0" y="100"/>
                    <a:pt x="0" y="100"/>
                    <a:pt x="0" y="100"/>
                  </a:cubicBezTo>
                  <a:cubicBezTo>
                    <a:pt x="21" y="119"/>
                    <a:pt x="40" y="119"/>
                    <a:pt x="40" y="139"/>
                  </a:cubicBezTo>
                  <a:cubicBezTo>
                    <a:pt x="139" y="218"/>
                    <a:pt x="297" y="337"/>
                    <a:pt x="535" y="377"/>
                  </a:cubicBezTo>
                  <a:cubicBezTo>
                    <a:pt x="575" y="377"/>
                    <a:pt x="614" y="357"/>
                    <a:pt x="614" y="317"/>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grpSp>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求    解</a:t>
            </a:r>
            <a:endParaRPr lang="zh-CN" altLang="en-US" sz="2400" dirty="0">
              <a:solidFill>
                <a:srgbClr val="784B23"/>
              </a:solidFill>
              <a:latin typeface="微软雅黑" panose="020B0503020204020204" pitchFamily="34" charset="-122"/>
              <a:ea typeface="微软雅黑" panose="020B0503020204020204" pitchFamily="34" charset="-122"/>
            </a:endParaRPr>
          </a:p>
        </p:txBody>
      </p:sp>
      <p:sp>
        <p:nvSpPr>
          <p:cNvPr id="30" name="Title 20"/>
          <p:cNvSpPr txBox="1"/>
          <p:nvPr/>
        </p:nvSpPr>
        <p:spPr>
          <a:xfrm>
            <a:off x="4739079" y="1862114"/>
            <a:ext cx="867455" cy="216406"/>
          </a:xfrm>
          <a:prstGeom prst="rect">
            <a:avLst/>
          </a:prstGeom>
        </p:spPr>
        <p:txBody>
          <a:bodyPr vert="horz" lIns="45720" tIns="22860" rIns="45720" bIns="2286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ts val="1500"/>
              </a:lnSpc>
            </a:pPr>
            <a:r>
              <a:rPr lang="en-US" sz="1200" b="1" dirty="0">
                <a:solidFill>
                  <a:schemeClr val="bg1">
                    <a:lumMod val="50000"/>
                  </a:schemeClr>
                </a:solidFill>
                <a:latin typeface="Lato Regular"/>
                <a:ea typeface="微软雅黑" panose="020B0503020204020204" pitchFamily="34" charset="-122"/>
                <a:cs typeface="Lato Regular"/>
              </a:rPr>
              <a:t>01 </a:t>
            </a:r>
            <a:endParaRPr lang="en-US" sz="1200" b="1" dirty="0">
              <a:solidFill>
                <a:schemeClr val="bg1">
                  <a:lumMod val="50000"/>
                </a:schemeClr>
              </a:solidFill>
              <a:latin typeface="Lato Regular"/>
              <a:ea typeface="微软雅黑" panose="020B0503020204020204" pitchFamily="34" charset="-122"/>
              <a:cs typeface="Lato Regular"/>
            </a:endParaRPr>
          </a:p>
        </p:txBody>
      </p:sp>
      <p:sp>
        <p:nvSpPr>
          <p:cNvPr id="32" name="矩形 31"/>
          <p:cNvSpPr/>
          <p:nvPr/>
        </p:nvSpPr>
        <p:spPr>
          <a:xfrm>
            <a:off x="5463368" y="1820063"/>
            <a:ext cx="2926359" cy="1246495"/>
          </a:xfrm>
          <a:prstGeom prst="rect">
            <a:avLst/>
          </a:prstGeom>
        </p:spPr>
        <p:txBody>
          <a:bodyPr wrap="square">
            <a:spAutoFit/>
          </a:bodyPr>
          <a:lstStyle/>
          <a:p>
            <a:pPr fontAlgn="base">
              <a:lnSpc>
                <a:spcPts val="1500"/>
              </a:lnSpc>
              <a:spcBef>
                <a:spcPct val="0"/>
              </a:spcBef>
              <a:spcAft>
                <a:spcPct val="0"/>
              </a:spcAft>
            </a:pP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a  =   3</a:t>
            </a:r>
            <a:endParaRPr lang="en-US" altLang="en-US"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endParaRPr lang="en-US" altLang="zh-CN"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if  a &gt; 5:</a:t>
            </a:r>
            <a:endParaRPr lang="en-US" altLang="en-US"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    b = True</a:t>
            </a:r>
            <a:endParaRPr lang="en-US" altLang="zh-CN"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else:</a:t>
            </a:r>
            <a:endParaRPr lang="en-US" altLang="zh-CN"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    b = False</a:t>
            </a:r>
            <a:endParaRPr lang="en-US" altLang="zh-CN" sz="1400" b="1"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13" name="Title 20"/>
          <p:cNvSpPr txBox="1"/>
          <p:nvPr/>
        </p:nvSpPr>
        <p:spPr>
          <a:xfrm>
            <a:off x="4739079" y="4059709"/>
            <a:ext cx="867455" cy="231089"/>
          </a:xfrm>
          <a:prstGeom prst="rect">
            <a:avLst/>
          </a:prstGeom>
        </p:spPr>
        <p:txBody>
          <a:bodyPr vert="horz" lIns="45720" tIns="22860" rIns="45720" bIns="2286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ts val="1500"/>
              </a:lnSpc>
            </a:pPr>
            <a:r>
              <a:rPr lang="en-US" sz="1200" b="1" dirty="0">
                <a:solidFill>
                  <a:schemeClr val="bg1">
                    <a:lumMod val="50000"/>
                  </a:schemeClr>
                </a:solidFill>
                <a:latin typeface="Lato Regular"/>
                <a:ea typeface="微软雅黑" panose="020B0503020204020204" pitchFamily="34" charset="-122"/>
                <a:cs typeface="Lato Regular"/>
              </a:rPr>
              <a:t>02 </a:t>
            </a:r>
            <a:endParaRPr lang="en-US" sz="1200" b="1" dirty="0">
              <a:solidFill>
                <a:schemeClr val="bg1">
                  <a:lumMod val="50000"/>
                </a:schemeClr>
              </a:solidFill>
              <a:latin typeface="Lato Regular"/>
              <a:ea typeface="微软雅黑" panose="020B0503020204020204" pitchFamily="34" charset="-122"/>
              <a:cs typeface="Lato Regular"/>
            </a:endParaRPr>
          </a:p>
        </p:txBody>
      </p:sp>
      <p:sp>
        <p:nvSpPr>
          <p:cNvPr id="14" name="矩形 13"/>
          <p:cNvSpPr/>
          <p:nvPr/>
        </p:nvSpPr>
        <p:spPr>
          <a:xfrm>
            <a:off x="5463368" y="4024999"/>
            <a:ext cx="2926359" cy="669414"/>
          </a:xfrm>
          <a:prstGeom prst="rect">
            <a:avLst/>
          </a:prstGeom>
        </p:spPr>
        <p:txBody>
          <a:bodyPr wrap="square">
            <a:spAutoFit/>
          </a:bodyPr>
          <a:lstStyle/>
          <a:p>
            <a:pPr fontAlgn="base">
              <a:lnSpc>
                <a:spcPts val="1500"/>
              </a:lnSpc>
              <a:spcBef>
                <a:spcPct val="0"/>
              </a:spcBef>
              <a:spcAft>
                <a:spcPct val="0"/>
              </a:spcAft>
            </a:pP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a  =   3</a:t>
            </a:r>
            <a:endParaRPr lang="en-US" altLang="en-US"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endParaRPr lang="en-US" altLang="zh-CN"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b = True  if   a&gt;5  else False</a:t>
            </a:r>
            <a:endParaRPr lang="en-US" altLang="zh-CN" sz="1400" b="1" dirty="0">
              <a:latin typeface="微软雅黑" panose="020B0503020204020204" pitchFamily="34" charset="-122"/>
              <a:ea typeface="微软雅黑" panose="020B0503020204020204" pitchFamily="34" charset="-122"/>
              <a:sym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三目运算</a:t>
            </a:r>
            <a:r>
              <a:rPr lang="zh-CN" altLang="en-US" sz="2400" dirty="0">
                <a:solidFill>
                  <a:srgbClr val="784B23"/>
                </a:solidFill>
                <a:latin typeface="微软雅黑" panose="020B0503020204020204" pitchFamily="34" charset="-122"/>
                <a:ea typeface="微软雅黑" panose="020B0503020204020204" pitchFamily="34" charset="-122"/>
              </a:rPr>
              <a:t>总结</a:t>
            </a:r>
            <a:endParaRPr lang="zh-CN" altLang="en-US" sz="2400" dirty="0">
              <a:solidFill>
                <a:srgbClr val="784B23"/>
              </a:solidFill>
              <a:latin typeface="微软雅黑" panose="020B0503020204020204" pitchFamily="34" charset="-122"/>
              <a:ea typeface="微软雅黑" panose="020B0503020204020204" pitchFamily="34" charset="-122"/>
            </a:endParaRPr>
          </a:p>
        </p:txBody>
      </p:sp>
      <p:sp>
        <p:nvSpPr>
          <p:cNvPr id="3" name="Oval 84"/>
          <p:cNvSpPr/>
          <p:nvPr/>
        </p:nvSpPr>
        <p:spPr bwMode="auto">
          <a:xfrm>
            <a:off x="1786495" y="1984703"/>
            <a:ext cx="764860" cy="76506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8965">
              <a:lnSpc>
                <a:spcPts val="1500"/>
              </a:lnSpc>
              <a:defRPr/>
            </a:pPr>
            <a:endParaRPr lang="en-US" sz="1200" dirty="0">
              <a:solidFill>
                <a:prstClr val="white"/>
              </a:solidFill>
              <a:latin typeface="Calibri Light" panose="020F0302020204030204"/>
              <a:ea typeface="微软雅黑" panose="020B0503020204020204" pitchFamily="34" charset="-122"/>
            </a:endParaRPr>
          </a:p>
        </p:txBody>
      </p:sp>
      <p:sp>
        <p:nvSpPr>
          <p:cNvPr id="7" name="Freeform 36"/>
          <p:cNvSpPr>
            <a:spLocks noChangeArrowheads="1"/>
          </p:cNvSpPr>
          <p:nvPr/>
        </p:nvSpPr>
        <p:spPr bwMode="auto">
          <a:xfrm>
            <a:off x="2034914" y="2190162"/>
            <a:ext cx="272695" cy="354873"/>
          </a:xfrm>
          <a:custGeom>
            <a:avLst/>
            <a:gdLst>
              <a:gd name="T0" fmla="*/ 115 w 320"/>
              <a:gd name="T1" fmla="*/ 62 h 417"/>
              <a:gd name="T2" fmla="*/ 115 w 320"/>
              <a:gd name="T3" fmla="*/ 62 h 417"/>
              <a:gd name="T4" fmla="*/ 62 w 320"/>
              <a:gd name="T5" fmla="*/ 0 h 417"/>
              <a:gd name="T6" fmla="*/ 0 w 320"/>
              <a:gd name="T7" fmla="*/ 62 h 417"/>
              <a:gd name="T8" fmla="*/ 36 w 320"/>
              <a:gd name="T9" fmla="*/ 115 h 417"/>
              <a:gd name="T10" fmla="*/ 36 w 320"/>
              <a:gd name="T11" fmla="*/ 301 h 417"/>
              <a:gd name="T12" fmla="*/ 0 w 320"/>
              <a:gd name="T13" fmla="*/ 354 h 417"/>
              <a:gd name="T14" fmla="*/ 62 w 320"/>
              <a:gd name="T15" fmla="*/ 416 h 417"/>
              <a:gd name="T16" fmla="*/ 115 w 320"/>
              <a:gd name="T17" fmla="*/ 354 h 417"/>
              <a:gd name="T18" fmla="*/ 80 w 320"/>
              <a:gd name="T19" fmla="*/ 301 h 417"/>
              <a:gd name="T20" fmla="*/ 80 w 320"/>
              <a:gd name="T21" fmla="*/ 115 h 417"/>
              <a:gd name="T22" fmla="*/ 115 w 320"/>
              <a:gd name="T23" fmla="*/ 62 h 417"/>
              <a:gd name="T24" fmla="*/ 98 w 320"/>
              <a:gd name="T25" fmla="*/ 354 h 417"/>
              <a:gd name="T26" fmla="*/ 98 w 320"/>
              <a:gd name="T27" fmla="*/ 354 h 417"/>
              <a:gd name="T28" fmla="*/ 62 w 320"/>
              <a:gd name="T29" fmla="*/ 390 h 417"/>
              <a:gd name="T30" fmla="*/ 27 w 320"/>
              <a:gd name="T31" fmla="*/ 354 h 417"/>
              <a:gd name="T32" fmla="*/ 62 w 320"/>
              <a:gd name="T33" fmla="*/ 319 h 417"/>
              <a:gd name="T34" fmla="*/ 98 w 320"/>
              <a:gd name="T35" fmla="*/ 354 h 417"/>
              <a:gd name="T36" fmla="*/ 62 w 320"/>
              <a:gd name="T37" fmla="*/ 88 h 417"/>
              <a:gd name="T38" fmla="*/ 62 w 320"/>
              <a:gd name="T39" fmla="*/ 88 h 417"/>
              <a:gd name="T40" fmla="*/ 27 w 320"/>
              <a:gd name="T41" fmla="*/ 62 h 417"/>
              <a:gd name="T42" fmla="*/ 62 w 320"/>
              <a:gd name="T43" fmla="*/ 27 h 417"/>
              <a:gd name="T44" fmla="*/ 98 w 320"/>
              <a:gd name="T45" fmla="*/ 62 h 417"/>
              <a:gd name="T46" fmla="*/ 62 w 320"/>
              <a:gd name="T47" fmla="*/ 88 h 417"/>
              <a:gd name="T48" fmla="*/ 284 w 320"/>
              <a:gd name="T49" fmla="*/ 301 h 417"/>
              <a:gd name="T50" fmla="*/ 284 w 320"/>
              <a:gd name="T51" fmla="*/ 301 h 417"/>
              <a:gd name="T52" fmla="*/ 284 w 320"/>
              <a:gd name="T53" fmla="*/ 115 h 417"/>
              <a:gd name="T54" fmla="*/ 319 w 320"/>
              <a:gd name="T55" fmla="*/ 62 h 417"/>
              <a:gd name="T56" fmla="*/ 257 w 320"/>
              <a:gd name="T57" fmla="*/ 0 h 417"/>
              <a:gd name="T58" fmla="*/ 195 w 320"/>
              <a:gd name="T59" fmla="*/ 62 h 417"/>
              <a:gd name="T60" fmla="*/ 239 w 320"/>
              <a:gd name="T61" fmla="*/ 115 h 417"/>
              <a:gd name="T62" fmla="*/ 239 w 320"/>
              <a:gd name="T63" fmla="*/ 301 h 417"/>
              <a:gd name="T64" fmla="*/ 195 w 320"/>
              <a:gd name="T65" fmla="*/ 354 h 417"/>
              <a:gd name="T66" fmla="*/ 257 w 320"/>
              <a:gd name="T67" fmla="*/ 416 h 417"/>
              <a:gd name="T68" fmla="*/ 319 w 320"/>
              <a:gd name="T69" fmla="*/ 354 h 417"/>
              <a:gd name="T70" fmla="*/ 284 w 320"/>
              <a:gd name="T71" fmla="*/ 301 h 417"/>
              <a:gd name="T72" fmla="*/ 221 w 320"/>
              <a:gd name="T73" fmla="*/ 62 h 417"/>
              <a:gd name="T74" fmla="*/ 221 w 320"/>
              <a:gd name="T75" fmla="*/ 62 h 417"/>
              <a:gd name="T76" fmla="*/ 257 w 320"/>
              <a:gd name="T77" fmla="*/ 27 h 417"/>
              <a:gd name="T78" fmla="*/ 292 w 320"/>
              <a:gd name="T79" fmla="*/ 62 h 417"/>
              <a:gd name="T80" fmla="*/ 257 w 320"/>
              <a:gd name="T81" fmla="*/ 88 h 417"/>
              <a:gd name="T82" fmla="*/ 221 w 320"/>
              <a:gd name="T83" fmla="*/ 62 h 417"/>
              <a:gd name="T84" fmla="*/ 257 w 320"/>
              <a:gd name="T85" fmla="*/ 390 h 417"/>
              <a:gd name="T86" fmla="*/ 257 w 320"/>
              <a:gd name="T87" fmla="*/ 390 h 417"/>
              <a:gd name="T88" fmla="*/ 221 w 320"/>
              <a:gd name="T89" fmla="*/ 354 h 417"/>
              <a:gd name="T90" fmla="*/ 257 w 320"/>
              <a:gd name="T91" fmla="*/ 319 h 417"/>
              <a:gd name="T92" fmla="*/ 292 w 320"/>
              <a:gd name="T93" fmla="*/ 354 h 417"/>
              <a:gd name="T94" fmla="*/ 257 w 320"/>
              <a:gd name="T95" fmla="*/ 39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0" h="417">
                <a:moveTo>
                  <a:pt x="115" y="62"/>
                </a:moveTo>
                <a:lnTo>
                  <a:pt x="115" y="62"/>
                </a:lnTo>
                <a:cubicBezTo>
                  <a:pt x="115" y="27"/>
                  <a:pt x="89" y="0"/>
                  <a:pt x="62" y="0"/>
                </a:cubicBezTo>
                <a:cubicBezTo>
                  <a:pt x="27" y="0"/>
                  <a:pt x="0" y="27"/>
                  <a:pt x="0" y="62"/>
                </a:cubicBezTo>
                <a:cubicBezTo>
                  <a:pt x="0" y="80"/>
                  <a:pt x="18" y="106"/>
                  <a:pt x="36" y="115"/>
                </a:cubicBezTo>
                <a:cubicBezTo>
                  <a:pt x="36" y="301"/>
                  <a:pt x="36" y="301"/>
                  <a:pt x="36" y="301"/>
                </a:cubicBezTo>
                <a:cubicBezTo>
                  <a:pt x="18" y="310"/>
                  <a:pt x="0" y="328"/>
                  <a:pt x="0" y="354"/>
                </a:cubicBezTo>
                <a:cubicBezTo>
                  <a:pt x="0" y="390"/>
                  <a:pt x="27" y="416"/>
                  <a:pt x="62" y="416"/>
                </a:cubicBezTo>
                <a:cubicBezTo>
                  <a:pt x="89" y="416"/>
                  <a:pt x="115" y="390"/>
                  <a:pt x="115" y="354"/>
                </a:cubicBezTo>
                <a:cubicBezTo>
                  <a:pt x="115" y="328"/>
                  <a:pt x="106" y="310"/>
                  <a:pt x="80" y="301"/>
                </a:cubicBezTo>
                <a:cubicBezTo>
                  <a:pt x="80" y="115"/>
                  <a:pt x="80" y="115"/>
                  <a:pt x="80" y="115"/>
                </a:cubicBezTo>
                <a:cubicBezTo>
                  <a:pt x="106" y="106"/>
                  <a:pt x="115" y="80"/>
                  <a:pt x="115" y="62"/>
                </a:cubicBezTo>
                <a:close/>
                <a:moveTo>
                  <a:pt x="98" y="354"/>
                </a:moveTo>
                <a:lnTo>
                  <a:pt x="98" y="354"/>
                </a:lnTo>
                <a:cubicBezTo>
                  <a:pt x="98" y="372"/>
                  <a:pt x="80" y="390"/>
                  <a:pt x="62" y="390"/>
                </a:cubicBezTo>
                <a:cubicBezTo>
                  <a:pt x="44" y="390"/>
                  <a:pt x="27" y="372"/>
                  <a:pt x="27" y="354"/>
                </a:cubicBezTo>
                <a:cubicBezTo>
                  <a:pt x="27" y="337"/>
                  <a:pt x="44" y="319"/>
                  <a:pt x="62" y="319"/>
                </a:cubicBezTo>
                <a:cubicBezTo>
                  <a:pt x="80" y="319"/>
                  <a:pt x="98" y="337"/>
                  <a:pt x="98" y="354"/>
                </a:cubicBezTo>
                <a:close/>
                <a:moveTo>
                  <a:pt x="62" y="88"/>
                </a:moveTo>
                <a:lnTo>
                  <a:pt x="62" y="88"/>
                </a:lnTo>
                <a:cubicBezTo>
                  <a:pt x="44" y="88"/>
                  <a:pt x="27" y="80"/>
                  <a:pt x="27" y="62"/>
                </a:cubicBezTo>
                <a:cubicBezTo>
                  <a:pt x="27" y="35"/>
                  <a:pt x="44" y="27"/>
                  <a:pt x="62" y="27"/>
                </a:cubicBezTo>
                <a:cubicBezTo>
                  <a:pt x="80" y="27"/>
                  <a:pt x="98" y="35"/>
                  <a:pt x="98" y="62"/>
                </a:cubicBezTo>
                <a:cubicBezTo>
                  <a:pt x="98" y="80"/>
                  <a:pt x="80" y="88"/>
                  <a:pt x="62" y="88"/>
                </a:cubicBezTo>
                <a:close/>
                <a:moveTo>
                  <a:pt x="284" y="301"/>
                </a:moveTo>
                <a:lnTo>
                  <a:pt x="284" y="301"/>
                </a:lnTo>
                <a:cubicBezTo>
                  <a:pt x="284" y="115"/>
                  <a:pt x="284" y="115"/>
                  <a:pt x="284" y="115"/>
                </a:cubicBezTo>
                <a:cubicBezTo>
                  <a:pt x="302" y="106"/>
                  <a:pt x="319" y="80"/>
                  <a:pt x="319" y="62"/>
                </a:cubicBezTo>
                <a:cubicBezTo>
                  <a:pt x="319" y="27"/>
                  <a:pt x="292" y="0"/>
                  <a:pt x="257" y="0"/>
                </a:cubicBezTo>
                <a:cubicBezTo>
                  <a:pt x="221" y="0"/>
                  <a:pt x="195" y="27"/>
                  <a:pt x="195" y="62"/>
                </a:cubicBezTo>
                <a:cubicBezTo>
                  <a:pt x="195" y="80"/>
                  <a:pt x="212" y="106"/>
                  <a:pt x="239" y="115"/>
                </a:cubicBezTo>
                <a:cubicBezTo>
                  <a:pt x="239" y="301"/>
                  <a:pt x="239" y="301"/>
                  <a:pt x="239" y="301"/>
                </a:cubicBezTo>
                <a:cubicBezTo>
                  <a:pt x="212" y="310"/>
                  <a:pt x="195" y="328"/>
                  <a:pt x="195" y="354"/>
                </a:cubicBezTo>
                <a:cubicBezTo>
                  <a:pt x="195" y="390"/>
                  <a:pt x="221" y="416"/>
                  <a:pt x="257" y="416"/>
                </a:cubicBezTo>
                <a:cubicBezTo>
                  <a:pt x="292" y="416"/>
                  <a:pt x="319" y="390"/>
                  <a:pt x="319" y="354"/>
                </a:cubicBezTo>
                <a:cubicBezTo>
                  <a:pt x="319" y="328"/>
                  <a:pt x="302" y="310"/>
                  <a:pt x="284" y="301"/>
                </a:cubicBezTo>
                <a:close/>
                <a:moveTo>
                  <a:pt x="221" y="62"/>
                </a:moveTo>
                <a:lnTo>
                  <a:pt x="221" y="62"/>
                </a:lnTo>
                <a:cubicBezTo>
                  <a:pt x="221" y="35"/>
                  <a:pt x="239" y="27"/>
                  <a:pt x="257" y="27"/>
                </a:cubicBezTo>
                <a:cubicBezTo>
                  <a:pt x="275" y="27"/>
                  <a:pt x="292" y="35"/>
                  <a:pt x="292" y="62"/>
                </a:cubicBezTo>
                <a:cubicBezTo>
                  <a:pt x="292" y="80"/>
                  <a:pt x="275" y="88"/>
                  <a:pt x="257" y="88"/>
                </a:cubicBezTo>
                <a:cubicBezTo>
                  <a:pt x="239" y="88"/>
                  <a:pt x="221" y="80"/>
                  <a:pt x="221" y="62"/>
                </a:cubicBezTo>
                <a:close/>
                <a:moveTo>
                  <a:pt x="257" y="390"/>
                </a:moveTo>
                <a:lnTo>
                  <a:pt x="257" y="390"/>
                </a:lnTo>
                <a:cubicBezTo>
                  <a:pt x="239" y="390"/>
                  <a:pt x="221" y="372"/>
                  <a:pt x="221" y="354"/>
                </a:cubicBezTo>
                <a:cubicBezTo>
                  <a:pt x="221" y="337"/>
                  <a:pt x="239" y="319"/>
                  <a:pt x="257" y="319"/>
                </a:cubicBezTo>
                <a:cubicBezTo>
                  <a:pt x="275" y="319"/>
                  <a:pt x="292" y="337"/>
                  <a:pt x="292" y="354"/>
                </a:cubicBezTo>
                <a:cubicBezTo>
                  <a:pt x="292" y="372"/>
                  <a:pt x="275" y="390"/>
                  <a:pt x="257" y="390"/>
                </a:cubicBezTo>
                <a:close/>
              </a:path>
            </a:pathLst>
          </a:custGeom>
          <a:solidFill>
            <a:schemeClr val="bg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10" name="Freeform 22"/>
          <p:cNvSpPr/>
          <p:nvPr/>
        </p:nvSpPr>
        <p:spPr bwMode="auto">
          <a:xfrm>
            <a:off x="8305237" y="1677340"/>
            <a:ext cx="925643" cy="724835"/>
          </a:xfrm>
          <a:custGeom>
            <a:avLst/>
            <a:gdLst>
              <a:gd name="T0" fmla="*/ 61 w 518"/>
              <a:gd name="T1" fmla="*/ 371 h 406"/>
              <a:gd name="T2" fmla="*/ 344 w 518"/>
              <a:gd name="T3" fmla="*/ 262 h 406"/>
              <a:gd name="T4" fmla="*/ 518 w 518"/>
              <a:gd name="T5" fmla="*/ 7 h 406"/>
              <a:gd name="T6" fmla="*/ 52 w 518"/>
              <a:gd name="T7" fmla="*/ 170 h 406"/>
              <a:gd name="T8" fmla="*/ 40 w 518"/>
              <a:gd name="T9" fmla="*/ 354 h 406"/>
              <a:gd name="T10" fmla="*/ 410 w 518"/>
              <a:gd name="T11" fmla="*/ 52 h 406"/>
              <a:gd name="T12" fmla="*/ 61 w 518"/>
              <a:gd name="T13" fmla="*/ 371 h 406"/>
            </a:gdLst>
            <a:ahLst/>
            <a:cxnLst>
              <a:cxn ang="0">
                <a:pos x="T0" y="T1"/>
              </a:cxn>
              <a:cxn ang="0">
                <a:pos x="T2" y="T3"/>
              </a:cxn>
              <a:cxn ang="0">
                <a:pos x="T4" y="T5"/>
              </a:cxn>
              <a:cxn ang="0">
                <a:pos x="T6" y="T7"/>
              </a:cxn>
              <a:cxn ang="0">
                <a:pos x="T8" y="T9"/>
              </a:cxn>
              <a:cxn ang="0">
                <a:pos x="T10" y="T11"/>
              </a:cxn>
              <a:cxn ang="0">
                <a:pos x="T12" y="T13"/>
              </a:cxn>
            </a:cxnLst>
            <a:rect l="0" t="0" r="r" b="b"/>
            <a:pathLst>
              <a:path w="518" h="406">
                <a:moveTo>
                  <a:pt x="61" y="371"/>
                </a:moveTo>
                <a:cubicBezTo>
                  <a:pt x="183" y="406"/>
                  <a:pt x="299" y="379"/>
                  <a:pt x="344" y="262"/>
                </a:cubicBezTo>
                <a:cubicBezTo>
                  <a:pt x="392" y="143"/>
                  <a:pt x="434" y="58"/>
                  <a:pt x="518" y="7"/>
                </a:cubicBezTo>
                <a:cubicBezTo>
                  <a:pt x="331" y="0"/>
                  <a:pt x="159" y="28"/>
                  <a:pt x="52" y="170"/>
                </a:cubicBezTo>
                <a:cubicBezTo>
                  <a:pt x="0" y="241"/>
                  <a:pt x="6" y="303"/>
                  <a:pt x="40" y="354"/>
                </a:cubicBezTo>
                <a:cubicBezTo>
                  <a:pt x="128" y="217"/>
                  <a:pt x="262" y="119"/>
                  <a:pt x="410" y="52"/>
                </a:cubicBezTo>
                <a:cubicBezTo>
                  <a:pt x="240" y="142"/>
                  <a:pt x="138" y="244"/>
                  <a:pt x="61" y="371"/>
                </a:cubicBezTo>
                <a:close/>
              </a:path>
            </a:pathLst>
          </a:custGeom>
          <a:solidFill>
            <a:schemeClr val="accent1"/>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1" name="Freeform 23"/>
          <p:cNvSpPr/>
          <p:nvPr/>
        </p:nvSpPr>
        <p:spPr bwMode="auto">
          <a:xfrm>
            <a:off x="7197996" y="1873099"/>
            <a:ext cx="786355" cy="580220"/>
          </a:xfrm>
          <a:custGeom>
            <a:avLst/>
            <a:gdLst>
              <a:gd name="T0" fmla="*/ 404 w 441"/>
              <a:gd name="T1" fmla="*/ 263 h 325"/>
              <a:gd name="T2" fmla="*/ 164 w 441"/>
              <a:gd name="T3" fmla="*/ 220 h 325"/>
              <a:gd name="T4" fmla="*/ 0 w 441"/>
              <a:gd name="T5" fmla="*/ 29 h 325"/>
              <a:gd name="T6" fmla="*/ 338 w 441"/>
              <a:gd name="T7" fmla="*/ 79 h 325"/>
              <a:gd name="T8" fmla="*/ 415 w 441"/>
              <a:gd name="T9" fmla="*/ 244 h 325"/>
              <a:gd name="T10" fmla="*/ 109 w 441"/>
              <a:gd name="T11" fmla="*/ 53 h 325"/>
              <a:gd name="T12" fmla="*/ 404 w 441"/>
              <a:gd name="T13" fmla="*/ 263 h 325"/>
            </a:gdLst>
            <a:ahLst/>
            <a:cxnLst>
              <a:cxn ang="0">
                <a:pos x="T0" y="T1"/>
              </a:cxn>
              <a:cxn ang="0">
                <a:pos x="T2" y="T3"/>
              </a:cxn>
              <a:cxn ang="0">
                <a:pos x="T4" y="T5"/>
              </a:cxn>
              <a:cxn ang="0">
                <a:pos x="T6" y="T7"/>
              </a:cxn>
              <a:cxn ang="0">
                <a:pos x="T8" y="T9"/>
              </a:cxn>
              <a:cxn ang="0">
                <a:pos x="T10" y="T11"/>
              </a:cxn>
              <a:cxn ang="0">
                <a:pos x="T12" y="T13"/>
              </a:cxn>
            </a:cxnLst>
            <a:rect l="0" t="0" r="r" b="b"/>
            <a:pathLst>
              <a:path w="441" h="325">
                <a:moveTo>
                  <a:pt x="404" y="263"/>
                </a:moveTo>
                <a:cubicBezTo>
                  <a:pt x="322" y="325"/>
                  <a:pt x="221" y="320"/>
                  <a:pt x="164" y="220"/>
                </a:cubicBezTo>
                <a:cubicBezTo>
                  <a:pt x="123" y="144"/>
                  <a:pt x="82" y="76"/>
                  <a:pt x="0" y="29"/>
                </a:cubicBezTo>
                <a:cubicBezTo>
                  <a:pt x="126" y="0"/>
                  <a:pt x="241" y="8"/>
                  <a:pt x="338" y="79"/>
                </a:cubicBezTo>
                <a:cubicBezTo>
                  <a:pt x="338" y="79"/>
                  <a:pt x="441" y="140"/>
                  <a:pt x="415" y="244"/>
                </a:cubicBezTo>
                <a:cubicBezTo>
                  <a:pt x="334" y="154"/>
                  <a:pt x="226" y="93"/>
                  <a:pt x="109" y="53"/>
                </a:cubicBezTo>
                <a:cubicBezTo>
                  <a:pt x="244" y="109"/>
                  <a:pt x="334" y="176"/>
                  <a:pt x="404" y="263"/>
                </a:cubicBezTo>
                <a:close/>
              </a:path>
            </a:pathLst>
          </a:custGeom>
          <a:solidFill>
            <a:schemeClr val="accent3"/>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2" name="Freeform 24"/>
          <p:cNvSpPr/>
          <p:nvPr/>
        </p:nvSpPr>
        <p:spPr bwMode="auto">
          <a:xfrm>
            <a:off x="6921186" y="2211707"/>
            <a:ext cx="2796319" cy="3775837"/>
          </a:xfrm>
          <a:custGeom>
            <a:avLst/>
            <a:gdLst>
              <a:gd name="T0" fmla="*/ 1317 w 1567"/>
              <a:gd name="T1" fmla="*/ 1087 h 2116"/>
              <a:gd name="T2" fmla="*/ 1512 w 1567"/>
              <a:gd name="T3" fmla="*/ 862 h 2116"/>
              <a:gd name="T4" fmla="*/ 1211 w 1567"/>
              <a:gd name="T5" fmla="*/ 1050 h 2116"/>
              <a:gd name="T6" fmla="*/ 1029 w 1567"/>
              <a:gd name="T7" fmla="*/ 1123 h 2116"/>
              <a:gd name="T8" fmla="*/ 1064 w 1567"/>
              <a:gd name="T9" fmla="*/ 1044 h 2116"/>
              <a:gd name="T10" fmla="*/ 1111 w 1567"/>
              <a:gd name="T11" fmla="*/ 909 h 2116"/>
              <a:gd name="T12" fmla="*/ 1567 w 1567"/>
              <a:gd name="T13" fmla="*/ 524 h 2116"/>
              <a:gd name="T14" fmla="*/ 1131 w 1567"/>
              <a:gd name="T15" fmla="*/ 761 h 2116"/>
              <a:gd name="T16" fmla="*/ 1114 w 1567"/>
              <a:gd name="T17" fmla="*/ 579 h 2116"/>
              <a:gd name="T18" fmla="*/ 1284 w 1567"/>
              <a:gd name="T19" fmla="*/ 266 h 2116"/>
              <a:gd name="T20" fmla="*/ 1087 w 1567"/>
              <a:gd name="T21" fmla="*/ 490 h 2116"/>
              <a:gd name="T22" fmla="*/ 987 w 1567"/>
              <a:gd name="T23" fmla="*/ 310 h 2116"/>
              <a:gd name="T24" fmla="*/ 1017 w 1567"/>
              <a:gd name="T25" fmla="*/ 937 h 2116"/>
              <a:gd name="T26" fmla="*/ 795 w 1567"/>
              <a:gd name="T27" fmla="*/ 509 h 2116"/>
              <a:gd name="T28" fmla="*/ 899 w 1567"/>
              <a:gd name="T29" fmla="*/ 1168 h 2116"/>
              <a:gd name="T30" fmla="*/ 820 w 1567"/>
              <a:gd name="T31" fmla="*/ 1358 h 2116"/>
              <a:gd name="T32" fmla="*/ 644 w 1567"/>
              <a:gd name="T33" fmla="*/ 942 h 2116"/>
              <a:gd name="T34" fmla="*/ 873 w 1567"/>
              <a:gd name="T35" fmla="*/ 0 h 2116"/>
              <a:gd name="T36" fmla="*/ 680 w 1567"/>
              <a:gd name="T37" fmla="*/ 282 h 2116"/>
              <a:gd name="T38" fmla="*/ 520 w 1567"/>
              <a:gd name="T39" fmla="*/ 22 h 2116"/>
              <a:gd name="T40" fmla="*/ 629 w 1567"/>
              <a:gd name="T41" fmla="*/ 396 h 2116"/>
              <a:gd name="T42" fmla="*/ 549 w 1567"/>
              <a:gd name="T43" fmla="*/ 886 h 2116"/>
              <a:gd name="T44" fmla="*/ 589 w 1567"/>
              <a:gd name="T45" fmla="*/ 1130 h 2116"/>
              <a:gd name="T46" fmla="*/ 407 w 1567"/>
              <a:gd name="T47" fmla="*/ 295 h 2116"/>
              <a:gd name="T48" fmla="*/ 382 w 1567"/>
              <a:gd name="T49" fmla="*/ 671 h 2116"/>
              <a:gd name="T50" fmla="*/ 0 w 1567"/>
              <a:gd name="T51" fmla="*/ 548 h 2116"/>
              <a:gd name="T52" fmla="*/ 389 w 1567"/>
              <a:gd name="T53" fmla="*/ 754 h 2116"/>
              <a:gd name="T54" fmla="*/ 479 w 1567"/>
              <a:gd name="T55" fmla="*/ 1122 h 2116"/>
              <a:gd name="T56" fmla="*/ 290 w 1567"/>
              <a:gd name="T57" fmla="*/ 1097 h 2116"/>
              <a:gd name="T58" fmla="*/ 72 w 1567"/>
              <a:gd name="T59" fmla="*/ 825 h 2116"/>
              <a:gd name="T60" fmla="*/ 226 w 1567"/>
              <a:gd name="T61" fmla="*/ 1109 h 2116"/>
              <a:gd name="T62" fmla="*/ 18 w 1567"/>
              <a:gd name="T63" fmla="*/ 1208 h 2116"/>
              <a:gd name="T64" fmla="*/ 538 w 1567"/>
              <a:gd name="T65" fmla="*/ 1241 h 2116"/>
              <a:gd name="T66" fmla="*/ 608 w 1567"/>
              <a:gd name="T67" fmla="*/ 1347 h 2116"/>
              <a:gd name="T68" fmla="*/ 890 w 1567"/>
              <a:gd name="T69" fmla="*/ 2115 h 2116"/>
              <a:gd name="T70" fmla="*/ 1166 w 1567"/>
              <a:gd name="T71" fmla="*/ 2116 h 2116"/>
              <a:gd name="T72" fmla="*/ 983 w 1567"/>
              <a:gd name="T73" fmla="*/ 1539 h 2116"/>
              <a:gd name="T74" fmla="*/ 961 w 1567"/>
              <a:gd name="T75" fmla="*/ 1354 h 2116"/>
              <a:gd name="T76" fmla="*/ 1231 w 1567"/>
              <a:gd name="T77" fmla="*/ 1112 h 2116"/>
              <a:gd name="T78" fmla="*/ 1233 w 1567"/>
              <a:gd name="T79" fmla="*/ 1112 h 2116"/>
              <a:gd name="T80" fmla="*/ 1534 w 1567"/>
              <a:gd name="T81" fmla="*/ 1290 h 2116"/>
              <a:gd name="T82" fmla="*/ 1317 w 1567"/>
              <a:gd name="T83" fmla="*/ 1087 h 2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67" h="2116">
                <a:moveTo>
                  <a:pt x="1317" y="1087"/>
                </a:moveTo>
                <a:cubicBezTo>
                  <a:pt x="1416" y="1050"/>
                  <a:pt x="1504" y="971"/>
                  <a:pt x="1512" y="862"/>
                </a:cubicBezTo>
                <a:cubicBezTo>
                  <a:pt x="1478" y="1038"/>
                  <a:pt x="1315" y="1034"/>
                  <a:pt x="1211" y="1050"/>
                </a:cubicBezTo>
                <a:cubicBezTo>
                  <a:pt x="1127" y="1062"/>
                  <a:pt x="1077" y="1082"/>
                  <a:pt x="1029" y="1123"/>
                </a:cubicBezTo>
                <a:cubicBezTo>
                  <a:pt x="1039" y="1099"/>
                  <a:pt x="1051" y="1072"/>
                  <a:pt x="1064" y="1044"/>
                </a:cubicBezTo>
                <a:cubicBezTo>
                  <a:pt x="1084" y="1001"/>
                  <a:pt x="1100" y="955"/>
                  <a:pt x="1111" y="909"/>
                </a:cubicBezTo>
                <a:cubicBezTo>
                  <a:pt x="1186" y="731"/>
                  <a:pt x="1324" y="527"/>
                  <a:pt x="1567" y="524"/>
                </a:cubicBezTo>
                <a:cubicBezTo>
                  <a:pt x="1423" y="513"/>
                  <a:pt x="1253" y="617"/>
                  <a:pt x="1131" y="761"/>
                </a:cubicBezTo>
                <a:cubicBezTo>
                  <a:pt x="1133" y="701"/>
                  <a:pt x="1128" y="640"/>
                  <a:pt x="1114" y="579"/>
                </a:cubicBezTo>
                <a:cubicBezTo>
                  <a:pt x="1110" y="465"/>
                  <a:pt x="1145" y="339"/>
                  <a:pt x="1284" y="266"/>
                </a:cubicBezTo>
                <a:cubicBezTo>
                  <a:pt x="1198" y="305"/>
                  <a:pt x="1120" y="381"/>
                  <a:pt x="1087" y="490"/>
                </a:cubicBezTo>
                <a:cubicBezTo>
                  <a:pt x="1063" y="428"/>
                  <a:pt x="1030" y="368"/>
                  <a:pt x="987" y="310"/>
                </a:cubicBezTo>
                <a:cubicBezTo>
                  <a:pt x="1142" y="559"/>
                  <a:pt x="1095" y="764"/>
                  <a:pt x="1017" y="937"/>
                </a:cubicBezTo>
                <a:cubicBezTo>
                  <a:pt x="1010" y="754"/>
                  <a:pt x="917" y="601"/>
                  <a:pt x="795" y="509"/>
                </a:cubicBezTo>
                <a:cubicBezTo>
                  <a:pt x="986" y="704"/>
                  <a:pt x="971" y="980"/>
                  <a:pt x="899" y="1168"/>
                </a:cubicBezTo>
                <a:cubicBezTo>
                  <a:pt x="858" y="1245"/>
                  <a:pt x="831" y="1297"/>
                  <a:pt x="820" y="1358"/>
                </a:cubicBezTo>
                <a:cubicBezTo>
                  <a:pt x="739" y="1210"/>
                  <a:pt x="668" y="1046"/>
                  <a:pt x="644" y="942"/>
                </a:cubicBezTo>
                <a:cubicBezTo>
                  <a:pt x="590" y="708"/>
                  <a:pt x="609" y="334"/>
                  <a:pt x="873" y="0"/>
                </a:cubicBezTo>
                <a:cubicBezTo>
                  <a:pt x="805" y="76"/>
                  <a:pt x="736" y="174"/>
                  <a:pt x="680" y="282"/>
                </a:cubicBezTo>
                <a:cubicBezTo>
                  <a:pt x="666" y="167"/>
                  <a:pt x="601" y="75"/>
                  <a:pt x="520" y="22"/>
                </a:cubicBezTo>
                <a:cubicBezTo>
                  <a:pt x="659" y="127"/>
                  <a:pt x="661" y="276"/>
                  <a:pt x="629" y="396"/>
                </a:cubicBezTo>
                <a:cubicBezTo>
                  <a:pt x="567" y="550"/>
                  <a:pt x="531" y="720"/>
                  <a:pt x="549" y="886"/>
                </a:cubicBezTo>
                <a:cubicBezTo>
                  <a:pt x="553" y="926"/>
                  <a:pt x="566" y="1049"/>
                  <a:pt x="589" y="1130"/>
                </a:cubicBezTo>
                <a:cubicBezTo>
                  <a:pt x="449" y="940"/>
                  <a:pt x="359" y="660"/>
                  <a:pt x="407" y="295"/>
                </a:cubicBezTo>
                <a:cubicBezTo>
                  <a:pt x="383" y="407"/>
                  <a:pt x="375" y="535"/>
                  <a:pt x="382" y="671"/>
                </a:cubicBezTo>
                <a:cubicBezTo>
                  <a:pt x="273" y="554"/>
                  <a:pt x="124" y="521"/>
                  <a:pt x="0" y="548"/>
                </a:cubicBezTo>
                <a:cubicBezTo>
                  <a:pt x="204" y="520"/>
                  <a:pt x="330" y="635"/>
                  <a:pt x="389" y="754"/>
                </a:cubicBezTo>
                <a:cubicBezTo>
                  <a:pt x="405" y="880"/>
                  <a:pt x="431" y="1004"/>
                  <a:pt x="479" y="1122"/>
                </a:cubicBezTo>
                <a:cubicBezTo>
                  <a:pt x="416" y="1100"/>
                  <a:pt x="352" y="1093"/>
                  <a:pt x="290" y="1097"/>
                </a:cubicBezTo>
                <a:cubicBezTo>
                  <a:pt x="187" y="1057"/>
                  <a:pt x="87" y="977"/>
                  <a:pt x="72" y="825"/>
                </a:cubicBezTo>
                <a:cubicBezTo>
                  <a:pt x="75" y="926"/>
                  <a:pt x="126" y="1037"/>
                  <a:pt x="226" y="1109"/>
                </a:cubicBezTo>
                <a:cubicBezTo>
                  <a:pt x="150" y="1126"/>
                  <a:pt x="78" y="1159"/>
                  <a:pt x="18" y="1208"/>
                </a:cubicBezTo>
                <a:cubicBezTo>
                  <a:pt x="255" y="1128"/>
                  <a:pt x="417" y="1158"/>
                  <a:pt x="538" y="1241"/>
                </a:cubicBezTo>
                <a:cubicBezTo>
                  <a:pt x="559" y="1276"/>
                  <a:pt x="582" y="1314"/>
                  <a:pt x="608" y="1347"/>
                </a:cubicBezTo>
                <a:cubicBezTo>
                  <a:pt x="818" y="1627"/>
                  <a:pt x="936" y="1846"/>
                  <a:pt x="890" y="2115"/>
                </a:cubicBezTo>
                <a:cubicBezTo>
                  <a:pt x="1166" y="2116"/>
                  <a:pt x="1166" y="2116"/>
                  <a:pt x="1166" y="2116"/>
                </a:cubicBezTo>
                <a:cubicBezTo>
                  <a:pt x="1176" y="1919"/>
                  <a:pt x="1116" y="1721"/>
                  <a:pt x="983" y="1539"/>
                </a:cubicBezTo>
                <a:cubicBezTo>
                  <a:pt x="963" y="1471"/>
                  <a:pt x="955" y="1413"/>
                  <a:pt x="961" y="1354"/>
                </a:cubicBezTo>
                <a:cubicBezTo>
                  <a:pt x="1010" y="1233"/>
                  <a:pt x="1076" y="1141"/>
                  <a:pt x="1231" y="1112"/>
                </a:cubicBezTo>
                <a:cubicBezTo>
                  <a:pt x="1233" y="1112"/>
                  <a:pt x="1233" y="1112"/>
                  <a:pt x="1233" y="1112"/>
                </a:cubicBezTo>
                <a:cubicBezTo>
                  <a:pt x="1343" y="1115"/>
                  <a:pt x="1465" y="1152"/>
                  <a:pt x="1534" y="1290"/>
                </a:cubicBezTo>
                <a:cubicBezTo>
                  <a:pt x="1499" y="1204"/>
                  <a:pt x="1423" y="1125"/>
                  <a:pt x="1317" y="1087"/>
                </a:cubicBezTo>
                <a:close/>
              </a:path>
            </a:pathLst>
          </a:custGeom>
          <a:solidFill>
            <a:schemeClr val="accent6"/>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3" name="Freeform 25"/>
          <p:cNvSpPr/>
          <p:nvPr/>
        </p:nvSpPr>
        <p:spPr bwMode="auto">
          <a:xfrm>
            <a:off x="7522411" y="2425101"/>
            <a:ext cx="252127" cy="414443"/>
          </a:xfrm>
          <a:custGeom>
            <a:avLst/>
            <a:gdLst>
              <a:gd name="T0" fmla="*/ 55 w 141"/>
              <a:gd name="T1" fmla="*/ 228 h 232"/>
              <a:gd name="T2" fmla="*/ 17 w 141"/>
              <a:gd name="T3" fmla="*/ 142 h 232"/>
              <a:gd name="T4" fmla="*/ 26 w 141"/>
              <a:gd name="T5" fmla="*/ 0 h 232"/>
              <a:gd name="T6" fmla="*/ 137 w 141"/>
              <a:gd name="T7" fmla="*/ 158 h 232"/>
              <a:gd name="T8" fmla="*/ 69 w 141"/>
              <a:gd name="T9" fmla="*/ 228 h 232"/>
              <a:gd name="T10" fmla="*/ 51 w 141"/>
              <a:gd name="T11" fmla="*/ 43 h 232"/>
              <a:gd name="T12" fmla="*/ 55 w 141"/>
              <a:gd name="T13" fmla="*/ 228 h 232"/>
            </a:gdLst>
            <a:ahLst/>
            <a:cxnLst>
              <a:cxn ang="0">
                <a:pos x="T0" y="T1"/>
              </a:cxn>
              <a:cxn ang="0">
                <a:pos x="T2" y="T3"/>
              </a:cxn>
              <a:cxn ang="0">
                <a:pos x="T4" y="T5"/>
              </a:cxn>
              <a:cxn ang="0">
                <a:pos x="T6" y="T7"/>
              </a:cxn>
              <a:cxn ang="0">
                <a:pos x="T8" y="T9"/>
              </a:cxn>
              <a:cxn ang="0">
                <a:pos x="T10" y="T11"/>
              </a:cxn>
              <a:cxn ang="0">
                <a:pos x="T12" y="T13"/>
              </a:cxn>
            </a:cxnLst>
            <a:rect l="0" t="0" r="r" b="b"/>
            <a:pathLst>
              <a:path w="141" h="232">
                <a:moveTo>
                  <a:pt x="55" y="228"/>
                </a:moveTo>
                <a:cubicBezTo>
                  <a:pt x="16" y="208"/>
                  <a:pt x="0" y="173"/>
                  <a:pt x="17" y="142"/>
                </a:cubicBezTo>
                <a:cubicBezTo>
                  <a:pt x="37" y="97"/>
                  <a:pt x="38" y="48"/>
                  <a:pt x="26" y="0"/>
                </a:cubicBezTo>
                <a:cubicBezTo>
                  <a:pt x="76" y="39"/>
                  <a:pt x="131" y="85"/>
                  <a:pt x="137" y="158"/>
                </a:cubicBezTo>
                <a:cubicBezTo>
                  <a:pt x="141" y="206"/>
                  <a:pt x="122" y="232"/>
                  <a:pt x="69" y="228"/>
                </a:cubicBezTo>
                <a:cubicBezTo>
                  <a:pt x="75" y="175"/>
                  <a:pt x="74" y="108"/>
                  <a:pt x="51" y="43"/>
                </a:cubicBezTo>
                <a:cubicBezTo>
                  <a:pt x="74" y="116"/>
                  <a:pt x="70" y="172"/>
                  <a:pt x="55" y="228"/>
                </a:cubicBezTo>
                <a:close/>
              </a:path>
            </a:pathLst>
          </a:custGeom>
          <a:solidFill>
            <a:schemeClr val="accent5"/>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4" name="Freeform 26"/>
          <p:cNvSpPr/>
          <p:nvPr/>
        </p:nvSpPr>
        <p:spPr bwMode="auto">
          <a:xfrm>
            <a:off x="6214171" y="2992975"/>
            <a:ext cx="846301" cy="537895"/>
          </a:xfrm>
          <a:custGeom>
            <a:avLst/>
            <a:gdLst>
              <a:gd name="T0" fmla="*/ 474 w 474"/>
              <a:gd name="T1" fmla="*/ 114 h 302"/>
              <a:gd name="T2" fmla="*/ 270 w 474"/>
              <a:gd name="T3" fmla="*/ 278 h 302"/>
              <a:gd name="T4" fmla="*/ 0 w 474"/>
              <a:gd name="T5" fmla="*/ 277 h 302"/>
              <a:gd name="T6" fmla="*/ 278 w 474"/>
              <a:gd name="T7" fmla="*/ 38 h 302"/>
              <a:gd name="T8" fmla="*/ 466 w 474"/>
              <a:gd name="T9" fmla="*/ 93 h 302"/>
              <a:gd name="T10" fmla="*/ 97 w 474"/>
              <a:gd name="T11" fmla="*/ 205 h 302"/>
              <a:gd name="T12" fmla="*/ 474 w 474"/>
              <a:gd name="T13" fmla="*/ 114 h 302"/>
            </a:gdLst>
            <a:ahLst/>
            <a:cxnLst>
              <a:cxn ang="0">
                <a:pos x="T0" y="T1"/>
              </a:cxn>
              <a:cxn ang="0">
                <a:pos x="T2" y="T3"/>
              </a:cxn>
              <a:cxn ang="0">
                <a:pos x="T4" y="T5"/>
              </a:cxn>
              <a:cxn ang="0">
                <a:pos x="T6" y="T7"/>
              </a:cxn>
              <a:cxn ang="0">
                <a:pos x="T8" y="T9"/>
              </a:cxn>
              <a:cxn ang="0">
                <a:pos x="T10" y="T11"/>
              </a:cxn>
              <a:cxn ang="0">
                <a:pos x="T12" y="T13"/>
              </a:cxn>
            </a:cxnLst>
            <a:rect l="0" t="0" r="r" b="b"/>
            <a:pathLst>
              <a:path w="474" h="302">
                <a:moveTo>
                  <a:pt x="474" y="114"/>
                </a:moveTo>
                <a:cubicBezTo>
                  <a:pt x="466" y="226"/>
                  <a:pt x="392" y="302"/>
                  <a:pt x="270" y="278"/>
                </a:cubicBezTo>
                <a:cubicBezTo>
                  <a:pt x="179" y="260"/>
                  <a:pt x="94" y="245"/>
                  <a:pt x="0" y="277"/>
                </a:cubicBezTo>
                <a:cubicBezTo>
                  <a:pt x="64" y="156"/>
                  <a:pt x="154" y="67"/>
                  <a:pt x="278" y="38"/>
                </a:cubicBezTo>
                <a:cubicBezTo>
                  <a:pt x="278" y="38"/>
                  <a:pt x="399" y="0"/>
                  <a:pt x="466" y="93"/>
                </a:cubicBezTo>
                <a:cubicBezTo>
                  <a:pt x="335" y="95"/>
                  <a:pt x="208" y="140"/>
                  <a:pt x="97" y="205"/>
                </a:cubicBezTo>
                <a:cubicBezTo>
                  <a:pt x="235" y="136"/>
                  <a:pt x="353" y="111"/>
                  <a:pt x="474" y="114"/>
                </a:cubicBezTo>
                <a:close/>
              </a:path>
            </a:pathLst>
          </a:custGeom>
          <a:solidFill>
            <a:schemeClr val="accent1"/>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5" name="Freeform 27"/>
          <p:cNvSpPr/>
          <p:nvPr/>
        </p:nvSpPr>
        <p:spPr bwMode="auto">
          <a:xfrm>
            <a:off x="6924711" y="3395071"/>
            <a:ext cx="238023" cy="373880"/>
          </a:xfrm>
          <a:custGeom>
            <a:avLst/>
            <a:gdLst>
              <a:gd name="T0" fmla="*/ 82 w 134"/>
              <a:gd name="T1" fmla="*/ 210 h 210"/>
              <a:gd name="T2" fmla="*/ 124 w 134"/>
              <a:gd name="T3" fmla="*/ 133 h 210"/>
              <a:gd name="T4" fmla="*/ 132 w 134"/>
              <a:gd name="T5" fmla="*/ 0 h 210"/>
              <a:gd name="T6" fmla="*/ 9 w 134"/>
              <a:gd name="T7" fmla="*/ 134 h 210"/>
              <a:gd name="T8" fmla="*/ 74 w 134"/>
              <a:gd name="T9" fmla="*/ 210 h 210"/>
              <a:gd name="T10" fmla="*/ 102 w 134"/>
              <a:gd name="T11" fmla="*/ 37 h 210"/>
              <a:gd name="T12" fmla="*/ 82 w 134"/>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134" h="210">
                <a:moveTo>
                  <a:pt x="82" y="210"/>
                </a:moveTo>
                <a:cubicBezTo>
                  <a:pt x="122" y="198"/>
                  <a:pt x="134" y="166"/>
                  <a:pt x="124" y="133"/>
                </a:cubicBezTo>
                <a:cubicBezTo>
                  <a:pt x="111" y="88"/>
                  <a:pt x="115" y="45"/>
                  <a:pt x="132" y="0"/>
                </a:cubicBezTo>
                <a:cubicBezTo>
                  <a:pt x="81" y="31"/>
                  <a:pt x="24" y="67"/>
                  <a:pt x="9" y="134"/>
                </a:cubicBezTo>
                <a:cubicBezTo>
                  <a:pt x="0" y="179"/>
                  <a:pt x="21" y="206"/>
                  <a:pt x="74" y="210"/>
                </a:cubicBezTo>
                <a:cubicBezTo>
                  <a:pt x="56" y="151"/>
                  <a:pt x="71" y="89"/>
                  <a:pt x="102" y="37"/>
                </a:cubicBezTo>
                <a:cubicBezTo>
                  <a:pt x="71" y="103"/>
                  <a:pt x="67" y="156"/>
                  <a:pt x="82" y="210"/>
                </a:cubicBezTo>
                <a:close/>
              </a:path>
            </a:pathLst>
          </a:custGeom>
          <a:solidFill>
            <a:schemeClr val="accent2"/>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6" name="Freeform 28"/>
          <p:cNvSpPr/>
          <p:nvPr/>
        </p:nvSpPr>
        <p:spPr bwMode="auto">
          <a:xfrm>
            <a:off x="6413405" y="4167521"/>
            <a:ext cx="673515" cy="901192"/>
          </a:xfrm>
          <a:custGeom>
            <a:avLst/>
            <a:gdLst>
              <a:gd name="T0" fmla="*/ 345 w 377"/>
              <a:gd name="T1" fmla="*/ 105 h 505"/>
              <a:gd name="T2" fmla="*/ 268 w 377"/>
              <a:gd name="T3" fmla="*/ 291 h 505"/>
              <a:gd name="T4" fmla="*/ 44 w 377"/>
              <a:gd name="T5" fmla="*/ 505 h 505"/>
              <a:gd name="T6" fmla="*/ 99 w 377"/>
              <a:gd name="T7" fmla="*/ 84 h 505"/>
              <a:gd name="T8" fmla="*/ 329 w 377"/>
              <a:gd name="T9" fmla="*/ 84 h 505"/>
              <a:gd name="T10" fmla="*/ 68 w 377"/>
              <a:gd name="T11" fmla="*/ 393 h 505"/>
              <a:gd name="T12" fmla="*/ 345 w 377"/>
              <a:gd name="T13" fmla="*/ 105 h 505"/>
            </a:gdLst>
            <a:ahLst/>
            <a:cxnLst>
              <a:cxn ang="0">
                <a:pos x="T0" y="T1"/>
              </a:cxn>
              <a:cxn ang="0">
                <a:pos x="T2" y="T3"/>
              </a:cxn>
              <a:cxn ang="0">
                <a:pos x="T4" y="T5"/>
              </a:cxn>
              <a:cxn ang="0">
                <a:pos x="T6" y="T7"/>
              </a:cxn>
              <a:cxn ang="0">
                <a:pos x="T8" y="T9"/>
              </a:cxn>
              <a:cxn ang="0">
                <a:pos x="T10" y="T11"/>
              </a:cxn>
              <a:cxn ang="0">
                <a:pos x="T12" y="T13"/>
              </a:cxn>
            </a:cxnLst>
            <a:rect l="0" t="0" r="r" b="b"/>
            <a:pathLst>
              <a:path w="377" h="505">
                <a:moveTo>
                  <a:pt x="345" y="105"/>
                </a:moveTo>
                <a:cubicBezTo>
                  <a:pt x="377" y="194"/>
                  <a:pt x="341" y="258"/>
                  <a:pt x="268" y="291"/>
                </a:cubicBezTo>
                <a:cubicBezTo>
                  <a:pt x="171" y="334"/>
                  <a:pt x="97" y="407"/>
                  <a:pt x="44" y="505"/>
                </a:cubicBezTo>
                <a:cubicBezTo>
                  <a:pt x="21" y="365"/>
                  <a:pt x="0" y="210"/>
                  <a:pt x="99" y="84"/>
                </a:cubicBezTo>
                <a:cubicBezTo>
                  <a:pt x="165" y="0"/>
                  <a:pt x="245" y="1"/>
                  <a:pt x="329" y="84"/>
                </a:cubicBezTo>
                <a:cubicBezTo>
                  <a:pt x="199" y="142"/>
                  <a:pt x="114" y="261"/>
                  <a:pt x="68" y="393"/>
                </a:cubicBezTo>
                <a:cubicBezTo>
                  <a:pt x="133" y="240"/>
                  <a:pt x="223" y="153"/>
                  <a:pt x="345" y="105"/>
                </a:cubicBezTo>
                <a:close/>
              </a:path>
            </a:pathLst>
          </a:custGeom>
          <a:solidFill>
            <a:schemeClr val="accent4"/>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7" name="Freeform 29"/>
          <p:cNvSpPr/>
          <p:nvPr/>
        </p:nvSpPr>
        <p:spPr bwMode="auto">
          <a:xfrm>
            <a:off x="8146556" y="3007084"/>
            <a:ext cx="264469" cy="202813"/>
          </a:xfrm>
          <a:custGeom>
            <a:avLst/>
            <a:gdLst>
              <a:gd name="T0" fmla="*/ 131 w 148"/>
              <a:gd name="T1" fmla="*/ 93 h 114"/>
              <a:gd name="T2" fmla="*/ 52 w 148"/>
              <a:gd name="T3" fmla="*/ 75 h 114"/>
              <a:gd name="T4" fmla="*/ 0 w 148"/>
              <a:gd name="T5" fmla="*/ 10 h 114"/>
              <a:gd name="T6" fmla="*/ 111 w 148"/>
              <a:gd name="T7" fmla="*/ 31 h 114"/>
              <a:gd name="T8" fmla="*/ 137 w 148"/>
              <a:gd name="T9" fmla="*/ 85 h 114"/>
              <a:gd name="T10" fmla="*/ 37 w 148"/>
              <a:gd name="T11" fmla="*/ 19 h 114"/>
              <a:gd name="T12" fmla="*/ 131 w 148"/>
              <a:gd name="T13" fmla="*/ 93 h 114"/>
            </a:gdLst>
            <a:ahLst/>
            <a:cxnLst>
              <a:cxn ang="0">
                <a:pos x="T0" y="T1"/>
              </a:cxn>
              <a:cxn ang="0">
                <a:pos x="T2" y="T3"/>
              </a:cxn>
              <a:cxn ang="0">
                <a:pos x="T4" y="T5"/>
              </a:cxn>
              <a:cxn ang="0">
                <a:pos x="T6" y="T7"/>
              </a:cxn>
              <a:cxn ang="0">
                <a:pos x="T8" y="T9"/>
              </a:cxn>
              <a:cxn ang="0">
                <a:pos x="T10" y="T11"/>
              </a:cxn>
              <a:cxn ang="0">
                <a:pos x="T12" y="T13"/>
              </a:cxn>
            </a:cxnLst>
            <a:rect l="0" t="0" r="r" b="b"/>
            <a:pathLst>
              <a:path w="148" h="114">
                <a:moveTo>
                  <a:pt x="131" y="93"/>
                </a:moveTo>
                <a:cubicBezTo>
                  <a:pt x="101" y="114"/>
                  <a:pt x="70" y="110"/>
                  <a:pt x="52" y="75"/>
                </a:cubicBezTo>
                <a:cubicBezTo>
                  <a:pt x="39" y="51"/>
                  <a:pt x="26" y="27"/>
                  <a:pt x="0" y="10"/>
                </a:cubicBezTo>
                <a:cubicBezTo>
                  <a:pt x="43" y="0"/>
                  <a:pt x="80" y="6"/>
                  <a:pt x="111" y="31"/>
                </a:cubicBezTo>
                <a:cubicBezTo>
                  <a:pt x="111" y="31"/>
                  <a:pt x="148" y="51"/>
                  <a:pt x="137" y="85"/>
                </a:cubicBezTo>
                <a:cubicBezTo>
                  <a:pt x="111" y="58"/>
                  <a:pt x="74" y="33"/>
                  <a:pt x="37" y="19"/>
                </a:cubicBezTo>
                <a:cubicBezTo>
                  <a:pt x="79" y="41"/>
                  <a:pt x="108" y="63"/>
                  <a:pt x="131" y="93"/>
                </a:cubicBezTo>
                <a:close/>
              </a:path>
            </a:pathLst>
          </a:custGeom>
          <a:solidFill>
            <a:schemeClr val="accent3"/>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8" name="Freeform 30"/>
          <p:cNvSpPr/>
          <p:nvPr/>
        </p:nvSpPr>
        <p:spPr bwMode="auto">
          <a:xfrm>
            <a:off x="8317581" y="2537970"/>
            <a:ext cx="479571" cy="335081"/>
          </a:xfrm>
          <a:custGeom>
            <a:avLst/>
            <a:gdLst>
              <a:gd name="T0" fmla="*/ 221 w 268"/>
              <a:gd name="T1" fmla="*/ 165 h 188"/>
              <a:gd name="T2" fmla="*/ 123 w 268"/>
              <a:gd name="T3" fmla="*/ 142 h 188"/>
              <a:gd name="T4" fmla="*/ 0 w 268"/>
              <a:gd name="T5" fmla="*/ 43 h 188"/>
              <a:gd name="T6" fmla="*/ 213 w 268"/>
              <a:gd name="T7" fmla="*/ 42 h 188"/>
              <a:gd name="T8" fmla="*/ 230 w 268"/>
              <a:gd name="T9" fmla="*/ 157 h 188"/>
              <a:gd name="T10" fmla="*/ 56 w 268"/>
              <a:gd name="T11" fmla="*/ 47 h 188"/>
              <a:gd name="T12" fmla="*/ 221 w 268"/>
              <a:gd name="T13" fmla="*/ 165 h 188"/>
            </a:gdLst>
            <a:ahLst/>
            <a:cxnLst>
              <a:cxn ang="0">
                <a:pos x="T0" y="T1"/>
              </a:cxn>
              <a:cxn ang="0">
                <a:pos x="T2" y="T3"/>
              </a:cxn>
              <a:cxn ang="0">
                <a:pos x="T4" y="T5"/>
              </a:cxn>
              <a:cxn ang="0">
                <a:pos x="T6" y="T7"/>
              </a:cxn>
              <a:cxn ang="0">
                <a:pos x="T8" y="T9"/>
              </a:cxn>
              <a:cxn ang="0">
                <a:pos x="T10" y="T11"/>
              </a:cxn>
              <a:cxn ang="0">
                <a:pos x="T12" y="T13"/>
              </a:cxn>
            </a:cxnLst>
            <a:rect l="0" t="0" r="r" b="b"/>
            <a:pathLst>
              <a:path w="268" h="188">
                <a:moveTo>
                  <a:pt x="221" y="165"/>
                </a:moveTo>
                <a:cubicBezTo>
                  <a:pt x="181" y="188"/>
                  <a:pt x="144" y="174"/>
                  <a:pt x="123" y="142"/>
                </a:cubicBezTo>
                <a:cubicBezTo>
                  <a:pt x="95" y="96"/>
                  <a:pt x="53" y="62"/>
                  <a:pt x="0" y="43"/>
                </a:cubicBezTo>
                <a:cubicBezTo>
                  <a:pt x="67" y="20"/>
                  <a:pt x="145" y="0"/>
                  <a:pt x="213" y="42"/>
                </a:cubicBezTo>
                <a:cubicBezTo>
                  <a:pt x="261" y="67"/>
                  <a:pt x="268" y="110"/>
                  <a:pt x="230" y="157"/>
                </a:cubicBezTo>
                <a:cubicBezTo>
                  <a:pt x="191" y="95"/>
                  <a:pt x="127" y="61"/>
                  <a:pt x="56" y="47"/>
                </a:cubicBezTo>
                <a:cubicBezTo>
                  <a:pt x="138" y="70"/>
                  <a:pt x="188" y="108"/>
                  <a:pt x="221" y="165"/>
                </a:cubicBezTo>
                <a:close/>
              </a:path>
            </a:pathLst>
          </a:custGeom>
          <a:solidFill>
            <a:schemeClr val="accent5"/>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9" name="Freeform 31"/>
          <p:cNvSpPr/>
          <p:nvPr/>
        </p:nvSpPr>
        <p:spPr bwMode="auto">
          <a:xfrm>
            <a:off x="9110987" y="2437446"/>
            <a:ext cx="666463" cy="456769"/>
          </a:xfrm>
          <a:custGeom>
            <a:avLst/>
            <a:gdLst>
              <a:gd name="T0" fmla="*/ 8 w 374"/>
              <a:gd name="T1" fmla="*/ 178 h 256"/>
              <a:gd name="T2" fmla="*/ 209 w 374"/>
              <a:gd name="T3" fmla="*/ 185 h 256"/>
              <a:gd name="T4" fmla="*/ 374 w 374"/>
              <a:gd name="T5" fmla="*/ 58 h 256"/>
              <a:gd name="T6" fmla="*/ 91 w 374"/>
              <a:gd name="T7" fmla="*/ 41 h 256"/>
              <a:gd name="T8" fmla="*/ 1 w 374"/>
              <a:gd name="T9" fmla="*/ 162 h 256"/>
              <a:gd name="T10" fmla="*/ 284 w 374"/>
              <a:gd name="T11" fmla="*/ 59 h 256"/>
              <a:gd name="T12" fmla="*/ 8 w 374"/>
              <a:gd name="T13" fmla="*/ 178 h 256"/>
            </a:gdLst>
            <a:ahLst/>
            <a:cxnLst>
              <a:cxn ang="0">
                <a:pos x="T0" y="T1"/>
              </a:cxn>
              <a:cxn ang="0">
                <a:pos x="T2" y="T3"/>
              </a:cxn>
              <a:cxn ang="0">
                <a:pos x="T4" y="T5"/>
              </a:cxn>
              <a:cxn ang="0">
                <a:pos x="T6" y="T7"/>
              </a:cxn>
              <a:cxn ang="0">
                <a:pos x="T8" y="T9"/>
              </a:cxn>
              <a:cxn ang="0">
                <a:pos x="T10" y="T11"/>
              </a:cxn>
              <a:cxn ang="0">
                <a:pos x="T12" y="T13"/>
              </a:cxn>
            </a:cxnLst>
            <a:rect l="0" t="0" r="r" b="b"/>
            <a:pathLst>
              <a:path w="374" h="256">
                <a:moveTo>
                  <a:pt x="8" y="178"/>
                </a:moveTo>
                <a:cubicBezTo>
                  <a:pt x="66" y="246"/>
                  <a:pt x="148" y="256"/>
                  <a:pt x="209" y="185"/>
                </a:cubicBezTo>
                <a:cubicBezTo>
                  <a:pt x="255" y="130"/>
                  <a:pt x="302" y="80"/>
                  <a:pt x="374" y="58"/>
                </a:cubicBezTo>
                <a:cubicBezTo>
                  <a:pt x="279" y="13"/>
                  <a:pt x="183" y="0"/>
                  <a:pt x="91" y="41"/>
                </a:cubicBezTo>
                <a:cubicBezTo>
                  <a:pt x="91" y="41"/>
                  <a:pt x="0" y="74"/>
                  <a:pt x="1" y="162"/>
                </a:cubicBezTo>
                <a:cubicBezTo>
                  <a:pt x="85" y="102"/>
                  <a:pt x="182" y="70"/>
                  <a:pt x="284" y="59"/>
                </a:cubicBezTo>
                <a:cubicBezTo>
                  <a:pt x="163" y="80"/>
                  <a:pt x="79" y="121"/>
                  <a:pt x="8" y="178"/>
                </a:cubicBezTo>
                <a:close/>
              </a:path>
            </a:pathLst>
          </a:custGeom>
          <a:solidFill>
            <a:schemeClr val="accent4"/>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20" name="Freeform 32"/>
          <p:cNvSpPr/>
          <p:nvPr/>
        </p:nvSpPr>
        <p:spPr bwMode="auto">
          <a:xfrm>
            <a:off x="9521797" y="2952412"/>
            <a:ext cx="930931" cy="555531"/>
          </a:xfrm>
          <a:custGeom>
            <a:avLst/>
            <a:gdLst>
              <a:gd name="T0" fmla="*/ 0 w 522"/>
              <a:gd name="T1" fmla="*/ 133 h 312"/>
              <a:gd name="T2" fmla="*/ 246 w 522"/>
              <a:gd name="T3" fmla="*/ 259 h 312"/>
              <a:gd name="T4" fmla="*/ 522 w 522"/>
              <a:gd name="T5" fmla="*/ 201 h 312"/>
              <a:gd name="T6" fmla="*/ 185 w 522"/>
              <a:gd name="T7" fmla="*/ 11 h 312"/>
              <a:gd name="T8" fmla="*/ 3 w 522"/>
              <a:gd name="T9" fmla="*/ 109 h 312"/>
              <a:gd name="T10" fmla="*/ 409 w 522"/>
              <a:gd name="T11" fmla="*/ 147 h 312"/>
              <a:gd name="T12" fmla="*/ 0 w 522"/>
              <a:gd name="T13" fmla="*/ 133 h 312"/>
            </a:gdLst>
            <a:ahLst/>
            <a:cxnLst>
              <a:cxn ang="0">
                <a:pos x="T0" y="T1"/>
              </a:cxn>
              <a:cxn ang="0">
                <a:pos x="T2" y="T3"/>
              </a:cxn>
              <a:cxn ang="0">
                <a:pos x="T4" y="T5"/>
              </a:cxn>
              <a:cxn ang="0">
                <a:pos x="T6" y="T7"/>
              </a:cxn>
              <a:cxn ang="0">
                <a:pos x="T8" y="T9"/>
              </a:cxn>
              <a:cxn ang="0">
                <a:pos x="T10" y="T11"/>
              </a:cxn>
              <a:cxn ang="0">
                <a:pos x="T12" y="T13"/>
              </a:cxn>
            </a:cxnLst>
            <a:rect l="0" t="0" r="r" b="b"/>
            <a:pathLst>
              <a:path w="522" h="312">
                <a:moveTo>
                  <a:pt x="0" y="133"/>
                </a:moveTo>
                <a:cubicBezTo>
                  <a:pt x="30" y="249"/>
                  <a:pt x="124" y="312"/>
                  <a:pt x="246" y="259"/>
                </a:cubicBezTo>
                <a:cubicBezTo>
                  <a:pt x="332" y="221"/>
                  <a:pt x="419" y="188"/>
                  <a:pt x="522" y="201"/>
                </a:cubicBezTo>
                <a:cubicBezTo>
                  <a:pt x="431" y="89"/>
                  <a:pt x="321" y="17"/>
                  <a:pt x="185" y="11"/>
                </a:cubicBezTo>
                <a:cubicBezTo>
                  <a:pt x="185" y="11"/>
                  <a:pt x="51" y="0"/>
                  <a:pt x="3" y="109"/>
                </a:cubicBezTo>
                <a:cubicBezTo>
                  <a:pt x="137" y="85"/>
                  <a:pt x="279" y="104"/>
                  <a:pt x="409" y="147"/>
                </a:cubicBezTo>
                <a:cubicBezTo>
                  <a:pt x="249" y="106"/>
                  <a:pt x="124" y="106"/>
                  <a:pt x="0" y="133"/>
                </a:cubicBezTo>
                <a:close/>
              </a:path>
            </a:pathLst>
          </a:custGeom>
          <a:solidFill>
            <a:schemeClr val="accent2"/>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21" name="Freeform 33"/>
          <p:cNvSpPr/>
          <p:nvPr/>
        </p:nvSpPr>
        <p:spPr bwMode="auto">
          <a:xfrm>
            <a:off x="9537663" y="3532631"/>
            <a:ext cx="162208" cy="239848"/>
          </a:xfrm>
          <a:custGeom>
            <a:avLst/>
            <a:gdLst>
              <a:gd name="T0" fmla="*/ 40 w 91"/>
              <a:gd name="T1" fmla="*/ 134 h 134"/>
              <a:gd name="T2" fmla="*/ 9 w 91"/>
              <a:gd name="T3" fmla="*/ 85 h 134"/>
              <a:gd name="T4" fmla="*/ 0 w 91"/>
              <a:gd name="T5" fmla="*/ 0 h 134"/>
              <a:gd name="T6" fmla="*/ 84 w 91"/>
              <a:gd name="T7" fmla="*/ 82 h 134"/>
              <a:gd name="T8" fmla="*/ 45 w 91"/>
              <a:gd name="T9" fmla="*/ 132 h 134"/>
              <a:gd name="T10" fmla="*/ 21 w 91"/>
              <a:gd name="T11" fmla="*/ 24 h 134"/>
              <a:gd name="T12" fmla="*/ 40 w 91"/>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91" h="134">
                <a:moveTo>
                  <a:pt x="40" y="134"/>
                </a:moveTo>
                <a:cubicBezTo>
                  <a:pt x="16" y="126"/>
                  <a:pt x="6" y="107"/>
                  <a:pt x="9" y="85"/>
                </a:cubicBezTo>
                <a:cubicBezTo>
                  <a:pt x="18" y="56"/>
                  <a:pt x="13" y="27"/>
                  <a:pt x="0" y="0"/>
                </a:cubicBezTo>
                <a:cubicBezTo>
                  <a:pt x="34" y="16"/>
                  <a:pt x="71" y="39"/>
                  <a:pt x="84" y="82"/>
                </a:cubicBezTo>
                <a:cubicBezTo>
                  <a:pt x="91" y="109"/>
                  <a:pt x="80" y="127"/>
                  <a:pt x="45" y="132"/>
                </a:cubicBezTo>
                <a:cubicBezTo>
                  <a:pt x="54" y="94"/>
                  <a:pt x="42" y="57"/>
                  <a:pt x="21" y="24"/>
                </a:cubicBezTo>
                <a:cubicBezTo>
                  <a:pt x="44" y="65"/>
                  <a:pt x="49" y="97"/>
                  <a:pt x="40" y="134"/>
                </a:cubicBezTo>
                <a:close/>
              </a:path>
            </a:pathLst>
          </a:custGeom>
          <a:solidFill>
            <a:schemeClr val="accent5"/>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22" name="Freeform 34"/>
          <p:cNvSpPr/>
          <p:nvPr/>
        </p:nvSpPr>
        <p:spPr bwMode="auto">
          <a:xfrm>
            <a:off x="9424823" y="4361516"/>
            <a:ext cx="573016" cy="885320"/>
          </a:xfrm>
          <a:custGeom>
            <a:avLst/>
            <a:gdLst>
              <a:gd name="T0" fmla="*/ 79 w 321"/>
              <a:gd name="T1" fmla="*/ 23 h 496"/>
              <a:gd name="T2" fmla="*/ 81 w 321"/>
              <a:gd name="T3" fmla="*/ 282 h 496"/>
              <a:gd name="T4" fmla="*/ 232 w 321"/>
              <a:gd name="T5" fmla="*/ 496 h 496"/>
              <a:gd name="T6" fmla="*/ 241 w 321"/>
              <a:gd name="T7" fmla="*/ 77 h 496"/>
              <a:gd name="T8" fmla="*/ 98 w 321"/>
              <a:gd name="T9" fmla="*/ 12 h 496"/>
              <a:gd name="T10" fmla="*/ 226 w 321"/>
              <a:gd name="T11" fmla="*/ 397 h 496"/>
              <a:gd name="T12" fmla="*/ 79 w 321"/>
              <a:gd name="T13" fmla="*/ 23 h 496"/>
            </a:gdLst>
            <a:ahLst/>
            <a:cxnLst>
              <a:cxn ang="0">
                <a:pos x="T0" y="T1"/>
              </a:cxn>
              <a:cxn ang="0">
                <a:pos x="T2" y="T3"/>
              </a:cxn>
              <a:cxn ang="0">
                <a:pos x="T4" y="T5"/>
              </a:cxn>
              <a:cxn ang="0">
                <a:pos x="T6" y="T7"/>
              </a:cxn>
              <a:cxn ang="0">
                <a:pos x="T8" y="T9"/>
              </a:cxn>
              <a:cxn ang="0">
                <a:pos x="T10" y="T11"/>
              </a:cxn>
              <a:cxn ang="0">
                <a:pos x="T12" y="T13"/>
              </a:cxn>
            </a:cxnLst>
            <a:rect l="0" t="0" r="r" b="b"/>
            <a:pathLst>
              <a:path w="321" h="496">
                <a:moveTo>
                  <a:pt x="79" y="23"/>
                </a:moveTo>
                <a:cubicBezTo>
                  <a:pt x="16" y="109"/>
                  <a:pt x="0" y="208"/>
                  <a:pt x="81" y="282"/>
                </a:cubicBezTo>
                <a:cubicBezTo>
                  <a:pt x="160" y="356"/>
                  <a:pt x="215" y="413"/>
                  <a:pt x="232" y="496"/>
                </a:cubicBezTo>
                <a:cubicBezTo>
                  <a:pt x="294" y="351"/>
                  <a:pt x="321" y="204"/>
                  <a:pt x="241" y="77"/>
                </a:cubicBezTo>
                <a:cubicBezTo>
                  <a:pt x="200" y="12"/>
                  <a:pt x="149" y="0"/>
                  <a:pt x="98" y="12"/>
                </a:cubicBezTo>
                <a:cubicBezTo>
                  <a:pt x="181" y="124"/>
                  <a:pt x="221" y="261"/>
                  <a:pt x="226" y="397"/>
                </a:cubicBezTo>
                <a:cubicBezTo>
                  <a:pt x="208" y="234"/>
                  <a:pt x="157" y="123"/>
                  <a:pt x="79" y="23"/>
                </a:cubicBezTo>
                <a:close/>
              </a:path>
            </a:pathLst>
          </a:custGeom>
          <a:solidFill>
            <a:schemeClr val="accent1"/>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25" name="矩形 24"/>
          <p:cNvSpPr/>
          <p:nvPr/>
        </p:nvSpPr>
        <p:spPr>
          <a:xfrm>
            <a:off x="2732927" y="2193904"/>
            <a:ext cx="2994620" cy="273216"/>
          </a:xfrm>
          <a:prstGeom prst="rect">
            <a:avLst/>
          </a:prstGeom>
        </p:spPr>
        <p:txBody>
          <a:bodyPr wrap="square">
            <a:spAutoFit/>
          </a:bodyPr>
          <a:lstStyle/>
          <a:p>
            <a:pPr fontAlgn="base">
              <a:lnSpc>
                <a:spcPts val="1500"/>
              </a:lnSpc>
              <a:spcBef>
                <a:spcPct val="0"/>
              </a:spcBef>
              <a:spcAft>
                <a:spcPct val="0"/>
              </a:spcAft>
            </a:pPr>
            <a:r>
              <a:rPr lang="zh-CN" altLang="en-US" sz="1200" dirty="0">
                <a:latin typeface="微软雅黑" panose="020B0503020204020204" pitchFamily="34" charset="-122"/>
                <a:ea typeface="微软雅黑" panose="020B0503020204020204" pitchFamily="34" charset="-122"/>
                <a:sym typeface="方正姚体" panose="02010601030101010101" pitchFamily="2" charset="-122"/>
              </a:rPr>
              <a:t>必须掌握</a:t>
            </a: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：三目运算的用法</a:t>
            </a:r>
            <a:endParaRPr lang="zh-CN" altLang="en-US" sz="1200" dirty="0">
              <a:latin typeface="微软雅黑" panose="020B0503020204020204" pitchFamily="34" charset="-122"/>
              <a:ea typeface="微软雅黑" panose="020B0503020204020204" pitchFamily="34" charset="-122"/>
              <a:sym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par>
                          <p:cTn id="15" fill="hold">
                            <p:stCondLst>
                              <p:cond delay="500"/>
                            </p:stCondLst>
                            <p:childTnLst>
                              <p:par>
                                <p:cTn id="16" presetID="22" presetClass="entr" presetSubtype="4"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down)">
                                      <p:cBhvr>
                                        <p:cTn id="18" dur="500"/>
                                        <p:tgtEl>
                                          <p:spTgt spid="12"/>
                                        </p:tgtEl>
                                      </p:cBhvr>
                                    </p:animEffect>
                                  </p:childTnLst>
                                </p:cTn>
                              </p:par>
                            </p:childTnLst>
                          </p:cTn>
                        </p:par>
                        <p:par>
                          <p:cTn id="19" fill="hold">
                            <p:stCondLst>
                              <p:cond delay="1000"/>
                            </p:stCondLst>
                            <p:childTnLst>
                              <p:par>
                                <p:cTn id="20" presetID="42"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1000"/>
                                        <p:tgtEl>
                                          <p:spTgt spid="22"/>
                                        </p:tgtEl>
                                      </p:cBhvr>
                                    </p:animEffect>
                                    <p:anim calcmode="lin" valueType="num">
                                      <p:cBhvr>
                                        <p:cTn id="43" dur="1000" fill="hold"/>
                                        <p:tgtEl>
                                          <p:spTgt spid="22"/>
                                        </p:tgtEl>
                                        <p:attrNameLst>
                                          <p:attrName>ppt_x</p:attrName>
                                        </p:attrNameLst>
                                      </p:cBhvr>
                                      <p:tavLst>
                                        <p:tav tm="0">
                                          <p:val>
                                            <p:strVal val="#ppt_x"/>
                                          </p:val>
                                        </p:tav>
                                        <p:tav tm="100000">
                                          <p:val>
                                            <p:strVal val="#ppt_x"/>
                                          </p:val>
                                        </p:tav>
                                      </p:tavLst>
                                    </p:anim>
                                    <p:anim calcmode="lin" valueType="num">
                                      <p:cBhvr>
                                        <p:cTn id="44" dur="1000" fill="hold"/>
                                        <p:tgtEl>
                                          <p:spTgt spid="2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1000"/>
                                        <p:tgtEl>
                                          <p:spTgt spid="13"/>
                                        </p:tgtEl>
                                      </p:cBhvr>
                                    </p:animEffect>
                                    <p:anim calcmode="lin" valueType="num">
                                      <p:cBhvr>
                                        <p:cTn id="48" dur="1000" fill="hold"/>
                                        <p:tgtEl>
                                          <p:spTgt spid="13"/>
                                        </p:tgtEl>
                                        <p:attrNameLst>
                                          <p:attrName>ppt_x</p:attrName>
                                        </p:attrNameLst>
                                      </p:cBhvr>
                                      <p:tavLst>
                                        <p:tav tm="0">
                                          <p:val>
                                            <p:strVal val="#ppt_x"/>
                                          </p:val>
                                        </p:tav>
                                        <p:tav tm="100000">
                                          <p:val>
                                            <p:strVal val="#ppt_x"/>
                                          </p:val>
                                        </p:tav>
                                      </p:tavLst>
                                    </p:anim>
                                    <p:anim calcmode="lin" valueType="num">
                                      <p:cBhvr>
                                        <p:cTn id="49" dur="1000" fill="hold"/>
                                        <p:tgtEl>
                                          <p:spTgt spid="13"/>
                                        </p:tgtEl>
                                        <p:attrNameLst>
                                          <p:attrName>ppt_y</p:attrName>
                                        </p:attrNameLst>
                                      </p:cBhvr>
                                      <p:tavLst>
                                        <p:tav tm="0">
                                          <p:val>
                                            <p:strVal val="#ppt_y+.1"/>
                                          </p:val>
                                        </p:tav>
                                        <p:tav tm="100000">
                                          <p:val>
                                            <p:strVal val="#ppt_y"/>
                                          </p:val>
                                        </p:tav>
                                      </p:tavLst>
                                    </p:anim>
                                  </p:childTnLst>
                                </p:cTn>
                              </p:par>
                            </p:childTnLst>
                          </p:cTn>
                        </p:par>
                        <p:par>
                          <p:cTn id="50" fill="hold">
                            <p:stCondLst>
                              <p:cond delay="2000"/>
                            </p:stCondLst>
                            <p:childTnLst>
                              <p:par>
                                <p:cTn id="51" presetID="42" presetClass="entr" presetSubtype="0" fill="hold" grpId="0" nodeType="after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anim calcmode="lin" valueType="num">
                                      <p:cBhvr>
                                        <p:cTn id="54" dur="500" fill="hold"/>
                                        <p:tgtEl>
                                          <p:spTgt spid="15"/>
                                        </p:tgtEl>
                                        <p:attrNameLst>
                                          <p:attrName>ppt_x</p:attrName>
                                        </p:attrNameLst>
                                      </p:cBhvr>
                                      <p:tavLst>
                                        <p:tav tm="0">
                                          <p:val>
                                            <p:strVal val="#ppt_x"/>
                                          </p:val>
                                        </p:tav>
                                        <p:tav tm="100000">
                                          <p:val>
                                            <p:strVal val="#ppt_x"/>
                                          </p:val>
                                        </p:tav>
                                      </p:tavLst>
                                    </p:anim>
                                    <p:anim calcmode="lin" valueType="num">
                                      <p:cBhvr>
                                        <p:cTn id="55" dur="500" fill="hold"/>
                                        <p:tgtEl>
                                          <p:spTgt spid="15"/>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1000"/>
                                        <p:tgtEl>
                                          <p:spTgt spid="18"/>
                                        </p:tgtEl>
                                      </p:cBhvr>
                                    </p:animEffect>
                                    <p:anim calcmode="lin" valueType="num">
                                      <p:cBhvr>
                                        <p:cTn id="59" dur="1000" fill="hold"/>
                                        <p:tgtEl>
                                          <p:spTgt spid="18"/>
                                        </p:tgtEl>
                                        <p:attrNameLst>
                                          <p:attrName>ppt_x</p:attrName>
                                        </p:attrNameLst>
                                      </p:cBhvr>
                                      <p:tavLst>
                                        <p:tav tm="0">
                                          <p:val>
                                            <p:strVal val="#ppt_x"/>
                                          </p:val>
                                        </p:tav>
                                        <p:tav tm="100000">
                                          <p:val>
                                            <p:strVal val="#ppt_x"/>
                                          </p:val>
                                        </p:tav>
                                      </p:tavLst>
                                    </p:anim>
                                    <p:anim calcmode="lin" valueType="num">
                                      <p:cBhvr>
                                        <p:cTn id="60" dur="1000" fill="hold"/>
                                        <p:tgtEl>
                                          <p:spTgt spid="18"/>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1000"/>
                                        <p:tgtEl>
                                          <p:spTgt spid="19"/>
                                        </p:tgtEl>
                                      </p:cBhvr>
                                    </p:animEffect>
                                    <p:anim calcmode="lin" valueType="num">
                                      <p:cBhvr>
                                        <p:cTn id="64" dur="1000" fill="hold"/>
                                        <p:tgtEl>
                                          <p:spTgt spid="19"/>
                                        </p:tgtEl>
                                        <p:attrNameLst>
                                          <p:attrName>ppt_x</p:attrName>
                                        </p:attrNameLst>
                                      </p:cBhvr>
                                      <p:tavLst>
                                        <p:tav tm="0">
                                          <p:val>
                                            <p:strVal val="#ppt_x"/>
                                          </p:val>
                                        </p:tav>
                                        <p:tav tm="100000">
                                          <p:val>
                                            <p:strVal val="#ppt_x"/>
                                          </p:val>
                                        </p:tav>
                                      </p:tavLst>
                                    </p:anim>
                                    <p:anim calcmode="lin" valueType="num">
                                      <p:cBhvr>
                                        <p:cTn id="65" dur="1000" fill="hold"/>
                                        <p:tgtEl>
                                          <p:spTgt spid="19"/>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1000"/>
                                        <p:tgtEl>
                                          <p:spTgt spid="20"/>
                                        </p:tgtEl>
                                      </p:cBhvr>
                                    </p:animEffect>
                                    <p:anim calcmode="lin" valueType="num">
                                      <p:cBhvr>
                                        <p:cTn id="69" dur="1000" fill="hold"/>
                                        <p:tgtEl>
                                          <p:spTgt spid="20"/>
                                        </p:tgtEl>
                                        <p:attrNameLst>
                                          <p:attrName>ppt_x</p:attrName>
                                        </p:attrNameLst>
                                      </p:cBhvr>
                                      <p:tavLst>
                                        <p:tav tm="0">
                                          <p:val>
                                            <p:strVal val="#ppt_x"/>
                                          </p:val>
                                        </p:tav>
                                        <p:tav tm="100000">
                                          <p:val>
                                            <p:strVal val="#ppt_x"/>
                                          </p:val>
                                        </p:tav>
                                      </p:tavLst>
                                    </p:anim>
                                    <p:anim calcmode="lin" valueType="num">
                                      <p:cBhvr>
                                        <p:cTn id="70" dur="1000" fill="hold"/>
                                        <p:tgtEl>
                                          <p:spTgt spid="20"/>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fade">
                                      <p:cBhvr>
                                        <p:cTn id="73" dur="1000"/>
                                        <p:tgtEl>
                                          <p:spTgt spid="21"/>
                                        </p:tgtEl>
                                      </p:cBhvr>
                                    </p:animEffect>
                                    <p:anim calcmode="lin" valueType="num">
                                      <p:cBhvr>
                                        <p:cTn id="74" dur="1000" fill="hold"/>
                                        <p:tgtEl>
                                          <p:spTgt spid="21"/>
                                        </p:tgtEl>
                                        <p:attrNameLst>
                                          <p:attrName>ppt_x</p:attrName>
                                        </p:attrNameLst>
                                      </p:cBhvr>
                                      <p:tavLst>
                                        <p:tav tm="0">
                                          <p:val>
                                            <p:strVal val="#ppt_x"/>
                                          </p:val>
                                        </p:tav>
                                        <p:tav tm="100000">
                                          <p:val>
                                            <p:strVal val="#ppt_x"/>
                                          </p:val>
                                        </p:tav>
                                      </p:tavLst>
                                    </p:anim>
                                    <p:anim calcmode="lin" valueType="num">
                                      <p:cBhvr>
                                        <p:cTn id="75" dur="1000" fill="hold"/>
                                        <p:tgtEl>
                                          <p:spTgt spid="21"/>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11"/>
                                        </p:tgtEl>
                                        <p:attrNameLst>
                                          <p:attrName>style.visibility</p:attrName>
                                        </p:attrNameLst>
                                      </p:cBhvr>
                                      <p:to>
                                        <p:strVal val="visible"/>
                                      </p:to>
                                    </p:set>
                                    <p:animEffect transition="in" filter="fade">
                                      <p:cBhvr>
                                        <p:cTn id="78" dur="1000"/>
                                        <p:tgtEl>
                                          <p:spTgt spid="11"/>
                                        </p:tgtEl>
                                      </p:cBhvr>
                                    </p:animEffect>
                                    <p:anim calcmode="lin" valueType="num">
                                      <p:cBhvr>
                                        <p:cTn id="79" dur="1000" fill="hold"/>
                                        <p:tgtEl>
                                          <p:spTgt spid="11"/>
                                        </p:tgtEl>
                                        <p:attrNameLst>
                                          <p:attrName>ppt_x</p:attrName>
                                        </p:attrNameLst>
                                      </p:cBhvr>
                                      <p:tavLst>
                                        <p:tav tm="0">
                                          <p:val>
                                            <p:strVal val="#ppt_x"/>
                                          </p:val>
                                        </p:tav>
                                        <p:tav tm="100000">
                                          <p:val>
                                            <p:strVal val="#ppt_x"/>
                                          </p:val>
                                        </p:tav>
                                      </p:tavLst>
                                    </p:anim>
                                    <p:anim calcmode="lin" valueType="num">
                                      <p:cBhvr>
                                        <p:cTn id="80" dur="1000" fill="hold"/>
                                        <p:tgtEl>
                                          <p:spTgt spid="11"/>
                                        </p:tgtEl>
                                        <p:attrNameLst>
                                          <p:attrName>ppt_y</p:attrName>
                                        </p:attrNameLst>
                                      </p:cBhvr>
                                      <p:tavLst>
                                        <p:tav tm="0">
                                          <p:val>
                                            <p:strVal val="#ppt_y+.1"/>
                                          </p:val>
                                        </p:tav>
                                        <p:tav tm="100000">
                                          <p:val>
                                            <p:strVal val="#ppt_y"/>
                                          </p:val>
                                        </p:tav>
                                      </p:tavLst>
                                    </p:anim>
                                  </p:childTnLst>
                                </p:cTn>
                              </p:par>
                            </p:childTnLst>
                          </p:cTn>
                        </p:par>
                        <p:par>
                          <p:cTn id="81" fill="hold">
                            <p:stCondLst>
                              <p:cond delay="2500"/>
                            </p:stCondLst>
                            <p:childTnLst>
                              <p:par>
                                <p:cTn id="82" presetID="10" presetClass="entr" presetSubtype="0" fill="hold" grpId="0" nodeType="after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fade">
                                      <p:cBhvr>
                                        <p:cTn id="8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F7F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98964" y="197429"/>
            <a:ext cx="12192000" cy="5715000"/>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26421" t="53545" r="22272"/>
          <a:stretch>
            <a:fillRect/>
          </a:stretch>
        </p:blipFill>
        <p:spPr>
          <a:xfrm>
            <a:off x="221671" y="3366656"/>
            <a:ext cx="8789291" cy="3730338"/>
          </a:xfrm>
          <a:prstGeom prst="rect">
            <a:avLst/>
          </a:prstGeom>
        </p:spPr>
      </p:pic>
      <p:sp>
        <p:nvSpPr>
          <p:cNvPr id="5" name="文本框 4"/>
          <p:cNvSpPr txBox="1"/>
          <p:nvPr/>
        </p:nvSpPr>
        <p:spPr>
          <a:xfrm>
            <a:off x="7455877" y="2443326"/>
            <a:ext cx="4736123" cy="923330"/>
          </a:xfrm>
          <a:prstGeom prst="rect">
            <a:avLst/>
          </a:prstGeom>
          <a:noFill/>
        </p:spPr>
        <p:txBody>
          <a:bodyPr wrap="square" rtlCol="0">
            <a:spAutoFit/>
          </a:bodyPr>
          <a:lstStyle/>
          <a:p>
            <a:pPr algn="ctr"/>
            <a:r>
              <a:rPr lang="en-US" altLang="zh-CN" sz="5400" b="1" dirty="0">
                <a:solidFill>
                  <a:srgbClr val="784B23"/>
                </a:solidFill>
                <a:latin typeface="微软雅黑" panose="020B0503020204020204" pitchFamily="34" charset="-122"/>
                <a:ea typeface="微软雅黑" panose="020B0503020204020204" pitchFamily="34" charset="-122"/>
              </a:rPr>
              <a:t>PART  THREE</a:t>
            </a:r>
            <a:endParaRPr lang="zh-CN" altLang="en-US" sz="5400" b="1" dirty="0">
              <a:solidFill>
                <a:srgbClr val="784B23"/>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763014" y="3630757"/>
            <a:ext cx="4026569" cy="923330"/>
          </a:xfrm>
          <a:prstGeom prst="rect">
            <a:avLst/>
          </a:prstGeom>
          <a:noFill/>
        </p:spPr>
        <p:txBody>
          <a:bodyPr wrap="square" rtlCol="0">
            <a:spAutoFit/>
          </a:bodyPr>
          <a:lstStyle/>
          <a:p>
            <a:pPr algn="ctr"/>
            <a:r>
              <a:rPr lang="en-US" altLang="en-US" sz="5400" b="1" dirty="0">
                <a:solidFill>
                  <a:srgbClr val="784B23"/>
                </a:solidFill>
                <a:latin typeface="微软雅黑" panose="020B0503020204020204" pitchFamily="34" charset="-122"/>
                <a:ea typeface="微软雅黑" panose="020B0503020204020204" pitchFamily="34" charset="-122"/>
              </a:rPr>
              <a:t>条件循环</a:t>
            </a:r>
            <a:endParaRPr lang="zh-CN" altLang="en-US" sz="5400" b="1" dirty="0">
              <a:solidFill>
                <a:srgbClr val="784B23"/>
              </a:solidFill>
              <a:latin typeface="微软雅黑" panose="020B0503020204020204" pitchFamily="34" charset="-122"/>
              <a:ea typeface="微软雅黑" panose="020B0503020204020204" pitchFamily="34" charset="-122"/>
            </a:endParaRPr>
          </a:p>
        </p:txBody>
      </p:sp>
      <p:sp>
        <p:nvSpPr>
          <p:cNvPr id="8" name="标题 1"/>
          <p:cNvSpPr txBox="1"/>
          <p:nvPr/>
        </p:nvSpPr>
        <p:spPr>
          <a:xfrm>
            <a:off x="9557886" y="0"/>
            <a:ext cx="2634114" cy="3561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600" b="1" i="1" dirty="0"/>
              <a:t>教学监督热线 </a:t>
            </a:r>
            <a:r>
              <a:rPr lang="en-US" altLang="zh-CN" sz="1600" b="1" i="1" dirty="0"/>
              <a:t>400-1567-315</a:t>
            </a:r>
            <a:endParaRPr lang="zh-CN" altLang="en-US" sz="1600" b="1" i="1" dirty="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1863" y="6118506"/>
            <a:ext cx="1774487" cy="6616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250"/>
                                        <p:tgtEl>
                                          <p:spTgt spid="3"/>
                                        </p:tgtEl>
                                      </p:cBhvr>
                                    </p:animEffect>
                                  </p:childTnLst>
                                </p:cTn>
                              </p:par>
                            </p:childTnLst>
                          </p:cTn>
                        </p:par>
                        <p:par>
                          <p:cTn id="8" fill="hold">
                            <p:stCondLst>
                              <p:cond delay="1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250"/>
                                        <p:tgtEl>
                                          <p:spTgt spid="6"/>
                                        </p:tgtEl>
                                      </p:cBhvr>
                                    </p:animEffect>
                                  </p:childTnLst>
                                </p:cTn>
                              </p:par>
                            </p:childTnLst>
                          </p:cTn>
                        </p:par>
                        <p:par>
                          <p:cTn id="12" fill="hold">
                            <p:stCondLst>
                              <p:cond delay="3000"/>
                            </p:stCondLst>
                            <p:childTnLst>
                              <p:par>
                                <p:cTn id="13" presetID="53" presetClass="entr" presetSubtype="1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250" fill="hold"/>
                                        <p:tgtEl>
                                          <p:spTgt spid="4"/>
                                        </p:tgtEl>
                                        <p:attrNameLst>
                                          <p:attrName>ppt_w</p:attrName>
                                        </p:attrNameLst>
                                      </p:cBhvr>
                                      <p:tavLst>
                                        <p:tav tm="0">
                                          <p:val>
                                            <p:fltVal val="0"/>
                                          </p:val>
                                        </p:tav>
                                        <p:tav tm="100000">
                                          <p:val>
                                            <p:strVal val="#ppt_w"/>
                                          </p:val>
                                        </p:tav>
                                      </p:tavLst>
                                    </p:anim>
                                    <p:anim calcmode="lin" valueType="num">
                                      <p:cBhvr>
                                        <p:cTn id="16" dur="1250" fill="hold"/>
                                        <p:tgtEl>
                                          <p:spTgt spid="4"/>
                                        </p:tgtEl>
                                        <p:attrNameLst>
                                          <p:attrName>ppt_h</p:attrName>
                                        </p:attrNameLst>
                                      </p:cBhvr>
                                      <p:tavLst>
                                        <p:tav tm="0">
                                          <p:val>
                                            <p:fltVal val="0"/>
                                          </p:val>
                                        </p:tav>
                                        <p:tav tm="100000">
                                          <p:val>
                                            <p:strVal val="#ppt_h"/>
                                          </p:val>
                                        </p:tav>
                                      </p:tavLst>
                                    </p:anim>
                                    <p:animEffect transition="in" filter="fade">
                                      <p:cBhvr>
                                        <p:cTn id="17" dur="1250"/>
                                        <p:tgtEl>
                                          <p:spTgt spid="4"/>
                                        </p:tgtEl>
                                      </p:cBhvr>
                                    </p:animEffect>
                                  </p:childTnLst>
                                </p:cTn>
                              </p:par>
                            </p:childTnLst>
                          </p:cTn>
                        </p:par>
                        <p:par>
                          <p:cTn id="18" fill="hold">
                            <p:stCondLst>
                              <p:cond delay="45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50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zh-CN" sz="2400" dirty="0">
                <a:solidFill>
                  <a:srgbClr val="784B23"/>
                </a:solidFill>
                <a:latin typeface="微软雅黑" panose="020B0503020204020204" pitchFamily="34" charset="-122"/>
                <a:ea typeface="微软雅黑" panose="020B0503020204020204" pitchFamily="34" charset="-122"/>
              </a:rPr>
              <a:t>Reflection</a:t>
            </a:r>
            <a:endParaRPr lang="zh-CN" altLang="en-US" sz="2400" dirty="0">
              <a:solidFill>
                <a:srgbClr val="784B23"/>
              </a:solidFill>
              <a:latin typeface="微软雅黑" panose="020B0503020204020204" pitchFamily="34" charset="-122"/>
              <a:ea typeface="微软雅黑" panose="020B0503020204020204" pitchFamily="34" charset="-122"/>
            </a:endParaRPr>
          </a:p>
        </p:txBody>
      </p:sp>
      <p:grpSp>
        <p:nvGrpSpPr>
          <p:cNvPr id="7" name="Group 172"/>
          <p:cNvGrpSpPr/>
          <p:nvPr/>
        </p:nvGrpSpPr>
        <p:grpSpPr>
          <a:xfrm>
            <a:off x="9119273" y="1952080"/>
            <a:ext cx="1178984" cy="1265768"/>
            <a:chOff x="6839455" y="1464060"/>
            <a:chExt cx="884238" cy="949326"/>
          </a:xfrm>
        </p:grpSpPr>
        <p:sp>
          <p:nvSpPr>
            <p:cNvPr id="8" name="Freeform 95"/>
            <p:cNvSpPr/>
            <p:nvPr/>
          </p:nvSpPr>
          <p:spPr bwMode="auto">
            <a:xfrm>
              <a:off x="6839455" y="1546610"/>
              <a:ext cx="436563" cy="866775"/>
            </a:xfrm>
            <a:custGeom>
              <a:avLst/>
              <a:gdLst/>
              <a:ahLst/>
              <a:cxnLst>
                <a:cxn ang="0">
                  <a:pos x="275" y="249"/>
                </a:cxn>
                <a:cxn ang="0">
                  <a:pos x="159" y="546"/>
                </a:cxn>
                <a:cxn ang="0">
                  <a:pos x="0" y="297"/>
                </a:cxn>
                <a:cxn ang="0">
                  <a:pos x="119" y="0"/>
                </a:cxn>
                <a:cxn ang="0">
                  <a:pos x="275" y="249"/>
                </a:cxn>
              </a:cxnLst>
              <a:rect l="0" t="0" r="r" b="b"/>
              <a:pathLst>
                <a:path w="275" h="546">
                  <a:moveTo>
                    <a:pt x="275" y="249"/>
                  </a:moveTo>
                  <a:lnTo>
                    <a:pt x="159" y="546"/>
                  </a:lnTo>
                  <a:lnTo>
                    <a:pt x="0" y="297"/>
                  </a:lnTo>
                  <a:lnTo>
                    <a:pt x="119" y="0"/>
                  </a:lnTo>
                  <a:lnTo>
                    <a:pt x="275" y="249"/>
                  </a:lnTo>
                  <a:close/>
                </a:path>
              </a:pathLst>
            </a:custGeom>
            <a:solidFill>
              <a:schemeClr val="accent6">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9" name="Freeform 97"/>
            <p:cNvSpPr/>
            <p:nvPr/>
          </p:nvSpPr>
          <p:spPr bwMode="auto">
            <a:xfrm>
              <a:off x="7091868" y="1837123"/>
              <a:ext cx="631825" cy="576263"/>
            </a:xfrm>
            <a:custGeom>
              <a:avLst/>
              <a:gdLst/>
              <a:ahLst/>
              <a:cxnLst>
                <a:cxn ang="0">
                  <a:pos x="398" y="0"/>
                </a:cxn>
                <a:cxn ang="0">
                  <a:pos x="282" y="296"/>
                </a:cxn>
                <a:cxn ang="0">
                  <a:pos x="0" y="363"/>
                </a:cxn>
                <a:cxn ang="0">
                  <a:pos x="116" y="66"/>
                </a:cxn>
                <a:cxn ang="0">
                  <a:pos x="398" y="0"/>
                </a:cxn>
              </a:cxnLst>
              <a:rect l="0" t="0" r="r" b="b"/>
              <a:pathLst>
                <a:path w="398" h="363">
                  <a:moveTo>
                    <a:pt x="398" y="0"/>
                  </a:moveTo>
                  <a:lnTo>
                    <a:pt x="282" y="296"/>
                  </a:lnTo>
                  <a:lnTo>
                    <a:pt x="0" y="363"/>
                  </a:lnTo>
                  <a:lnTo>
                    <a:pt x="116" y="66"/>
                  </a:lnTo>
                  <a:lnTo>
                    <a:pt x="398" y="0"/>
                  </a:lnTo>
                  <a:close/>
                </a:path>
              </a:pathLst>
            </a:custGeom>
            <a:solidFill>
              <a:schemeClr val="accent6">
                <a:lumMod val="75000"/>
              </a:schemeClr>
            </a:solidFill>
            <a:ln w="9525">
              <a:noFill/>
              <a:round/>
            </a:ln>
          </p:spPr>
          <p:txBody>
            <a:bodyPr vert="horz" wrap="square" lIns="121920" tIns="60960" rIns="121920" bIns="60960" numCol="1" anchor="t" anchorCtr="0" compatLnSpc="1"/>
            <a:lstStyle/>
            <a:p>
              <a:endParaRPr lang="en-US" sz="2400"/>
            </a:p>
          </p:txBody>
        </p:sp>
        <p:sp>
          <p:nvSpPr>
            <p:cNvPr id="10" name="Freeform 114"/>
            <p:cNvSpPr/>
            <p:nvPr/>
          </p:nvSpPr>
          <p:spPr bwMode="auto">
            <a:xfrm>
              <a:off x="7028368" y="1464060"/>
              <a:ext cx="695325" cy="477838"/>
            </a:xfrm>
            <a:custGeom>
              <a:avLst/>
              <a:gdLst/>
              <a:ahLst/>
              <a:cxnLst>
                <a:cxn ang="0">
                  <a:pos x="0" y="22"/>
                </a:cxn>
                <a:cxn ang="0">
                  <a:pos x="60" y="11"/>
                </a:cxn>
                <a:cxn ang="0">
                  <a:pos x="117" y="0"/>
                </a:cxn>
                <a:cxn ang="0">
                  <a:pos x="151" y="49"/>
                </a:cxn>
                <a:cxn ang="0">
                  <a:pos x="185" y="99"/>
                </a:cxn>
                <a:cxn ang="0">
                  <a:pos x="127" y="113"/>
                </a:cxn>
                <a:cxn ang="0">
                  <a:pos x="66" y="127"/>
                </a:cxn>
                <a:cxn ang="0">
                  <a:pos x="32" y="73"/>
                </a:cxn>
                <a:cxn ang="0">
                  <a:pos x="0" y="22"/>
                </a:cxn>
              </a:cxnLst>
              <a:rect l="0" t="0" r="r" b="b"/>
              <a:pathLst>
                <a:path w="185" h="127">
                  <a:moveTo>
                    <a:pt x="0" y="22"/>
                  </a:moveTo>
                  <a:cubicBezTo>
                    <a:pt x="20" y="18"/>
                    <a:pt x="40" y="14"/>
                    <a:pt x="60" y="11"/>
                  </a:cubicBezTo>
                  <a:cubicBezTo>
                    <a:pt x="79" y="7"/>
                    <a:pt x="99" y="4"/>
                    <a:pt x="117" y="0"/>
                  </a:cubicBezTo>
                  <a:cubicBezTo>
                    <a:pt x="128" y="16"/>
                    <a:pt x="139" y="32"/>
                    <a:pt x="151" y="49"/>
                  </a:cubicBezTo>
                  <a:cubicBezTo>
                    <a:pt x="162" y="65"/>
                    <a:pt x="174" y="82"/>
                    <a:pt x="185" y="99"/>
                  </a:cubicBezTo>
                  <a:cubicBezTo>
                    <a:pt x="166" y="104"/>
                    <a:pt x="147" y="108"/>
                    <a:pt x="127" y="113"/>
                  </a:cubicBezTo>
                  <a:cubicBezTo>
                    <a:pt x="108" y="117"/>
                    <a:pt x="87" y="122"/>
                    <a:pt x="66" y="127"/>
                  </a:cubicBezTo>
                  <a:cubicBezTo>
                    <a:pt x="55" y="109"/>
                    <a:pt x="43" y="91"/>
                    <a:pt x="32" y="73"/>
                  </a:cubicBezTo>
                  <a:cubicBezTo>
                    <a:pt x="21" y="56"/>
                    <a:pt x="10" y="39"/>
                    <a:pt x="0" y="22"/>
                  </a:cubicBezTo>
                  <a:close/>
                </a:path>
              </a:pathLst>
            </a:custGeom>
            <a:solidFill>
              <a:schemeClr val="accent6"/>
            </a:solidFill>
            <a:ln w="9525">
              <a:noFill/>
              <a:round/>
            </a:ln>
          </p:spPr>
          <p:txBody>
            <a:bodyPr vert="horz" wrap="square" lIns="121920" tIns="60960" rIns="121920" bIns="60960" numCol="1" anchor="t" anchorCtr="0" compatLnSpc="1"/>
            <a:lstStyle/>
            <a:p>
              <a:endParaRPr lang="en-US" sz="2400"/>
            </a:p>
          </p:txBody>
        </p:sp>
      </p:grpSp>
      <p:grpSp>
        <p:nvGrpSpPr>
          <p:cNvPr id="11" name="Group 134"/>
          <p:cNvGrpSpPr/>
          <p:nvPr/>
        </p:nvGrpSpPr>
        <p:grpSpPr>
          <a:xfrm>
            <a:off x="905924" y="2151376"/>
            <a:ext cx="864665" cy="865389"/>
            <a:chOff x="3287425" y="1417883"/>
            <a:chExt cx="648499" cy="649042"/>
          </a:xfrm>
        </p:grpSpPr>
        <p:sp>
          <p:nvSpPr>
            <p:cNvPr id="12" name="Oval 72"/>
            <p:cNvSpPr>
              <a:spLocks noChangeAspect="1"/>
            </p:cNvSpPr>
            <p:nvPr/>
          </p:nvSpPr>
          <p:spPr>
            <a:xfrm>
              <a:off x="3287425" y="1417883"/>
              <a:ext cx="648499" cy="649042"/>
            </a:xfrm>
            <a:prstGeom prst="ellipse">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 b="1" dirty="0">
                <a:solidFill>
                  <a:schemeClr val="bg1"/>
                </a:solidFill>
                <a:latin typeface="+mj-lt"/>
              </a:endParaRPr>
            </a:p>
          </p:txBody>
        </p:sp>
        <p:sp>
          <p:nvSpPr>
            <p:cNvPr id="13" name="Oval 73"/>
            <p:cNvSpPr>
              <a:spLocks noChangeAspect="1"/>
            </p:cNvSpPr>
            <p:nvPr/>
          </p:nvSpPr>
          <p:spPr>
            <a:xfrm>
              <a:off x="3362252" y="1492773"/>
              <a:ext cx="498845" cy="499263"/>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01</a:t>
              </a:r>
              <a:endParaRPr lang="en-US" sz="135" b="1" dirty="0">
                <a:solidFill>
                  <a:schemeClr val="bg1"/>
                </a:solidFill>
                <a:latin typeface="+mj-lt"/>
              </a:endParaRPr>
            </a:p>
          </p:txBody>
        </p:sp>
      </p:grpSp>
      <p:grpSp>
        <p:nvGrpSpPr>
          <p:cNvPr id="23" name="Group 173"/>
          <p:cNvGrpSpPr/>
          <p:nvPr/>
        </p:nvGrpSpPr>
        <p:grpSpPr>
          <a:xfrm>
            <a:off x="9536258" y="2474898"/>
            <a:ext cx="1545167" cy="1595967"/>
            <a:chOff x="7152193" y="1856173"/>
            <a:chExt cx="1158875" cy="1196975"/>
          </a:xfrm>
        </p:grpSpPr>
        <p:sp>
          <p:nvSpPr>
            <p:cNvPr id="24" name="Freeform 98"/>
            <p:cNvSpPr/>
            <p:nvPr/>
          </p:nvSpPr>
          <p:spPr bwMode="auto">
            <a:xfrm>
              <a:off x="7152193" y="2002223"/>
              <a:ext cx="557213" cy="1050925"/>
            </a:xfrm>
            <a:custGeom>
              <a:avLst/>
              <a:gdLst/>
              <a:ahLst/>
              <a:cxnLst>
                <a:cxn ang="0">
                  <a:pos x="351" y="365"/>
                </a:cxn>
                <a:cxn ang="0">
                  <a:pos x="232" y="662"/>
                </a:cxn>
                <a:cxn ang="0">
                  <a:pos x="0" y="297"/>
                </a:cxn>
                <a:cxn ang="0">
                  <a:pos x="118" y="0"/>
                </a:cxn>
                <a:cxn ang="0">
                  <a:pos x="351" y="365"/>
                </a:cxn>
              </a:cxnLst>
              <a:rect l="0" t="0" r="r" b="b"/>
              <a:pathLst>
                <a:path w="351" h="662">
                  <a:moveTo>
                    <a:pt x="351" y="365"/>
                  </a:moveTo>
                  <a:lnTo>
                    <a:pt x="232" y="662"/>
                  </a:lnTo>
                  <a:lnTo>
                    <a:pt x="0" y="297"/>
                  </a:lnTo>
                  <a:lnTo>
                    <a:pt x="118" y="0"/>
                  </a:lnTo>
                  <a:lnTo>
                    <a:pt x="351" y="365"/>
                  </a:lnTo>
                  <a:close/>
                </a:path>
              </a:pathLst>
            </a:custGeom>
            <a:solidFill>
              <a:schemeClr val="accent4">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25" name="Freeform 99"/>
            <p:cNvSpPr/>
            <p:nvPr/>
          </p:nvSpPr>
          <p:spPr bwMode="auto">
            <a:xfrm>
              <a:off x="7339518" y="1856173"/>
              <a:ext cx="971550" cy="725488"/>
            </a:xfrm>
            <a:custGeom>
              <a:avLst/>
              <a:gdLst/>
              <a:ahLst/>
              <a:cxnLst>
                <a:cxn ang="0">
                  <a:pos x="0" y="39"/>
                </a:cxn>
                <a:cxn ang="0">
                  <a:pos x="81" y="19"/>
                </a:cxn>
                <a:cxn ang="0">
                  <a:pos x="158" y="0"/>
                </a:cxn>
                <a:cxn ang="0">
                  <a:pos x="207" y="71"/>
                </a:cxn>
                <a:cxn ang="0">
                  <a:pos x="258" y="144"/>
                </a:cxn>
                <a:cxn ang="0">
                  <a:pos x="180" y="168"/>
                </a:cxn>
                <a:cxn ang="0">
                  <a:pos x="98" y="193"/>
                </a:cxn>
                <a:cxn ang="0">
                  <a:pos x="48" y="114"/>
                </a:cxn>
                <a:cxn ang="0">
                  <a:pos x="0" y="39"/>
                </a:cxn>
              </a:cxnLst>
              <a:rect l="0" t="0" r="r" b="b"/>
              <a:pathLst>
                <a:path w="258" h="193">
                  <a:moveTo>
                    <a:pt x="0" y="39"/>
                  </a:moveTo>
                  <a:cubicBezTo>
                    <a:pt x="27" y="32"/>
                    <a:pt x="54" y="25"/>
                    <a:pt x="81" y="19"/>
                  </a:cubicBezTo>
                  <a:cubicBezTo>
                    <a:pt x="107" y="13"/>
                    <a:pt x="133" y="6"/>
                    <a:pt x="158" y="0"/>
                  </a:cubicBezTo>
                  <a:cubicBezTo>
                    <a:pt x="174" y="23"/>
                    <a:pt x="190" y="47"/>
                    <a:pt x="207" y="71"/>
                  </a:cubicBezTo>
                  <a:cubicBezTo>
                    <a:pt x="224" y="95"/>
                    <a:pt x="240" y="120"/>
                    <a:pt x="258" y="144"/>
                  </a:cubicBezTo>
                  <a:cubicBezTo>
                    <a:pt x="232" y="152"/>
                    <a:pt x="206" y="160"/>
                    <a:pt x="180" y="168"/>
                  </a:cubicBezTo>
                  <a:cubicBezTo>
                    <a:pt x="153" y="176"/>
                    <a:pt x="126" y="185"/>
                    <a:pt x="98" y="193"/>
                  </a:cubicBezTo>
                  <a:cubicBezTo>
                    <a:pt x="81" y="166"/>
                    <a:pt x="64" y="140"/>
                    <a:pt x="48" y="114"/>
                  </a:cubicBezTo>
                  <a:cubicBezTo>
                    <a:pt x="31" y="89"/>
                    <a:pt x="15" y="64"/>
                    <a:pt x="0" y="39"/>
                  </a:cubicBezTo>
                  <a:close/>
                </a:path>
              </a:pathLst>
            </a:custGeom>
            <a:solidFill>
              <a:schemeClr val="accent4"/>
            </a:solidFill>
            <a:ln w="9525">
              <a:noFill/>
              <a:round/>
            </a:ln>
          </p:spPr>
          <p:txBody>
            <a:bodyPr vert="horz" wrap="square" lIns="121920" tIns="60960" rIns="121920" bIns="60960" numCol="1" anchor="t" anchorCtr="0" compatLnSpc="1"/>
            <a:lstStyle/>
            <a:p>
              <a:endParaRPr lang="en-US" sz="2400"/>
            </a:p>
          </p:txBody>
        </p:sp>
        <p:sp>
          <p:nvSpPr>
            <p:cNvPr id="26" name="Freeform 101"/>
            <p:cNvSpPr/>
            <p:nvPr/>
          </p:nvSpPr>
          <p:spPr bwMode="auto">
            <a:xfrm>
              <a:off x="7520493" y="2397510"/>
              <a:ext cx="790575" cy="655638"/>
            </a:xfrm>
            <a:custGeom>
              <a:avLst/>
              <a:gdLst/>
              <a:ahLst/>
              <a:cxnLst>
                <a:cxn ang="0">
                  <a:pos x="498" y="0"/>
                </a:cxn>
                <a:cxn ang="0">
                  <a:pos x="380" y="299"/>
                </a:cxn>
                <a:cxn ang="0">
                  <a:pos x="0" y="413"/>
                </a:cxn>
                <a:cxn ang="0">
                  <a:pos x="119" y="116"/>
                </a:cxn>
                <a:cxn ang="0">
                  <a:pos x="498" y="0"/>
                </a:cxn>
              </a:cxnLst>
              <a:rect l="0" t="0" r="r" b="b"/>
              <a:pathLst>
                <a:path w="498" h="413">
                  <a:moveTo>
                    <a:pt x="498" y="0"/>
                  </a:moveTo>
                  <a:lnTo>
                    <a:pt x="380" y="299"/>
                  </a:lnTo>
                  <a:lnTo>
                    <a:pt x="0" y="413"/>
                  </a:lnTo>
                  <a:lnTo>
                    <a:pt x="119" y="116"/>
                  </a:lnTo>
                  <a:lnTo>
                    <a:pt x="498" y="0"/>
                  </a:lnTo>
                  <a:close/>
                </a:path>
              </a:pathLst>
            </a:custGeom>
            <a:solidFill>
              <a:schemeClr val="accent4">
                <a:lumMod val="50000"/>
              </a:schemeClr>
            </a:solidFill>
            <a:ln w="9525">
              <a:noFill/>
              <a:round/>
            </a:ln>
          </p:spPr>
          <p:txBody>
            <a:bodyPr vert="horz" wrap="square" lIns="121920" tIns="60960" rIns="121920" bIns="60960" numCol="1" anchor="t" anchorCtr="0" compatLnSpc="1"/>
            <a:lstStyle/>
            <a:p>
              <a:endParaRPr lang="en-US" sz="2400"/>
            </a:p>
          </p:txBody>
        </p:sp>
      </p:grpSp>
      <p:grpSp>
        <p:nvGrpSpPr>
          <p:cNvPr id="27" name="Group 171"/>
          <p:cNvGrpSpPr/>
          <p:nvPr/>
        </p:nvGrpSpPr>
        <p:grpSpPr>
          <a:xfrm>
            <a:off x="8031307" y="1892814"/>
            <a:ext cx="1585384" cy="1545167"/>
            <a:chOff x="6023480" y="1419610"/>
            <a:chExt cx="1189038" cy="1158875"/>
          </a:xfrm>
        </p:grpSpPr>
        <p:sp>
          <p:nvSpPr>
            <p:cNvPr id="28" name="Freeform 96"/>
            <p:cNvSpPr/>
            <p:nvPr/>
          </p:nvSpPr>
          <p:spPr bwMode="auto">
            <a:xfrm>
              <a:off x="6210805" y="1419610"/>
              <a:ext cx="1001713" cy="688975"/>
            </a:xfrm>
            <a:custGeom>
              <a:avLst/>
              <a:gdLst/>
              <a:ahLst/>
              <a:cxnLst>
                <a:cxn ang="0">
                  <a:pos x="0" y="32"/>
                </a:cxn>
                <a:cxn ang="0">
                  <a:pos x="91" y="15"/>
                </a:cxn>
                <a:cxn ang="0">
                  <a:pos x="177" y="0"/>
                </a:cxn>
                <a:cxn ang="0">
                  <a:pos x="220" y="69"/>
                </a:cxn>
                <a:cxn ang="0">
                  <a:pos x="266" y="141"/>
                </a:cxn>
                <a:cxn ang="0">
                  <a:pos x="178" y="161"/>
                </a:cxn>
                <a:cxn ang="0">
                  <a:pos x="86" y="183"/>
                </a:cxn>
                <a:cxn ang="0">
                  <a:pos x="42" y="106"/>
                </a:cxn>
                <a:cxn ang="0">
                  <a:pos x="0" y="32"/>
                </a:cxn>
              </a:cxnLst>
              <a:rect l="0" t="0" r="r" b="b"/>
              <a:pathLst>
                <a:path w="266" h="183">
                  <a:moveTo>
                    <a:pt x="0" y="32"/>
                  </a:moveTo>
                  <a:cubicBezTo>
                    <a:pt x="31" y="26"/>
                    <a:pt x="61" y="21"/>
                    <a:pt x="91" y="15"/>
                  </a:cubicBezTo>
                  <a:cubicBezTo>
                    <a:pt x="120" y="10"/>
                    <a:pt x="149" y="5"/>
                    <a:pt x="177" y="0"/>
                  </a:cubicBezTo>
                  <a:cubicBezTo>
                    <a:pt x="191" y="22"/>
                    <a:pt x="206" y="45"/>
                    <a:pt x="220" y="69"/>
                  </a:cubicBezTo>
                  <a:cubicBezTo>
                    <a:pt x="235" y="92"/>
                    <a:pt x="250" y="116"/>
                    <a:pt x="266" y="141"/>
                  </a:cubicBezTo>
                  <a:cubicBezTo>
                    <a:pt x="237" y="147"/>
                    <a:pt x="208" y="154"/>
                    <a:pt x="178" y="161"/>
                  </a:cubicBezTo>
                  <a:cubicBezTo>
                    <a:pt x="148" y="168"/>
                    <a:pt x="117" y="176"/>
                    <a:pt x="86" y="183"/>
                  </a:cubicBezTo>
                  <a:cubicBezTo>
                    <a:pt x="71" y="157"/>
                    <a:pt x="56" y="131"/>
                    <a:pt x="42" y="106"/>
                  </a:cubicBezTo>
                  <a:cubicBezTo>
                    <a:pt x="28" y="81"/>
                    <a:pt x="14" y="56"/>
                    <a:pt x="0" y="32"/>
                  </a:cubicBezTo>
                  <a:close/>
                </a:path>
              </a:pathLst>
            </a:custGeom>
            <a:solidFill>
              <a:schemeClr val="accent4"/>
            </a:solidFill>
            <a:ln w="9525">
              <a:noFill/>
              <a:round/>
            </a:ln>
          </p:spPr>
          <p:txBody>
            <a:bodyPr vert="horz" wrap="square" lIns="121920" tIns="60960" rIns="121920" bIns="60960" numCol="1" anchor="t" anchorCtr="0" compatLnSpc="1"/>
            <a:lstStyle/>
            <a:p>
              <a:endParaRPr lang="en-US" sz="2400"/>
            </a:p>
          </p:txBody>
        </p:sp>
        <p:sp>
          <p:nvSpPr>
            <p:cNvPr id="29" name="Freeform 102"/>
            <p:cNvSpPr/>
            <p:nvPr/>
          </p:nvSpPr>
          <p:spPr bwMode="auto">
            <a:xfrm>
              <a:off x="6345743" y="1949835"/>
              <a:ext cx="866775" cy="628650"/>
            </a:xfrm>
            <a:custGeom>
              <a:avLst/>
              <a:gdLst/>
              <a:ahLst/>
              <a:cxnLst>
                <a:cxn ang="0">
                  <a:pos x="546" y="0"/>
                </a:cxn>
                <a:cxn ang="0">
                  <a:pos x="427" y="296"/>
                </a:cxn>
                <a:cxn ang="0">
                  <a:pos x="0" y="396"/>
                </a:cxn>
                <a:cxn ang="0">
                  <a:pos x="119" y="100"/>
                </a:cxn>
                <a:cxn ang="0">
                  <a:pos x="546" y="0"/>
                </a:cxn>
              </a:cxnLst>
              <a:rect l="0" t="0" r="r" b="b"/>
              <a:pathLst>
                <a:path w="546" h="396">
                  <a:moveTo>
                    <a:pt x="546" y="0"/>
                  </a:moveTo>
                  <a:lnTo>
                    <a:pt x="427" y="296"/>
                  </a:lnTo>
                  <a:lnTo>
                    <a:pt x="0" y="396"/>
                  </a:lnTo>
                  <a:lnTo>
                    <a:pt x="119" y="100"/>
                  </a:lnTo>
                  <a:lnTo>
                    <a:pt x="546" y="0"/>
                  </a:lnTo>
                  <a:close/>
                </a:path>
              </a:pathLst>
            </a:custGeom>
            <a:solidFill>
              <a:schemeClr val="accent4">
                <a:lumMod val="50000"/>
              </a:schemeClr>
            </a:solidFill>
            <a:ln w="9525">
              <a:noFill/>
              <a:round/>
            </a:ln>
          </p:spPr>
          <p:txBody>
            <a:bodyPr vert="horz" wrap="square" lIns="121920" tIns="60960" rIns="121920" bIns="60960" numCol="1" anchor="t" anchorCtr="0" compatLnSpc="1"/>
            <a:lstStyle/>
            <a:p>
              <a:endParaRPr lang="en-US" sz="2400"/>
            </a:p>
          </p:txBody>
        </p:sp>
        <p:sp>
          <p:nvSpPr>
            <p:cNvPr id="30" name="Freeform 104"/>
            <p:cNvSpPr/>
            <p:nvPr/>
          </p:nvSpPr>
          <p:spPr bwMode="auto">
            <a:xfrm>
              <a:off x="6023480" y="1540260"/>
              <a:ext cx="511175" cy="1038225"/>
            </a:xfrm>
            <a:custGeom>
              <a:avLst/>
              <a:gdLst/>
              <a:ahLst/>
              <a:cxnLst>
                <a:cxn ang="0">
                  <a:pos x="322" y="358"/>
                </a:cxn>
                <a:cxn ang="0">
                  <a:pos x="203" y="654"/>
                </a:cxn>
                <a:cxn ang="0">
                  <a:pos x="0" y="296"/>
                </a:cxn>
                <a:cxn ang="0">
                  <a:pos x="118" y="0"/>
                </a:cxn>
                <a:cxn ang="0">
                  <a:pos x="322" y="358"/>
                </a:cxn>
              </a:cxnLst>
              <a:rect l="0" t="0" r="r" b="b"/>
              <a:pathLst>
                <a:path w="322" h="654">
                  <a:moveTo>
                    <a:pt x="322" y="358"/>
                  </a:moveTo>
                  <a:lnTo>
                    <a:pt x="203" y="654"/>
                  </a:lnTo>
                  <a:lnTo>
                    <a:pt x="0" y="296"/>
                  </a:lnTo>
                  <a:lnTo>
                    <a:pt x="118" y="0"/>
                  </a:lnTo>
                  <a:lnTo>
                    <a:pt x="322" y="358"/>
                  </a:lnTo>
                  <a:close/>
                </a:path>
              </a:pathLst>
            </a:custGeom>
            <a:solidFill>
              <a:schemeClr val="accent4">
                <a:lumMod val="60000"/>
                <a:lumOff val="40000"/>
              </a:schemeClr>
            </a:solidFill>
            <a:ln w="9525">
              <a:noFill/>
              <a:round/>
            </a:ln>
          </p:spPr>
          <p:txBody>
            <a:bodyPr vert="horz" wrap="square" lIns="121920" tIns="60960" rIns="121920" bIns="60960" numCol="1" anchor="t" anchorCtr="0" compatLnSpc="1"/>
            <a:lstStyle/>
            <a:p>
              <a:endParaRPr lang="en-US" sz="2400"/>
            </a:p>
          </p:txBody>
        </p:sp>
      </p:grpSp>
      <p:grpSp>
        <p:nvGrpSpPr>
          <p:cNvPr id="31" name="Group 178"/>
          <p:cNvGrpSpPr/>
          <p:nvPr/>
        </p:nvGrpSpPr>
        <p:grpSpPr>
          <a:xfrm>
            <a:off x="10092941" y="3437981"/>
            <a:ext cx="1265767" cy="1460500"/>
            <a:chOff x="7569705" y="2578485"/>
            <a:chExt cx="949325" cy="1095375"/>
          </a:xfrm>
        </p:grpSpPr>
        <p:sp>
          <p:nvSpPr>
            <p:cNvPr id="32" name="Freeform 100"/>
            <p:cNvSpPr/>
            <p:nvPr/>
          </p:nvSpPr>
          <p:spPr bwMode="auto">
            <a:xfrm>
              <a:off x="7874505" y="3026160"/>
              <a:ext cx="644525" cy="647700"/>
            </a:xfrm>
            <a:custGeom>
              <a:avLst/>
              <a:gdLst/>
              <a:ahLst/>
              <a:cxnLst>
                <a:cxn ang="0">
                  <a:pos x="406" y="0"/>
                </a:cxn>
                <a:cxn ang="0">
                  <a:pos x="287" y="297"/>
                </a:cxn>
                <a:cxn ang="0">
                  <a:pos x="0" y="408"/>
                </a:cxn>
                <a:cxn ang="0">
                  <a:pos x="119" y="112"/>
                </a:cxn>
                <a:cxn ang="0">
                  <a:pos x="406" y="0"/>
                </a:cxn>
              </a:cxnLst>
              <a:rect l="0" t="0" r="r" b="b"/>
              <a:pathLst>
                <a:path w="406" h="408">
                  <a:moveTo>
                    <a:pt x="406" y="0"/>
                  </a:moveTo>
                  <a:lnTo>
                    <a:pt x="287" y="297"/>
                  </a:lnTo>
                  <a:lnTo>
                    <a:pt x="0" y="408"/>
                  </a:lnTo>
                  <a:lnTo>
                    <a:pt x="119" y="112"/>
                  </a:lnTo>
                  <a:lnTo>
                    <a:pt x="406" y="0"/>
                  </a:lnTo>
                  <a:close/>
                </a:path>
              </a:pathLst>
            </a:custGeom>
            <a:solidFill>
              <a:schemeClr val="accent1">
                <a:lumMod val="50000"/>
              </a:schemeClr>
            </a:solidFill>
            <a:ln w="9525">
              <a:noFill/>
              <a:round/>
            </a:ln>
          </p:spPr>
          <p:txBody>
            <a:bodyPr vert="horz" wrap="square" lIns="121920" tIns="60960" rIns="121920" bIns="60960" numCol="1" anchor="t" anchorCtr="0" compatLnSpc="1"/>
            <a:lstStyle/>
            <a:p>
              <a:endParaRPr lang="en-US" sz="2400"/>
            </a:p>
          </p:txBody>
        </p:sp>
        <p:sp>
          <p:nvSpPr>
            <p:cNvPr id="33" name="Freeform 108"/>
            <p:cNvSpPr/>
            <p:nvPr/>
          </p:nvSpPr>
          <p:spPr bwMode="auto">
            <a:xfrm>
              <a:off x="7569705" y="2721360"/>
              <a:ext cx="493713" cy="952500"/>
            </a:xfrm>
            <a:custGeom>
              <a:avLst/>
              <a:gdLst/>
              <a:ahLst/>
              <a:cxnLst>
                <a:cxn ang="0">
                  <a:pos x="311" y="304"/>
                </a:cxn>
                <a:cxn ang="0">
                  <a:pos x="192" y="600"/>
                </a:cxn>
                <a:cxn ang="0">
                  <a:pos x="0" y="297"/>
                </a:cxn>
                <a:cxn ang="0">
                  <a:pos x="119" y="0"/>
                </a:cxn>
                <a:cxn ang="0">
                  <a:pos x="311" y="304"/>
                </a:cxn>
              </a:cxnLst>
              <a:rect l="0" t="0" r="r" b="b"/>
              <a:pathLst>
                <a:path w="311" h="600">
                  <a:moveTo>
                    <a:pt x="311" y="304"/>
                  </a:moveTo>
                  <a:lnTo>
                    <a:pt x="192" y="600"/>
                  </a:lnTo>
                  <a:lnTo>
                    <a:pt x="0" y="297"/>
                  </a:lnTo>
                  <a:lnTo>
                    <a:pt x="119" y="0"/>
                  </a:lnTo>
                  <a:lnTo>
                    <a:pt x="311" y="304"/>
                  </a:lnTo>
                  <a:close/>
                </a:path>
              </a:pathLst>
            </a:custGeom>
            <a:solidFill>
              <a:schemeClr val="accent1">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34" name="Freeform 112"/>
            <p:cNvSpPr/>
            <p:nvPr/>
          </p:nvSpPr>
          <p:spPr bwMode="auto">
            <a:xfrm>
              <a:off x="7756237" y="2578485"/>
              <a:ext cx="760413" cy="625475"/>
            </a:xfrm>
            <a:custGeom>
              <a:avLst/>
              <a:gdLst/>
              <a:ahLst/>
              <a:cxnLst>
                <a:cxn ang="0">
                  <a:pos x="0" y="38"/>
                </a:cxn>
                <a:cxn ang="0">
                  <a:pos x="61" y="18"/>
                </a:cxn>
                <a:cxn ang="0">
                  <a:pos x="120" y="0"/>
                </a:cxn>
                <a:cxn ang="0">
                  <a:pos x="160" y="58"/>
                </a:cxn>
                <a:cxn ang="0">
                  <a:pos x="202" y="119"/>
                </a:cxn>
                <a:cxn ang="0">
                  <a:pos x="143" y="142"/>
                </a:cxn>
                <a:cxn ang="0">
                  <a:pos x="81" y="166"/>
                </a:cxn>
                <a:cxn ang="0">
                  <a:pos x="40" y="100"/>
                </a:cxn>
                <a:cxn ang="0">
                  <a:pos x="0" y="38"/>
                </a:cxn>
              </a:cxnLst>
              <a:rect l="0" t="0" r="r" b="b"/>
              <a:pathLst>
                <a:path w="202" h="166">
                  <a:moveTo>
                    <a:pt x="0" y="38"/>
                  </a:moveTo>
                  <a:cubicBezTo>
                    <a:pt x="21" y="31"/>
                    <a:pt x="41" y="24"/>
                    <a:pt x="61" y="18"/>
                  </a:cubicBezTo>
                  <a:cubicBezTo>
                    <a:pt x="81" y="12"/>
                    <a:pt x="101" y="6"/>
                    <a:pt x="120" y="0"/>
                  </a:cubicBezTo>
                  <a:cubicBezTo>
                    <a:pt x="133" y="19"/>
                    <a:pt x="146" y="38"/>
                    <a:pt x="160" y="58"/>
                  </a:cubicBezTo>
                  <a:cubicBezTo>
                    <a:pt x="173" y="78"/>
                    <a:pt x="187" y="98"/>
                    <a:pt x="202" y="119"/>
                  </a:cubicBezTo>
                  <a:cubicBezTo>
                    <a:pt x="182" y="126"/>
                    <a:pt x="163" y="134"/>
                    <a:pt x="143" y="142"/>
                  </a:cubicBezTo>
                  <a:cubicBezTo>
                    <a:pt x="123" y="149"/>
                    <a:pt x="102" y="158"/>
                    <a:pt x="81" y="166"/>
                  </a:cubicBezTo>
                  <a:cubicBezTo>
                    <a:pt x="67" y="144"/>
                    <a:pt x="53" y="122"/>
                    <a:pt x="40" y="100"/>
                  </a:cubicBezTo>
                  <a:cubicBezTo>
                    <a:pt x="26" y="79"/>
                    <a:pt x="13" y="58"/>
                    <a:pt x="0" y="38"/>
                  </a:cubicBezTo>
                  <a:close/>
                </a:path>
              </a:pathLst>
            </a:custGeom>
            <a:solidFill>
              <a:schemeClr val="accent1"/>
            </a:solidFill>
            <a:ln w="9525">
              <a:noFill/>
              <a:round/>
            </a:ln>
          </p:spPr>
          <p:txBody>
            <a:bodyPr vert="horz" wrap="square" lIns="121920" tIns="60960" rIns="121920" bIns="60960" numCol="1" anchor="t" anchorCtr="0" compatLnSpc="1"/>
            <a:lstStyle/>
            <a:p>
              <a:endParaRPr lang="en-US" sz="2400"/>
            </a:p>
          </p:txBody>
        </p:sp>
      </p:grpSp>
      <p:grpSp>
        <p:nvGrpSpPr>
          <p:cNvPr id="35" name="Group 170"/>
          <p:cNvGrpSpPr/>
          <p:nvPr/>
        </p:nvGrpSpPr>
        <p:grpSpPr>
          <a:xfrm>
            <a:off x="7248140" y="2248414"/>
            <a:ext cx="1339851" cy="1394884"/>
            <a:chOff x="5436105" y="1686310"/>
            <a:chExt cx="1004888" cy="1046163"/>
          </a:xfrm>
        </p:grpSpPr>
        <p:sp>
          <p:nvSpPr>
            <p:cNvPr id="36" name="Freeform 105"/>
            <p:cNvSpPr/>
            <p:nvPr/>
          </p:nvSpPr>
          <p:spPr bwMode="auto">
            <a:xfrm>
              <a:off x="5664705" y="2122873"/>
              <a:ext cx="776288" cy="609600"/>
            </a:xfrm>
            <a:custGeom>
              <a:avLst/>
              <a:gdLst/>
              <a:ahLst/>
              <a:cxnLst>
                <a:cxn ang="0">
                  <a:pos x="489" y="0"/>
                </a:cxn>
                <a:cxn ang="0">
                  <a:pos x="370" y="297"/>
                </a:cxn>
                <a:cxn ang="0">
                  <a:pos x="0" y="384"/>
                </a:cxn>
                <a:cxn ang="0">
                  <a:pos x="116" y="88"/>
                </a:cxn>
                <a:cxn ang="0">
                  <a:pos x="489" y="0"/>
                </a:cxn>
              </a:cxnLst>
              <a:rect l="0" t="0" r="r" b="b"/>
              <a:pathLst>
                <a:path w="489" h="384">
                  <a:moveTo>
                    <a:pt x="489" y="0"/>
                  </a:moveTo>
                  <a:lnTo>
                    <a:pt x="370" y="297"/>
                  </a:lnTo>
                  <a:lnTo>
                    <a:pt x="0" y="384"/>
                  </a:lnTo>
                  <a:lnTo>
                    <a:pt x="116" y="88"/>
                  </a:lnTo>
                  <a:lnTo>
                    <a:pt x="489" y="0"/>
                  </a:lnTo>
                  <a:close/>
                </a:path>
              </a:pathLst>
            </a:custGeom>
            <a:solidFill>
              <a:schemeClr val="accent1">
                <a:lumMod val="75000"/>
              </a:schemeClr>
            </a:solidFill>
            <a:ln w="9525">
              <a:noFill/>
              <a:round/>
            </a:ln>
          </p:spPr>
          <p:txBody>
            <a:bodyPr vert="horz" wrap="square" lIns="121920" tIns="60960" rIns="121920" bIns="60960" numCol="1" anchor="t" anchorCtr="0" compatLnSpc="1"/>
            <a:lstStyle/>
            <a:p>
              <a:endParaRPr lang="en-US" sz="2400"/>
            </a:p>
          </p:txBody>
        </p:sp>
        <p:sp>
          <p:nvSpPr>
            <p:cNvPr id="37" name="Freeform 106"/>
            <p:cNvSpPr/>
            <p:nvPr/>
          </p:nvSpPr>
          <p:spPr bwMode="auto">
            <a:xfrm>
              <a:off x="5436105" y="1791085"/>
              <a:ext cx="412750" cy="941388"/>
            </a:xfrm>
            <a:custGeom>
              <a:avLst/>
              <a:gdLst/>
              <a:ahLst/>
              <a:cxnLst>
                <a:cxn ang="0">
                  <a:pos x="260" y="297"/>
                </a:cxn>
                <a:cxn ang="0">
                  <a:pos x="144" y="593"/>
                </a:cxn>
                <a:cxn ang="0">
                  <a:pos x="0" y="297"/>
                </a:cxn>
                <a:cxn ang="0">
                  <a:pos x="118" y="0"/>
                </a:cxn>
                <a:cxn ang="0">
                  <a:pos x="260" y="297"/>
                </a:cxn>
              </a:cxnLst>
              <a:rect l="0" t="0" r="r" b="b"/>
              <a:pathLst>
                <a:path w="260" h="593">
                  <a:moveTo>
                    <a:pt x="260" y="297"/>
                  </a:moveTo>
                  <a:lnTo>
                    <a:pt x="144" y="593"/>
                  </a:lnTo>
                  <a:lnTo>
                    <a:pt x="0" y="297"/>
                  </a:lnTo>
                  <a:lnTo>
                    <a:pt x="118" y="0"/>
                  </a:lnTo>
                  <a:lnTo>
                    <a:pt x="260" y="297"/>
                  </a:lnTo>
                  <a:close/>
                </a:path>
              </a:pathLst>
            </a:custGeom>
            <a:solidFill>
              <a:schemeClr val="accent1">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38" name="Freeform 113"/>
            <p:cNvSpPr/>
            <p:nvPr/>
          </p:nvSpPr>
          <p:spPr bwMode="auto">
            <a:xfrm>
              <a:off x="5623430" y="1686310"/>
              <a:ext cx="817563" cy="576263"/>
            </a:xfrm>
            <a:custGeom>
              <a:avLst/>
              <a:gdLst/>
              <a:ahLst/>
              <a:cxnLst>
                <a:cxn ang="0">
                  <a:pos x="0" y="28"/>
                </a:cxn>
                <a:cxn ang="0">
                  <a:pos x="78" y="14"/>
                </a:cxn>
                <a:cxn ang="0">
                  <a:pos x="152" y="0"/>
                </a:cxn>
                <a:cxn ang="0">
                  <a:pos x="184" y="57"/>
                </a:cxn>
                <a:cxn ang="0">
                  <a:pos x="217" y="116"/>
                </a:cxn>
                <a:cxn ang="0">
                  <a:pos x="141" y="134"/>
                </a:cxn>
                <a:cxn ang="0">
                  <a:pos x="60" y="153"/>
                </a:cxn>
                <a:cxn ang="0">
                  <a:pos x="29" y="89"/>
                </a:cxn>
                <a:cxn ang="0">
                  <a:pos x="0" y="28"/>
                </a:cxn>
              </a:cxnLst>
              <a:rect l="0" t="0" r="r" b="b"/>
              <a:pathLst>
                <a:path w="217" h="153">
                  <a:moveTo>
                    <a:pt x="0" y="28"/>
                  </a:moveTo>
                  <a:cubicBezTo>
                    <a:pt x="26" y="23"/>
                    <a:pt x="52" y="18"/>
                    <a:pt x="78" y="14"/>
                  </a:cubicBezTo>
                  <a:cubicBezTo>
                    <a:pt x="103" y="9"/>
                    <a:pt x="128" y="5"/>
                    <a:pt x="152" y="0"/>
                  </a:cubicBezTo>
                  <a:cubicBezTo>
                    <a:pt x="163" y="19"/>
                    <a:pt x="173" y="38"/>
                    <a:pt x="184" y="57"/>
                  </a:cubicBezTo>
                  <a:cubicBezTo>
                    <a:pt x="195" y="76"/>
                    <a:pt x="206" y="96"/>
                    <a:pt x="217" y="116"/>
                  </a:cubicBezTo>
                  <a:cubicBezTo>
                    <a:pt x="192" y="122"/>
                    <a:pt x="167" y="128"/>
                    <a:pt x="141" y="134"/>
                  </a:cubicBezTo>
                  <a:cubicBezTo>
                    <a:pt x="115" y="140"/>
                    <a:pt x="88" y="146"/>
                    <a:pt x="60" y="153"/>
                  </a:cubicBezTo>
                  <a:cubicBezTo>
                    <a:pt x="50" y="131"/>
                    <a:pt x="39" y="110"/>
                    <a:pt x="29" y="89"/>
                  </a:cubicBezTo>
                  <a:cubicBezTo>
                    <a:pt x="19" y="68"/>
                    <a:pt x="9" y="48"/>
                    <a:pt x="0" y="28"/>
                  </a:cubicBezTo>
                  <a:close/>
                </a:path>
              </a:pathLst>
            </a:custGeom>
            <a:solidFill>
              <a:schemeClr val="accent1"/>
            </a:solidFill>
            <a:ln w="9525">
              <a:noFill/>
              <a:round/>
            </a:ln>
          </p:spPr>
          <p:txBody>
            <a:bodyPr vert="horz" wrap="square" lIns="121920" tIns="60960" rIns="121920" bIns="60960" numCol="1" anchor="t" anchorCtr="0" compatLnSpc="1"/>
            <a:lstStyle/>
            <a:p>
              <a:endParaRPr lang="en-US" sz="2400"/>
            </a:p>
          </p:txBody>
        </p:sp>
      </p:grpSp>
      <p:grpSp>
        <p:nvGrpSpPr>
          <p:cNvPr id="39" name="Group 174"/>
          <p:cNvGrpSpPr/>
          <p:nvPr/>
        </p:nvGrpSpPr>
        <p:grpSpPr>
          <a:xfrm>
            <a:off x="8573173" y="2483364"/>
            <a:ext cx="1644651" cy="1693333"/>
            <a:chOff x="6429880" y="1862523"/>
            <a:chExt cx="1233488" cy="1270000"/>
          </a:xfrm>
        </p:grpSpPr>
        <p:sp>
          <p:nvSpPr>
            <p:cNvPr id="40" name="Freeform 103"/>
            <p:cNvSpPr/>
            <p:nvPr/>
          </p:nvSpPr>
          <p:spPr bwMode="auto">
            <a:xfrm>
              <a:off x="6429880" y="2024448"/>
              <a:ext cx="544513" cy="1108075"/>
            </a:xfrm>
            <a:custGeom>
              <a:avLst/>
              <a:gdLst/>
              <a:ahLst/>
              <a:cxnLst>
                <a:cxn ang="0">
                  <a:pos x="343" y="399"/>
                </a:cxn>
                <a:cxn ang="0">
                  <a:pos x="225" y="698"/>
                </a:cxn>
                <a:cxn ang="0">
                  <a:pos x="0" y="297"/>
                </a:cxn>
                <a:cxn ang="0">
                  <a:pos x="118" y="0"/>
                </a:cxn>
                <a:cxn ang="0">
                  <a:pos x="343" y="399"/>
                </a:cxn>
              </a:cxnLst>
              <a:rect l="0" t="0" r="r" b="b"/>
              <a:pathLst>
                <a:path w="343" h="698">
                  <a:moveTo>
                    <a:pt x="343" y="399"/>
                  </a:moveTo>
                  <a:lnTo>
                    <a:pt x="225" y="698"/>
                  </a:lnTo>
                  <a:lnTo>
                    <a:pt x="0" y="297"/>
                  </a:lnTo>
                  <a:lnTo>
                    <a:pt x="118" y="0"/>
                  </a:lnTo>
                  <a:lnTo>
                    <a:pt x="343" y="399"/>
                  </a:lnTo>
                  <a:close/>
                </a:path>
              </a:pathLst>
            </a:custGeom>
            <a:solidFill>
              <a:schemeClr val="accent3">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41" name="Freeform 107"/>
            <p:cNvSpPr/>
            <p:nvPr/>
          </p:nvSpPr>
          <p:spPr bwMode="auto">
            <a:xfrm>
              <a:off x="6787068" y="2446723"/>
              <a:ext cx="876300" cy="685800"/>
            </a:xfrm>
            <a:custGeom>
              <a:avLst/>
              <a:gdLst/>
              <a:ahLst/>
              <a:cxnLst>
                <a:cxn ang="0">
                  <a:pos x="552" y="0"/>
                </a:cxn>
                <a:cxn ang="0">
                  <a:pos x="434" y="299"/>
                </a:cxn>
                <a:cxn ang="0">
                  <a:pos x="0" y="432"/>
                </a:cxn>
                <a:cxn ang="0">
                  <a:pos x="118" y="133"/>
                </a:cxn>
                <a:cxn ang="0">
                  <a:pos x="552" y="0"/>
                </a:cxn>
              </a:cxnLst>
              <a:rect l="0" t="0" r="r" b="b"/>
              <a:pathLst>
                <a:path w="552" h="432">
                  <a:moveTo>
                    <a:pt x="552" y="0"/>
                  </a:moveTo>
                  <a:lnTo>
                    <a:pt x="434" y="299"/>
                  </a:lnTo>
                  <a:lnTo>
                    <a:pt x="0" y="432"/>
                  </a:lnTo>
                  <a:lnTo>
                    <a:pt x="118" y="133"/>
                  </a:lnTo>
                  <a:lnTo>
                    <a:pt x="552" y="0"/>
                  </a:lnTo>
                  <a:close/>
                </a:path>
              </a:pathLst>
            </a:custGeom>
            <a:solidFill>
              <a:schemeClr val="accent3">
                <a:lumMod val="75000"/>
              </a:schemeClr>
            </a:solidFill>
            <a:ln w="9525">
              <a:noFill/>
              <a:round/>
            </a:ln>
          </p:spPr>
          <p:txBody>
            <a:bodyPr vert="horz" wrap="square" lIns="121920" tIns="60960" rIns="121920" bIns="60960" numCol="1" anchor="t" anchorCtr="0" compatLnSpc="1"/>
            <a:lstStyle/>
            <a:p>
              <a:endParaRPr lang="en-US" sz="2400"/>
            </a:p>
          </p:txBody>
        </p:sp>
        <p:sp>
          <p:nvSpPr>
            <p:cNvPr id="42" name="Freeform 115"/>
            <p:cNvSpPr/>
            <p:nvPr/>
          </p:nvSpPr>
          <p:spPr bwMode="auto">
            <a:xfrm>
              <a:off x="6614030" y="1862523"/>
              <a:ext cx="1046163" cy="798513"/>
            </a:xfrm>
            <a:custGeom>
              <a:avLst/>
              <a:gdLst/>
              <a:ahLst/>
              <a:cxnLst>
                <a:cxn ang="0">
                  <a:pos x="0" y="44"/>
                </a:cxn>
                <a:cxn ang="0">
                  <a:pos x="93" y="22"/>
                </a:cxn>
                <a:cxn ang="0">
                  <a:pos x="180" y="0"/>
                </a:cxn>
                <a:cxn ang="0">
                  <a:pos x="228" y="77"/>
                </a:cxn>
                <a:cxn ang="0">
                  <a:pos x="278" y="156"/>
                </a:cxn>
                <a:cxn ang="0">
                  <a:pos x="190" y="183"/>
                </a:cxn>
                <a:cxn ang="0">
                  <a:pos x="95" y="212"/>
                </a:cxn>
                <a:cxn ang="0">
                  <a:pos x="47" y="126"/>
                </a:cxn>
                <a:cxn ang="0">
                  <a:pos x="0" y="44"/>
                </a:cxn>
              </a:cxnLst>
              <a:rect l="0" t="0" r="r" b="b"/>
              <a:pathLst>
                <a:path w="278" h="212">
                  <a:moveTo>
                    <a:pt x="0" y="44"/>
                  </a:moveTo>
                  <a:cubicBezTo>
                    <a:pt x="32" y="36"/>
                    <a:pt x="63" y="29"/>
                    <a:pt x="93" y="22"/>
                  </a:cubicBezTo>
                  <a:cubicBezTo>
                    <a:pt x="123" y="14"/>
                    <a:pt x="152" y="7"/>
                    <a:pt x="180" y="0"/>
                  </a:cubicBezTo>
                  <a:cubicBezTo>
                    <a:pt x="196" y="25"/>
                    <a:pt x="212" y="51"/>
                    <a:pt x="228" y="77"/>
                  </a:cubicBezTo>
                  <a:cubicBezTo>
                    <a:pt x="245" y="103"/>
                    <a:pt x="261" y="129"/>
                    <a:pt x="278" y="156"/>
                  </a:cubicBezTo>
                  <a:cubicBezTo>
                    <a:pt x="249" y="165"/>
                    <a:pt x="220" y="174"/>
                    <a:pt x="190" y="183"/>
                  </a:cubicBezTo>
                  <a:cubicBezTo>
                    <a:pt x="159" y="193"/>
                    <a:pt x="127" y="202"/>
                    <a:pt x="95" y="212"/>
                  </a:cubicBezTo>
                  <a:cubicBezTo>
                    <a:pt x="79" y="183"/>
                    <a:pt x="63" y="154"/>
                    <a:pt x="47" y="126"/>
                  </a:cubicBezTo>
                  <a:cubicBezTo>
                    <a:pt x="31" y="98"/>
                    <a:pt x="15" y="71"/>
                    <a:pt x="0" y="44"/>
                  </a:cubicBezTo>
                  <a:close/>
                </a:path>
              </a:pathLst>
            </a:custGeom>
            <a:solidFill>
              <a:schemeClr val="accent3"/>
            </a:solidFill>
            <a:ln w="9525">
              <a:noFill/>
              <a:round/>
            </a:ln>
          </p:spPr>
          <p:txBody>
            <a:bodyPr vert="horz" wrap="square" lIns="121920" tIns="60960" rIns="121920" bIns="60960" numCol="1" anchor="t" anchorCtr="0" compatLnSpc="1"/>
            <a:lstStyle/>
            <a:p>
              <a:endParaRPr lang="en-US" sz="2400"/>
            </a:p>
          </p:txBody>
        </p:sp>
      </p:grpSp>
      <p:grpSp>
        <p:nvGrpSpPr>
          <p:cNvPr id="43" name="Group 175"/>
          <p:cNvGrpSpPr/>
          <p:nvPr/>
        </p:nvGrpSpPr>
        <p:grpSpPr>
          <a:xfrm>
            <a:off x="7358207" y="2946914"/>
            <a:ext cx="1761067" cy="1805517"/>
            <a:chOff x="5518655" y="2210185"/>
            <a:chExt cx="1320800" cy="1354138"/>
          </a:xfrm>
        </p:grpSpPr>
        <p:sp>
          <p:nvSpPr>
            <p:cNvPr id="44" name="Freeform 116"/>
            <p:cNvSpPr/>
            <p:nvPr/>
          </p:nvSpPr>
          <p:spPr bwMode="auto">
            <a:xfrm>
              <a:off x="5856793" y="2849948"/>
              <a:ext cx="968375" cy="714375"/>
            </a:xfrm>
            <a:custGeom>
              <a:avLst/>
              <a:gdLst/>
              <a:ahLst/>
              <a:cxnLst>
                <a:cxn ang="0">
                  <a:pos x="610" y="0"/>
                </a:cxn>
                <a:cxn ang="0">
                  <a:pos x="493" y="296"/>
                </a:cxn>
                <a:cxn ang="0">
                  <a:pos x="0" y="450"/>
                </a:cxn>
                <a:cxn ang="0">
                  <a:pos x="116" y="154"/>
                </a:cxn>
                <a:cxn ang="0">
                  <a:pos x="610" y="0"/>
                </a:cxn>
              </a:cxnLst>
              <a:rect l="0" t="0" r="r" b="b"/>
              <a:pathLst>
                <a:path w="610" h="450">
                  <a:moveTo>
                    <a:pt x="610" y="0"/>
                  </a:moveTo>
                  <a:lnTo>
                    <a:pt x="493" y="296"/>
                  </a:lnTo>
                  <a:lnTo>
                    <a:pt x="0" y="450"/>
                  </a:lnTo>
                  <a:lnTo>
                    <a:pt x="116" y="154"/>
                  </a:lnTo>
                  <a:lnTo>
                    <a:pt x="610" y="0"/>
                  </a:lnTo>
                  <a:close/>
                </a:path>
              </a:pathLst>
            </a:custGeom>
            <a:solidFill>
              <a:schemeClr val="accent2">
                <a:lumMod val="50000"/>
              </a:schemeClr>
            </a:solidFill>
            <a:ln w="9525">
              <a:noFill/>
              <a:round/>
            </a:ln>
          </p:spPr>
          <p:txBody>
            <a:bodyPr vert="horz" wrap="square" lIns="121920" tIns="60960" rIns="121920" bIns="60960" numCol="1" anchor="t" anchorCtr="0" compatLnSpc="1"/>
            <a:lstStyle/>
            <a:p>
              <a:endParaRPr lang="en-US" sz="2400"/>
            </a:p>
          </p:txBody>
        </p:sp>
        <p:sp>
          <p:nvSpPr>
            <p:cNvPr id="45" name="Freeform 117"/>
            <p:cNvSpPr/>
            <p:nvPr/>
          </p:nvSpPr>
          <p:spPr bwMode="auto">
            <a:xfrm>
              <a:off x="5518655" y="2402273"/>
              <a:ext cx="527050" cy="1162050"/>
            </a:xfrm>
            <a:custGeom>
              <a:avLst/>
              <a:gdLst/>
              <a:ahLst/>
              <a:cxnLst>
                <a:cxn ang="0">
                  <a:pos x="332" y="436"/>
                </a:cxn>
                <a:cxn ang="0">
                  <a:pos x="213" y="732"/>
                </a:cxn>
                <a:cxn ang="0">
                  <a:pos x="0" y="296"/>
                </a:cxn>
                <a:cxn ang="0">
                  <a:pos x="116" y="0"/>
                </a:cxn>
                <a:cxn ang="0">
                  <a:pos x="332" y="436"/>
                </a:cxn>
              </a:cxnLst>
              <a:rect l="0" t="0" r="r" b="b"/>
              <a:pathLst>
                <a:path w="332" h="732">
                  <a:moveTo>
                    <a:pt x="332" y="436"/>
                  </a:moveTo>
                  <a:lnTo>
                    <a:pt x="213" y="732"/>
                  </a:lnTo>
                  <a:lnTo>
                    <a:pt x="0" y="296"/>
                  </a:lnTo>
                  <a:lnTo>
                    <a:pt x="116" y="0"/>
                  </a:lnTo>
                  <a:lnTo>
                    <a:pt x="332" y="436"/>
                  </a:lnTo>
                  <a:close/>
                </a:path>
              </a:pathLst>
            </a:custGeom>
            <a:solidFill>
              <a:schemeClr val="accent2">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46" name="Freeform 118"/>
            <p:cNvSpPr/>
            <p:nvPr/>
          </p:nvSpPr>
          <p:spPr bwMode="auto">
            <a:xfrm>
              <a:off x="5702805" y="2210185"/>
              <a:ext cx="1136650" cy="884238"/>
            </a:xfrm>
            <a:custGeom>
              <a:avLst/>
              <a:gdLst/>
              <a:ahLst/>
              <a:cxnLst>
                <a:cxn ang="0">
                  <a:pos x="0" y="51"/>
                </a:cxn>
                <a:cxn ang="0">
                  <a:pos x="107" y="24"/>
                </a:cxn>
                <a:cxn ang="0">
                  <a:pos x="207" y="0"/>
                </a:cxn>
                <a:cxn ang="0">
                  <a:pos x="254" y="83"/>
                </a:cxn>
                <a:cxn ang="0">
                  <a:pos x="302" y="170"/>
                </a:cxn>
                <a:cxn ang="0">
                  <a:pos x="200" y="201"/>
                </a:cxn>
                <a:cxn ang="0">
                  <a:pos x="91" y="235"/>
                </a:cxn>
                <a:cxn ang="0">
                  <a:pos x="44" y="140"/>
                </a:cxn>
                <a:cxn ang="0">
                  <a:pos x="0" y="51"/>
                </a:cxn>
              </a:cxnLst>
              <a:rect l="0" t="0" r="r" b="b"/>
              <a:pathLst>
                <a:path w="302" h="235">
                  <a:moveTo>
                    <a:pt x="0" y="51"/>
                  </a:moveTo>
                  <a:cubicBezTo>
                    <a:pt x="37" y="42"/>
                    <a:pt x="72" y="33"/>
                    <a:pt x="107" y="24"/>
                  </a:cubicBezTo>
                  <a:cubicBezTo>
                    <a:pt x="141" y="16"/>
                    <a:pt x="175" y="8"/>
                    <a:pt x="207" y="0"/>
                  </a:cubicBezTo>
                  <a:cubicBezTo>
                    <a:pt x="223" y="27"/>
                    <a:pt x="238" y="55"/>
                    <a:pt x="254" y="83"/>
                  </a:cubicBezTo>
                  <a:cubicBezTo>
                    <a:pt x="269" y="111"/>
                    <a:pt x="286" y="140"/>
                    <a:pt x="302" y="170"/>
                  </a:cubicBezTo>
                  <a:cubicBezTo>
                    <a:pt x="269" y="180"/>
                    <a:pt x="235" y="191"/>
                    <a:pt x="200" y="201"/>
                  </a:cubicBezTo>
                  <a:cubicBezTo>
                    <a:pt x="164" y="212"/>
                    <a:pt x="128" y="223"/>
                    <a:pt x="91" y="235"/>
                  </a:cubicBezTo>
                  <a:cubicBezTo>
                    <a:pt x="75" y="203"/>
                    <a:pt x="59" y="171"/>
                    <a:pt x="44" y="140"/>
                  </a:cubicBezTo>
                  <a:cubicBezTo>
                    <a:pt x="29" y="110"/>
                    <a:pt x="15" y="80"/>
                    <a:pt x="0" y="51"/>
                  </a:cubicBezTo>
                  <a:close/>
                </a:path>
              </a:pathLst>
            </a:custGeom>
            <a:solidFill>
              <a:schemeClr val="accent2"/>
            </a:solidFill>
            <a:ln w="9525">
              <a:noFill/>
              <a:round/>
            </a:ln>
          </p:spPr>
          <p:txBody>
            <a:bodyPr vert="horz" wrap="square" lIns="121920" tIns="60960" rIns="121920" bIns="60960" numCol="1" anchor="t" anchorCtr="0" compatLnSpc="1"/>
            <a:lstStyle/>
            <a:p>
              <a:endParaRPr lang="en-US" sz="2400"/>
            </a:p>
          </p:txBody>
        </p:sp>
      </p:grpSp>
      <p:sp>
        <p:nvSpPr>
          <p:cNvPr id="47" name="Freeform 65"/>
          <p:cNvSpPr>
            <a:spLocks noEditPoints="1"/>
          </p:cNvSpPr>
          <p:nvPr/>
        </p:nvSpPr>
        <p:spPr bwMode="auto">
          <a:xfrm rot="20303856">
            <a:off x="9269558" y="2713539"/>
            <a:ext cx="486833" cy="541304"/>
          </a:xfrm>
          <a:custGeom>
            <a:avLst/>
            <a:gdLst/>
            <a:ahLst/>
            <a:cxnLst>
              <a:cxn ang="0">
                <a:pos x="151" y="125"/>
              </a:cxn>
              <a:cxn ang="0">
                <a:pos x="144" y="120"/>
              </a:cxn>
              <a:cxn ang="0">
                <a:pos x="107" y="104"/>
              </a:cxn>
              <a:cxn ang="0">
                <a:pos x="105" y="102"/>
              </a:cxn>
              <a:cxn ang="0">
                <a:pos x="102" y="95"/>
              </a:cxn>
              <a:cxn ang="0">
                <a:pos x="100" y="91"/>
              </a:cxn>
              <a:cxn ang="0">
                <a:pos x="99" y="89"/>
              </a:cxn>
              <a:cxn ang="0">
                <a:pos x="102" y="73"/>
              </a:cxn>
              <a:cxn ang="0">
                <a:pos x="102" y="72"/>
              </a:cxn>
              <a:cxn ang="0">
                <a:pos x="108" y="57"/>
              </a:cxn>
              <a:cxn ang="0">
                <a:pos x="108" y="57"/>
              </a:cxn>
              <a:cxn ang="0">
                <a:pos x="109" y="47"/>
              </a:cxn>
              <a:cxn ang="0">
                <a:pos x="108" y="45"/>
              </a:cxn>
              <a:cxn ang="0">
                <a:pos x="106" y="42"/>
              </a:cxn>
              <a:cxn ang="0">
                <a:pos x="106" y="27"/>
              </a:cxn>
              <a:cxn ang="0">
                <a:pos x="102" y="17"/>
              </a:cxn>
              <a:cxn ang="0">
                <a:pos x="97" y="13"/>
              </a:cxn>
              <a:cxn ang="0">
                <a:pos x="97" y="13"/>
              </a:cxn>
              <a:cxn ang="0">
                <a:pos x="95" y="6"/>
              </a:cxn>
              <a:cxn ang="0">
                <a:pos x="99" y="4"/>
              </a:cxn>
              <a:cxn ang="0">
                <a:pos x="83" y="3"/>
              </a:cxn>
              <a:cxn ang="0">
                <a:pos x="82" y="3"/>
              </a:cxn>
              <a:cxn ang="0">
                <a:pos x="79" y="4"/>
              </a:cxn>
              <a:cxn ang="0">
                <a:pos x="59" y="13"/>
              </a:cxn>
              <a:cxn ang="0">
                <a:pos x="51" y="25"/>
              </a:cxn>
              <a:cxn ang="0">
                <a:pos x="51" y="34"/>
              </a:cxn>
              <a:cxn ang="0">
                <a:pos x="51" y="42"/>
              </a:cxn>
              <a:cxn ang="0">
                <a:pos x="50" y="44"/>
              </a:cxn>
              <a:cxn ang="0">
                <a:pos x="48" y="48"/>
              </a:cxn>
              <a:cxn ang="0">
                <a:pos x="49" y="51"/>
              </a:cxn>
              <a:cxn ang="0">
                <a:pos x="51" y="59"/>
              </a:cxn>
              <a:cxn ang="0">
                <a:pos x="53" y="66"/>
              </a:cxn>
              <a:cxn ang="0">
                <a:pos x="58" y="77"/>
              </a:cxn>
              <a:cxn ang="0">
                <a:pos x="59" y="79"/>
              </a:cxn>
              <a:cxn ang="0">
                <a:pos x="58" y="89"/>
              </a:cxn>
              <a:cxn ang="0">
                <a:pos x="57" y="91"/>
              </a:cxn>
              <a:cxn ang="0">
                <a:pos x="54" y="95"/>
              </a:cxn>
              <a:cxn ang="0">
                <a:pos x="51" y="102"/>
              </a:cxn>
              <a:cxn ang="0">
                <a:pos x="50" y="103"/>
              </a:cxn>
              <a:cxn ang="0">
                <a:pos x="38" y="108"/>
              </a:cxn>
              <a:cxn ang="0">
                <a:pos x="25" y="114"/>
              </a:cxn>
              <a:cxn ang="0">
                <a:pos x="13" y="120"/>
              </a:cxn>
              <a:cxn ang="0">
                <a:pos x="6" y="125"/>
              </a:cxn>
              <a:cxn ang="0">
                <a:pos x="0" y="149"/>
              </a:cxn>
              <a:cxn ang="0">
                <a:pos x="61" y="170"/>
              </a:cxn>
              <a:cxn ang="0">
                <a:pos x="61" y="170"/>
              </a:cxn>
              <a:cxn ang="0">
                <a:pos x="90" y="171"/>
              </a:cxn>
              <a:cxn ang="0">
                <a:pos x="97" y="169"/>
              </a:cxn>
              <a:cxn ang="0">
                <a:pos x="157" y="149"/>
              </a:cxn>
              <a:cxn ang="0">
                <a:pos x="151" y="125"/>
              </a:cxn>
              <a:cxn ang="0">
                <a:pos x="62" y="158"/>
              </a:cxn>
              <a:cxn ang="0">
                <a:pos x="62" y="157"/>
              </a:cxn>
              <a:cxn ang="0">
                <a:pos x="62" y="157"/>
              </a:cxn>
              <a:cxn ang="0">
                <a:pos x="62" y="158"/>
              </a:cxn>
            </a:cxnLst>
            <a:rect l="0" t="0" r="r" b="b"/>
            <a:pathLst>
              <a:path w="157" h="175">
                <a:moveTo>
                  <a:pt x="151" y="125"/>
                </a:moveTo>
                <a:cubicBezTo>
                  <a:pt x="149" y="123"/>
                  <a:pt x="147" y="121"/>
                  <a:pt x="144" y="120"/>
                </a:cubicBezTo>
                <a:cubicBezTo>
                  <a:pt x="132" y="114"/>
                  <a:pt x="120" y="109"/>
                  <a:pt x="107" y="104"/>
                </a:cubicBezTo>
                <a:cubicBezTo>
                  <a:pt x="106" y="103"/>
                  <a:pt x="105" y="103"/>
                  <a:pt x="105" y="102"/>
                </a:cubicBezTo>
                <a:cubicBezTo>
                  <a:pt x="104" y="99"/>
                  <a:pt x="103" y="97"/>
                  <a:pt x="102" y="95"/>
                </a:cubicBezTo>
                <a:cubicBezTo>
                  <a:pt x="102" y="93"/>
                  <a:pt x="101" y="92"/>
                  <a:pt x="100" y="91"/>
                </a:cubicBezTo>
                <a:cubicBezTo>
                  <a:pt x="99" y="91"/>
                  <a:pt x="99" y="90"/>
                  <a:pt x="99" y="89"/>
                </a:cubicBezTo>
                <a:cubicBezTo>
                  <a:pt x="99" y="84"/>
                  <a:pt x="97" y="78"/>
                  <a:pt x="102" y="73"/>
                </a:cubicBezTo>
                <a:cubicBezTo>
                  <a:pt x="102" y="73"/>
                  <a:pt x="102" y="73"/>
                  <a:pt x="102" y="72"/>
                </a:cubicBezTo>
                <a:cubicBezTo>
                  <a:pt x="104" y="68"/>
                  <a:pt x="105" y="62"/>
                  <a:pt x="108" y="57"/>
                </a:cubicBezTo>
                <a:cubicBezTo>
                  <a:pt x="108" y="57"/>
                  <a:pt x="108" y="57"/>
                  <a:pt x="108" y="57"/>
                </a:cubicBezTo>
                <a:cubicBezTo>
                  <a:pt x="108" y="54"/>
                  <a:pt x="108" y="50"/>
                  <a:pt x="109" y="47"/>
                </a:cubicBezTo>
                <a:cubicBezTo>
                  <a:pt x="109" y="46"/>
                  <a:pt x="108" y="46"/>
                  <a:pt x="108" y="45"/>
                </a:cubicBezTo>
                <a:cubicBezTo>
                  <a:pt x="106" y="45"/>
                  <a:pt x="106" y="43"/>
                  <a:pt x="106" y="42"/>
                </a:cubicBezTo>
                <a:cubicBezTo>
                  <a:pt x="106" y="35"/>
                  <a:pt x="106" y="34"/>
                  <a:pt x="106" y="27"/>
                </a:cubicBezTo>
                <a:cubicBezTo>
                  <a:pt x="106" y="24"/>
                  <a:pt x="105" y="20"/>
                  <a:pt x="102" y="17"/>
                </a:cubicBezTo>
                <a:cubicBezTo>
                  <a:pt x="100" y="16"/>
                  <a:pt x="99" y="14"/>
                  <a:pt x="97" y="13"/>
                </a:cubicBezTo>
                <a:cubicBezTo>
                  <a:pt x="97" y="13"/>
                  <a:pt x="97" y="13"/>
                  <a:pt x="97" y="13"/>
                </a:cubicBezTo>
                <a:cubicBezTo>
                  <a:pt x="97" y="13"/>
                  <a:pt x="92" y="9"/>
                  <a:pt x="95" y="6"/>
                </a:cubicBezTo>
                <a:cubicBezTo>
                  <a:pt x="96" y="4"/>
                  <a:pt x="99" y="4"/>
                  <a:pt x="99" y="4"/>
                </a:cubicBezTo>
                <a:cubicBezTo>
                  <a:pt x="99" y="4"/>
                  <a:pt x="95" y="0"/>
                  <a:pt x="83" y="3"/>
                </a:cubicBezTo>
                <a:cubicBezTo>
                  <a:pt x="82" y="3"/>
                  <a:pt x="82" y="3"/>
                  <a:pt x="82" y="3"/>
                </a:cubicBezTo>
                <a:cubicBezTo>
                  <a:pt x="81" y="3"/>
                  <a:pt x="80" y="4"/>
                  <a:pt x="79" y="4"/>
                </a:cubicBezTo>
                <a:cubicBezTo>
                  <a:pt x="72" y="6"/>
                  <a:pt x="65" y="8"/>
                  <a:pt x="59" y="13"/>
                </a:cubicBezTo>
                <a:cubicBezTo>
                  <a:pt x="55" y="16"/>
                  <a:pt x="52" y="20"/>
                  <a:pt x="51" y="25"/>
                </a:cubicBezTo>
                <a:cubicBezTo>
                  <a:pt x="51" y="28"/>
                  <a:pt x="51" y="31"/>
                  <a:pt x="51" y="34"/>
                </a:cubicBezTo>
                <a:cubicBezTo>
                  <a:pt x="51" y="38"/>
                  <a:pt x="51" y="37"/>
                  <a:pt x="51" y="42"/>
                </a:cubicBezTo>
                <a:cubicBezTo>
                  <a:pt x="51" y="43"/>
                  <a:pt x="51" y="44"/>
                  <a:pt x="50" y="44"/>
                </a:cubicBezTo>
                <a:cubicBezTo>
                  <a:pt x="48" y="45"/>
                  <a:pt x="48" y="46"/>
                  <a:pt x="48" y="48"/>
                </a:cubicBezTo>
                <a:cubicBezTo>
                  <a:pt x="49" y="49"/>
                  <a:pt x="48" y="50"/>
                  <a:pt x="49" y="51"/>
                </a:cubicBezTo>
                <a:cubicBezTo>
                  <a:pt x="49" y="54"/>
                  <a:pt x="50" y="57"/>
                  <a:pt x="51" y="59"/>
                </a:cubicBezTo>
                <a:cubicBezTo>
                  <a:pt x="51" y="62"/>
                  <a:pt x="53" y="64"/>
                  <a:pt x="53" y="66"/>
                </a:cubicBezTo>
                <a:cubicBezTo>
                  <a:pt x="54" y="70"/>
                  <a:pt x="55" y="74"/>
                  <a:pt x="58" y="77"/>
                </a:cubicBezTo>
                <a:cubicBezTo>
                  <a:pt x="59" y="78"/>
                  <a:pt x="59" y="79"/>
                  <a:pt x="59" y="79"/>
                </a:cubicBezTo>
                <a:cubicBezTo>
                  <a:pt x="59" y="83"/>
                  <a:pt x="58" y="86"/>
                  <a:pt x="58" y="89"/>
                </a:cubicBezTo>
                <a:cubicBezTo>
                  <a:pt x="58" y="90"/>
                  <a:pt x="57" y="91"/>
                  <a:pt x="57" y="91"/>
                </a:cubicBezTo>
                <a:cubicBezTo>
                  <a:pt x="54" y="91"/>
                  <a:pt x="54" y="93"/>
                  <a:pt x="54" y="95"/>
                </a:cubicBezTo>
                <a:cubicBezTo>
                  <a:pt x="53" y="97"/>
                  <a:pt x="52" y="99"/>
                  <a:pt x="51" y="102"/>
                </a:cubicBezTo>
                <a:cubicBezTo>
                  <a:pt x="51" y="102"/>
                  <a:pt x="50" y="103"/>
                  <a:pt x="50" y="103"/>
                </a:cubicBezTo>
                <a:cubicBezTo>
                  <a:pt x="46" y="105"/>
                  <a:pt x="42" y="107"/>
                  <a:pt x="38" y="108"/>
                </a:cubicBezTo>
                <a:cubicBezTo>
                  <a:pt x="33" y="110"/>
                  <a:pt x="29" y="112"/>
                  <a:pt x="25" y="114"/>
                </a:cubicBezTo>
                <a:cubicBezTo>
                  <a:pt x="21" y="116"/>
                  <a:pt x="17" y="118"/>
                  <a:pt x="13" y="120"/>
                </a:cubicBezTo>
                <a:cubicBezTo>
                  <a:pt x="10" y="122"/>
                  <a:pt x="8" y="123"/>
                  <a:pt x="6" y="125"/>
                </a:cubicBezTo>
                <a:cubicBezTo>
                  <a:pt x="0" y="149"/>
                  <a:pt x="0" y="149"/>
                  <a:pt x="0" y="149"/>
                </a:cubicBezTo>
                <a:cubicBezTo>
                  <a:pt x="24" y="149"/>
                  <a:pt x="39" y="165"/>
                  <a:pt x="61" y="170"/>
                </a:cubicBezTo>
                <a:cubicBezTo>
                  <a:pt x="61" y="170"/>
                  <a:pt x="61" y="170"/>
                  <a:pt x="61" y="170"/>
                </a:cubicBezTo>
                <a:cubicBezTo>
                  <a:pt x="61" y="170"/>
                  <a:pt x="77" y="175"/>
                  <a:pt x="90" y="171"/>
                </a:cubicBezTo>
                <a:cubicBezTo>
                  <a:pt x="93" y="171"/>
                  <a:pt x="95" y="170"/>
                  <a:pt x="97" y="169"/>
                </a:cubicBezTo>
                <a:cubicBezTo>
                  <a:pt x="117" y="162"/>
                  <a:pt x="143" y="149"/>
                  <a:pt x="157" y="149"/>
                </a:cubicBezTo>
                <a:lnTo>
                  <a:pt x="151" y="125"/>
                </a:lnTo>
                <a:close/>
                <a:moveTo>
                  <a:pt x="62" y="158"/>
                </a:moveTo>
                <a:cubicBezTo>
                  <a:pt x="62" y="157"/>
                  <a:pt x="62" y="157"/>
                  <a:pt x="62" y="157"/>
                </a:cubicBezTo>
                <a:cubicBezTo>
                  <a:pt x="62" y="157"/>
                  <a:pt x="62" y="157"/>
                  <a:pt x="62" y="157"/>
                </a:cubicBezTo>
                <a:lnTo>
                  <a:pt x="62" y="158"/>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48" name="Freeform 101"/>
          <p:cNvSpPr>
            <a:spLocks noEditPoints="1"/>
          </p:cNvSpPr>
          <p:nvPr/>
        </p:nvSpPr>
        <p:spPr bwMode="auto">
          <a:xfrm>
            <a:off x="8011699" y="3251745"/>
            <a:ext cx="596612" cy="551967"/>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49" name="Freeform 66"/>
          <p:cNvSpPr>
            <a:spLocks noEditPoints="1"/>
          </p:cNvSpPr>
          <p:nvPr/>
        </p:nvSpPr>
        <p:spPr bwMode="auto">
          <a:xfrm>
            <a:off x="7866207" y="2521339"/>
            <a:ext cx="330200" cy="256117"/>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0" name="Freeform 64"/>
          <p:cNvSpPr>
            <a:spLocks noEditPoints="1"/>
          </p:cNvSpPr>
          <p:nvPr/>
        </p:nvSpPr>
        <p:spPr bwMode="auto">
          <a:xfrm rot="19719836">
            <a:off x="10317333" y="2706942"/>
            <a:ext cx="305411" cy="459831"/>
          </a:xfrm>
          <a:custGeom>
            <a:avLst/>
            <a:gdLst/>
            <a:ahLst/>
            <a:cxnLst>
              <a:cxn ang="0">
                <a:pos x="37" y="20"/>
              </a:cxn>
              <a:cxn ang="0">
                <a:pos x="20" y="40"/>
              </a:cxn>
              <a:cxn ang="0">
                <a:pos x="11" y="47"/>
              </a:cxn>
              <a:cxn ang="0">
                <a:pos x="11" y="48"/>
              </a:cxn>
              <a:cxn ang="0">
                <a:pos x="15" y="54"/>
              </a:cxn>
              <a:cxn ang="0">
                <a:pos x="7" y="62"/>
              </a:cxn>
              <a:cxn ang="0">
                <a:pos x="0" y="54"/>
              </a:cxn>
              <a:cxn ang="0">
                <a:pos x="4" y="48"/>
              </a:cxn>
              <a:cxn ang="0">
                <a:pos x="4" y="15"/>
              </a:cxn>
              <a:cxn ang="0">
                <a:pos x="0" y="8"/>
              </a:cxn>
              <a:cxn ang="0">
                <a:pos x="7" y="0"/>
              </a:cxn>
              <a:cxn ang="0">
                <a:pos x="15" y="8"/>
              </a:cxn>
              <a:cxn ang="0">
                <a:pos x="11" y="15"/>
              </a:cxn>
              <a:cxn ang="0">
                <a:pos x="11" y="35"/>
              </a:cxn>
              <a:cxn ang="0">
                <a:pos x="18" y="33"/>
              </a:cxn>
              <a:cxn ang="0">
                <a:pos x="29" y="20"/>
              </a:cxn>
              <a:cxn ang="0">
                <a:pos x="25" y="13"/>
              </a:cxn>
              <a:cxn ang="0">
                <a:pos x="33" y="6"/>
              </a:cxn>
              <a:cxn ang="0">
                <a:pos x="41" y="13"/>
              </a:cxn>
              <a:cxn ang="0">
                <a:pos x="37" y="20"/>
              </a:cxn>
              <a:cxn ang="0">
                <a:pos x="7" y="4"/>
              </a:cxn>
              <a:cxn ang="0">
                <a:pos x="4" y="8"/>
              </a:cxn>
              <a:cxn ang="0">
                <a:pos x="7" y="12"/>
              </a:cxn>
              <a:cxn ang="0">
                <a:pos x="11" y="8"/>
              </a:cxn>
              <a:cxn ang="0">
                <a:pos x="7" y="4"/>
              </a:cxn>
              <a:cxn ang="0">
                <a:pos x="7" y="51"/>
              </a:cxn>
              <a:cxn ang="0">
                <a:pos x="4" y="54"/>
              </a:cxn>
              <a:cxn ang="0">
                <a:pos x="7" y="58"/>
              </a:cxn>
              <a:cxn ang="0">
                <a:pos x="11" y="54"/>
              </a:cxn>
              <a:cxn ang="0">
                <a:pos x="7" y="51"/>
              </a:cxn>
              <a:cxn ang="0">
                <a:pos x="33" y="9"/>
              </a:cxn>
              <a:cxn ang="0">
                <a:pos x="29" y="13"/>
              </a:cxn>
              <a:cxn ang="0">
                <a:pos x="33" y="17"/>
              </a:cxn>
              <a:cxn ang="0">
                <a:pos x="37" y="13"/>
              </a:cxn>
              <a:cxn ang="0">
                <a:pos x="33" y="9"/>
              </a:cxn>
            </a:cxnLst>
            <a:rect l="0" t="0" r="r" b="b"/>
            <a:pathLst>
              <a:path w="41" h="62">
                <a:moveTo>
                  <a:pt x="37" y="20"/>
                </a:moveTo>
                <a:cubicBezTo>
                  <a:pt x="37" y="34"/>
                  <a:pt x="27" y="38"/>
                  <a:pt x="20" y="40"/>
                </a:cubicBezTo>
                <a:cubicBezTo>
                  <a:pt x="13" y="42"/>
                  <a:pt x="11" y="43"/>
                  <a:pt x="11" y="47"/>
                </a:cubicBezTo>
                <a:cubicBezTo>
                  <a:pt x="11" y="48"/>
                  <a:pt x="11" y="48"/>
                  <a:pt x="11" y="48"/>
                </a:cubicBezTo>
                <a:cubicBezTo>
                  <a:pt x="14" y="49"/>
                  <a:pt x="15" y="52"/>
                  <a:pt x="15" y="54"/>
                </a:cubicBezTo>
                <a:cubicBezTo>
                  <a:pt x="15" y="59"/>
                  <a:pt x="12" y="62"/>
                  <a:pt x="7" y="62"/>
                </a:cubicBezTo>
                <a:cubicBezTo>
                  <a:pt x="3" y="62"/>
                  <a:pt x="0" y="59"/>
                  <a:pt x="0" y="54"/>
                </a:cubicBezTo>
                <a:cubicBezTo>
                  <a:pt x="0" y="52"/>
                  <a:pt x="1" y="49"/>
                  <a:pt x="4" y="48"/>
                </a:cubicBezTo>
                <a:cubicBezTo>
                  <a:pt x="4" y="15"/>
                  <a:pt x="4" y="15"/>
                  <a:pt x="4" y="15"/>
                </a:cubicBezTo>
                <a:cubicBezTo>
                  <a:pt x="1" y="14"/>
                  <a:pt x="0" y="11"/>
                  <a:pt x="0" y="8"/>
                </a:cubicBezTo>
                <a:cubicBezTo>
                  <a:pt x="0" y="4"/>
                  <a:pt x="3" y="0"/>
                  <a:pt x="7" y="0"/>
                </a:cubicBezTo>
                <a:cubicBezTo>
                  <a:pt x="12" y="0"/>
                  <a:pt x="15" y="4"/>
                  <a:pt x="15" y="8"/>
                </a:cubicBezTo>
                <a:cubicBezTo>
                  <a:pt x="15" y="11"/>
                  <a:pt x="14" y="14"/>
                  <a:pt x="11" y="15"/>
                </a:cubicBezTo>
                <a:cubicBezTo>
                  <a:pt x="11" y="35"/>
                  <a:pt x="11" y="35"/>
                  <a:pt x="11" y="35"/>
                </a:cubicBezTo>
                <a:cubicBezTo>
                  <a:pt x="13" y="34"/>
                  <a:pt x="16" y="33"/>
                  <a:pt x="18" y="33"/>
                </a:cubicBezTo>
                <a:cubicBezTo>
                  <a:pt x="25" y="30"/>
                  <a:pt x="29" y="28"/>
                  <a:pt x="29" y="20"/>
                </a:cubicBezTo>
                <a:cubicBezTo>
                  <a:pt x="27" y="19"/>
                  <a:pt x="25" y="16"/>
                  <a:pt x="25" y="13"/>
                </a:cubicBezTo>
                <a:cubicBezTo>
                  <a:pt x="25" y="9"/>
                  <a:pt x="29" y="6"/>
                  <a:pt x="33" y="6"/>
                </a:cubicBezTo>
                <a:cubicBezTo>
                  <a:pt x="37" y="6"/>
                  <a:pt x="41" y="9"/>
                  <a:pt x="41" y="13"/>
                </a:cubicBezTo>
                <a:cubicBezTo>
                  <a:pt x="41" y="16"/>
                  <a:pt x="39" y="19"/>
                  <a:pt x="37" y="20"/>
                </a:cubicBezTo>
                <a:close/>
                <a:moveTo>
                  <a:pt x="7" y="4"/>
                </a:moveTo>
                <a:cubicBezTo>
                  <a:pt x="5" y="4"/>
                  <a:pt x="4" y="6"/>
                  <a:pt x="4" y="8"/>
                </a:cubicBezTo>
                <a:cubicBezTo>
                  <a:pt x="4" y="10"/>
                  <a:pt x="5" y="12"/>
                  <a:pt x="7" y="12"/>
                </a:cubicBezTo>
                <a:cubicBezTo>
                  <a:pt x="10" y="12"/>
                  <a:pt x="11" y="10"/>
                  <a:pt x="11" y="8"/>
                </a:cubicBezTo>
                <a:cubicBezTo>
                  <a:pt x="11" y="6"/>
                  <a:pt x="10" y="4"/>
                  <a:pt x="7" y="4"/>
                </a:cubicBezTo>
                <a:close/>
                <a:moveTo>
                  <a:pt x="7" y="51"/>
                </a:moveTo>
                <a:cubicBezTo>
                  <a:pt x="5" y="51"/>
                  <a:pt x="4" y="52"/>
                  <a:pt x="4" y="54"/>
                </a:cubicBezTo>
                <a:cubicBezTo>
                  <a:pt x="4" y="57"/>
                  <a:pt x="5" y="58"/>
                  <a:pt x="7" y="58"/>
                </a:cubicBezTo>
                <a:cubicBezTo>
                  <a:pt x="10" y="58"/>
                  <a:pt x="11" y="57"/>
                  <a:pt x="11" y="54"/>
                </a:cubicBezTo>
                <a:cubicBezTo>
                  <a:pt x="11" y="52"/>
                  <a:pt x="10" y="51"/>
                  <a:pt x="7" y="51"/>
                </a:cubicBezTo>
                <a:close/>
                <a:moveTo>
                  <a:pt x="33" y="9"/>
                </a:moveTo>
                <a:cubicBezTo>
                  <a:pt x="31" y="9"/>
                  <a:pt x="29" y="11"/>
                  <a:pt x="29" y="13"/>
                </a:cubicBezTo>
                <a:cubicBezTo>
                  <a:pt x="29" y="15"/>
                  <a:pt x="31" y="17"/>
                  <a:pt x="33" y="17"/>
                </a:cubicBezTo>
                <a:cubicBezTo>
                  <a:pt x="35" y="17"/>
                  <a:pt x="37" y="15"/>
                  <a:pt x="37" y="13"/>
                </a:cubicBezTo>
                <a:cubicBezTo>
                  <a:pt x="37" y="11"/>
                  <a:pt x="35" y="9"/>
                  <a:pt x="33"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1" name="Freeform 118"/>
          <p:cNvSpPr>
            <a:spLocks noEditPoints="1"/>
          </p:cNvSpPr>
          <p:nvPr/>
        </p:nvSpPr>
        <p:spPr bwMode="auto">
          <a:xfrm>
            <a:off x="8818707" y="2176447"/>
            <a:ext cx="315384" cy="306917"/>
          </a:xfrm>
          <a:custGeom>
            <a:avLst/>
            <a:gdLst/>
            <a:ahLst/>
            <a:cxnLst>
              <a:cxn ang="0">
                <a:pos x="53" y="58"/>
              </a:cxn>
              <a:cxn ang="0">
                <a:pos x="31" y="67"/>
              </a:cxn>
              <a:cxn ang="0">
                <a:pos x="0" y="36"/>
              </a:cxn>
              <a:cxn ang="0">
                <a:pos x="31" y="5"/>
              </a:cxn>
              <a:cxn ang="0">
                <a:pos x="31" y="36"/>
              </a:cxn>
              <a:cxn ang="0">
                <a:pos x="53" y="58"/>
              </a:cxn>
              <a:cxn ang="0">
                <a:pos x="36" y="31"/>
              </a:cxn>
              <a:cxn ang="0">
                <a:pos x="36" y="0"/>
              </a:cxn>
              <a:cxn ang="0">
                <a:pos x="67" y="31"/>
              </a:cxn>
              <a:cxn ang="0">
                <a:pos x="36" y="31"/>
              </a:cxn>
              <a:cxn ang="0">
                <a:pos x="69" y="36"/>
              </a:cxn>
              <a:cxn ang="0">
                <a:pos x="60" y="58"/>
              </a:cxn>
              <a:cxn ang="0">
                <a:pos x="38" y="36"/>
              </a:cxn>
              <a:cxn ang="0">
                <a:pos x="69" y="36"/>
              </a:cxn>
            </a:cxnLst>
            <a:rect l="0" t="0" r="r" b="b"/>
            <a:pathLst>
              <a:path w="69" h="67">
                <a:moveTo>
                  <a:pt x="53" y="58"/>
                </a:moveTo>
                <a:cubicBezTo>
                  <a:pt x="47" y="64"/>
                  <a:pt x="39" y="67"/>
                  <a:pt x="31" y="67"/>
                </a:cubicBezTo>
                <a:cubicBezTo>
                  <a:pt x="14" y="67"/>
                  <a:pt x="0" y="53"/>
                  <a:pt x="0" y="36"/>
                </a:cubicBezTo>
                <a:cubicBezTo>
                  <a:pt x="0" y="19"/>
                  <a:pt x="14" y="5"/>
                  <a:pt x="31" y="5"/>
                </a:cubicBezTo>
                <a:cubicBezTo>
                  <a:pt x="31" y="36"/>
                  <a:pt x="31" y="36"/>
                  <a:pt x="31" y="36"/>
                </a:cubicBezTo>
                <a:lnTo>
                  <a:pt x="53" y="58"/>
                </a:lnTo>
                <a:close/>
                <a:moveTo>
                  <a:pt x="36" y="31"/>
                </a:moveTo>
                <a:cubicBezTo>
                  <a:pt x="36" y="0"/>
                  <a:pt x="36" y="0"/>
                  <a:pt x="36" y="0"/>
                </a:cubicBezTo>
                <a:cubicBezTo>
                  <a:pt x="53" y="0"/>
                  <a:pt x="67" y="14"/>
                  <a:pt x="67" y="31"/>
                </a:cubicBezTo>
                <a:lnTo>
                  <a:pt x="36" y="31"/>
                </a:lnTo>
                <a:close/>
                <a:moveTo>
                  <a:pt x="69" y="36"/>
                </a:moveTo>
                <a:cubicBezTo>
                  <a:pt x="69" y="45"/>
                  <a:pt x="66" y="53"/>
                  <a:pt x="60" y="58"/>
                </a:cubicBezTo>
                <a:cubicBezTo>
                  <a:pt x="38" y="36"/>
                  <a:pt x="38" y="36"/>
                  <a:pt x="38" y="36"/>
                </a:cubicBezTo>
                <a:lnTo>
                  <a:pt x="69" y="36"/>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2" name="Freeform 13"/>
          <p:cNvSpPr>
            <a:spLocks noEditPoints="1"/>
          </p:cNvSpPr>
          <p:nvPr/>
        </p:nvSpPr>
        <p:spPr bwMode="auto">
          <a:xfrm rot="905060">
            <a:off x="10742757" y="3730080"/>
            <a:ext cx="279400" cy="279400"/>
          </a:xfrm>
          <a:custGeom>
            <a:avLst/>
            <a:gdLst/>
            <a:ahLst/>
            <a:cxnLst>
              <a:cxn ang="0">
                <a:pos x="60" y="40"/>
              </a:cxn>
              <a:cxn ang="0">
                <a:pos x="40" y="60"/>
              </a:cxn>
              <a:cxn ang="0">
                <a:pos x="36" y="61"/>
              </a:cxn>
              <a:cxn ang="0">
                <a:pos x="33" y="60"/>
              </a:cxn>
              <a:cxn ang="0">
                <a:pos x="4" y="31"/>
              </a:cxn>
              <a:cxn ang="0">
                <a:pos x="0" y="22"/>
              </a:cxn>
              <a:cxn ang="0">
                <a:pos x="0" y="6"/>
              </a:cxn>
              <a:cxn ang="0">
                <a:pos x="6" y="0"/>
              </a:cxn>
              <a:cxn ang="0">
                <a:pos x="22" y="0"/>
              </a:cxn>
              <a:cxn ang="0">
                <a:pos x="31" y="4"/>
              </a:cxn>
              <a:cxn ang="0">
                <a:pos x="60" y="33"/>
              </a:cxn>
              <a:cxn ang="0">
                <a:pos x="61" y="36"/>
              </a:cxn>
              <a:cxn ang="0">
                <a:pos x="60" y="40"/>
              </a:cxn>
              <a:cxn ang="0">
                <a:pos x="13" y="8"/>
              </a:cxn>
              <a:cxn ang="0">
                <a:pos x="8" y="13"/>
              </a:cxn>
              <a:cxn ang="0">
                <a:pos x="13" y="18"/>
              </a:cxn>
              <a:cxn ang="0">
                <a:pos x="18" y="13"/>
              </a:cxn>
              <a:cxn ang="0">
                <a:pos x="13" y="8"/>
              </a:cxn>
            </a:cxnLst>
            <a:rect l="0" t="0" r="r" b="b"/>
            <a:pathLst>
              <a:path w="61" h="61">
                <a:moveTo>
                  <a:pt x="60" y="40"/>
                </a:moveTo>
                <a:cubicBezTo>
                  <a:pt x="40" y="60"/>
                  <a:pt x="40" y="60"/>
                  <a:pt x="40" y="60"/>
                </a:cubicBezTo>
                <a:cubicBezTo>
                  <a:pt x="39" y="61"/>
                  <a:pt x="38" y="61"/>
                  <a:pt x="36" y="61"/>
                </a:cubicBezTo>
                <a:cubicBezTo>
                  <a:pt x="35" y="61"/>
                  <a:pt x="34" y="61"/>
                  <a:pt x="33" y="60"/>
                </a:cubicBezTo>
                <a:cubicBezTo>
                  <a:pt x="4" y="31"/>
                  <a:pt x="4" y="31"/>
                  <a:pt x="4" y="31"/>
                </a:cubicBezTo>
                <a:cubicBezTo>
                  <a:pt x="2" y="29"/>
                  <a:pt x="0" y="25"/>
                  <a:pt x="0" y="22"/>
                </a:cubicBezTo>
                <a:cubicBezTo>
                  <a:pt x="0" y="6"/>
                  <a:pt x="0" y="6"/>
                  <a:pt x="0" y="6"/>
                </a:cubicBezTo>
                <a:cubicBezTo>
                  <a:pt x="0" y="3"/>
                  <a:pt x="3" y="0"/>
                  <a:pt x="6" y="0"/>
                </a:cubicBezTo>
                <a:cubicBezTo>
                  <a:pt x="22" y="0"/>
                  <a:pt x="22" y="0"/>
                  <a:pt x="22" y="0"/>
                </a:cubicBezTo>
                <a:cubicBezTo>
                  <a:pt x="25" y="0"/>
                  <a:pt x="29" y="2"/>
                  <a:pt x="31" y="4"/>
                </a:cubicBezTo>
                <a:cubicBezTo>
                  <a:pt x="60" y="33"/>
                  <a:pt x="60" y="33"/>
                  <a:pt x="60" y="33"/>
                </a:cubicBezTo>
                <a:cubicBezTo>
                  <a:pt x="61" y="34"/>
                  <a:pt x="61" y="35"/>
                  <a:pt x="61" y="36"/>
                </a:cubicBezTo>
                <a:cubicBezTo>
                  <a:pt x="61" y="38"/>
                  <a:pt x="61" y="39"/>
                  <a:pt x="60" y="40"/>
                </a:cubicBezTo>
                <a:close/>
                <a:moveTo>
                  <a:pt x="13" y="8"/>
                </a:moveTo>
                <a:cubicBezTo>
                  <a:pt x="10" y="8"/>
                  <a:pt x="8" y="10"/>
                  <a:pt x="8" y="13"/>
                </a:cubicBezTo>
                <a:cubicBezTo>
                  <a:pt x="8" y="16"/>
                  <a:pt x="10" y="18"/>
                  <a:pt x="13" y="18"/>
                </a:cubicBezTo>
                <a:cubicBezTo>
                  <a:pt x="16" y="18"/>
                  <a:pt x="18" y="16"/>
                  <a:pt x="18" y="13"/>
                </a:cubicBezTo>
                <a:cubicBezTo>
                  <a:pt x="18" y="10"/>
                  <a:pt x="16" y="8"/>
                  <a:pt x="13" y="8"/>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3" name="Freeform 57"/>
          <p:cNvSpPr>
            <a:spLocks noEditPoints="1"/>
          </p:cNvSpPr>
          <p:nvPr/>
        </p:nvSpPr>
        <p:spPr bwMode="auto">
          <a:xfrm rot="19923664">
            <a:off x="9697379" y="2099515"/>
            <a:ext cx="298451" cy="264584"/>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grpSp>
        <p:nvGrpSpPr>
          <p:cNvPr id="54" name="Group 177"/>
          <p:cNvGrpSpPr/>
          <p:nvPr/>
        </p:nvGrpSpPr>
        <p:grpSpPr>
          <a:xfrm>
            <a:off x="9045191" y="3584031"/>
            <a:ext cx="1710267" cy="1866900"/>
            <a:chOff x="6783893" y="2688023"/>
            <a:chExt cx="1282700" cy="1400175"/>
          </a:xfrm>
        </p:grpSpPr>
        <p:sp>
          <p:nvSpPr>
            <p:cNvPr id="55" name="Freeform 109"/>
            <p:cNvSpPr/>
            <p:nvPr/>
          </p:nvSpPr>
          <p:spPr bwMode="auto">
            <a:xfrm>
              <a:off x="7182355" y="3343660"/>
              <a:ext cx="884238" cy="744538"/>
            </a:xfrm>
            <a:custGeom>
              <a:avLst/>
              <a:gdLst/>
              <a:ahLst/>
              <a:cxnLst>
                <a:cxn ang="0">
                  <a:pos x="557" y="0"/>
                </a:cxn>
                <a:cxn ang="0">
                  <a:pos x="441" y="296"/>
                </a:cxn>
                <a:cxn ang="0">
                  <a:pos x="0" y="469"/>
                </a:cxn>
                <a:cxn ang="0">
                  <a:pos x="118" y="170"/>
                </a:cxn>
                <a:cxn ang="0">
                  <a:pos x="557" y="0"/>
                </a:cxn>
              </a:cxnLst>
              <a:rect l="0" t="0" r="r" b="b"/>
              <a:pathLst>
                <a:path w="557" h="469">
                  <a:moveTo>
                    <a:pt x="557" y="0"/>
                  </a:moveTo>
                  <a:lnTo>
                    <a:pt x="441" y="296"/>
                  </a:lnTo>
                  <a:lnTo>
                    <a:pt x="0" y="469"/>
                  </a:lnTo>
                  <a:lnTo>
                    <a:pt x="118" y="170"/>
                  </a:lnTo>
                  <a:lnTo>
                    <a:pt x="557" y="0"/>
                  </a:lnTo>
                  <a:close/>
                </a:path>
              </a:pathLst>
            </a:custGeom>
            <a:solidFill>
              <a:schemeClr val="accent2">
                <a:lumMod val="50000"/>
              </a:schemeClr>
            </a:solidFill>
            <a:ln w="9525">
              <a:noFill/>
              <a:round/>
            </a:ln>
          </p:spPr>
          <p:txBody>
            <a:bodyPr vert="horz" wrap="square" lIns="121920" tIns="60960" rIns="121920" bIns="60960" numCol="1" anchor="t" anchorCtr="0" compatLnSpc="1"/>
            <a:lstStyle/>
            <a:p>
              <a:endParaRPr lang="en-US" sz="2400"/>
            </a:p>
          </p:txBody>
        </p:sp>
        <p:sp>
          <p:nvSpPr>
            <p:cNvPr id="56" name="Freeform 110"/>
            <p:cNvSpPr/>
            <p:nvPr/>
          </p:nvSpPr>
          <p:spPr bwMode="auto">
            <a:xfrm>
              <a:off x="6783893" y="2905510"/>
              <a:ext cx="585788" cy="1182688"/>
            </a:xfrm>
            <a:custGeom>
              <a:avLst/>
              <a:gdLst/>
              <a:ahLst/>
              <a:cxnLst>
                <a:cxn ang="0">
                  <a:pos x="369" y="446"/>
                </a:cxn>
                <a:cxn ang="0">
                  <a:pos x="251" y="745"/>
                </a:cxn>
                <a:cxn ang="0">
                  <a:pos x="0" y="297"/>
                </a:cxn>
                <a:cxn ang="0">
                  <a:pos x="118" y="0"/>
                </a:cxn>
                <a:cxn ang="0">
                  <a:pos x="369" y="446"/>
                </a:cxn>
              </a:cxnLst>
              <a:rect l="0" t="0" r="r" b="b"/>
              <a:pathLst>
                <a:path w="369" h="745">
                  <a:moveTo>
                    <a:pt x="369" y="446"/>
                  </a:moveTo>
                  <a:lnTo>
                    <a:pt x="251" y="745"/>
                  </a:lnTo>
                  <a:lnTo>
                    <a:pt x="0" y="297"/>
                  </a:lnTo>
                  <a:lnTo>
                    <a:pt x="118" y="0"/>
                  </a:lnTo>
                  <a:lnTo>
                    <a:pt x="369" y="446"/>
                  </a:lnTo>
                  <a:close/>
                </a:path>
              </a:pathLst>
            </a:custGeom>
            <a:solidFill>
              <a:schemeClr val="accent2">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57" name="Freeform 111"/>
            <p:cNvSpPr/>
            <p:nvPr/>
          </p:nvSpPr>
          <p:spPr bwMode="auto">
            <a:xfrm>
              <a:off x="6971218" y="2688023"/>
              <a:ext cx="1095375" cy="925513"/>
            </a:xfrm>
            <a:custGeom>
              <a:avLst/>
              <a:gdLst/>
              <a:ahLst/>
              <a:cxnLst>
                <a:cxn ang="0">
                  <a:pos x="0" y="58"/>
                </a:cxn>
                <a:cxn ang="0">
                  <a:pos x="94" y="28"/>
                </a:cxn>
                <a:cxn ang="0">
                  <a:pos x="183" y="0"/>
                </a:cxn>
                <a:cxn ang="0">
                  <a:pos x="236" y="85"/>
                </a:cxn>
                <a:cxn ang="0">
                  <a:pos x="291" y="174"/>
                </a:cxn>
                <a:cxn ang="0">
                  <a:pos x="202" y="209"/>
                </a:cxn>
                <a:cxn ang="0">
                  <a:pos x="106" y="246"/>
                </a:cxn>
                <a:cxn ang="0">
                  <a:pos x="51" y="150"/>
                </a:cxn>
                <a:cxn ang="0">
                  <a:pos x="0" y="58"/>
                </a:cxn>
              </a:cxnLst>
              <a:rect l="0" t="0" r="r" b="b"/>
              <a:pathLst>
                <a:path w="291" h="246">
                  <a:moveTo>
                    <a:pt x="0" y="58"/>
                  </a:moveTo>
                  <a:cubicBezTo>
                    <a:pt x="32" y="48"/>
                    <a:pt x="63" y="38"/>
                    <a:pt x="94" y="28"/>
                  </a:cubicBezTo>
                  <a:cubicBezTo>
                    <a:pt x="124" y="19"/>
                    <a:pt x="154" y="10"/>
                    <a:pt x="183" y="0"/>
                  </a:cubicBezTo>
                  <a:cubicBezTo>
                    <a:pt x="200" y="28"/>
                    <a:pt x="218" y="56"/>
                    <a:pt x="236" y="85"/>
                  </a:cubicBezTo>
                  <a:cubicBezTo>
                    <a:pt x="254" y="114"/>
                    <a:pt x="273" y="144"/>
                    <a:pt x="291" y="174"/>
                  </a:cubicBezTo>
                  <a:cubicBezTo>
                    <a:pt x="262" y="185"/>
                    <a:pt x="232" y="197"/>
                    <a:pt x="202" y="209"/>
                  </a:cubicBezTo>
                  <a:cubicBezTo>
                    <a:pt x="170" y="221"/>
                    <a:pt x="138" y="234"/>
                    <a:pt x="106" y="246"/>
                  </a:cubicBezTo>
                  <a:cubicBezTo>
                    <a:pt x="87" y="214"/>
                    <a:pt x="69" y="182"/>
                    <a:pt x="51" y="150"/>
                  </a:cubicBezTo>
                  <a:cubicBezTo>
                    <a:pt x="34" y="119"/>
                    <a:pt x="17" y="88"/>
                    <a:pt x="0" y="58"/>
                  </a:cubicBezTo>
                  <a:close/>
                </a:path>
              </a:pathLst>
            </a:custGeom>
            <a:solidFill>
              <a:schemeClr val="accent2"/>
            </a:solidFill>
            <a:ln w="9525">
              <a:noFill/>
              <a:round/>
            </a:ln>
          </p:spPr>
          <p:txBody>
            <a:bodyPr vert="horz" wrap="square" lIns="121920" tIns="60960" rIns="121920" bIns="60960" numCol="1" anchor="t" anchorCtr="0" compatLnSpc="1"/>
            <a:lstStyle/>
            <a:p>
              <a:endParaRPr lang="en-US" sz="2400"/>
            </a:p>
          </p:txBody>
        </p:sp>
      </p:grpSp>
      <p:grpSp>
        <p:nvGrpSpPr>
          <p:cNvPr id="58" name="Group 176"/>
          <p:cNvGrpSpPr/>
          <p:nvPr/>
        </p:nvGrpSpPr>
        <p:grpSpPr>
          <a:xfrm>
            <a:off x="8145608" y="3939631"/>
            <a:ext cx="1401233" cy="1621367"/>
            <a:chOff x="6109205" y="2954723"/>
            <a:chExt cx="1050925" cy="1216025"/>
          </a:xfrm>
        </p:grpSpPr>
        <p:sp>
          <p:nvSpPr>
            <p:cNvPr id="59" name="Freeform 119"/>
            <p:cNvSpPr/>
            <p:nvPr/>
          </p:nvSpPr>
          <p:spPr bwMode="auto">
            <a:xfrm>
              <a:off x="6388605" y="3470660"/>
              <a:ext cx="771525" cy="700088"/>
            </a:xfrm>
            <a:custGeom>
              <a:avLst/>
              <a:gdLst/>
              <a:ahLst/>
              <a:cxnLst>
                <a:cxn ang="0">
                  <a:pos x="486" y="0"/>
                </a:cxn>
                <a:cxn ang="0">
                  <a:pos x="367" y="297"/>
                </a:cxn>
                <a:cxn ang="0">
                  <a:pos x="0" y="441"/>
                </a:cxn>
                <a:cxn ang="0">
                  <a:pos x="116" y="145"/>
                </a:cxn>
                <a:cxn ang="0">
                  <a:pos x="486" y="0"/>
                </a:cxn>
              </a:cxnLst>
              <a:rect l="0" t="0" r="r" b="b"/>
              <a:pathLst>
                <a:path w="486" h="441">
                  <a:moveTo>
                    <a:pt x="486" y="0"/>
                  </a:moveTo>
                  <a:lnTo>
                    <a:pt x="367" y="297"/>
                  </a:lnTo>
                  <a:lnTo>
                    <a:pt x="0" y="441"/>
                  </a:lnTo>
                  <a:lnTo>
                    <a:pt x="116" y="145"/>
                  </a:lnTo>
                  <a:lnTo>
                    <a:pt x="486" y="0"/>
                  </a:lnTo>
                  <a:close/>
                </a:path>
              </a:pathLst>
            </a:custGeom>
            <a:solidFill>
              <a:schemeClr val="accent5">
                <a:lumMod val="50000"/>
              </a:schemeClr>
            </a:solidFill>
            <a:ln w="9525">
              <a:noFill/>
              <a:round/>
            </a:ln>
          </p:spPr>
          <p:txBody>
            <a:bodyPr vert="horz" wrap="square" lIns="121920" tIns="60960" rIns="121920" bIns="60960" numCol="1" anchor="t" anchorCtr="0" compatLnSpc="1"/>
            <a:lstStyle/>
            <a:p>
              <a:endParaRPr lang="en-US" sz="2400"/>
            </a:p>
          </p:txBody>
        </p:sp>
        <p:sp>
          <p:nvSpPr>
            <p:cNvPr id="60" name="Freeform 120"/>
            <p:cNvSpPr/>
            <p:nvPr/>
          </p:nvSpPr>
          <p:spPr bwMode="auto">
            <a:xfrm>
              <a:off x="6109205" y="3132523"/>
              <a:ext cx="466725" cy="1038225"/>
            </a:xfrm>
            <a:custGeom>
              <a:avLst/>
              <a:gdLst/>
              <a:ahLst/>
              <a:cxnLst>
                <a:cxn ang="0">
                  <a:pos x="294" y="358"/>
                </a:cxn>
                <a:cxn ang="0">
                  <a:pos x="176" y="654"/>
                </a:cxn>
                <a:cxn ang="0">
                  <a:pos x="0" y="299"/>
                </a:cxn>
                <a:cxn ang="0">
                  <a:pos x="119" y="0"/>
                </a:cxn>
                <a:cxn ang="0">
                  <a:pos x="294" y="358"/>
                </a:cxn>
              </a:cxnLst>
              <a:rect l="0" t="0" r="r" b="b"/>
              <a:pathLst>
                <a:path w="294" h="654">
                  <a:moveTo>
                    <a:pt x="294" y="358"/>
                  </a:moveTo>
                  <a:lnTo>
                    <a:pt x="176" y="654"/>
                  </a:lnTo>
                  <a:lnTo>
                    <a:pt x="0" y="299"/>
                  </a:lnTo>
                  <a:lnTo>
                    <a:pt x="119" y="0"/>
                  </a:lnTo>
                  <a:lnTo>
                    <a:pt x="294" y="358"/>
                  </a:lnTo>
                  <a:close/>
                </a:path>
              </a:pathLst>
            </a:custGeom>
            <a:solidFill>
              <a:schemeClr val="accent5">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61" name="Freeform 121"/>
            <p:cNvSpPr/>
            <p:nvPr/>
          </p:nvSpPr>
          <p:spPr bwMode="auto">
            <a:xfrm>
              <a:off x="6291768" y="2954723"/>
              <a:ext cx="865188" cy="749300"/>
            </a:xfrm>
            <a:custGeom>
              <a:avLst/>
              <a:gdLst/>
              <a:ahLst/>
              <a:cxnLst>
                <a:cxn ang="0">
                  <a:pos x="0" y="48"/>
                </a:cxn>
                <a:cxn ang="0">
                  <a:pos x="79" y="23"/>
                </a:cxn>
                <a:cxn ang="0">
                  <a:pos x="154" y="0"/>
                </a:cxn>
                <a:cxn ang="0">
                  <a:pos x="191" y="67"/>
                </a:cxn>
                <a:cxn ang="0">
                  <a:pos x="230" y="138"/>
                </a:cxn>
                <a:cxn ang="0">
                  <a:pos x="155" y="167"/>
                </a:cxn>
                <a:cxn ang="0">
                  <a:pos x="74" y="199"/>
                </a:cxn>
                <a:cxn ang="0">
                  <a:pos x="36" y="122"/>
                </a:cxn>
                <a:cxn ang="0">
                  <a:pos x="0" y="48"/>
                </a:cxn>
              </a:cxnLst>
              <a:rect l="0" t="0" r="r" b="b"/>
              <a:pathLst>
                <a:path w="230" h="199">
                  <a:moveTo>
                    <a:pt x="0" y="48"/>
                  </a:moveTo>
                  <a:cubicBezTo>
                    <a:pt x="27" y="40"/>
                    <a:pt x="53" y="31"/>
                    <a:pt x="79" y="23"/>
                  </a:cubicBezTo>
                  <a:cubicBezTo>
                    <a:pt x="105" y="15"/>
                    <a:pt x="129" y="7"/>
                    <a:pt x="154" y="0"/>
                  </a:cubicBezTo>
                  <a:cubicBezTo>
                    <a:pt x="166" y="22"/>
                    <a:pt x="178" y="44"/>
                    <a:pt x="191" y="67"/>
                  </a:cubicBezTo>
                  <a:cubicBezTo>
                    <a:pt x="204" y="90"/>
                    <a:pt x="217" y="114"/>
                    <a:pt x="230" y="138"/>
                  </a:cubicBezTo>
                  <a:cubicBezTo>
                    <a:pt x="206" y="147"/>
                    <a:pt x="180" y="157"/>
                    <a:pt x="155" y="167"/>
                  </a:cubicBezTo>
                  <a:cubicBezTo>
                    <a:pt x="128" y="178"/>
                    <a:pt x="101" y="188"/>
                    <a:pt x="74" y="199"/>
                  </a:cubicBezTo>
                  <a:cubicBezTo>
                    <a:pt x="61" y="173"/>
                    <a:pt x="48" y="147"/>
                    <a:pt x="36" y="122"/>
                  </a:cubicBezTo>
                  <a:cubicBezTo>
                    <a:pt x="24" y="97"/>
                    <a:pt x="12" y="72"/>
                    <a:pt x="0" y="48"/>
                  </a:cubicBezTo>
                  <a:close/>
                </a:path>
              </a:pathLst>
            </a:custGeom>
            <a:solidFill>
              <a:schemeClr val="accent5"/>
            </a:solidFill>
            <a:ln w="9525">
              <a:noFill/>
              <a:round/>
            </a:ln>
          </p:spPr>
          <p:txBody>
            <a:bodyPr vert="horz" wrap="square" lIns="121920" tIns="60960" rIns="121920" bIns="60960" numCol="1" anchor="t" anchorCtr="0" compatLnSpc="1"/>
            <a:lstStyle/>
            <a:p>
              <a:endParaRPr lang="en-US" sz="2400"/>
            </a:p>
          </p:txBody>
        </p:sp>
      </p:grpSp>
      <p:sp>
        <p:nvSpPr>
          <p:cNvPr id="62" name="Freeform 229"/>
          <p:cNvSpPr>
            <a:spLocks noEditPoints="1"/>
          </p:cNvSpPr>
          <p:nvPr/>
        </p:nvSpPr>
        <p:spPr bwMode="auto">
          <a:xfrm rot="20043309">
            <a:off x="8760574" y="4195617"/>
            <a:ext cx="463961" cy="467116"/>
          </a:xfrm>
          <a:custGeom>
            <a:avLst/>
            <a:gdLst/>
            <a:ahLst/>
            <a:cxnLst>
              <a:cxn ang="0">
                <a:pos x="68" y="64"/>
              </a:cxn>
              <a:cxn ang="0">
                <a:pos x="65" y="68"/>
              </a:cxn>
              <a:cxn ang="0">
                <a:pos x="28" y="68"/>
              </a:cxn>
              <a:cxn ang="0">
                <a:pos x="25" y="64"/>
              </a:cxn>
              <a:cxn ang="0">
                <a:pos x="25" y="58"/>
              </a:cxn>
              <a:cxn ang="0">
                <a:pos x="4" y="58"/>
              </a:cxn>
              <a:cxn ang="0">
                <a:pos x="0" y="54"/>
              </a:cxn>
              <a:cxn ang="0">
                <a:pos x="0" y="3"/>
              </a:cxn>
              <a:cxn ang="0">
                <a:pos x="4" y="0"/>
              </a:cxn>
              <a:cxn ang="0">
                <a:pos x="45" y="0"/>
              </a:cxn>
              <a:cxn ang="0">
                <a:pos x="49" y="3"/>
              </a:cxn>
              <a:cxn ang="0">
                <a:pos x="49" y="16"/>
              </a:cxn>
              <a:cxn ang="0">
                <a:pos x="50" y="17"/>
              </a:cxn>
              <a:cxn ang="0">
                <a:pos x="66" y="32"/>
              </a:cxn>
              <a:cxn ang="0">
                <a:pos x="68" y="39"/>
              </a:cxn>
              <a:cxn ang="0">
                <a:pos x="68" y="64"/>
              </a:cxn>
              <a:cxn ang="0">
                <a:pos x="39" y="6"/>
              </a:cxn>
              <a:cxn ang="0">
                <a:pos x="38" y="5"/>
              </a:cxn>
              <a:cxn ang="0">
                <a:pos x="11" y="5"/>
              </a:cxn>
              <a:cxn ang="0">
                <a:pos x="10" y="6"/>
              </a:cxn>
              <a:cxn ang="0">
                <a:pos x="10" y="8"/>
              </a:cxn>
              <a:cxn ang="0">
                <a:pos x="11" y="9"/>
              </a:cxn>
              <a:cxn ang="0">
                <a:pos x="38" y="9"/>
              </a:cxn>
              <a:cxn ang="0">
                <a:pos x="39" y="8"/>
              </a:cxn>
              <a:cxn ang="0">
                <a:pos x="39" y="6"/>
              </a:cxn>
              <a:cxn ang="0">
                <a:pos x="64" y="63"/>
              </a:cxn>
              <a:cxn ang="0">
                <a:pos x="64" y="39"/>
              </a:cxn>
              <a:cxn ang="0">
                <a:pos x="48" y="39"/>
              </a:cxn>
              <a:cxn ang="0">
                <a:pos x="44" y="35"/>
              </a:cxn>
              <a:cxn ang="0">
                <a:pos x="44" y="19"/>
              </a:cxn>
              <a:cxn ang="0">
                <a:pos x="30" y="19"/>
              </a:cxn>
              <a:cxn ang="0">
                <a:pos x="30" y="63"/>
              </a:cxn>
              <a:cxn ang="0">
                <a:pos x="64" y="63"/>
              </a:cxn>
              <a:cxn ang="0">
                <a:pos x="60" y="34"/>
              </a:cxn>
              <a:cxn ang="0">
                <a:pos x="49" y="22"/>
              </a:cxn>
              <a:cxn ang="0">
                <a:pos x="49" y="34"/>
              </a:cxn>
              <a:cxn ang="0">
                <a:pos x="60" y="34"/>
              </a:cxn>
            </a:cxnLst>
            <a:rect l="0" t="0" r="r" b="b"/>
            <a:pathLst>
              <a:path w="68" h="68">
                <a:moveTo>
                  <a:pt x="68" y="64"/>
                </a:moveTo>
                <a:cubicBezTo>
                  <a:pt x="68" y="66"/>
                  <a:pt x="67" y="68"/>
                  <a:pt x="65" y="68"/>
                </a:cubicBezTo>
                <a:cubicBezTo>
                  <a:pt x="28" y="68"/>
                  <a:pt x="28" y="68"/>
                  <a:pt x="28" y="68"/>
                </a:cubicBezTo>
                <a:cubicBezTo>
                  <a:pt x="26" y="68"/>
                  <a:pt x="25" y="66"/>
                  <a:pt x="25" y="64"/>
                </a:cubicBezTo>
                <a:cubicBezTo>
                  <a:pt x="25" y="58"/>
                  <a:pt x="25" y="58"/>
                  <a:pt x="25" y="58"/>
                </a:cubicBezTo>
                <a:cubicBezTo>
                  <a:pt x="4" y="58"/>
                  <a:pt x="4" y="58"/>
                  <a:pt x="4" y="58"/>
                </a:cubicBezTo>
                <a:cubicBezTo>
                  <a:pt x="2" y="58"/>
                  <a:pt x="0" y="56"/>
                  <a:pt x="0" y="54"/>
                </a:cubicBezTo>
                <a:cubicBezTo>
                  <a:pt x="0" y="3"/>
                  <a:pt x="0" y="3"/>
                  <a:pt x="0" y="3"/>
                </a:cubicBezTo>
                <a:cubicBezTo>
                  <a:pt x="0" y="1"/>
                  <a:pt x="2" y="0"/>
                  <a:pt x="4" y="0"/>
                </a:cubicBezTo>
                <a:cubicBezTo>
                  <a:pt x="45" y="0"/>
                  <a:pt x="45" y="0"/>
                  <a:pt x="45" y="0"/>
                </a:cubicBezTo>
                <a:cubicBezTo>
                  <a:pt x="47" y="0"/>
                  <a:pt x="49" y="1"/>
                  <a:pt x="49" y="3"/>
                </a:cubicBezTo>
                <a:cubicBezTo>
                  <a:pt x="49" y="16"/>
                  <a:pt x="49" y="16"/>
                  <a:pt x="49" y="16"/>
                </a:cubicBezTo>
                <a:cubicBezTo>
                  <a:pt x="50" y="16"/>
                  <a:pt x="50" y="16"/>
                  <a:pt x="50" y="17"/>
                </a:cubicBezTo>
                <a:cubicBezTo>
                  <a:pt x="66" y="32"/>
                  <a:pt x="66" y="32"/>
                  <a:pt x="66" y="32"/>
                </a:cubicBezTo>
                <a:cubicBezTo>
                  <a:pt x="67" y="34"/>
                  <a:pt x="68" y="37"/>
                  <a:pt x="68" y="39"/>
                </a:cubicBezTo>
                <a:lnTo>
                  <a:pt x="68" y="64"/>
                </a:lnTo>
                <a:close/>
                <a:moveTo>
                  <a:pt x="39" y="6"/>
                </a:moveTo>
                <a:cubicBezTo>
                  <a:pt x="39" y="5"/>
                  <a:pt x="39" y="5"/>
                  <a:pt x="38" y="5"/>
                </a:cubicBezTo>
                <a:cubicBezTo>
                  <a:pt x="11" y="5"/>
                  <a:pt x="11" y="5"/>
                  <a:pt x="11" y="5"/>
                </a:cubicBezTo>
                <a:cubicBezTo>
                  <a:pt x="11" y="5"/>
                  <a:pt x="10" y="5"/>
                  <a:pt x="10" y="6"/>
                </a:cubicBezTo>
                <a:cubicBezTo>
                  <a:pt x="10" y="8"/>
                  <a:pt x="10" y="8"/>
                  <a:pt x="10" y="8"/>
                </a:cubicBezTo>
                <a:cubicBezTo>
                  <a:pt x="10" y="9"/>
                  <a:pt x="11" y="9"/>
                  <a:pt x="11" y="9"/>
                </a:cubicBezTo>
                <a:cubicBezTo>
                  <a:pt x="38" y="9"/>
                  <a:pt x="38" y="9"/>
                  <a:pt x="38" y="9"/>
                </a:cubicBezTo>
                <a:cubicBezTo>
                  <a:pt x="39" y="9"/>
                  <a:pt x="39" y="9"/>
                  <a:pt x="39" y="8"/>
                </a:cubicBezTo>
                <a:lnTo>
                  <a:pt x="39" y="6"/>
                </a:lnTo>
                <a:close/>
                <a:moveTo>
                  <a:pt x="64" y="63"/>
                </a:moveTo>
                <a:cubicBezTo>
                  <a:pt x="64" y="39"/>
                  <a:pt x="64" y="39"/>
                  <a:pt x="64" y="39"/>
                </a:cubicBezTo>
                <a:cubicBezTo>
                  <a:pt x="48" y="39"/>
                  <a:pt x="48" y="39"/>
                  <a:pt x="48" y="39"/>
                </a:cubicBezTo>
                <a:cubicBezTo>
                  <a:pt x="46" y="39"/>
                  <a:pt x="44" y="37"/>
                  <a:pt x="44" y="35"/>
                </a:cubicBezTo>
                <a:cubicBezTo>
                  <a:pt x="44" y="19"/>
                  <a:pt x="44" y="19"/>
                  <a:pt x="44" y="19"/>
                </a:cubicBezTo>
                <a:cubicBezTo>
                  <a:pt x="30" y="19"/>
                  <a:pt x="30" y="19"/>
                  <a:pt x="30" y="19"/>
                </a:cubicBezTo>
                <a:cubicBezTo>
                  <a:pt x="30" y="63"/>
                  <a:pt x="30" y="63"/>
                  <a:pt x="30" y="63"/>
                </a:cubicBezTo>
                <a:lnTo>
                  <a:pt x="64" y="63"/>
                </a:lnTo>
                <a:close/>
                <a:moveTo>
                  <a:pt x="60" y="34"/>
                </a:moveTo>
                <a:cubicBezTo>
                  <a:pt x="49" y="22"/>
                  <a:pt x="49" y="22"/>
                  <a:pt x="49" y="22"/>
                </a:cubicBezTo>
                <a:cubicBezTo>
                  <a:pt x="49" y="34"/>
                  <a:pt x="49" y="34"/>
                  <a:pt x="49" y="34"/>
                </a:cubicBezTo>
                <a:lnTo>
                  <a:pt x="60" y="34"/>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63" name="Freeform 122"/>
          <p:cNvSpPr>
            <a:spLocks noEditPoints="1"/>
          </p:cNvSpPr>
          <p:nvPr/>
        </p:nvSpPr>
        <p:spPr bwMode="auto">
          <a:xfrm rot="20052358">
            <a:off x="9842499" y="3935704"/>
            <a:ext cx="357716" cy="514467"/>
          </a:xfrm>
          <a:custGeom>
            <a:avLst/>
            <a:gdLst/>
            <a:ahLst/>
            <a:cxnLst>
              <a:cxn ang="0">
                <a:pos x="41" y="29"/>
              </a:cxn>
              <a:cxn ang="0">
                <a:pos x="23" y="50"/>
              </a:cxn>
              <a:cxn ang="0">
                <a:pos x="23" y="55"/>
              </a:cxn>
              <a:cxn ang="0">
                <a:pos x="32" y="55"/>
              </a:cxn>
              <a:cxn ang="0">
                <a:pos x="34" y="57"/>
              </a:cxn>
              <a:cxn ang="0">
                <a:pos x="32" y="59"/>
              </a:cxn>
              <a:cxn ang="0">
                <a:pos x="9" y="59"/>
              </a:cxn>
              <a:cxn ang="0">
                <a:pos x="7" y="57"/>
              </a:cxn>
              <a:cxn ang="0">
                <a:pos x="9" y="55"/>
              </a:cxn>
              <a:cxn ang="0">
                <a:pos x="18" y="55"/>
              </a:cxn>
              <a:cxn ang="0">
                <a:pos x="18" y="50"/>
              </a:cxn>
              <a:cxn ang="0">
                <a:pos x="0" y="29"/>
              </a:cxn>
              <a:cxn ang="0">
                <a:pos x="0" y="25"/>
              </a:cxn>
              <a:cxn ang="0">
                <a:pos x="2" y="23"/>
              </a:cxn>
              <a:cxn ang="0">
                <a:pos x="4" y="25"/>
              </a:cxn>
              <a:cxn ang="0">
                <a:pos x="4" y="29"/>
              </a:cxn>
              <a:cxn ang="0">
                <a:pos x="20" y="45"/>
              </a:cxn>
              <a:cxn ang="0">
                <a:pos x="36" y="29"/>
              </a:cxn>
              <a:cxn ang="0">
                <a:pos x="36" y="25"/>
              </a:cxn>
              <a:cxn ang="0">
                <a:pos x="39" y="23"/>
              </a:cxn>
              <a:cxn ang="0">
                <a:pos x="41" y="25"/>
              </a:cxn>
              <a:cxn ang="0">
                <a:pos x="41" y="29"/>
              </a:cxn>
              <a:cxn ang="0">
                <a:pos x="32" y="29"/>
              </a:cxn>
              <a:cxn ang="0">
                <a:pos x="20" y="41"/>
              </a:cxn>
              <a:cxn ang="0">
                <a:pos x="9" y="29"/>
              </a:cxn>
              <a:cxn ang="0">
                <a:pos x="9" y="11"/>
              </a:cxn>
              <a:cxn ang="0">
                <a:pos x="20" y="0"/>
              </a:cxn>
              <a:cxn ang="0">
                <a:pos x="32" y="11"/>
              </a:cxn>
              <a:cxn ang="0">
                <a:pos x="32" y="29"/>
              </a:cxn>
            </a:cxnLst>
            <a:rect l="0" t="0" r="r" b="b"/>
            <a:pathLst>
              <a:path w="41" h="59">
                <a:moveTo>
                  <a:pt x="41" y="29"/>
                </a:moveTo>
                <a:cubicBezTo>
                  <a:pt x="41" y="40"/>
                  <a:pt x="33" y="49"/>
                  <a:pt x="23" y="50"/>
                </a:cubicBezTo>
                <a:cubicBezTo>
                  <a:pt x="23" y="55"/>
                  <a:pt x="23" y="55"/>
                  <a:pt x="23" y="55"/>
                </a:cubicBezTo>
                <a:cubicBezTo>
                  <a:pt x="32" y="55"/>
                  <a:pt x="32" y="55"/>
                  <a:pt x="32" y="55"/>
                </a:cubicBezTo>
                <a:cubicBezTo>
                  <a:pt x="33" y="55"/>
                  <a:pt x="34" y="56"/>
                  <a:pt x="34" y="57"/>
                </a:cubicBezTo>
                <a:cubicBezTo>
                  <a:pt x="34" y="58"/>
                  <a:pt x="33" y="59"/>
                  <a:pt x="32" y="59"/>
                </a:cubicBezTo>
                <a:cubicBezTo>
                  <a:pt x="9" y="59"/>
                  <a:pt x="9" y="59"/>
                  <a:pt x="9" y="59"/>
                </a:cubicBezTo>
                <a:cubicBezTo>
                  <a:pt x="8" y="59"/>
                  <a:pt x="7" y="58"/>
                  <a:pt x="7" y="57"/>
                </a:cubicBezTo>
                <a:cubicBezTo>
                  <a:pt x="7" y="56"/>
                  <a:pt x="8" y="55"/>
                  <a:pt x="9" y="55"/>
                </a:cubicBezTo>
                <a:cubicBezTo>
                  <a:pt x="18" y="55"/>
                  <a:pt x="18" y="55"/>
                  <a:pt x="18" y="55"/>
                </a:cubicBezTo>
                <a:cubicBezTo>
                  <a:pt x="18" y="50"/>
                  <a:pt x="18" y="50"/>
                  <a:pt x="18" y="50"/>
                </a:cubicBezTo>
                <a:cubicBezTo>
                  <a:pt x="8" y="49"/>
                  <a:pt x="0" y="40"/>
                  <a:pt x="0" y="29"/>
                </a:cubicBezTo>
                <a:cubicBezTo>
                  <a:pt x="0" y="25"/>
                  <a:pt x="0" y="25"/>
                  <a:pt x="0" y="25"/>
                </a:cubicBezTo>
                <a:cubicBezTo>
                  <a:pt x="0" y="24"/>
                  <a:pt x="1" y="23"/>
                  <a:pt x="2" y="23"/>
                </a:cubicBezTo>
                <a:cubicBezTo>
                  <a:pt x="3" y="23"/>
                  <a:pt x="4" y="24"/>
                  <a:pt x="4" y="25"/>
                </a:cubicBezTo>
                <a:cubicBezTo>
                  <a:pt x="4" y="29"/>
                  <a:pt x="4" y="29"/>
                  <a:pt x="4" y="29"/>
                </a:cubicBezTo>
                <a:cubicBezTo>
                  <a:pt x="4" y="38"/>
                  <a:pt x="12" y="45"/>
                  <a:pt x="20" y="45"/>
                </a:cubicBezTo>
                <a:cubicBezTo>
                  <a:pt x="29" y="45"/>
                  <a:pt x="36" y="38"/>
                  <a:pt x="36" y="29"/>
                </a:cubicBezTo>
                <a:cubicBezTo>
                  <a:pt x="36" y="25"/>
                  <a:pt x="36" y="25"/>
                  <a:pt x="36" y="25"/>
                </a:cubicBezTo>
                <a:cubicBezTo>
                  <a:pt x="36" y="24"/>
                  <a:pt x="37" y="23"/>
                  <a:pt x="39" y="23"/>
                </a:cubicBezTo>
                <a:cubicBezTo>
                  <a:pt x="40" y="23"/>
                  <a:pt x="41" y="24"/>
                  <a:pt x="41" y="25"/>
                </a:cubicBezTo>
                <a:lnTo>
                  <a:pt x="41" y="29"/>
                </a:lnTo>
                <a:close/>
                <a:moveTo>
                  <a:pt x="32" y="29"/>
                </a:moveTo>
                <a:cubicBezTo>
                  <a:pt x="32" y="36"/>
                  <a:pt x="27" y="41"/>
                  <a:pt x="20" y="41"/>
                </a:cubicBezTo>
                <a:cubicBezTo>
                  <a:pt x="14" y="41"/>
                  <a:pt x="9" y="36"/>
                  <a:pt x="9" y="29"/>
                </a:cubicBezTo>
                <a:cubicBezTo>
                  <a:pt x="9" y="11"/>
                  <a:pt x="9" y="11"/>
                  <a:pt x="9" y="11"/>
                </a:cubicBezTo>
                <a:cubicBezTo>
                  <a:pt x="9" y="5"/>
                  <a:pt x="14" y="0"/>
                  <a:pt x="20" y="0"/>
                </a:cubicBezTo>
                <a:cubicBezTo>
                  <a:pt x="27" y="0"/>
                  <a:pt x="32" y="5"/>
                  <a:pt x="32" y="11"/>
                </a:cubicBezTo>
                <a:lnTo>
                  <a:pt x="32" y="29"/>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64" name="矩形 63"/>
          <p:cNvSpPr/>
          <p:nvPr/>
        </p:nvSpPr>
        <p:spPr>
          <a:xfrm>
            <a:off x="1986761" y="2309236"/>
            <a:ext cx="4204936" cy="584775"/>
          </a:xfrm>
          <a:prstGeom prst="rect">
            <a:avLst/>
          </a:prstGeom>
        </p:spPr>
        <p:txBody>
          <a:bodyPr wrap="square">
            <a:spAutoFit/>
          </a:bodyPr>
          <a:lstStyle/>
          <a:p>
            <a:r>
              <a:rPr lang="en-US" altLang="en-US" sz="1600" b="1" dirty="0">
                <a:solidFill>
                  <a:schemeClr val="bg1">
                    <a:lumMod val="50000"/>
                  </a:schemeClr>
                </a:solidFill>
                <a:latin typeface="微软雅黑" panose="020B0503020204020204" pitchFamily="34" charset="-122"/>
                <a:ea typeface="微软雅黑" panose="020B0503020204020204" pitchFamily="34" charset="-122"/>
              </a:rPr>
              <a:t>对于刚才值大于5的三目运算，如果是判断一个列表中数字该怎么做呢？</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50000" decel="5000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fill="hold"/>
                                        <p:tgtEl>
                                          <p:spTgt spid="27"/>
                                        </p:tgtEl>
                                        <p:attrNameLst>
                                          <p:attrName>ppt_x</p:attrName>
                                        </p:attrNameLst>
                                      </p:cBhvr>
                                      <p:tavLst>
                                        <p:tav tm="0">
                                          <p:val>
                                            <p:strVal val="#ppt_x"/>
                                          </p:val>
                                        </p:tav>
                                        <p:tav tm="100000">
                                          <p:val>
                                            <p:strVal val="#ppt_x"/>
                                          </p:val>
                                        </p:tav>
                                      </p:tavLst>
                                    </p:anim>
                                    <p:anim calcmode="lin" valueType="num">
                                      <p:cBhvr additive="base">
                                        <p:cTn id="13" dur="500" fill="hold"/>
                                        <p:tgtEl>
                                          <p:spTgt spid="2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accel="50000" decel="5000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50000" decel="50000" fill="hold" nodeType="afterEffect">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ppt_x"/>
                                          </p:val>
                                        </p:tav>
                                        <p:tav tm="100000">
                                          <p:val>
                                            <p:strVal val="#ppt_x"/>
                                          </p:val>
                                        </p:tav>
                                      </p:tavLst>
                                    </p:anim>
                                    <p:anim calcmode="lin" valueType="num">
                                      <p:cBhvr additive="base">
                                        <p:cTn id="23" dur="500" fill="hold"/>
                                        <p:tgtEl>
                                          <p:spTgt spid="4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accel="50000" decel="50000"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additive="base">
                                        <p:cTn id="27" dur="500" fill="hold"/>
                                        <p:tgtEl>
                                          <p:spTgt spid="39"/>
                                        </p:tgtEl>
                                        <p:attrNameLst>
                                          <p:attrName>ppt_x</p:attrName>
                                        </p:attrNameLst>
                                      </p:cBhvr>
                                      <p:tavLst>
                                        <p:tav tm="0">
                                          <p:val>
                                            <p:strVal val="#ppt_x"/>
                                          </p:val>
                                        </p:tav>
                                        <p:tav tm="100000">
                                          <p:val>
                                            <p:strVal val="#ppt_x"/>
                                          </p:val>
                                        </p:tav>
                                      </p:tavLst>
                                    </p:anim>
                                    <p:anim calcmode="lin" valueType="num">
                                      <p:cBhvr additive="base">
                                        <p:cTn id="28" dur="500" fill="hold"/>
                                        <p:tgtEl>
                                          <p:spTgt spid="39"/>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accel="50000" decel="50000"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ppt_x"/>
                                          </p:val>
                                        </p:tav>
                                        <p:tav tm="100000">
                                          <p:val>
                                            <p:strVal val="#ppt_x"/>
                                          </p:val>
                                        </p:tav>
                                      </p:tavLst>
                                    </p:anim>
                                    <p:anim calcmode="lin" valueType="num">
                                      <p:cBhvr additive="base">
                                        <p:cTn id="33" dur="500" fill="hold"/>
                                        <p:tgtEl>
                                          <p:spTgt spid="23"/>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accel="50000" decel="50000" fill="hold" nodeType="after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additive="base">
                                        <p:cTn id="37" dur="500" fill="hold"/>
                                        <p:tgtEl>
                                          <p:spTgt spid="58"/>
                                        </p:tgtEl>
                                        <p:attrNameLst>
                                          <p:attrName>ppt_x</p:attrName>
                                        </p:attrNameLst>
                                      </p:cBhvr>
                                      <p:tavLst>
                                        <p:tav tm="0">
                                          <p:val>
                                            <p:strVal val="#ppt_x"/>
                                          </p:val>
                                        </p:tav>
                                        <p:tav tm="100000">
                                          <p:val>
                                            <p:strVal val="#ppt_x"/>
                                          </p:val>
                                        </p:tav>
                                      </p:tavLst>
                                    </p:anim>
                                    <p:anim calcmode="lin" valueType="num">
                                      <p:cBhvr additive="base">
                                        <p:cTn id="38" dur="500" fill="hold"/>
                                        <p:tgtEl>
                                          <p:spTgt spid="58"/>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accel="50000" decel="50000" fill="hold" nodeType="afterEffect">
                                  <p:stCondLst>
                                    <p:cond delay="0"/>
                                  </p:stCondLst>
                                  <p:childTnLst>
                                    <p:set>
                                      <p:cBhvr>
                                        <p:cTn id="41" dur="1" fill="hold">
                                          <p:stCondLst>
                                            <p:cond delay="0"/>
                                          </p:stCondLst>
                                        </p:cTn>
                                        <p:tgtEl>
                                          <p:spTgt spid="54"/>
                                        </p:tgtEl>
                                        <p:attrNameLst>
                                          <p:attrName>style.visibility</p:attrName>
                                        </p:attrNameLst>
                                      </p:cBhvr>
                                      <p:to>
                                        <p:strVal val="visible"/>
                                      </p:to>
                                    </p:set>
                                    <p:anim calcmode="lin" valueType="num">
                                      <p:cBhvr additive="base">
                                        <p:cTn id="42" dur="500" fill="hold"/>
                                        <p:tgtEl>
                                          <p:spTgt spid="54"/>
                                        </p:tgtEl>
                                        <p:attrNameLst>
                                          <p:attrName>ppt_x</p:attrName>
                                        </p:attrNameLst>
                                      </p:cBhvr>
                                      <p:tavLst>
                                        <p:tav tm="0">
                                          <p:val>
                                            <p:strVal val="#ppt_x"/>
                                          </p:val>
                                        </p:tav>
                                        <p:tav tm="100000">
                                          <p:val>
                                            <p:strVal val="#ppt_x"/>
                                          </p:val>
                                        </p:tav>
                                      </p:tavLst>
                                    </p:anim>
                                    <p:anim calcmode="lin" valueType="num">
                                      <p:cBhvr additive="base">
                                        <p:cTn id="43" dur="500" fill="hold"/>
                                        <p:tgtEl>
                                          <p:spTgt spid="54"/>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accel="50000" decel="50000" fill="hold"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500" fill="hold"/>
                                        <p:tgtEl>
                                          <p:spTgt spid="31"/>
                                        </p:tgtEl>
                                        <p:attrNameLst>
                                          <p:attrName>ppt_x</p:attrName>
                                        </p:attrNameLst>
                                      </p:cBhvr>
                                      <p:tavLst>
                                        <p:tav tm="0">
                                          <p:val>
                                            <p:strVal val="#ppt_x"/>
                                          </p:val>
                                        </p:tav>
                                        <p:tav tm="100000">
                                          <p:val>
                                            <p:strVal val="#ppt_x"/>
                                          </p:val>
                                        </p:tav>
                                      </p:tavLst>
                                    </p:anim>
                                    <p:anim calcmode="lin" valueType="num">
                                      <p:cBhvr additive="base">
                                        <p:cTn id="48" dur="500" fill="hold"/>
                                        <p:tgtEl>
                                          <p:spTgt spid="31"/>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100" fill="hold"/>
                                        <p:tgtEl>
                                          <p:spTgt spid="49"/>
                                        </p:tgtEl>
                                        <p:attrNameLst>
                                          <p:attrName>ppt_w</p:attrName>
                                        </p:attrNameLst>
                                      </p:cBhvr>
                                      <p:tavLst>
                                        <p:tav tm="0">
                                          <p:val>
                                            <p:fltVal val="0"/>
                                          </p:val>
                                        </p:tav>
                                        <p:tav tm="100000">
                                          <p:val>
                                            <p:strVal val="#ppt_w"/>
                                          </p:val>
                                        </p:tav>
                                      </p:tavLst>
                                    </p:anim>
                                    <p:anim calcmode="lin" valueType="num">
                                      <p:cBhvr>
                                        <p:cTn id="53" dur="100" fill="hold"/>
                                        <p:tgtEl>
                                          <p:spTgt spid="49"/>
                                        </p:tgtEl>
                                        <p:attrNameLst>
                                          <p:attrName>ppt_h</p:attrName>
                                        </p:attrNameLst>
                                      </p:cBhvr>
                                      <p:tavLst>
                                        <p:tav tm="0">
                                          <p:val>
                                            <p:fltVal val="0"/>
                                          </p:val>
                                        </p:tav>
                                        <p:tav tm="100000">
                                          <p:val>
                                            <p:strVal val="#ppt_h"/>
                                          </p:val>
                                        </p:tav>
                                      </p:tavLst>
                                    </p:anim>
                                    <p:animEffect transition="in" filter="fade">
                                      <p:cBhvr>
                                        <p:cTn id="54" dur="100"/>
                                        <p:tgtEl>
                                          <p:spTgt spid="49"/>
                                        </p:tgtEl>
                                      </p:cBhvr>
                                    </p:animEffect>
                                  </p:childTnLst>
                                </p:cTn>
                              </p:par>
                            </p:childTnLst>
                          </p:cTn>
                        </p:par>
                        <p:par>
                          <p:cTn id="55" fill="hold">
                            <p:stCondLst>
                              <p:cond delay="5000"/>
                            </p:stCondLst>
                            <p:childTnLst>
                              <p:par>
                                <p:cTn id="56" presetID="53" presetClass="entr" presetSubtype="16" fill="hold" grpId="0" nodeType="afterEffect">
                                  <p:stCondLst>
                                    <p:cond delay="0"/>
                                  </p:stCondLst>
                                  <p:childTnLst>
                                    <p:set>
                                      <p:cBhvr>
                                        <p:cTn id="57" dur="1" fill="hold">
                                          <p:stCondLst>
                                            <p:cond delay="0"/>
                                          </p:stCondLst>
                                        </p:cTn>
                                        <p:tgtEl>
                                          <p:spTgt spid="51"/>
                                        </p:tgtEl>
                                        <p:attrNameLst>
                                          <p:attrName>style.visibility</p:attrName>
                                        </p:attrNameLst>
                                      </p:cBhvr>
                                      <p:to>
                                        <p:strVal val="visible"/>
                                      </p:to>
                                    </p:set>
                                    <p:anim calcmode="lin" valueType="num">
                                      <p:cBhvr>
                                        <p:cTn id="58" dur="100" fill="hold"/>
                                        <p:tgtEl>
                                          <p:spTgt spid="51"/>
                                        </p:tgtEl>
                                        <p:attrNameLst>
                                          <p:attrName>ppt_w</p:attrName>
                                        </p:attrNameLst>
                                      </p:cBhvr>
                                      <p:tavLst>
                                        <p:tav tm="0">
                                          <p:val>
                                            <p:fltVal val="0"/>
                                          </p:val>
                                        </p:tav>
                                        <p:tav tm="100000">
                                          <p:val>
                                            <p:strVal val="#ppt_w"/>
                                          </p:val>
                                        </p:tav>
                                      </p:tavLst>
                                    </p:anim>
                                    <p:anim calcmode="lin" valueType="num">
                                      <p:cBhvr>
                                        <p:cTn id="59" dur="100" fill="hold"/>
                                        <p:tgtEl>
                                          <p:spTgt spid="51"/>
                                        </p:tgtEl>
                                        <p:attrNameLst>
                                          <p:attrName>ppt_h</p:attrName>
                                        </p:attrNameLst>
                                      </p:cBhvr>
                                      <p:tavLst>
                                        <p:tav tm="0">
                                          <p:val>
                                            <p:fltVal val="0"/>
                                          </p:val>
                                        </p:tav>
                                        <p:tav tm="100000">
                                          <p:val>
                                            <p:strVal val="#ppt_h"/>
                                          </p:val>
                                        </p:tav>
                                      </p:tavLst>
                                    </p:anim>
                                    <p:animEffect transition="in" filter="fade">
                                      <p:cBhvr>
                                        <p:cTn id="60" dur="100"/>
                                        <p:tgtEl>
                                          <p:spTgt spid="51"/>
                                        </p:tgtEl>
                                      </p:cBhvr>
                                    </p:animEffect>
                                  </p:childTnLst>
                                </p:cTn>
                              </p:par>
                            </p:childTnLst>
                          </p:cTn>
                        </p:par>
                        <p:par>
                          <p:cTn id="61" fill="hold">
                            <p:stCondLst>
                              <p:cond delay="5500"/>
                            </p:stCondLst>
                            <p:childTnLst>
                              <p:par>
                                <p:cTn id="62" presetID="53" presetClass="entr" presetSubtype="16" fill="hold" grpId="0" nodeType="afterEffect">
                                  <p:stCondLst>
                                    <p:cond delay="0"/>
                                  </p:stCondLst>
                                  <p:childTnLst>
                                    <p:set>
                                      <p:cBhvr>
                                        <p:cTn id="63" dur="1" fill="hold">
                                          <p:stCondLst>
                                            <p:cond delay="0"/>
                                          </p:stCondLst>
                                        </p:cTn>
                                        <p:tgtEl>
                                          <p:spTgt spid="53"/>
                                        </p:tgtEl>
                                        <p:attrNameLst>
                                          <p:attrName>style.visibility</p:attrName>
                                        </p:attrNameLst>
                                      </p:cBhvr>
                                      <p:to>
                                        <p:strVal val="visible"/>
                                      </p:to>
                                    </p:set>
                                    <p:anim calcmode="lin" valueType="num">
                                      <p:cBhvr>
                                        <p:cTn id="64" dur="100" fill="hold"/>
                                        <p:tgtEl>
                                          <p:spTgt spid="53"/>
                                        </p:tgtEl>
                                        <p:attrNameLst>
                                          <p:attrName>ppt_w</p:attrName>
                                        </p:attrNameLst>
                                      </p:cBhvr>
                                      <p:tavLst>
                                        <p:tav tm="0">
                                          <p:val>
                                            <p:fltVal val="0"/>
                                          </p:val>
                                        </p:tav>
                                        <p:tav tm="100000">
                                          <p:val>
                                            <p:strVal val="#ppt_w"/>
                                          </p:val>
                                        </p:tav>
                                      </p:tavLst>
                                    </p:anim>
                                    <p:anim calcmode="lin" valueType="num">
                                      <p:cBhvr>
                                        <p:cTn id="65" dur="100" fill="hold"/>
                                        <p:tgtEl>
                                          <p:spTgt spid="53"/>
                                        </p:tgtEl>
                                        <p:attrNameLst>
                                          <p:attrName>ppt_h</p:attrName>
                                        </p:attrNameLst>
                                      </p:cBhvr>
                                      <p:tavLst>
                                        <p:tav tm="0">
                                          <p:val>
                                            <p:fltVal val="0"/>
                                          </p:val>
                                        </p:tav>
                                        <p:tav tm="100000">
                                          <p:val>
                                            <p:strVal val="#ppt_h"/>
                                          </p:val>
                                        </p:tav>
                                      </p:tavLst>
                                    </p:anim>
                                    <p:animEffect transition="in" filter="fade">
                                      <p:cBhvr>
                                        <p:cTn id="66" dur="100"/>
                                        <p:tgtEl>
                                          <p:spTgt spid="53"/>
                                        </p:tgtEl>
                                      </p:cBhvr>
                                    </p:animEffect>
                                  </p:childTnLst>
                                </p:cTn>
                              </p:par>
                            </p:childTnLst>
                          </p:cTn>
                        </p:par>
                        <p:par>
                          <p:cTn id="67" fill="hold">
                            <p:stCondLst>
                              <p:cond delay="6000"/>
                            </p:stCondLst>
                            <p:childTnLst>
                              <p:par>
                                <p:cTn id="68" presetID="53" presetClass="entr" presetSubtype="16" fill="hold" grpId="0" nodeType="afterEffect">
                                  <p:stCondLst>
                                    <p:cond delay="0"/>
                                  </p:stCondLst>
                                  <p:childTnLst>
                                    <p:set>
                                      <p:cBhvr>
                                        <p:cTn id="69" dur="1" fill="hold">
                                          <p:stCondLst>
                                            <p:cond delay="0"/>
                                          </p:stCondLst>
                                        </p:cTn>
                                        <p:tgtEl>
                                          <p:spTgt spid="50"/>
                                        </p:tgtEl>
                                        <p:attrNameLst>
                                          <p:attrName>style.visibility</p:attrName>
                                        </p:attrNameLst>
                                      </p:cBhvr>
                                      <p:to>
                                        <p:strVal val="visible"/>
                                      </p:to>
                                    </p:set>
                                    <p:anim calcmode="lin" valueType="num">
                                      <p:cBhvr>
                                        <p:cTn id="70" dur="100" fill="hold"/>
                                        <p:tgtEl>
                                          <p:spTgt spid="50"/>
                                        </p:tgtEl>
                                        <p:attrNameLst>
                                          <p:attrName>ppt_w</p:attrName>
                                        </p:attrNameLst>
                                      </p:cBhvr>
                                      <p:tavLst>
                                        <p:tav tm="0">
                                          <p:val>
                                            <p:fltVal val="0"/>
                                          </p:val>
                                        </p:tav>
                                        <p:tav tm="100000">
                                          <p:val>
                                            <p:strVal val="#ppt_w"/>
                                          </p:val>
                                        </p:tav>
                                      </p:tavLst>
                                    </p:anim>
                                    <p:anim calcmode="lin" valueType="num">
                                      <p:cBhvr>
                                        <p:cTn id="71" dur="100" fill="hold"/>
                                        <p:tgtEl>
                                          <p:spTgt spid="50"/>
                                        </p:tgtEl>
                                        <p:attrNameLst>
                                          <p:attrName>ppt_h</p:attrName>
                                        </p:attrNameLst>
                                      </p:cBhvr>
                                      <p:tavLst>
                                        <p:tav tm="0">
                                          <p:val>
                                            <p:fltVal val="0"/>
                                          </p:val>
                                        </p:tav>
                                        <p:tav tm="100000">
                                          <p:val>
                                            <p:strVal val="#ppt_h"/>
                                          </p:val>
                                        </p:tav>
                                      </p:tavLst>
                                    </p:anim>
                                    <p:animEffect transition="in" filter="fade">
                                      <p:cBhvr>
                                        <p:cTn id="72" dur="100"/>
                                        <p:tgtEl>
                                          <p:spTgt spid="50"/>
                                        </p:tgtEl>
                                      </p:cBhvr>
                                    </p:animEffect>
                                  </p:childTnLst>
                                </p:cTn>
                              </p:par>
                            </p:childTnLst>
                          </p:cTn>
                        </p:par>
                        <p:par>
                          <p:cTn id="73" fill="hold">
                            <p:stCondLst>
                              <p:cond delay="6500"/>
                            </p:stCondLst>
                            <p:childTnLst>
                              <p:par>
                                <p:cTn id="74" presetID="53" presetClass="entr" presetSubtype="16" fill="hold" grpId="0" nodeType="afterEffect">
                                  <p:stCondLst>
                                    <p:cond delay="0"/>
                                  </p:stCondLst>
                                  <p:childTnLst>
                                    <p:set>
                                      <p:cBhvr>
                                        <p:cTn id="75" dur="1" fill="hold">
                                          <p:stCondLst>
                                            <p:cond delay="0"/>
                                          </p:stCondLst>
                                        </p:cTn>
                                        <p:tgtEl>
                                          <p:spTgt spid="47"/>
                                        </p:tgtEl>
                                        <p:attrNameLst>
                                          <p:attrName>style.visibility</p:attrName>
                                        </p:attrNameLst>
                                      </p:cBhvr>
                                      <p:to>
                                        <p:strVal val="visible"/>
                                      </p:to>
                                    </p:set>
                                    <p:anim calcmode="lin" valueType="num">
                                      <p:cBhvr>
                                        <p:cTn id="76" dur="100" fill="hold"/>
                                        <p:tgtEl>
                                          <p:spTgt spid="47"/>
                                        </p:tgtEl>
                                        <p:attrNameLst>
                                          <p:attrName>ppt_w</p:attrName>
                                        </p:attrNameLst>
                                      </p:cBhvr>
                                      <p:tavLst>
                                        <p:tav tm="0">
                                          <p:val>
                                            <p:fltVal val="0"/>
                                          </p:val>
                                        </p:tav>
                                        <p:tav tm="100000">
                                          <p:val>
                                            <p:strVal val="#ppt_w"/>
                                          </p:val>
                                        </p:tav>
                                      </p:tavLst>
                                    </p:anim>
                                    <p:anim calcmode="lin" valueType="num">
                                      <p:cBhvr>
                                        <p:cTn id="77" dur="100" fill="hold"/>
                                        <p:tgtEl>
                                          <p:spTgt spid="47"/>
                                        </p:tgtEl>
                                        <p:attrNameLst>
                                          <p:attrName>ppt_h</p:attrName>
                                        </p:attrNameLst>
                                      </p:cBhvr>
                                      <p:tavLst>
                                        <p:tav tm="0">
                                          <p:val>
                                            <p:fltVal val="0"/>
                                          </p:val>
                                        </p:tav>
                                        <p:tav tm="100000">
                                          <p:val>
                                            <p:strVal val="#ppt_h"/>
                                          </p:val>
                                        </p:tav>
                                      </p:tavLst>
                                    </p:anim>
                                    <p:animEffect transition="in" filter="fade">
                                      <p:cBhvr>
                                        <p:cTn id="78" dur="100"/>
                                        <p:tgtEl>
                                          <p:spTgt spid="47"/>
                                        </p:tgtEl>
                                      </p:cBhvr>
                                    </p:animEffect>
                                  </p:childTnLst>
                                </p:cTn>
                              </p:par>
                            </p:childTnLst>
                          </p:cTn>
                        </p:par>
                        <p:par>
                          <p:cTn id="79" fill="hold">
                            <p:stCondLst>
                              <p:cond delay="7000"/>
                            </p:stCondLst>
                            <p:childTnLst>
                              <p:par>
                                <p:cTn id="80" presetID="53" presetClass="entr" presetSubtype="16" fill="hold" grpId="0" nodeType="afterEffect">
                                  <p:stCondLst>
                                    <p:cond delay="0"/>
                                  </p:stCondLst>
                                  <p:childTnLst>
                                    <p:set>
                                      <p:cBhvr>
                                        <p:cTn id="81" dur="1" fill="hold">
                                          <p:stCondLst>
                                            <p:cond delay="0"/>
                                          </p:stCondLst>
                                        </p:cTn>
                                        <p:tgtEl>
                                          <p:spTgt spid="48"/>
                                        </p:tgtEl>
                                        <p:attrNameLst>
                                          <p:attrName>style.visibility</p:attrName>
                                        </p:attrNameLst>
                                      </p:cBhvr>
                                      <p:to>
                                        <p:strVal val="visible"/>
                                      </p:to>
                                    </p:set>
                                    <p:anim calcmode="lin" valueType="num">
                                      <p:cBhvr>
                                        <p:cTn id="82" dur="100" fill="hold"/>
                                        <p:tgtEl>
                                          <p:spTgt spid="48"/>
                                        </p:tgtEl>
                                        <p:attrNameLst>
                                          <p:attrName>ppt_w</p:attrName>
                                        </p:attrNameLst>
                                      </p:cBhvr>
                                      <p:tavLst>
                                        <p:tav tm="0">
                                          <p:val>
                                            <p:fltVal val="0"/>
                                          </p:val>
                                        </p:tav>
                                        <p:tav tm="100000">
                                          <p:val>
                                            <p:strVal val="#ppt_w"/>
                                          </p:val>
                                        </p:tav>
                                      </p:tavLst>
                                    </p:anim>
                                    <p:anim calcmode="lin" valueType="num">
                                      <p:cBhvr>
                                        <p:cTn id="83" dur="100" fill="hold"/>
                                        <p:tgtEl>
                                          <p:spTgt spid="48"/>
                                        </p:tgtEl>
                                        <p:attrNameLst>
                                          <p:attrName>ppt_h</p:attrName>
                                        </p:attrNameLst>
                                      </p:cBhvr>
                                      <p:tavLst>
                                        <p:tav tm="0">
                                          <p:val>
                                            <p:fltVal val="0"/>
                                          </p:val>
                                        </p:tav>
                                        <p:tav tm="100000">
                                          <p:val>
                                            <p:strVal val="#ppt_h"/>
                                          </p:val>
                                        </p:tav>
                                      </p:tavLst>
                                    </p:anim>
                                    <p:animEffect transition="in" filter="fade">
                                      <p:cBhvr>
                                        <p:cTn id="84" dur="100"/>
                                        <p:tgtEl>
                                          <p:spTgt spid="48"/>
                                        </p:tgtEl>
                                      </p:cBhvr>
                                    </p:animEffect>
                                  </p:childTnLst>
                                </p:cTn>
                              </p:par>
                            </p:childTnLst>
                          </p:cTn>
                        </p:par>
                        <p:par>
                          <p:cTn id="85" fill="hold">
                            <p:stCondLst>
                              <p:cond delay="7500"/>
                            </p:stCondLst>
                            <p:childTnLst>
                              <p:par>
                                <p:cTn id="86" presetID="53" presetClass="entr" presetSubtype="16" fill="hold" grpId="0" nodeType="afterEffect">
                                  <p:stCondLst>
                                    <p:cond delay="0"/>
                                  </p:stCondLst>
                                  <p:childTnLst>
                                    <p:set>
                                      <p:cBhvr>
                                        <p:cTn id="87" dur="1" fill="hold">
                                          <p:stCondLst>
                                            <p:cond delay="0"/>
                                          </p:stCondLst>
                                        </p:cTn>
                                        <p:tgtEl>
                                          <p:spTgt spid="62"/>
                                        </p:tgtEl>
                                        <p:attrNameLst>
                                          <p:attrName>style.visibility</p:attrName>
                                        </p:attrNameLst>
                                      </p:cBhvr>
                                      <p:to>
                                        <p:strVal val="visible"/>
                                      </p:to>
                                    </p:set>
                                    <p:anim calcmode="lin" valueType="num">
                                      <p:cBhvr>
                                        <p:cTn id="88" dur="100" fill="hold"/>
                                        <p:tgtEl>
                                          <p:spTgt spid="62"/>
                                        </p:tgtEl>
                                        <p:attrNameLst>
                                          <p:attrName>ppt_w</p:attrName>
                                        </p:attrNameLst>
                                      </p:cBhvr>
                                      <p:tavLst>
                                        <p:tav tm="0">
                                          <p:val>
                                            <p:fltVal val="0"/>
                                          </p:val>
                                        </p:tav>
                                        <p:tav tm="100000">
                                          <p:val>
                                            <p:strVal val="#ppt_w"/>
                                          </p:val>
                                        </p:tav>
                                      </p:tavLst>
                                    </p:anim>
                                    <p:anim calcmode="lin" valueType="num">
                                      <p:cBhvr>
                                        <p:cTn id="89" dur="100" fill="hold"/>
                                        <p:tgtEl>
                                          <p:spTgt spid="62"/>
                                        </p:tgtEl>
                                        <p:attrNameLst>
                                          <p:attrName>ppt_h</p:attrName>
                                        </p:attrNameLst>
                                      </p:cBhvr>
                                      <p:tavLst>
                                        <p:tav tm="0">
                                          <p:val>
                                            <p:fltVal val="0"/>
                                          </p:val>
                                        </p:tav>
                                        <p:tav tm="100000">
                                          <p:val>
                                            <p:strVal val="#ppt_h"/>
                                          </p:val>
                                        </p:tav>
                                      </p:tavLst>
                                    </p:anim>
                                    <p:animEffect transition="in" filter="fade">
                                      <p:cBhvr>
                                        <p:cTn id="90" dur="100"/>
                                        <p:tgtEl>
                                          <p:spTgt spid="62"/>
                                        </p:tgtEl>
                                      </p:cBhvr>
                                    </p:animEffect>
                                  </p:childTnLst>
                                </p:cTn>
                              </p:par>
                            </p:childTnLst>
                          </p:cTn>
                        </p:par>
                        <p:par>
                          <p:cTn id="91" fill="hold">
                            <p:stCondLst>
                              <p:cond delay="8000"/>
                            </p:stCondLst>
                            <p:childTnLst>
                              <p:par>
                                <p:cTn id="92" presetID="53" presetClass="entr" presetSubtype="16" fill="hold" grpId="0" nodeType="afterEffect">
                                  <p:stCondLst>
                                    <p:cond delay="0"/>
                                  </p:stCondLst>
                                  <p:childTnLst>
                                    <p:set>
                                      <p:cBhvr>
                                        <p:cTn id="93" dur="1" fill="hold">
                                          <p:stCondLst>
                                            <p:cond delay="0"/>
                                          </p:stCondLst>
                                        </p:cTn>
                                        <p:tgtEl>
                                          <p:spTgt spid="63"/>
                                        </p:tgtEl>
                                        <p:attrNameLst>
                                          <p:attrName>style.visibility</p:attrName>
                                        </p:attrNameLst>
                                      </p:cBhvr>
                                      <p:to>
                                        <p:strVal val="visible"/>
                                      </p:to>
                                    </p:set>
                                    <p:anim calcmode="lin" valueType="num">
                                      <p:cBhvr>
                                        <p:cTn id="94" dur="100" fill="hold"/>
                                        <p:tgtEl>
                                          <p:spTgt spid="63"/>
                                        </p:tgtEl>
                                        <p:attrNameLst>
                                          <p:attrName>ppt_w</p:attrName>
                                        </p:attrNameLst>
                                      </p:cBhvr>
                                      <p:tavLst>
                                        <p:tav tm="0">
                                          <p:val>
                                            <p:fltVal val="0"/>
                                          </p:val>
                                        </p:tav>
                                        <p:tav tm="100000">
                                          <p:val>
                                            <p:strVal val="#ppt_w"/>
                                          </p:val>
                                        </p:tav>
                                      </p:tavLst>
                                    </p:anim>
                                    <p:anim calcmode="lin" valueType="num">
                                      <p:cBhvr>
                                        <p:cTn id="95" dur="100" fill="hold"/>
                                        <p:tgtEl>
                                          <p:spTgt spid="63"/>
                                        </p:tgtEl>
                                        <p:attrNameLst>
                                          <p:attrName>ppt_h</p:attrName>
                                        </p:attrNameLst>
                                      </p:cBhvr>
                                      <p:tavLst>
                                        <p:tav tm="0">
                                          <p:val>
                                            <p:fltVal val="0"/>
                                          </p:val>
                                        </p:tav>
                                        <p:tav tm="100000">
                                          <p:val>
                                            <p:strVal val="#ppt_h"/>
                                          </p:val>
                                        </p:tav>
                                      </p:tavLst>
                                    </p:anim>
                                    <p:animEffect transition="in" filter="fade">
                                      <p:cBhvr>
                                        <p:cTn id="96" dur="100"/>
                                        <p:tgtEl>
                                          <p:spTgt spid="63"/>
                                        </p:tgtEl>
                                      </p:cBhvr>
                                    </p:animEffect>
                                  </p:childTnLst>
                                </p:cTn>
                              </p:par>
                            </p:childTnLst>
                          </p:cTn>
                        </p:par>
                        <p:par>
                          <p:cTn id="97" fill="hold">
                            <p:stCondLst>
                              <p:cond delay="8500"/>
                            </p:stCondLst>
                            <p:childTnLst>
                              <p:par>
                                <p:cTn id="98" presetID="53" presetClass="entr" presetSubtype="16" fill="hold" grpId="0" nodeType="afterEffect">
                                  <p:stCondLst>
                                    <p:cond delay="0"/>
                                  </p:stCondLst>
                                  <p:childTnLst>
                                    <p:set>
                                      <p:cBhvr>
                                        <p:cTn id="99" dur="1" fill="hold">
                                          <p:stCondLst>
                                            <p:cond delay="0"/>
                                          </p:stCondLst>
                                        </p:cTn>
                                        <p:tgtEl>
                                          <p:spTgt spid="52"/>
                                        </p:tgtEl>
                                        <p:attrNameLst>
                                          <p:attrName>style.visibility</p:attrName>
                                        </p:attrNameLst>
                                      </p:cBhvr>
                                      <p:to>
                                        <p:strVal val="visible"/>
                                      </p:to>
                                    </p:set>
                                    <p:anim calcmode="lin" valueType="num">
                                      <p:cBhvr>
                                        <p:cTn id="100" dur="100" fill="hold"/>
                                        <p:tgtEl>
                                          <p:spTgt spid="52"/>
                                        </p:tgtEl>
                                        <p:attrNameLst>
                                          <p:attrName>ppt_w</p:attrName>
                                        </p:attrNameLst>
                                      </p:cBhvr>
                                      <p:tavLst>
                                        <p:tav tm="0">
                                          <p:val>
                                            <p:fltVal val="0"/>
                                          </p:val>
                                        </p:tav>
                                        <p:tav tm="100000">
                                          <p:val>
                                            <p:strVal val="#ppt_w"/>
                                          </p:val>
                                        </p:tav>
                                      </p:tavLst>
                                    </p:anim>
                                    <p:anim calcmode="lin" valueType="num">
                                      <p:cBhvr>
                                        <p:cTn id="101" dur="100" fill="hold"/>
                                        <p:tgtEl>
                                          <p:spTgt spid="52"/>
                                        </p:tgtEl>
                                        <p:attrNameLst>
                                          <p:attrName>ppt_h</p:attrName>
                                        </p:attrNameLst>
                                      </p:cBhvr>
                                      <p:tavLst>
                                        <p:tav tm="0">
                                          <p:val>
                                            <p:fltVal val="0"/>
                                          </p:val>
                                        </p:tav>
                                        <p:tav tm="100000">
                                          <p:val>
                                            <p:strVal val="#ppt_h"/>
                                          </p:val>
                                        </p:tav>
                                      </p:tavLst>
                                    </p:anim>
                                    <p:animEffect transition="in" filter="fade">
                                      <p:cBhvr>
                                        <p:cTn id="102" dur="100"/>
                                        <p:tgtEl>
                                          <p:spTgt spid="52"/>
                                        </p:tgtEl>
                                      </p:cBhvr>
                                    </p:animEffect>
                                  </p:childTnLst>
                                </p:cTn>
                              </p:par>
                            </p:childTnLst>
                          </p:cTn>
                        </p:par>
                        <p:par>
                          <p:cTn id="103" fill="hold">
                            <p:stCondLst>
                              <p:cond delay="9000"/>
                            </p:stCondLst>
                            <p:childTnLst>
                              <p:par>
                                <p:cTn id="104" presetID="53" presetClass="entr" presetSubtype="16" fill="hold" nodeType="afterEffect">
                                  <p:stCondLst>
                                    <p:cond delay="0"/>
                                  </p:stCondLst>
                                  <p:childTnLst>
                                    <p:set>
                                      <p:cBhvr>
                                        <p:cTn id="105" dur="1" fill="hold">
                                          <p:stCondLst>
                                            <p:cond delay="0"/>
                                          </p:stCondLst>
                                        </p:cTn>
                                        <p:tgtEl>
                                          <p:spTgt spid="11"/>
                                        </p:tgtEl>
                                        <p:attrNameLst>
                                          <p:attrName>style.visibility</p:attrName>
                                        </p:attrNameLst>
                                      </p:cBhvr>
                                      <p:to>
                                        <p:strVal val="visible"/>
                                      </p:to>
                                    </p:set>
                                    <p:anim calcmode="lin" valueType="num">
                                      <p:cBhvr>
                                        <p:cTn id="106" dur="500" fill="hold"/>
                                        <p:tgtEl>
                                          <p:spTgt spid="11"/>
                                        </p:tgtEl>
                                        <p:attrNameLst>
                                          <p:attrName>ppt_w</p:attrName>
                                        </p:attrNameLst>
                                      </p:cBhvr>
                                      <p:tavLst>
                                        <p:tav tm="0">
                                          <p:val>
                                            <p:fltVal val="0"/>
                                          </p:val>
                                        </p:tav>
                                        <p:tav tm="100000">
                                          <p:val>
                                            <p:strVal val="#ppt_w"/>
                                          </p:val>
                                        </p:tav>
                                      </p:tavLst>
                                    </p:anim>
                                    <p:anim calcmode="lin" valueType="num">
                                      <p:cBhvr>
                                        <p:cTn id="107" dur="500" fill="hold"/>
                                        <p:tgtEl>
                                          <p:spTgt spid="11"/>
                                        </p:tgtEl>
                                        <p:attrNameLst>
                                          <p:attrName>ppt_h</p:attrName>
                                        </p:attrNameLst>
                                      </p:cBhvr>
                                      <p:tavLst>
                                        <p:tav tm="0">
                                          <p:val>
                                            <p:fltVal val="0"/>
                                          </p:val>
                                        </p:tav>
                                        <p:tav tm="100000">
                                          <p:val>
                                            <p:strVal val="#ppt_h"/>
                                          </p:val>
                                        </p:tav>
                                      </p:tavLst>
                                    </p:anim>
                                    <p:animEffect transition="in" filter="fade">
                                      <p:cBhvr>
                                        <p:cTn id="108" dur="500"/>
                                        <p:tgtEl>
                                          <p:spTgt spid="11"/>
                                        </p:tgtEl>
                                      </p:cBhvr>
                                    </p:animEffect>
                                  </p:childTnLst>
                                </p:cTn>
                              </p:par>
                            </p:childTnLst>
                          </p:cTn>
                        </p:par>
                        <p:par>
                          <p:cTn id="109" fill="hold">
                            <p:stCondLst>
                              <p:cond delay="9500"/>
                            </p:stCondLst>
                            <p:childTnLst>
                              <p:par>
                                <p:cTn id="110" presetID="10" presetClass="entr" presetSubtype="0" fill="hold" grpId="0" nodeType="afterEffect">
                                  <p:stCondLst>
                                    <p:cond delay="0"/>
                                  </p:stCondLst>
                                  <p:childTnLst>
                                    <p:set>
                                      <p:cBhvr>
                                        <p:cTn id="111" dur="1" fill="hold">
                                          <p:stCondLst>
                                            <p:cond delay="0"/>
                                          </p:stCondLst>
                                        </p:cTn>
                                        <p:tgtEl>
                                          <p:spTgt spid="64"/>
                                        </p:tgtEl>
                                        <p:attrNameLst>
                                          <p:attrName>style.visibility</p:attrName>
                                        </p:attrNameLst>
                                      </p:cBhvr>
                                      <p:to>
                                        <p:strVal val="visible"/>
                                      </p:to>
                                    </p:set>
                                    <p:animEffect transition="in" filter="fade">
                                      <p:cBhvr>
                                        <p:cTn id="11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animBg="1"/>
      <p:bldP spid="52" grpId="0" animBg="1"/>
      <p:bldP spid="53" grpId="0" animBg="1"/>
      <p:bldP spid="62" grpId="0" animBg="1"/>
      <p:bldP spid="63" grpId="0" animBg="1"/>
      <p:bldP spid="6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17"/>
          <p:cNvGrpSpPr/>
          <p:nvPr/>
        </p:nvGrpSpPr>
        <p:grpSpPr>
          <a:xfrm>
            <a:off x="184501" y="745534"/>
            <a:ext cx="2708749" cy="7199227"/>
            <a:chOff x="2200272" y="360363"/>
            <a:chExt cx="3514721" cy="9337667"/>
          </a:xfrm>
        </p:grpSpPr>
        <p:sp>
          <p:nvSpPr>
            <p:cNvPr id="23" name="Freeform 1"/>
            <p:cNvSpPr>
              <a:spLocks noChangeArrowheads="1"/>
            </p:cNvSpPr>
            <p:nvPr/>
          </p:nvSpPr>
          <p:spPr bwMode="auto">
            <a:xfrm>
              <a:off x="2200272" y="360363"/>
              <a:ext cx="1554161" cy="9337667"/>
            </a:xfrm>
            <a:custGeom>
              <a:avLst/>
              <a:gdLst>
                <a:gd name="T0" fmla="*/ 3267 w 4318"/>
                <a:gd name="T1" fmla="*/ 25661 h 25939"/>
                <a:gd name="T2" fmla="*/ 3188 w 4318"/>
                <a:gd name="T3" fmla="*/ 0 h 25939"/>
                <a:gd name="T4" fmla="*/ 3010 w 4318"/>
                <a:gd name="T5" fmla="*/ 1763 h 25939"/>
                <a:gd name="T6" fmla="*/ 1208 w 4318"/>
                <a:gd name="T7" fmla="*/ 99 h 25939"/>
                <a:gd name="T8" fmla="*/ 1030 w 4318"/>
                <a:gd name="T9" fmla="*/ 3842 h 25939"/>
                <a:gd name="T10" fmla="*/ 0 w 4318"/>
                <a:gd name="T11" fmla="*/ 25859 h 25939"/>
                <a:gd name="T12" fmla="*/ 1208 w 4318"/>
                <a:gd name="T13" fmla="*/ 24295 h 25939"/>
                <a:gd name="T14" fmla="*/ 3108 w 4318"/>
                <a:gd name="T15" fmla="*/ 25859 h 25939"/>
                <a:gd name="T16" fmla="*/ 4217 w 4318"/>
                <a:gd name="T17" fmla="*/ 25760 h 25939"/>
                <a:gd name="T18" fmla="*/ 3108 w 4318"/>
                <a:gd name="T19" fmla="*/ 2040 h 25939"/>
                <a:gd name="T20" fmla="*/ 1208 w 4318"/>
                <a:gd name="T21" fmla="*/ 2990 h 25939"/>
                <a:gd name="T22" fmla="*/ 3108 w 4318"/>
                <a:gd name="T23" fmla="*/ 23939 h 25939"/>
                <a:gd name="T24" fmla="*/ 1208 w 4318"/>
                <a:gd name="T25" fmla="*/ 22988 h 25939"/>
                <a:gd name="T26" fmla="*/ 3108 w 4318"/>
                <a:gd name="T27" fmla="*/ 23939 h 25939"/>
                <a:gd name="T28" fmla="*/ 1307 w 4318"/>
                <a:gd name="T29" fmla="*/ 22730 h 25939"/>
                <a:gd name="T30" fmla="*/ 3010 w 4318"/>
                <a:gd name="T31" fmla="*/ 21602 h 25939"/>
                <a:gd name="T32" fmla="*/ 3108 w 4318"/>
                <a:gd name="T33" fmla="*/ 21325 h 25939"/>
                <a:gd name="T34" fmla="*/ 1208 w 4318"/>
                <a:gd name="T35" fmla="*/ 20374 h 25939"/>
                <a:gd name="T36" fmla="*/ 3108 w 4318"/>
                <a:gd name="T37" fmla="*/ 21325 h 25939"/>
                <a:gd name="T38" fmla="*/ 1307 w 4318"/>
                <a:gd name="T39" fmla="*/ 20097 h 25939"/>
                <a:gd name="T40" fmla="*/ 3010 w 4318"/>
                <a:gd name="T41" fmla="*/ 18968 h 25939"/>
                <a:gd name="T42" fmla="*/ 3108 w 4318"/>
                <a:gd name="T43" fmla="*/ 18711 h 25939"/>
                <a:gd name="T44" fmla="*/ 1208 w 4318"/>
                <a:gd name="T45" fmla="*/ 17761 h 25939"/>
                <a:gd name="T46" fmla="*/ 3108 w 4318"/>
                <a:gd name="T47" fmla="*/ 18711 h 25939"/>
                <a:gd name="T48" fmla="*/ 1307 w 4318"/>
                <a:gd name="T49" fmla="*/ 17483 h 25939"/>
                <a:gd name="T50" fmla="*/ 3010 w 4318"/>
                <a:gd name="T51" fmla="*/ 16355 h 25939"/>
                <a:gd name="T52" fmla="*/ 3108 w 4318"/>
                <a:gd name="T53" fmla="*/ 16077 h 25939"/>
                <a:gd name="T54" fmla="*/ 1208 w 4318"/>
                <a:gd name="T55" fmla="*/ 15127 h 25939"/>
                <a:gd name="T56" fmla="*/ 3108 w 4318"/>
                <a:gd name="T57" fmla="*/ 16077 h 25939"/>
                <a:gd name="T58" fmla="*/ 1307 w 4318"/>
                <a:gd name="T59" fmla="*/ 14870 h 25939"/>
                <a:gd name="T60" fmla="*/ 3010 w 4318"/>
                <a:gd name="T61" fmla="*/ 13741 h 25939"/>
                <a:gd name="T62" fmla="*/ 3108 w 4318"/>
                <a:gd name="T63" fmla="*/ 13464 h 25939"/>
                <a:gd name="T64" fmla="*/ 1208 w 4318"/>
                <a:gd name="T65" fmla="*/ 12514 h 25939"/>
                <a:gd name="T66" fmla="*/ 3108 w 4318"/>
                <a:gd name="T67" fmla="*/ 13464 h 25939"/>
                <a:gd name="T68" fmla="*/ 1307 w 4318"/>
                <a:gd name="T69" fmla="*/ 12257 h 25939"/>
                <a:gd name="T70" fmla="*/ 3010 w 4318"/>
                <a:gd name="T71" fmla="*/ 11109 h 25939"/>
                <a:gd name="T72" fmla="*/ 3108 w 4318"/>
                <a:gd name="T73" fmla="*/ 10851 h 25939"/>
                <a:gd name="T74" fmla="*/ 1208 w 4318"/>
                <a:gd name="T75" fmla="*/ 9900 h 25939"/>
                <a:gd name="T76" fmla="*/ 3108 w 4318"/>
                <a:gd name="T77" fmla="*/ 10851 h 25939"/>
                <a:gd name="T78" fmla="*/ 1307 w 4318"/>
                <a:gd name="T79" fmla="*/ 9624 h 25939"/>
                <a:gd name="T80" fmla="*/ 3010 w 4318"/>
                <a:gd name="T81" fmla="*/ 8495 h 25939"/>
                <a:gd name="T82" fmla="*/ 3108 w 4318"/>
                <a:gd name="T83" fmla="*/ 8237 h 25939"/>
                <a:gd name="T84" fmla="*/ 1208 w 4318"/>
                <a:gd name="T85" fmla="*/ 7287 h 25939"/>
                <a:gd name="T86" fmla="*/ 3108 w 4318"/>
                <a:gd name="T87" fmla="*/ 8237 h 25939"/>
                <a:gd name="T88" fmla="*/ 1307 w 4318"/>
                <a:gd name="T89" fmla="*/ 7010 h 25939"/>
                <a:gd name="T90" fmla="*/ 3010 w 4318"/>
                <a:gd name="T91" fmla="*/ 5881 h 25939"/>
                <a:gd name="T92" fmla="*/ 3108 w 4318"/>
                <a:gd name="T93" fmla="*/ 5604 h 25939"/>
                <a:gd name="T94" fmla="*/ 1208 w 4318"/>
                <a:gd name="T95" fmla="*/ 4653 h 25939"/>
                <a:gd name="T96" fmla="*/ 3108 w 4318"/>
                <a:gd name="T97" fmla="*/ 5604 h 25939"/>
                <a:gd name="T98" fmla="*/ 1307 w 4318"/>
                <a:gd name="T99" fmla="*/ 4396 h 25939"/>
                <a:gd name="T100" fmla="*/ 1307 w 4318"/>
                <a:gd name="T101" fmla="*/ 3267 h 25939"/>
                <a:gd name="T102" fmla="*/ 3108 w 4318"/>
                <a:gd name="T103" fmla="*/ 4297 h 25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18" h="25939">
                  <a:moveTo>
                    <a:pt x="4217" y="25760"/>
                  </a:moveTo>
                  <a:lnTo>
                    <a:pt x="4217" y="25760"/>
                  </a:lnTo>
                  <a:cubicBezTo>
                    <a:pt x="3366" y="25760"/>
                    <a:pt x="3366" y="25760"/>
                    <a:pt x="3366" y="25760"/>
                  </a:cubicBezTo>
                  <a:cubicBezTo>
                    <a:pt x="3307" y="25760"/>
                    <a:pt x="3267" y="25720"/>
                    <a:pt x="3267" y="25661"/>
                  </a:cubicBezTo>
                  <a:cubicBezTo>
                    <a:pt x="3267" y="3842"/>
                    <a:pt x="3267" y="3842"/>
                    <a:pt x="3267" y="3842"/>
                  </a:cubicBezTo>
                  <a:cubicBezTo>
                    <a:pt x="3267" y="1406"/>
                    <a:pt x="3267" y="1406"/>
                    <a:pt x="3267" y="1406"/>
                  </a:cubicBezTo>
                  <a:cubicBezTo>
                    <a:pt x="3267" y="99"/>
                    <a:pt x="3267" y="99"/>
                    <a:pt x="3267" y="99"/>
                  </a:cubicBezTo>
                  <a:cubicBezTo>
                    <a:pt x="3267" y="40"/>
                    <a:pt x="3228" y="0"/>
                    <a:pt x="3188" y="0"/>
                  </a:cubicBezTo>
                  <a:cubicBezTo>
                    <a:pt x="3148" y="0"/>
                    <a:pt x="3108" y="40"/>
                    <a:pt x="3108" y="99"/>
                  </a:cubicBezTo>
                  <a:cubicBezTo>
                    <a:pt x="3108" y="1406"/>
                    <a:pt x="3108" y="1406"/>
                    <a:pt x="3108" y="1406"/>
                  </a:cubicBezTo>
                  <a:cubicBezTo>
                    <a:pt x="3108" y="1684"/>
                    <a:pt x="3108" y="1684"/>
                    <a:pt x="3108" y="1684"/>
                  </a:cubicBezTo>
                  <a:cubicBezTo>
                    <a:pt x="3108" y="1723"/>
                    <a:pt x="3050" y="1763"/>
                    <a:pt x="3010" y="1763"/>
                  </a:cubicBezTo>
                  <a:cubicBezTo>
                    <a:pt x="1307" y="1763"/>
                    <a:pt x="1307" y="1763"/>
                    <a:pt x="1307" y="1763"/>
                  </a:cubicBezTo>
                  <a:cubicBezTo>
                    <a:pt x="1248" y="1763"/>
                    <a:pt x="1208" y="1723"/>
                    <a:pt x="1208" y="1684"/>
                  </a:cubicBezTo>
                  <a:cubicBezTo>
                    <a:pt x="1208" y="1406"/>
                    <a:pt x="1208" y="1406"/>
                    <a:pt x="1208" y="1406"/>
                  </a:cubicBezTo>
                  <a:cubicBezTo>
                    <a:pt x="1208" y="99"/>
                    <a:pt x="1208" y="99"/>
                    <a:pt x="1208" y="99"/>
                  </a:cubicBezTo>
                  <a:cubicBezTo>
                    <a:pt x="1208" y="40"/>
                    <a:pt x="1168" y="0"/>
                    <a:pt x="1128" y="0"/>
                  </a:cubicBezTo>
                  <a:cubicBezTo>
                    <a:pt x="1070" y="0"/>
                    <a:pt x="1030" y="40"/>
                    <a:pt x="1030" y="99"/>
                  </a:cubicBezTo>
                  <a:cubicBezTo>
                    <a:pt x="1030" y="1406"/>
                    <a:pt x="1030" y="1406"/>
                    <a:pt x="1030" y="1406"/>
                  </a:cubicBezTo>
                  <a:cubicBezTo>
                    <a:pt x="1030" y="3842"/>
                    <a:pt x="1030" y="3842"/>
                    <a:pt x="1030" y="3842"/>
                  </a:cubicBezTo>
                  <a:cubicBezTo>
                    <a:pt x="1030" y="25661"/>
                    <a:pt x="1030" y="25661"/>
                    <a:pt x="1030" y="25661"/>
                  </a:cubicBezTo>
                  <a:cubicBezTo>
                    <a:pt x="1030" y="25720"/>
                    <a:pt x="990" y="25760"/>
                    <a:pt x="950" y="25760"/>
                  </a:cubicBezTo>
                  <a:cubicBezTo>
                    <a:pt x="99" y="25760"/>
                    <a:pt x="99" y="25760"/>
                    <a:pt x="99" y="25760"/>
                  </a:cubicBezTo>
                  <a:cubicBezTo>
                    <a:pt x="40" y="25760"/>
                    <a:pt x="0" y="25800"/>
                    <a:pt x="0" y="25859"/>
                  </a:cubicBezTo>
                  <a:cubicBezTo>
                    <a:pt x="0" y="25898"/>
                    <a:pt x="40" y="25938"/>
                    <a:pt x="99" y="25938"/>
                  </a:cubicBezTo>
                  <a:cubicBezTo>
                    <a:pt x="1128" y="25938"/>
                    <a:pt x="1128" y="25938"/>
                    <a:pt x="1128" y="25938"/>
                  </a:cubicBezTo>
                  <a:cubicBezTo>
                    <a:pt x="1168" y="25938"/>
                    <a:pt x="1208" y="25898"/>
                    <a:pt x="1208" y="25859"/>
                  </a:cubicBezTo>
                  <a:cubicBezTo>
                    <a:pt x="1208" y="24295"/>
                    <a:pt x="1208" y="24295"/>
                    <a:pt x="1208" y="24295"/>
                  </a:cubicBezTo>
                  <a:cubicBezTo>
                    <a:pt x="1208" y="24255"/>
                    <a:pt x="1248" y="24216"/>
                    <a:pt x="1307" y="24216"/>
                  </a:cubicBezTo>
                  <a:cubicBezTo>
                    <a:pt x="3010" y="24216"/>
                    <a:pt x="3010" y="24216"/>
                    <a:pt x="3010" y="24216"/>
                  </a:cubicBezTo>
                  <a:cubicBezTo>
                    <a:pt x="3050" y="24216"/>
                    <a:pt x="3108" y="24255"/>
                    <a:pt x="3108" y="24295"/>
                  </a:cubicBezTo>
                  <a:cubicBezTo>
                    <a:pt x="3108" y="25859"/>
                    <a:pt x="3108" y="25859"/>
                    <a:pt x="3108" y="25859"/>
                  </a:cubicBezTo>
                  <a:cubicBezTo>
                    <a:pt x="3108" y="25898"/>
                    <a:pt x="3148" y="25938"/>
                    <a:pt x="3188" y="25938"/>
                  </a:cubicBezTo>
                  <a:cubicBezTo>
                    <a:pt x="4217" y="25938"/>
                    <a:pt x="4217" y="25938"/>
                    <a:pt x="4217" y="25938"/>
                  </a:cubicBezTo>
                  <a:cubicBezTo>
                    <a:pt x="4277" y="25938"/>
                    <a:pt x="4317" y="25898"/>
                    <a:pt x="4317" y="25859"/>
                  </a:cubicBezTo>
                  <a:cubicBezTo>
                    <a:pt x="4317" y="25800"/>
                    <a:pt x="4277" y="25760"/>
                    <a:pt x="4217" y="25760"/>
                  </a:cubicBezTo>
                  <a:close/>
                  <a:moveTo>
                    <a:pt x="1307" y="1941"/>
                  </a:moveTo>
                  <a:lnTo>
                    <a:pt x="1307" y="1941"/>
                  </a:lnTo>
                  <a:cubicBezTo>
                    <a:pt x="3010" y="1941"/>
                    <a:pt x="3010" y="1941"/>
                    <a:pt x="3010" y="1941"/>
                  </a:cubicBezTo>
                  <a:cubicBezTo>
                    <a:pt x="3050" y="1941"/>
                    <a:pt x="3108" y="1980"/>
                    <a:pt x="3108" y="2040"/>
                  </a:cubicBezTo>
                  <a:cubicBezTo>
                    <a:pt x="3108" y="2990"/>
                    <a:pt x="3108" y="2990"/>
                    <a:pt x="3108" y="2990"/>
                  </a:cubicBezTo>
                  <a:cubicBezTo>
                    <a:pt x="3108" y="3029"/>
                    <a:pt x="3050" y="3089"/>
                    <a:pt x="3010" y="3089"/>
                  </a:cubicBezTo>
                  <a:cubicBezTo>
                    <a:pt x="1307" y="3089"/>
                    <a:pt x="1307" y="3089"/>
                    <a:pt x="1307" y="3089"/>
                  </a:cubicBezTo>
                  <a:cubicBezTo>
                    <a:pt x="1248" y="3089"/>
                    <a:pt x="1208" y="3029"/>
                    <a:pt x="1208" y="2990"/>
                  </a:cubicBezTo>
                  <a:cubicBezTo>
                    <a:pt x="1208" y="2040"/>
                    <a:pt x="1208" y="2040"/>
                    <a:pt x="1208" y="2040"/>
                  </a:cubicBezTo>
                  <a:cubicBezTo>
                    <a:pt x="1208" y="1980"/>
                    <a:pt x="1248" y="1941"/>
                    <a:pt x="1307" y="1941"/>
                  </a:cubicBezTo>
                  <a:close/>
                  <a:moveTo>
                    <a:pt x="3108" y="23939"/>
                  </a:moveTo>
                  <a:lnTo>
                    <a:pt x="3108" y="23939"/>
                  </a:lnTo>
                  <a:cubicBezTo>
                    <a:pt x="3108" y="23998"/>
                    <a:pt x="3050" y="24037"/>
                    <a:pt x="3010" y="24037"/>
                  </a:cubicBezTo>
                  <a:cubicBezTo>
                    <a:pt x="1307" y="24037"/>
                    <a:pt x="1307" y="24037"/>
                    <a:pt x="1307" y="24037"/>
                  </a:cubicBezTo>
                  <a:cubicBezTo>
                    <a:pt x="1248" y="24037"/>
                    <a:pt x="1208" y="23998"/>
                    <a:pt x="1208" y="23939"/>
                  </a:cubicBezTo>
                  <a:cubicBezTo>
                    <a:pt x="1208" y="22988"/>
                    <a:pt x="1208" y="22988"/>
                    <a:pt x="1208" y="22988"/>
                  </a:cubicBezTo>
                  <a:cubicBezTo>
                    <a:pt x="1208" y="22948"/>
                    <a:pt x="1248" y="22909"/>
                    <a:pt x="1307" y="22909"/>
                  </a:cubicBezTo>
                  <a:cubicBezTo>
                    <a:pt x="3010" y="22909"/>
                    <a:pt x="3010" y="22909"/>
                    <a:pt x="3010" y="22909"/>
                  </a:cubicBezTo>
                  <a:cubicBezTo>
                    <a:pt x="3050" y="22909"/>
                    <a:pt x="3108" y="22948"/>
                    <a:pt x="3108" y="22988"/>
                  </a:cubicBezTo>
                  <a:lnTo>
                    <a:pt x="3108" y="23939"/>
                  </a:lnTo>
                  <a:close/>
                  <a:moveTo>
                    <a:pt x="3108" y="22631"/>
                  </a:moveTo>
                  <a:lnTo>
                    <a:pt x="3108" y="22631"/>
                  </a:lnTo>
                  <a:cubicBezTo>
                    <a:pt x="3108" y="22691"/>
                    <a:pt x="3050" y="22730"/>
                    <a:pt x="3010" y="22730"/>
                  </a:cubicBezTo>
                  <a:cubicBezTo>
                    <a:pt x="1307" y="22730"/>
                    <a:pt x="1307" y="22730"/>
                    <a:pt x="1307" y="22730"/>
                  </a:cubicBezTo>
                  <a:cubicBezTo>
                    <a:pt x="1248" y="22730"/>
                    <a:pt x="1208" y="22691"/>
                    <a:pt x="1208" y="22631"/>
                  </a:cubicBezTo>
                  <a:cubicBezTo>
                    <a:pt x="1208" y="21681"/>
                    <a:pt x="1208" y="21681"/>
                    <a:pt x="1208" y="21681"/>
                  </a:cubicBezTo>
                  <a:cubicBezTo>
                    <a:pt x="1208" y="21642"/>
                    <a:pt x="1248" y="21602"/>
                    <a:pt x="1307" y="21602"/>
                  </a:cubicBezTo>
                  <a:cubicBezTo>
                    <a:pt x="3010" y="21602"/>
                    <a:pt x="3010" y="21602"/>
                    <a:pt x="3010" y="21602"/>
                  </a:cubicBezTo>
                  <a:cubicBezTo>
                    <a:pt x="3050" y="21602"/>
                    <a:pt x="3108" y="21642"/>
                    <a:pt x="3108" y="21681"/>
                  </a:cubicBezTo>
                  <a:lnTo>
                    <a:pt x="3108" y="22631"/>
                  </a:lnTo>
                  <a:close/>
                  <a:moveTo>
                    <a:pt x="3108" y="21325"/>
                  </a:moveTo>
                  <a:lnTo>
                    <a:pt x="3108" y="21325"/>
                  </a:lnTo>
                  <a:cubicBezTo>
                    <a:pt x="3108" y="21384"/>
                    <a:pt x="3050" y="21424"/>
                    <a:pt x="3010" y="21424"/>
                  </a:cubicBezTo>
                  <a:cubicBezTo>
                    <a:pt x="1307" y="21424"/>
                    <a:pt x="1307" y="21424"/>
                    <a:pt x="1307" y="21424"/>
                  </a:cubicBezTo>
                  <a:cubicBezTo>
                    <a:pt x="1248" y="21424"/>
                    <a:pt x="1208" y="21384"/>
                    <a:pt x="1208" y="21325"/>
                  </a:cubicBezTo>
                  <a:cubicBezTo>
                    <a:pt x="1208" y="20374"/>
                    <a:pt x="1208" y="20374"/>
                    <a:pt x="1208" y="20374"/>
                  </a:cubicBezTo>
                  <a:cubicBezTo>
                    <a:pt x="1208" y="20315"/>
                    <a:pt x="1248" y="20275"/>
                    <a:pt x="1307" y="20275"/>
                  </a:cubicBezTo>
                  <a:cubicBezTo>
                    <a:pt x="3010" y="20275"/>
                    <a:pt x="3010" y="20275"/>
                    <a:pt x="3010" y="20275"/>
                  </a:cubicBezTo>
                  <a:cubicBezTo>
                    <a:pt x="3050" y="20275"/>
                    <a:pt x="3108" y="20315"/>
                    <a:pt x="3108" y="20374"/>
                  </a:cubicBezTo>
                  <a:lnTo>
                    <a:pt x="3108" y="21325"/>
                  </a:lnTo>
                  <a:close/>
                  <a:moveTo>
                    <a:pt x="3108" y="20018"/>
                  </a:moveTo>
                  <a:lnTo>
                    <a:pt x="3108" y="20018"/>
                  </a:lnTo>
                  <a:cubicBezTo>
                    <a:pt x="3108" y="20058"/>
                    <a:pt x="3050" y="20097"/>
                    <a:pt x="3010" y="20097"/>
                  </a:cubicBezTo>
                  <a:cubicBezTo>
                    <a:pt x="1307" y="20097"/>
                    <a:pt x="1307" y="20097"/>
                    <a:pt x="1307" y="20097"/>
                  </a:cubicBezTo>
                  <a:cubicBezTo>
                    <a:pt x="1248" y="20097"/>
                    <a:pt x="1208" y="20058"/>
                    <a:pt x="1208" y="20018"/>
                  </a:cubicBezTo>
                  <a:cubicBezTo>
                    <a:pt x="1208" y="19067"/>
                    <a:pt x="1208" y="19067"/>
                    <a:pt x="1208" y="19067"/>
                  </a:cubicBezTo>
                  <a:cubicBezTo>
                    <a:pt x="1208" y="19008"/>
                    <a:pt x="1248" y="18968"/>
                    <a:pt x="1307" y="18968"/>
                  </a:cubicBezTo>
                  <a:cubicBezTo>
                    <a:pt x="3010" y="18968"/>
                    <a:pt x="3010" y="18968"/>
                    <a:pt x="3010" y="18968"/>
                  </a:cubicBezTo>
                  <a:cubicBezTo>
                    <a:pt x="3050" y="18968"/>
                    <a:pt x="3108" y="19008"/>
                    <a:pt x="3108" y="19067"/>
                  </a:cubicBezTo>
                  <a:lnTo>
                    <a:pt x="3108" y="20018"/>
                  </a:lnTo>
                  <a:close/>
                  <a:moveTo>
                    <a:pt x="3108" y="18711"/>
                  </a:moveTo>
                  <a:lnTo>
                    <a:pt x="3108" y="18711"/>
                  </a:lnTo>
                  <a:cubicBezTo>
                    <a:pt x="3108" y="18751"/>
                    <a:pt x="3050" y="18790"/>
                    <a:pt x="3010" y="18790"/>
                  </a:cubicBezTo>
                  <a:cubicBezTo>
                    <a:pt x="1307" y="18790"/>
                    <a:pt x="1307" y="18790"/>
                    <a:pt x="1307" y="18790"/>
                  </a:cubicBezTo>
                  <a:cubicBezTo>
                    <a:pt x="1248" y="18790"/>
                    <a:pt x="1208" y="18751"/>
                    <a:pt x="1208" y="18711"/>
                  </a:cubicBezTo>
                  <a:cubicBezTo>
                    <a:pt x="1208" y="17761"/>
                    <a:pt x="1208" y="17761"/>
                    <a:pt x="1208" y="17761"/>
                  </a:cubicBezTo>
                  <a:cubicBezTo>
                    <a:pt x="1208" y="17701"/>
                    <a:pt x="1248" y="17661"/>
                    <a:pt x="1307" y="17661"/>
                  </a:cubicBezTo>
                  <a:cubicBezTo>
                    <a:pt x="3010" y="17661"/>
                    <a:pt x="3010" y="17661"/>
                    <a:pt x="3010" y="17661"/>
                  </a:cubicBezTo>
                  <a:cubicBezTo>
                    <a:pt x="3050" y="17661"/>
                    <a:pt x="3108" y="17701"/>
                    <a:pt x="3108" y="17761"/>
                  </a:cubicBezTo>
                  <a:lnTo>
                    <a:pt x="3108" y="18711"/>
                  </a:lnTo>
                  <a:close/>
                  <a:moveTo>
                    <a:pt x="3108" y="17404"/>
                  </a:moveTo>
                  <a:lnTo>
                    <a:pt x="3108" y="17404"/>
                  </a:lnTo>
                  <a:cubicBezTo>
                    <a:pt x="3108" y="17444"/>
                    <a:pt x="3050" y="17483"/>
                    <a:pt x="3010" y="17483"/>
                  </a:cubicBezTo>
                  <a:cubicBezTo>
                    <a:pt x="1307" y="17483"/>
                    <a:pt x="1307" y="17483"/>
                    <a:pt x="1307" y="17483"/>
                  </a:cubicBezTo>
                  <a:cubicBezTo>
                    <a:pt x="1248" y="17483"/>
                    <a:pt x="1208" y="17444"/>
                    <a:pt x="1208" y="17404"/>
                  </a:cubicBezTo>
                  <a:cubicBezTo>
                    <a:pt x="1208" y="16434"/>
                    <a:pt x="1208" y="16434"/>
                    <a:pt x="1208" y="16434"/>
                  </a:cubicBezTo>
                  <a:cubicBezTo>
                    <a:pt x="1208" y="16394"/>
                    <a:pt x="1248" y="16355"/>
                    <a:pt x="1307" y="16355"/>
                  </a:cubicBezTo>
                  <a:cubicBezTo>
                    <a:pt x="3010" y="16355"/>
                    <a:pt x="3010" y="16355"/>
                    <a:pt x="3010" y="16355"/>
                  </a:cubicBezTo>
                  <a:cubicBezTo>
                    <a:pt x="3050" y="16355"/>
                    <a:pt x="3108" y="16394"/>
                    <a:pt x="3108" y="16434"/>
                  </a:cubicBezTo>
                  <a:lnTo>
                    <a:pt x="3108" y="17404"/>
                  </a:lnTo>
                  <a:close/>
                  <a:moveTo>
                    <a:pt x="3108" y="16077"/>
                  </a:moveTo>
                  <a:lnTo>
                    <a:pt x="3108" y="16077"/>
                  </a:lnTo>
                  <a:cubicBezTo>
                    <a:pt x="3108" y="16137"/>
                    <a:pt x="3050" y="16177"/>
                    <a:pt x="3010" y="16177"/>
                  </a:cubicBezTo>
                  <a:cubicBezTo>
                    <a:pt x="1307" y="16177"/>
                    <a:pt x="1307" y="16177"/>
                    <a:pt x="1307" y="16177"/>
                  </a:cubicBezTo>
                  <a:cubicBezTo>
                    <a:pt x="1248" y="16177"/>
                    <a:pt x="1208" y="16137"/>
                    <a:pt x="1208" y="16077"/>
                  </a:cubicBezTo>
                  <a:cubicBezTo>
                    <a:pt x="1208" y="15127"/>
                    <a:pt x="1208" y="15127"/>
                    <a:pt x="1208" y="15127"/>
                  </a:cubicBezTo>
                  <a:cubicBezTo>
                    <a:pt x="1208" y="15088"/>
                    <a:pt x="1248" y="15048"/>
                    <a:pt x="1307" y="15048"/>
                  </a:cubicBezTo>
                  <a:cubicBezTo>
                    <a:pt x="3010" y="15048"/>
                    <a:pt x="3010" y="15048"/>
                    <a:pt x="3010" y="15048"/>
                  </a:cubicBezTo>
                  <a:cubicBezTo>
                    <a:pt x="3050" y="15048"/>
                    <a:pt x="3108" y="15088"/>
                    <a:pt x="3108" y="15127"/>
                  </a:cubicBezTo>
                  <a:lnTo>
                    <a:pt x="3108" y="16077"/>
                  </a:lnTo>
                  <a:close/>
                  <a:moveTo>
                    <a:pt x="3108" y="14771"/>
                  </a:moveTo>
                  <a:lnTo>
                    <a:pt x="3108" y="14771"/>
                  </a:lnTo>
                  <a:cubicBezTo>
                    <a:pt x="3108" y="14830"/>
                    <a:pt x="3050" y="14870"/>
                    <a:pt x="3010" y="14870"/>
                  </a:cubicBezTo>
                  <a:cubicBezTo>
                    <a:pt x="1307" y="14870"/>
                    <a:pt x="1307" y="14870"/>
                    <a:pt x="1307" y="14870"/>
                  </a:cubicBezTo>
                  <a:cubicBezTo>
                    <a:pt x="1248" y="14870"/>
                    <a:pt x="1208" y="14830"/>
                    <a:pt x="1208" y="14771"/>
                  </a:cubicBezTo>
                  <a:cubicBezTo>
                    <a:pt x="1208" y="13820"/>
                    <a:pt x="1208" y="13820"/>
                    <a:pt x="1208" y="13820"/>
                  </a:cubicBezTo>
                  <a:cubicBezTo>
                    <a:pt x="1208" y="13780"/>
                    <a:pt x="1248" y="13741"/>
                    <a:pt x="1307" y="13741"/>
                  </a:cubicBezTo>
                  <a:cubicBezTo>
                    <a:pt x="3010" y="13741"/>
                    <a:pt x="3010" y="13741"/>
                    <a:pt x="3010" y="13741"/>
                  </a:cubicBezTo>
                  <a:cubicBezTo>
                    <a:pt x="3050" y="13741"/>
                    <a:pt x="3108" y="13780"/>
                    <a:pt x="3108" y="13820"/>
                  </a:cubicBezTo>
                  <a:lnTo>
                    <a:pt x="3108" y="14771"/>
                  </a:lnTo>
                  <a:close/>
                  <a:moveTo>
                    <a:pt x="3108" y="13464"/>
                  </a:moveTo>
                  <a:lnTo>
                    <a:pt x="3108" y="13464"/>
                  </a:lnTo>
                  <a:cubicBezTo>
                    <a:pt x="3108" y="13523"/>
                    <a:pt x="3050" y="13562"/>
                    <a:pt x="3010" y="13562"/>
                  </a:cubicBezTo>
                  <a:cubicBezTo>
                    <a:pt x="1307" y="13562"/>
                    <a:pt x="1307" y="13562"/>
                    <a:pt x="1307" y="13562"/>
                  </a:cubicBezTo>
                  <a:cubicBezTo>
                    <a:pt x="1248" y="13562"/>
                    <a:pt x="1208" y="13523"/>
                    <a:pt x="1208" y="13464"/>
                  </a:cubicBezTo>
                  <a:cubicBezTo>
                    <a:pt x="1208" y="12514"/>
                    <a:pt x="1208" y="12514"/>
                    <a:pt x="1208" y="12514"/>
                  </a:cubicBezTo>
                  <a:cubicBezTo>
                    <a:pt x="1208" y="12475"/>
                    <a:pt x="1248" y="12435"/>
                    <a:pt x="1307" y="12435"/>
                  </a:cubicBezTo>
                  <a:cubicBezTo>
                    <a:pt x="3010" y="12435"/>
                    <a:pt x="3010" y="12435"/>
                    <a:pt x="3010" y="12435"/>
                  </a:cubicBezTo>
                  <a:cubicBezTo>
                    <a:pt x="3050" y="12435"/>
                    <a:pt x="3108" y="12475"/>
                    <a:pt x="3108" y="12514"/>
                  </a:cubicBezTo>
                  <a:lnTo>
                    <a:pt x="3108" y="13464"/>
                  </a:lnTo>
                  <a:close/>
                  <a:moveTo>
                    <a:pt x="3108" y="12158"/>
                  </a:moveTo>
                  <a:lnTo>
                    <a:pt x="3108" y="12158"/>
                  </a:lnTo>
                  <a:cubicBezTo>
                    <a:pt x="3108" y="12218"/>
                    <a:pt x="3050" y="12257"/>
                    <a:pt x="3010" y="12257"/>
                  </a:cubicBezTo>
                  <a:cubicBezTo>
                    <a:pt x="1307" y="12257"/>
                    <a:pt x="1307" y="12257"/>
                    <a:pt x="1307" y="12257"/>
                  </a:cubicBezTo>
                  <a:cubicBezTo>
                    <a:pt x="1248" y="12257"/>
                    <a:pt x="1208" y="12218"/>
                    <a:pt x="1208" y="12158"/>
                  </a:cubicBezTo>
                  <a:cubicBezTo>
                    <a:pt x="1208" y="11208"/>
                    <a:pt x="1208" y="11208"/>
                    <a:pt x="1208" y="11208"/>
                  </a:cubicBezTo>
                  <a:cubicBezTo>
                    <a:pt x="1208" y="11148"/>
                    <a:pt x="1248" y="11109"/>
                    <a:pt x="1307" y="11109"/>
                  </a:cubicBezTo>
                  <a:cubicBezTo>
                    <a:pt x="3010" y="11109"/>
                    <a:pt x="3010" y="11109"/>
                    <a:pt x="3010" y="11109"/>
                  </a:cubicBezTo>
                  <a:cubicBezTo>
                    <a:pt x="3050" y="11109"/>
                    <a:pt x="3108" y="11148"/>
                    <a:pt x="3108" y="11208"/>
                  </a:cubicBezTo>
                  <a:lnTo>
                    <a:pt x="3108" y="12158"/>
                  </a:lnTo>
                  <a:close/>
                  <a:moveTo>
                    <a:pt x="3108" y="10851"/>
                  </a:moveTo>
                  <a:lnTo>
                    <a:pt x="3108" y="10851"/>
                  </a:lnTo>
                  <a:cubicBezTo>
                    <a:pt x="3108" y="10891"/>
                    <a:pt x="3050" y="10930"/>
                    <a:pt x="3010" y="10930"/>
                  </a:cubicBezTo>
                  <a:cubicBezTo>
                    <a:pt x="1307" y="10930"/>
                    <a:pt x="1307" y="10930"/>
                    <a:pt x="1307" y="10930"/>
                  </a:cubicBezTo>
                  <a:cubicBezTo>
                    <a:pt x="1248" y="10930"/>
                    <a:pt x="1208" y="10891"/>
                    <a:pt x="1208" y="10851"/>
                  </a:cubicBezTo>
                  <a:cubicBezTo>
                    <a:pt x="1208" y="9900"/>
                    <a:pt x="1208" y="9900"/>
                    <a:pt x="1208" y="9900"/>
                  </a:cubicBezTo>
                  <a:cubicBezTo>
                    <a:pt x="1208" y="9841"/>
                    <a:pt x="1248" y="9802"/>
                    <a:pt x="1307" y="9802"/>
                  </a:cubicBezTo>
                  <a:cubicBezTo>
                    <a:pt x="3010" y="9802"/>
                    <a:pt x="3010" y="9802"/>
                    <a:pt x="3010" y="9802"/>
                  </a:cubicBezTo>
                  <a:cubicBezTo>
                    <a:pt x="3050" y="9802"/>
                    <a:pt x="3108" y="9841"/>
                    <a:pt x="3108" y="9900"/>
                  </a:cubicBezTo>
                  <a:lnTo>
                    <a:pt x="3108" y="10851"/>
                  </a:lnTo>
                  <a:close/>
                  <a:moveTo>
                    <a:pt x="3108" y="9544"/>
                  </a:moveTo>
                  <a:lnTo>
                    <a:pt x="3108" y="9544"/>
                  </a:lnTo>
                  <a:cubicBezTo>
                    <a:pt x="3108" y="9584"/>
                    <a:pt x="3050" y="9624"/>
                    <a:pt x="3010" y="9624"/>
                  </a:cubicBezTo>
                  <a:cubicBezTo>
                    <a:pt x="1307" y="9624"/>
                    <a:pt x="1307" y="9624"/>
                    <a:pt x="1307" y="9624"/>
                  </a:cubicBezTo>
                  <a:cubicBezTo>
                    <a:pt x="1248" y="9624"/>
                    <a:pt x="1208" y="9584"/>
                    <a:pt x="1208" y="9544"/>
                  </a:cubicBezTo>
                  <a:cubicBezTo>
                    <a:pt x="1208" y="8594"/>
                    <a:pt x="1208" y="8594"/>
                    <a:pt x="1208" y="8594"/>
                  </a:cubicBezTo>
                  <a:cubicBezTo>
                    <a:pt x="1208" y="8534"/>
                    <a:pt x="1248" y="8495"/>
                    <a:pt x="1307" y="8495"/>
                  </a:cubicBezTo>
                  <a:cubicBezTo>
                    <a:pt x="3010" y="8495"/>
                    <a:pt x="3010" y="8495"/>
                    <a:pt x="3010" y="8495"/>
                  </a:cubicBezTo>
                  <a:cubicBezTo>
                    <a:pt x="3050" y="8495"/>
                    <a:pt x="3108" y="8534"/>
                    <a:pt x="3108" y="8594"/>
                  </a:cubicBezTo>
                  <a:lnTo>
                    <a:pt x="3108" y="9544"/>
                  </a:lnTo>
                  <a:close/>
                  <a:moveTo>
                    <a:pt x="3108" y="8237"/>
                  </a:moveTo>
                  <a:lnTo>
                    <a:pt x="3108" y="8237"/>
                  </a:lnTo>
                  <a:cubicBezTo>
                    <a:pt x="3108" y="8277"/>
                    <a:pt x="3050" y="8316"/>
                    <a:pt x="3010" y="8316"/>
                  </a:cubicBezTo>
                  <a:cubicBezTo>
                    <a:pt x="1307" y="8316"/>
                    <a:pt x="1307" y="8316"/>
                    <a:pt x="1307" y="8316"/>
                  </a:cubicBezTo>
                  <a:cubicBezTo>
                    <a:pt x="1248" y="8316"/>
                    <a:pt x="1208" y="8277"/>
                    <a:pt x="1208" y="8237"/>
                  </a:cubicBezTo>
                  <a:cubicBezTo>
                    <a:pt x="1208" y="7287"/>
                    <a:pt x="1208" y="7287"/>
                    <a:pt x="1208" y="7287"/>
                  </a:cubicBezTo>
                  <a:cubicBezTo>
                    <a:pt x="1208" y="7228"/>
                    <a:pt x="1248" y="7188"/>
                    <a:pt x="1307" y="7188"/>
                  </a:cubicBezTo>
                  <a:cubicBezTo>
                    <a:pt x="3010" y="7188"/>
                    <a:pt x="3010" y="7188"/>
                    <a:pt x="3010" y="7188"/>
                  </a:cubicBezTo>
                  <a:cubicBezTo>
                    <a:pt x="3050" y="7188"/>
                    <a:pt x="3108" y="7228"/>
                    <a:pt x="3108" y="7287"/>
                  </a:cubicBezTo>
                  <a:lnTo>
                    <a:pt x="3108" y="8237"/>
                  </a:lnTo>
                  <a:close/>
                  <a:moveTo>
                    <a:pt x="3108" y="6911"/>
                  </a:moveTo>
                  <a:lnTo>
                    <a:pt x="3108" y="6911"/>
                  </a:lnTo>
                  <a:cubicBezTo>
                    <a:pt x="3108" y="6970"/>
                    <a:pt x="3050" y="7010"/>
                    <a:pt x="3010" y="7010"/>
                  </a:cubicBezTo>
                  <a:cubicBezTo>
                    <a:pt x="1307" y="7010"/>
                    <a:pt x="1307" y="7010"/>
                    <a:pt x="1307" y="7010"/>
                  </a:cubicBezTo>
                  <a:cubicBezTo>
                    <a:pt x="1248" y="7010"/>
                    <a:pt x="1208" y="6970"/>
                    <a:pt x="1208" y="6911"/>
                  </a:cubicBezTo>
                  <a:cubicBezTo>
                    <a:pt x="1208" y="5961"/>
                    <a:pt x="1208" y="5961"/>
                    <a:pt x="1208" y="5961"/>
                  </a:cubicBezTo>
                  <a:cubicBezTo>
                    <a:pt x="1208" y="5921"/>
                    <a:pt x="1248" y="5881"/>
                    <a:pt x="1307" y="5881"/>
                  </a:cubicBezTo>
                  <a:cubicBezTo>
                    <a:pt x="3010" y="5881"/>
                    <a:pt x="3010" y="5881"/>
                    <a:pt x="3010" y="5881"/>
                  </a:cubicBezTo>
                  <a:cubicBezTo>
                    <a:pt x="3050" y="5881"/>
                    <a:pt x="3108" y="5921"/>
                    <a:pt x="3108" y="5961"/>
                  </a:cubicBezTo>
                  <a:lnTo>
                    <a:pt x="3108" y="6911"/>
                  </a:lnTo>
                  <a:close/>
                  <a:moveTo>
                    <a:pt x="3108" y="5604"/>
                  </a:moveTo>
                  <a:lnTo>
                    <a:pt x="3108" y="5604"/>
                  </a:lnTo>
                  <a:cubicBezTo>
                    <a:pt x="3108" y="5663"/>
                    <a:pt x="3050" y="5703"/>
                    <a:pt x="3010" y="5703"/>
                  </a:cubicBezTo>
                  <a:cubicBezTo>
                    <a:pt x="1307" y="5703"/>
                    <a:pt x="1307" y="5703"/>
                    <a:pt x="1307" y="5703"/>
                  </a:cubicBezTo>
                  <a:cubicBezTo>
                    <a:pt x="1248" y="5703"/>
                    <a:pt x="1208" y="5663"/>
                    <a:pt x="1208" y="5604"/>
                  </a:cubicBezTo>
                  <a:cubicBezTo>
                    <a:pt x="1208" y="4653"/>
                    <a:pt x="1208" y="4653"/>
                    <a:pt x="1208" y="4653"/>
                  </a:cubicBezTo>
                  <a:cubicBezTo>
                    <a:pt x="1208" y="4614"/>
                    <a:pt x="1248" y="4574"/>
                    <a:pt x="1307" y="4574"/>
                  </a:cubicBezTo>
                  <a:cubicBezTo>
                    <a:pt x="3010" y="4574"/>
                    <a:pt x="3010" y="4574"/>
                    <a:pt x="3010" y="4574"/>
                  </a:cubicBezTo>
                  <a:cubicBezTo>
                    <a:pt x="3050" y="4574"/>
                    <a:pt x="3108" y="4614"/>
                    <a:pt x="3108" y="4653"/>
                  </a:cubicBezTo>
                  <a:lnTo>
                    <a:pt x="3108" y="5604"/>
                  </a:lnTo>
                  <a:close/>
                  <a:moveTo>
                    <a:pt x="3108" y="4297"/>
                  </a:moveTo>
                  <a:lnTo>
                    <a:pt x="3108" y="4297"/>
                  </a:lnTo>
                  <a:cubicBezTo>
                    <a:pt x="3108" y="4356"/>
                    <a:pt x="3050" y="4396"/>
                    <a:pt x="3010" y="4396"/>
                  </a:cubicBezTo>
                  <a:cubicBezTo>
                    <a:pt x="1307" y="4396"/>
                    <a:pt x="1307" y="4396"/>
                    <a:pt x="1307" y="4396"/>
                  </a:cubicBezTo>
                  <a:cubicBezTo>
                    <a:pt x="1248" y="4396"/>
                    <a:pt x="1208" y="4356"/>
                    <a:pt x="1208" y="4297"/>
                  </a:cubicBezTo>
                  <a:cubicBezTo>
                    <a:pt x="1208" y="3842"/>
                    <a:pt x="1208" y="3842"/>
                    <a:pt x="1208" y="3842"/>
                  </a:cubicBezTo>
                  <a:cubicBezTo>
                    <a:pt x="1208" y="3346"/>
                    <a:pt x="1208" y="3346"/>
                    <a:pt x="1208" y="3346"/>
                  </a:cubicBezTo>
                  <a:cubicBezTo>
                    <a:pt x="1208" y="3307"/>
                    <a:pt x="1248" y="3267"/>
                    <a:pt x="1307" y="3267"/>
                  </a:cubicBezTo>
                  <a:cubicBezTo>
                    <a:pt x="3010" y="3267"/>
                    <a:pt x="3010" y="3267"/>
                    <a:pt x="3010" y="3267"/>
                  </a:cubicBezTo>
                  <a:cubicBezTo>
                    <a:pt x="3050" y="3267"/>
                    <a:pt x="3108" y="3307"/>
                    <a:pt x="3108" y="3346"/>
                  </a:cubicBezTo>
                  <a:cubicBezTo>
                    <a:pt x="3108" y="3842"/>
                    <a:pt x="3108" y="3842"/>
                    <a:pt x="3108" y="3842"/>
                  </a:cubicBezTo>
                  <a:lnTo>
                    <a:pt x="3108" y="4297"/>
                  </a:lnTo>
                  <a:close/>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4" name="Freeform 2"/>
            <p:cNvSpPr>
              <a:spLocks noChangeArrowheads="1"/>
            </p:cNvSpPr>
            <p:nvPr/>
          </p:nvSpPr>
          <p:spPr bwMode="auto">
            <a:xfrm>
              <a:off x="2657472" y="2298698"/>
              <a:ext cx="2195510" cy="4525960"/>
            </a:xfrm>
            <a:custGeom>
              <a:avLst/>
              <a:gdLst>
                <a:gd name="T0" fmla="*/ 5524 w 6099"/>
                <a:gd name="T1" fmla="*/ 3366 h 12573"/>
                <a:gd name="T2" fmla="*/ 5524 w 6099"/>
                <a:gd name="T3" fmla="*/ 3366 h 12573"/>
                <a:gd name="T4" fmla="*/ 4870 w 6099"/>
                <a:gd name="T5" fmla="*/ 3465 h 12573"/>
                <a:gd name="T6" fmla="*/ 2020 w 6099"/>
                <a:gd name="T7" fmla="*/ 139 h 12573"/>
                <a:gd name="T8" fmla="*/ 1545 w 6099"/>
                <a:gd name="T9" fmla="*/ 99 h 12573"/>
                <a:gd name="T10" fmla="*/ 1525 w 6099"/>
                <a:gd name="T11" fmla="*/ 575 h 12573"/>
                <a:gd name="T12" fmla="*/ 4217 w 6099"/>
                <a:gd name="T13" fmla="*/ 3703 h 12573"/>
                <a:gd name="T14" fmla="*/ 2950 w 6099"/>
                <a:gd name="T15" fmla="*/ 3386 h 12573"/>
                <a:gd name="T16" fmla="*/ 1901 w 6099"/>
                <a:gd name="T17" fmla="*/ 1782 h 12573"/>
                <a:gd name="T18" fmla="*/ 1445 w 6099"/>
                <a:gd name="T19" fmla="*/ 1683 h 12573"/>
                <a:gd name="T20" fmla="*/ 1347 w 6099"/>
                <a:gd name="T21" fmla="*/ 2138 h 12573"/>
                <a:gd name="T22" fmla="*/ 2475 w 6099"/>
                <a:gd name="T23" fmla="*/ 3841 h 12573"/>
                <a:gd name="T24" fmla="*/ 2654 w 6099"/>
                <a:gd name="T25" fmla="*/ 3980 h 12573"/>
                <a:gd name="T26" fmla="*/ 4415 w 6099"/>
                <a:gd name="T27" fmla="*/ 4416 h 12573"/>
                <a:gd name="T28" fmla="*/ 3722 w 6099"/>
                <a:gd name="T29" fmla="*/ 6494 h 12573"/>
                <a:gd name="T30" fmla="*/ 2079 w 6099"/>
                <a:gd name="T31" fmla="*/ 5564 h 12573"/>
                <a:gd name="T32" fmla="*/ 1624 w 6099"/>
                <a:gd name="T33" fmla="*/ 5663 h 12573"/>
                <a:gd name="T34" fmla="*/ 99 w 6099"/>
                <a:gd name="T35" fmla="*/ 7840 h 12573"/>
                <a:gd name="T36" fmla="*/ 178 w 6099"/>
                <a:gd name="T37" fmla="*/ 8335 h 12573"/>
                <a:gd name="T38" fmla="*/ 674 w 6099"/>
                <a:gd name="T39" fmla="*/ 8256 h 12573"/>
                <a:gd name="T40" fmla="*/ 2000 w 6099"/>
                <a:gd name="T41" fmla="*/ 6316 h 12573"/>
                <a:gd name="T42" fmla="*/ 3504 w 6099"/>
                <a:gd name="T43" fmla="*/ 7168 h 12573"/>
                <a:gd name="T44" fmla="*/ 3484 w 6099"/>
                <a:gd name="T45" fmla="*/ 7247 h 12573"/>
                <a:gd name="T46" fmla="*/ 3544 w 6099"/>
                <a:gd name="T47" fmla="*/ 7820 h 12573"/>
                <a:gd name="T48" fmla="*/ 1228 w 6099"/>
                <a:gd name="T49" fmla="*/ 12058 h 12573"/>
                <a:gd name="T50" fmla="*/ 1366 w 6099"/>
                <a:gd name="T51" fmla="*/ 12513 h 12573"/>
                <a:gd name="T52" fmla="*/ 1525 w 6099"/>
                <a:gd name="T53" fmla="*/ 12572 h 12573"/>
                <a:gd name="T54" fmla="*/ 1841 w 6099"/>
                <a:gd name="T55" fmla="*/ 12375 h 12573"/>
                <a:gd name="T56" fmla="*/ 4137 w 6099"/>
                <a:gd name="T57" fmla="*/ 8176 h 12573"/>
                <a:gd name="T58" fmla="*/ 4158 w 6099"/>
                <a:gd name="T59" fmla="*/ 8176 h 12573"/>
                <a:gd name="T60" fmla="*/ 4830 w 6099"/>
                <a:gd name="T61" fmla="*/ 7702 h 12573"/>
                <a:gd name="T62" fmla="*/ 5979 w 6099"/>
                <a:gd name="T63" fmla="*/ 4277 h 12573"/>
                <a:gd name="T64" fmla="*/ 5524 w 6099"/>
                <a:gd name="T65" fmla="*/ 3366 h 12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9" h="12573">
                  <a:moveTo>
                    <a:pt x="5524" y="3366"/>
                  </a:moveTo>
                  <a:lnTo>
                    <a:pt x="5524" y="3366"/>
                  </a:lnTo>
                  <a:cubicBezTo>
                    <a:pt x="5286" y="3287"/>
                    <a:pt x="5048" y="3347"/>
                    <a:pt x="4870" y="3465"/>
                  </a:cubicBezTo>
                  <a:cubicBezTo>
                    <a:pt x="2020" y="139"/>
                    <a:pt x="2020" y="139"/>
                    <a:pt x="2020" y="139"/>
                  </a:cubicBezTo>
                  <a:cubicBezTo>
                    <a:pt x="1901" y="0"/>
                    <a:pt x="1683" y="0"/>
                    <a:pt x="1545" y="99"/>
                  </a:cubicBezTo>
                  <a:cubicBezTo>
                    <a:pt x="1426" y="218"/>
                    <a:pt x="1406" y="436"/>
                    <a:pt x="1525" y="575"/>
                  </a:cubicBezTo>
                  <a:cubicBezTo>
                    <a:pt x="4217" y="3703"/>
                    <a:pt x="4217" y="3703"/>
                    <a:pt x="4217" y="3703"/>
                  </a:cubicBezTo>
                  <a:cubicBezTo>
                    <a:pt x="2950" y="3386"/>
                    <a:pt x="2950" y="3386"/>
                    <a:pt x="2950" y="3386"/>
                  </a:cubicBezTo>
                  <a:cubicBezTo>
                    <a:pt x="1901" y="1782"/>
                    <a:pt x="1901" y="1782"/>
                    <a:pt x="1901" y="1782"/>
                  </a:cubicBezTo>
                  <a:cubicBezTo>
                    <a:pt x="1802" y="1624"/>
                    <a:pt x="1604" y="1584"/>
                    <a:pt x="1445" y="1683"/>
                  </a:cubicBezTo>
                  <a:cubicBezTo>
                    <a:pt x="1287" y="1782"/>
                    <a:pt x="1248" y="1980"/>
                    <a:pt x="1347" y="2138"/>
                  </a:cubicBezTo>
                  <a:cubicBezTo>
                    <a:pt x="2475" y="3841"/>
                    <a:pt x="2475" y="3841"/>
                    <a:pt x="2475" y="3841"/>
                  </a:cubicBezTo>
                  <a:cubicBezTo>
                    <a:pt x="2515" y="3921"/>
                    <a:pt x="2575" y="3960"/>
                    <a:pt x="2654" y="3980"/>
                  </a:cubicBezTo>
                  <a:cubicBezTo>
                    <a:pt x="4415" y="4416"/>
                    <a:pt x="4415" y="4416"/>
                    <a:pt x="4415" y="4416"/>
                  </a:cubicBezTo>
                  <a:cubicBezTo>
                    <a:pt x="3722" y="6494"/>
                    <a:pt x="3722" y="6494"/>
                    <a:pt x="3722" y="6494"/>
                  </a:cubicBezTo>
                  <a:cubicBezTo>
                    <a:pt x="2079" y="5564"/>
                    <a:pt x="2079" y="5564"/>
                    <a:pt x="2079" y="5564"/>
                  </a:cubicBezTo>
                  <a:cubicBezTo>
                    <a:pt x="1921" y="5465"/>
                    <a:pt x="1723" y="5524"/>
                    <a:pt x="1624" y="5663"/>
                  </a:cubicBezTo>
                  <a:cubicBezTo>
                    <a:pt x="99" y="7840"/>
                    <a:pt x="99" y="7840"/>
                    <a:pt x="99" y="7840"/>
                  </a:cubicBezTo>
                  <a:cubicBezTo>
                    <a:pt x="0" y="7998"/>
                    <a:pt x="20" y="8216"/>
                    <a:pt x="178" y="8335"/>
                  </a:cubicBezTo>
                  <a:cubicBezTo>
                    <a:pt x="337" y="8434"/>
                    <a:pt x="555" y="8415"/>
                    <a:pt x="674" y="8256"/>
                  </a:cubicBezTo>
                  <a:cubicBezTo>
                    <a:pt x="2000" y="6316"/>
                    <a:pt x="2000" y="6316"/>
                    <a:pt x="2000" y="6316"/>
                  </a:cubicBezTo>
                  <a:cubicBezTo>
                    <a:pt x="3504" y="7168"/>
                    <a:pt x="3504" y="7168"/>
                    <a:pt x="3504" y="7168"/>
                  </a:cubicBezTo>
                  <a:cubicBezTo>
                    <a:pt x="3484" y="7247"/>
                    <a:pt x="3484" y="7247"/>
                    <a:pt x="3484" y="7247"/>
                  </a:cubicBezTo>
                  <a:cubicBezTo>
                    <a:pt x="3406" y="7445"/>
                    <a:pt x="3445" y="7662"/>
                    <a:pt x="3544" y="7820"/>
                  </a:cubicBezTo>
                  <a:cubicBezTo>
                    <a:pt x="1228" y="12058"/>
                    <a:pt x="1228" y="12058"/>
                    <a:pt x="1228" y="12058"/>
                  </a:cubicBezTo>
                  <a:cubicBezTo>
                    <a:pt x="1129" y="12216"/>
                    <a:pt x="1188" y="12434"/>
                    <a:pt x="1366" y="12513"/>
                  </a:cubicBezTo>
                  <a:cubicBezTo>
                    <a:pt x="1426" y="12553"/>
                    <a:pt x="1485" y="12572"/>
                    <a:pt x="1525" y="12572"/>
                  </a:cubicBezTo>
                  <a:cubicBezTo>
                    <a:pt x="1663" y="12572"/>
                    <a:pt x="1783" y="12493"/>
                    <a:pt x="1841" y="12375"/>
                  </a:cubicBezTo>
                  <a:cubicBezTo>
                    <a:pt x="4137" y="8176"/>
                    <a:pt x="4137" y="8176"/>
                    <a:pt x="4137" y="8176"/>
                  </a:cubicBezTo>
                  <a:cubicBezTo>
                    <a:pt x="4137" y="8176"/>
                    <a:pt x="4137" y="8176"/>
                    <a:pt x="4158" y="8176"/>
                  </a:cubicBezTo>
                  <a:cubicBezTo>
                    <a:pt x="4454" y="8176"/>
                    <a:pt x="4732" y="7998"/>
                    <a:pt x="4830" y="7702"/>
                  </a:cubicBezTo>
                  <a:cubicBezTo>
                    <a:pt x="5979" y="4277"/>
                    <a:pt x="5979" y="4277"/>
                    <a:pt x="5979" y="4277"/>
                  </a:cubicBezTo>
                  <a:cubicBezTo>
                    <a:pt x="6098" y="3901"/>
                    <a:pt x="5900" y="3485"/>
                    <a:pt x="5524" y="3366"/>
                  </a:cubicBezTo>
                </a:path>
              </a:pathLst>
            </a:custGeom>
            <a:solidFill>
              <a:schemeClr val="bg1">
                <a:lumMod val="50000"/>
              </a:schemeClr>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5" name="Freeform 3"/>
            <p:cNvSpPr>
              <a:spLocks noChangeArrowheads="1"/>
            </p:cNvSpPr>
            <p:nvPr/>
          </p:nvSpPr>
          <p:spPr bwMode="auto">
            <a:xfrm>
              <a:off x="3989383" y="2441573"/>
              <a:ext cx="1562099" cy="1633536"/>
            </a:xfrm>
            <a:custGeom>
              <a:avLst/>
              <a:gdLst>
                <a:gd name="T0" fmla="*/ 1366 w 4337"/>
                <a:gd name="T1" fmla="*/ 792 h 4536"/>
                <a:gd name="T2" fmla="*/ 1366 w 4337"/>
                <a:gd name="T3" fmla="*/ 792 h 4536"/>
                <a:gd name="T4" fmla="*/ 1386 w 4337"/>
                <a:gd name="T5" fmla="*/ 792 h 4536"/>
                <a:gd name="T6" fmla="*/ 1465 w 4337"/>
                <a:gd name="T7" fmla="*/ 673 h 4536"/>
                <a:gd name="T8" fmla="*/ 3564 w 4337"/>
                <a:gd name="T9" fmla="*/ 554 h 4536"/>
                <a:gd name="T10" fmla="*/ 3802 w 4337"/>
                <a:gd name="T11" fmla="*/ 2752 h 4536"/>
                <a:gd name="T12" fmla="*/ 0 w 4337"/>
                <a:gd name="T13" fmla="*/ 2356 h 4536"/>
                <a:gd name="T14" fmla="*/ 614 w 4337"/>
                <a:gd name="T15" fmla="*/ 1643 h 4536"/>
                <a:gd name="T16" fmla="*/ 178 w 4337"/>
                <a:gd name="T17" fmla="*/ 1267 h 4536"/>
                <a:gd name="T18" fmla="*/ 1366 w 4337"/>
                <a:gd name="T19" fmla="*/ 792 h 4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7" h="4536">
                  <a:moveTo>
                    <a:pt x="1366" y="792"/>
                  </a:moveTo>
                  <a:lnTo>
                    <a:pt x="1366" y="792"/>
                  </a:lnTo>
                  <a:cubicBezTo>
                    <a:pt x="1386" y="792"/>
                    <a:pt x="1386" y="792"/>
                    <a:pt x="1386" y="792"/>
                  </a:cubicBezTo>
                  <a:cubicBezTo>
                    <a:pt x="1406" y="753"/>
                    <a:pt x="1445" y="713"/>
                    <a:pt x="1465" y="673"/>
                  </a:cubicBezTo>
                  <a:cubicBezTo>
                    <a:pt x="2019" y="59"/>
                    <a:pt x="2950" y="0"/>
                    <a:pt x="3564" y="554"/>
                  </a:cubicBezTo>
                  <a:cubicBezTo>
                    <a:pt x="4316" y="1247"/>
                    <a:pt x="4336" y="2138"/>
                    <a:pt x="3802" y="2752"/>
                  </a:cubicBezTo>
                  <a:cubicBezTo>
                    <a:pt x="2218" y="4535"/>
                    <a:pt x="0" y="2356"/>
                    <a:pt x="0" y="2356"/>
                  </a:cubicBezTo>
                  <a:cubicBezTo>
                    <a:pt x="614" y="1643"/>
                    <a:pt x="614" y="1643"/>
                    <a:pt x="614" y="1643"/>
                  </a:cubicBezTo>
                  <a:cubicBezTo>
                    <a:pt x="178" y="1267"/>
                    <a:pt x="178" y="1267"/>
                    <a:pt x="178" y="1267"/>
                  </a:cubicBezTo>
                  <a:lnTo>
                    <a:pt x="1366" y="792"/>
                  </a:lnTo>
                </a:path>
              </a:pathLst>
            </a:custGeom>
            <a:solidFill>
              <a:srgbClr val="F7C586"/>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6" name="Freeform 4"/>
            <p:cNvSpPr>
              <a:spLocks noChangeArrowheads="1"/>
            </p:cNvSpPr>
            <p:nvPr/>
          </p:nvSpPr>
          <p:spPr bwMode="auto">
            <a:xfrm>
              <a:off x="4702169" y="2227261"/>
              <a:ext cx="1012824" cy="1554161"/>
            </a:xfrm>
            <a:custGeom>
              <a:avLst/>
              <a:gdLst>
                <a:gd name="T0" fmla="*/ 376 w 2812"/>
                <a:gd name="T1" fmla="*/ 2317 h 4317"/>
                <a:gd name="T2" fmla="*/ 376 w 2812"/>
                <a:gd name="T3" fmla="*/ 2317 h 4317"/>
                <a:gd name="T4" fmla="*/ 693 w 2812"/>
                <a:gd name="T5" fmla="*/ 1227 h 4317"/>
                <a:gd name="T6" fmla="*/ 336 w 2812"/>
                <a:gd name="T7" fmla="*/ 0 h 4317"/>
                <a:gd name="T8" fmla="*/ 1010 w 2812"/>
                <a:gd name="T9" fmla="*/ 594 h 4317"/>
                <a:gd name="T10" fmla="*/ 2277 w 2812"/>
                <a:gd name="T11" fmla="*/ 3049 h 4317"/>
                <a:gd name="T12" fmla="*/ 475 w 2812"/>
                <a:gd name="T13" fmla="*/ 4316 h 4317"/>
                <a:gd name="T14" fmla="*/ 673 w 2812"/>
                <a:gd name="T15" fmla="*/ 3188 h 4317"/>
                <a:gd name="T16" fmla="*/ 990 w 2812"/>
                <a:gd name="T17" fmla="*/ 2515 h 4317"/>
                <a:gd name="T18" fmla="*/ 376 w 2812"/>
                <a:gd name="T19" fmla="*/ 2812 h 4317"/>
                <a:gd name="T20" fmla="*/ 20 w 2812"/>
                <a:gd name="T21" fmla="*/ 2574 h 4317"/>
                <a:gd name="T22" fmla="*/ 376 w 2812"/>
                <a:gd name="T23" fmla="*/ 2317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2" h="4317">
                  <a:moveTo>
                    <a:pt x="376" y="2317"/>
                  </a:moveTo>
                  <a:lnTo>
                    <a:pt x="376" y="2317"/>
                  </a:lnTo>
                  <a:cubicBezTo>
                    <a:pt x="376" y="2317"/>
                    <a:pt x="1208" y="1703"/>
                    <a:pt x="693" y="1227"/>
                  </a:cubicBezTo>
                  <a:cubicBezTo>
                    <a:pt x="158" y="773"/>
                    <a:pt x="0" y="534"/>
                    <a:pt x="336" y="0"/>
                  </a:cubicBezTo>
                  <a:cubicBezTo>
                    <a:pt x="336" y="0"/>
                    <a:pt x="456" y="277"/>
                    <a:pt x="1010" y="594"/>
                  </a:cubicBezTo>
                  <a:cubicBezTo>
                    <a:pt x="1564" y="891"/>
                    <a:pt x="2811" y="1703"/>
                    <a:pt x="2277" y="3049"/>
                  </a:cubicBezTo>
                  <a:cubicBezTo>
                    <a:pt x="2277" y="3049"/>
                    <a:pt x="1921" y="3960"/>
                    <a:pt x="475" y="4316"/>
                  </a:cubicBezTo>
                  <a:cubicBezTo>
                    <a:pt x="475" y="4316"/>
                    <a:pt x="119" y="3485"/>
                    <a:pt x="673" y="3188"/>
                  </a:cubicBezTo>
                  <a:cubicBezTo>
                    <a:pt x="1129" y="2931"/>
                    <a:pt x="1227" y="2594"/>
                    <a:pt x="990" y="2515"/>
                  </a:cubicBezTo>
                  <a:cubicBezTo>
                    <a:pt x="713" y="2416"/>
                    <a:pt x="376" y="2812"/>
                    <a:pt x="376" y="2812"/>
                  </a:cubicBezTo>
                  <a:cubicBezTo>
                    <a:pt x="20" y="2574"/>
                    <a:pt x="20" y="2574"/>
                    <a:pt x="20" y="2574"/>
                  </a:cubicBezTo>
                  <a:lnTo>
                    <a:pt x="376" y="2317"/>
                  </a:ln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7" name="Freeform 5"/>
            <p:cNvSpPr>
              <a:spLocks noChangeArrowheads="1"/>
            </p:cNvSpPr>
            <p:nvPr/>
          </p:nvSpPr>
          <p:spPr bwMode="auto">
            <a:xfrm>
              <a:off x="4495794" y="2847973"/>
              <a:ext cx="100013" cy="100013"/>
            </a:xfrm>
            <a:custGeom>
              <a:avLst/>
              <a:gdLst>
                <a:gd name="T0" fmla="*/ 79 w 278"/>
                <a:gd name="T1" fmla="*/ 20 h 278"/>
                <a:gd name="T2" fmla="*/ 79 w 278"/>
                <a:gd name="T3" fmla="*/ 20 h 278"/>
                <a:gd name="T4" fmla="*/ 20 w 278"/>
                <a:gd name="T5" fmla="*/ 198 h 278"/>
                <a:gd name="T6" fmla="*/ 198 w 278"/>
                <a:gd name="T7" fmla="*/ 238 h 278"/>
                <a:gd name="T8" fmla="*/ 238 w 278"/>
                <a:gd name="T9" fmla="*/ 79 h 278"/>
                <a:gd name="T10" fmla="*/ 79 w 278"/>
                <a:gd name="T11" fmla="*/ 20 h 278"/>
              </a:gdLst>
              <a:ahLst/>
              <a:cxnLst>
                <a:cxn ang="0">
                  <a:pos x="T0" y="T1"/>
                </a:cxn>
                <a:cxn ang="0">
                  <a:pos x="T2" y="T3"/>
                </a:cxn>
                <a:cxn ang="0">
                  <a:pos x="T4" y="T5"/>
                </a:cxn>
                <a:cxn ang="0">
                  <a:pos x="T6" y="T7"/>
                </a:cxn>
                <a:cxn ang="0">
                  <a:pos x="T8" y="T9"/>
                </a:cxn>
                <a:cxn ang="0">
                  <a:pos x="T10" y="T11"/>
                </a:cxn>
              </a:cxnLst>
              <a:rect l="0" t="0" r="r" b="b"/>
              <a:pathLst>
                <a:path w="278" h="278">
                  <a:moveTo>
                    <a:pt x="79" y="20"/>
                  </a:moveTo>
                  <a:lnTo>
                    <a:pt x="79" y="20"/>
                  </a:lnTo>
                  <a:cubicBezTo>
                    <a:pt x="20" y="59"/>
                    <a:pt x="0" y="138"/>
                    <a:pt x="20" y="198"/>
                  </a:cubicBezTo>
                  <a:cubicBezTo>
                    <a:pt x="59" y="257"/>
                    <a:pt x="138" y="277"/>
                    <a:pt x="198" y="238"/>
                  </a:cubicBezTo>
                  <a:cubicBezTo>
                    <a:pt x="257" y="217"/>
                    <a:pt x="277" y="138"/>
                    <a:pt x="238" y="79"/>
                  </a:cubicBezTo>
                  <a:cubicBezTo>
                    <a:pt x="198" y="20"/>
                    <a:pt x="138" y="0"/>
                    <a:pt x="7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8" name="Freeform 6"/>
            <p:cNvSpPr>
              <a:spLocks noChangeArrowheads="1"/>
            </p:cNvSpPr>
            <p:nvPr/>
          </p:nvSpPr>
          <p:spPr bwMode="auto">
            <a:xfrm>
              <a:off x="4530720" y="2747963"/>
              <a:ext cx="163513" cy="165100"/>
            </a:xfrm>
            <a:custGeom>
              <a:avLst/>
              <a:gdLst>
                <a:gd name="T0" fmla="*/ 39 w 456"/>
                <a:gd name="T1" fmla="*/ 20 h 457"/>
                <a:gd name="T2" fmla="*/ 39 w 456"/>
                <a:gd name="T3" fmla="*/ 20 h 457"/>
                <a:gd name="T4" fmla="*/ 19 w 456"/>
                <a:gd name="T5" fmla="*/ 99 h 457"/>
                <a:gd name="T6" fmla="*/ 336 w 456"/>
                <a:gd name="T7" fmla="*/ 436 h 457"/>
                <a:gd name="T8" fmla="*/ 415 w 456"/>
                <a:gd name="T9" fmla="*/ 436 h 457"/>
                <a:gd name="T10" fmla="*/ 415 w 456"/>
                <a:gd name="T11" fmla="*/ 436 h 457"/>
                <a:gd name="T12" fmla="*/ 435 w 456"/>
                <a:gd name="T13" fmla="*/ 357 h 457"/>
                <a:gd name="T14" fmla="*/ 118 w 456"/>
                <a:gd name="T15" fmla="*/ 20 h 457"/>
                <a:gd name="T16" fmla="*/ 39 w 456"/>
                <a:gd name="T17" fmla="*/ 2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6" h="457">
                  <a:moveTo>
                    <a:pt x="39" y="20"/>
                  </a:moveTo>
                  <a:lnTo>
                    <a:pt x="39" y="20"/>
                  </a:lnTo>
                  <a:cubicBezTo>
                    <a:pt x="0" y="40"/>
                    <a:pt x="0" y="80"/>
                    <a:pt x="19" y="99"/>
                  </a:cubicBezTo>
                  <a:cubicBezTo>
                    <a:pt x="336" y="436"/>
                    <a:pt x="336" y="436"/>
                    <a:pt x="336" y="436"/>
                  </a:cubicBezTo>
                  <a:cubicBezTo>
                    <a:pt x="376" y="456"/>
                    <a:pt x="396" y="456"/>
                    <a:pt x="415" y="436"/>
                  </a:cubicBezTo>
                  <a:lnTo>
                    <a:pt x="415" y="436"/>
                  </a:lnTo>
                  <a:cubicBezTo>
                    <a:pt x="455" y="396"/>
                    <a:pt x="455" y="377"/>
                    <a:pt x="435" y="357"/>
                  </a:cubicBezTo>
                  <a:cubicBezTo>
                    <a:pt x="118" y="20"/>
                    <a:pt x="118" y="20"/>
                    <a:pt x="118" y="20"/>
                  </a:cubicBezTo>
                  <a:cubicBezTo>
                    <a:pt x="79" y="0"/>
                    <a:pt x="59" y="0"/>
                    <a:pt x="3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9" name="Freeform 7"/>
            <p:cNvSpPr>
              <a:spLocks noChangeArrowheads="1"/>
            </p:cNvSpPr>
            <p:nvPr/>
          </p:nvSpPr>
          <p:spPr bwMode="auto">
            <a:xfrm>
              <a:off x="4146550" y="3068638"/>
              <a:ext cx="220663" cy="136525"/>
            </a:xfrm>
            <a:custGeom>
              <a:avLst/>
              <a:gdLst>
                <a:gd name="T0" fmla="*/ 614 w 615"/>
                <a:gd name="T1" fmla="*/ 317 h 378"/>
                <a:gd name="T2" fmla="*/ 614 w 615"/>
                <a:gd name="T3" fmla="*/ 317 h 378"/>
                <a:gd name="T4" fmla="*/ 555 w 615"/>
                <a:gd name="T5" fmla="*/ 258 h 378"/>
                <a:gd name="T6" fmla="*/ 100 w 615"/>
                <a:gd name="T7" fmla="*/ 0 h 378"/>
                <a:gd name="T8" fmla="*/ 0 w 615"/>
                <a:gd name="T9" fmla="*/ 100 h 378"/>
                <a:gd name="T10" fmla="*/ 40 w 615"/>
                <a:gd name="T11" fmla="*/ 139 h 378"/>
                <a:gd name="T12" fmla="*/ 535 w 615"/>
                <a:gd name="T13" fmla="*/ 377 h 378"/>
                <a:gd name="T14" fmla="*/ 614 w 615"/>
                <a:gd name="T15" fmla="*/ 317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5" h="378">
                  <a:moveTo>
                    <a:pt x="614" y="317"/>
                  </a:moveTo>
                  <a:lnTo>
                    <a:pt x="614" y="317"/>
                  </a:lnTo>
                  <a:cubicBezTo>
                    <a:pt x="614" y="297"/>
                    <a:pt x="595" y="258"/>
                    <a:pt x="555" y="258"/>
                  </a:cubicBezTo>
                  <a:cubicBezTo>
                    <a:pt x="317" y="199"/>
                    <a:pt x="159" y="60"/>
                    <a:pt x="100" y="0"/>
                  </a:cubicBezTo>
                  <a:cubicBezTo>
                    <a:pt x="0" y="100"/>
                    <a:pt x="0" y="100"/>
                    <a:pt x="0" y="100"/>
                  </a:cubicBezTo>
                  <a:cubicBezTo>
                    <a:pt x="21" y="119"/>
                    <a:pt x="40" y="119"/>
                    <a:pt x="40" y="139"/>
                  </a:cubicBezTo>
                  <a:cubicBezTo>
                    <a:pt x="139" y="218"/>
                    <a:pt x="297" y="337"/>
                    <a:pt x="535" y="377"/>
                  </a:cubicBezTo>
                  <a:cubicBezTo>
                    <a:pt x="575" y="377"/>
                    <a:pt x="614" y="357"/>
                    <a:pt x="614" y="317"/>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grpSp>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while</a:t>
            </a:r>
            <a:endParaRPr lang="zh-CN" altLang="en-US" sz="2400" dirty="0">
              <a:solidFill>
                <a:srgbClr val="784B23"/>
              </a:solidFill>
              <a:latin typeface="微软雅黑" panose="020B0503020204020204" pitchFamily="34" charset="-122"/>
              <a:ea typeface="微软雅黑" panose="020B0503020204020204" pitchFamily="34" charset="-122"/>
            </a:endParaRPr>
          </a:p>
        </p:txBody>
      </p:sp>
      <p:sp>
        <p:nvSpPr>
          <p:cNvPr id="30" name="Title 20"/>
          <p:cNvSpPr txBox="1"/>
          <p:nvPr/>
        </p:nvSpPr>
        <p:spPr>
          <a:xfrm>
            <a:off x="4602892" y="2090267"/>
            <a:ext cx="867455" cy="238527"/>
          </a:xfrm>
          <a:prstGeom prst="rect">
            <a:avLst/>
          </a:prstGeom>
        </p:spPr>
        <p:txBody>
          <a:bodyPr vert="horz" lIns="45720" tIns="22860" rIns="45720" bIns="2286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ts val="1500"/>
              </a:lnSpc>
            </a:pPr>
            <a:r>
              <a:rPr lang="en-US" sz="1400" b="1" dirty="0">
                <a:solidFill>
                  <a:schemeClr val="bg1">
                    <a:lumMod val="50000"/>
                  </a:schemeClr>
                </a:solidFill>
                <a:latin typeface="Lato Regular"/>
                <a:ea typeface="微软雅黑" panose="020B0503020204020204" pitchFamily="34" charset="-122"/>
                <a:cs typeface="Lato Regular"/>
              </a:rPr>
              <a:t>01 </a:t>
            </a:r>
            <a:endParaRPr lang="en-US" sz="1400" b="1" dirty="0">
              <a:solidFill>
                <a:schemeClr val="bg1">
                  <a:lumMod val="50000"/>
                </a:schemeClr>
              </a:solidFill>
              <a:latin typeface="Lato Regular"/>
              <a:ea typeface="微软雅黑" panose="020B0503020204020204" pitchFamily="34" charset="-122"/>
              <a:cs typeface="Lato Regular"/>
            </a:endParaRPr>
          </a:p>
        </p:txBody>
      </p:sp>
      <p:sp>
        <p:nvSpPr>
          <p:cNvPr id="32" name="矩形 31"/>
          <p:cNvSpPr/>
          <p:nvPr/>
        </p:nvSpPr>
        <p:spPr>
          <a:xfrm>
            <a:off x="5327181" y="2059276"/>
            <a:ext cx="4264291" cy="861774"/>
          </a:xfrm>
          <a:prstGeom prst="rect">
            <a:avLst/>
          </a:prstGeom>
        </p:spPr>
        <p:txBody>
          <a:bodyPr wrap="square">
            <a:spAutoFit/>
          </a:bodyPr>
          <a:lstStyle/>
          <a:p>
            <a:pPr fontAlgn="base">
              <a:lnSpc>
                <a:spcPts val="1500"/>
              </a:lnSpc>
              <a:spcBef>
                <a:spcPct val="0"/>
              </a:spcBef>
              <a:spcAft>
                <a:spcPct val="0"/>
              </a:spcAft>
            </a:pPr>
            <a:r>
              <a:rPr lang="en-US" altLang="zh-CN" b="1" dirty="0" err="1">
                <a:latin typeface="微软雅黑" panose="020B0503020204020204" pitchFamily="34" charset="-122"/>
                <a:ea typeface="微软雅黑" panose="020B0503020204020204" pitchFamily="34" charset="-122"/>
                <a:sym typeface="方正姚体" panose="02010601030101010101" pitchFamily="2" charset="-122"/>
              </a:rPr>
              <a:t>i</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  0</a:t>
            </a: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while</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b="1" dirty="0" err="1">
                <a:latin typeface="微软雅黑" panose="020B0503020204020204" pitchFamily="34" charset="-122"/>
                <a:ea typeface="微软雅黑" panose="020B0503020204020204" pitchFamily="34" charset="-122"/>
                <a:sym typeface="方正姚体" panose="02010601030101010101" pitchFamily="2" charset="-122"/>
              </a:rPr>
              <a:t>i</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&lt; </a:t>
            </a:r>
            <a:r>
              <a:rPr lang="en-US" altLang="zh-CN"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10</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a:t>
            </a: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print</a:t>
            </a:r>
            <a:r>
              <a:rPr lang="zh-CN" altLang="en-US" b="1" dirty="0">
                <a:latin typeface="微软雅黑" panose="020B0503020204020204" pitchFamily="34" charset="-122"/>
                <a:ea typeface="微软雅黑" panose="020B0503020204020204" pitchFamily="34" charset="-122"/>
                <a:sym typeface="方正姚体" panose="02010601030101010101" pitchFamily="2" charset="-122"/>
              </a:rPr>
              <a:t>（</a:t>
            </a:r>
            <a:r>
              <a:rPr lang="en-US" altLang="zh-CN" b="1" dirty="0" err="1">
                <a:latin typeface="微软雅黑" panose="020B0503020204020204" pitchFamily="34" charset="-122"/>
                <a:ea typeface="微软雅黑" panose="020B0503020204020204" pitchFamily="34" charset="-122"/>
                <a:sym typeface="方正姚体" panose="02010601030101010101" pitchFamily="2" charset="-122"/>
              </a:rPr>
              <a:t>i</a:t>
            </a:r>
            <a:r>
              <a:rPr lang="zh-CN" altLang="en-US" b="1" dirty="0">
                <a:latin typeface="微软雅黑" panose="020B0503020204020204" pitchFamily="34" charset="-122"/>
                <a:ea typeface="微软雅黑" panose="020B0503020204020204" pitchFamily="34" charset="-122"/>
                <a:sym typeface="方正姚体" panose="02010601030101010101" pitchFamily="2" charset="-122"/>
              </a:rPr>
              <a:t>）</a:t>
            </a: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    I +=1</a:t>
            </a:r>
            <a:endParaRPr lang="en-US" altLang="zh-CN"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15" name="Title 20"/>
          <p:cNvSpPr txBox="1"/>
          <p:nvPr/>
        </p:nvSpPr>
        <p:spPr>
          <a:xfrm>
            <a:off x="4602892" y="3742294"/>
            <a:ext cx="867455" cy="238527"/>
          </a:xfrm>
          <a:prstGeom prst="rect">
            <a:avLst/>
          </a:prstGeom>
        </p:spPr>
        <p:txBody>
          <a:bodyPr vert="horz" lIns="45720" tIns="22860" rIns="45720" bIns="2286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ts val="1500"/>
              </a:lnSpc>
            </a:pPr>
            <a:r>
              <a:rPr lang="en-US" altLang="en-US" sz="1400" b="1" dirty="0">
                <a:solidFill>
                  <a:schemeClr val="bg1">
                    <a:lumMod val="50000"/>
                  </a:schemeClr>
                </a:solidFill>
                <a:latin typeface="Lato Regular"/>
                <a:ea typeface="微软雅黑" panose="020B0503020204020204" pitchFamily="34" charset="-122"/>
                <a:cs typeface="Lato Regular"/>
              </a:rPr>
              <a:t>02</a:t>
            </a:r>
            <a:r>
              <a:rPr lang="en-US" sz="1400" b="1" dirty="0">
                <a:solidFill>
                  <a:schemeClr val="bg1">
                    <a:lumMod val="50000"/>
                  </a:schemeClr>
                </a:solidFill>
                <a:latin typeface="Lato Regular"/>
                <a:ea typeface="微软雅黑" panose="020B0503020204020204" pitchFamily="34" charset="-122"/>
                <a:cs typeface="Lato Regular"/>
              </a:rPr>
              <a:t> </a:t>
            </a:r>
            <a:endParaRPr lang="en-US" sz="1400" b="1" dirty="0">
              <a:solidFill>
                <a:schemeClr val="bg1">
                  <a:lumMod val="50000"/>
                </a:schemeClr>
              </a:solidFill>
              <a:latin typeface="Lato Regular"/>
              <a:ea typeface="微软雅黑" panose="020B0503020204020204" pitchFamily="34" charset="-122"/>
              <a:cs typeface="Lato Regular"/>
            </a:endParaRPr>
          </a:p>
        </p:txBody>
      </p:sp>
      <p:sp>
        <p:nvSpPr>
          <p:cNvPr id="16" name="矩形 15"/>
          <p:cNvSpPr/>
          <p:nvPr/>
        </p:nvSpPr>
        <p:spPr>
          <a:xfrm>
            <a:off x="5327181" y="3711303"/>
            <a:ext cx="2926359" cy="1246495"/>
          </a:xfrm>
          <a:prstGeom prst="rect">
            <a:avLst/>
          </a:prstGeom>
        </p:spPr>
        <p:txBody>
          <a:bodyPr wrap="square">
            <a:spAutoFit/>
          </a:bodyPr>
          <a:lstStyle/>
          <a:p>
            <a:pPr fontAlgn="base">
              <a:lnSpc>
                <a:spcPts val="1500"/>
              </a:lnSpc>
              <a:spcBef>
                <a:spcPct val="0"/>
              </a:spcBef>
              <a:spcAft>
                <a:spcPct val="0"/>
              </a:spcAft>
            </a:pP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语法规则：</a:t>
            </a:r>
            <a:endParaRPr lang="en-US" altLang="en-US"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endParaRPr lang="en-US" altLang="zh-CN"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en-US" sz="1400" b="1"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rPr>
              <a:t>while  判断语句：</a:t>
            </a:r>
            <a:endParaRPr lang="en-US" altLang="en-US" sz="1400" b="1"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en-US" sz="1400" b="1"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rPr>
              <a:t>     循环体</a:t>
            </a:r>
            <a:endParaRPr lang="en-US" altLang="en-US" sz="1400" b="1"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endParaRPr lang="en-US" altLang="zh-CN"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  注意缩进</a:t>
            </a:r>
            <a:endParaRPr lang="en-US" altLang="zh-CN" sz="1400" b="1" dirty="0">
              <a:latin typeface="微软雅黑" panose="020B0503020204020204" pitchFamily="34" charset="-122"/>
              <a:ea typeface="微软雅黑" panose="020B0503020204020204" pitchFamily="34" charset="-122"/>
              <a:sym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zh-CN" sz="2400" dirty="0">
                <a:solidFill>
                  <a:srgbClr val="784B23"/>
                </a:solidFill>
                <a:latin typeface="微软雅黑" panose="020B0503020204020204" pitchFamily="34" charset="-122"/>
                <a:ea typeface="微软雅黑" panose="020B0503020204020204" pitchFamily="34" charset="-122"/>
              </a:rPr>
              <a:t>Reflection</a:t>
            </a:r>
            <a:endParaRPr lang="zh-CN" altLang="en-US" sz="2400" dirty="0">
              <a:solidFill>
                <a:srgbClr val="784B23"/>
              </a:solidFill>
              <a:latin typeface="微软雅黑" panose="020B0503020204020204" pitchFamily="34" charset="-122"/>
              <a:ea typeface="微软雅黑" panose="020B0503020204020204" pitchFamily="34" charset="-122"/>
            </a:endParaRPr>
          </a:p>
        </p:txBody>
      </p:sp>
      <p:grpSp>
        <p:nvGrpSpPr>
          <p:cNvPr id="7" name="Group 172"/>
          <p:cNvGrpSpPr/>
          <p:nvPr/>
        </p:nvGrpSpPr>
        <p:grpSpPr>
          <a:xfrm>
            <a:off x="9119273" y="1952080"/>
            <a:ext cx="1178984" cy="1265768"/>
            <a:chOff x="6839455" y="1464060"/>
            <a:chExt cx="884238" cy="949326"/>
          </a:xfrm>
        </p:grpSpPr>
        <p:sp>
          <p:nvSpPr>
            <p:cNvPr id="8" name="Freeform 95"/>
            <p:cNvSpPr/>
            <p:nvPr/>
          </p:nvSpPr>
          <p:spPr bwMode="auto">
            <a:xfrm>
              <a:off x="6839455" y="1546610"/>
              <a:ext cx="436563" cy="866775"/>
            </a:xfrm>
            <a:custGeom>
              <a:avLst/>
              <a:gdLst/>
              <a:ahLst/>
              <a:cxnLst>
                <a:cxn ang="0">
                  <a:pos x="275" y="249"/>
                </a:cxn>
                <a:cxn ang="0">
                  <a:pos x="159" y="546"/>
                </a:cxn>
                <a:cxn ang="0">
                  <a:pos x="0" y="297"/>
                </a:cxn>
                <a:cxn ang="0">
                  <a:pos x="119" y="0"/>
                </a:cxn>
                <a:cxn ang="0">
                  <a:pos x="275" y="249"/>
                </a:cxn>
              </a:cxnLst>
              <a:rect l="0" t="0" r="r" b="b"/>
              <a:pathLst>
                <a:path w="275" h="546">
                  <a:moveTo>
                    <a:pt x="275" y="249"/>
                  </a:moveTo>
                  <a:lnTo>
                    <a:pt x="159" y="546"/>
                  </a:lnTo>
                  <a:lnTo>
                    <a:pt x="0" y="297"/>
                  </a:lnTo>
                  <a:lnTo>
                    <a:pt x="119" y="0"/>
                  </a:lnTo>
                  <a:lnTo>
                    <a:pt x="275" y="249"/>
                  </a:lnTo>
                  <a:close/>
                </a:path>
              </a:pathLst>
            </a:custGeom>
            <a:solidFill>
              <a:schemeClr val="accent6">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9" name="Freeform 97"/>
            <p:cNvSpPr/>
            <p:nvPr/>
          </p:nvSpPr>
          <p:spPr bwMode="auto">
            <a:xfrm>
              <a:off x="7091868" y="1837123"/>
              <a:ext cx="631825" cy="576263"/>
            </a:xfrm>
            <a:custGeom>
              <a:avLst/>
              <a:gdLst/>
              <a:ahLst/>
              <a:cxnLst>
                <a:cxn ang="0">
                  <a:pos x="398" y="0"/>
                </a:cxn>
                <a:cxn ang="0">
                  <a:pos x="282" y="296"/>
                </a:cxn>
                <a:cxn ang="0">
                  <a:pos x="0" y="363"/>
                </a:cxn>
                <a:cxn ang="0">
                  <a:pos x="116" y="66"/>
                </a:cxn>
                <a:cxn ang="0">
                  <a:pos x="398" y="0"/>
                </a:cxn>
              </a:cxnLst>
              <a:rect l="0" t="0" r="r" b="b"/>
              <a:pathLst>
                <a:path w="398" h="363">
                  <a:moveTo>
                    <a:pt x="398" y="0"/>
                  </a:moveTo>
                  <a:lnTo>
                    <a:pt x="282" y="296"/>
                  </a:lnTo>
                  <a:lnTo>
                    <a:pt x="0" y="363"/>
                  </a:lnTo>
                  <a:lnTo>
                    <a:pt x="116" y="66"/>
                  </a:lnTo>
                  <a:lnTo>
                    <a:pt x="398" y="0"/>
                  </a:lnTo>
                  <a:close/>
                </a:path>
              </a:pathLst>
            </a:custGeom>
            <a:solidFill>
              <a:schemeClr val="accent6">
                <a:lumMod val="75000"/>
              </a:schemeClr>
            </a:solidFill>
            <a:ln w="9525">
              <a:noFill/>
              <a:round/>
            </a:ln>
          </p:spPr>
          <p:txBody>
            <a:bodyPr vert="horz" wrap="square" lIns="121920" tIns="60960" rIns="121920" bIns="60960" numCol="1" anchor="t" anchorCtr="0" compatLnSpc="1"/>
            <a:lstStyle/>
            <a:p>
              <a:endParaRPr lang="en-US" sz="2400"/>
            </a:p>
          </p:txBody>
        </p:sp>
        <p:sp>
          <p:nvSpPr>
            <p:cNvPr id="10" name="Freeform 114"/>
            <p:cNvSpPr/>
            <p:nvPr/>
          </p:nvSpPr>
          <p:spPr bwMode="auto">
            <a:xfrm>
              <a:off x="7028368" y="1464060"/>
              <a:ext cx="695325" cy="477838"/>
            </a:xfrm>
            <a:custGeom>
              <a:avLst/>
              <a:gdLst/>
              <a:ahLst/>
              <a:cxnLst>
                <a:cxn ang="0">
                  <a:pos x="0" y="22"/>
                </a:cxn>
                <a:cxn ang="0">
                  <a:pos x="60" y="11"/>
                </a:cxn>
                <a:cxn ang="0">
                  <a:pos x="117" y="0"/>
                </a:cxn>
                <a:cxn ang="0">
                  <a:pos x="151" y="49"/>
                </a:cxn>
                <a:cxn ang="0">
                  <a:pos x="185" y="99"/>
                </a:cxn>
                <a:cxn ang="0">
                  <a:pos x="127" y="113"/>
                </a:cxn>
                <a:cxn ang="0">
                  <a:pos x="66" y="127"/>
                </a:cxn>
                <a:cxn ang="0">
                  <a:pos x="32" y="73"/>
                </a:cxn>
                <a:cxn ang="0">
                  <a:pos x="0" y="22"/>
                </a:cxn>
              </a:cxnLst>
              <a:rect l="0" t="0" r="r" b="b"/>
              <a:pathLst>
                <a:path w="185" h="127">
                  <a:moveTo>
                    <a:pt x="0" y="22"/>
                  </a:moveTo>
                  <a:cubicBezTo>
                    <a:pt x="20" y="18"/>
                    <a:pt x="40" y="14"/>
                    <a:pt x="60" y="11"/>
                  </a:cubicBezTo>
                  <a:cubicBezTo>
                    <a:pt x="79" y="7"/>
                    <a:pt x="99" y="4"/>
                    <a:pt x="117" y="0"/>
                  </a:cubicBezTo>
                  <a:cubicBezTo>
                    <a:pt x="128" y="16"/>
                    <a:pt x="139" y="32"/>
                    <a:pt x="151" y="49"/>
                  </a:cubicBezTo>
                  <a:cubicBezTo>
                    <a:pt x="162" y="65"/>
                    <a:pt x="174" y="82"/>
                    <a:pt x="185" y="99"/>
                  </a:cubicBezTo>
                  <a:cubicBezTo>
                    <a:pt x="166" y="104"/>
                    <a:pt x="147" y="108"/>
                    <a:pt x="127" y="113"/>
                  </a:cubicBezTo>
                  <a:cubicBezTo>
                    <a:pt x="108" y="117"/>
                    <a:pt x="87" y="122"/>
                    <a:pt x="66" y="127"/>
                  </a:cubicBezTo>
                  <a:cubicBezTo>
                    <a:pt x="55" y="109"/>
                    <a:pt x="43" y="91"/>
                    <a:pt x="32" y="73"/>
                  </a:cubicBezTo>
                  <a:cubicBezTo>
                    <a:pt x="21" y="56"/>
                    <a:pt x="10" y="39"/>
                    <a:pt x="0" y="22"/>
                  </a:cubicBezTo>
                  <a:close/>
                </a:path>
              </a:pathLst>
            </a:custGeom>
            <a:solidFill>
              <a:schemeClr val="accent6"/>
            </a:solidFill>
            <a:ln w="9525">
              <a:noFill/>
              <a:round/>
            </a:ln>
          </p:spPr>
          <p:txBody>
            <a:bodyPr vert="horz" wrap="square" lIns="121920" tIns="60960" rIns="121920" bIns="60960" numCol="1" anchor="t" anchorCtr="0" compatLnSpc="1"/>
            <a:lstStyle/>
            <a:p>
              <a:endParaRPr lang="en-US" sz="2400"/>
            </a:p>
          </p:txBody>
        </p:sp>
      </p:grpSp>
      <p:grpSp>
        <p:nvGrpSpPr>
          <p:cNvPr id="11" name="Group 134"/>
          <p:cNvGrpSpPr/>
          <p:nvPr/>
        </p:nvGrpSpPr>
        <p:grpSpPr>
          <a:xfrm>
            <a:off x="905924" y="2151376"/>
            <a:ext cx="864665" cy="865389"/>
            <a:chOff x="3287425" y="1417883"/>
            <a:chExt cx="648499" cy="649042"/>
          </a:xfrm>
        </p:grpSpPr>
        <p:sp>
          <p:nvSpPr>
            <p:cNvPr id="12" name="Oval 72"/>
            <p:cNvSpPr>
              <a:spLocks noChangeAspect="1"/>
            </p:cNvSpPr>
            <p:nvPr/>
          </p:nvSpPr>
          <p:spPr>
            <a:xfrm>
              <a:off x="3287425" y="1417883"/>
              <a:ext cx="648499" cy="649042"/>
            </a:xfrm>
            <a:prstGeom prst="ellipse">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 b="1" dirty="0">
                <a:solidFill>
                  <a:schemeClr val="bg1"/>
                </a:solidFill>
                <a:latin typeface="+mj-lt"/>
              </a:endParaRPr>
            </a:p>
          </p:txBody>
        </p:sp>
        <p:sp>
          <p:nvSpPr>
            <p:cNvPr id="13" name="Oval 73"/>
            <p:cNvSpPr>
              <a:spLocks noChangeAspect="1"/>
            </p:cNvSpPr>
            <p:nvPr/>
          </p:nvSpPr>
          <p:spPr>
            <a:xfrm>
              <a:off x="3362252" y="1492773"/>
              <a:ext cx="498845" cy="499263"/>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01</a:t>
              </a:r>
              <a:endParaRPr lang="en-US" sz="135" b="1" dirty="0">
                <a:solidFill>
                  <a:schemeClr val="bg1"/>
                </a:solidFill>
                <a:latin typeface="+mj-lt"/>
              </a:endParaRPr>
            </a:p>
          </p:txBody>
        </p:sp>
      </p:grpSp>
      <p:grpSp>
        <p:nvGrpSpPr>
          <p:cNvPr id="23" name="Group 173"/>
          <p:cNvGrpSpPr/>
          <p:nvPr/>
        </p:nvGrpSpPr>
        <p:grpSpPr>
          <a:xfrm>
            <a:off x="9536258" y="2474898"/>
            <a:ext cx="1545167" cy="1595967"/>
            <a:chOff x="7152193" y="1856173"/>
            <a:chExt cx="1158875" cy="1196975"/>
          </a:xfrm>
        </p:grpSpPr>
        <p:sp>
          <p:nvSpPr>
            <p:cNvPr id="24" name="Freeform 98"/>
            <p:cNvSpPr/>
            <p:nvPr/>
          </p:nvSpPr>
          <p:spPr bwMode="auto">
            <a:xfrm>
              <a:off x="7152193" y="2002223"/>
              <a:ext cx="557213" cy="1050925"/>
            </a:xfrm>
            <a:custGeom>
              <a:avLst/>
              <a:gdLst/>
              <a:ahLst/>
              <a:cxnLst>
                <a:cxn ang="0">
                  <a:pos x="351" y="365"/>
                </a:cxn>
                <a:cxn ang="0">
                  <a:pos x="232" y="662"/>
                </a:cxn>
                <a:cxn ang="0">
                  <a:pos x="0" y="297"/>
                </a:cxn>
                <a:cxn ang="0">
                  <a:pos x="118" y="0"/>
                </a:cxn>
                <a:cxn ang="0">
                  <a:pos x="351" y="365"/>
                </a:cxn>
              </a:cxnLst>
              <a:rect l="0" t="0" r="r" b="b"/>
              <a:pathLst>
                <a:path w="351" h="662">
                  <a:moveTo>
                    <a:pt x="351" y="365"/>
                  </a:moveTo>
                  <a:lnTo>
                    <a:pt x="232" y="662"/>
                  </a:lnTo>
                  <a:lnTo>
                    <a:pt x="0" y="297"/>
                  </a:lnTo>
                  <a:lnTo>
                    <a:pt x="118" y="0"/>
                  </a:lnTo>
                  <a:lnTo>
                    <a:pt x="351" y="365"/>
                  </a:lnTo>
                  <a:close/>
                </a:path>
              </a:pathLst>
            </a:custGeom>
            <a:solidFill>
              <a:schemeClr val="accent4">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25" name="Freeform 99"/>
            <p:cNvSpPr/>
            <p:nvPr/>
          </p:nvSpPr>
          <p:spPr bwMode="auto">
            <a:xfrm>
              <a:off x="7339518" y="1856173"/>
              <a:ext cx="971550" cy="725488"/>
            </a:xfrm>
            <a:custGeom>
              <a:avLst/>
              <a:gdLst/>
              <a:ahLst/>
              <a:cxnLst>
                <a:cxn ang="0">
                  <a:pos x="0" y="39"/>
                </a:cxn>
                <a:cxn ang="0">
                  <a:pos x="81" y="19"/>
                </a:cxn>
                <a:cxn ang="0">
                  <a:pos x="158" y="0"/>
                </a:cxn>
                <a:cxn ang="0">
                  <a:pos x="207" y="71"/>
                </a:cxn>
                <a:cxn ang="0">
                  <a:pos x="258" y="144"/>
                </a:cxn>
                <a:cxn ang="0">
                  <a:pos x="180" y="168"/>
                </a:cxn>
                <a:cxn ang="0">
                  <a:pos x="98" y="193"/>
                </a:cxn>
                <a:cxn ang="0">
                  <a:pos x="48" y="114"/>
                </a:cxn>
                <a:cxn ang="0">
                  <a:pos x="0" y="39"/>
                </a:cxn>
              </a:cxnLst>
              <a:rect l="0" t="0" r="r" b="b"/>
              <a:pathLst>
                <a:path w="258" h="193">
                  <a:moveTo>
                    <a:pt x="0" y="39"/>
                  </a:moveTo>
                  <a:cubicBezTo>
                    <a:pt x="27" y="32"/>
                    <a:pt x="54" y="25"/>
                    <a:pt x="81" y="19"/>
                  </a:cubicBezTo>
                  <a:cubicBezTo>
                    <a:pt x="107" y="13"/>
                    <a:pt x="133" y="6"/>
                    <a:pt x="158" y="0"/>
                  </a:cubicBezTo>
                  <a:cubicBezTo>
                    <a:pt x="174" y="23"/>
                    <a:pt x="190" y="47"/>
                    <a:pt x="207" y="71"/>
                  </a:cubicBezTo>
                  <a:cubicBezTo>
                    <a:pt x="224" y="95"/>
                    <a:pt x="240" y="120"/>
                    <a:pt x="258" y="144"/>
                  </a:cubicBezTo>
                  <a:cubicBezTo>
                    <a:pt x="232" y="152"/>
                    <a:pt x="206" y="160"/>
                    <a:pt x="180" y="168"/>
                  </a:cubicBezTo>
                  <a:cubicBezTo>
                    <a:pt x="153" y="176"/>
                    <a:pt x="126" y="185"/>
                    <a:pt x="98" y="193"/>
                  </a:cubicBezTo>
                  <a:cubicBezTo>
                    <a:pt x="81" y="166"/>
                    <a:pt x="64" y="140"/>
                    <a:pt x="48" y="114"/>
                  </a:cubicBezTo>
                  <a:cubicBezTo>
                    <a:pt x="31" y="89"/>
                    <a:pt x="15" y="64"/>
                    <a:pt x="0" y="39"/>
                  </a:cubicBezTo>
                  <a:close/>
                </a:path>
              </a:pathLst>
            </a:custGeom>
            <a:solidFill>
              <a:schemeClr val="accent4"/>
            </a:solidFill>
            <a:ln w="9525">
              <a:noFill/>
              <a:round/>
            </a:ln>
          </p:spPr>
          <p:txBody>
            <a:bodyPr vert="horz" wrap="square" lIns="121920" tIns="60960" rIns="121920" bIns="60960" numCol="1" anchor="t" anchorCtr="0" compatLnSpc="1"/>
            <a:lstStyle/>
            <a:p>
              <a:endParaRPr lang="en-US" sz="2400"/>
            </a:p>
          </p:txBody>
        </p:sp>
        <p:sp>
          <p:nvSpPr>
            <p:cNvPr id="26" name="Freeform 101"/>
            <p:cNvSpPr/>
            <p:nvPr/>
          </p:nvSpPr>
          <p:spPr bwMode="auto">
            <a:xfrm>
              <a:off x="7520493" y="2397510"/>
              <a:ext cx="790575" cy="655638"/>
            </a:xfrm>
            <a:custGeom>
              <a:avLst/>
              <a:gdLst/>
              <a:ahLst/>
              <a:cxnLst>
                <a:cxn ang="0">
                  <a:pos x="498" y="0"/>
                </a:cxn>
                <a:cxn ang="0">
                  <a:pos x="380" y="299"/>
                </a:cxn>
                <a:cxn ang="0">
                  <a:pos x="0" y="413"/>
                </a:cxn>
                <a:cxn ang="0">
                  <a:pos x="119" y="116"/>
                </a:cxn>
                <a:cxn ang="0">
                  <a:pos x="498" y="0"/>
                </a:cxn>
              </a:cxnLst>
              <a:rect l="0" t="0" r="r" b="b"/>
              <a:pathLst>
                <a:path w="498" h="413">
                  <a:moveTo>
                    <a:pt x="498" y="0"/>
                  </a:moveTo>
                  <a:lnTo>
                    <a:pt x="380" y="299"/>
                  </a:lnTo>
                  <a:lnTo>
                    <a:pt x="0" y="413"/>
                  </a:lnTo>
                  <a:lnTo>
                    <a:pt x="119" y="116"/>
                  </a:lnTo>
                  <a:lnTo>
                    <a:pt x="498" y="0"/>
                  </a:lnTo>
                  <a:close/>
                </a:path>
              </a:pathLst>
            </a:custGeom>
            <a:solidFill>
              <a:schemeClr val="accent4">
                <a:lumMod val="50000"/>
              </a:schemeClr>
            </a:solidFill>
            <a:ln w="9525">
              <a:noFill/>
              <a:round/>
            </a:ln>
          </p:spPr>
          <p:txBody>
            <a:bodyPr vert="horz" wrap="square" lIns="121920" tIns="60960" rIns="121920" bIns="60960" numCol="1" anchor="t" anchorCtr="0" compatLnSpc="1"/>
            <a:lstStyle/>
            <a:p>
              <a:endParaRPr lang="en-US" sz="2400"/>
            </a:p>
          </p:txBody>
        </p:sp>
      </p:grpSp>
      <p:grpSp>
        <p:nvGrpSpPr>
          <p:cNvPr id="27" name="Group 171"/>
          <p:cNvGrpSpPr/>
          <p:nvPr/>
        </p:nvGrpSpPr>
        <p:grpSpPr>
          <a:xfrm>
            <a:off x="8031307" y="1892814"/>
            <a:ext cx="1585384" cy="1545167"/>
            <a:chOff x="6023480" y="1419610"/>
            <a:chExt cx="1189038" cy="1158875"/>
          </a:xfrm>
        </p:grpSpPr>
        <p:sp>
          <p:nvSpPr>
            <p:cNvPr id="28" name="Freeform 96"/>
            <p:cNvSpPr/>
            <p:nvPr/>
          </p:nvSpPr>
          <p:spPr bwMode="auto">
            <a:xfrm>
              <a:off x="6210805" y="1419610"/>
              <a:ext cx="1001713" cy="688975"/>
            </a:xfrm>
            <a:custGeom>
              <a:avLst/>
              <a:gdLst/>
              <a:ahLst/>
              <a:cxnLst>
                <a:cxn ang="0">
                  <a:pos x="0" y="32"/>
                </a:cxn>
                <a:cxn ang="0">
                  <a:pos x="91" y="15"/>
                </a:cxn>
                <a:cxn ang="0">
                  <a:pos x="177" y="0"/>
                </a:cxn>
                <a:cxn ang="0">
                  <a:pos x="220" y="69"/>
                </a:cxn>
                <a:cxn ang="0">
                  <a:pos x="266" y="141"/>
                </a:cxn>
                <a:cxn ang="0">
                  <a:pos x="178" y="161"/>
                </a:cxn>
                <a:cxn ang="0">
                  <a:pos x="86" y="183"/>
                </a:cxn>
                <a:cxn ang="0">
                  <a:pos x="42" y="106"/>
                </a:cxn>
                <a:cxn ang="0">
                  <a:pos x="0" y="32"/>
                </a:cxn>
              </a:cxnLst>
              <a:rect l="0" t="0" r="r" b="b"/>
              <a:pathLst>
                <a:path w="266" h="183">
                  <a:moveTo>
                    <a:pt x="0" y="32"/>
                  </a:moveTo>
                  <a:cubicBezTo>
                    <a:pt x="31" y="26"/>
                    <a:pt x="61" y="21"/>
                    <a:pt x="91" y="15"/>
                  </a:cubicBezTo>
                  <a:cubicBezTo>
                    <a:pt x="120" y="10"/>
                    <a:pt x="149" y="5"/>
                    <a:pt x="177" y="0"/>
                  </a:cubicBezTo>
                  <a:cubicBezTo>
                    <a:pt x="191" y="22"/>
                    <a:pt x="206" y="45"/>
                    <a:pt x="220" y="69"/>
                  </a:cubicBezTo>
                  <a:cubicBezTo>
                    <a:pt x="235" y="92"/>
                    <a:pt x="250" y="116"/>
                    <a:pt x="266" y="141"/>
                  </a:cubicBezTo>
                  <a:cubicBezTo>
                    <a:pt x="237" y="147"/>
                    <a:pt x="208" y="154"/>
                    <a:pt x="178" y="161"/>
                  </a:cubicBezTo>
                  <a:cubicBezTo>
                    <a:pt x="148" y="168"/>
                    <a:pt x="117" y="176"/>
                    <a:pt x="86" y="183"/>
                  </a:cubicBezTo>
                  <a:cubicBezTo>
                    <a:pt x="71" y="157"/>
                    <a:pt x="56" y="131"/>
                    <a:pt x="42" y="106"/>
                  </a:cubicBezTo>
                  <a:cubicBezTo>
                    <a:pt x="28" y="81"/>
                    <a:pt x="14" y="56"/>
                    <a:pt x="0" y="32"/>
                  </a:cubicBezTo>
                  <a:close/>
                </a:path>
              </a:pathLst>
            </a:custGeom>
            <a:solidFill>
              <a:schemeClr val="accent4"/>
            </a:solidFill>
            <a:ln w="9525">
              <a:noFill/>
              <a:round/>
            </a:ln>
          </p:spPr>
          <p:txBody>
            <a:bodyPr vert="horz" wrap="square" lIns="121920" tIns="60960" rIns="121920" bIns="60960" numCol="1" anchor="t" anchorCtr="0" compatLnSpc="1"/>
            <a:lstStyle/>
            <a:p>
              <a:endParaRPr lang="en-US" sz="2400"/>
            </a:p>
          </p:txBody>
        </p:sp>
        <p:sp>
          <p:nvSpPr>
            <p:cNvPr id="29" name="Freeform 102"/>
            <p:cNvSpPr/>
            <p:nvPr/>
          </p:nvSpPr>
          <p:spPr bwMode="auto">
            <a:xfrm>
              <a:off x="6345743" y="1949835"/>
              <a:ext cx="866775" cy="628650"/>
            </a:xfrm>
            <a:custGeom>
              <a:avLst/>
              <a:gdLst/>
              <a:ahLst/>
              <a:cxnLst>
                <a:cxn ang="0">
                  <a:pos x="546" y="0"/>
                </a:cxn>
                <a:cxn ang="0">
                  <a:pos x="427" y="296"/>
                </a:cxn>
                <a:cxn ang="0">
                  <a:pos x="0" y="396"/>
                </a:cxn>
                <a:cxn ang="0">
                  <a:pos x="119" y="100"/>
                </a:cxn>
                <a:cxn ang="0">
                  <a:pos x="546" y="0"/>
                </a:cxn>
              </a:cxnLst>
              <a:rect l="0" t="0" r="r" b="b"/>
              <a:pathLst>
                <a:path w="546" h="396">
                  <a:moveTo>
                    <a:pt x="546" y="0"/>
                  </a:moveTo>
                  <a:lnTo>
                    <a:pt x="427" y="296"/>
                  </a:lnTo>
                  <a:lnTo>
                    <a:pt x="0" y="396"/>
                  </a:lnTo>
                  <a:lnTo>
                    <a:pt x="119" y="100"/>
                  </a:lnTo>
                  <a:lnTo>
                    <a:pt x="546" y="0"/>
                  </a:lnTo>
                  <a:close/>
                </a:path>
              </a:pathLst>
            </a:custGeom>
            <a:solidFill>
              <a:schemeClr val="accent4">
                <a:lumMod val="50000"/>
              </a:schemeClr>
            </a:solidFill>
            <a:ln w="9525">
              <a:noFill/>
              <a:round/>
            </a:ln>
          </p:spPr>
          <p:txBody>
            <a:bodyPr vert="horz" wrap="square" lIns="121920" tIns="60960" rIns="121920" bIns="60960" numCol="1" anchor="t" anchorCtr="0" compatLnSpc="1"/>
            <a:lstStyle/>
            <a:p>
              <a:endParaRPr lang="en-US" sz="2400"/>
            </a:p>
          </p:txBody>
        </p:sp>
        <p:sp>
          <p:nvSpPr>
            <p:cNvPr id="30" name="Freeform 104"/>
            <p:cNvSpPr/>
            <p:nvPr/>
          </p:nvSpPr>
          <p:spPr bwMode="auto">
            <a:xfrm>
              <a:off x="6023480" y="1540260"/>
              <a:ext cx="511175" cy="1038225"/>
            </a:xfrm>
            <a:custGeom>
              <a:avLst/>
              <a:gdLst/>
              <a:ahLst/>
              <a:cxnLst>
                <a:cxn ang="0">
                  <a:pos x="322" y="358"/>
                </a:cxn>
                <a:cxn ang="0">
                  <a:pos x="203" y="654"/>
                </a:cxn>
                <a:cxn ang="0">
                  <a:pos x="0" y="296"/>
                </a:cxn>
                <a:cxn ang="0">
                  <a:pos x="118" y="0"/>
                </a:cxn>
                <a:cxn ang="0">
                  <a:pos x="322" y="358"/>
                </a:cxn>
              </a:cxnLst>
              <a:rect l="0" t="0" r="r" b="b"/>
              <a:pathLst>
                <a:path w="322" h="654">
                  <a:moveTo>
                    <a:pt x="322" y="358"/>
                  </a:moveTo>
                  <a:lnTo>
                    <a:pt x="203" y="654"/>
                  </a:lnTo>
                  <a:lnTo>
                    <a:pt x="0" y="296"/>
                  </a:lnTo>
                  <a:lnTo>
                    <a:pt x="118" y="0"/>
                  </a:lnTo>
                  <a:lnTo>
                    <a:pt x="322" y="358"/>
                  </a:lnTo>
                  <a:close/>
                </a:path>
              </a:pathLst>
            </a:custGeom>
            <a:solidFill>
              <a:schemeClr val="accent4">
                <a:lumMod val="60000"/>
                <a:lumOff val="40000"/>
              </a:schemeClr>
            </a:solidFill>
            <a:ln w="9525">
              <a:noFill/>
              <a:round/>
            </a:ln>
          </p:spPr>
          <p:txBody>
            <a:bodyPr vert="horz" wrap="square" lIns="121920" tIns="60960" rIns="121920" bIns="60960" numCol="1" anchor="t" anchorCtr="0" compatLnSpc="1"/>
            <a:lstStyle/>
            <a:p>
              <a:endParaRPr lang="en-US" sz="2400"/>
            </a:p>
          </p:txBody>
        </p:sp>
      </p:grpSp>
      <p:grpSp>
        <p:nvGrpSpPr>
          <p:cNvPr id="31" name="Group 178"/>
          <p:cNvGrpSpPr/>
          <p:nvPr/>
        </p:nvGrpSpPr>
        <p:grpSpPr>
          <a:xfrm>
            <a:off x="10092941" y="3437981"/>
            <a:ext cx="1265767" cy="1460500"/>
            <a:chOff x="7569705" y="2578485"/>
            <a:chExt cx="949325" cy="1095375"/>
          </a:xfrm>
        </p:grpSpPr>
        <p:sp>
          <p:nvSpPr>
            <p:cNvPr id="32" name="Freeform 100"/>
            <p:cNvSpPr/>
            <p:nvPr/>
          </p:nvSpPr>
          <p:spPr bwMode="auto">
            <a:xfrm>
              <a:off x="7874505" y="3026160"/>
              <a:ext cx="644525" cy="647700"/>
            </a:xfrm>
            <a:custGeom>
              <a:avLst/>
              <a:gdLst/>
              <a:ahLst/>
              <a:cxnLst>
                <a:cxn ang="0">
                  <a:pos x="406" y="0"/>
                </a:cxn>
                <a:cxn ang="0">
                  <a:pos x="287" y="297"/>
                </a:cxn>
                <a:cxn ang="0">
                  <a:pos x="0" y="408"/>
                </a:cxn>
                <a:cxn ang="0">
                  <a:pos x="119" y="112"/>
                </a:cxn>
                <a:cxn ang="0">
                  <a:pos x="406" y="0"/>
                </a:cxn>
              </a:cxnLst>
              <a:rect l="0" t="0" r="r" b="b"/>
              <a:pathLst>
                <a:path w="406" h="408">
                  <a:moveTo>
                    <a:pt x="406" y="0"/>
                  </a:moveTo>
                  <a:lnTo>
                    <a:pt x="287" y="297"/>
                  </a:lnTo>
                  <a:lnTo>
                    <a:pt x="0" y="408"/>
                  </a:lnTo>
                  <a:lnTo>
                    <a:pt x="119" y="112"/>
                  </a:lnTo>
                  <a:lnTo>
                    <a:pt x="406" y="0"/>
                  </a:lnTo>
                  <a:close/>
                </a:path>
              </a:pathLst>
            </a:custGeom>
            <a:solidFill>
              <a:schemeClr val="accent1">
                <a:lumMod val="50000"/>
              </a:schemeClr>
            </a:solidFill>
            <a:ln w="9525">
              <a:noFill/>
              <a:round/>
            </a:ln>
          </p:spPr>
          <p:txBody>
            <a:bodyPr vert="horz" wrap="square" lIns="121920" tIns="60960" rIns="121920" bIns="60960" numCol="1" anchor="t" anchorCtr="0" compatLnSpc="1"/>
            <a:lstStyle/>
            <a:p>
              <a:endParaRPr lang="en-US" sz="2400"/>
            </a:p>
          </p:txBody>
        </p:sp>
        <p:sp>
          <p:nvSpPr>
            <p:cNvPr id="33" name="Freeform 108"/>
            <p:cNvSpPr/>
            <p:nvPr/>
          </p:nvSpPr>
          <p:spPr bwMode="auto">
            <a:xfrm>
              <a:off x="7569705" y="2721360"/>
              <a:ext cx="493713" cy="952500"/>
            </a:xfrm>
            <a:custGeom>
              <a:avLst/>
              <a:gdLst/>
              <a:ahLst/>
              <a:cxnLst>
                <a:cxn ang="0">
                  <a:pos x="311" y="304"/>
                </a:cxn>
                <a:cxn ang="0">
                  <a:pos x="192" y="600"/>
                </a:cxn>
                <a:cxn ang="0">
                  <a:pos x="0" y="297"/>
                </a:cxn>
                <a:cxn ang="0">
                  <a:pos x="119" y="0"/>
                </a:cxn>
                <a:cxn ang="0">
                  <a:pos x="311" y="304"/>
                </a:cxn>
              </a:cxnLst>
              <a:rect l="0" t="0" r="r" b="b"/>
              <a:pathLst>
                <a:path w="311" h="600">
                  <a:moveTo>
                    <a:pt x="311" y="304"/>
                  </a:moveTo>
                  <a:lnTo>
                    <a:pt x="192" y="600"/>
                  </a:lnTo>
                  <a:lnTo>
                    <a:pt x="0" y="297"/>
                  </a:lnTo>
                  <a:lnTo>
                    <a:pt x="119" y="0"/>
                  </a:lnTo>
                  <a:lnTo>
                    <a:pt x="311" y="304"/>
                  </a:lnTo>
                  <a:close/>
                </a:path>
              </a:pathLst>
            </a:custGeom>
            <a:solidFill>
              <a:schemeClr val="accent1">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34" name="Freeform 112"/>
            <p:cNvSpPr/>
            <p:nvPr/>
          </p:nvSpPr>
          <p:spPr bwMode="auto">
            <a:xfrm>
              <a:off x="7756237" y="2578485"/>
              <a:ext cx="760413" cy="625475"/>
            </a:xfrm>
            <a:custGeom>
              <a:avLst/>
              <a:gdLst/>
              <a:ahLst/>
              <a:cxnLst>
                <a:cxn ang="0">
                  <a:pos x="0" y="38"/>
                </a:cxn>
                <a:cxn ang="0">
                  <a:pos x="61" y="18"/>
                </a:cxn>
                <a:cxn ang="0">
                  <a:pos x="120" y="0"/>
                </a:cxn>
                <a:cxn ang="0">
                  <a:pos x="160" y="58"/>
                </a:cxn>
                <a:cxn ang="0">
                  <a:pos x="202" y="119"/>
                </a:cxn>
                <a:cxn ang="0">
                  <a:pos x="143" y="142"/>
                </a:cxn>
                <a:cxn ang="0">
                  <a:pos x="81" y="166"/>
                </a:cxn>
                <a:cxn ang="0">
                  <a:pos x="40" y="100"/>
                </a:cxn>
                <a:cxn ang="0">
                  <a:pos x="0" y="38"/>
                </a:cxn>
              </a:cxnLst>
              <a:rect l="0" t="0" r="r" b="b"/>
              <a:pathLst>
                <a:path w="202" h="166">
                  <a:moveTo>
                    <a:pt x="0" y="38"/>
                  </a:moveTo>
                  <a:cubicBezTo>
                    <a:pt x="21" y="31"/>
                    <a:pt x="41" y="24"/>
                    <a:pt x="61" y="18"/>
                  </a:cubicBezTo>
                  <a:cubicBezTo>
                    <a:pt x="81" y="12"/>
                    <a:pt x="101" y="6"/>
                    <a:pt x="120" y="0"/>
                  </a:cubicBezTo>
                  <a:cubicBezTo>
                    <a:pt x="133" y="19"/>
                    <a:pt x="146" y="38"/>
                    <a:pt x="160" y="58"/>
                  </a:cubicBezTo>
                  <a:cubicBezTo>
                    <a:pt x="173" y="78"/>
                    <a:pt x="187" y="98"/>
                    <a:pt x="202" y="119"/>
                  </a:cubicBezTo>
                  <a:cubicBezTo>
                    <a:pt x="182" y="126"/>
                    <a:pt x="163" y="134"/>
                    <a:pt x="143" y="142"/>
                  </a:cubicBezTo>
                  <a:cubicBezTo>
                    <a:pt x="123" y="149"/>
                    <a:pt x="102" y="158"/>
                    <a:pt x="81" y="166"/>
                  </a:cubicBezTo>
                  <a:cubicBezTo>
                    <a:pt x="67" y="144"/>
                    <a:pt x="53" y="122"/>
                    <a:pt x="40" y="100"/>
                  </a:cubicBezTo>
                  <a:cubicBezTo>
                    <a:pt x="26" y="79"/>
                    <a:pt x="13" y="58"/>
                    <a:pt x="0" y="38"/>
                  </a:cubicBezTo>
                  <a:close/>
                </a:path>
              </a:pathLst>
            </a:custGeom>
            <a:solidFill>
              <a:schemeClr val="accent1"/>
            </a:solidFill>
            <a:ln w="9525">
              <a:noFill/>
              <a:round/>
            </a:ln>
          </p:spPr>
          <p:txBody>
            <a:bodyPr vert="horz" wrap="square" lIns="121920" tIns="60960" rIns="121920" bIns="60960" numCol="1" anchor="t" anchorCtr="0" compatLnSpc="1"/>
            <a:lstStyle/>
            <a:p>
              <a:endParaRPr lang="en-US" sz="2400"/>
            </a:p>
          </p:txBody>
        </p:sp>
      </p:grpSp>
      <p:grpSp>
        <p:nvGrpSpPr>
          <p:cNvPr id="35" name="Group 170"/>
          <p:cNvGrpSpPr/>
          <p:nvPr/>
        </p:nvGrpSpPr>
        <p:grpSpPr>
          <a:xfrm>
            <a:off x="7248140" y="2248414"/>
            <a:ext cx="1339851" cy="1394884"/>
            <a:chOff x="5436105" y="1686310"/>
            <a:chExt cx="1004888" cy="1046163"/>
          </a:xfrm>
        </p:grpSpPr>
        <p:sp>
          <p:nvSpPr>
            <p:cNvPr id="36" name="Freeform 105"/>
            <p:cNvSpPr/>
            <p:nvPr/>
          </p:nvSpPr>
          <p:spPr bwMode="auto">
            <a:xfrm>
              <a:off x="5664705" y="2122873"/>
              <a:ext cx="776288" cy="609600"/>
            </a:xfrm>
            <a:custGeom>
              <a:avLst/>
              <a:gdLst/>
              <a:ahLst/>
              <a:cxnLst>
                <a:cxn ang="0">
                  <a:pos x="489" y="0"/>
                </a:cxn>
                <a:cxn ang="0">
                  <a:pos x="370" y="297"/>
                </a:cxn>
                <a:cxn ang="0">
                  <a:pos x="0" y="384"/>
                </a:cxn>
                <a:cxn ang="0">
                  <a:pos x="116" y="88"/>
                </a:cxn>
                <a:cxn ang="0">
                  <a:pos x="489" y="0"/>
                </a:cxn>
              </a:cxnLst>
              <a:rect l="0" t="0" r="r" b="b"/>
              <a:pathLst>
                <a:path w="489" h="384">
                  <a:moveTo>
                    <a:pt x="489" y="0"/>
                  </a:moveTo>
                  <a:lnTo>
                    <a:pt x="370" y="297"/>
                  </a:lnTo>
                  <a:lnTo>
                    <a:pt x="0" y="384"/>
                  </a:lnTo>
                  <a:lnTo>
                    <a:pt x="116" y="88"/>
                  </a:lnTo>
                  <a:lnTo>
                    <a:pt x="489" y="0"/>
                  </a:lnTo>
                  <a:close/>
                </a:path>
              </a:pathLst>
            </a:custGeom>
            <a:solidFill>
              <a:schemeClr val="accent1">
                <a:lumMod val="75000"/>
              </a:schemeClr>
            </a:solidFill>
            <a:ln w="9525">
              <a:noFill/>
              <a:round/>
            </a:ln>
          </p:spPr>
          <p:txBody>
            <a:bodyPr vert="horz" wrap="square" lIns="121920" tIns="60960" rIns="121920" bIns="60960" numCol="1" anchor="t" anchorCtr="0" compatLnSpc="1"/>
            <a:lstStyle/>
            <a:p>
              <a:endParaRPr lang="en-US" sz="2400"/>
            </a:p>
          </p:txBody>
        </p:sp>
        <p:sp>
          <p:nvSpPr>
            <p:cNvPr id="37" name="Freeform 106"/>
            <p:cNvSpPr/>
            <p:nvPr/>
          </p:nvSpPr>
          <p:spPr bwMode="auto">
            <a:xfrm>
              <a:off x="5436105" y="1791085"/>
              <a:ext cx="412750" cy="941388"/>
            </a:xfrm>
            <a:custGeom>
              <a:avLst/>
              <a:gdLst/>
              <a:ahLst/>
              <a:cxnLst>
                <a:cxn ang="0">
                  <a:pos x="260" y="297"/>
                </a:cxn>
                <a:cxn ang="0">
                  <a:pos x="144" y="593"/>
                </a:cxn>
                <a:cxn ang="0">
                  <a:pos x="0" y="297"/>
                </a:cxn>
                <a:cxn ang="0">
                  <a:pos x="118" y="0"/>
                </a:cxn>
                <a:cxn ang="0">
                  <a:pos x="260" y="297"/>
                </a:cxn>
              </a:cxnLst>
              <a:rect l="0" t="0" r="r" b="b"/>
              <a:pathLst>
                <a:path w="260" h="593">
                  <a:moveTo>
                    <a:pt x="260" y="297"/>
                  </a:moveTo>
                  <a:lnTo>
                    <a:pt x="144" y="593"/>
                  </a:lnTo>
                  <a:lnTo>
                    <a:pt x="0" y="297"/>
                  </a:lnTo>
                  <a:lnTo>
                    <a:pt x="118" y="0"/>
                  </a:lnTo>
                  <a:lnTo>
                    <a:pt x="260" y="297"/>
                  </a:lnTo>
                  <a:close/>
                </a:path>
              </a:pathLst>
            </a:custGeom>
            <a:solidFill>
              <a:schemeClr val="accent1">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38" name="Freeform 113"/>
            <p:cNvSpPr/>
            <p:nvPr/>
          </p:nvSpPr>
          <p:spPr bwMode="auto">
            <a:xfrm>
              <a:off x="5623430" y="1686310"/>
              <a:ext cx="817563" cy="576263"/>
            </a:xfrm>
            <a:custGeom>
              <a:avLst/>
              <a:gdLst/>
              <a:ahLst/>
              <a:cxnLst>
                <a:cxn ang="0">
                  <a:pos x="0" y="28"/>
                </a:cxn>
                <a:cxn ang="0">
                  <a:pos x="78" y="14"/>
                </a:cxn>
                <a:cxn ang="0">
                  <a:pos x="152" y="0"/>
                </a:cxn>
                <a:cxn ang="0">
                  <a:pos x="184" y="57"/>
                </a:cxn>
                <a:cxn ang="0">
                  <a:pos x="217" y="116"/>
                </a:cxn>
                <a:cxn ang="0">
                  <a:pos x="141" y="134"/>
                </a:cxn>
                <a:cxn ang="0">
                  <a:pos x="60" y="153"/>
                </a:cxn>
                <a:cxn ang="0">
                  <a:pos x="29" y="89"/>
                </a:cxn>
                <a:cxn ang="0">
                  <a:pos x="0" y="28"/>
                </a:cxn>
              </a:cxnLst>
              <a:rect l="0" t="0" r="r" b="b"/>
              <a:pathLst>
                <a:path w="217" h="153">
                  <a:moveTo>
                    <a:pt x="0" y="28"/>
                  </a:moveTo>
                  <a:cubicBezTo>
                    <a:pt x="26" y="23"/>
                    <a:pt x="52" y="18"/>
                    <a:pt x="78" y="14"/>
                  </a:cubicBezTo>
                  <a:cubicBezTo>
                    <a:pt x="103" y="9"/>
                    <a:pt x="128" y="5"/>
                    <a:pt x="152" y="0"/>
                  </a:cubicBezTo>
                  <a:cubicBezTo>
                    <a:pt x="163" y="19"/>
                    <a:pt x="173" y="38"/>
                    <a:pt x="184" y="57"/>
                  </a:cubicBezTo>
                  <a:cubicBezTo>
                    <a:pt x="195" y="76"/>
                    <a:pt x="206" y="96"/>
                    <a:pt x="217" y="116"/>
                  </a:cubicBezTo>
                  <a:cubicBezTo>
                    <a:pt x="192" y="122"/>
                    <a:pt x="167" y="128"/>
                    <a:pt x="141" y="134"/>
                  </a:cubicBezTo>
                  <a:cubicBezTo>
                    <a:pt x="115" y="140"/>
                    <a:pt x="88" y="146"/>
                    <a:pt x="60" y="153"/>
                  </a:cubicBezTo>
                  <a:cubicBezTo>
                    <a:pt x="50" y="131"/>
                    <a:pt x="39" y="110"/>
                    <a:pt x="29" y="89"/>
                  </a:cubicBezTo>
                  <a:cubicBezTo>
                    <a:pt x="19" y="68"/>
                    <a:pt x="9" y="48"/>
                    <a:pt x="0" y="28"/>
                  </a:cubicBezTo>
                  <a:close/>
                </a:path>
              </a:pathLst>
            </a:custGeom>
            <a:solidFill>
              <a:schemeClr val="accent1"/>
            </a:solidFill>
            <a:ln w="9525">
              <a:noFill/>
              <a:round/>
            </a:ln>
          </p:spPr>
          <p:txBody>
            <a:bodyPr vert="horz" wrap="square" lIns="121920" tIns="60960" rIns="121920" bIns="60960" numCol="1" anchor="t" anchorCtr="0" compatLnSpc="1"/>
            <a:lstStyle/>
            <a:p>
              <a:endParaRPr lang="en-US" sz="2400"/>
            </a:p>
          </p:txBody>
        </p:sp>
      </p:grpSp>
      <p:grpSp>
        <p:nvGrpSpPr>
          <p:cNvPr id="39" name="Group 174"/>
          <p:cNvGrpSpPr/>
          <p:nvPr/>
        </p:nvGrpSpPr>
        <p:grpSpPr>
          <a:xfrm>
            <a:off x="8573173" y="2483364"/>
            <a:ext cx="1644651" cy="1693333"/>
            <a:chOff x="6429880" y="1862523"/>
            <a:chExt cx="1233488" cy="1270000"/>
          </a:xfrm>
        </p:grpSpPr>
        <p:sp>
          <p:nvSpPr>
            <p:cNvPr id="40" name="Freeform 103"/>
            <p:cNvSpPr/>
            <p:nvPr/>
          </p:nvSpPr>
          <p:spPr bwMode="auto">
            <a:xfrm>
              <a:off x="6429880" y="2024448"/>
              <a:ext cx="544513" cy="1108075"/>
            </a:xfrm>
            <a:custGeom>
              <a:avLst/>
              <a:gdLst/>
              <a:ahLst/>
              <a:cxnLst>
                <a:cxn ang="0">
                  <a:pos x="343" y="399"/>
                </a:cxn>
                <a:cxn ang="0">
                  <a:pos x="225" y="698"/>
                </a:cxn>
                <a:cxn ang="0">
                  <a:pos x="0" y="297"/>
                </a:cxn>
                <a:cxn ang="0">
                  <a:pos x="118" y="0"/>
                </a:cxn>
                <a:cxn ang="0">
                  <a:pos x="343" y="399"/>
                </a:cxn>
              </a:cxnLst>
              <a:rect l="0" t="0" r="r" b="b"/>
              <a:pathLst>
                <a:path w="343" h="698">
                  <a:moveTo>
                    <a:pt x="343" y="399"/>
                  </a:moveTo>
                  <a:lnTo>
                    <a:pt x="225" y="698"/>
                  </a:lnTo>
                  <a:lnTo>
                    <a:pt x="0" y="297"/>
                  </a:lnTo>
                  <a:lnTo>
                    <a:pt x="118" y="0"/>
                  </a:lnTo>
                  <a:lnTo>
                    <a:pt x="343" y="399"/>
                  </a:lnTo>
                  <a:close/>
                </a:path>
              </a:pathLst>
            </a:custGeom>
            <a:solidFill>
              <a:schemeClr val="accent3">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41" name="Freeform 107"/>
            <p:cNvSpPr/>
            <p:nvPr/>
          </p:nvSpPr>
          <p:spPr bwMode="auto">
            <a:xfrm>
              <a:off x="6787068" y="2446723"/>
              <a:ext cx="876300" cy="685800"/>
            </a:xfrm>
            <a:custGeom>
              <a:avLst/>
              <a:gdLst/>
              <a:ahLst/>
              <a:cxnLst>
                <a:cxn ang="0">
                  <a:pos x="552" y="0"/>
                </a:cxn>
                <a:cxn ang="0">
                  <a:pos x="434" y="299"/>
                </a:cxn>
                <a:cxn ang="0">
                  <a:pos x="0" y="432"/>
                </a:cxn>
                <a:cxn ang="0">
                  <a:pos x="118" y="133"/>
                </a:cxn>
                <a:cxn ang="0">
                  <a:pos x="552" y="0"/>
                </a:cxn>
              </a:cxnLst>
              <a:rect l="0" t="0" r="r" b="b"/>
              <a:pathLst>
                <a:path w="552" h="432">
                  <a:moveTo>
                    <a:pt x="552" y="0"/>
                  </a:moveTo>
                  <a:lnTo>
                    <a:pt x="434" y="299"/>
                  </a:lnTo>
                  <a:lnTo>
                    <a:pt x="0" y="432"/>
                  </a:lnTo>
                  <a:lnTo>
                    <a:pt x="118" y="133"/>
                  </a:lnTo>
                  <a:lnTo>
                    <a:pt x="552" y="0"/>
                  </a:lnTo>
                  <a:close/>
                </a:path>
              </a:pathLst>
            </a:custGeom>
            <a:solidFill>
              <a:schemeClr val="accent3">
                <a:lumMod val="75000"/>
              </a:schemeClr>
            </a:solidFill>
            <a:ln w="9525">
              <a:noFill/>
              <a:round/>
            </a:ln>
          </p:spPr>
          <p:txBody>
            <a:bodyPr vert="horz" wrap="square" lIns="121920" tIns="60960" rIns="121920" bIns="60960" numCol="1" anchor="t" anchorCtr="0" compatLnSpc="1"/>
            <a:lstStyle/>
            <a:p>
              <a:endParaRPr lang="en-US" sz="2400"/>
            </a:p>
          </p:txBody>
        </p:sp>
        <p:sp>
          <p:nvSpPr>
            <p:cNvPr id="42" name="Freeform 115"/>
            <p:cNvSpPr/>
            <p:nvPr/>
          </p:nvSpPr>
          <p:spPr bwMode="auto">
            <a:xfrm>
              <a:off x="6614030" y="1862523"/>
              <a:ext cx="1046163" cy="798513"/>
            </a:xfrm>
            <a:custGeom>
              <a:avLst/>
              <a:gdLst/>
              <a:ahLst/>
              <a:cxnLst>
                <a:cxn ang="0">
                  <a:pos x="0" y="44"/>
                </a:cxn>
                <a:cxn ang="0">
                  <a:pos x="93" y="22"/>
                </a:cxn>
                <a:cxn ang="0">
                  <a:pos x="180" y="0"/>
                </a:cxn>
                <a:cxn ang="0">
                  <a:pos x="228" y="77"/>
                </a:cxn>
                <a:cxn ang="0">
                  <a:pos x="278" y="156"/>
                </a:cxn>
                <a:cxn ang="0">
                  <a:pos x="190" y="183"/>
                </a:cxn>
                <a:cxn ang="0">
                  <a:pos x="95" y="212"/>
                </a:cxn>
                <a:cxn ang="0">
                  <a:pos x="47" y="126"/>
                </a:cxn>
                <a:cxn ang="0">
                  <a:pos x="0" y="44"/>
                </a:cxn>
              </a:cxnLst>
              <a:rect l="0" t="0" r="r" b="b"/>
              <a:pathLst>
                <a:path w="278" h="212">
                  <a:moveTo>
                    <a:pt x="0" y="44"/>
                  </a:moveTo>
                  <a:cubicBezTo>
                    <a:pt x="32" y="36"/>
                    <a:pt x="63" y="29"/>
                    <a:pt x="93" y="22"/>
                  </a:cubicBezTo>
                  <a:cubicBezTo>
                    <a:pt x="123" y="14"/>
                    <a:pt x="152" y="7"/>
                    <a:pt x="180" y="0"/>
                  </a:cubicBezTo>
                  <a:cubicBezTo>
                    <a:pt x="196" y="25"/>
                    <a:pt x="212" y="51"/>
                    <a:pt x="228" y="77"/>
                  </a:cubicBezTo>
                  <a:cubicBezTo>
                    <a:pt x="245" y="103"/>
                    <a:pt x="261" y="129"/>
                    <a:pt x="278" y="156"/>
                  </a:cubicBezTo>
                  <a:cubicBezTo>
                    <a:pt x="249" y="165"/>
                    <a:pt x="220" y="174"/>
                    <a:pt x="190" y="183"/>
                  </a:cubicBezTo>
                  <a:cubicBezTo>
                    <a:pt x="159" y="193"/>
                    <a:pt x="127" y="202"/>
                    <a:pt x="95" y="212"/>
                  </a:cubicBezTo>
                  <a:cubicBezTo>
                    <a:pt x="79" y="183"/>
                    <a:pt x="63" y="154"/>
                    <a:pt x="47" y="126"/>
                  </a:cubicBezTo>
                  <a:cubicBezTo>
                    <a:pt x="31" y="98"/>
                    <a:pt x="15" y="71"/>
                    <a:pt x="0" y="44"/>
                  </a:cubicBezTo>
                  <a:close/>
                </a:path>
              </a:pathLst>
            </a:custGeom>
            <a:solidFill>
              <a:schemeClr val="accent3"/>
            </a:solidFill>
            <a:ln w="9525">
              <a:noFill/>
              <a:round/>
            </a:ln>
          </p:spPr>
          <p:txBody>
            <a:bodyPr vert="horz" wrap="square" lIns="121920" tIns="60960" rIns="121920" bIns="60960" numCol="1" anchor="t" anchorCtr="0" compatLnSpc="1"/>
            <a:lstStyle/>
            <a:p>
              <a:endParaRPr lang="en-US" sz="2400"/>
            </a:p>
          </p:txBody>
        </p:sp>
      </p:grpSp>
      <p:grpSp>
        <p:nvGrpSpPr>
          <p:cNvPr id="43" name="Group 175"/>
          <p:cNvGrpSpPr/>
          <p:nvPr/>
        </p:nvGrpSpPr>
        <p:grpSpPr>
          <a:xfrm>
            <a:off x="7358207" y="2946914"/>
            <a:ext cx="1761067" cy="1805517"/>
            <a:chOff x="5518655" y="2210185"/>
            <a:chExt cx="1320800" cy="1354138"/>
          </a:xfrm>
        </p:grpSpPr>
        <p:sp>
          <p:nvSpPr>
            <p:cNvPr id="44" name="Freeform 116"/>
            <p:cNvSpPr/>
            <p:nvPr/>
          </p:nvSpPr>
          <p:spPr bwMode="auto">
            <a:xfrm>
              <a:off x="5856793" y="2849948"/>
              <a:ext cx="968375" cy="714375"/>
            </a:xfrm>
            <a:custGeom>
              <a:avLst/>
              <a:gdLst/>
              <a:ahLst/>
              <a:cxnLst>
                <a:cxn ang="0">
                  <a:pos x="610" y="0"/>
                </a:cxn>
                <a:cxn ang="0">
                  <a:pos x="493" y="296"/>
                </a:cxn>
                <a:cxn ang="0">
                  <a:pos x="0" y="450"/>
                </a:cxn>
                <a:cxn ang="0">
                  <a:pos x="116" y="154"/>
                </a:cxn>
                <a:cxn ang="0">
                  <a:pos x="610" y="0"/>
                </a:cxn>
              </a:cxnLst>
              <a:rect l="0" t="0" r="r" b="b"/>
              <a:pathLst>
                <a:path w="610" h="450">
                  <a:moveTo>
                    <a:pt x="610" y="0"/>
                  </a:moveTo>
                  <a:lnTo>
                    <a:pt x="493" y="296"/>
                  </a:lnTo>
                  <a:lnTo>
                    <a:pt x="0" y="450"/>
                  </a:lnTo>
                  <a:lnTo>
                    <a:pt x="116" y="154"/>
                  </a:lnTo>
                  <a:lnTo>
                    <a:pt x="610" y="0"/>
                  </a:lnTo>
                  <a:close/>
                </a:path>
              </a:pathLst>
            </a:custGeom>
            <a:solidFill>
              <a:schemeClr val="accent2">
                <a:lumMod val="50000"/>
              </a:schemeClr>
            </a:solidFill>
            <a:ln w="9525">
              <a:noFill/>
              <a:round/>
            </a:ln>
          </p:spPr>
          <p:txBody>
            <a:bodyPr vert="horz" wrap="square" lIns="121920" tIns="60960" rIns="121920" bIns="60960" numCol="1" anchor="t" anchorCtr="0" compatLnSpc="1"/>
            <a:lstStyle/>
            <a:p>
              <a:endParaRPr lang="en-US" sz="2400"/>
            </a:p>
          </p:txBody>
        </p:sp>
        <p:sp>
          <p:nvSpPr>
            <p:cNvPr id="45" name="Freeform 117"/>
            <p:cNvSpPr/>
            <p:nvPr/>
          </p:nvSpPr>
          <p:spPr bwMode="auto">
            <a:xfrm>
              <a:off x="5518655" y="2402273"/>
              <a:ext cx="527050" cy="1162050"/>
            </a:xfrm>
            <a:custGeom>
              <a:avLst/>
              <a:gdLst/>
              <a:ahLst/>
              <a:cxnLst>
                <a:cxn ang="0">
                  <a:pos x="332" y="436"/>
                </a:cxn>
                <a:cxn ang="0">
                  <a:pos x="213" y="732"/>
                </a:cxn>
                <a:cxn ang="0">
                  <a:pos x="0" y="296"/>
                </a:cxn>
                <a:cxn ang="0">
                  <a:pos x="116" y="0"/>
                </a:cxn>
                <a:cxn ang="0">
                  <a:pos x="332" y="436"/>
                </a:cxn>
              </a:cxnLst>
              <a:rect l="0" t="0" r="r" b="b"/>
              <a:pathLst>
                <a:path w="332" h="732">
                  <a:moveTo>
                    <a:pt x="332" y="436"/>
                  </a:moveTo>
                  <a:lnTo>
                    <a:pt x="213" y="732"/>
                  </a:lnTo>
                  <a:lnTo>
                    <a:pt x="0" y="296"/>
                  </a:lnTo>
                  <a:lnTo>
                    <a:pt x="116" y="0"/>
                  </a:lnTo>
                  <a:lnTo>
                    <a:pt x="332" y="436"/>
                  </a:lnTo>
                  <a:close/>
                </a:path>
              </a:pathLst>
            </a:custGeom>
            <a:solidFill>
              <a:schemeClr val="accent2">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46" name="Freeform 118"/>
            <p:cNvSpPr/>
            <p:nvPr/>
          </p:nvSpPr>
          <p:spPr bwMode="auto">
            <a:xfrm>
              <a:off x="5702805" y="2210185"/>
              <a:ext cx="1136650" cy="884238"/>
            </a:xfrm>
            <a:custGeom>
              <a:avLst/>
              <a:gdLst/>
              <a:ahLst/>
              <a:cxnLst>
                <a:cxn ang="0">
                  <a:pos x="0" y="51"/>
                </a:cxn>
                <a:cxn ang="0">
                  <a:pos x="107" y="24"/>
                </a:cxn>
                <a:cxn ang="0">
                  <a:pos x="207" y="0"/>
                </a:cxn>
                <a:cxn ang="0">
                  <a:pos x="254" y="83"/>
                </a:cxn>
                <a:cxn ang="0">
                  <a:pos x="302" y="170"/>
                </a:cxn>
                <a:cxn ang="0">
                  <a:pos x="200" y="201"/>
                </a:cxn>
                <a:cxn ang="0">
                  <a:pos x="91" y="235"/>
                </a:cxn>
                <a:cxn ang="0">
                  <a:pos x="44" y="140"/>
                </a:cxn>
                <a:cxn ang="0">
                  <a:pos x="0" y="51"/>
                </a:cxn>
              </a:cxnLst>
              <a:rect l="0" t="0" r="r" b="b"/>
              <a:pathLst>
                <a:path w="302" h="235">
                  <a:moveTo>
                    <a:pt x="0" y="51"/>
                  </a:moveTo>
                  <a:cubicBezTo>
                    <a:pt x="37" y="42"/>
                    <a:pt x="72" y="33"/>
                    <a:pt x="107" y="24"/>
                  </a:cubicBezTo>
                  <a:cubicBezTo>
                    <a:pt x="141" y="16"/>
                    <a:pt x="175" y="8"/>
                    <a:pt x="207" y="0"/>
                  </a:cubicBezTo>
                  <a:cubicBezTo>
                    <a:pt x="223" y="27"/>
                    <a:pt x="238" y="55"/>
                    <a:pt x="254" y="83"/>
                  </a:cubicBezTo>
                  <a:cubicBezTo>
                    <a:pt x="269" y="111"/>
                    <a:pt x="286" y="140"/>
                    <a:pt x="302" y="170"/>
                  </a:cubicBezTo>
                  <a:cubicBezTo>
                    <a:pt x="269" y="180"/>
                    <a:pt x="235" y="191"/>
                    <a:pt x="200" y="201"/>
                  </a:cubicBezTo>
                  <a:cubicBezTo>
                    <a:pt x="164" y="212"/>
                    <a:pt x="128" y="223"/>
                    <a:pt x="91" y="235"/>
                  </a:cubicBezTo>
                  <a:cubicBezTo>
                    <a:pt x="75" y="203"/>
                    <a:pt x="59" y="171"/>
                    <a:pt x="44" y="140"/>
                  </a:cubicBezTo>
                  <a:cubicBezTo>
                    <a:pt x="29" y="110"/>
                    <a:pt x="15" y="80"/>
                    <a:pt x="0" y="51"/>
                  </a:cubicBezTo>
                  <a:close/>
                </a:path>
              </a:pathLst>
            </a:custGeom>
            <a:solidFill>
              <a:schemeClr val="accent2"/>
            </a:solidFill>
            <a:ln w="9525">
              <a:noFill/>
              <a:round/>
            </a:ln>
          </p:spPr>
          <p:txBody>
            <a:bodyPr vert="horz" wrap="square" lIns="121920" tIns="60960" rIns="121920" bIns="60960" numCol="1" anchor="t" anchorCtr="0" compatLnSpc="1"/>
            <a:lstStyle/>
            <a:p>
              <a:endParaRPr lang="en-US" sz="2400"/>
            </a:p>
          </p:txBody>
        </p:sp>
      </p:grpSp>
      <p:sp>
        <p:nvSpPr>
          <p:cNvPr id="47" name="Freeform 65"/>
          <p:cNvSpPr>
            <a:spLocks noEditPoints="1"/>
          </p:cNvSpPr>
          <p:nvPr/>
        </p:nvSpPr>
        <p:spPr bwMode="auto">
          <a:xfrm rot="20303856">
            <a:off x="9269558" y="2713539"/>
            <a:ext cx="486833" cy="541304"/>
          </a:xfrm>
          <a:custGeom>
            <a:avLst/>
            <a:gdLst/>
            <a:ahLst/>
            <a:cxnLst>
              <a:cxn ang="0">
                <a:pos x="151" y="125"/>
              </a:cxn>
              <a:cxn ang="0">
                <a:pos x="144" y="120"/>
              </a:cxn>
              <a:cxn ang="0">
                <a:pos x="107" y="104"/>
              </a:cxn>
              <a:cxn ang="0">
                <a:pos x="105" y="102"/>
              </a:cxn>
              <a:cxn ang="0">
                <a:pos x="102" y="95"/>
              </a:cxn>
              <a:cxn ang="0">
                <a:pos x="100" y="91"/>
              </a:cxn>
              <a:cxn ang="0">
                <a:pos x="99" y="89"/>
              </a:cxn>
              <a:cxn ang="0">
                <a:pos x="102" y="73"/>
              </a:cxn>
              <a:cxn ang="0">
                <a:pos x="102" y="72"/>
              </a:cxn>
              <a:cxn ang="0">
                <a:pos x="108" y="57"/>
              </a:cxn>
              <a:cxn ang="0">
                <a:pos x="108" y="57"/>
              </a:cxn>
              <a:cxn ang="0">
                <a:pos x="109" y="47"/>
              </a:cxn>
              <a:cxn ang="0">
                <a:pos x="108" y="45"/>
              </a:cxn>
              <a:cxn ang="0">
                <a:pos x="106" y="42"/>
              </a:cxn>
              <a:cxn ang="0">
                <a:pos x="106" y="27"/>
              </a:cxn>
              <a:cxn ang="0">
                <a:pos x="102" y="17"/>
              </a:cxn>
              <a:cxn ang="0">
                <a:pos x="97" y="13"/>
              </a:cxn>
              <a:cxn ang="0">
                <a:pos x="97" y="13"/>
              </a:cxn>
              <a:cxn ang="0">
                <a:pos x="95" y="6"/>
              </a:cxn>
              <a:cxn ang="0">
                <a:pos x="99" y="4"/>
              </a:cxn>
              <a:cxn ang="0">
                <a:pos x="83" y="3"/>
              </a:cxn>
              <a:cxn ang="0">
                <a:pos x="82" y="3"/>
              </a:cxn>
              <a:cxn ang="0">
                <a:pos x="79" y="4"/>
              </a:cxn>
              <a:cxn ang="0">
                <a:pos x="59" y="13"/>
              </a:cxn>
              <a:cxn ang="0">
                <a:pos x="51" y="25"/>
              </a:cxn>
              <a:cxn ang="0">
                <a:pos x="51" y="34"/>
              </a:cxn>
              <a:cxn ang="0">
                <a:pos x="51" y="42"/>
              </a:cxn>
              <a:cxn ang="0">
                <a:pos x="50" y="44"/>
              </a:cxn>
              <a:cxn ang="0">
                <a:pos x="48" y="48"/>
              </a:cxn>
              <a:cxn ang="0">
                <a:pos x="49" y="51"/>
              </a:cxn>
              <a:cxn ang="0">
                <a:pos x="51" y="59"/>
              </a:cxn>
              <a:cxn ang="0">
                <a:pos x="53" y="66"/>
              </a:cxn>
              <a:cxn ang="0">
                <a:pos x="58" y="77"/>
              </a:cxn>
              <a:cxn ang="0">
                <a:pos x="59" y="79"/>
              </a:cxn>
              <a:cxn ang="0">
                <a:pos x="58" y="89"/>
              </a:cxn>
              <a:cxn ang="0">
                <a:pos x="57" y="91"/>
              </a:cxn>
              <a:cxn ang="0">
                <a:pos x="54" y="95"/>
              </a:cxn>
              <a:cxn ang="0">
                <a:pos x="51" y="102"/>
              </a:cxn>
              <a:cxn ang="0">
                <a:pos x="50" y="103"/>
              </a:cxn>
              <a:cxn ang="0">
                <a:pos x="38" y="108"/>
              </a:cxn>
              <a:cxn ang="0">
                <a:pos x="25" y="114"/>
              </a:cxn>
              <a:cxn ang="0">
                <a:pos x="13" y="120"/>
              </a:cxn>
              <a:cxn ang="0">
                <a:pos x="6" y="125"/>
              </a:cxn>
              <a:cxn ang="0">
                <a:pos x="0" y="149"/>
              </a:cxn>
              <a:cxn ang="0">
                <a:pos x="61" y="170"/>
              </a:cxn>
              <a:cxn ang="0">
                <a:pos x="61" y="170"/>
              </a:cxn>
              <a:cxn ang="0">
                <a:pos x="90" y="171"/>
              </a:cxn>
              <a:cxn ang="0">
                <a:pos x="97" y="169"/>
              </a:cxn>
              <a:cxn ang="0">
                <a:pos x="157" y="149"/>
              </a:cxn>
              <a:cxn ang="0">
                <a:pos x="151" y="125"/>
              </a:cxn>
              <a:cxn ang="0">
                <a:pos x="62" y="158"/>
              </a:cxn>
              <a:cxn ang="0">
                <a:pos x="62" y="157"/>
              </a:cxn>
              <a:cxn ang="0">
                <a:pos x="62" y="157"/>
              </a:cxn>
              <a:cxn ang="0">
                <a:pos x="62" y="158"/>
              </a:cxn>
            </a:cxnLst>
            <a:rect l="0" t="0" r="r" b="b"/>
            <a:pathLst>
              <a:path w="157" h="175">
                <a:moveTo>
                  <a:pt x="151" y="125"/>
                </a:moveTo>
                <a:cubicBezTo>
                  <a:pt x="149" y="123"/>
                  <a:pt x="147" y="121"/>
                  <a:pt x="144" y="120"/>
                </a:cubicBezTo>
                <a:cubicBezTo>
                  <a:pt x="132" y="114"/>
                  <a:pt x="120" y="109"/>
                  <a:pt x="107" y="104"/>
                </a:cubicBezTo>
                <a:cubicBezTo>
                  <a:pt x="106" y="103"/>
                  <a:pt x="105" y="103"/>
                  <a:pt x="105" y="102"/>
                </a:cubicBezTo>
                <a:cubicBezTo>
                  <a:pt x="104" y="99"/>
                  <a:pt x="103" y="97"/>
                  <a:pt x="102" y="95"/>
                </a:cubicBezTo>
                <a:cubicBezTo>
                  <a:pt x="102" y="93"/>
                  <a:pt x="101" y="92"/>
                  <a:pt x="100" y="91"/>
                </a:cubicBezTo>
                <a:cubicBezTo>
                  <a:pt x="99" y="91"/>
                  <a:pt x="99" y="90"/>
                  <a:pt x="99" y="89"/>
                </a:cubicBezTo>
                <a:cubicBezTo>
                  <a:pt x="99" y="84"/>
                  <a:pt x="97" y="78"/>
                  <a:pt x="102" y="73"/>
                </a:cubicBezTo>
                <a:cubicBezTo>
                  <a:pt x="102" y="73"/>
                  <a:pt x="102" y="73"/>
                  <a:pt x="102" y="72"/>
                </a:cubicBezTo>
                <a:cubicBezTo>
                  <a:pt x="104" y="68"/>
                  <a:pt x="105" y="62"/>
                  <a:pt x="108" y="57"/>
                </a:cubicBezTo>
                <a:cubicBezTo>
                  <a:pt x="108" y="57"/>
                  <a:pt x="108" y="57"/>
                  <a:pt x="108" y="57"/>
                </a:cubicBezTo>
                <a:cubicBezTo>
                  <a:pt x="108" y="54"/>
                  <a:pt x="108" y="50"/>
                  <a:pt x="109" y="47"/>
                </a:cubicBezTo>
                <a:cubicBezTo>
                  <a:pt x="109" y="46"/>
                  <a:pt x="108" y="46"/>
                  <a:pt x="108" y="45"/>
                </a:cubicBezTo>
                <a:cubicBezTo>
                  <a:pt x="106" y="45"/>
                  <a:pt x="106" y="43"/>
                  <a:pt x="106" y="42"/>
                </a:cubicBezTo>
                <a:cubicBezTo>
                  <a:pt x="106" y="35"/>
                  <a:pt x="106" y="34"/>
                  <a:pt x="106" y="27"/>
                </a:cubicBezTo>
                <a:cubicBezTo>
                  <a:pt x="106" y="24"/>
                  <a:pt x="105" y="20"/>
                  <a:pt x="102" y="17"/>
                </a:cubicBezTo>
                <a:cubicBezTo>
                  <a:pt x="100" y="16"/>
                  <a:pt x="99" y="14"/>
                  <a:pt x="97" y="13"/>
                </a:cubicBezTo>
                <a:cubicBezTo>
                  <a:pt x="97" y="13"/>
                  <a:pt x="97" y="13"/>
                  <a:pt x="97" y="13"/>
                </a:cubicBezTo>
                <a:cubicBezTo>
                  <a:pt x="97" y="13"/>
                  <a:pt x="92" y="9"/>
                  <a:pt x="95" y="6"/>
                </a:cubicBezTo>
                <a:cubicBezTo>
                  <a:pt x="96" y="4"/>
                  <a:pt x="99" y="4"/>
                  <a:pt x="99" y="4"/>
                </a:cubicBezTo>
                <a:cubicBezTo>
                  <a:pt x="99" y="4"/>
                  <a:pt x="95" y="0"/>
                  <a:pt x="83" y="3"/>
                </a:cubicBezTo>
                <a:cubicBezTo>
                  <a:pt x="82" y="3"/>
                  <a:pt x="82" y="3"/>
                  <a:pt x="82" y="3"/>
                </a:cubicBezTo>
                <a:cubicBezTo>
                  <a:pt x="81" y="3"/>
                  <a:pt x="80" y="4"/>
                  <a:pt x="79" y="4"/>
                </a:cubicBezTo>
                <a:cubicBezTo>
                  <a:pt x="72" y="6"/>
                  <a:pt x="65" y="8"/>
                  <a:pt x="59" y="13"/>
                </a:cubicBezTo>
                <a:cubicBezTo>
                  <a:pt x="55" y="16"/>
                  <a:pt x="52" y="20"/>
                  <a:pt x="51" y="25"/>
                </a:cubicBezTo>
                <a:cubicBezTo>
                  <a:pt x="51" y="28"/>
                  <a:pt x="51" y="31"/>
                  <a:pt x="51" y="34"/>
                </a:cubicBezTo>
                <a:cubicBezTo>
                  <a:pt x="51" y="38"/>
                  <a:pt x="51" y="37"/>
                  <a:pt x="51" y="42"/>
                </a:cubicBezTo>
                <a:cubicBezTo>
                  <a:pt x="51" y="43"/>
                  <a:pt x="51" y="44"/>
                  <a:pt x="50" y="44"/>
                </a:cubicBezTo>
                <a:cubicBezTo>
                  <a:pt x="48" y="45"/>
                  <a:pt x="48" y="46"/>
                  <a:pt x="48" y="48"/>
                </a:cubicBezTo>
                <a:cubicBezTo>
                  <a:pt x="49" y="49"/>
                  <a:pt x="48" y="50"/>
                  <a:pt x="49" y="51"/>
                </a:cubicBezTo>
                <a:cubicBezTo>
                  <a:pt x="49" y="54"/>
                  <a:pt x="50" y="57"/>
                  <a:pt x="51" y="59"/>
                </a:cubicBezTo>
                <a:cubicBezTo>
                  <a:pt x="51" y="62"/>
                  <a:pt x="53" y="64"/>
                  <a:pt x="53" y="66"/>
                </a:cubicBezTo>
                <a:cubicBezTo>
                  <a:pt x="54" y="70"/>
                  <a:pt x="55" y="74"/>
                  <a:pt x="58" y="77"/>
                </a:cubicBezTo>
                <a:cubicBezTo>
                  <a:pt x="59" y="78"/>
                  <a:pt x="59" y="79"/>
                  <a:pt x="59" y="79"/>
                </a:cubicBezTo>
                <a:cubicBezTo>
                  <a:pt x="59" y="83"/>
                  <a:pt x="58" y="86"/>
                  <a:pt x="58" y="89"/>
                </a:cubicBezTo>
                <a:cubicBezTo>
                  <a:pt x="58" y="90"/>
                  <a:pt x="57" y="91"/>
                  <a:pt x="57" y="91"/>
                </a:cubicBezTo>
                <a:cubicBezTo>
                  <a:pt x="54" y="91"/>
                  <a:pt x="54" y="93"/>
                  <a:pt x="54" y="95"/>
                </a:cubicBezTo>
                <a:cubicBezTo>
                  <a:pt x="53" y="97"/>
                  <a:pt x="52" y="99"/>
                  <a:pt x="51" y="102"/>
                </a:cubicBezTo>
                <a:cubicBezTo>
                  <a:pt x="51" y="102"/>
                  <a:pt x="50" y="103"/>
                  <a:pt x="50" y="103"/>
                </a:cubicBezTo>
                <a:cubicBezTo>
                  <a:pt x="46" y="105"/>
                  <a:pt x="42" y="107"/>
                  <a:pt x="38" y="108"/>
                </a:cubicBezTo>
                <a:cubicBezTo>
                  <a:pt x="33" y="110"/>
                  <a:pt x="29" y="112"/>
                  <a:pt x="25" y="114"/>
                </a:cubicBezTo>
                <a:cubicBezTo>
                  <a:pt x="21" y="116"/>
                  <a:pt x="17" y="118"/>
                  <a:pt x="13" y="120"/>
                </a:cubicBezTo>
                <a:cubicBezTo>
                  <a:pt x="10" y="122"/>
                  <a:pt x="8" y="123"/>
                  <a:pt x="6" y="125"/>
                </a:cubicBezTo>
                <a:cubicBezTo>
                  <a:pt x="0" y="149"/>
                  <a:pt x="0" y="149"/>
                  <a:pt x="0" y="149"/>
                </a:cubicBezTo>
                <a:cubicBezTo>
                  <a:pt x="24" y="149"/>
                  <a:pt x="39" y="165"/>
                  <a:pt x="61" y="170"/>
                </a:cubicBezTo>
                <a:cubicBezTo>
                  <a:pt x="61" y="170"/>
                  <a:pt x="61" y="170"/>
                  <a:pt x="61" y="170"/>
                </a:cubicBezTo>
                <a:cubicBezTo>
                  <a:pt x="61" y="170"/>
                  <a:pt x="77" y="175"/>
                  <a:pt x="90" y="171"/>
                </a:cubicBezTo>
                <a:cubicBezTo>
                  <a:pt x="93" y="171"/>
                  <a:pt x="95" y="170"/>
                  <a:pt x="97" y="169"/>
                </a:cubicBezTo>
                <a:cubicBezTo>
                  <a:pt x="117" y="162"/>
                  <a:pt x="143" y="149"/>
                  <a:pt x="157" y="149"/>
                </a:cubicBezTo>
                <a:lnTo>
                  <a:pt x="151" y="125"/>
                </a:lnTo>
                <a:close/>
                <a:moveTo>
                  <a:pt x="62" y="158"/>
                </a:moveTo>
                <a:cubicBezTo>
                  <a:pt x="62" y="157"/>
                  <a:pt x="62" y="157"/>
                  <a:pt x="62" y="157"/>
                </a:cubicBezTo>
                <a:cubicBezTo>
                  <a:pt x="62" y="157"/>
                  <a:pt x="62" y="157"/>
                  <a:pt x="62" y="157"/>
                </a:cubicBezTo>
                <a:lnTo>
                  <a:pt x="62" y="158"/>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48" name="Freeform 101"/>
          <p:cNvSpPr>
            <a:spLocks noEditPoints="1"/>
          </p:cNvSpPr>
          <p:nvPr/>
        </p:nvSpPr>
        <p:spPr bwMode="auto">
          <a:xfrm>
            <a:off x="8011699" y="3251745"/>
            <a:ext cx="596612" cy="551967"/>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49" name="Freeform 66"/>
          <p:cNvSpPr>
            <a:spLocks noEditPoints="1"/>
          </p:cNvSpPr>
          <p:nvPr/>
        </p:nvSpPr>
        <p:spPr bwMode="auto">
          <a:xfrm>
            <a:off x="7866207" y="2521339"/>
            <a:ext cx="330200" cy="256117"/>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0" name="Freeform 64"/>
          <p:cNvSpPr>
            <a:spLocks noEditPoints="1"/>
          </p:cNvSpPr>
          <p:nvPr/>
        </p:nvSpPr>
        <p:spPr bwMode="auto">
          <a:xfrm rot="19719836">
            <a:off x="10317333" y="2706942"/>
            <a:ext cx="305411" cy="459831"/>
          </a:xfrm>
          <a:custGeom>
            <a:avLst/>
            <a:gdLst/>
            <a:ahLst/>
            <a:cxnLst>
              <a:cxn ang="0">
                <a:pos x="37" y="20"/>
              </a:cxn>
              <a:cxn ang="0">
                <a:pos x="20" y="40"/>
              </a:cxn>
              <a:cxn ang="0">
                <a:pos x="11" y="47"/>
              </a:cxn>
              <a:cxn ang="0">
                <a:pos x="11" y="48"/>
              </a:cxn>
              <a:cxn ang="0">
                <a:pos x="15" y="54"/>
              </a:cxn>
              <a:cxn ang="0">
                <a:pos x="7" y="62"/>
              </a:cxn>
              <a:cxn ang="0">
                <a:pos x="0" y="54"/>
              </a:cxn>
              <a:cxn ang="0">
                <a:pos x="4" y="48"/>
              </a:cxn>
              <a:cxn ang="0">
                <a:pos x="4" y="15"/>
              </a:cxn>
              <a:cxn ang="0">
                <a:pos x="0" y="8"/>
              </a:cxn>
              <a:cxn ang="0">
                <a:pos x="7" y="0"/>
              </a:cxn>
              <a:cxn ang="0">
                <a:pos x="15" y="8"/>
              </a:cxn>
              <a:cxn ang="0">
                <a:pos x="11" y="15"/>
              </a:cxn>
              <a:cxn ang="0">
                <a:pos x="11" y="35"/>
              </a:cxn>
              <a:cxn ang="0">
                <a:pos x="18" y="33"/>
              </a:cxn>
              <a:cxn ang="0">
                <a:pos x="29" y="20"/>
              </a:cxn>
              <a:cxn ang="0">
                <a:pos x="25" y="13"/>
              </a:cxn>
              <a:cxn ang="0">
                <a:pos x="33" y="6"/>
              </a:cxn>
              <a:cxn ang="0">
                <a:pos x="41" y="13"/>
              </a:cxn>
              <a:cxn ang="0">
                <a:pos x="37" y="20"/>
              </a:cxn>
              <a:cxn ang="0">
                <a:pos x="7" y="4"/>
              </a:cxn>
              <a:cxn ang="0">
                <a:pos x="4" y="8"/>
              </a:cxn>
              <a:cxn ang="0">
                <a:pos x="7" y="12"/>
              </a:cxn>
              <a:cxn ang="0">
                <a:pos x="11" y="8"/>
              </a:cxn>
              <a:cxn ang="0">
                <a:pos x="7" y="4"/>
              </a:cxn>
              <a:cxn ang="0">
                <a:pos x="7" y="51"/>
              </a:cxn>
              <a:cxn ang="0">
                <a:pos x="4" y="54"/>
              </a:cxn>
              <a:cxn ang="0">
                <a:pos x="7" y="58"/>
              </a:cxn>
              <a:cxn ang="0">
                <a:pos x="11" y="54"/>
              </a:cxn>
              <a:cxn ang="0">
                <a:pos x="7" y="51"/>
              </a:cxn>
              <a:cxn ang="0">
                <a:pos x="33" y="9"/>
              </a:cxn>
              <a:cxn ang="0">
                <a:pos x="29" y="13"/>
              </a:cxn>
              <a:cxn ang="0">
                <a:pos x="33" y="17"/>
              </a:cxn>
              <a:cxn ang="0">
                <a:pos x="37" y="13"/>
              </a:cxn>
              <a:cxn ang="0">
                <a:pos x="33" y="9"/>
              </a:cxn>
            </a:cxnLst>
            <a:rect l="0" t="0" r="r" b="b"/>
            <a:pathLst>
              <a:path w="41" h="62">
                <a:moveTo>
                  <a:pt x="37" y="20"/>
                </a:moveTo>
                <a:cubicBezTo>
                  <a:pt x="37" y="34"/>
                  <a:pt x="27" y="38"/>
                  <a:pt x="20" y="40"/>
                </a:cubicBezTo>
                <a:cubicBezTo>
                  <a:pt x="13" y="42"/>
                  <a:pt x="11" y="43"/>
                  <a:pt x="11" y="47"/>
                </a:cubicBezTo>
                <a:cubicBezTo>
                  <a:pt x="11" y="48"/>
                  <a:pt x="11" y="48"/>
                  <a:pt x="11" y="48"/>
                </a:cubicBezTo>
                <a:cubicBezTo>
                  <a:pt x="14" y="49"/>
                  <a:pt x="15" y="52"/>
                  <a:pt x="15" y="54"/>
                </a:cubicBezTo>
                <a:cubicBezTo>
                  <a:pt x="15" y="59"/>
                  <a:pt x="12" y="62"/>
                  <a:pt x="7" y="62"/>
                </a:cubicBezTo>
                <a:cubicBezTo>
                  <a:pt x="3" y="62"/>
                  <a:pt x="0" y="59"/>
                  <a:pt x="0" y="54"/>
                </a:cubicBezTo>
                <a:cubicBezTo>
                  <a:pt x="0" y="52"/>
                  <a:pt x="1" y="49"/>
                  <a:pt x="4" y="48"/>
                </a:cubicBezTo>
                <a:cubicBezTo>
                  <a:pt x="4" y="15"/>
                  <a:pt x="4" y="15"/>
                  <a:pt x="4" y="15"/>
                </a:cubicBezTo>
                <a:cubicBezTo>
                  <a:pt x="1" y="14"/>
                  <a:pt x="0" y="11"/>
                  <a:pt x="0" y="8"/>
                </a:cubicBezTo>
                <a:cubicBezTo>
                  <a:pt x="0" y="4"/>
                  <a:pt x="3" y="0"/>
                  <a:pt x="7" y="0"/>
                </a:cubicBezTo>
                <a:cubicBezTo>
                  <a:pt x="12" y="0"/>
                  <a:pt x="15" y="4"/>
                  <a:pt x="15" y="8"/>
                </a:cubicBezTo>
                <a:cubicBezTo>
                  <a:pt x="15" y="11"/>
                  <a:pt x="14" y="14"/>
                  <a:pt x="11" y="15"/>
                </a:cubicBezTo>
                <a:cubicBezTo>
                  <a:pt x="11" y="35"/>
                  <a:pt x="11" y="35"/>
                  <a:pt x="11" y="35"/>
                </a:cubicBezTo>
                <a:cubicBezTo>
                  <a:pt x="13" y="34"/>
                  <a:pt x="16" y="33"/>
                  <a:pt x="18" y="33"/>
                </a:cubicBezTo>
                <a:cubicBezTo>
                  <a:pt x="25" y="30"/>
                  <a:pt x="29" y="28"/>
                  <a:pt x="29" y="20"/>
                </a:cubicBezTo>
                <a:cubicBezTo>
                  <a:pt x="27" y="19"/>
                  <a:pt x="25" y="16"/>
                  <a:pt x="25" y="13"/>
                </a:cubicBezTo>
                <a:cubicBezTo>
                  <a:pt x="25" y="9"/>
                  <a:pt x="29" y="6"/>
                  <a:pt x="33" y="6"/>
                </a:cubicBezTo>
                <a:cubicBezTo>
                  <a:pt x="37" y="6"/>
                  <a:pt x="41" y="9"/>
                  <a:pt x="41" y="13"/>
                </a:cubicBezTo>
                <a:cubicBezTo>
                  <a:pt x="41" y="16"/>
                  <a:pt x="39" y="19"/>
                  <a:pt x="37" y="20"/>
                </a:cubicBezTo>
                <a:close/>
                <a:moveTo>
                  <a:pt x="7" y="4"/>
                </a:moveTo>
                <a:cubicBezTo>
                  <a:pt x="5" y="4"/>
                  <a:pt x="4" y="6"/>
                  <a:pt x="4" y="8"/>
                </a:cubicBezTo>
                <a:cubicBezTo>
                  <a:pt x="4" y="10"/>
                  <a:pt x="5" y="12"/>
                  <a:pt x="7" y="12"/>
                </a:cubicBezTo>
                <a:cubicBezTo>
                  <a:pt x="10" y="12"/>
                  <a:pt x="11" y="10"/>
                  <a:pt x="11" y="8"/>
                </a:cubicBezTo>
                <a:cubicBezTo>
                  <a:pt x="11" y="6"/>
                  <a:pt x="10" y="4"/>
                  <a:pt x="7" y="4"/>
                </a:cubicBezTo>
                <a:close/>
                <a:moveTo>
                  <a:pt x="7" y="51"/>
                </a:moveTo>
                <a:cubicBezTo>
                  <a:pt x="5" y="51"/>
                  <a:pt x="4" y="52"/>
                  <a:pt x="4" y="54"/>
                </a:cubicBezTo>
                <a:cubicBezTo>
                  <a:pt x="4" y="57"/>
                  <a:pt x="5" y="58"/>
                  <a:pt x="7" y="58"/>
                </a:cubicBezTo>
                <a:cubicBezTo>
                  <a:pt x="10" y="58"/>
                  <a:pt x="11" y="57"/>
                  <a:pt x="11" y="54"/>
                </a:cubicBezTo>
                <a:cubicBezTo>
                  <a:pt x="11" y="52"/>
                  <a:pt x="10" y="51"/>
                  <a:pt x="7" y="51"/>
                </a:cubicBezTo>
                <a:close/>
                <a:moveTo>
                  <a:pt x="33" y="9"/>
                </a:moveTo>
                <a:cubicBezTo>
                  <a:pt x="31" y="9"/>
                  <a:pt x="29" y="11"/>
                  <a:pt x="29" y="13"/>
                </a:cubicBezTo>
                <a:cubicBezTo>
                  <a:pt x="29" y="15"/>
                  <a:pt x="31" y="17"/>
                  <a:pt x="33" y="17"/>
                </a:cubicBezTo>
                <a:cubicBezTo>
                  <a:pt x="35" y="17"/>
                  <a:pt x="37" y="15"/>
                  <a:pt x="37" y="13"/>
                </a:cubicBezTo>
                <a:cubicBezTo>
                  <a:pt x="37" y="11"/>
                  <a:pt x="35" y="9"/>
                  <a:pt x="33"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1" name="Freeform 118"/>
          <p:cNvSpPr>
            <a:spLocks noEditPoints="1"/>
          </p:cNvSpPr>
          <p:nvPr/>
        </p:nvSpPr>
        <p:spPr bwMode="auto">
          <a:xfrm>
            <a:off x="8818707" y="2176447"/>
            <a:ext cx="315384" cy="306917"/>
          </a:xfrm>
          <a:custGeom>
            <a:avLst/>
            <a:gdLst/>
            <a:ahLst/>
            <a:cxnLst>
              <a:cxn ang="0">
                <a:pos x="53" y="58"/>
              </a:cxn>
              <a:cxn ang="0">
                <a:pos x="31" y="67"/>
              </a:cxn>
              <a:cxn ang="0">
                <a:pos x="0" y="36"/>
              </a:cxn>
              <a:cxn ang="0">
                <a:pos x="31" y="5"/>
              </a:cxn>
              <a:cxn ang="0">
                <a:pos x="31" y="36"/>
              </a:cxn>
              <a:cxn ang="0">
                <a:pos x="53" y="58"/>
              </a:cxn>
              <a:cxn ang="0">
                <a:pos x="36" y="31"/>
              </a:cxn>
              <a:cxn ang="0">
                <a:pos x="36" y="0"/>
              </a:cxn>
              <a:cxn ang="0">
                <a:pos x="67" y="31"/>
              </a:cxn>
              <a:cxn ang="0">
                <a:pos x="36" y="31"/>
              </a:cxn>
              <a:cxn ang="0">
                <a:pos x="69" y="36"/>
              </a:cxn>
              <a:cxn ang="0">
                <a:pos x="60" y="58"/>
              </a:cxn>
              <a:cxn ang="0">
                <a:pos x="38" y="36"/>
              </a:cxn>
              <a:cxn ang="0">
                <a:pos x="69" y="36"/>
              </a:cxn>
            </a:cxnLst>
            <a:rect l="0" t="0" r="r" b="b"/>
            <a:pathLst>
              <a:path w="69" h="67">
                <a:moveTo>
                  <a:pt x="53" y="58"/>
                </a:moveTo>
                <a:cubicBezTo>
                  <a:pt x="47" y="64"/>
                  <a:pt x="39" y="67"/>
                  <a:pt x="31" y="67"/>
                </a:cubicBezTo>
                <a:cubicBezTo>
                  <a:pt x="14" y="67"/>
                  <a:pt x="0" y="53"/>
                  <a:pt x="0" y="36"/>
                </a:cubicBezTo>
                <a:cubicBezTo>
                  <a:pt x="0" y="19"/>
                  <a:pt x="14" y="5"/>
                  <a:pt x="31" y="5"/>
                </a:cubicBezTo>
                <a:cubicBezTo>
                  <a:pt x="31" y="36"/>
                  <a:pt x="31" y="36"/>
                  <a:pt x="31" y="36"/>
                </a:cubicBezTo>
                <a:lnTo>
                  <a:pt x="53" y="58"/>
                </a:lnTo>
                <a:close/>
                <a:moveTo>
                  <a:pt x="36" y="31"/>
                </a:moveTo>
                <a:cubicBezTo>
                  <a:pt x="36" y="0"/>
                  <a:pt x="36" y="0"/>
                  <a:pt x="36" y="0"/>
                </a:cubicBezTo>
                <a:cubicBezTo>
                  <a:pt x="53" y="0"/>
                  <a:pt x="67" y="14"/>
                  <a:pt x="67" y="31"/>
                </a:cubicBezTo>
                <a:lnTo>
                  <a:pt x="36" y="31"/>
                </a:lnTo>
                <a:close/>
                <a:moveTo>
                  <a:pt x="69" y="36"/>
                </a:moveTo>
                <a:cubicBezTo>
                  <a:pt x="69" y="45"/>
                  <a:pt x="66" y="53"/>
                  <a:pt x="60" y="58"/>
                </a:cubicBezTo>
                <a:cubicBezTo>
                  <a:pt x="38" y="36"/>
                  <a:pt x="38" y="36"/>
                  <a:pt x="38" y="36"/>
                </a:cubicBezTo>
                <a:lnTo>
                  <a:pt x="69" y="36"/>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2" name="Freeform 13"/>
          <p:cNvSpPr>
            <a:spLocks noEditPoints="1"/>
          </p:cNvSpPr>
          <p:nvPr/>
        </p:nvSpPr>
        <p:spPr bwMode="auto">
          <a:xfrm rot="905060">
            <a:off x="10742757" y="3730080"/>
            <a:ext cx="279400" cy="279400"/>
          </a:xfrm>
          <a:custGeom>
            <a:avLst/>
            <a:gdLst/>
            <a:ahLst/>
            <a:cxnLst>
              <a:cxn ang="0">
                <a:pos x="60" y="40"/>
              </a:cxn>
              <a:cxn ang="0">
                <a:pos x="40" y="60"/>
              </a:cxn>
              <a:cxn ang="0">
                <a:pos x="36" y="61"/>
              </a:cxn>
              <a:cxn ang="0">
                <a:pos x="33" y="60"/>
              </a:cxn>
              <a:cxn ang="0">
                <a:pos x="4" y="31"/>
              </a:cxn>
              <a:cxn ang="0">
                <a:pos x="0" y="22"/>
              </a:cxn>
              <a:cxn ang="0">
                <a:pos x="0" y="6"/>
              </a:cxn>
              <a:cxn ang="0">
                <a:pos x="6" y="0"/>
              </a:cxn>
              <a:cxn ang="0">
                <a:pos x="22" y="0"/>
              </a:cxn>
              <a:cxn ang="0">
                <a:pos x="31" y="4"/>
              </a:cxn>
              <a:cxn ang="0">
                <a:pos x="60" y="33"/>
              </a:cxn>
              <a:cxn ang="0">
                <a:pos x="61" y="36"/>
              </a:cxn>
              <a:cxn ang="0">
                <a:pos x="60" y="40"/>
              </a:cxn>
              <a:cxn ang="0">
                <a:pos x="13" y="8"/>
              </a:cxn>
              <a:cxn ang="0">
                <a:pos x="8" y="13"/>
              </a:cxn>
              <a:cxn ang="0">
                <a:pos x="13" y="18"/>
              </a:cxn>
              <a:cxn ang="0">
                <a:pos x="18" y="13"/>
              </a:cxn>
              <a:cxn ang="0">
                <a:pos x="13" y="8"/>
              </a:cxn>
            </a:cxnLst>
            <a:rect l="0" t="0" r="r" b="b"/>
            <a:pathLst>
              <a:path w="61" h="61">
                <a:moveTo>
                  <a:pt x="60" y="40"/>
                </a:moveTo>
                <a:cubicBezTo>
                  <a:pt x="40" y="60"/>
                  <a:pt x="40" y="60"/>
                  <a:pt x="40" y="60"/>
                </a:cubicBezTo>
                <a:cubicBezTo>
                  <a:pt x="39" y="61"/>
                  <a:pt x="38" y="61"/>
                  <a:pt x="36" y="61"/>
                </a:cubicBezTo>
                <a:cubicBezTo>
                  <a:pt x="35" y="61"/>
                  <a:pt x="34" y="61"/>
                  <a:pt x="33" y="60"/>
                </a:cubicBezTo>
                <a:cubicBezTo>
                  <a:pt x="4" y="31"/>
                  <a:pt x="4" y="31"/>
                  <a:pt x="4" y="31"/>
                </a:cubicBezTo>
                <a:cubicBezTo>
                  <a:pt x="2" y="29"/>
                  <a:pt x="0" y="25"/>
                  <a:pt x="0" y="22"/>
                </a:cubicBezTo>
                <a:cubicBezTo>
                  <a:pt x="0" y="6"/>
                  <a:pt x="0" y="6"/>
                  <a:pt x="0" y="6"/>
                </a:cubicBezTo>
                <a:cubicBezTo>
                  <a:pt x="0" y="3"/>
                  <a:pt x="3" y="0"/>
                  <a:pt x="6" y="0"/>
                </a:cubicBezTo>
                <a:cubicBezTo>
                  <a:pt x="22" y="0"/>
                  <a:pt x="22" y="0"/>
                  <a:pt x="22" y="0"/>
                </a:cubicBezTo>
                <a:cubicBezTo>
                  <a:pt x="25" y="0"/>
                  <a:pt x="29" y="2"/>
                  <a:pt x="31" y="4"/>
                </a:cubicBezTo>
                <a:cubicBezTo>
                  <a:pt x="60" y="33"/>
                  <a:pt x="60" y="33"/>
                  <a:pt x="60" y="33"/>
                </a:cubicBezTo>
                <a:cubicBezTo>
                  <a:pt x="61" y="34"/>
                  <a:pt x="61" y="35"/>
                  <a:pt x="61" y="36"/>
                </a:cubicBezTo>
                <a:cubicBezTo>
                  <a:pt x="61" y="38"/>
                  <a:pt x="61" y="39"/>
                  <a:pt x="60" y="40"/>
                </a:cubicBezTo>
                <a:close/>
                <a:moveTo>
                  <a:pt x="13" y="8"/>
                </a:moveTo>
                <a:cubicBezTo>
                  <a:pt x="10" y="8"/>
                  <a:pt x="8" y="10"/>
                  <a:pt x="8" y="13"/>
                </a:cubicBezTo>
                <a:cubicBezTo>
                  <a:pt x="8" y="16"/>
                  <a:pt x="10" y="18"/>
                  <a:pt x="13" y="18"/>
                </a:cubicBezTo>
                <a:cubicBezTo>
                  <a:pt x="16" y="18"/>
                  <a:pt x="18" y="16"/>
                  <a:pt x="18" y="13"/>
                </a:cubicBezTo>
                <a:cubicBezTo>
                  <a:pt x="18" y="10"/>
                  <a:pt x="16" y="8"/>
                  <a:pt x="13" y="8"/>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3" name="Freeform 57"/>
          <p:cNvSpPr>
            <a:spLocks noEditPoints="1"/>
          </p:cNvSpPr>
          <p:nvPr/>
        </p:nvSpPr>
        <p:spPr bwMode="auto">
          <a:xfrm rot="19923664">
            <a:off x="9697379" y="2099515"/>
            <a:ext cx="298451" cy="264584"/>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grpSp>
        <p:nvGrpSpPr>
          <p:cNvPr id="54" name="Group 177"/>
          <p:cNvGrpSpPr/>
          <p:nvPr/>
        </p:nvGrpSpPr>
        <p:grpSpPr>
          <a:xfrm>
            <a:off x="9045191" y="3584031"/>
            <a:ext cx="1710267" cy="1866900"/>
            <a:chOff x="6783893" y="2688023"/>
            <a:chExt cx="1282700" cy="1400175"/>
          </a:xfrm>
        </p:grpSpPr>
        <p:sp>
          <p:nvSpPr>
            <p:cNvPr id="55" name="Freeform 109"/>
            <p:cNvSpPr/>
            <p:nvPr/>
          </p:nvSpPr>
          <p:spPr bwMode="auto">
            <a:xfrm>
              <a:off x="7182355" y="3343660"/>
              <a:ext cx="884238" cy="744538"/>
            </a:xfrm>
            <a:custGeom>
              <a:avLst/>
              <a:gdLst/>
              <a:ahLst/>
              <a:cxnLst>
                <a:cxn ang="0">
                  <a:pos x="557" y="0"/>
                </a:cxn>
                <a:cxn ang="0">
                  <a:pos x="441" y="296"/>
                </a:cxn>
                <a:cxn ang="0">
                  <a:pos x="0" y="469"/>
                </a:cxn>
                <a:cxn ang="0">
                  <a:pos x="118" y="170"/>
                </a:cxn>
                <a:cxn ang="0">
                  <a:pos x="557" y="0"/>
                </a:cxn>
              </a:cxnLst>
              <a:rect l="0" t="0" r="r" b="b"/>
              <a:pathLst>
                <a:path w="557" h="469">
                  <a:moveTo>
                    <a:pt x="557" y="0"/>
                  </a:moveTo>
                  <a:lnTo>
                    <a:pt x="441" y="296"/>
                  </a:lnTo>
                  <a:lnTo>
                    <a:pt x="0" y="469"/>
                  </a:lnTo>
                  <a:lnTo>
                    <a:pt x="118" y="170"/>
                  </a:lnTo>
                  <a:lnTo>
                    <a:pt x="557" y="0"/>
                  </a:lnTo>
                  <a:close/>
                </a:path>
              </a:pathLst>
            </a:custGeom>
            <a:solidFill>
              <a:schemeClr val="accent2">
                <a:lumMod val="50000"/>
              </a:schemeClr>
            </a:solidFill>
            <a:ln w="9525">
              <a:noFill/>
              <a:round/>
            </a:ln>
          </p:spPr>
          <p:txBody>
            <a:bodyPr vert="horz" wrap="square" lIns="121920" tIns="60960" rIns="121920" bIns="60960" numCol="1" anchor="t" anchorCtr="0" compatLnSpc="1"/>
            <a:lstStyle/>
            <a:p>
              <a:endParaRPr lang="en-US" sz="2400"/>
            </a:p>
          </p:txBody>
        </p:sp>
        <p:sp>
          <p:nvSpPr>
            <p:cNvPr id="56" name="Freeform 110"/>
            <p:cNvSpPr/>
            <p:nvPr/>
          </p:nvSpPr>
          <p:spPr bwMode="auto">
            <a:xfrm>
              <a:off x="6783893" y="2905510"/>
              <a:ext cx="585788" cy="1182688"/>
            </a:xfrm>
            <a:custGeom>
              <a:avLst/>
              <a:gdLst/>
              <a:ahLst/>
              <a:cxnLst>
                <a:cxn ang="0">
                  <a:pos x="369" y="446"/>
                </a:cxn>
                <a:cxn ang="0">
                  <a:pos x="251" y="745"/>
                </a:cxn>
                <a:cxn ang="0">
                  <a:pos x="0" y="297"/>
                </a:cxn>
                <a:cxn ang="0">
                  <a:pos x="118" y="0"/>
                </a:cxn>
                <a:cxn ang="0">
                  <a:pos x="369" y="446"/>
                </a:cxn>
              </a:cxnLst>
              <a:rect l="0" t="0" r="r" b="b"/>
              <a:pathLst>
                <a:path w="369" h="745">
                  <a:moveTo>
                    <a:pt x="369" y="446"/>
                  </a:moveTo>
                  <a:lnTo>
                    <a:pt x="251" y="745"/>
                  </a:lnTo>
                  <a:lnTo>
                    <a:pt x="0" y="297"/>
                  </a:lnTo>
                  <a:lnTo>
                    <a:pt x="118" y="0"/>
                  </a:lnTo>
                  <a:lnTo>
                    <a:pt x="369" y="446"/>
                  </a:lnTo>
                  <a:close/>
                </a:path>
              </a:pathLst>
            </a:custGeom>
            <a:solidFill>
              <a:schemeClr val="accent2">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57" name="Freeform 111"/>
            <p:cNvSpPr/>
            <p:nvPr/>
          </p:nvSpPr>
          <p:spPr bwMode="auto">
            <a:xfrm>
              <a:off x="6971218" y="2688023"/>
              <a:ext cx="1095375" cy="925513"/>
            </a:xfrm>
            <a:custGeom>
              <a:avLst/>
              <a:gdLst/>
              <a:ahLst/>
              <a:cxnLst>
                <a:cxn ang="0">
                  <a:pos x="0" y="58"/>
                </a:cxn>
                <a:cxn ang="0">
                  <a:pos x="94" y="28"/>
                </a:cxn>
                <a:cxn ang="0">
                  <a:pos x="183" y="0"/>
                </a:cxn>
                <a:cxn ang="0">
                  <a:pos x="236" y="85"/>
                </a:cxn>
                <a:cxn ang="0">
                  <a:pos x="291" y="174"/>
                </a:cxn>
                <a:cxn ang="0">
                  <a:pos x="202" y="209"/>
                </a:cxn>
                <a:cxn ang="0">
                  <a:pos x="106" y="246"/>
                </a:cxn>
                <a:cxn ang="0">
                  <a:pos x="51" y="150"/>
                </a:cxn>
                <a:cxn ang="0">
                  <a:pos x="0" y="58"/>
                </a:cxn>
              </a:cxnLst>
              <a:rect l="0" t="0" r="r" b="b"/>
              <a:pathLst>
                <a:path w="291" h="246">
                  <a:moveTo>
                    <a:pt x="0" y="58"/>
                  </a:moveTo>
                  <a:cubicBezTo>
                    <a:pt x="32" y="48"/>
                    <a:pt x="63" y="38"/>
                    <a:pt x="94" y="28"/>
                  </a:cubicBezTo>
                  <a:cubicBezTo>
                    <a:pt x="124" y="19"/>
                    <a:pt x="154" y="10"/>
                    <a:pt x="183" y="0"/>
                  </a:cubicBezTo>
                  <a:cubicBezTo>
                    <a:pt x="200" y="28"/>
                    <a:pt x="218" y="56"/>
                    <a:pt x="236" y="85"/>
                  </a:cubicBezTo>
                  <a:cubicBezTo>
                    <a:pt x="254" y="114"/>
                    <a:pt x="273" y="144"/>
                    <a:pt x="291" y="174"/>
                  </a:cubicBezTo>
                  <a:cubicBezTo>
                    <a:pt x="262" y="185"/>
                    <a:pt x="232" y="197"/>
                    <a:pt x="202" y="209"/>
                  </a:cubicBezTo>
                  <a:cubicBezTo>
                    <a:pt x="170" y="221"/>
                    <a:pt x="138" y="234"/>
                    <a:pt x="106" y="246"/>
                  </a:cubicBezTo>
                  <a:cubicBezTo>
                    <a:pt x="87" y="214"/>
                    <a:pt x="69" y="182"/>
                    <a:pt x="51" y="150"/>
                  </a:cubicBezTo>
                  <a:cubicBezTo>
                    <a:pt x="34" y="119"/>
                    <a:pt x="17" y="88"/>
                    <a:pt x="0" y="58"/>
                  </a:cubicBezTo>
                  <a:close/>
                </a:path>
              </a:pathLst>
            </a:custGeom>
            <a:solidFill>
              <a:schemeClr val="accent2"/>
            </a:solidFill>
            <a:ln w="9525">
              <a:noFill/>
              <a:round/>
            </a:ln>
          </p:spPr>
          <p:txBody>
            <a:bodyPr vert="horz" wrap="square" lIns="121920" tIns="60960" rIns="121920" bIns="60960" numCol="1" anchor="t" anchorCtr="0" compatLnSpc="1"/>
            <a:lstStyle/>
            <a:p>
              <a:endParaRPr lang="en-US" sz="2400"/>
            </a:p>
          </p:txBody>
        </p:sp>
      </p:grpSp>
      <p:grpSp>
        <p:nvGrpSpPr>
          <p:cNvPr id="58" name="Group 176"/>
          <p:cNvGrpSpPr/>
          <p:nvPr/>
        </p:nvGrpSpPr>
        <p:grpSpPr>
          <a:xfrm>
            <a:off x="8145608" y="3939631"/>
            <a:ext cx="1401233" cy="1621367"/>
            <a:chOff x="6109205" y="2954723"/>
            <a:chExt cx="1050925" cy="1216025"/>
          </a:xfrm>
        </p:grpSpPr>
        <p:sp>
          <p:nvSpPr>
            <p:cNvPr id="59" name="Freeform 119"/>
            <p:cNvSpPr/>
            <p:nvPr/>
          </p:nvSpPr>
          <p:spPr bwMode="auto">
            <a:xfrm>
              <a:off x="6388605" y="3470660"/>
              <a:ext cx="771525" cy="700088"/>
            </a:xfrm>
            <a:custGeom>
              <a:avLst/>
              <a:gdLst/>
              <a:ahLst/>
              <a:cxnLst>
                <a:cxn ang="0">
                  <a:pos x="486" y="0"/>
                </a:cxn>
                <a:cxn ang="0">
                  <a:pos x="367" y="297"/>
                </a:cxn>
                <a:cxn ang="0">
                  <a:pos x="0" y="441"/>
                </a:cxn>
                <a:cxn ang="0">
                  <a:pos x="116" y="145"/>
                </a:cxn>
                <a:cxn ang="0">
                  <a:pos x="486" y="0"/>
                </a:cxn>
              </a:cxnLst>
              <a:rect l="0" t="0" r="r" b="b"/>
              <a:pathLst>
                <a:path w="486" h="441">
                  <a:moveTo>
                    <a:pt x="486" y="0"/>
                  </a:moveTo>
                  <a:lnTo>
                    <a:pt x="367" y="297"/>
                  </a:lnTo>
                  <a:lnTo>
                    <a:pt x="0" y="441"/>
                  </a:lnTo>
                  <a:lnTo>
                    <a:pt x="116" y="145"/>
                  </a:lnTo>
                  <a:lnTo>
                    <a:pt x="486" y="0"/>
                  </a:lnTo>
                  <a:close/>
                </a:path>
              </a:pathLst>
            </a:custGeom>
            <a:solidFill>
              <a:schemeClr val="accent5">
                <a:lumMod val="50000"/>
              </a:schemeClr>
            </a:solidFill>
            <a:ln w="9525">
              <a:noFill/>
              <a:round/>
            </a:ln>
          </p:spPr>
          <p:txBody>
            <a:bodyPr vert="horz" wrap="square" lIns="121920" tIns="60960" rIns="121920" bIns="60960" numCol="1" anchor="t" anchorCtr="0" compatLnSpc="1"/>
            <a:lstStyle/>
            <a:p>
              <a:endParaRPr lang="en-US" sz="2400"/>
            </a:p>
          </p:txBody>
        </p:sp>
        <p:sp>
          <p:nvSpPr>
            <p:cNvPr id="60" name="Freeform 120"/>
            <p:cNvSpPr/>
            <p:nvPr/>
          </p:nvSpPr>
          <p:spPr bwMode="auto">
            <a:xfrm>
              <a:off x="6109205" y="3132523"/>
              <a:ext cx="466725" cy="1038225"/>
            </a:xfrm>
            <a:custGeom>
              <a:avLst/>
              <a:gdLst/>
              <a:ahLst/>
              <a:cxnLst>
                <a:cxn ang="0">
                  <a:pos x="294" y="358"/>
                </a:cxn>
                <a:cxn ang="0">
                  <a:pos x="176" y="654"/>
                </a:cxn>
                <a:cxn ang="0">
                  <a:pos x="0" y="299"/>
                </a:cxn>
                <a:cxn ang="0">
                  <a:pos x="119" y="0"/>
                </a:cxn>
                <a:cxn ang="0">
                  <a:pos x="294" y="358"/>
                </a:cxn>
              </a:cxnLst>
              <a:rect l="0" t="0" r="r" b="b"/>
              <a:pathLst>
                <a:path w="294" h="654">
                  <a:moveTo>
                    <a:pt x="294" y="358"/>
                  </a:moveTo>
                  <a:lnTo>
                    <a:pt x="176" y="654"/>
                  </a:lnTo>
                  <a:lnTo>
                    <a:pt x="0" y="299"/>
                  </a:lnTo>
                  <a:lnTo>
                    <a:pt x="119" y="0"/>
                  </a:lnTo>
                  <a:lnTo>
                    <a:pt x="294" y="358"/>
                  </a:lnTo>
                  <a:close/>
                </a:path>
              </a:pathLst>
            </a:custGeom>
            <a:solidFill>
              <a:schemeClr val="accent5">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61" name="Freeform 121"/>
            <p:cNvSpPr/>
            <p:nvPr/>
          </p:nvSpPr>
          <p:spPr bwMode="auto">
            <a:xfrm>
              <a:off x="6291768" y="2954723"/>
              <a:ext cx="865188" cy="749300"/>
            </a:xfrm>
            <a:custGeom>
              <a:avLst/>
              <a:gdLst/>
              <a:ahLst/>
              <a:cxnLst>
                <a:cxn ang="0">
                  <a:pos x="0" y="48"/>
                </a:cxn>
                <a:cxn ang="0">
                  <a:pos x="79" y="23"/>
                </a:cxn>
                <a:cxn ang="0">
                  <a:pos x="154" y="0"/>
                </a:cxn>
                <a:cxn ang="0">
                  <a:pos x="191" y="67"/>
                </a:cxn>
                <a:cxn ang="0">
                  <a:pos x="230" y="138"/>
                </a:cxn>
                <a:cxn ang="0">
                  <a:pos x="155" y="167"/>
                </a:cxn>
                <a:cxn ang="0">
                  <a:pos x="74" y="199"/>
                </a:cxn>
                <a:cxn ang="0">
                  <a:pos x="36" y="122"/>
                </a:cxn>
                <a:cxn ang="0">
                  <a:pos x="0" y="48"/>
                </a:cxn>
              </a:cxnLst>
              <a:rect l="0" t="0" r="r" b="b"/>
              <a:pathLst>
                <a:path w="230" h="199">
                  <a:moveTo>
                    <a:pt x="0" y="48"/>
                  </a:moveTo>
                  <a:cubicBezTo>
                    <a:pt x="27" y="40"/>
                    <a:pt x="53" y="31"/>
                    <a:pt x="79" y="23"/>
                  </a:cubicBezTo>
                  <a:cubicBezTo>
                    <a:pt x="105" y="15"/>
                    <a:pt x="129" y="7"/>
                    <a:pt x="154" y="0"/>
                  </a:cubicBezTo>
                  <a:cubicBezTo>
                    <a:pt x="166" y="22"/>
                    <a:pt x="178" y="44"/>
                    <a:pt x="191" y="67"/>
                  </a:cubicBezTo>
                  <a:cubicBezTo>
                    <a:pt x="204" y="90"/>
                    <a:pt x="217" y="114"/>
                    <a:pt x="230" y="138"/>
                  </a:cubicBezTo>
                  <a:cubicBezTo>
                    <a:pt x="206" y="147"/>
                    <a:pt x="180" y="157"/>
                    <a:pt x="155" y="167"/>
                  </a:cubicBezTo>
                  <a:cubicBezTo>
                    <a:pt x="128" y="178"/>
                    <a:pt x="101" y="188"/>
                    <a:pt x="74" y="199"/>
                  </a:cubicBezTo>
                  <a:cubicBezTo>
                    <a:pt x="61" y="173"/>
                    <a:pt x="48" y="147"/>
                    <a:pt x="36" y="122"/>
                  </a:cubicBezTo>
                  <a:cubicBezTo>
                    <a:pt x="24" y="97"/>
                    <a:pt x="12" y="72"/>
                    <a:pt x="0" y="48"/>
                  </a:cubicBezTo>
                  <a:close/>
                </a:path>
              </a:pathLst>
            </a:custGeom>
            <a:solidFill>
              <a:schemeClr val="accent5"/>
            </a:solidFill>
            <a:ln w="9525">
              <a:noFill/>
              <a:round/>
            </a:ln>
          </p:spPr>
          <p:txBody>
            <a:bodyPr vert="horz" wrap="square" lIns="121920" tIns="60960" rIns="121920" bIns="60960" numCol="1" anchor="t" anchorCtr="0" compatLnSpc="1"/>
            <a:lstStyle/>
            <a:p>
              <a:endParaRPr lang="en-US" sz="2400"/>
            </a:p>
          </p:txBody>
        </p:sp>
      </p:grpSp>
      <p:sp>
        <p:nvSpPr>
          <p:cNvPr id="62" name="Freeform 229"/>
          <p:cNvSpPr>
            <a:spLocks noEditPoints="1"/>
          </p:cNvSpPr>
          <p:nvPr/>
        </p:nvSpPr>
        <p:spPr bwMode="auto">
          <a:xfrm rot="20043309">
            <a:off x="8760574" y="4195617"/>
            <a:ext cx="463961" cy="467116"/>
          </a:xfrm>
          <a:custGeom>
            <a:avLst/>
            <a:gdLst/>
            <a:ahLst/>
            <a:cxnLst>
              <a:cxn ang="0">
                <a:pos x="68" y="64"/>
              </a:cxn>
              <a:cxn ang="0">
                <a:pos x="65" y="68"/>
              </a:cxn>
              <a:cxn ang="0">
                <a:pos x="28" y="68"/>
              </a:cxn>
              <a:cxn ang="0">
                <a:pos x="25" y="64"/>
              </a:cxn>
              <a:cxn ang="0">
                <a:pos x="25" y="58"/>
              </a:cxn>
              <a:cxn ang="0">
                <a:pos x="4" y="58"/>
              </a:cxn>
              <a:cxn ang="0">
                <a:pos x="0" y="54"/>
              </a:cxn>
              <a:cxn ang="0">
                <a:pos x="0" y="3"/>
              </a:cxn>
              <a:cxn ang="0">
                <a:pos x="4" y="0"/>
              </a:cxn>
              <a:cxn ang="0">
                <a:pos x="45" y="0"/>
              </a:cxn>
              <a:cxn ang="0">
                <a:pos x="49" y="3"/>
              </a:cxn>
              <a:cxn ang="0">
                <a:pos x="49" y="16"/>
              </a:cxn>
              <a:cxn ang="0">
                <a:pos x="50" y="17"/>
              </a:cxn>
              <a:cxn ang="0">
                <a:pos x="66" y="32"/>
              </a:cxn>
              <a:cxn ang="0">
                <a:pos x="68" y="39"/>
              </a:cxn>
              <a:cxn ang="0">
                <a:pos x="68" y="64"/>
              </a:cxn>
              <a:cxn ang="0">
                <a:pos x="39" y="6"/>
              </a:cxn>
              <a:cxn ang="0">
                <a:pos x="38" y="5"/>
              </a:cxn>
              <a:cxn ang="0">
                <a:pos x="11" y="5"/>
              </a:cxn>
              <a:cxn ang="0">
                <a:pos x="10" y="6"/>
              </a:cxn>
              <a:cxn ang="0">
                <a:pos x="10" y="8"/>
              </a:cxn>
              <a:cxn ang="0">
                <a:pos x="11" y="9"/>
              </a:cxn>
              <a:cxn ang="0">
                <a:pos x="38" y="9"/>
              </a:cxn>
              <a:cxn ang="0">
                <a:pos x="39" y="8"/>
              </a:cxn>
              <a:cxn ang="0">
                <a:pos x="39" y="6"/>
              </a:cxn>
              <a:cxn ang="0">
                <a:pos x="64" y="63"/>
              </a:cxn>
              <a:cxn ang="0">
                <a:pos x="64" y="39"/>
              </a:cxn>
              <a:cxn ang="0">
                <a:pos x="48" y="39"/>
              </a:cxn>
              <a:cxn ang="0">
                <a:pos x="44" y="35"/>
              </a:cxn>
              <a:cxn ang="0">
                <a:pos x="44" y="19"/>
              </a:cxn>
              <a:cxn ang="0">
                <a:pos x="30" y="19"/>
              </a:cxn>
              <a:cxn ang="0">
                <a:pos x="30" y="63"/>
              </a:cxn>
              <a:cxn ang="0">
                <a:pos x="64" y="63"/>
              </a:cxn>
              <a:cxn ang="0">
                <a:pos x="60" y="34"/>
              </a:cxn>
              <a:cxn ang="0">
                <a:pos x="49" y="22"/>
              </a:cxn>
              <a:cxn ang="0">
                <a:pos x="49" y="34"/>
              </a:cxn>
              <a:cxn ang="0">
                <a:pos x="60" y="34"/>
              </a:cxn>
            </a:cxnLst>
            <a:rect l="0" t="0" r="r" b="b"/>
            <a:pathLst>
              <a:path w="68" h="68">
                <a:moveTo>
                  <a:pt x="68" y="64"/>
                </a:moveTo>
                <a:cubicBezTo>
                  <a:pt x="68" y="66"/>
                  <a:pt x="67" y="68"/>
                  <a:pt x="65" y="68"/>
                </a:cubicBezTo>
                <a:cubicBezTo>
                  <a:pt x="28" y="68"/>
                  <a:pt x="28" y="68"/>
                  <a:pt x="28" y="68"/>
                </a:cubicBezTo>
                <a:cubicBezTo>
                  <a:pt x="26" y="68"/>
                  <a:pt x="25" y="66"/>
                  <a:pt x="25" y="64"/>
                </a:cubicBezTo>
                <a:cubicBezTo>
                  <a:pt x="25" y="58"/>
                  <a:pt x="25" y="58"/>
                  <a:pt x="25" y="58"/>
                </a:cubicBezTo>
                <a:cubicBezTo>
                  <a:pt x="4" y="58"/>
                  <a:pt x="4" y="58"/>
                  <a:pt x="4" y="58"/>
                </a:cubicBezTo>
                <a:cubicBezTo>
                  <a:pt x="2" y="58"/>
                  <a:pt x="0" y="56"/>
                  <a:pt x="0" y="54"/>
                </a:cubicBezTo>
                <a:cubicBezTo>
                  <a:pt x="0" y="3"/>
                  <a:pt x="0" y="3"/>
                  <a:pt x="0" y="3"/>
                </a:cubicBezTo>
                <a:cubicBezTo>
                  <a:pt x="0" y="1"/>
                  <a:pt x="2" y="0"/>
                  <a:pt x="4" y="0"/>
                </a:cubicBezTo>
                <a:cubicBezTo>
                  <a:pt x="45" y="0"/>
                  <a:pt x="45" y="0"/>
                  <a:pt x="45" y="0"/>
                </a:cubicBezTo>
                <a:cubicBezTo>
                  <a:pt x="47" y="0"/>
                  <a:pt x="49" y="1"/>
                  <a:pt x="49" y="3"/>
                </a:cubicBezTo>
                <a:cubicBezTo>
                  <a:pt x="49" y="16"/>
                  <a:pt x="49" y="16"/>
                  <a:pt x="49" y="16"/>
                </a:cubicBezTo>
                <a:cubicBezTo>
                  <a:pt x="50" y="16"/>
                  <a:pt x="50" y="16"/>
                  <a:pt x="50" y="17"/>
                </a:cubicBezTo>
                <a:cubicBezTo>
                  <a:pt x="66" y="32"/>
                  <a:pt x="66" y="32"/>
                  <a:pt x="66" y="32"/>
                </a:cubicBezTo>
                <a:cubicBezTo>
                  <a:pt x="67" y="34"/>
                  <a:pt x="68" y="37"/>
                  <a:pt x="68" y="39"/>
                </a:cubicBezTo>
                <a:lnTo>
                  <a:pt x="68" y="64"/>
                </a:lnTo>
                <a:close/>
                <a:moveTo>
                  <a:pt x="39" y="6"/>
                </a:moveTo>
                <a:cubicBezTo>
                  <a:pt x="39" y="5"/>
                  <a:pt x="39" y="5"/>
                  <a:pt x="38" y="5"/>
                </a:cubicBezTo>
                <a:cubicBezTo>
                  <a:pt x="11" y="5"/>
                  <a:pt x="11" y="5"/>
                  <a:pt x="11" y="5"/>
                </a:cubicBezTo>
                <a:cubicBezTo>
                  <a:pt x="11" y="5"/>
                  <a:pt x="10" y="5"/>
                  <a:pt x="10" y="6"/>
                </a:cubicBezTo>
                <a:cubicBezTo>
                  <a:pt x="10" y="8"/>
                  <a:pt x="10" y="8"/>
                  <a:pt x="10" y="8"/>
                </a:cubicBezTo>
                <a:cubicBezTo>
                  <a:pt x="10" y="9"/>
                  <a:pt x="11" y="9"/>
                  <a:pt x="11" y="9"/>
                </a:cubicBezTo>
                <a:cubicBezTo>
                  <a:pt x="38" y="9"/>
                  <a:pt x="38" y="9"/>
                  <a:pt x="38" y="9"/>
                </a:cubicBezTo>
                <a:cubicBezTo>
                  <a:pt x="39" y="9"/>
                  <a:pt x="39" y="9"/>
                  <a:pt x="39" y="8"/>
                </a:cubicBezTo>
                <a:lnTo>
                  <a:pt x="39" y="6"/>
                </a:lnTo>
                <a:close/>
                <a:moveTo>
                  <a:pt x="64" y="63"/>
                </a:moveTo>
                <a:cubicBezTo>
                  <a:pt x="64" y="39"/>
                  <a:pt x="64" y="39"/>
                  <a:pt x="64" y="39"/>
                </a:cubicBezTo>
                <a:cubicBezTo>
                  <a:pt x="48" y="39"/>
                  <a:pt x="48" y="39"/>
                  <a:pt x="48" y="39"/>
                </a:cubicBezTo>
                <a:cubicBezTo>
                  <a:pt x="46" y="39"/>
                  <a:pt x="44" y="37"/>
                  <a:pt x="44" y="35"/>
                </a:cubicBezTo>
                <a:cubicBezTo>
                  <a:pt x="44" y="19"/>
                  <a:pt x="44" y="19"/>
                  <a:pt x="44" y="19"/>
                </a:cubicBezTo>
                <a:cubicBezTo>
                  <a:pt x="30" y="19"/>
                  <a:pt x="30" y="19"/>
                  <a:pt x="30" y="19"/>
                </a:cubicBezTo>
                <a:cubicBezTo>
                  <a:pt x="30" y="63"/>
                  <a:pt x="30" y="63"/>
                  <a:pt x="30" y="63"/>
                </a:cubicBezTo>
                <a:lnTo>
                  <a:pt x="64" y="63"/>
                </a:lnTo>
                <a:close/>
                <a:moveTo>
                  <a:pt x="60" y="34"/>
                </a:moveTo>
                <a:cubicBezTo>
                  <a:pt x="49" y="22"/>
                  <a:pt x="49" y="22"/>
                  <a:pt x="49" y="22"/>
                </a:cubicBezTo>
                <a:cubicBezTo>
                  <a:pt x="49" y="34"/>
                  <a:pt x="49" y="34"/>
                  <a:pt x="49" y="34"/>
                </a:cubicBezTo>
                <a:lnTo>
                  <a:pt x="60" y="34"/>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63" name="Freeform 122"/>
          <p:cNvSpPr>
            <a:spLocks noEditPoints="1"/>
          </p:cNvSpPr>
          <p:nvPr/>
        </p:nvSpPr>
        <p:spPr bwMode="auto">
          <a:xfrm rot="20052358">
            <a:off x="9842499" y="3935704"/>
            <a:ext cx="357716" cy="514467"/>
          </a:xfrm>
          <a:custGeom>
            <a:avLst/>
            <a:gdLst/>
            <a:ahLst/>
            <a:cxnLst>
              <a:cxn ang="0">
                <a:pos x="41" y="29"/>
              </a:cxn>
              <a:cxn ang="0">
                <a:pos x="23" y="50"/>
              </a:cxn>
              <a:cxn ang="0">
                <a:pos x="23" y="55"/>
              </a:cxn>
              <a:cxn ang="0">
                <a:pos x="32" y="55"/>
              </a:cxn>
              <a:cxn ang="0">
                <a:pos x="34" y="57"/>
              </a:cxn>
              <a:cxn ang="0">
                <a:pos x="32" y="59"/>
              </a:cxn>
              <a:cxn ang="0">
                <a:pos x="9" y="59"/>
              </a:cxn>
              <a:cxn ang="0">
                <a:pos x="7" y="57"/>
              </a:cxn>
              <a:cxn ang="0">
                <a:pos x="9" y="55"/>
              </a:cxn>
              <a:cxn ang="0">
                <a:pos x="18" y="55"/>
              </a:cxn>
              <a:cxn ang="0">
                <a:pos x="18" y="50"/>
              </a:cxn>
              <a:cxn ang="0">
                <a:pos x="0" y="29"/>
              </a:cxn>
              <a:cxn ang="0">
                <a:pos x="0" y="25"/>
              </a:cxn>
              <a:cxn ang="0">
                <a:pos x="2" y="23"/>
              </a:cxn>
              <a:cxn ang="0">
                <a:pos x="4" y="25"/>
              </a:cxn>
              <a:cxn ang="0">
                <a:pos x="4" y="29"/>
              </a:cxn>
              <a:cxn ang="0">
                <a:pos x="20" y="45"/>
              </a:cxn>
              <a:cxn ang="0">
                <a:pos x="36" y="29"/>
              </a:cxn>
              <a:cxn ang="0">
                <a:pos x="36" y="25"/>
              </a:cxn>
              <a:cxn ang="0">
                <a:pos x="39" y="23"/>
              </a:cxn>
              <a:cxn ang="0">
                <a:pos x="41" y="25"/>
              </a:cxn>
              <a:cxn ang="0">
                <a:pos x="41" y="29"/>
              </a:cxn>
              <a:cxn ang="0">
                <a:pos x="32" y="29"/>
              </a:cxn>
              <a:cxn ang="0">
                <a:pos x="20" y="41"/>
              </a:cxn>
              <a:cxn ang="0">
                <a:pos x="9" y="29"/>
              </a:cxn>
              <a:cxn ang="0">
                <a:pos x="9" y="11"/>
              </a:cxn>
              <a:cxn ang="0">
                <a:pos x="20" y="0"/>
              </a:cxn>
              <a:cxn ang="0">
                <a:pos x="32" y="11"/>
              </a:cxn>
              <a:cxn ang="0">
                <a:pos x="32" y="29"/>
              </a:cxn>
            </a:cxnLst>
            <a:rect l="0" t="0" r="r" b="b"/>
            <a:pathLst>
              <a:path w="41" h="59">
                <a:moveTo>
                  <a:pt x="41" y="29"/>
                </a:moveTo>
                <a:cubicBezTo>
                  <a:pt x="41" y="40"/>
                  <a:pt x="33" y="49"/>
                  <a:pt x="23" y="50"/>
                </a:cubicBezTo>
                <a:cubicBezTo>
                  <a:pt x="23" y="55"/>
                  <a:pt x="23" y="55"/>
                  <a:pt x="23" y="55"/>
                </a:cubicBezTo>
                <a:cubicBezTo>
                  <a:pt x="32" y="55"/>
                  <a:pt x="32" y="55"/>
                  <a:pt x="32" y="55"/>
                </a:cubicBezTo>
                <a:cubicBezTo>
                  <a:pt x="33" y="55"/>
                  <a:pt x="34" y="56"/>
                  <a:pt x="34" y="57"/>
                </a:cubicBezTo>
                <a:cubicBezTo>
                  <a:pt x="34" y="58"/>
                  <a:pt x="33" y="59"/>
                  <a:pt x="32" y="59"/>
                </a:cubicBezTo>
                <a:cubicBezTo>
                  <a:pt x="9" y="59"/>
                  <a:pt x="9" y="59"/>
                  <a:pt x="9" y="59"/>
                </a:cubicBezTo>
                <a:cubicBezTo>
                  <a:pt x="8" y="59"/>
                  <a:pt x="7" y="58"/>
                  <a:pt x="7" y="57"/>
                </a:cubicBezTo>
                <a:cubicBezTo>
                  <a:pt x="7" y="56"/>
                  <a:pt x="8" y="55"/>
                  <a:pt x="9" y="55"/>
                </a:cubicBezTo>
                <a:cubicBezTo>
                  <a:pt x="18" y="55"/>
                  <a:pt x="18" y="55"/>
                  <a:pt x="18" y="55"/>
                </a:cubicBezTo>
                <a:cubicBezTo>
                  <a:pt x="18" y="50"/>
                  <a:pt x="18" y="50"/>
                  <a:pt x="18" y="50"/>
                </a:cubicBezTo>
                <a:cubicBezTo>
                  <a:pt x="8" y="49"/>
                  <a:pt x="0" y="40"/>
                  <a:pt x="0" y="29"/>
                </a:cubicBezTo>
                <a:cubicBezTo>
                  <a:pt x="0" y="25"/>
                  <a:pt x="0" y="25"/>
                  <a:pt x="0" y="25"/>
                </a:cubicBezTo>
                <a:cubicBezTo>
                  <a:pt x="0" y="24"/>
                  <a:pt x="1" y="23"/>
                  <a:pt x="2" y="23"/>
                </a:cubicBezTo>
                <a:cubicBezTo>
                  <a:pt x="3" y="23"/>
                  <a:pt x="4" y="24"/>
                  <a:pt x="4" y="25"/>
                </a:cubicBezTo>
                <a:cubicBezTo>
                  <a:pt x="4" y="29"/>
                  <a:pt x="4" y="29"/>
                  <a:pt x="4" y="29"/>
                </a:cubicBezTo>
                <a:cubicBezTo>
                  <a:pt x="4" y="38"/>
                  <a:pt x="12" y="45"/>
                  <a:pt x="20" y="45"/>
                </a:cubicBezTo>
                <a:cubicBezTo>
                  <a:pt x="29" y="45"/>
                  <a:pt x="36" y="38"/>
                  <a:pt x="36" y="29"/>
                </a:cubicBezTo>
                <a:cubicBezTo>
                  <a:pt x="36" y="25"/>
                  <a:pt x="36" y="25"/>
                  <a:pt x="36" y="25"/>
                </a:cubicBezTo>
                <a:cubicBezTo>
                  <a:pt x="36" y="24"/>
                  <a:pt x="37" y="23"/>
                  <a:pt x="39" y="23"/>
                </a:cubicBezTo>
                <a:cubicBezTo>
                  <a:pt x="40" y="23"/>
                  <a:pt x="41" y="24"/>
                  <a:pt x="41" y="25"/>
                </a:cubicBezTo>
                <a:lnTo>
                  <a:pt x="41" y="29"/>
                </a:lnTo>
                <a:close/>
                <a:moveTo>
                  <a:pt x="32" y="29"/>
                </a:moveTo>
                <a:cubicBezTo>
                  <a:pt x="32" y="36"/>
                  <a:pt x="27" y="41"/>
                  <a:pt x="20" y="41"/>
                </a:cubicBezTo>
                <a:cubicBezTo>
                  <a:pt x="14" y="41"/>
                  <a:pt x="9" y="36"/>
                  <a:pt x="9" y="29"/>
                </a:cubicBezTo>
                <a:cubicBezTo>
                  <a:pt x="9" y="11"/>
                  <a:pt x="9" y="11"/>
                  <a:pt x="9" y="11"/>
                </a:cubicBezTo>
                <a:cubicBezTo>
                  <a:pt x="9" y="5"/>
                  <a:pt x="14" y="0"/>
                  <a:pt x="20" y="0"/>
                </a:cubicBezTo>
                <a:cubicBezTo>
                  <a:pt x="27" y="0"/>
                  <a:pt x="32" y="5"/>
                  <a:pt x="32" y="11"/>
                </a:cubicBezTo>
                <a:lnTo>
                  <a:pt x="32" y="29"/>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64" name="矩形 63"/>
          <p:cNvSpPr/>
          <p:nvPr/>
        </p:nvSpPr>
        <p:spPr>
          <a:xfrm>
            <a:off x="1986761" y="2309236"/>
            <a:ext cx="4204936" cy="584775"/>
          </a:xfrm>
          <a:prstGeom prst="rect">
            <a:avLst/>
          </a:prstGeom>
        </p:spPr>
        <p:txBody>
          <a:bodyPr wrap="square">
            <a:spAutoFit/>
          </a:bodyPr>
          <a:lstStyle/>
          <a:p>
            <a:r>
              <a:rPr lang="en-US" altLang="en-US" sz="1600" b="1" dirty="0">
                <a:solidFill>
                  <a:schemeClr val="bg1">
                    <a:lumMod val="50000"/>
                  </a:schemeClr>
                </a:solidFill>
                <a:latin typeface="微软雅黑" panose="020B0503020204020204" pitchFamily="34" charset="-122"/>
                <a:ea typeface="微软雅黑" panose="020B0503020204020204" pitchFamily="34" charset="-122"/>
              </a:rPr>
              <a:t>对于刚才值大于5的三目运算，如果是判断一个列表中数字该怎么做呢？</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65" name="Group 129"/>
          <p:cNvGrpSpPr/>
          <p:nvPr/>
        </p:nvGrpSpPr>
        <p:grpSpPr>
          <a:xfrm>
            <a:off x="905924" y="3569713"/>
            <a:ext cx="864665" cy="865389"/>
            <a:chOff x="2779491" y="2517212"/>
            <a:chExt cx="648499" cy="649042"/>
          </a:xfrm>
        </p:grpSpPr>
        <p:sp>
          <p:nvSpPr>
            <p:cNvPr id="66" name="Oval 75"/>
            <p:cNvSpPr>
              <a:spLocks noChangeAspect="1"/>
            </p:cNvSpPr>
            <p:nvPr/>
          </p:nvSpPr>
          <p:spPr>
            <a:xfrm>
              <a:off x="2779491" y="2517212"/>
              <a:ext cx="648499" cy="649042"/>
            </a:xfrm>
            <a:prstGeom prst="ellipse">
              <a:avLst/>
            </a:prstGeom>
            <a:solidFill>
              <a:schemeClr val="accent2">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 b="1" dirty="0">
                <a:solidFill>
                  <a:schemeClr val="bg1"/>
                </a:solidFill>
                <a:latin typeface="+mj-lt"/>
              </a:endParaRPr>
            </a:p>
          </p:txBody>
        </p:sp>
        <p:sp>
          <p:nvSpPr>
            <p:cNvPr id="67" name="Oval 76"/>
            <p:cNvSpPr>
              <a:spLocks noChangeAspect="1"/>
            </p:cNvSpPr>
            <p:nvPr/>
          </p:nvSpPr>
          <p:spPr>
            <a:xfrm>
              <a:off x="2854318" y="2592102"/>
              <a:ext cx="498845" cy="499263"/>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02</a:t>
              </a:r>
              <a:endParaRPr lang="en-US" sz="1600" b="1" dirty="0">
                <a:latin typeface="+mj-lt"/>
              </a:endParaRPr>
            </a:p>
          </p:txBody>
        </p:sp>
      </p:grpSp>
      <p:sp>
        <p:nvSpPr>
          <p:cNvPr id="68" name="矩形 67"/>
          <p:cNvSpPr/>
          <p:nvPr/>
        </p:nvSpPr>
        <p:spPr>
          <a:xfrm>
            <a:off x="1986761" y="3799931"/>
            <a:ext cx="4204936" cy="584775"/>
          </a:xfrm>
          <a:prstGeom prst="rect">
            <a:avLst/>
          </a:prstGeom>
        </p:spPr>
        <p:txBody>
          <a:bodyPr wrap="square">
            <a:spAutoFit/>
          </a:bodyPr>
          <a:lstStyle/>
          <a:p>
            <a:r>
              <a:rPr lang="en-US" altLang="en-US" sz="1600" b="1" dirty="0">
                <a:solidFill>
                  <a:schemeClr val="bg1">
                    <a:lumMod val="50000"/>
                  </a:schemeClr>
                </a:solidFill>
                <a:latin typeface="微软雅黑" panose="020B0503020204020204" pitchFamily="34" charset="-122"/>
                <a:ea typeface="微软雅黑" panose="020B0503020204020204" pitchFamily="34" charset="-122"/>
              </a:rPr>
              <a:t>在上面的基础上增加条件，如果出现数字5就终止循环？</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50000" decel="5000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fill="hold"/>
                                        <p:tgtEl>
                                          <p:spTgt spid="27"/>
                                        </p:tgtEl>
                                        <p:attrNameLst>
                                          <p:attrName>ppt_x</p:attrName>
                                        </p:attrNameLst>
                                      </p:cBhvr>
                                      <p:tavLst>
                                        <p:tav tm="0">
                                          <p:val>
                                            <p:strVal val="#ppt_x"/>
                                          </p:val>
                                        </p:tav>
                                        <p:tav tm="100000">
                                          <p:val>
                                            <p:strVal val="#ppt_x"/>
                                          </p:val>
                                        </p:tav>
                                      </p:tavLst>
                                    </p:anim>
                                    <p:anim calcmode="lin" valueType="num">
                                      <p:cBhvr additive="base">
                                        <p:cTn id="13" dur="500" fill="hold"/>
                                        <p:tgtEl>
                                          <p:spTgt spid="2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accel="50000" decel="5000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50000" decel="50000" fill="hold" nodeType="afterEffect">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ppt_x"/>
                                          </p:val>
                                        </p:tav>
                                        <p:tav tm="100000">
                                          <p:val>
                                            <p:strVal val="#ppt_x"/>
                                          </p:val>
                                        </p:tav>
                                      </p:tavLst>
                                    </p:anim>
                                    <p:anim calcmode="lin" valueType="num">
                                      <p:cBhvr additive="base">
                                        <p:cTn id="23" dur="500" fill="hold"/>
                                        <p:tgtEl>
                                          <p:spTgt spid="4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accel="50000" decel="50000"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additive="base">
                                        <p:cTn id="27" dur="500" fill="hold"/>
                                        <p:tgtEl>
                                          <p:spTgt spid="39"/>
                                        </p:tgtEl>
                                        <p:attrNameLst>
                                          <p:attrName>ppt_x</p:attrName>
                                        </p:attrNameLst>
                                      </p:cBhvr>
                                      <p:tavLst>
                                        <p:tav tm="0">
                                          <p:val>
                                            <p:strVal val="#ppt_x"/>
                                          </p:val>
                                        </p:tav>
                                        <p:tav tm="100000">
                                          <p:val>
                                            <p:strVal val="#ppt_x"/>
                                          </p:val>
                                        </p:tav>
                                      </p:tavLst>
                                    </p:anim>
                                    <p:anim calcmode="lin" valueType="num">
                                      <p:cBhvr additive="base">
                                        <p:cTn id="28" dur="500" fill="hold"/>
                                        <p:tgtEl>
                                          <p:spTgt spid="39"/>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accel="50000" decel="50000"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ppt_x"/>
                                          </p:val>
                                        </p:tav>
                                        <p:tav tm="100000">
                                          <p:val>
                                            <p:strVal val="#ppt_x"/>
                                          </p:val>
                                        </p:tav>
                                      </p:tavLst>
                                    </p:anim>
                                    <p:anim calcmode="lin" valueType="num">
                                      <p:cBhvr additive="base">
                                        <p:cTn id="33" dur="500" fill="hold"/>
                                        <p:tgtEl>
                                          <p:spTgt spid="23"/>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accel="50000" decel="50000" fill="hold" nodeType="after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additive="base">
                                        <p:cTn id="37" dur="500" fill="hold"/>
                                        <p:tgtEl>
                                          <p:spTgt spid="58"/>
                                        </p:tgtEl>
                                        <p:attrNameLst>
                                          <p:attrName>ppt_x</p:attrName>
                                        </p:attrNameLst>
                                      </p:cBhvr>
                                      <p:tavLst>
                                        <p:tav tm="0">
                                          <p:val>
                                            <p:strVal val="#ppt_x"/>
                                          </p:val>
                                        </p:tav>
                                        <p:tav tm="100000">
                                          <p:val>
                                            <p:strVal val="#ppt_x"/>
                                          </p:val>
                                        </p:tav>
                                      </p:tavLst>
                                    </p:anim>
                                    <p:anim calcmode="lin" valueType="num">
                                      <p:cBhvr additive="base">
                                        <p:cTn id="38" dur="500" fill="hold"/>
                                        <p:tgtEl>
                                          <p:spTgt spid="58"/>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accel="50000" decel="50000" fill="hold" nodeType="afterEffect">
                                  <p:stCondLst>
                                    <p:cond delay="0"/>
                                  </p:stCondLst>
                                  <p:childTnLst>
                                    <p:set>
                                      <p:cBhvr>
                                        <p:cTn id="41" dur="1" fill="hold">
                                          <p:stCondLst>
                                            <p:cond delay="0"/>
                                          </p:stCondLst>
                                        </p:cTn>
                                        <p:tgtEl>
                                          <p:spTgt spid="54"/>
                                        </p:tgtEl>
                                        <p:attrNameLst>
                                          <p:attrName>style.visibility</p:attrName>
                                        </p:attrNameLst>
                                      </p:cBhvr>
                                      <p:to>
                                        <p:strVal val="visible"/>
                                      </p:to>
                                    </p:set>
                                    <p:anim calcmode="lin" valueType="num">
                                      <p:cBhvr additive="base">
                                        <p:cTn id="42" dur="500" fill="hold"/>
                                        <p:tgtEl>
                                          <p:spTgt spid="54"/>
                                        </p:tgtEl>
                                        <p:attrNameLst>
                                          <p:attrName>ppt_x</p:attrName>
                                        </p:attrNameLst>
                                      </p:cBhvr>
                                      <p:tavLst>
                                        <p:tav tm="0">
                                          <p:val>
                                            <p:strVal val="#ppt_x"/>
                                          </p:val>
                                        </p:tav>
                                        <p:tav tm="100000">
                                          <p:val>
                                            <p:strVal val="#ppt_x"/>
                                          </p:val>
                                        </p:tav>
                                      </p:tavLst>
                                    </p:anim>
                                    <p:anim calcmode="lin" valueType="num">
                                      <p:cBhvr additive="base">
                                        <p:cTn id="43" dur="500" fill="hold"/>
                                        <p:tgtEl>
                                          <p:spTgt spid="54"/>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accel="50000" decel="50000" fill="hold"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500" fill="hold"/>
                                        <p:tgtEl>
                                          <p:spTgt spid="31"/>
                                        </p:tgtEl>
                                        <p:attrNameLst>
                                          <p:attrName>ppt_x</p:attrName>
                                        </p:attrNameLst>
                                      </p:cBhvr>
                                      <p:tavLst>
                                        <p:tav tm="0">
                                          <p:val>
                                            <p:strVal val="#ppt_x"/>
                                          </p:val>
                                        </p:tav>
                                        <p:tav tm="100000">
                                          <p:val>
                                            <p:strVal val="#ppt_x"/>
                                          </p:val>
                                        </p:tav>
                                      </p:tavLst>
                                    </p:anim>
                                    <p:anim calcmode="lin" valueType="num">
                                      <p:cBhvr additive="base">
                                        <p:cTn id="48" dur="500" fill="hold"/>
                                        <p:tgtEl>
                                          <p:spTgt spid="31"/>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100" fill="hold"/>
                                        <p:tgtEl>
                                          <p:spTgt spid="49"/>
                                        </p:tgtEl>
                                        <p:attrNameLst>
                                          <p:attrName>ppt_w</p:attrName>
                                        </p:attrNameLst>
                                      </p:cBhvr>
                                      <p:tavLst>
                                        <p:tav tm="0">
                                          <p:val>
                                            <p:fltVal val="0"/>
                                          </p:val>
                                        </p:tav>
                                        <p:tav tm="100000">
                                          <p:val>
                                            <p:strVal val="#ppt_w"/>
                                          </p:val>
                                        </p:tav>
                                      </p:tavLst>
                                    </p:anim>
                                    <p:anim calcmode="lin" valueType="num">
                                      <p:cBhvr>
                                        <p:cTn id="53" dur="100" fill="hold"/>
                                        <p:tgtEl>
                                          <p:spTgt spid="49"/>
                                        </p:tgtEl>
                                        <p:attrNameLst>
                                          <p:attrName>ppt_h</p:attrName>
                                        </p:attrNameLst>
                                      </p:cBhvr>
                                      <p:tavLst>
                                        <p:tav tm="0">
                                          <p:val>
                                            <p:fltVal val="0"/>
                                          </p:val>
                                        </p:tav>
                                        <p:tav tm="100000">
                                          <p:val>
                                            <p:strVal val="#ppt_h"/>
                                          </p:val>
                                        </p:tav>
                                      </p:tavLst>
                                    </p:anim>
                                    <p:animEffect transition="in" filter="fade">
                                      <p:cBhvr>
                                        <p:cTn id="54" dur="100"/>
                                        <p:tgtEl>
                                          <p:spTgt spid="49"/>
                                        </p:tgtEl>
                                      </p:cBhvr>
                                    </p:animEffect>
                                  </p:childTnLst>
                                </p:cTn>
                              </p:par>
                            </p:childTnLst>
                          </p:cTn>
                        </p:par>
                        <p:par>
                          <p:cTn id="55" fill="hold">
                            <p:stCondLst>
                              <p:cond delay="5000"/>
                            </p:stCondLst>
                            <p:childTnLst>
                              <p:par>
                                <p:cTn id="56" presetID="53" presetClass="entr" presetSubtype="16" fill="hold" grpId="0" nodeType="afterEffect">
                                  <p:stCondLst>
                                    <p:cond delay="0"/>
                                  </p:stCondLst>
                                  <p:childTnLst>
                                    <p:set>
                                      <p:cBhvr>
                                        <p:cTn id="57" dur="1" fill="hold">
                                          <p:stCondLst>
                                            <p:cond delay="0"/>
                                          </p:stCondLst>
                                        </p:cTn>
                                        <p:tgtEl>
                                          <p:spTgt spid="51"/>
                                        </p:tgtEl>
                                        <p:attrNameLst>
                                          <p:attrName>style.visibility</p:attrName>
                                        </p:attrNameLst>
                                      </p:cBhvr>
                                      <p:to>
                                        <p:strVal val="visible"/>
                                      </p:to>
                                    </p:set>
                                    <p:anim calcmode="lin" valueType="num">
                                      <p:cBhvr>
                                        <p:cTn id="58" dur="100" fill="hold"/>
                                        <p:tgtEl>
                                          <p:spTgt spid="51"/>
                                        </p:tgtEl>
                                        <p:attrNameLst>
                                          <p:attrName>ppt_w</p:attrName>
                                        </p:attrNameLst>
                                      </p:cBhvr>
                                      <p:tavLst>
                                        <p:tav tm="0">
                                          <p:val>
                                            <p:fltVal val="0"/>
                                          </p:val>
                                        </p:tav>
                                        <p:tav tm="100000">
                                          <p:val>
                                            <p:strVal val="#ppt_w"/>
                                          </p:val>
                                        </p:tav>
                                      </p:tavLst>
                                    </p:anim>
                                    <p:anim calcmode="lin" valueType="num">
                                      <p:cBhvr>
                                        <p:cTn id="59" dur="100" fill="hold"/>
                                        <p:tgtEl>
                                          <p:spTgt spid="51"/>
                                        </p:tgtEl>
                                        <p:attrNameLst>
                                          <p:attrName>ppt_h</p:attrName>
                                        </p:attrNameLst>
                                      </p:cBhvr>
                                      <p:tavLst>
                                        <p:tav tm="0">
                                          <p:val>
                                            <p:fltVal val="0"/>
                                          </p:val>
                                        </p:tav>
                                        <p:tav tm="100000">
                                          <p:val>
                                            <p:strVal val="#ppt_h"/>
                                          </p:val>
                                        </p:tav>
                                      </p:tavLst>
                                    </p:anim>
                                    <p:animEffect transition="in" filter="fade">
                                      <p:cBhvr>
                                        <p:cTn id="60" dur="100"/>
                                        <p:tgtEl>
                                          <p:spTgt spid="51"/>
                                        </p:tgtEl>
                                      </p:cBhvr>
                                    </p:animEffect>
                                  </p:childTnLst>
                                </p:cTn>
                              </p:par>
                            </p:childTnLst>
                          </p:cTn>
                        </p:par>
                        <p:par>
                          <p:cTn id="61" fill="hold">
                            <p:stCondLst>
                              <p:cond delay="5500"/>
                            </p:stCondLst>
                            <p:childTnLst>
                              <p:par>
                                <p:cTn id="62" presetID="53" presetClass="entr" presetSubtype="16" fill="hold" grpId="0" nodeType="afterEffect">
                                  <p:stCondLst>
                                    <p:cond delay="0"/>
                                  </p:stCondLst>
                                  <p:childTnLst>
                                    <p:set>
                                      <p:cBhvr>
                                        <p:cTn id="63" dur="1" fill="hold">
                                          <p:stCondLst>
                                            <p:cond delay="0"/>
                                          </p:stCondLst>
                                        </p:cTn>
                                        <p:tgtEl>
                                          <p:spTgt spid="53"/>
                                        </p:tgtEl>
                                        <p:attrNameLst>
                                          <p:attrName>style.visibility</p:attrName>
                                        </p:attrNameLst>
                                      </p:cBhvr>
                                      <p:to>
                                        <p:strVal val="visible"/>
                                      </p:to>
                                    </p:set>
                                    <p:anim calcmode="lin" valueType="num">
                                      <p:cBhvr>
                                        <p:cTn id="64" dur="100" fill="hold"/>
                                        <p:tgtEl>
                                          <p:spTgt spid="53"/>
                                        </p:tgtEl>
                                        <p:attrNameLst>
                                          <p:attrName>ppt_w</p:attrName>
                                        </p:attrNameLst>
                                      </p:cBhvr>
                                      <p:tavLst>
                                        <p:tav tm="0">
                                          <p:val>
                                            <p:fltVal val="0"/>
                                          </p:val>
                                        </p:tav>
                                        <p:tav tm="100000">
                                          <p:val>
                                            <p:strVal val="#ppt_w"/>
                                          </p:val>
                                        </p:tav>
                                      </p:tavLst>
                                    </p:anim>
                                    <p:anim calcmode="lin" valueType="num">
                                      <p:cBhvr>
                                        <p:cTn id="65" dur="100" fill="hold"/>
                                        <p:tgtEl>
                                          <p:spTgt spid="53"/>
                                        </p:tgtEl>
                                        <p:attrNameLst>
                                          <p:attrName>ppt_h</p:attrName>
                                        </p:attrNameLst>
                                      </p:cBhvr>
                                      <p:tavLst>
                                        <p:tav tm="0">
                                          <p:val>
                                            <p:fltVal val="0"/>
                                          </p:val>
                                        </p:tav>
                                        <p:tav tm="100000">
                                          <p:val>
                                            <p:strVal val="#ppt_h"/>
                                          </p:val>
                                        </p:tav>
                                      </p:tavLst>
                                    </p:anim>
                                    <p:animEffect transition="in" filter="fade">
                                      <p:cBhvr>
                                        <p:cTn id="66" dur="100"/>
                                        <p:tgtEl>
                                          <p:spTgt spid="53"/>
                                        </p:tgtEl>
                                      </p:cBhvr>
                                    </p:animEffect>
                                  </p:childTnLst>
                                </p:cTn>
                              </p:par>
                            </p:childTnLst>
                          </p:cTn>
                        </p:par>
                        <p:par>
                          <p:cTn id="67" fill="hold">
                            <p:stCondLst>
                              <p:cond delay="6000"/>
                            </p:stCondLst>
                            <p:childTnLst>
                              <p:par>
                                <p:cTn id="68" presetID="53" presetClass="entr" presetSubtype="16" fill="hold" grpId="0" nodeType="afterEffect">
                                  <p:stCondLst>
                                    <p:cond delay="0"/>
                                  </p:stCondLst>
                                  <p:childTnLst>
                                    <p:set>
                                      <p:cBhvr>
                                        <p:cTn id="69" dur="1" fill="hold">
                                          <p:stCondLst>
                                            <p:cond delay="0"/>
                                          </p:stCondLst>
                                        </p:cTn>
                                        <p:tgtEl>
                                          <p:spTgt spid="50"/>
                                        </p:tgtEl>
                                        <p:attrNameLst>
                                          <p:attrName>style.visibility</p:attrName>
                                        </p:attrNameLst>
                                      </p:cBhvr>
                                      <p:to>
                                        <p:strVal val="visible"/>
                                      </p:to>
                                    </p:set>
                                    <p:anim calcmode="lin" valueType="num">
                                      <p:cBhvr>
                                        <p:cTn id="70" dur="100" fill="hold"/>
                                        <p:tgtEl>
                                          <p:spTgt spid="50"/>
                                        </p:tgtEl>
                                        <p:attrNameLst>
                                          <p:attrName>ppt_w</p:attrName>
                                        </p:attrNameLst>
                                      </p:cBhvr>
                                      <p:tavLst>
                                        <p:tav tm="0">
                                          <p:val>
                                            <p:fltVal val="0"/>
                                          </p:val>
                                        </p:tav>
                                        <p:tav tm="100000">
                                          <p:val>
                                            <p:strVal val="#ppt_w"/>
                                          </p:val>
                                        </p:tav>
                                      </p:tavLst>
                                    </p:anim>
                                    <p:anim calcmode="lin" valueType="num">
                                      <p:cBhvr>
                                        <p:cTn id="71" dur="100" fill="hold"/>
                                        <p:tgtEl>
                                          <p:spTgt spid="50"/>
                                        </p:tgtEl>
                                        <p:attrNameLst>
                                          <p:attrName>ppt_h</p:attrName>
                                        </p:attrNameLst>
                                      </p:cBhvr>
                                      <p:tavLst>
                                        <p:tav tm="0">
                                          <p:val>
                                            <p:fltVal val="0"/>
                                          </p:val>
                                        </p:tav>
                                        <p:tav tm="100000">
                                          <p:val>
                                            <p:strVal val="#ppt_h"/>
                                          </p:val>
                                        </p:tav>
                                      </p:tavLst>
                                    </p:anim>
                                    <p:animEffect transition="in" filter="fade">
                                      <p:cBhvr>
                                        <p:cTn id="72" dur="100"/>
                                        <p:tgtEl>
                                          <p:spTgt spid="50"/>
                                        </p:tgtEl>
                                      </p:cBhvr>
                                    </p:animEffect>
                                  </p:childTnLst>
                                </p:cTn>
                              </p:par>
                            </p:childTnLst>
                          </p:cTn>
                        </p:par>
                        <p:par>
                          <p:cTn id="73" fill="hold">
                            <p:stCondLst>
                              <p:cond delay="6500"/>
                            </p:stCondLst>
                            <p:childTnLst>
                              <p:par>
                                <p:cTn id="74" presetID="53" presetClass="entr" presetSubtype="16" fill="hold" grpId="0" nodeType="afterEffect">
                                  <p:stCondLst>
                                    <p:cond delay="0"/>
                                  </p:stCondLst>
                                  <p:childTnLst>
                                    <p:set>
                                      <p:cBhvr>
                                        <p:cTn id="75" dur="1" fill="hold">
                                          <p:stCondLst>
                                            <p:cond delay="0"/>
                                          </p:stCondLst>
                                        </p:cTn>
                                        <p:tgtEl>
                                          <p:spTgt spid="47"/>
                                        </p:tgtEl>
                                        <p:attrNameLst>
                                          <p:attrName>style.visibility</p:attrName>
                                        </p:attrNameLst>
                                      </p:cBhvr>
                                      <p:to>
                                        <p:strVal val="visible"/>
                                      </p:to>
                                    </p:set>
                                    <p:anim calcmode="lin" valueType="num">
                                      <p:cBhvr>
                                        <p:cTn id="76" dur="100" fill="hold"/>
                                        <p:tgtEl>
                                          <p:spTgt spid="47"/>
                                        </p:tgtEl>
                                        <p:attrNameLst>
                                          <p:attrName>ppt_w</p:attrName>
                                        </p:attrNameLst>
                                      </p:cBhvr>
                                      <p:tavLst>
                                        <p:tav tm="0">
                                          <p:val>
                                            <p:fltVal val="0"/>
                                          </p:val>
                                        </p:tav>
                                        <p:tav tm="100000">
                                          <p:val>
                                            <p:strVal val="#ppt_w"/>
                                          </p:val>
                                        </p:tav>
                                      </p:tavLst>
                                    </p:anim>
                                    <p:anim calcmode="lin" valueType="num">
                                      <p:cBhvr>
                                        <p:cTn id="77" dur="100" fill="hold"/>
                                        <p:tgtEl>
                                          <p:spTgt spid="47"/>
                                        </p:tgtEl>
                                        <p:attrNameLst>
                                          <p:attrName>ppt_h</p:attrName>
                                        </p:attrNameLst>
                                      </p:cBhvr>
                                      <p:tavLst>
                                        <p:tav tm="0">
                                          <p:val>
                                            <p:fltVal val="0"/>
                                          </p:val>
                                        </p:tav>
                                        <p:tav tm="100000">
                                          <p:val>
                                            <p:strVal val="#ppt_h"/>
                                          </p:val>
                                        </p:tav>
                                      </p:tavLst>
                                    </p:anim>
                                    <p:animEffect transition="in" filter="fade">
                                      <p:cBhvr>
                                        <p:cTn id="78" dur="100"/>
                                        <p:tgtEl>
                                          <p:spTgt spid="47"/>
                                        </p:tgtEl>
                                      </p:cBhvr>
                                    </p:animEffect>
                                  </p:childTnLst>
                                </p:cTn>
                              </p:par>
                            </p:childTnLst>
                          </p:cTn>
                        </p:par>
                        <p:par>
                          <p:cTn id="79" fill="hold">
                            <p:stCondLst>
                              <p:cond delay="7000"/>
                            </p:stCondLst>
                            <p:childTnLst>
                              <p:par>
                                <p:cTn id="80" presetID="53" presetClass="entr" presetSubtype="16" fill="hold" grpId="0" nodeType="afterEffect">
                                  <p:stCondLst>
                                    <p:cond delay="0"/>
                                  </p:stCondLst>
                                  <p:childTnLst>
                                    <p:set>
                                      <p:cBhvr>
                                        <p:cTn id="81" dur="1" fill="hold">
                                          <p:stCondLst>
                                            <p:cond delay="0"/>
                                          </p:stCondLst>
                                        </p:cTn>
                                        <p:tgtEl>
                                          <p:spTgt spid="48"/>
                                        </p:tgtEl>
                                        <p:attrNameLst>
                                          <p:attrName>style.visibility</p:attrName>
                                        </p:attrNameLst>
                                      </p:cBhvr>
                                      <p:to>
                                        <p:strVal val="visible"/>
                                      </p:to>
                                    </p:set>
                                    <p:anim calcmode="lin" valueType="num">
                                      <p:cBhvr>
                                        <p:cTn id="82" dur="100" fill="hold"/>
                                        <p:tgtEl>
                                          <p:spTgt spid="48"/>
                                        </p:tgtEl>
                                        <p:attrNameLst>
                                          <p:attrName>ppt_w</p:attrName>
                                        </p:attrNameLst>
                                      </p:cBhvr>
                                      <p:tavLst>
                                        <p:tav tm="0">
                                          <p:val>
                                            <p:fltVal val="0"/>
                                          </p:val>
                                        </p:tav>
                                        <p:tav tm="100000">
                                          <p:val>
                                            <p:strVal val="#ppt_w"/>
                                          </p:val>
                                        </p:tav>
                                      </p:tavLst>
                                    </p:anim>
                                    <p:anim calcmode="lin" valueType="num">
                                      <p:cBhvr>
                                        <p:cTn id="83" dur="100" fill="hold"/>
                                        <p:tgtEl>
                                          <p:spTgt spid="48"/>
                                        </p:tgtEl>
                                        <p:attrNameLst>
                                          <p:attrName>ppt_h</p:attrName>
                                        </p:attrNameLst>
                                      </p:cBhvr>
                                      <p:tavLst>
                                        <p:tav tm="0">
                                          <p:val>
                                            <p:fltVal val="0"/>
                                          </p:val>
                                        </p:tav>
                                        <p:tav tm="100000">
                                          <p:val>
                                            <p:strVal val="#ppt_h"/>
                                          </p:val>
                                        </p:tav>
                                      </p:tavLst>
                                    </p:anim>
                                    <p:animEffect transition="in" filter="fade">
                                      <p:cBhvr>
                                        <p:cTn id="84" dur="100"/>
                                        <p:tgtEl>
                                          <p:spTgt spid="48"/>
                                        </p:tgtEl>
                                      </p:cBhvr>
                                    </p:animEffect>
                                  </p:childTnLst>
                                </p:cTn>
                              </p:par>
                            </p:childTnLst>
                          </p:cTn>
                        </p:par>
                        <p:par>
                          <p:cTn id="85" fill="hold">
                            <p:stCondLst>
                              <p:cond delay="7500"/>
                            </p:stCondLst>
                            <p:childTnLst>
                              <p:par>
                                <p:cTn id="86" presetID="53" presetClass="entr" presetSubtype="16" fill="hold" grpId="0" nodeType="afterEffect">
                                  <p:stCondLst>
                                    <p:cond delay="0"/>
                                  </p:stCondLst>
                                  <p:childTnLst>
                                    <p:set>
                                      <p:cBhvr>
                                        <p:cTn id="87" dur="1" fill="hold">
                                          <p:stCondLst>
                                            <p:cond delay="0"/>
                                          </p:stCondLst>
                                        </p:cTn>
                                        <p:tgtEl>
                                          <p:spTgt spid="62"/>
                                        </p:tgtEl>
                                        <p:attrNameLst>
                                          <p:attrName>style.visibility</p:attrName>
                                        </p:attrNameLst>
                                      </p:cBhvr>
                                      <p:to>
                                        <p:strVal val="visible"/>
                                      </p:to>
                                    </p:set>
                                    <p:anim calcmode="lin" valueType="num">
                                      <p:cBhvr>
                                        <p:cTn id="88" dur="100" fill="hold"/>
                                        <p:tgtEl>
                                          <p:spTgt spid="62"/>
                                        </p:tgtEl>
                                        <p:attrNameLst>
                                          <p:attrName>ppt_w</p:attrName>
                                        </p:attrNameLst>
                                      </p:cBhvr>
                                      <p:tavLst>
                                        <p:tav tm="0">
                                          <p:val>
                                            <p:fltVal val="0"/>
                                          </p:val>
                                        </p:tav>
                                        <p:tav tm="100000">
                                          <p:val>
                                            <p:strVal val="#ppt_w"/>
                                          </p:val>
                                        </p:tav>
                                      </p:tavLst>
                                    </p:anim>
                                    <p:anim calcmode="lin" valueType="num">
                                      <p:cBhvr>
                                        <p:cTn id="89" dur="100" fill="hold"/>
                                        <p:tgtEl>
                                          <p:spTgt spid="62"/>
                                        </p:tgtEl>
                                        <p:attrNameLst>
                                          <p:attrName>ppt_h</p:attrName>
                                        </p:attrNameLst>
                                      </p:cBhvr>
                                      <p:tavLst>
                                        <p:tav tm="0">
                                          <p:val>
                                            <p:fltVal val="0"/>
                                          </p:val>
                                        </p:tav>
                                        <p:tav tm="100000">
                                          <p:val>
                                            <p:strVal val="#ppt_h"/>
                                          </p:val>
                                        </p:tav>
                                      </p:tavLst>
                                    </p:anim>
                                    <p:animEffect transition="in" filter="fade">
                                      <p:cBhvr>
                                        <p:cTn id="90" dur="100"/>
                                        <p:tgtEl>
                                          <p:spTgt spid="62"/>
                                        </p:tgtEl>
                                      </p:cBhvr>
                                    </p:animEffect>
                                  </p:childTnLst>
                                </p:cTn>
                              </p:par>
                            </p:childTnLst>
                          </p:cTn>
                        </p:par>
                        <p:par>
                          <p:cTn id="91" fill="hold">
                            <p:stCondLst>
                              <p:cond delay="8000"/>
                            </p:stCondLst>
                            <p:childTnLst>
                              <p:par>
                                <p:cTn id="92" presetID="53" presetClass="entr" presetSubtype="16" fill="hold" grpId="0" nodeType="afterEffect">
                                  <p:stCondLst>
                                    <p:cond delay="0"/>
                                  </p:stCondLst>
                                  <p:childTnLst>
                                    <p:set>
                                      <p:cBhvr>
                                        <p:cTn id="93" dur="1" fill="hold">
                                          <p:stCondLst>
                                            <p:cond delay="0"/>
                                          </p:stCondLst>
                                        </p:cTn>
                                        <p:tgtEl>
                                          <p:spTgt spid="63"/>
                                        </p:tgtEl>
                                        <p:attrNameLst>
                                          <p:attrName>style.visibility</p:attrName>
                                        </p:attrNameLst>
                                      </p:cBhvr>
                                      <p:to>
                                        <p:strVal val="visible"/>
                                      </p:to>
                                    </p:set>
                                    <p:anim calcmode="lin" valueType="num">
                                      <p:cBhvr>
                                        <p:cTn id="94" dur="100" fill="hold"/>
                                        <p:tgtEl>
                                          <p:spTgt spid="63"/>
                                        </p:tgtEl>
                                        <p:attrNameLst>
                                          <p:attrName>ppt_w</p:attrName>
                                        </p:attrNameLst>
                                      </p:cBhvr>
                                      <p:tavLst>
                                        <p:tav tm="0">
                                          <p:val>
                                            <p:fltVal val="0"/>
                                          </p:val>
                                        </p:tav>
                                        <p:tav tm="100000">
                                          <p:val>
                                            <p:strVal val="#ppt_w"/>
                                          </p:val>
                                        </p:tav>
                                      </p:tavLst>
                                    </p:anim>
                                    <p:anim calcmode="lin" valueType="num">
                                      <p:cBhvr>
                                        <p:cTn id="95" dur="100" fill="hold"/>
                                        <p:tgtEl>
                                          <p:spTgt spid="63"/>
                                        </p:tgtEl>
                                        <p:attrNameLst>
                                          <p:attrName>ppt_h</p:attrName>
                                        </p:attrNameLst>
                                      </p:cBhvr>
                                      <p:tavLst>
                                        <p:tav tm="0">
                                          <p:val>
                                            <p:fltVal val="0"/>
                                          </p:val>
                                        </p:tav>
                                        <p:tav tm="100000">
                                          <p:val>
                                            <p:strVal val="#ppt_h"/>
                                          </p:val>
                                        </p:tav>
                                      </p:tavLst>
                                    </p:anim>
                                    <p:animEffect transition="in" filter="fade">
                                      <p:cBhvr>
                                        <p:cTn id="96" dur="100"/>
                                        <p:tgtEl>
                                          <p:spTgt spid="63"/>
                                        </p:tgtEl>
                                      </p:cBhvr>
                                    </p:animEffect>
                                  </p:childTnLst>
                                </p:cTn>
                              </p:par>
                            </p:childTnLst>
                          </p:cTn>
                        </p:par>
                        <p:par>
                          <p:cTn id="97" fill="hold">
                            <p:stCondLst>
                              <p:cond delay="8500"/>
                            </p:stCondLst>
                            <p:childTnLst>
                              <p:par>
                                <p:cTn id="98" presetID="53" presetClass="entr" presetSubtype="16" fill="hold" grpId="0" nodeType="afterEffect">
                                  <p:stCondLst>
                                    <p:cond delay="0"/>
                                  </p:stCondLst>
                                  <p:childTnLst>
                                    <p:set>
                                      <p:cBhvr>
                                        <p:cTn id="99" dur="1" fill="hold">
                                          <p:stCondLst>
                                            <p:cond delay="0"/>
                                          </p:stCondLst>
                                        </p:cTn>
                                        <p:tgtEl>
                                          <p:spTgt spid="52"/>
                                        </p:tgtEl>
                                        <p:attrNameLst>
                                          <p:attrName>style.visibility</p:attrName>
                                        </p:attrNameLst>
                                      </p:cBhvr>
                                      <p:to>
                                        <p:strVal val="visible"/>
                                      </p:to>
                                    </p:set>
                                    <p:anim calcmode="lin" valueType="num">
                                      <p:cBhvr>
                                        <p:cTn id="100" dur="100" fill="hold"/>
                                        <p:tgtEl>
                                          <p:spTgt spid="52"/>
                                        </p:tgtEl>
                                        <p:attrNameLst>
                                          <p:attrName>ppt_w</p:attrName>
                                        </p:attrNameLst>
                                      </p:cBhvr>
                                      <p:tavLst>
                                        <p:tav tm="0">
                                          <p:val>
                                            <p:fltVal val="0"/>
                                          </p:val>
                                        </p:tav>
                                        <p:tav tm="100000">
                                          <p:val>
                                            <p:strVal val="#ppt_w"/>
                                          </p:val>
                                        </p:tav>
                                      </p:tavLst>
                                    </p:anim>
                                    <p:anim calcmode="lin" valueType="num">
                                      <p:cBhvr>
                                        <p:cTn id="101" dur="100" fill="hold"/>
                                        <p:tgtEl>
                                          <p:spTgt spid="52"/>
                                        </p:tgtEl>
                                        <p:attrNameLst>
                                          <p:attrName>ppt_h</p:attrName>
                                        </p:attrNameLst>
                                      </p:cBhvr>
                                      <p:tavLst>
                                        <p:tav tm="0">
                                          <p:val>
                                            <p:fltVal val="0"/>
                                          </p:val>
                                        </p:tav>
                                        <p:tav tm="100000">
                                          <p:val>
                                            <p:strVal val="#ppt_h"/>
                                          </p:val>
                                        </p:tav>
                                      </p:tavLst>
                                    </p:anim>
                                    <p:animEffect transition="in" filter="fade">
                                      <p:cBhvr>
                                        <p:cTn id="102" dur="100"/>
                                        <p:tgtEl>
                                          <p:spTgt spid="52"/>
                                        </p:tgtEl>
                                      </p:cBhvr>
                                    </p:animEffect>
                                  </p:childTnLst>
                                </p:cTn>
                              </p:par>
                            </p:childTnLst>
                          </p:cTn>
                        </p:par>
                        <p:par>
                          <p:cTn id="103" fill="hold">
                            <p:stCondLst>
                              <p:cond delay="9000"/>
                            </p:stCondLst>
                            <p:childTnLst>
                              <p:par>
                                <p:cTn id="104" presetID="53" presetClass="entr" presetSubtype="16" fill="hold" nodeType="afterEffect">
                                  <p:stCondLst>
                                    <p:cond delay="0"/>
                                  </p:stCondLst>
                                  <p:childTnLst>
                                    <p:set>
                                      <p:cBhvr>
                                        <p:cTn id="105" dur="1" fill="hold">
                                          <p:stCondLst>
                                            <p:cond delay="0"/>
                                          </p:stCondLst>
                                        </p:cTn>
                                        <p:tgtEl>
                                          <p:spTgt spid="11"/>
                                        </p:tgtEl>
                                        <p:attrNameLst>
                                          <p:attrName>style.visibility</p:attrName>
                                        </p:attrNameLst>
                                      </p:cBhvr>
                                      <p:to>
                                        <p:strVal val="visible"/>
                                      </p:to>
                                    </p:set>
                                    <p:anim calcmode="lin" valueType="num">
                                      <p:cBhvr>
                                        <p:cTn id="106" dur="500" fill="hold"/>
                                        <p:tgtEl>
                                          <p:spTgt spid="11"/>
                                        </p:tgtEl>
                                        <p:attrNameLst>
                                          <p:attrName>ppt_w</p:attrName>
                                        </p:attrNameLst>
                                      </p:cBhvr>
                                      <p:tavLst>
                                        <p:tav tm="0">
                                          <p:val>
                                            <p:fltVal val="0"/>
                                          </p:val>
                                        </p:tav>
                                        <p:tav tm="100000">
                                          <p:val>
                                            <p:strVal val="#ppt_w"/>
                                          </p:val>
                                        </p:tav>
                                      </p:tavLst>
                                    </p:anim>
                                    <p:anim calcmode="lin" valueType="num">
                                      <p:cBhvr>
                                        <p:cTn id="107" dur="500" fill="hold"/>
                                        <p:tgtEl>
                                          <p:spTgt spid="11"/>
                                        </p:tgtEl>
                                        <p:attrNameLst>
                                          <p:attrName>ppt_h</p:attrName>
                                        </p:attrNameLst>
                                      </p:cBhvr>
                                      <p:tavLst>
                                        <p:tav tm="0">
                                          <p:val>
                                            <p:fltVal val="0"/>
                                          </p:val>
                                        </p:tav>
                                        <p:tav tm="100000">
                                          <p:val>
                                            <p:strVal val="#ppt_h"/>
                                          </p:val>
                                        </p:tav>
                                      </p:tavLst>
                                    </p:anim>
                                    <p:animEffect transition="in" filter="fade">
                                      <p:cBhvr>
                                        <p:cTn id="108" dur="500"/>
                                        <p:tgtEl>
                                          <p:spTgt spid="11"/>
                                        </p:tgtEl>
                                      </p:cBhvr>
                                    </p:animEffect>
                                  </p:childTnLst>
                                </p:cTn>
                              </p:par>
                            </p:childTnLst>
                          </p:cTn>
                        </p:par>
                        <p:par>
                          <p:cTn id="109" fill="hold">
                            <p:stCondLst>
                              <p:cond delay="9500"/>
                            </p:stCondLst>
                            <p:childTnLst>
                              <p:par>
                                <p:cTn id="110" presetID="10" presetClass="entr" presetSubtype="0" fill="hold" grpId="0" nodeType="afterEffect">
                                  <p:stCondLst>
                                    <p:cond delay="0"/>
                                  </p:stCondLst>
                                  <p:childTnLst>
                                    <p:set>
                                      <p:cBhvr>
                                        <p:cTn id="111" dur="1" fill="hold">
                                          <p:stCondLst>
                                            <p:cond delay="0"/>
                                          </p:stCondLst>
                                        </p:cTn>
                                        <p:tgtEl>
                                          <p:spTgt spid="64"/>
                                        </p:tgtEl>
                                        <p:attrNameLst>
                                          <p:attrName>style.visibility</p:attrName>
                                        </p:attrNameLst>
                                      </p:cBhvr>
                                      <p:to>
                                        <p:strVal val="visible"/>
                                      </p:to>
                                    </p:set>
                                    <p:animEffect transition="in" filter="fade">
                                      <p:cBhvr>
                                        <p:cTn id="112" dur="500"/>
                                        <p:tgtEl>
                                          <p:spTgt spid="64"/>
                                        </p:tgtEl>
                                      </p:cBhvr>
                                    </p:animEffect>
                                  </p:childTnLst>
                                </p:cTn>
                              </p:par>
                            </p:childTnLst>
                          </p:cTn>
                        </p:par>
                        <p:par>
                          <p:cTn id="113" fill="hold">
                            <p:stCondLst>
                              <p:cond delay="10000"/>
                            </p:stCondLst>
                            <p:childTnLst>
                              <p:par>
                                <p:cTn id="114" presetID="53" presetClass="entr" presetSubtype="16" fill="hold" nodeType="afterEffect">
                                  <p:stCondLst>
                                    <p:cond delay="0"/>
                                  </p:stCondLst>
                                  <p:childTnLst>
                                    <p:set>
                                      <p:cBhvr>
                                        <p:cTn id="115" dur="1" fill="hold">
                                          <p:stCondLst>
                                            <p:cond delay="0"/>
                                          </p:stCondLst>
                                        </p:cTn>
                                        <p:tgtEl>
                                          <p:spTgt spid="65"/>
                                        </p:tgtEl>
                                        <p:attrNameLst>
                                          <p:attrName>style.visibility</p:attrName>
                                        </p:attrNameLst>
                                      </p:cBhvr>
                                      <p:to>
                                        <p:strVal val="visible"/>
                                      </p:to>
                                    </p:set>
                                    <p:anim calcmode="lin" valueType="num">
                                      <p:cBhvr>
                                        <p:cTn id="116" dur="500" fill="hold"/>
                                        <p:tgtEl>
                                          <p:spTgt spid="65"/>
                                        </p:tgtEl>
                                        <p:attrNameLst>
                                          <p:attrName>ppt_w</p:attrName>
                                        </p:attrNameLst>
                                      </p:cBhvr>
                                      <p:tavLst>
                                        <p:tav tm="0">
                                          <p:val>
                                            <p:fltVal val="0"/>
                                          </p:val>
                                        </p:tav>
                                        <p:tav tm="100000">
                                          <p:val>
                                            <p:strVal val="#ppt_w"/>
                                          </p:val>
                                        </p:tav>
                                      </p:tavLst>
                                    </p:anim>
                                    <p:anim calcmode="lin" valueType="num">
                                      <p:cBhvr>
                                        <p:cTn id="117" dur="500" fill="hold"/>
                                        <p:tgtEl>
                                          <p:spTgt spid="65"/>
                                        </p:tgtEl>
                                        <p:attrNameLst>
                                          <p:attrName>ppt_h</p:attrName>
                                        </p:attrNameLst>
                                      </p:cBhvr>
                                      <p:tavLst>
                                        <p:tav tm="0">
                                          <p:val>
                                            <p:fltVal val="0"/>
                                          </p:val>
                                        </p:tav>
                                        <p:tav tm="100000">
                                          <p:val>
                                            <p:strVal val="#ppt_h"/>
                                          </p:val>
                                        </p:tav>
                                      </p:tavLst>
                                    </p:anim>
                                    <p:animEffect transition="in" filter="fade">
                                      <p:cBhvr>
                                        <p:cTn id="118" dur="500"/>
                                        <p:tgtEl>
                                          <p:spTgt spid="65"/>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68"/>
                                        </p:tgtEl>
                                        <p:attrNameLst>
                                          <p:attrName>style.visibility</p:attrName>
                                        </p:attrNameLst>
                                      </p:cBhvr>
                                      <p:to>
                                        <p:strVal val="visible"/>
                                      </p:to>
                                    </p:set>
                                    <p:animEffect transition="in" filter="fade">
                                      <p:cBhvr>
                                        <p:cTn id="121"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animBg="1"/>
      <p:bldP spid="52" grpId="0" animBg="1"/>
      <p:bldP spid="53" grpId="0" animBg="1"/>
      <p:bldP spid="62" grpId="0" animBg="1"/>
      <p:bldP spid="63" grpId="0" animBg="1"/>
      <p:bldP spid="64" grpId="0"/>
      <p:bldP spid="6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17"/>
          <p:cNvGrpSpPr/>
          <p:nvPr/>
        </p:nvGrpSpPr>
        <p:grpSpPr>
          <a:xfrm>
            <a:off x="184501" y="745534"/>
            <a:ext cx="2708749" cy="7199227"/>
            <a:chOff x="2200272" y="360363"/>
            <a:chExt cx="3514721" cy="9337667"/>
          </a:xfrm>
        </p:grpSpPr>
        <p:sp>
          <p:nvSpPr>
            <p:cNvPr id="23" name="Freeform 1"/>
            <p:cNvSpPr>
              <a:spLocks noChangeArrowheads="1"/>
            </p:cNvSpPr>
            <p:nvPr/>
          </p:nvSpPr>
          <p:spPr bwMode="auto">
            <a:xfrm>
              <a:off x="2200272" y="360363"/>
              <a:ext cx="1554161" cy="9337667"/>
            </a:xfrm>
            <a:custGeom>
              <a:avLst/>
              <a:gdLst>
                <a:gd name="T0" fmla="*/ 3267 w 4318"/>
                <a:gd name="T1" fmla="*/ 25661 h 25939"/>
                <a:gd name="T2" fmla="*/ 3188 w 4318"/>
                <a:gd name="T3" fmla="*/ 0 h 25939"/>
                <a:gd name="T4" fmla="*/ 3010 w 4318"/>
                <a:gd name="T5" fmla="*/ 1763 h 25939"/>
                <a:gd name="T6" fmla="*/ 1208 w 4318"/>
                <a:gd name="T7" fmla="*/ 99 h 25939"/>
                <a:gd name="T8" fmla="*/ 1030 w 4318"/>
                <a:gd name="T9" fmla="*/ 3842 h 25939"/>
                <a:gd name="T10" fmla="*/ 0 w 4318"/>
                <a:gd name="T11" fmla="*/ 25859 h 25939"/>
                <a:gd name="T12" fmla="*/ 1208 w 4318"/>
                <a:gd name="T13" fmla="*/ 24295 h 25939"/>
                <a:gd name="T14" fmla="*/ 3108 w 4318"/>
                <a:gd name="T15" fmla="*/ 25859 h 25939"/>
                <a:gd name="T16" fmla="*/ 4217 w 4318"/>
                <a:gd name="T17" fmla="*/ 25760 h 25939"/>
                <a:gd name="T18" fmla="*/ 3108 w 4318"/>
                <a:gd name="T19" fmla="*/ 2040 h 25939"/>
                <a:gd name="T20" fmla="*/ 1208 w 4318"/>
                <a:gd name="T21" fmla="*/ 2990 h 25939"/>
                <a:gd name="T22" fmla="*/ 3108 w 4318"/>
                <a:gd name="T23" fmla="*/ 23939 h 25939"/>
                <a:gd name="T24" fmla="*/ 1208 w 4318"/>
                <a:gd name="T25" fmla="*/ 22988 h 25939"/>
                <a:gd name="T26" fmla="*/ 3108 w 4318"/>
                <a:gd name="T27" fmla="*/ 23939 h 25939"/>
                <a:gd name="T28" fmla="*/ 1307 w 4318"/>
                <a:gd name="T29" fmla="*/ 22730 h 25939"/>
                <a:gd name="T30" fmla="*/ 3010 w 4318"/>
                <a:gd name="T31" fmla="*/ 21602 h 25939"/>
                <a:gd name="T32" fmla="*/ 3108 w 4318"/>
                <a:gd name="T33" fmla="*/ 21325 h 25939"/>
                <a:gd name="T34" fmla="*/ 1208 w 4318"/>
                <a:gd name="T35" fmla="*/ 20374 h 25939"/>
                <a:gd name="T36" fmla="*/ 3108 w 4318"/>
                <a:gd name="T37" fmla="*/ 21325 h 25939"/>
                <a:gd name="T38" fmla="*/ 1307 w 4318"/>
                <a:gd name="T39" fmla="*/ 20097 h 25939"/>
                <a:gd name="T40" fmla="*/ 3010 w 4318"/>
                <a:gd name="T41" fmla="*/ 18968 h 25939"/>
                <a:gd name="T42" fmla="*/ 3108 w 4318"/>
                <a:gd name="T43" fmla="*/ 18711 h 25939"/>
                <a:gd name="T44" fmla="*/ 1208 w 4318"/>
                <a:gd name="T45" fmla="*/ 17761 h 25939"/>
                <a:gd name="T46" fmla="*/ 3108 w 4318"/>
                <a:gd name="T47" fmla="*/ 18711 h 25939"/>
                <a:gd name="T48" fmla="*/ 1307 w 4318"/>
                <a:gd name="T49" fmla="*/ 17483 h 25939"/>
                <a:gd name="T50" fmla="*/ 3010 w 4318"/>
                <a:gd name="T51" fmla="*/ 16355 h 25939"/>
                <a:gd name="T52" fmla="*/ 3108 w 4318"/>
                <a:gd name="T53" fmla="*/ 16077 h 25939"/>
                <a:gd name="T54" fmla="*/ 1208 w 4318"/>
                <a:gd name="T55" fmla="*/ 15127 h 25939"/>
                <a:gd name="T56" fmla="*/ 3108 w 4318"/>
                <a:gd name="T57" fmla="*/ 16077 h 25939"/>
                <a:gd name="T58" fmla="*/ 1307 w 4318"/>
                <a:gd name="T59" fmla="*/ 14870 h 25939"/>
                <a:gd name="T60" fmla="*/ 3010 w 4318"/>
                <a:gd name="T61" fmla="*/ 13741 h 25939"/>
                <a:gd name="T62" fmla="*/ 3108 w 4318"/>
                <a:gd name="T63" fmla="*/ 13464 h 25939"/>
                <a:gd name="T64" fmla="*/ 1208 w 4318"/>
                <a:gd name="T65" fmla="*/ 12514 h 25939"/>
                <a:gd name="T66" fmla="*/ 3108 w 4318"/>
                <a:gd name="T67" fmla="*/ 13464 h 25939"/>
                <a:gd name="T68" fmla="*/ 1307 w 4318"/>
                <a:gd name="T69" fmla="*/ 12257 h 25939"/>
                <a:gd name="T70" fmla="*/ 3010 w 4318"/>
                <a:gd name="T71" fmla="*/ 11109 h 25939"/>
                <a:gd name="T72" fmla="*/ 3108 w 4318"/>
                <a:gd name="T73" fmla="*/ 10851 h 25939"/>
                <a:gd name="T74" fmla="*/ 1208 w 4318"/>
                <a:gd name="T75" fmla="*/ 9900 h 25939"/>
                <a:gd name="T76" fmla="*/ 3108 w 4318"/>
                <a:gd name="T77" fmla="*/ 10851 h 25939"/>
                <a:gd name="T78" fmla="*/ 1307 w 4318"/>
                <a:gd name="T79" fmla="*/ 9624 h 25939"/>
                <a:gd name="T80" fmla="*/ 3010 w 4318"/>
                <a:gd name="T81" fmla="*/ 8495 h 25939"/>
                <a:gd name="T82" fmla="*/ 3108 w 4318"/>
                <a:gd name="T83" fmla="*/ 8237 h 25939"/>
                <a:gd name="T84" fmla="*/ 1208 w 4318"/>
                <a:gd name="T85" fmla="*/ 7287 h 25939"/>
                <a:gd name="T86" fmla="*/ 3108 w 4318"/>
                <a:gd name="T87" fmla="*/ 8237 h 25939"/>
                <a:gd name="T88" fmla="*/ 1307 w 4318"/>
                <a:gd name="T89" fmla="*/ 7010 h 25939"/>
                <a:gd name="T90" fmla="*/ 3010 w 4318"/>
                <a:gd name="T91" fmla="*/ 5881 h 25939"/>
                <a:gd name="T92" fmla="*/ 3108 w 4318"/>
                <a:gd name="T93" fmla="*/ 5604 h 25939"/>
                <a:gd name="T94" fmla="*/ 1208 w 4318"/>
                <a:gd name="T95" fmla="*/ 4653 h 25939"/>
                <a:gd name="T96" fmla="*/ 3108 w 4318"/>
                <a:gd name="T97" fmla="*/ 5604 h 25939"/>
                <a:gd name="T98" fmla="*/ 1307 w 4318"/>
                <a:gd name="T99" fmla="*/ 4396 h 25939"/>
                <a:gd name="T100" fmla="*/ 1307 w 4318"/>
                <a:gd name="T101" fmla="*/ 3267 h 25939"/>
                <a:gd name="T102" fmla="*/ 3108 w 4318"/>
                <a:gd name="T103" fmla="*/ 4297 h 25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18" h="25939">
                  <a:moveTo>
                    <a:pt x="4217" y="25760"/>
                  </a:moveTo>
                  <a:lnTo>
                    <a:pt x="4217" y="25760"/>
                  </a:lnTo>
                  <a:cubicBezTo>
                    <a:pt x="3366" y="25760"/>
                    <a:pt x="3366" y="25760"/>
                    <a:pt x="3366" y="25760"/>
                  </a:cubicBezTo>
                  <a:cubicBezTo>
                    <a:pt x="3307" y="25760"/>
                    <a:pt x="3267" y="25720"/>
                    <a:pt x="3267" y="25661"/>
                  </a:cubicBezTo>
                  <a:cubicBezTo>
                    <a:pt x="3267" y="3842"/>
                    <a:pt x="3267" y="3842"/>
                    <a:pt x="3267" y="3842"/>
                  </a:cubicBezTo>
                  <a:cubicBezTo>
                    <a:pt x="3267" y="1406"/>
                    <a:pt x="3267" y="1406"/>
                    <a:pt x="3267" y="1406"/>
                  </a:cubicBezTo>
                  <a:cubicBezTo>
                    <a:pt x="3267" y="99"/>
                    <a:pt x="3267" y="99"/>
                    <a:pt x="3267" y="99"/>
                  </a:cubicBezTo>
                  <a:cubicBezTo>
                    <a:pt x="3267" y="40"/>
                    <a:pt x="3228" y="0"/>
                    <a:pt x="3188" y="0"/>
                  </a:cubicBezTo>
                  <a:cubicBezTo>
                    <a:pt x="3148" y="0"/>
                    <a:pt x="3108" y="40"/>
                    <a:pt x="3108" y="99"/>
                  </a:cubicBezTo>
                  <a:cubicBezTo>
                    <a:pt x="3108" y="1406"/>
                    <a:pt x="3108" y="1406"/>
                    <a:pt x="3108" y="1406"/>
                  </a:cubicBezTo>
                  <a:cubicBezTo>
                    <a:pt x="3108" y="1684"/>
                    <a:pt x="3108" y="1684"/>
                    <a:pt x="3108" y="1684"/>
                  </a:cubicBezTo>
                  <a:cubicBezTo>
                    <a:pt x="3108" y="1723"/>
                    <a:pt x="3050" y="1763"/>
                    <a:pt x="3010" y="1763"/>
                  </a:cubicBezTo>
                  <a:cubicBezTo>
                    <a:pt x="1307" y="1763"/>
                    <a:pt x="1307" y="1763"/>
                    <a:pt x="1307" y="1763"/>
                  </a:cubicBezTo>
                  <a:cubicBezTo>
                    <a:pt x="1248" y="1763"/>
                    <a:pt x="1208" y="1723"/>
                    <a:pt x="1208" y="1684"/>
                  </a:cubicBezTo>
                  <a:cubicBezTo>
                    <a:pt x="1208" y="1406"/>
                    <a:pt x="1208" y="1406"/>
                    <a:pt x="1208" y="1406"/>
                  </a:cubicBezTo>
                  <a:cubicBezTo>
                    <a:pt x="1208" y="99"/>
                    <a:pt x="1208" y="99"/>
                    <a:pt x="1208" y="99"/>
                  </a:cubicBezTo>
                  <a:cubicBezTo>
                    <a:pt x="1208" y="40"/>
                    <a:pt x="1168" y="0"/>
                    <a:pt x="1128" y="0"/>
                  </a:cubicBezTo>
                  <a:cubicBezTo>
                    <a:pt x="1070" y="0"/>
                    <a:pt x="1030" y="40"/>
                    <a:pt x="1030" y="99"/>
                  </a:cubicBezTo>
                  <a:cubicBezTo>
                    <a:pt x="1030" y="1406"/>
                    <a:pt x="1030" y="1406"/>
                    <a:pt x="1030" y="1406"/>
                  </a:cubicBezTo>
                  <a:cubicBezTo>
                    <a:pt x="1030" y="3842"/>
                    <a:pt x="1030" y="3842"/>
                    <a:pt x="1030" y="3842"/>
                  </a:cubicBezTo>
                  <a:cubicBezTo>
                    <a:pt x="1030" y="25661"/>
                    <a:pt x="1030" y="25661"/>
                    <a:pt x="1030" y="25661"/>
                  </a:cubicBezTo>
                  <a:cubicBezTo>
                    <a:pt x="1030" y="25720"/>
                    <a:pt x="990" y="25760"/>
                    <a:pt x="950" y="25760"/>
                  </a:cubicBezTo>
                  <a:cubicBezTo>
                    <a:pt x="99" y="25760"/>
                    <a:pt x="99" y="25760"/>
                    <a:pt x="99" y="25760"/>
                  </a:cubicBezTo>
                  <a:cubicBezTo>
                    <a:pt x="40" y="25760"/>
                    <a:pt x="0" y="25800"/>
                    <a:pt x="0" y="25859"/>
                  </a:cubicBezTo>
                  <a:cubicBezTo>
                    <a:pt x="0" y="25898"/>
                    <a:pt x="40" y="25938"/>
                    <a:pt x="99" y="25938"/>
                  </a:cubicBezTo>
                  <a:cubicBezTo>
                    <a:pt x="1128" y="25938"/>
                    <a:pt x="1128" y="25938"/>
                    <a:pt x="1128" y="25938"/>
                  </a:cubicBezTo>
                  <a:cubicBezTo>
                    <a:pt x="1168" y="25938"/>
                    <a:pt x="1208" y="25898"/>
                    <a:pt x="1208" y="25859"/>
                  </a:cubicBezTo>
                  <a:cubicBezTo>
                    <a:pt x="1208" y="24295"/>
                    <a:pt x="1208" y="24295"/>
                    <a:pt x="1208" y="24295"/>
                  </a:cubicBezTo>
                  <a:cubicBezTo>
                    <a:pt x="1208" y="24255"/>
                    <a:pt x="1248" y="24216"/>
                    <a:pt x="1307" y="24216"/>
                  </a:cubicBezTo>
                  <a:cubicBezTo>
                    <a:pt x="3010" y="24216"/>
                    <a:pt x="3010" y="24216"/>
                    <a:pt x="3010" y="24216"/>
                  </a:cubicBezTo>
                  <a:cubicBezTo>
                    <a:pt x="3050" y="24216"/>
                    <a:pt x="3108" y="24255"/>
                    <a:pt x="3108" y="24295"/>
                  </a:cubicBezTo>
                  <a:cubicBezTo>
                    <a:pt x="3108" y="25859"/>
                    <a:pt x="3108" y="25859"/>
                    <a:pt x="3108" y="25859"/>
                  </a:cubicBezTo>
                  <a:cubicBezTo>
                    <a:pt x="3108" y="25898"/>
                    <a:pt x="3148" y="25938"/>
                    <a:pt x="3188" y="25938"/>
                  </a:cubicBezTo>
                  <a:cubicBezTo>
                    <a:pt x="4217" y="25938"/>
                    <a:pt x="4217" y="25938"/>
                    <a:pt x="4217" y="25938"/>
                  </a:cubicBezTo>
                  <a:cubicBezTo>
                    <a:pt x="4277" y="25938"/>
                    <a:pt x="4317" y="25898"/>
                    <a:pt x="4317" y="25859"/>
                  </a:cubicBezTo>
                  <a:cubicBezTo>
                    <a:pt x="4317" y="25800"/>
                    <a:pt x="4277" y="25760"/>
                    <a:pt x="4217" y="25760"/>
                  </a:cubicBezTo>
                  <a:close/>
                  <a:moveTo>
                    <a:pt x="1307" y="1941"/>
                  </a:moveTo>
                  <a:lnTo>
                    <a:pt x="1307" y="1941"/>
                  </a:lnTo>
                  <a:cubicBezTo>
                    <a:pt x="3010" y="1941"/>
                    <a:pt x="3010" y="1941"/>
                    <a:pt x="3010" y="1941"/>
                  </a:cubicBezTo>
                  <a:cubicBezTo>
                    <a:pt x="3050" y="1941"/>
                    <a:pt x="3108" y="1980"/>
                    <a:pt x="3108" y="2040"/>
                  </a:cubicBezTo>
                  <a:cubicBezTo>
                    <a:pt x="3108" y="2990"/>
                    <a:pt x="3108" y="2990"/>
                    <a:pt x="3108" y="2990"/>
                  </a:cubicBezTo>
                  <a:cubicBezTo>
                    <a:pt x="3108" y="3029"/>
                    <a:pt x="3050" y="3089"/>
                    <a:pt x="3010" y="3089"/>
                  </a:cubicBezTo>
                  <a:cubicBezTo>
                    <a:pt x="1307" y="3089"/>
                    <a:pt x="1307" y="3089"/>
                    <a:pt x="1307" y="3089"/>
                  </a:cubicBezTo>
                  <a:cubicBezTo>
                    <a:pt x="1248" y="3089"/>
                    <a:pt x="1208" y="3029"/>
                    <a:pt x="1208" y="2990"/>
                  </a:cubicBezTo>
                  <a:cubicBezTo>
                    <a:pt x="1208" y="2040"/>
                    <a:pt x="1208" y="2040"/>
                    <a:pt x="1208" y="2040"/>
                  </a:cubicBezTo>
                  <a:cubicBezTo>
                    <a:pt x="1208" y="1980"/>
                    <a:pt x="1248" y="1941"/>
                    <a:pt x="1307" y="1941"/>
                  </a:cubicBezTo>
                  <a:close/>
                  <a:moveTo>
                    <a:pt x="3108" y="23939"/>
                  </a:moveTo>
                  <a:lnTo>
                    <a:pt x="3108" y="23939"/>
                  </a:lnTo>
                  <a:cubicBezTo>
                    <a:pt x="3108" y="23998"/>
                    <a:pt x="3050" y="24037"/>
                    <a:pt x="3010" y="24037"/>
                  </a:cubicBezTo>
                  <a:cubicBezTo>
                    <a:pt x="1307" y="24037"/>
                    <a:pt x="1307" y="24037"/>
                    <a:pt x="1307" y="24037"/>
                  </a:cubicBezTo>
                  <a:cubicBezTo>
                    <a:pt x="1248" y="24037"/>
                    <a:pt x="1208" y="23998"/>
                    <a:pt x="1208" y="23939"/>
                  </a:cubicBezTo>
                  <a:cubicBezTo>
                    <a:pt x="1208" y="22988"/>
                    <a:pt x="1208" y="22988"/>
                    <a:pt x="1208" y="22988"/>
                  </a:cubicBezTo>
                  <a:cubicBezTo>
                    <a:pt x="1208" y="22948"/>
                    <a:pt x="1248" y="22909"/>
                    <a:pt x="1307" y="22909"/>
                  </a:cubicBezTo>
                  <a:cubicBezTo>
                    <a:pt x="3010" y="22909"/>
                    <a:pt x="3010" y="22909"/>
                    <a:pt x="3010" y="22909"/>
                  </a:cubicBezTo>
                  <a:cubicBezTo>
                    <a:pt x="3050" y="22909"/>
                    <a:pt x="3108" y="22948"/>
                    <a:pt x="3108" y="22988"/>
                  </a:cubicBezTo>
                  <a:lnTo>
                    <a:pt x="3108" y="23939"/>
                  </a:lnTo>
                  <a:close/>
                  <a:moveTo>
                    <a:pt x="3108" y="22631"/>
                  </a:moveTo>
                  <a:lnTo>
                    <a:pt x="3108" y="22631"/>
                  </a:lnTo>
                  <a:cubicBezTo>
                    <a:pt x="3108" y="22691"/>
                    <a:pt x="3050" y="22730"/>
                    <a:pt x="3010" y="22730"/>
                  </a:cubicBezTo>
                  <a:cubicBezTo>
                    <a:pt x="1307" y="22730"/>
                    <a:pt x="1307" y="22730"/>
                    <a:pt x="1307" y="22730"/>
                  </a:cubicBezTo>
                  <a:cubicBezTo>
                    <a:pt x="1248" y="22730"/>
                    <a:pt x="1208" y="22691"/>
                    <a:pt x="1208" y="22631"/>
                  </a:cubicBezTo>
                  <a:cubicBezTo>
                    <a:pt x="1208" y="21681"/>
                    <a:pt x="1208" y="21681"/>
                    <a:pt x="1208" y="21681"/>
                  </a:cubicBezTo>
                  <a:cubicBezTo>
                    <a:pt x="1208" y="21642"/>
                    <a:pt x="1248" y="21602"/>
                    <a:pt x="1307" y="21602"/>
                  </a:cubicBezTo>
                  <a:cubicBezTo>
                    <a:pt x="3010" y="21602"/>
                    <a:pt x="3010" y="21602"/>
                    <a:pt x="3010" y="21602"/>
                  </a:cubicBezTo>
                  <a:cubicBezTo>
                    <a:pt x="3050" y="21602"/>
                    <a:pt x="3108" y="21642"/>
                    <a:pt x="3108" y="21681"/>
                  </a:cubicBezTo>
                  <a:lnTo>
                    <a:pt x="3108" y="22631"/>
                  </a:lnTo>
                  <a:close/>
                  <a:moveTo>
                    <a:pt x="3108" y="21325"/>
                  </a:moveTo>
                  <a:lnTo>
                    <a:pt x="3108" y="21325"/>
                  </a:lnTo>
                  <a:cubicBezTo>
                    <a:pt x="3108" y="21384"/>
                    <a:pt x="3050" y="21424"/>
                    <a:pt x="3010" y="21424"/>
                  </a:cubicBezTo>
                  <a:cubicBezTo>
                    <a:pt x="1307" y="21424"/>
                    <a:pt x="1307" y="21424"/>
                    <a:pt x="1307" y="21424"/>
                  </a:cubicBezTo>
                  <a:cubicBezTo>
                    <a:pt x="1248" y="21424"/>
                    <a:pt x="1208" y="21384"/>
                    <a:pt x="1208" y="21325"/>
                  </a:cubicBezTo>
                  <a:cubicBezTo>
                    <a:pt x="1208" y="20374"/>
                    <a:pt x="1208" y="20374"/>
                    <a:pt x="1208" y="20374"/>
                  </a:cubicBezTo>
                  <a:cubicBezTo>
                    <a:pt x="1208" y="20315"/>
                    <a:pt x="1248" y="20275"/>
                    <a:pt x="1307" y="20275"/>
                  </a:cubicBezTo>
                  <a:cubicBezTo>
                    <a:pt x="3010" y="20275"/>
                    <a:pt x="3010" y="20275"/>
                    <a:pt x="3010" y="20275"/>
                  </a:cubicBezTo>
                  <a:cubicBezTo>
                    <a:pt x="3050" y="20275"/>
                    <a:pt x="3108" y="20315"/>
                    <a:pt x="3108" y="20374"/>
                  </a:cubicBezTo>
                  <a:lnTo>
                    <a:pt x="3108" y="21325"/>
                  </a:lnTo>
                  <a:close/>
                  <a:moveTo>
                    <a:pt x="3108" y="20018"/>
                  </a:moveTo>
                  <a:lnTo>
                    <a:pt x="3108" y="20018"/>
                  </a:lnTo>
                  <a:cubicBezTo>
                    <a:pt x="3108" y="20058"/>
                    <a:pt x="3050" y="20097"/>
                    <a:pt x="3010" y="20097"/>
                  </a:cubicBezTo>
                  <a:cubicBezTo>
                    <a:pt x="1307" y="20097"/>
                    <a:pt x="1307" y="20097"/>
                    <a:pt x="1307" y="20097"/>
                  </a:cubicBezTo>
                  <a:cubicBezTo>
                    <a:pt x="1248" y="20097"/>
                    <a:pt x="1208" y="20058"/>
                    <a:pt x="1208" y="20018"/>
                  </a:cubicBezTo>
                  <a:cubicBezTo>
                    <a:pt x="1208" y="19067"/>
                    <a:pt x="1208" y="19067"/>
                    <a:pt x="1208" y="19067"/>
                  </a:cubicBezTo>
                  <a:cubicBezTo>
                    <a:pt x="1208" y="19008"/>
                    <a:pt x="1248" y="18968"/>
                    <a:pt x="1307" y="18968"/>
                  </a:cubicBezTo>
                  <a:cubicBezTo>
                    <a:pt x="3010" y="18968"/>
                    <a:pt x="3010" y="18968"/>
                    <a:pt x="3010" y="18968"/>
                  </a:cubicBezTo>
                  <a:cubicBezTo>
                    <a:pt x="3050" y="18968"/>
                    <a:pt x="3108" y="19008"/>
                    <a:pt x="3108" y="19067"/>
                  </a:cubicBezTo>
                  <a:lnTo>
                    <a:pt x="3108" y="20018"/>
                  </a:lnTo>
                  <a:close/>
                  <a:moveTo>
                    <a:pt x="3108" y="18711"/>
                  </a:moveTo>
                  <a:lnTo>
                    <a:pt x="3108" y="18711"/>
                  </a:lnTo>
                  <a:cubicBezTo>
                    <a:pt x="3108" y="18751"/>
                    <a:pt x="3050" y="18790"/>
                    <a:pt x="3010" y="18790"/>
                  </a:cubicBezTo>
                  <a:cubicBezTo>
                    <a:pt x="1307" y="18790"/>
                    <a:pt x="1307" y="18790"/>
                    <a:pt x="1307" y="18790"/>
                  </a:cubicBezTo>
                  <a:cubicBezTo>
                    <a:pt x="1248" y="18790"/>
                    <a:pt x="1208" y="18751"/>
                    <a:pt x="1208" y="18711"/>
                  </a:cubicBezTo>
                  <a:cubicBezTo>
                    <a:pt x="1208" y="17761"/>
                    <a:pt x="1208" y="17761"/>
                    <a:pt x="1208" y="17761"/>
                  </a:cubicBezTo>
                  <a:cubicBezTo>
                    <a:pt x="1208" y="17701"/>
                    <a:pt x="1248" y="17661"/>
                    <a:pt x="1307" y="17661"/>
                  </a:cubicBezTo>
                  <a:cubicBezTo>
                    <a:pt x="3010" y="17661"/>
                    <a:pt x="3010" y="17661"/>
                    <a:pt x="3010" y="17661"/>
                  </a:cubicBezTo>
                  <a:cubicBezTo>
                    <a:pt x="3050" y="17661"/>
                    <a:pt x="3108" y="17701"/>
                    <a:pt x="3108" y="17761"/>
                  </a:cubicBezTo>
                  <a:lnTo>
                    <a:pt x="3108" y="18711"/>
                  </a:lnTo>
                  <a:close/>
                  <a:moveTo>
                    <a:pt x="3108" y="17404"/>
                  </a:moveTo>
                  <a:lnTo>
                    <a:pt x="3108" y="17404"/>
                  </a:lnTo>
                  <a:cubicBezTo>
                    <a:pt x="3108" y="17444"/>
                    <a:pt x="3050" y="17483"/>
                    <a:pt x="3010" y="17483"/>
                  </a:cubicBezTo>
                  <a:cubicBezTo>
                    <a:pt x="1307" y="17483"/>
                    <a:pt x="1307" y="17483"/>
                    <a:pt x="1307" y="17483"/>
                  </a:cubicBezTo>
                  <a:cubicBezTo>
                    <a:pt x="1248" y="17483"/>
                    <a:pt x="1208" y="17444"/>
                    <a:pt x="1208" y="17404"/>
                  </a:cubicBezTo>
                  <a:cubicBezTo>
                    <a:pt x="1208" y="16434"/>
                    <a:pt x="1208" y="16434"/>
                    <a:pt x="1208" y="16434"/>
                  </a:cubicBezTo>
                  <a:cubicBezTo>
                    <a:pt x="1208" y="16394"/>
                    <a:pt x="1248" y="16355"/>
                    <a:pt x="1307" y="16355"/>
                  </a:cubicBezTo>
                  <a:cubicBezTo>
                    <a:pt x="3010" y="16355"/>
                    <a:pt x="3010" y="16355"/>
                    <a:pt x="3010" y="16355"/>
                  </a:cubicBezTo>
                  <a:cubicBezTo>
                    <a:pt x="3050" y="16355"/>
                    <a:pt x="3108" y="16394"/>
                    <a:pt x="3108" y="16434"/>
                  </a:cubicBezTo>
                  <a:lnTo>
                    <a:pt x="3108" y="17404"/>
                  </a:lnTo>
                  <a:close/>
                  <a:moveTo>
                    <a:pt x="3108" y="16077"/>
                  </a:moveTo>
                  <a:lnTo>
                    <a:pt x="3108" y="16077"/>
                  </a:lnTo>
                  <a:cubicBezTo>
                    <a:pt x="3108" y="16137"/>
                    <a:pt x="3050" y="16177"/>
                    <a:pt x="3010" y="16177"/>
                  </a:cubicBezTo>
                  <a:cubicBezTo>
                    <a:pt x="1307" y="16177"/>
                    <a:pt x="1307" y="16177"/>
                    <a:pt x="1307" y="16177"/>
                  </a:cubicBezTo>
                  <a:cubicBezTo>
                    <a:pt x="1248" y="16177"/>
                    <a:pt x="1208" y="16137"/>
                    <a:pt x="1208" y="16077"/>
                  </a:cubicBezTo>
                  <a:cubicBezTo>
                    <a:pt x="1208" y="15127"/>
                    <a:pt x="1208" y="15127"/>
                    <a:pt x="1208" y="15127"/>
                  </a:cubicBezTo>
                  <a:cubicBezTo>
                    <a:pt x="1208" y="15088"/>
                    <a:pt x="1248" y="15048"/>
                    <a:pt x="1307" y="15048"/>
                  </a:cubicBezTo>
                  <a:cubicBezTo>
                    <a:pt x="3010" y="15048"/>
                    <a:pt x="3010" y="15048"/>
                    <a:pt x="3010" y="15048"/>
                  </a:cubicBezTo>
                  <a:cubicBezTo>
                    <a:pt x="3050" y="15048"/>
                    <a:pt x="3108" y="15088"/>
                    <a:pt x="3108" y="15127"/>
                  </a:cubicBezTo>
                  <a:lnTo>
                    <a:pt x="3108" y="16077"/>
                  </a:lnTo>
                  <a:close/>
                  <a:moveTo>
                    <a:pt x="3108" y="14771"/>
                  </a:moveTo>
                  <a:lnTo>
                    <a:pt x="3108" y="14771"/>
                  </a:lnTo>
                  <a:cubicBezTo>
                    <a:pt x="3108" y="14830"/>
                    <a:pt x="3050" y="14870"/>
                    <a:pt x="3010" y="14870"/>
                  </a:cubicBezTo>
                  <a:cubicBezTo>
                    <a:pt x="1307" y="14870"/>
                    <a:pt x="1307" y="14870"/>
                    <a:pt x="1307" y="14870"/>
                  </a:cubicBezTo>
                  <a:cubicBezTo>
                    <a:pt x="1248" y="14870"/>
                    <a:pt x="1208" y="14830"/>
                    <a:pt x="1208" y="14771"/>
                  </a:cubicBezTo>
                  <a:cubicBezTo>
                    <a:pt x="1208" y="13820"/>
                    <a:pt x="1208" y="13820"/>
                    <a:pt x="1208" y="13820"/>
                  </a:cubicBezTo>
                  <a:cubicBezTo>
                    <a:pt x="1208" y="13780"/>
                    <a:pt x="1248" y="13741"/>
                    <a:pt x="1307" y="13741"/>
                  </a:cubicBezTo>
                  <a:cubicBezTo>
                    <a:pt x="3010" y="13741"/>
                    <a:pt x="3010" y="13741"/>
                    <a:pt x="3010" y="13741"/>
                  </a:cubicBezTo>
                  <a:cubicBezTo>
                    <a:pt x="3050" y="13741"/>
                    <a:pt x="3108" y="13780"/>
                    <a:pt x="3108" y="13820"/>
                  </a:cubicBezTo>
                  <a:lnTo>
                    <a:pt x="3108" y="14771"/>
                  </a:lnTo>
                  <a:close/>
                  <a:moveTo>
                    <a:pt x="3108" y="13464"/>
                  </a:moveTo>
                  <a:lnTo>
                    <a:pt x="3108" y="13464"/>
                  </a:lnTo>
                  <a:cubicBezTo>
                    <a:pt x="3108" y="13523"/>
                    <a:pt x="3050" y="13562"/>
                    <a:pt x="3010" y="13562"/>
                  </a:cubicBezTo>
                  <a:cubicBezTo>
                    <a:pt x="1307" y="13562"/>
                    <a:pt x="1307" y="13562"/>
                    <a:pt x="1307" y="13562"/>
                  </a:cubicBezTo>
                  <a:cubicBezTo>
                    <a:pt x="1248" y="13562"/>
                    <a:pt x="1208" y="13523"/>
                    <a:pt x="1208" y="13464"/>
                  </a:cubicBezTo>
                  <a:cubicBezTo>
                    <a:pt x="1208" y="12514"/>
                    <a:pt x="1208" y="12514"/>
                    <a:pt x="1208" y="12514"/>
                  </a:cubicBezTo>
                  <a:cubicBezTo>
                    <a:pt x="1208" y="12475"/>
                    <a:pt x="1248" y="12435"/>
                    <a:pt x="1307" y="12435"/>
                  </a:cubicBezTo>
                  <a:cubicBezTo>
                    <a:pt x="3010" y="12435"/>
                    <a:pt x="3010" y="12435"/>
                    <a:pt x="3010" y="12435"/>
                  </a:cubicBezTo>
                  <a:cubicBezTo>
                    <a:pt x="3050" y="12435"/>
                    <a:pt x="3108" y="12475"/>
                    <a:pt x="3108" y="12514"/>
                  </a:cubicBezTo>
                  <a:lnTo>
                    <a:pt x="3108" y="13464"/>
                  </a:lnTo>
                  <a:close/>
                  <a:moveTo>
                    <a:pt x="3108" y="12158"/>
                  </a:moveTo>
                  <a:lnTo>
                    <a:pt x="3108" y="12158"/>
                  </a:lnTo>
                  <a:cubicBezTo>
                    <a:pt x="3108" y="12218"/>
                    <a:pt x="3050" y="12257"/>
                    <a:pt x="3010" y="12257"/>
                  </a:cubicBezTo>
                  <a:cubicBezTo>
                    <a:pt x="1307" y="12257"/>
                    <a:pt x="1307" y="12257"/>
                    <a:pt x="1307" y="12257"/>
                  </a:cubicBezTo>
                  <a:cubicBezTo>
                    <a:pt x="1248" y="12257"/>
                    <a:pt x="1208" y="12218"/>
                    <a:pt x="1208" y="12158"/>
                  </a:cubicBezTo>
                  <a:cubicBezTo>
                    <a:pt x="1208" y="11208"/>
                    <a:pt x="1208" y="11208"/>
                    <a:pt x="1208" y="11208"/>
                  </a:cubicBezTo>
                  <a:cubicBezTo>
                    <a:pt x="1208" y="11148"/>
                    <a:pt x="1248" y="11109"/>
                    <a:pt x="1307" y="11109"/>
                  </a:cubicBezTo>
                  <a:cubicBezTo>
                    <a:pt x="3010" y="11109"/>
                    <a:pt x="3010" y="11109"/>
                    <a:pt x="3010" y="11109"/>
                  </a:cubicBezTo>
                  <a:cubicBezTo>
                    <a:pt x="3050" y="11109"/>
                    <a:pt x="3108" y="11148"/>
                    <a:pt x="3108" y="11208"/>
                  </a:cubicBezTo>
                  <a:lnTo>
                    <a:pt x="3108" y="12158"/>
                  </a:lnTo>
                  <a:close/>
                  <a:moveTo>
                    <a:pt x="3108" y="10851"/>
                  </a:moveTo>
                  <a:lnTo>
                    <a:pt x="3108" y="10851"/>
                  </a:lnTo>
                  <a:cubicBezTo>
                    <a:pt x="3108" y="10891"/>
                    <a:pt x="3050" y="10930"/>
                    <a:pt x="3010" y="10930"/>
                  </a:cubicBezTo>
                  <a:cubicBezTo>
                    <a:pt x="1307" y="10930"/>
                    <a:pt x="1307" y="10930"/>
                    <a:pt x="1307" y="10930"/>
                  </a:cubicBezTo>
                  <a:cubicBezTo>
                    <a:pt x="1248" y="10930"/>
                    <a:pt x="1208" y="10891"/>
                    <a:pt x="1208" y="10851"/>
                  </a:cubicBezTo>
                  <a:cubicBezTo>
                    <a:pt x="1208" y="9900"/>
                    <a:pt x="1208" y="9900"/>
                    <a:pt x="1208" y="9900"/>
                  </a:cubicBezTo>
                  <a:cubicBezTo>
                    <a:pt x="1208" y="9841"/>
                    <a:pt x="1248" y="9802"/>
                    <a:pt x="1307" y="9802"/>
                  </a:cubicBezTo>
                  <a:cubicBezTo>
                    <a:pt x="3010" y="9802"/>
                    <a:pt x="3010" y="9802"/>
                    <a:pt x="3010" y="9802"/>
                  </a:cubicBezTo>
                  <a:cubicBezTo>
                    <a:pt x="3050" y="9802"/>
                    <a:pt x="3108" y="9841"/>
                    <a:pt x="3108" y="9900"/>
                  </a:cubicBezTo>
                  <a:lnTo>
                    <a:pt x="3108" y="10851"/>
                  </a:lnTo>
                  <a:close/>
                  <a:moveTo>
                    <a:pt x="3108" y="9544"/>
                  </a:moveTo>
                  <a:lnTo>
                    <a:pt x="3108" y="9544"/>
                  </a:lnTo>
                  <a:cubicBezTo>
                    <a:pt x="3108" y="9584"/>
                    <a:pt x="3050" y="9624"/>
                    <a:pt x="3010" y="9624"/>
                  </a:cubicBezTo>
                  <a:cubicBezTo>
                    <a:pt x="1307" y="9624"/>
                    <a:pt x="1307" y="9624"/>
                    <a:pt x="1307" y="9624"/>
                  </a:cubicBezTo>
                  <a:cubicBezTo>
                    <a:pt x="1248" y="9624"/>
                    <a:pt x="1208" y="9584"/>
                    <a:pt x="1208" y="9544"/>
                  </a:cubicBezTo>
                  <a:cubicBezTo>
                    <a:pt x="1208" y="8594"/>
                    <a:pt x="1208" y="8594"/>
                    <a:pt x="1208" y="8594"/>
                  </a:cubicBezTo>
                  <a:cubicBezTo>
                    <a:pt x="1208" y="8534"/>
                    <a:pt x="1248" y="8495"/>
                    <a:pt x="1307" y="8495"/>
                  </a:cubicBezTo>
                  <a:cubicBezTo>
                    <a:pt x="3010" y="8495"/>
                    <a:pt x="3010" y="8495"/>
                    <a:pt x="3010" y="8495"/>
                  </a:cubicBezTo>
                  <a:cubicBezTo>
                    <a:pt x="3050" y="8495"/>
                    <a:pt x="3108" y="8534"/>
                    <a:pt x="3108" y="8594"/>
                  </a:cubicBezTo>
                  <a:lnTo>
                    <a:pt x="3108" y="9544"/>
                  </a:lnTo>
                  <a:close/>
                  <a:moveTo>
                    <a:pt x="3108" y="8237"/>
                  </a:moveTo>
                  <a:lnTo>
                    <a:pt x="3108" y="8237"/>
                  </a:lnTo>
                  <a:cubicBezTo>
                    <a:pt x="3108" y="8277"/>
                    <a:pt x="3050" y="8316"/>
                    <a:pt x="3010" y="8316"/>
                  </a:cubicBezTo>
                  <a:cubicBezTo>
                    <a:pt x="1307" y="8316"/>
                    <a:pt x="1307" y="8316"/>
                    <a:pt x="1307" y="8316"/>
                  </a:cubicBezTo>
                  <a:cubicBezTo>
                    <a:pt x="1248" y="8316"/>
                    <a:pt x="1208" y="8277"/>
                    <a:pt x="1208" y="8237"/>
                  </a:cubicBezTo>
                  <a:cubicBezTo>
                    <a:pt x="1208" y="7287"/>
                    <a:pt x="1208" y="7287"/>
                    <a:pt x="1208" y="7287"/>
                  </a:cubicBezTo>
                  <a:cubicBezTo>
                    <a:pt x="1208" y="7228"/>
                    <a:pt x="1248" y="7188"/>
                    <a:pt x="1307" y="7188"/>
                  </a:cubicBezTo>
                  <a:cubicBezTo>
                    <a:pt x="3010" y="7188"/>
                    <a:pt x="3010" y="7188"/>
                    <a:pt x="3010" y="7188"/>
                  </a:cubicBezTo>
                  <a:cubicBezTo>
                    <a:pt x="3050" y="7188"/>
                    <a:pt x="3108" y="7228"/>
                    <a:pt x="3108" y="7287"/>
                  </a:cubicBezTo>
                  <a:lnTo>
                    <a:pt x="3108" y="8237"/>
                  </a:lnTo>
                  <a:close/>
                  <a:moveTo>
                    <a:pt x="3108" y="6911"/>
                  </a:moveTo>
                  <a:lnTo>
                    <a:pt x="3108" y="6911"/>
                  </a:lnTo>
                  <a:cubicBezTo>
                    <a:pt x="3108" y="6970"/>
                    <a:pt x="3050" y="7010"/>
                    <a:pt x="3010" y="7010"/>
                  </a:cubicBezTo>
                  <a:cubicBezTo>
                    <a:pt x="1307" y="7010"/>
                    <a:pt x="1307" y="7010"/>
                    <a:pt x="1307" y="7010"/>
                  </a:cubicBezTo>
                  <a:cubicBezTo>
                    <a:pt x="1248" y="7010"/>
                    <a:pt x="1208" y="6970"/>
                    <a:pt x="1208" y="6911"/>
                  </a:cubicBezTo>
                  <a:cubicBezTo>
                    <a:pt x="1208" y="5961"/>
                    <a:pt x="1208" y="5961"/>
                    <a:pt x="1208" y="5961"/>
                  </a:cubicBezTo>
                  <a:cubicBezTo>
                    <a:pt x="1208" y="5921"/>
                    <a:pt x="1248" y="5881"/>
                    <a:pt x="1307" y="5881"/>
                  </a:cubicBezTo>
                  <a:cubicBezTo>
                    <a:pt x="3010" y="5881"/>
                    <a:pt x="3010" y="5881"/>
                    <a:pt x="3010" y="5881"/>
                  </a:cubicBezTo>
                  <a:cubicBezTo>
                    <a:pt x="3050" y="5881"/>
                    <a:pt x="3108" y="5921"/>
                    <a:pt x="3108" y="5961"/>
                  </a:cubicBezTo>
                  <a:lnTo>
                    <a:pt x="3108" y="6911"/>
                  </a:lnTo>
                  <a:close/>
                  <a:moveTo>
                    <a:pt x="3108" y="5604"/>
                  </a:moveTo>
                  <a:lnTo>
                    <a:pt x="3108" y="5604"/>
                  </a:lnTo>
                  <a:cubicBezTo>
                    <a:pt x="3108" y="5663"/>
                    <a:pt x="3050" y="5703"/>
                    <a:pt x="3010" y="5703"/>
                  </a:cubicBezTo>
                  <a:cubicBezTo>
                    <a:pt x="1307" y="5703"/>
                    <a:pt x="1307" y="5703"/>
                    <a:pt x="1307" y="5703"/>
                  </a:cubicBezTo>
                  <a:cubicBezTo>
                    <a:pt x="1248" y="5703"/>
                    <a:pt x="1208" y="5663"/>
                    <a:pt x="1208" y="5604"/>
                  </a:cubicBezTo>
                  <a:cubicBezTo>
                    <a:pt x="1208" y="4653"/>
                    <a:pt x="1208" y="4653"/>
                    <a:pt x="1208" y="4653"/>
                  </a:cubicBezTo>
                  <a:cubicBezTo>
                    <a:pt x="1208" y="4614"/>
                    <a:pt x="1248" y="4574"/>
                    <a:pt x="1307" y="4574"/>
                  </a:cubicBezTo>
                  <a:cubicBezTo>
                    <a:pt x="3010" y="4574"/>
                    <a:pt x="3010" y="4574"/>
                    <a:pt x="3010" y="4574"/>
                  </a:cubicBezTo>
                  <a:cubicBezTo>
                    <a:pt x="3050" y="4574"/>
                    <a:pt x="3108" y="4614"/>
                    <a:pt x="3108" y="4653"/>
                  </a:cubicBezTo>
                  <a:lnTo>
                    <a:pt x="3108" y="5604"/>
                  </a:lnTo>
                  <a:close/>
                  <a:moveTo>
                    <a:pt x="3108" y="4297"/>
                  </a:moveTo>
                  <a:lnTo>
                    <a:pt x="3108" y="4297"/>
                  </a:lnTo>
                  <a:cubicBezTo>
                    <a:pt x="3108" y="4356"/>
                    <a:pt x="3050" y="4396"/>
                    <a:pt x="3010" y="4396"/>
                  </a:cubicBezTo>
                  <a:cubicBezTo>
                    <a:pt x="1307" y="4396"/>
                    <a:pt x="1307" y="4396"/>
                    <a:pt x="1307" y="4396"/>
                  </a:cubicBezTo>
                  <a:cubicBezTo>
                    <a:pt x="1248" y="4396"/>
                    <a:pt x="1208" y="4356"/>
                    <a:pt x="1208" y="4297"/>
                  </a:cubicBezTo>
                  <a:cubicBezTo>
                    <a:pt x="1208" y="3842"/>
                    <a:pt x="1208" y="3842"/>
                    <a:pt x="1208" y="3842"/>
                  </a:cubicBezTo>
                  <a:cubicBezTo>
                    <a:pt x="1208" y="3346"/>
                    <a:pt x="1208" y="3346"/>
                    <a:pt x="1208" y="3346"/>
                  </a:cubicBezTo>
                  <a:cubicBezTo>
                    <a:pt x="1208" y="3307"/>
                    <a:pt x="1248" y="3267"/>
                    <a:pt x="1307" y="3267"/>
                  </a:cubicBezTo>
                  <a:cubicBezTo>
                    <a:pt x="3010" y="3267"/>
                    <a:pt x="3010" y="3267"/>
                    <a:pt x="3010" y="3267"/>
                  </a:cubicBezTo>
                  <a:cubicBezTo>
                    <a:pt x="3050" y="3267"/>
                    <a:pt x="3108" y="3307"/>
                    <a:pt x="3108" y="3346"/>
                  </a:cubicBezTo>
                  <a:cubicBezTo>
                    <a:pt x="3108" y="3842"/>
                    <a:pt x="3108" y="3842"/>
                    <a:pt x="3108" y="3842"/>
                  </a:cubicBezTo>
                  <a:lnTo>
                    <a:pt x="3108" y="4297"/>
                  </a:lnTo>
                  <a:close/>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4" name="Freeform 2"/>
            <p:cNvSpPr>
              <a:spLocks noChangeArrowheads="1"/>
            </p:cNvSpPr>
            <p:nvPr/>
          </p:nvSpPr>
          <p:spPr bwMode="auto">
            <a:xfrm>
              <a:off x="2657472" y="2298698"/>
              <a:ext cx="2195510" cy="4525960"/>
            </a:xfrm>
            <a:custGeom>
              <a:avLst/>
              <a:gdLst>
                <a:gd name="T0" fmla="*/ 5524 w 6099"/>
                <a:gd name="T1" fmla="*/ 3366 h 12573"/>
                <a:gd name="T2" fmla="*/ 5524 w 6099"/>
                <a:gd name="T3" fmla="*/ 3366 h 12573"/>
                <a:gd name="T4" fmla="*/ 4870 w 6099"/>
                <a:gd name="T5" fmla="*/ 3465 h 12573"/>
                <a:gd name="T6" fmla="*/ 2020 w 6099"/>
                <a:gd name="T7" fmla="*/ 139 h 12573"/>
                <a:gd name="T8" fmla="*/ 1545 w 6099"/>
                <a:gd name="T9" fmla="*/ 99 h 12573"/>
                <a:gd name="T10" fmla="*/ 1525 w 6099"/>
                <a:gd name="T11" fmla="*/ 575 h 12573"/>
                <a:gd name="T12" fmla="*/ 4217 w 6099"/>
                <a:gd name="T13" fmla="*/ 3703 h 12573"/>
                <a:gd name="T14" fmla="*/ 2950 w 6099"/>
                <a:gd name="T15" fmla="*/ 3386 h 12573"/>
                <a:gd name="T16" fmla="*/ 1901 w 6099"/>
                <a:gd name="T17" fmla="*/ 1782 h 12573"/>
                <a:gd name="T18" fmla="*/ 1445 w 6099"/>
                <a:gd name="T19" fmla="*/ 1683 h 12573"/>
                <a:gd name="T20" fmla="*/ 1347 w 6099"/>
                <a:gd name="T21" fmla="*/ 2138 h 12573"/>
                <a:gd name="T22" fmla="*/ 2475 w 6099"/>
                <a:gd name="T23" fmla="*/ 3841 h 12573"/>
                <a:gd name="T24" fmla="*/ 2654 w 6099"/>
                <a:gd name="T25" fmla="*/ 3980 h 12573"/>
                <a:gd name="T26" fmla="*/ 4415 w 6099"/>
                <a:gd name="T27" fmla="*/ 4416 h 12573"/>
                <a:gd name="T28" fmla="*/ 3722 w 6099"/>
                <a:gd name="T29" fmla="*/ 6494 h 12573"/>
                <a:gd name="T30" fmla="*/ 2079 w 6099"/>
                <a:gd name="T31" fmla="*/ 5564 h 12573"/>
                <a:gd name="T32" fmla="*/ 1624 w 6099"/>
                <a:gd name="T33" fmla="*/ 5663 h 12573"/>
                <a:gd name="T34" fmla="*/ 99 w 6099"/>
                <a:gd name="T35" fmla="*/ 7840 h 12573"/>
                <a:gd name="T36" fmla="*/ 178 w 6099"/>
                <a:gd name="T37" fmla="*/ 8335 h 12573"/>
                <a:gd name="T38" fmla="*/ 674 w 6099"/>
                <a:gd name="T39" fmla="*/ 8256 h 12573"/>
                <a:gd name="T40" fmla="*/ 2000 w 6099"/>
                <a:gd name="T41" fmla="*/ 6316 h 12573"/>
                <a:gd name="T42" fmla="*/ 3504 w 6099"/>
                <a:gd name="T43" fmla="*/ 7168 h 12573"/>
                <a:gd name="T44" fmla="*/ 3484 w 6099"/>
                <a:gd name="T45" fmla="*/ 7247 h 12573"/>
                <a:gd name="T46" fmla="*/ 3544 w 6099"/>
                <a:gd name="T47" fmla="*/ 7820 h 12573"/>
                <a:gd name="T48" fmla="*/ 1228 w 6099"/>
                <a:gd name="T49" fmla="*/ 12058 h 12573"/>
                <a:gd name="T50" fmla="*/ 1366 w 6099"/>
                <a:gd name="T51" fmla="*/ 12513 h 12573"/>
                <a:gd name="T52" fmla="*/ 1525 w 6099"/>
                <a:gd name="T53" fmla="*/ 12572 h 12573"/>
                <a:gd name="T54" fmla="*/ 1841 w 6099"/>
                <a:gd name="T55" fmla="*/ 12375 h 12573"/>
                <a:gd name="T56" fmla="*/ 4137 w 6099"/>
                <a:gd name="T57" fmla="*/ 8176 h 12573"/>
                <a:gd name="T58" fmla="*/ 4158 w 6099"/>
                <a:gd name="T59" fmla="*/ 8176 h 12573"/>
                <a:gd name="T60" fmla="*/ 4830 w 6099"/>
                <a:gd name="T61" fmla="*/ 7702 h 12573"/>
                <a:gd name="T62" fmla="*/ 5979 w 6099"/>
                <a:gd name="T63" fmla="*/ 4277 h 12573"/>
                <a:gd name="T64" fmla="*/ 5524 w 6099"/>
                <a:gd name="T65" fmla="*/ 3366 h 12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9" h="12573">
                  <a:moveTo>
                    <a:pt x="5524" y="3366"/>
                  </a:moveTo>
                  <a:lnTo>
                    <a:pt x="5524" y="3366"/>
                  </a:lnTo>
                  <a:cubicBezTo>
                    <a:pt x="5286" y="3287"/>
                    <a:pt x="5048" y="3347"/>
                    <a:pt x="4870" y="3465"/>
                  </a:cubicBezTo>
                  <a:cubicBezTo>
                    <a:pt x="2020" y="139"/>
                    <a:pt x="2020" y="139"/>
                    <a:pt x="2020" y="139"/>
                  </a:cubicBezTo>
                  <a:cubicBezTo>
                    <a:pt x="1901" y="0"/>
                    <a:pt x="1683" y="0"/>
                    <a:pt x="1545" y="99"/>
                  </a:cubicBezTo>
                  <a:cubicBezTo>
                    <a:pt x="1426" y="218"/>
                    <a:pt x="1406" y="436"/>
                    <a:pt x="1525" y="575"/>
                  </a:cubicBezTo>
                  <a:cubicBezTo>
                    <a:pt x="4217" y="3703"/>
                    <a:pt x="4217" y="3703"/>
                    <a:pt x="4217" y="3703"/>
                  </a:cubicBezTo>
                  <a:cubicBezTo>
                    <a:pt x="2950" y="3386"/>
                    <a:pt x="2950" y="3386"/>
                    <a:pt x="2950" y="3386"/>
                  </a:cubicBezTo>
                  <a:cubicBezTo>
                    <a:pt x="1901" y="1782"/>
                    <a:pt x="1901" y="1782"/>
                    <a:pt x="1901" y="1782"/>
                  </a:cubicBezTo>
                  <a:cubicBezTo>
                    <a:pt x="1802" y="1624"/>
                    <a:pt x="1604" y="1584"/>
                    <a:pt x="1445" y="1683"/>
                  </a:cubicBezTo>
                  <a:cubicBezTo>
                    <a:pt x="1287" y="1782"/>
                    <a:pt x="1248" y="1980"/>
                    <a:pt x="1347" y="2138"/>
                  </a:cubicBezTo>
                  <a:cubicBezTo>
                    <a:pt x="2475" y="3841"/>
                    <a:pt x="2475" y="3841"/>
                    <a:pt x="2475" y="3841"/>
                  </a:cubicBezTo>
                  <a:cubicBezTo>
                    <a:pt x="2515" y="3921"/>
                    <a:pt x="2575" y="3960"/>
                    <a:pt x="2654" y="3980"/>
                  </a:cubicBezTo>
                  <a:cubicBezTo>
                    <a:pt x="4415" y="4416"/>
                    <a:pt x="4415" y="4416"/>
                    <a:pt x="4415" y="4416"/>
                  </a:cubicBezTo>
                  <a:cubicBezTo>
                    <a:pt x="3722" y="6494"/>
                    <a:pt x="3722" y="6494"/>
                    <a:pt x="3722" y="6494"/>
                  </a:cubicBezTo>
                  <a:cubicBezTo>
                    <a:pt x="2079" y="5564"/>
                    <a:pt x="2079" y="5564"/>
                    <a:pt x="2079" y="5564"/>
                  </a:cubicBezTo>
                  <a:cubicBezTo>
                    <a:pt x="1921" y="5465"/>
                    <a:pt x="1723" y="5524"/>
                    <a:pt x="1624" y="5663"/>
                  </a:cubicBezTo>
                  <a:cubicBezTo>
                    <a:pt x="99" y="7840"/>
                    <a:pt x="99" y="7840"/>
                    <a:pt x="99" y="7840"/>
                  </a:cubicBezTo>
                  <a:cubicBezTo>
                    <a:pt x="0" y="7998"/>
                    <a:pt x="20" y="8216"/>
                    <a:pt x="178" y="8335"/>
                  </a:cubicBezTo>
                  <a:cubicBezTo>
                    <a:pt x="337" y="8434"/>
                    <a:pt x="555" y="8415"/>
                    <a:pt x="674" y="8256"/>
                  </a:cubicBezTo>
                  <a:cubicBezTo>
                    <a:pt x="2000" y="6316"/>
                    <a:pt x="2000" y="6316"/>
                    <a:pt x="2000" y="6316"/>
                  </a:cubicBezTo>
                  <a:cubicBezTo>
                    <a:pt x="3504" y="7168"/>
                    <a:pt x="3504" y="7168"/>
                    <a:pt x="3504" y="7168"/>
                  </a:cubicBezTo>
                  <a:cubicBezTo>
                    <a:pt x="3484" y="7247"/>
                    <a:pt x="3484" y="7247"/>
                    <a:pt x="3484" y="7247"/>
                  </a:cubicBezTo>
                  <a:cubicBezTo>
                    <a:pt x="3406" y="7445"/>
                    <a:pt x="3445" y="7662"/>
                    <a:pt x="3544" y="7820"/>
                  </a:cubicBezTo>
                  <a:cubicBezTo>
                    <a:pt x="1228" y="12058"/>
                    <a:pt x="1228" y="12058"/>
                    <a:pt x="1228" y="12058"/>
                  </a:cubicBezTo>
                  <a:cubicBezTo>
                    <a:pt x="1129" y="12216"/>
                    <a:pt x="1188" y="12434"/>
                    <a:pt x="1366" y="12513"/>
                  </a:cubicBezTo>
                  <a:cubicBezTo>
                    <a:pt x="1426" y="12553"/>
                    <a:pt x="1485" y="12572"/>
                    <a:pt x="1525" y="12572"/>
                  </a:cubicBezTo>
                  <a:cubicBezTo>
                    <a:pt x="1663" y="12572"/>
                    <a:pt x="1783" y="12493"/>
                    <a:pt x="1841" y="12375"/>
                  </a:cubicBezTo>
                  <a:cubicBezTo>
                    <a:pt x="4137" y="8176"/>
                    <a:pt x="4137" y="8176"/>
                    <a:pt x="4137" y="8176"/>
                  </a:cubicBezTo>
                  <a:cubicBezTo>
                    <a:pt x="4137" y="8176"/>
                    <a:pt x="4137" y="8176"/>
                    <a:pt x="4158" y="8176"/>
                  </a:cubicBezTo>
                  <a:cubicBezTo>
                    <a:pt x="4454" y="8176"/>
                    <a:pt x="4732" y="7998"/>
                    <a:pt x="4830" y="7702"/>
                  </a:cubicBezTo>
                  <a:cubicBezTo>
                    <a:pt x="5979" y="4277"/>
                    <a:pt x="5979" y="4277"/>
                    <a:pt x="5979" y="4277"/>
                  </a:cubicBezTo>
                  <a:cubicBezTo>
                    <a:pt x="6098" y="3901"/>
                    <a:pt x="5900" y="3485"/>
                    <a:pt x="5524" y="3366"/>
                  </a:cubicBezTo>
                </a:path>
              </a:pathLst>
            </a:custGeom>
            <a:solidFill>
              <a:schemeClr val="bg1">
                <a:lumMod val="50000"/>
              </a:schemeClr>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5" name="Freeform 3"/>
            <p:cNvSpPr>
              <a:spLocks noChangeArrowheads="1"/>
            </p:cNvSpPr>
            <p:nvPr/>
          </p:nvSpPr>
          <p:spPr bwMode="auto">
            <a:xfrm>
              <a:off x="3989383" y="2441573"/>
              <a:ext cx="1562099" cy="1633536"/>
            </a:xfrm>
            <a:custGeom>
              <a:avLst/>
              <a:gdLst>
                <a:gd name="T0" fmla="*/ 1366 w 4337"/>
                <a:gd name="T1" fmla="*/ 792 h 4536"/>
                <a:gd name="T2" fmla="*/ 1366 w 4337"/>
                <a:gd name="T3" fmla="*/ 792 h 4536"/>
                <a:gd name="T4" fmla="*/ 1386 w 4337"/>
                <a:gd name="T5" fmla="*/ 792 h 4536"/>
                <a:gd name="T6" fmla="*/ 1465 w 4337"/>
                <a:gd name="T7" fmla="*/ 673 h 4536"/>
                <a:gd name="T8" fmla="*/ 3564 w 4337"/>
                <a:gd name="T9" fmla="*/ 554 h 4536"/>
                <a:gd name="T10" fmla="*/ 3802 w 4337"/>
                <a:gd name="T11" fmla="*/ 2752 h 4536"/>
                <a:gd name="T12" fmla="*/ 0 w 4337"/>
                <a:gd name="T13" fmla="*/ 2356 h 4536"/>
                <a:gd name="T14" fmla="*/ 614 w 4337"/>
                <a:gd name="T15" fmla="*/ 1643 h 4536"/>
                <a:gd name="T16" fmla="*/ 178 w 4337"/>
                <a:gd name="T17" fmla="*/ 1267 h 4536"/>
                <a:gd name="T18" fmla="*/ 1366 w 4337"/>
                <a:gd name="T19" fmla="*/ 792 h 4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7" h="4536">
                  <a:moveTo>
                    <a:pt x="1366" y="792"/>
                  </a:moveTo>
                  <a:lnTo>
                    <a:pt x="1366" y="792"/>
                  </a:lnTo>
                  <a:cubicBezTo>
                    <a:pt x="1386" y="792"/>
                    <a:pt x="1386" y="792"/>
                    <a:pt x="1386" y="792"/>
                  </a:cubicBezTo>
                  <a:cubicBezTo>
                    <a:pt x="1406" y="753"/>
                    <a:pt x="1445" y="713"/>
                    <a:pt x="1465" y="673"/>
                  </a:cubicBezTo>
                  <a:cubicBezTo>
                    <a:pt x="2019" y="59"/>
                    <a:pt x="2950" y="0"/>
                    <a:pt x="3564" y="554"/>
                  </a:cubicBezTo>
                  <a:cubicBezTo>
                    <a:pt x="4316" y="1247"/>
                    <a:pt x="4336" y="2138"/>
                    <a:pt x="3802" y="2752"/>
                  </a:cubicBezTo>
                  <a:cubicBezTo>
                    <a:pt x="2218" y="4535"/>
                    <a:pt x="0" y="2356"/>
                    <a:pt x="0" y="2356"/>
                  </a:cubicBezTo>
                  <a:cubicBezTo>
                    <a:pt x="614" y="1643"/>
                    <a:pt x="614" y="1643"/>
                    <a:pt x="614" y="1643"/>
                  </a:cubicBezTo>
                  <a:cubicBezTo>
                    <a:pt x="178" y="1267"/>
                    <a:pt x="178" y="1267"/>
                    <a:pt x="178" y="1267"/>
                  </a:cubicBezTo>
                  <a:lnTo>
                    <a:pt x="1366" y="792"/>
                  </a:lnTo>
                </a:path>
              </a:pathLst>
            </a:custGeom>
            <a:solidFill>
              <a:srgbClr val="F7C586"/>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6" name="Freeform 4"/>
            <p:cNvSpPr>
              <a:spLocks noChangeArrowheads="1"/>
            </p:cNvSpPr>
            <p:nvPr/>
          </p:nvSpPr>
          <p:spPr bwMode="auto">
            <a:xfrm>
              <a:off x="4702169" y="2227261"/>
              <a:ext cx="1012824" cy="1554161"/>
            </a:xfrm>
            <a:custGeom>
              <a:avLst/>
              <a:gdLst>
                <a:gd name="T0" fmla="*/ 376 w 2812"/>
                <a:gd name="T1" fmla="*/ 2317 h 4317"/>
                <a:gd name="T2" fmla="*/ 376 w 2812"/>
                <a:gd name="T3" fmla="*/ 2317 h 4317"/>
                <a:gd name="T4" fmla="*/ 693 w 2812"/>
                <a:gd name="T5" fmla="*/ 1227 h 4317"/>
                <a:gd name="T6" fmla="*/ 336 w 2812"/>
                <a:gd name="T7" fmla="*/ 0 h 4317"/>
                <a:gd name="T8" fmla="*/ 1010 w 2812"/>
                <a:gd name="T9" fmla="*/ 594 h 4317"/>
                <a:gd name="T10" fmla="*/ 2277 w 2812"/>
                <a:gd name="T11" fmla="*/ 3049 h 4317"/>
                <a:gd name="T12" fmla="*/ 475 w 2812"/>
                <a:gd name="T13" fmla="*/ 4316 h 4317"/>
                <a:gd name="T14" fmla="*/ 673 w 2812"/>
                <a:gd name="T15" fmla="*/ 3188 h 4317"/>
                <a:gd name="T16" fmla="*/ 990 w 2812"/>
                <a:gd name="T17" fmla="*/ 2515 h 4317"/>
                <a:gd name="T18" fmla="*/ 376 w 2812"/>
                <a:gd name="T19" fmla="*/ 2812 h 4317"/>
                <a:gd name="T20" fmla="*/ 20 w 2812"/>
                <a:gd name="T21" fmla="*/ 2574 h 4317"/>
                <a:gd name="T22" fmla="*/ 376 w 2812"/>
                <a:gd name="T23" fmla="*/ 2317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2" h="4317">
                  <a:moveTo>
                    <a:pt x="376" y="2317"/>
                  </a:moveTo>
                  <a:lnTo>
                    <a:pt x="376" y="2317"/>
                  </a:lnTo>
                  <a:cubicBezTo>
                    <a:pt x="376" y="2317"/>
                    <a:pt x="1208" y="1703"/>
                    <a:pt x="693" y="1227"/>
                  </a:cubicBezTo>
                  <a:cubicBezTo>
                    <a:pt x="158" y="773"/>
                    <a:pt x="0" y="534"/>
                    <a:pt x="336" y="0"/>
                  </a:cubicBezTo>
                  <a:cubicBezTo>
                    <a:pt x="336" y="0"/>
                    <a:pt x="456" y="277"/>
                    <a:pt x="1010" y="594"/>
                  </a:cubicBezTo>
                  <a:cubicBezTo>
                    <a:pt x="1564" y="891"/>
                    <a:pt x="2811" y="1703"/>
                    <a:pt x="2277" y="3049"/>
                  </a:cubicBezTo>
                  <a:cubicBezTo>
                    <a:pt x="2277" y="3049"/>
                    <a:pt x="1921" y="3960"/>
                    <a:pt x="475" y="4316"/>
                  </a:cubicBezTo>
                  <a:cubicBezTo>
                    <a:pt x="475" y="4316"/>
                    <a:pt x="119" y="3485"/>
                    <a:pt x="673" y="3188"/>
                  </a:cubicBezTo>
                  <a:cubicBezTo>
                    <a:pt x="1129" y="2931"/>
                    <a:pt x="1227" y="2594"/>
                    <a:pt x="990" y="2515"/>
                  </a:cubicBezTo>
                  <a:cubicBezTo>
                    <a:pt x="713" y="2416"/>
                    <a:pt x="376" y="2812"/>
                    <a:pt x="376" y="2812"/>
                  </a:cubicBezTo>
                  <a:cubicBezTo>
                    <a:pt x="20" y="2574"/>
                    <a:pt x="20" y="2574"/>
                    <a:pt x="20" y="2574"/>
                  </a:cubicBezTo>
                  <a:lnTo>
                    <a:pt x="376" y="2317"/>
                  </a:ln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7" name="Freeform 5"/>
            <p:cNvSpPr>
              <a:spLocks noChangeArrowheads="1"/>
            </p:cNvSpPr>
            <p:nvPr/>
          </p:nvSpPr>
          <p:spPr bwMode="auto">
            <a:xfrm>
              <a:off x="4495794" y="2847973"/>
              <a:ext cx="100013" cy="100013"/>
            </a:xfrm>
            <a:custGeom>
              <a:avLst/>
              <a:gdLst>
                <a:gd name="T0" fmla="*/ 79 w 278"/>
                <a:gd name="T1" fmla="*/ 20 h 278"/>
                <a:gd name="T2" fmla="*/ 79 w 278"/>
                <a:gd name="T3" fmla="*/ 20 h 278"/>
                <a:gd name="T4" fmla="*/ 20 w 278"/>
                <a:gd name="T5" fmla="*/ 198 h 278"/>
                <a:gd name="T6" fmla="*/ 198 w 278"/>
                <a:gd name="T7" fmla="*/ 238 h 278"/>
                <a:gd name="T8" fmla="*/ 238 w 278"/>
                <a:gd name="T9" fmla="*/ 79 h 278"/>
                <a:gd name="T10" fmla="*/ 79 w 278"/>
                <a:gd name="T11" fmla="*/ 20 h 278"/>
              </a:gdLst>
              <a:ahLst/>
              <a:cxnLst>
                <a:cxn ang="0">
                  <a:pos x="T0" y="T1"/>
                </a:cxn>
                <a:cxn ang="0">
                  <a:pos x="T2" y="T3"/>
                </a:cxn>
                <a:cxn ang="0">
                  <a:pos x="T4" y="T5"/>
                </a:cxn>
                <a:cxn ang="0">
                  <a:pos x="T6" y="T7"/>
                </a:cxn>
                <a:cxn ang="0">
                  <a:pos x="T8" y="T9"/>
                </a:cxn>
                <a:cxn ang="0">
                  <a:pos x="T10" y="T11"/>
                </a:cxn>
              </a:cxnLst>
              <a:rect l="0" t="0" r="r" b="b"/>
              <a:pathLst>
                <a:path w="278" h="278">
                  <a:moveTo>
                    <a:pt x="79" y="20"/>
                  </a:moveTo>
                  <a:lnTo>
                    <a:pt x="79" y="20"/>
                  </a:lnTo>
                  <a:cubicBezTo>
                    <a:pt x="20" y="59"/>
                    <a:pt x="0" y="138"/>
                    <a:pt x="20" y="198"/>
                  </a:cubicBezTo>
                  <a:cubicBezTo>
                    <a:pt x="59" y="257"/>
                    <a:pt x="138" y="277"/>
                    <a:pt x="198" y="238"/>
                  </a:cubicBezTo>
                  <a:cubicBezTo>
                    <a:pt x="257" y="217"/>
                    <a:pt x="277" y="138"/>
                    <a:pt x="238" y="79"/>
                  </a:cubicBezTo>
                  <a:cubicBezTo>
                    <a:pt x="198" y="20"/>
                    <a:pt x="138" y="0"/>
                    <a:pt x="7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8" name="Freeform 6"/>
            <p:cNvSpPr>
              <a:spLocks noChangeArrowheads="1"/>
            </p:cNvSpPr>
            <p:nvPr/>
          </p:nvSpPr>
          <p:spPr bwMode="auto">
            <a:xfrm>
              <a:off x="4530720" y="2747963"/>
              <a:ext cx="163513" cy="165100"/>
            </a:xfrm>
            <a:custGeom>
              <a:avLst/>
              <a:gdLst>
                <a:gd name="T0" fmla="*/ 39 w 456"/>
                <a:gd name="T1" fmla="*/ 20 h 457"/>
                <a:gd name="T2" fmla="*/ 39 w 456"/>
                <a:gd name="T3" fmla="*/ 20 h 457"/>
                <a:gd name="T4" fmla="*/ 19 w 456"/>
                <a:gd name="T5" fmla="*/ 99 h 457"/>
                <a:gd name="T6" fmla="*/ 336 w 456"/>
                <a:gd name="T7" fmla="*/ 436 h 457"/>
                <a:gd name="T8" fmla="*/ 415 w 456"/>
                <a:gd name="T9" fmla="*/ 436 h 457"/>
                <a:gd name="T10" fmla="*/ 415 w 456"/>
                <a:gd name="T11" fmla="*/ 436 h 457"/>
                <a:gd name="T12" fmla="*/ 435 w 456"/>
                <a:gd name="T13" fmla="*/ 357 h 457"/>
                <a:gd name="T14" fmla="*/ 118 w 456"/>
                <a:gd name="T15" fmla="*/ 20 h 457"/>
                <a:gd name="T16" fmla="*/ 39 w 456"/>
                <a:gd name="T17" fmla="*/ 2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6" h="457">
                  <a:moveTo>
                    <a:pt x="39" y="20"/>
                  </a:moveTo>
                  <a:lnTo>
                    <a:pt x="39" y="20"/>
                  </a:lnTo>
                  <a:cubicBezTo>
                    <a:pt x="0" y="40"/>
                    <a:pt x="0" y="80"/>
                    <a:pt x="19" y="99"/>
                  </a:cubicBezTo>
                  <a:cubicBezTo>
                    <a:pt x="336" y="436"/>
                    <a:pt x="336" y="436"/>
                    <a:pt x="336" y="436"/>
                  </a:cubicBezTo>
                  <a:cubicBezTo>
                    <a:pt x="376" y="456"/>
                    <a:pt x="396" y="456"/>
                    <a:pt x="415" y="436"/>
                  </a:cubicBezTo>
                  <a:lnTo>
                    <a:pt x="415" y="436"/>
                  </a:lnTo>
                  <a:cubicBezTo>
                    <a:pt x="455" y="396"/>
                    <a:pt x="455" y="377"/>
                    <a:pt x="435" y="357"/>
                  </a:cubicBezTo>
                  <a:cubicBezTo>
                    <a:pt x="118" y="20"/>
                    <a:pt x="118" y="20"/>
                    <a:pt x="118" y="20"/>
                  </a:cubicBezTo>
                  <a:cubicBezTo>
                    <a:pt x="79" y="0"/>
                    <a:pt x="59" y="0"/>
                    <a:pt x="3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9" name="Freeform 7"/>
            <p:cNvSpPr>
              <a:spLocks noChangeArrowheads="1"/>
            </p:cNvSpPr>
            <p:nvPr/>
          </p:nvSpPr>
          <p:spPr bwMode="auto">
            <a:xfrm>
              <a:off x="4146550" y="3068638"/>
              <a:ext cx="220663" cy="136525"/>
            </a:xfrm>
            <a:custGeom>
              <a:avLst/>
              <a:gdLst>
                <a:gd name="T0" fmla="*/ 614 w 615"/>
                <a:gd name="T1" fmla="*/ 317 h 378"/>
                <a:gd name="T2" fmla="*/ 614 w 615"/>
                <a:gd name="T3" fmla="*/ 317 h 378"/>
                <a:gd name="T4" fmla="*/ 555 w 615"/>
                <a:gd name="T5" fmla="*/ 258 h 378"/>
                <a:gd name="T6" fmla="*/ 100 w 615"/>
                <a:gd name="T7" fmla="*/ 0 h 378"/>
                <a:gd name="T8" fmla="*/ 0 w 615"/>
                <a:gd name="T9" fmla="*/ 100 h 378"/>
                <a:gd name="T10" fmla="*/ 40 w 615"/>
                <a:gd name="T11" fmla="*/ 139 h 378"/>
                <a:gd name="T12" fmla="*/ 535 w 615"/>
                <a:gd name="T13" fmla="*/ 377 h 378"/>
                <a:gd name="T14" fmla="*/ 614 w 615"/>
                <a:gd name="T15" fmla="*/ 317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5" h="378">
                  <a:moveTo>
                    <a:pt x="614" y="317"/>
                  </a:moveTo>
                  <a:lnTo>
                    <a:pt x="614" y="317"/>
                  </a:lnTo>
                  <a:cubicBezTo>
                    <a:pt x="614" y="297"/>
                    <a:pt x="595" y="258"/>
                    <a:pt x="555" y="258"/>
                  </a:cubicBezTo>
                  <a:cubicBezTo>
                    <a:pt x="317" y="199"/>
                    <a:pt x="159" y="60"/>
                    <a:pt x="100" y="0"/>
                  </a:cubicBezTo>
                  <a:cubicBezTo>
                    <a:pt x="0" y="100"/>
                    <a:pt x="0" y="100"/>
                    <a:pt x="0" y="100"/>
                  </a:cubicBezTo>
                  <a:cubicBezTo>
                    <a:pt x="21" y="119"/>
                    <a:pt x="40" y="119"/>
                    <a:pt x="40" y="139"/>
                  </a:cubicBezTo>
                  <a:cubicBezTo>
                    <a:pt x="139" y="218"/>
                    <a:pt x="297" y="337"/>
                    <a:pt x="535" y="377"/>
                  </a:cubicBezTo>
                  <a:cubicBezTo>
                    <a:pt x="575" y="377"/>
                    <a:pt x="614" y="357"/>
                    <a:pt x="614" y="317"/>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grpSp>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b="1" dirty="0">
                <a:solidFill>
                  <a:srgbClr val="784B23"/>
                </a:solidFill>
                <a:latin typeface="微软雅黑" panose="020B0503020204020204" pitchFamily="34" charset="-122"/>
                <a:ea typeface="微软雅黑" panose="020B0503020204020204" pitchFamily="34" charset="-122"/>
              </a:rPr>
              <a:t>break和else</a:t>
            </a:r>
            <a:endParaRPr lang="zh-CN" altLang="en-US" sz="2400" b="1" dirty="0">
              <a:solidFill>
                <a:srgbClr val="784B23"/>
              </a:solidFill>
              <a:latin typeface="微软雅黑" panose="020B0503020204020204" pitchFamily="34" charset="-122"/>
              <a:ea typeface="微软雅黑" panose="020B0503020204020204" pitchFamily="34" charset="-122"/>
            </a:endParaRPr>
          </a:p>
        </p:txBody>
      </p:sp>
      <p:sp>
        <p:nvSpPr>
          <p:cNvPr id="30" name="Title 20"/>
          <p:cNvSpPr txBox="1"/>
          <p:nvPr/>
        </p:nvSpPr>
        <p:spPr>
          <a:xfrm>
            <a:off x="4505615" y="1574713"/>
            <a:ext cx="867455" cy="238527"/>
          </a:xfrm>
          <a:prstGeom prst="rect">
            <a:avLst/>
          </a:prstGeom>
        </p:spPr>
        <p:txBody>
          <a:bodyPr vert="horz" lIns="45720" tIns="22860" rIns="45720" bIns="2286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ts val="1500"/>
              </a:lnSpc>
            </a:pPr>
            <a:r>
              <a:rPr lang="en-US" sz="1400" b="1" dirty="0">
                <a:solidFill>
                  <a:schemeClr val="bg1">
                    <a:lumMod val="50000"/>
                  </a:schemeClr>
                </a:solidFill>
                <a:latin typeface="Lato Regular"/>
                <a:ea typeface="微软雅黑" panose="020B0503020204020204" pitchFamily="34" charset="-122"/>
                <a:cs typeface="Lato Regular"/>
              </a:rPr>
              <a:t>01 </a:t>
            </a:r>
            <a:endParaRPr lang="en-US" sz="1400" b="1" dirty="0">
              <a:solidFill>
                <a:schemeClr val="bg1">
                  <a:lumMod val="50000"/>
                </a:schemeClr>
              </a:solidFill>
              <a:latin typeface="Lato Regular"/>
              <a:ea typeface="微软雅黑" panose="020B0503020204020204" pitchFamily="34" charset="-122"/>
              <a:cs typeface="Lato Regular"/>
            </a:endParaRPr>
          </a:p>
        </p:txBody>
      </p:sp>
      <p:sp>
        <p:nvSpPr>
          <p:cNvPr id="32" name="矩形 31"/>
          <p:cNvSpPr/>
          <p:nvPr/>
        </p:nvSpPr>
        <p:spPr>
          <a:xfrm>
            <a:off x="5570054" y="1528227"/>
            <a:ext cx="4060329" cy="1823576"/>
          </a:xfrm>
          <a:prstGeom prst="rect">
            <a:avLst/>
          </a:prstGeom>
        </p:spPr>
        <p:txBody>
          <a:bodyPr wrap="square">
            <a:spAutoFit/>
          </a:bodyPr>
          <a:lstStyle/>
          <a:p>
            <a:pPr fontAlgn="base">
              <a:lnSpc>
                <a:spcPts val="1500"/>
              </a:lnSpc>
              <a:spcBef>
                <a:spcPct val="0"/>
              </a:spcBef>
              <a:spcAft>
                <a:spcPct val="0"/>
              </a:spcAft>
            </a:pP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break</a:t>
            </a: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的用法：</a:t>
            </a:r>
            <a:endParaRPr lang="en-US" altLang="en-US"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endParaRPr lang="en-US" altLang="en-US"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li = [1,2,3,4,5,6,7,8,9]</a:t>
            </a:r>
            <a:endParaRPr lang="en-US" altLang="zh-CN"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sz="1400" b="1" dirty="0" err="1">
                <a:latin typeface="微软雅黑" panose="020B0503020204020204" pitchFamily="34" charset="-122"/>
                <a:ea typeface="微软雅黑" panose="020B0503020204020204" pitchFamily="34" charset="-122"/>
                <a:sym typeface="方正姚体" panose="02010601030101010101" pitchFamily="2" charset="-122"/>
              </a:rPr>
              <a:t>i</a:t>
            </a: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  =  0</a:t>
            </a:r>
            <a:endParaRPr lang="en-US" altLang="zh-CN"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sz="1400"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while</a:t>
            </a: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sz="1400" b="1" dirty="0" err="1">
                <a:latin typeface="微软雅黑" panose="020B0503020204020204" pitchFamily="34" charset="-122"/>
                <a:ea typeface="微软雅黑" panose="020B0503020204020204" pitchFamily="34" charset="-122"/>
                <a:sym typeface="方正姚体" panose="02010601030101010101" pitchFamily="2" charset="-122"/>
              </a:rPr>
              <a:t>i</a:t>
            </a: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 &lt; </a:t>
            </a:r>
            <a:r>
              <a:rPr lang="en-US" altLang="zh-CN" sz="1400" b="1" dirty="0" err="1">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len</a:t>
            </a: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(li):</a:t>
            </a:r>
            <a:endParaRPr lang="en-US" altLang="zh-CN"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en-US" sz="1400"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 if  </a:t>
            </a: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li[</a:t>
            </a:r>
            <a:r>
              <a:rPr lang="en-US" altLang="en-US" sz="1400" b="1" dirty="0" err="1">
                <a:latin typeface="微软雅黑" panose="020B0503020204020204" pitchFamily="34" charset="-122"/>
                <a:ea typeface="微软雅黑" panose="020B0503020204020204" pitchFamily="34" charset="-122"/>
                <a:sym typeface="方正姚体" panose="02010601030101010101" pitchFamily="2" charset="-122"/>
              </a:rPr>
              <a:t>i</a:t>
            </a: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  ==  5:</a:t>
            </a:r>
            <a:endParaRPr lang="en-US" altLang="en-US"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sz="1400"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break</a:t>
            </a:r>
            <a:endParaRPr lang="en-US" altLang="zh-CN" sz="1400"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sz="1400"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print</a:t>
            </a: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a:t>
            </a:r>
            <a:r>
              <a:rPr lang="en-US" altLang="zh-CN" sz="1400"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True</a:t>
            </a: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sz="1400"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if</a:t>
            </a: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 li[</a:t>
            </a:r>
            <a:r>
              <a:rPr lang="en-US" altLang="zh-CN" sz="1400" b="1" dirty="0" err="1">
                <a:latin typeface="微软雅黑" panose="020B0503020204020204" pitchFamily="34" charset="-122"/>
                <a:ea typeface="微软雅黑" panose="020B0503020204020204" pitchFamily="34" charset="-122"/>
                <a:sym typeface="方正姚体" panose="02010601030101010101" pitchFamily="2" charset="-122"/>
              </a:rPr>
              <a:t>i</a:t>
            </a: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 &gt; 5 </a:t>
            </a:r>
            <a:r>
              <a:rPr lang="en-US" altLang="zh-CN" sz="1400"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else</a:t>
            </a: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sz="1400"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False</a:t>
            </a:r>
            <a:r>
              <a:rPr lang="zh-CN" altLang="en-US" sz="1400" b="1" dirty="0">
                <a:latin typeface="微软雅黑" panose="020B0503020204020204" pitchFamily="34" charset="-122"/>
                <a:ea typeface="微软雅黑" panose="020B0503020204020204" pitchFamily="34" charset="-122"/>
                <a:sym typeface="方正姚体" panose="02010601030101010101" pitchFamily="2" charset="-122"/>
              </a:rPr>
              <a:t>）</a:t>
            </a:r>
            <a:endParaRPr lang="en-US" altLang="zh-CN"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sz="1400" b="1" dirty="0" err="1">
                <a:latin typeface="微软雅黑" panose="020B0503020204020204" pitchFamily="34" charset="-122"/>
                <a:ea typeface="微软雅黑" panose="020B0503020204020204" pitchFamily="34" charset="-122"/>
                <a:sym typeface="方正姚体" panose="02010601030101010101" pitchFamily="2" charset="-122"/>
              </a:rPr>
              <a:t>i</a:t>
            </a: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 += 1</a:t>
            </a:r>
            <a:endParaRPr lang="en-US" altLang="zh-CN" sz="1400" b="1"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15" name="Title 20"/>
          <p:cNvSpPr txBox="1"/>
          <p:nvPr/>
        </p:nvSpPr>
        <p:spPr>
          <a:xfrm>
            <a:off x="4602892" y="3742294"/>
            <a:ext cx="867455" cy="238527"/>
          </a:xfrm>
          <a:prstGeom prst="rect">
            <a:avLst/>
          </a:prstGeom>
        </p:spPr>
        <p:txBody>
          <a:bodyPr vert="horz" lIns="45720" tIns="22860" rIns="45720" bIns="2286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ts val="1500"/>
              </a:lnSpc>
            </a:pPr>
            <a:r>
              <a:rPr lang="en-US" altLang="en-US" sz="1400" b="1" dirty="0">
                <a:solidFill>
                  <a:schemeClr val="bg1">
                    <a:lumMod val="50000"/>
                  </a:schemeClr>
                </a:solidFill>
                <a:latin typeface="Lato Regular"/>
                <a:ea typeface="微软雅黑" panose="020B0503020204020204" pitchFamily="34" charset="-122"/>
                <a:cs typeface="Lato Regular"/>
              </a:rPr>
              <a:t>02</a:t>
            </a:r>
            <a:r>
              <a:rPr lang="en-US" sz="1400" b="1" dirty="0">
                <a:solidFill>
                  <a:schemeClr val="bg1">
                    <a:lumMod val="50000"/>
                  </a:schemeClr>
                </a:solidFill>
                <a:latin typeface="Lato Regular"/>
                <a:ea typeface="微软雅黑" panose="020B0503020204020204" pitchFamily="34" charset="-122"/>
                <a:cs typeface="Lato Regular"/>
              </a:rPr>
              <a:t> </a:t>
            </a:r>
            <a:endParaRPr lang="en-US" sz="1400" b="1" dirty="0">
              <a:solidFill>
                <a:schemeClr val="bg1">
                  <a:lumMod val="50000"/>
                </a:schemeClr>
              </a:solidFill>
              <a:latin typeface="Lato Regular"/>
              <a:ea typeface="微软雅黑" panose="020B0503020204020204" pitchFamily="34" charset="-122"/>
              <a:cs typeface="Lato Regular"/>
            </a:endParaRPr>
          </a:p>
        </p:txBody>
      </p:sp>
      <p:sp>
        <p:nvSpPr>
          <p:cNvPr id="16" name="矩形 15"/>
          <p:cNvSpPr/>
          <p:nvPr/>
        </p:nvSpPr>
        <p:spPr>
          <a:xfrm>
            <a:off x="5570054" y="3706640"/>
            <a:ext cx="4400797" cy="1823576"/>
          </a:xfrm>
          <a:prstGeom prst="rect">
            <a:avLst/>
          </a:prstGeom>
        </p:spPr>
        <p:txBody>
          <a:bodyPr wrap="square">
            <a:spAutoFit/>
          </a:bodyPr>
          <a:lstStyle/>
          <a:p>
            <a:pPr fontAlgn="base">
              <a:lnSpc>
                <a:spcPts val="1500"/>
              </a:lnSpc>
              <a:spcBef>
                <a:spcPct val="0"/>
              </a:spcBef>
              <a:spcAft>
                <a:spcPct val="0"/>
              </a:spcAft>
            </a:pP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else的用法：</a:t>
            </a:r>
            <a:endParaRPr lang="en-US" altLang="en-US"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endParaRPr lang="en-US" altLang="zh-CN"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li = [1,2,3,4,5,6,7,8,9]</a:t>
            </a:r>
            <a:endParaRPr lang="en-US" altLang="zh-CN"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sz="1400" b="1" dirty="0" err="1">
                <a:latin typeface="微软雅黑" panose="020B0503020204020204" pitchFamily="34" charset="-122"/>
                <a:ea typeface="微软雅黑" panose="020B0503020204020204" pitchFamily="34" charset="-122"/>
                <a:sym typeface="方正姚体" panose="02010601030101010101" pitchFamily="2" charset="-122"/>
              </a:rPr>
              <a:t>i</a:t>
            </a: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  =  0</a:t>
            </a:r>
            <a:endParaRPr lang="en-US" altLang="zh-CN"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sz="1400"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while</a:t>
            </a: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sz="1400" b="1" dirty="0" err="1">
                <a:latin typeface="微软雅黑" panose="020B0503020204020204" pitchFamily="34" charset="-122"/>
                <a:ea typeface="微软雅黑" panose="020B0503020204020204" pitchFamily="34" charset="-122"/>
                <a:sym typeface="方正姚体" panose="02010601030101010101" pitchFamily="2" charset="-122"/>
              </a:rPr>
              <a:t>i</a:t>
            </a: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 &lt; </a:t>
            </a:r>
            <a:r>
              <a:rPr lang="en-US" altLang="zh-CN" sz="1400" b="1" dirty="0" err="1">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len</a:t>
            </a: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(li):</a:t>
            </a:r>
            <a:endParaRPr lang="en-US" altLang="zh-CN"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sz="1400"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print</a:t>
            </a: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a:t>
            </a:r>
            <a:r>
              <a:rPr lang="en-US" altLang="zh-CN" sz="1400"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True</a:t>
            </a: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sz="1400"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if</a:t>
            </a: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 li[</a:t>
            </a:r>
            <a:r>
              <a:rPr lang="en-US" altLang="zh-CN" sz="1400" b="1" dirty="0" err="1">
                <a:latin typeface="微软雅黑" panose="020B0503020204020204" pitchFamily="34" charset="-122"/>
                <a:ea typeface="微软雅黑" panose="020B0503020204020204" pitchFamily="34" charset="-122"/>
                <a:sym typeface="方正姚体" panose="02010601030101010101" pitchFamily="2" charset="-122"/>
              </a:rPr>
              <a:t>i</a:t>
            </a: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 &gt; 5 </a:t>
            </a:r>
            <a:r>
              <a:rPr lang="en-US" altLang="zh-CN" sz="1400"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else</a:t>
            </a: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sz="1400"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False</a:t>
            </a:r>
            <a:r>
              <a:rPr lang="zh-CN" altLang="en-US" sz="1400" b="1" dirty="0">
                <a:latin typeface="微软雅黑" panose="020B0503020204020204" pitchFamily="34" charset="-122"/>
                <a:ea typeface="微软雅黑" panose="020B0503020204020204" pitchFamily="34" charset="-122"/>
                <a:sym typeface="方正姚体" panose="02010601030101010101" pitchFamily="2" charset="-122"/>
              </a:rPr>
              <a:t>）</a:t>
            </a:r>
            <a:endParaRPr lang="en-US" altLang="zh-CN"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sz="1400" b="1" dirty="0" err="1">
                <a:latin typeface="微软雅黑" panose="020B0503020204020204" pitchFamily="34" charset="-122"/>
                <a:ea typeface="微软雅黑" panose="020B0503020204020204" pitchFamily="34" charset="-122"/>
                <a:sym typeface="方正姚体" panose="02010601030101010101" pitchFamily="2" charset="-122"/>
              </a:rPr>
              <a:t>i</a:t>
            </a: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 += 1</a:t>
            </a:r>
            <a:endParaRPr lang="en-US" altLang="zh-CN"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en-US" sz="1400"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else</a:t>
            </a: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a:t>
            </a:r>
            <a:endParaRPr lang="en-US" altLang="en-US"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en-US" sz="1400"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print</a:t>
            </a: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a:t>
            </a:r>
            <a:r>
              <a:rPr lang="en-US" altLang="en-US" sz="1400"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判断结束</a:t>
            </a: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a:t>
            </a:r>
            <a:endParaRPr lang="en-US" altLang="zh-CN" sz="1400" b="1" dirty="0">
              <a:latin typeface="微软雅黑" panose="020B0503020204020204" pitchFamily="34" charset="-122"/>
              <a:ea typeface="微软雅黑" panose="020B0503020204020204" pitchFamily="34" charset="-122"/>
              <a:sym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1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17"/>
          <p:cNvGrpSpPr/>
          <p:nvPr/>
        </p:nvGrpSpPr>
        <p:grpSpPr>
          <a:xfrm>
            <a:off x="184501" y="745534"/>
            <a:ext cx="2708749" cy="7199227"/>
            <a:chOff x="2200272" y="360363"/>
            <a:chExt cx="3514721" cy="9337667"/>
          </a:xfrm>
        </p:grpSpPr>
        <p:sp>
          <p:nvSpPr>
            <p:cNvPr id="23" name="Freeform 1"/>
            <p:cNvSpPr>
              <a:spLocks noChangeArrowheads="1"/>
            </p:cNvSpPr>
            <p:nvPr/>
          </p:nvSpPr>
          <p:spPr bwMode="auto">
            <a:xfrm>
              <a:off x="2200272" y="360363"/>
              <a:ext cx="1554161" cy="9337667"/>
            </a:xfrm>
            <a:custGeom>
              <a:avLst/>
              <a:gdLst>
                <a:gd name="T0" fmla="*/ 3267 w 4318"/>
                <a:gd name="T1" fmla="*/ 25661 h 25939"/>
                <a:gd name="T2" fmla="*/ 3188 w 4318"/>
                <a:gd name="T3" fmla="*/ 0 h 25939"/>
                <a:gd name="T4" fmla="*/ 3010 w 4318"/>
                <a:gd name="T5" fmla="*/ 1763 h 25939"/>
                <a:gd name="T6" fmla="*/ 1208 w 4318"/>
                <a:gd name="T7" fmla="*/ 99 h 25939"/>
                <a:gd name="T8" fmla="*/ 1030 w 4318"/>
                <a:gd name="T9" fmla="*/ 3842 h 25939"/>
                <a:gd name="T10" fmla="*/ 0 w 4318"/>
                <a:gd name="T11" fmla="*/ 25859 h 25939"/>
                <a:gd name="T12" fmla="*/ 1208 w 4318"/>
                <a:gd name="T13" fmla="*/ 24295 h 25939"/>
                <a:gd name="T14" fmla="*/ 3108 w 4318"/>
                <a:gd name="T15" fmla="*/ 25859 h 25939"/>
                <a:gd name="T16" fmla="*/ 4217 w 4318"/>
                <a:gd name="T17" fmla="*/ 25760 h 25939"/>
                <a:gd name="T18" fmla="*/ 3108 w 4318"/>
                <a:gd name="T19" fmla="*/ 2040 h 25939"/>
                <a:gd name="T20" fmla="*/ 1208 w 4318"/>
                <a:gd name="T21" fmla="*/ 2990 h 25939"/>
                <a:gd name="T22" fmla="*/ 3108 w 4318"/>
                <a:gd name="T23" fmla="*/ 23939 h 25939"/>
                <a:gd name="T24" fmla="*/ 1208 w 4318"/>
                <a:gd name="T25" fmla="*/ 22988 h 25939"/>
                <a:gd name="T26" fmla="*/ 3108 w 4318"/>
                <a:gd name="T27" fmla="*/ 23939 h 25939"/>
                <a:gd name="T28" fmla="*/ 1307 w 4318"/>
                <a:gd name="T29" fmla="*/ 22730 h 25939"/>
                <a:gd name="T30" fmla="*/ 3010 w 4318"/>
                <a:gd name="T31" fmla="*/ 21602 h 25939"/>
                <a:gd name="T32" fmla="*/ 3108 w 4318"/>
                <a:gd name="T33" fmla="*/ 21325 h 25939"/>
                <a:gd name="T34" fmla="*/ 1208 w 4318"/>
                <a:gd name="T35" fmla="*/ 20374 h 25939"/>
                <a:gd name="T36" fmla="*/ 3108 w 4318"/>
                <a:gd name="T37" fmla="*/ 21325 h 25939"/>
                <a:gd name="T38" fmla="*/ 1307 w 4318"/>
                <a:gd name="T39" fmla="*/ 20097 h 25939"/>
                <a:gd name="T40" fmla="*/ 3010 w 4318"/>
                <a:gd name="T41" fmla="*/ 18968 h 25939"/>
                <a:gd name="T42" fmla="*/ 3108 w 4318"/>
                <a:gd name="T43" fmla="*/ 18711 h 25939"/>
                <a:gd name="T44" fmla="*/ 1208 w 4318"/>
                <a:gd name="T45" fmla="*/ 17761 h 25939"/>
                <a:gd name="T46" fmla="*/ 3108 w 4318"/>
                <a:gd name="T47" fmla="*/ 18711 h 25939"/>
                <a:gd name="T48" fmla="*/ 1307 w 4318"/>
                <a:gd name="T49" fmla="*/ 17483 h 25939"/>
                <a:gd name="T50" fmla="*/ 3010 w 4318"/>
                <a:gd name="T51" fmla="*/ 16355 h 25939"/>
                <a:gd name="T52" fmla="*/ 3108 w 4318"/>
                <a:gd name="T53" fmla="*/ 16077 h 25939"/>
                <a:gd name="T54" fmla="*/ 1208 w 4318"/>
                <a:gd name="T55" fmla="*/ 15127 h 25939"/>
                <a:gd name="T56" fmla="*/ 3108 w 4318"/>
                <a:gd name="T57" fmla="*/ 16077 h 25939"/>
                <a:gd name="T58" fmla="*/ 1307 w 4318"/>
                <a:gd name="T59" fmla="*/ 14870 h 25939"/>
                <a:gd name="T60" fmla="*/ 3010 w 4318"/>
                <a:gd name="T61" fmla="*/ 13741 h 25939"/>
                <a:gd name="T62" fmla="*/ 3108 w 4318"/>
                <a:gd name="T63" fmla="*/ 13464 h 25939"/>
                <a:gd name="T64" fmla="*/ 1208 w 4318"/>
                <a:gd name="T65" fmla="*/ 12514 h 25939"/>
                <a:gd name="T66" fmla="*/ 3108 w 4318"/>
                <a:gd name="T67" fmla="*/ 13464 h 25939"/>
                <a:gd name="T68" fmla="*/ 1307 w 4318"/>
                <a:gd name="T69" fmla="*/ 12257 h 25939"/>
                <a:gd name="T70" fmla="*/ 3010 w 4318"/>
                <a:gd name="T71" fmla="*/ 11109 h 25939"/>
                <a:gd name="T72" fmla="*/ 3108 w 4318"/>
                <a:gd name="T73" fmla="*/ 10851 h 25939"/>
                <a:gd name="T74" fmla="*/ 1208 w 4318"/>
                <a:gd name="T75" fmla="*/ 9900 h 25939"/>
                <a:gd name="T76" fmla="*/ 3108 w 4318"/>
                <a:gd name="T77" fmla="*/ 10851 h 25939"/>
                <a:gd name="T78" fmla="*/ 1307 w 4318"/>
                <a:gd name="T79" fmla="*/ 9624 h 25939"/>
                <a:gd name="T80" fmla="*/ 3010 w 4318"/>
                <a:gd name="T81" fmla="*/ 8495 h 25939"/>
                <a:gd name="T82" fmla="*/ 3108 w 4318"/>
                <a:gd name="T83" fmla="*/ 8237 h 25939"/>
                <a:gd name="T84" fmla="*/ 1208 w 4318"/>
                <a:gd name="T85" fmla="*/ 7287 h 25939"/>
                <a:gd name="T86" fmla="*/ 3108 w 4318"/>
                <a:gd name="T87" fmla="*/ 8237 h 25939"/>
                <a:gd name="T88" fmla="*/ 1307 w 4318"/>
                <a:gd name="T89" fmla="*/ 7010 h 25939"/>
                <a:gd name="T90" fmla="*/ 3010 w 4318"/>
                <a:gd name="T91" fmla="*/ 5881 h 25939"/>
                <a:gd name="T92" fmla="*/ 3108 w 4318"/>
                <a:gd name="T93" fmla="*/ 5604 h 25939"/>
                <a:gd name="T94" fmla="*/ 1208 w 4318"/>
                <a:gd name="T95" fmla="*/ 4653 h 25939"/>
                <a:gd name="T96" fmla="*/ 3108 w 4318"/>
                <a:gd name="T97" fmla="*/ 5604 h 25939"/>
                <a:gd name="T98" fmla="*/ 1307 w 4318"/>
                <a:gd name="T99" fmla="*/ 4396 h 25939"/>
                <a:gd name="T100" fmla="*/ 1307 w 4318"/>
                <a:gd name="T101" fmla="*/ 3267 h 25939"/>
                <a:gd name="T102" fmla="*/ 3108 w 4318"/>
                <a:gd name="T103" fmla="*/ 4297 h 25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18" h="25939">
                  <a:moveTo>
                    <a:pt x="4217" y="25760"/>
                  </a:moveTo>
                  <a:lnTo>
                    <a:pt x="4217" y="25760"/>
                  </a:lnTo>
                  <a:cubicBezTo>
                    <a:pt x="3366" y="25760"/>
                    <a:pt x="3366" y="25760"/>
                    <a:pt x="3366" y="25760"/>
                  </a:cubicBezTo>
                  <a:cubicBezTo>
                    <a:pt x="3307" y="25760"/>
                    <a:pt x="3267" y="25720"/>
                    <a:pt x="3267" y="25661"/>
                  </a:cubicBezTo>
                  <a:cubicBezTo>
                    <a:pt x="3267" y="3842"/>
                    <a:pt x="3267" y="3842"/>
                    <a:pt x="3267" y="3842"/>
                  </a:cubicBezTo>
                  <a:cubicBezTo>
                    <a:pt x="3267" y="1406"/>
                    <a:pt x="3267" y="1406"/>
                    <a:pt x="3267" y="1406"/>
                  </a:cubicBezTo>
                  <a:cubicBezTo>
                    <a:pt x="3267" y="99"/>
                    <a:pt x="3267" y="99"/>
                    <a:pt x="3267" y="99"/>
                  </a:cubicBezTo>
                  <a:cubicBezTo>
                    <a:pt x="3267" y="40"/>
                    <a:pt x="3228" y="0"/>
                    <a:pt x="3188" y="0"/>
                  </a:cubicBezTo>
                  <a:cubicBezTo>
                    <a:pt x="3148" y="0"/>
                    <a:pt x="3108" y="40"/>
                    <a:pt x="3108" y="99"/>
                  </a:cubicBezTo>
                  <a:cubicBezTo>
                    <a:pt x="3108" y="1406"/>
                    <a:pt x="3108" y="1406"/>
                    <a:pt x="3108" y="1406"/>
                  </a:cubicBezTo>
                  <a:cubicBezTo>
                    <a:pt x="3108" y="1684"/>
                    <a:pt x="3108" y="1684"/>
                    <a:pt x="3108" y="1684"/>
                  </a:cubicBezTo>
                  <a:cubicBezTo>
                    <a:pt x="3108" y="1723"/>
                    <a:pt x="3050" y="1763"/>
                    <a:pt x="3010" y="1763"/>
                  </a:cubicBezTo>
                  <a:cubicBezTo>
                    <a:pt x="1307" y="1763"/>
                    <a:pt x="1307" y="1763"/>
                    <a:pt x="1307" y="1763"/>
                  </a:cubicBezTo>
                  <a:cubicBezTo>
                    <a:pt x="1248" y="1763"/>
                    <a:pt x="1208" y="1723"/>
                    <a:pt x="1208" y="1684"/>
                  </a:cubicBezTo>
                  <a:cubicBezTo>
                    <a:pt x="1208" y="1406"/>
                    <a:pt x="1208" y="1406"/>
                    <a:pt x="1208" y="1406"/>
                  </a:cubicBezTo>
                  <a:cubicBezTo>
                    <a:pt x="1208" y="99"/>
                    <a:pt x="1208" y="99"/>
                    <a:pt x="1208" y="99"/>
                  </a:cubicBezTo>
                  <a:cubicBezTo>
                    <a:pt x="1208" y="40"/>
                    <a:pt x="1168" y="0"/>
                    <a:pt x="1128" y="0"/>
                  </a:cubicBezTo>
                  <a:cubicBezTo>
                    <a:pt x="1070" y="0"/>
                    <a:pt x="1030" y="40"/>
                    <a:pt x="1030" y="99"/>
                  </a:cubicBezTo>
                  <a:cubicBezTo>
                    <a:pt x="1030" y="1406"/>
                    <a:pt x="1030" y="1406"/>
                    <a:pt x="1030" y="1406"/>
                  </a:cubicBezTo>
                  <a:cubicBezTo>
                    <a:pt x="1030" y="3842"/>
                    <a:pt x="1030" y="3842"/>
                    <a:pt x="1030" y="3842"/>
                  </a:cubicBezTo>
                  <a:cubicBezTo>
                    <a:pt x="1030" y="25661"/>
                    <a:pt x="1030" y="25661"/>
                    <a:pt x="1030" y="25661"/>
                  </a:cubicBezTo>
                  <a:cubicBezTo>
                    <a:pt x="1030" y="25720"/>
                    <a:pt x="990" y="25760"/>
                    <a:pt x="950" y="25760"/>
                  </a:cubicBezTo>
                  <a:cubicBezTo>
                    <a:pt x="99" y="25760"/>
                    <a:pt x="99" y="25760"/>
                    <a:pt x="99" y="25760"/>
                  </a:cubicBezTo>
                  <a:cubicBezTo>
                    <a:pt x="40" y="25760"/>
                    <a:pt x="0" y="25800"/>
                    <a:pt x="0" y="25859"/>
                  </a:cubicBezTo>
                  <a:cubicBezTo>
                    <a:pt x="0" y="25898"/>
                    <a:pt x="40" y="25938"/>
                    <a:pt x="99" y="25938"/>
                  </a:cubicBezTo>
                  <a:cubicBezTo>
                    <a:pt x="1128" y="25938"/>
                    <a:pt x="1128" y="25938"/>
                    <a:pt x="1128" y="25938"/>
                  </a:cubicBezTo>
                  <a:cubicBezTo>
                    <a:pt x="1168" y="25938"/>
                    <a:pt x="1208" y="25898"/>
                    <a:pt x="1208" y="25859"/>
                  </a:cubicBezTo>
                  <a:cubicBezTo>
                    <a:pt x="1208" y="24295"/>
                    <a:pt x="1208" y="24295"/>
                    <a:pt x="1208" y="24295"/>
                  </a:cubicBezTo>
                  <a:cubicBezTo>
                    <a:pt x="1208" y="24255"/>
                    <a:pt x="1248" y="24216"/>
                    <a:pt x="1307" y="24216"/>
                  </a:cubicBezTo>
                  <a:cubicBezTo>
                    <a:pt x="3010" y="24216"/>
                    <a:pt x="3010" y="24216"/>
                    <a:pt x="3010" y="24216"/>
                  </a:cubicBezTo>
                  <a:cubicBezTo>
                    <a:pt x="3050" y="24216"/>
                    <a:pt x="3108" y="24255"/>
                    <a:pt x="3108" y="24295"/>
                  </a:cubicBezTo>
                  <a:cubicBezTo>
                    <a:pt x="3108" y="25859"/>
                    <a:pt x="3108" y="25859"/>
                    <a:pt x="3108" y="25859"/>
                  </a:cubicBezTo>
                  <a:cubicBezTo>
                    <a:pt x="3108" y="25898"/>
                    <a:pt x="3148" y="25938"/>
                    <a:pt x="3188" y="25938"/>
                  </a:cubicBezTo>
                  <a:cubicBezTo>
                    <a:pt x="4217" y="25938"/>
                    <a:pt x="4217" y="25938"/>
                    <a:pt x="4217" y="25938"/>
                  </a:cubicBezTo>
                  <a:cubicBezTo>
                    <a:pt x="4277" y="25938"/>
                    <a:pt x="4317" y="25898"/>
                    <a:pt x="4317" y="25859"/>
                  </a:cubicBezTo>
                  <a:cubicBezTo>
                    <a:pt x="4317" y="25800"/>
                    <a:pt x="4277" y="25760"/>
                    <a:pt x="4217" y="25760"/>
                  </a:cubicBezTo>
                  <a:close/>
                  <a:moveTo>
                    <a:pt x="1307" y="1941"/>
                  </a:moveTo>
                  <a:lnTo>
                    <a:pt x="1307" y="1941"/>
                  </a:lnTo>
                  <a:cubicBezTo>
                    <a:pt x="3010" y="1941"/>
                    <a:pt x="3010" y="1941"/>
                    <a:pt x="3010" y="1941"/>
                  </a:cubicBezTo>
                  <a:cubicBezTo>
                    <a:pt x="3050" y="1941"/>
                    <a:pt x="3108" y="1980"/>
                    <a:pt x="3108" y="2040"/>
                  </a:cubicBezTo>
                  <a:cubicBezTo>
                    <a:pt x="3108" y="2990"/>
                    <a:pt x="3108" y="2990"/>
                    <a:pt x="3108" y="2990"/>
                  </a:cubicBezTo>
                  <a:cubicBezTo>
                    <a:pt x="3108" y="3029"/>
                    <a:pt x="3050" y="3089"/>
                    <a:pt x="3010" y="3089"/>
                  </a:cubicBezTo>
                  <a:cubicBezTo>
                    <a:pt x="1307" y="3089"/>
                    <a:pt x="1307" y="3089"/>
                    <a:pt x="1307" y="3089"/>
                  </a:cubicBezTo>
                  <a:cubicBezTo>
                    <a:pt x="1248" y="3089"/>
                    <a:pt x="1208" y="3029"/>
                    <a:pt x="1208" y="2990"/>
                  </a:cubicBezTo>
                  <a:cubicBezTo>
                    <a:pt x="1208" y="2040"/>
                    <a:pt x="1208" y="2040"/>
                    <a:pt x="1208" y="2040"/>
                  </a:cubicBezTo>
                  <a:cubicBezTo>
                    <a:pt x="1208" y="1980"/>
                    <a:pt x="1248" y="1941"/>
                    <a:pt x="1307" y="1941"/>
                  </a:cubicBezTo>
                  <a:close/>
                  <a:moveTo>
                    <a:pt x="3108" y="23939"/>
                  </a:moveTo>
                  <a:lnTo>
                    <a:pt x="3108" y="23939"/>
                  </a:lnTo>
                  <a:cubicBezTo>
                    <a:pt x="3108" y="23998"/>
                    <a:pt x="3050" y="24037"/>
                    <a:pt x="3010" y="24037"/>
                  </a:cubicBezTo>
                  <a:cubicBezTo>
                    <a:pt x="1307" y="24037"/>
                    <a:pt x="1307" y="24037"/>
                    <a:pt x="1307" y="24037"/>
                  </a:cubicBezTo>
                  <a:cubicBezTo>
                    <a:pt x="1248" y="24037"/>
                    <a:pt x="1208" y="23998"/>
                    <a:pt x="1208" y="23939"/>
                  </a:cubicBezTo>
                  <a:cubicBezTo>
                    <a:pt x="1208" y="22988"/>
                    <a:pt x="1208" y="22988"/>
                    <a:pt x="1208" y="22988"/>
                  </a:cubicBezTo>
                  <a:cubicBezTo>
                    <a:pt x="1208" y="22948"/>
                    <a:pt x="1248" y="22909"/>
                    <a:pt x="1307" y="22909"/>
                  </a:cubicBezTo>
                  <a:cubicBezTo>
                    <a:pt x="3010" y="22909"/>
                    <a:pt x="3010" y="22909"/>
                    <a:pt x="3010" y="22909"/>
                  </a:cubicBezTo>
                  <a:cubicBezTo>
                    <a:pt x="3050" y="22909"/>
                    <a:pt x="3108" y="22948"/>
                    <a:pt x="3108" y="22988"/>
                  </a:cubicBezTo>
                  <a:lnTo>
                    <a:pt x="3108" y="23939"/>
                  </a:lnTo>
                  <a:close/>
                  <a:moveTo>
                    <a:pt x="3108" y="22631"/>
                  </a:moveTo>
                  <a:lnTo>
                    <a:pt x="3108" y="22631"/>
                  </a:lnTo>
                  <a:cubicBezTo>
                    <a:pt x="3108" y="22691"/>
                    <a:pt x="3050" y="22730"/>
                    <a:pt x="3010" y="22730"/>
                  </a:cubicBezTo>
                  <a:cubicBezTo>
                    <a:pt x="1307" y="22730"/>
                    <a:pt x="1307" y="22730"/>
                    <a:pt x="1307" y="22730"/>
                  </a:cubicBezTo>
                  <a:cubicBezTo>
                    <a:pt x="1248" y="22730"/>
                    <a:pt x="1208" y="22691"/>
                    <a:pt x="1208" y="22631"/>
                  </a:cubicBezTo>
                  <a:cubicBezTo>
                    <a:pt x="1208" y="21681"/>
                    <a:pt x="1208" y="21681"/>
                    <a:pt x="1208" y="21681"/>
                  </a:cubicBezTo>
                  <a:cubicBezTo>
                    <a:pt x="1208" y="21642"/>
                    <a:pt x="1248" y="21602"/>
                    <a:pt x="1307" y="21602"/>
                  </a:cubicBezTo>
                  <a:cubicBezTo>
                    <a:pt x="3010" y="21602"/>
                    <a:pt x="3010" y="21602"/>
                    <a:pt x="3010" y="21602"/>
                  </a:cubicBezTo>
                  <a:cubicBezTo>
                    <a:pt x="3050" y="21602"/>
                    <a:pt x="3108" y="21642"/>
                    <a:pt x="3108" y="21681"/>
                  </a:cubicBezTo>
                  <a:lnTo>
                    <a:pt x="3108" y="22631"/>
                  </a:lnTo>
                  <a:close/>
                  <a:moveTo>
                    <a:pt x="3108" y="21325"/>
                  </a:moveTo>
                  <a:lnTo>
                    <a:pt x="3108" y="21325"/>
                  </a:lnTo>
                  <a:cubicBezTo>
                    <a:pt x="3108" y="21384"/>
                    <a:pt x="3050" y="21424"/>
                    <a:pt x="3010" y="21424"/>
                  </a:cubicBezTo>
                  <a:cubicBezTo>
                    <a:pt x="1307" y="21424"/>
                    <a:pt x="1307" y="21424"/>
                    <a:pt x="1307" y="21424"/>
                  </a:cubicBezTo>
                  <a:cubicBezTo>
                    <a:pt x="1248" y="21424"/>
                    <a:pt x="1208" y="21384"/>
                    <a:pt x="1208" y="21325"/>
                  </a:cubicBezTo>
                  <a:cubicBezTo>
                    <a:pt x="1208" y="20374"/>
                    <a:pt x="1208" y="20374"/>
                    <a:pt x="1208" y="20374"/>
                  </a:cubicBezTo>
                  <a:cubicBezTo>
                    <a:pt x="1208" y="20315"/>
                    <a:pt x="1248" y="20275"/>
                    <a:pt x="1307" y="20275"/>
                  </a:cubicBezTo>
                  <a:cubicBezTo>
                    <a:pt x="3010" y="20275"/>
                    <a:pt x="3010" y="20275"/>
                    <a:pt x="3010" y="20275"/>
                  </a:cubicBezTo>
                  <a:cubicBezTo>
                    <a:pt x="3050" y="20275"/>
                    <a:pt x="3108" y="20315"/>
                    <a:pt x="3108" y="20374"/>
                  </a:cubicBezTo>
                  <a:lnTo>
                    <a:pt x="3108" y="21325"/>
                  </a:lnTo>
                  <a:close/>
                  <a:moveTo>
                    <a:pt x="3108" y="20018"/>
                  </a:moveTo>
                  <a:lnTo>
                    <a:pt x="3108" y="20018"/>
                  </a:lnTo>
                  <a:cubicBezTo>
                    <a:pt x="3108" y="20058"/>
                    <a:pt x="3050" y="20097"/>
                    <a:pt x="3010" y="20097"/>
                  </a:cubicBezTo>
                  <a:cubicBezTo>
                    <a:pt x="1307" y="20097"/>
                    <a:pt x="1307" y="20097"/>
                    <a:pt x="1307" y="20097"/>
                  </a:cubicBezTo>
                  <a:cubicBezTo>
                    <a:pt x="1248" y="20097"/>
                    <a:pt x="1208" y="20058"/>
                    <a:pt x="1208" y="20018"/>
                  </a:cubicBezTo>
                  <a:cubicBezTo>
                    <a:pt x="1208" y="19067"/>
                    <a:pt x="1208" y="19067"/>
                    <a:pt x="1208" y="19067"/>
                  </a:cubicBezTo>
                  <a:cubicBezTo>
                    <a:pt x="1208" y="19008"/>
                    <a:pt x="1248" y="18968"/>
                    <a:pt x="1307" y="18968"/>
                  </a:cubicBezTo>
                  <a:cubicBezTo>
                    <a:pt x="3010" y="18968"/>
                    <a:pt x="3010" y="18968"/>
                    <a:pt x="3010" y="18968"/>
                  </a:cubicBezTo>
                  <a:cubicBezTo>
                    <a:pt x="3050" y="18968"/>
                    <a:pt x="3108" y="19008"/>
                    <a:pt x="3108" y="19067"/>
                  </a:cubicBezTo>
                  <a:lnTo>
                    <a:pt x="3108" y="20018"/>
                  </a:lnTo>
                  <a:close/>
                  <a:moveTo>
                    <a:pt x="3108" y="18711"/>
                  </a:moveTo>
                  <a:lnTo>
                    <a:pt x="3108" y="18711"/>
                  </a:lnTo>
                  <a:cubicBezTo>
                    <a:pt x="3108" y="18751"/>
                    <a:pt x="3050" y="18790"/>
                    <a:pt x="3010" y="18790"/>
                  </a:cubicBezTo>
                  <a:cubicBezTo>
                    <a:pt x="1307" y="18790"/>
                    <a:pt x="1307" y="18790"/>
                    <a:pt x="1307" y="18790"/>
                  </a:cubicBezTo>
                  <a:cubicBezTo>
                    <a:pt x="1248" y="18790"/>
                    <a:pt x="1208" y="18751"/>
                    <a:pt x="1208" y="18711"/>
                  </a:cubicBezTo>
                  <a:cubicBezTo>
                    <a:pt x="1208" y="17761"/>
                    <a:pt x="1208" y="17761"/>
                    <a:pt x="1208" y="17761"/>
                  </a:cubicBezTo>
                  <a:cubicBezTo>
                    <a:pt x="1208" y="17701"/>
                    <a:pt x="1248" y="17661"/>
                    <a:pt x="1307" y="17661"/>
                  </a:cubicBezTo>
                  <a:cubicBezTo>
                    <a:pt x="3010" y="17661"/>
                    <a:pt x="3010" y="17661"/>
                    <a:pt x="3010" y="17661"/>
                  </a:cubicBezTo>
                  <a:cubicBezTo>
                    <a:pt x="3050" y="17661"/>
                    <a:pt x="3108" y="17701"/>
                    <a:pt x="3108" y="17761"/>
                  </a:cubicBezTo>
                  <a:lnTo>
                    <a:pt x="3108" y="18711"/>
                  </a:lnTo>
                  <a:close/>
                  <a:moveTo>
                    <a:pt x="3108" y="17404"/>
                  </a:moveTo>
                  <a:lnTo>
                    <a:pt x="3108" y="17404"/>
                  </a:lnTo>
                  <a:cubicBezTo>
                    <a:pt x="3108" y="17444"/>
                    <a:pt x="3050" y="17483"/>
                    <a:pt x="3010" y="17483"/>
                  </a:cubicBezTo>
                  <a:cubicBezTo>
                    <a:pt x="1307" y="17483"/>
                    <a:pt x="1307" y="17483"/>
                    <a:pt x="1307" y="17483"/>
                  </a:cubicBezTo>
                  <a:cubicBezTo>
                    <a:pt x="1248" y="17483"/>
                    <a:pt x="1208" y="17444"/>
                    <a:pt x="1208" y="17404"/>
                  </a:cubicBezTo>
                  <a:cubicBezTo>
                    <a:pt x="1208" y="16434"/>
                    <a:pt x="1208" y="16434"/>
                    <a:pt x="1208" y="16434"/>
                  </a:cubicBezTo>
                  <a:cubicBezTo>
                    <a:pt x="1208" y="16394"/>
                    <a:pt x="1248" y="16355"/>
                    <a:pt x="1307" y="16355"/>
                  </a:cubicBezTo>
                  <a:cubicBezTo>
                    <a:pt x="3010" y="16355"/>
                    <a:pt x="3010" y="16355"/>
                    <a:pt x="3010" y="16355"/>
                  </a:cubicBezTo>
                  <a:cubicBezTo>
                    <a:pt x="3050" y="16355"/>
                    <a:pt x="3108" y="16394"/>
                    <a:pt x="3108" y="16434"/>
                  </a:cubicBezTo>
                  <a:lnTo>
                    <a:pt x="3108" y="17404"/>
                  </a:lnTo>
                  <a:close/>
                  <a:moveTo>
                    <a:pt x="3108" y="16077"/>
                  </a:moveTo>
                  <a:lnTo>
                    <a:pt x="3108" y="16077"/>
                  </a:lnTo>
                  <a:cubicBezTo>
                    <a:pt x="3108" y="16137"/>
                    <a:pt x="3050" y="16177"/>
                    <a:pt x="3010" y="16177"/>
                  </a:cubicBezTo>
                  <a:cubicBezTo>
                    <a:pt x="1307" y="16177"/>
                    <a:pt x="1307" y="16177"/>
                    <a:pt x="1307" y="16177"/>
                  </a:cubicBezTo>
                  <a:cubicBezTo>
                    <a:pt x="1248" y="16177"/>
                    <a:pt x="1208" y="16137"/>
                    <a:pt x="1208" y="16077"/>
                  </a:cubicBezTo>
                  <a:cubicBezTo>
                    <a:pt x="1208" y="15127"/>
                    <a:pt x="1208" y="15127"/>
                    <a:pt x="1208" y="15127"/>
                  </a:cubicBezTo>
                  <a:cubicBezTo>
                    <a:pt x="1208" y="15088"/>
                    <a:pt x="1248" y="15048"/>
                    <a:pt x="1307" y="15048"/>
                  </a:cubicBezTo>
                  <a:cubicBezTo>
                    <a:pt x="3010" y="15048"/>
                    <a:pt x="3010" y="15048"/>
                    <a:pt x="3010" y="15048"/>
                  </a:cubicBezTo>
                  <a:cubicBezTo>
                    <a:pt x="3050" y="15048"/>
                    <a:pt x="3108" y="15088"/>
                    <a:pt x="3108" y="15127"/>
                  </a:cubicBezTo>
                  <a:lnTo>
                    <a:pt x="3108" y="16077"/>
                  </a:lnTo>
                  <a:close/>
                  <a:moveTo>
                    <a:pt x="3108" y="14771"/>
                  </a:moveTo>
                  <a:lnTo>
                    <a:pt x="3108" y="14771"/>
                  </a:lnTo>
                  <a:cubicBezTo>
                    <a:pt x="3108" y="14830"/>
                    <a:pt x="3050" y="14870"/>
                    <a:pt x="3010" y="14870"/>
                  </a:cubicBezTo>
                  <a:cubicBezTo>
                    <a:pt x="1307" y="14870"/>
                    <a:pt x="1307" y="14870"/>
                    <a:pt x="1307" y="14870"/>
                  </a:cubicBezTo>
                  <a:cubicBezTo>
                    <a:pt x="1248" y="14870"/>
                    <a:pt x="1208" y="14830"/>
                    <a:pt x="1208" y="14771"/>
                  </a:cubicBezTo>
                  <a:cubicBezTo>
                    <a:pt x="1208" y="13820"/>
                    <a:pt x="1208" y="13820"/>
                    <a:pt x="1208" y="13820"/>
                  </a:cubicBezTo>
                  <a:cubicBezTo>
                    <a:pt x="1208" y="13780"/>
                    <a:pt x="1248" y="13741"/>
                    <a:pt x="1307" y="13741"/>
                  </a:cubicBezTo>
                  <a:cubicBezTo>
                    <a:pt x="3010" y="13741"/>
                    <a:pt x="3010" y="13741"/>
                    <a:pt x="3010" y="13741"/>
                  </a:cubicBezTo>
                  <a:cubicBezTo>
                    <a:pt x="3050" y="13741"/>
                    <a:pt x="3108" y="13780"/>
                    <a:pt x="3108" y="13820"/>
                  </a:cubicBezTo>
                  <a:lnTo>
                    <a:pt x="3108" y="14771"/>
                  </a:lnTo>
                  <a:close/>
                  <a:moveTo>
                    <a:pt x="3108" y="13464"/>
                  </a:moveTo>
                  <a:lnTo>
                    <a:pt x="3108" y="13464"/>
                  </a:lnTo>
                  <a:cubicBezTo>
                    <a:pt x="3108" y="13523"/>
                    <a:pt x="3050" y="13562"/>
                    <a:pt x="3010" y="13562"/>
                  </a:cubicBezTo>
                  <a:cubicBezTo>
                    <a:pt x="1307" y="13562"/>
                    <a:pt x="1307" y="13562"/>
                    <a:pt x="1307" y="13562"/>
                  </a:cubicBezTo>
                  <a:cubicBezTo>
                    <a:pt x="1248" y="13562"/>
                    <a:pt x="1208" y="13523"/>
                    <a:pt x="1208" y="13464"/>
                  </a:cubicBezTo>
                  <a:cubicBezTo>
                    <a:pt x="1208" y="12514"/>
                    <a:pt x="1208" y="12514"/>
                    <a:pt x="1208" y="12514"/>
                  </a:cubicBezTo>
                  <a:cubicBezTo>
                    <a:pt x="1208" y="12475"/>
                    <a:pt x="1248" y="12435"/>
                    <a:pt x="1307" y="12435"/>
                  </a:cubicBezTo>
                  <a:cubicBezTo>
                    <a:pt x="3010" y="12435"/>
                    <a:pt x="3010" y="12435"/>
                    <a:pt x="3010" y="12435"/>
                  </a:cubicBezTo>
                  <a:cubicBezTo>
                    <a:pt x="3050" y="12435"/>
                    <a:pt x="3108" y="12475"/>
                    <a:pt x="3108" y="12514"/>
                  </a:cubicBezTo>
                  <a:lnTo>
                    <a:pt x="3108" y="13464"/>
                  </a:lnTo>
                  <a:close/>
                  <a:moveTo>
                    <a:pt x="3108" y="12158"/>
                  </a:moveTo>
                  <a:lnTo>
                    <a:pt x="3108" y="12158"/>
                  </a:lnTo>
                  <a:cubicBezTo>
                    <a:pt x="3108" y="12218"/>
                    <a:pt x="3050" y="12257"/>
                    <a:pt x="3010" y="12257"/>
                  </a:cubicBezTo>
                  <a:cubicBezTo>
                    <a:pt x="1307" y="12257"/>
                    <a:pt x="1307" y="12257"/>
                    <a:pt x="1307" y="12257"/>
                  </a:cubicBezTo>
                  <a:cubicBezTo>
                    <a:pt x="1248" y="12257"/>
                    <a:pt x="1208" y="12218"/>
                    <a:pt x="1208" y="12158"/>
                  </a:cubicBezTo>
                  <a:cubicBezTo>
                    <a:pt x="1208" y="11208"/>
                    <a:pt x="1208" y="11208"/>
                    <a:pt x="1208" y="11208"/>
                  </a:cubicBezTo>
                  <a:cubicBezTo>
                    <a:pt x="1208" y="11148"/>
                    <a:pt x="1248" y="11109"/>
                    <a:pt x="1307" y="11109"/>
                  </a:cubicBezTo>
                  <a:cubicBezTo>
                    <a:pt x="3010" y="11109"/>
                    <a:pt x="3010" y="11109"/>
                    <a:pt x="3010" y="11109"/>
                  </a:cubicBezTo>
                  <a:cubicBezTo>
                    <a:pt x="3050" y="11109"/>
                    <a:pt x="3108" y="11148"/>
                    <a:pt x="3108" y="11208"/>
                  </a:cubicBezTo>
                  <a:lnTo>
                    <a:pt x="3108" y="12158"/>
                  </a:lnTo>
                  <a:close/>
                  <a:moveTo>
                    <a:pt x="3108" y="10851"/>
                  </a:moveTo>
                  <a:lnTo>
                    <a:pt x="3108" y="10851"/>
                  </a:lnTo>
                  <a:cubicBezTo>
                    <a:pt x="3108" y="10891"/>
                    <a:pt x="3050" y="10930"/>
                    <a:pt x="3010" y="10930"/>
                  </a:cubicBezTo>
                  <a:cubicBezTo>
                    <a:pt x="1307" y="10930"/>
                    <a:pt x="1307" y="10930"/>
                    <a:pt x="1307" y="10930"/>
                  </a:cubicBezTo>
                  <a:cubicBezTo>
                    <a:pt x="1248" y="10930"/>
                    <a:pt x="1208" y="10891"/>
                    <a:pt x="1208" y="10851"/>
                  </a:cubicBezTo>
                  <a:cubicBezTo>
                    <a:pt x="1208" y="9900"/>
                    <a:pt x="1208" y="9900"/>
                    <a:pt x="1208" y="9900"/>
                  </a:cubicBezTo>
                  <a:cubicBezTo>
                    <a:pt x="1208" y="9841"/>
                    <a:pt x="1248" y="9802"/>
                    <a:pt x="1307" y="9802"/>
                  </a:cubicBezTo>
                  <a:cubicBezTo>
                    <a:pt x="3010" y="9802"/>
                    <a:pt x="3010" y="9802"/>
                    <a:pt x="3010" y="9802"/>
                  </a:cubicBezTo>
                  <a:cubicBezTo>
                    <a:pt x="3050" y="9802"/>
                    <a:pt x="3108" y="9841"/>
                    <a:pt x="3108" y="9900"/>
                  </a:cubicBezTo>
                  <a:lnTo>
                    <a:pt x="3108" y="10851"/>
                  </a:lnTo>
                  <a:close/>
                  <a:moveTo>
                    <a:pt x="3108" y="9544"/>
                  </a:moveTo>
                  <a:lnTo>
                    <a:pt x="3108" y="9544"/>
                  </a:lnTo>
                  <a:cubicBezTo>
                    <a:pt x="3108" y="9584"/>
                    <a:pt x="3050" y="9624"/>
                    <a:pt x="3010" y="9624"/>
                  </a:cubicBezTo>
                  <a:cubicBezTo>
                    <a:pt x="1307" y="9624"/>
                    <a:pt x="1307" y="9624"/>
                    <a:pt x="1307" y="9624"/>
                  </a:cubicBezTo>
                  <a:cubicBezTo>
                    <a:pt x="1248" y="9624"/>
                    <a:pt x="1208" y="9584"/>
                    <a:pt x="1208" y="9544"/>
                  </a:cubicBezTo>
                  <a:cubicBezTo>
                    <a:pt x="1208" y="8594"/>
                    <a:pt x="1208" y="8594"/>
                    <a:pt x="1208" y="8594"/>
                  </a:cubicBezTo>
                  <a:cubicBezTo>
                    <a:pt x="1208" y="8534"/>
                    <a:pt x="1248" y="8495"/>
                    <a:pt x="1307" y="8495"/>
                  </a:cubicBezTo>
                  <a:cubicBezTo>
                    <a:pt x="3010" y="8495"/>
                    <a:pt x="3010" y="8495"/>
                    <a:pt x="3010" y="8495"/>
                  </a:cubicBezTo>
                  <a:cubicBezTo>
                    <a:pt x="3050" y="8495"/>
                    <a:pt x="3108" y="8534"/>
                    <a:pt x="3108" y="8594"/>
                  </a:cubicBezTo>
                  <a:lnTo>
                    <a:pt x="3108" y="9544"/>
                  </a:lnTo>
                  <a:close/>
                  <a:moveTo>
                    <a:pt x="3108" y="8237"/>
                  </a:moveTo>
                  <a:lnTo>
                    <a:pt x="3108" y="8237"/>
                  </a:lnTo>
                  <a:cubicBezTo>
                    <a:pt x="3108" y="8277"/>
                    <a:pt x="3050" y="8316"/>
                    <a:pt x="3010" y="8316"/>
                  </a:cubicBezTo>
                  <a:cubicBezTo>
                    <a:pt x="1307" y="8316"/>
                    <a:pt x="1307" y="8316"/>
                    <a:pt x="1307" y="8316"/>
                  </a:cubicBezTo>
                  <a:cubicBezTo>
                    <a:pt x="1248" y="8316"/>
                    <a:pt x="1208" y="8277"/>
                    <a:pt x="1208" y="8237"/>
                  </a:cubicBezTo>
                  <a:cubicBezTo>
                    <a:pt x="1208" y="7287"/>
                    <a:pt x="1208" y="7287"/>
                    <a:pt x="1208" y="7287"/>
                  </a:cubicBezTo>
                  <a:cubicBezTo>
                    <a:pt x="1208" y="7228"/>
                    <a:pt x="1248" y="7188"/>
                    <a:pt x="1307" y="7188"/>
                  </a:cubicBezTo>
                  <a:cubicBezTo>
                    <a:pt x="3010" y="7188"/>
                    <a:pt x="3010" y="7188"/>
                    <a:pt x="3010" y="7188"/>
                  </a:cubicBezTo>
                  <a:cubicBezTo>
                    <a:pt x="3050" y="7188"/>
                    <a:pt x="3108" y="7228"/>
                    <a:pt x="3108" y="7287"/>
                  </a:cubicBezTo>
                  <a:lnTo>
                    <a:pt x="3108" y="8237"/>
                  </a:lnTo>
                  <a:close/>
                  <a:moveTo>
                    <a:pt x="3108" y="6911"/>
                  </a:moveTo>
                  <a:lnTo>
                    <a:pt x="3108" y="6911"/>
                  </a:lnTo>
                  <a:cubicBezTo>
                    <a:pt x="3108" y="6970"/>
                    <a:pt x="3050" y="7010"/>
                    <a:pt x="3010" y="7010"/>
                  </a:cubicBezTo>
                  <a:cubicBezTo>
                    <a:pt x="1307" y="7010"/>
                    <a:pt x="1307" y="7010"/>
                    <a:pt x="1307" y="7010"/>
                  </a:cubicBezTo>
                  <a:cubicBezTo>
                    <a:pt x="1248" y="7010"/>
                    <a:pt x="1208" y="6970"/>
                    <a:pt x="1208" y="6911"/>
                  </a:cubicBezTo>
                  <a:cubicBezTo>
                    <a:pt x="1208" y="5961"/>
                    <a:pt x="1208" y="5961"/>
                    <a:pt x="1208" y="5961"/>
                  </a:cubicBezTo>
                  <a:cubicBezTo>
                    <a:pt x="1208" y="5921"/>
                    <a:pt x="1248" y="5881"/>
                    <a:pt x="1307" y="5881"/>
                  </a:cubicBezTo>
                  <a:cubicBezTo>
                    <a:pt x="3010" y="5881"/>
                    <a:pt x="3010" y="5881"/>
                    <a:pt x="3010" y="5881"/>
                  </a:cubicBezTo>
                  <a:cubicBezTo>
                    <a:pt x="3050" y="5881"/>
                    <a:pt x="3108" y="5921"/>
                    <a:pt x="3108" y="5961"/>
                  </a:cubicBezTo>
                  <a:lnTo>
                    <a:pt x="3108" y="6911"/>
                  </a:lnTo>
                  <a:close/>
                  <a:moveTo>
                    <a:pt x="3108" y="5604"/>
                  </a:moveTo>
                  <a:lnTo>
                    <a:pt x="3108" y="5604"/>
                  </a:lnTo>
                  <a:cubicBezTo>
                    <a:pt x="3108" y="5663"/>
                    <a:pt x="3050" y="5703"/>
                    <a:pt x="3010" y="5703"/>
                  </a:cubicBezTo>
                  <a:cubicBezTo>
                    <a:pt x="1307" y="5703"/>
                    <a:pt x="1307" y="5703"/>
                    <a:pt x="1307" y="5703"/>
                  </a:cubicBezTo>
                  <a:cubicBezTo>
                    <a:pt x="1248" y="5703"/>
                    <a:pt x="1208" y="5663"/>
                    <a:pt x="1208" y="5604"/>
                  </a:cubicBezTo>
                  <a:cubicBezTo>
                    <a:pt x="1208" y="4653"/>
                    <a:pt x="1208" y="4653"/>
                    <a:pt x="1208" y="4653"/>
                  </a:cubicBezTo>
                  <a:cubicBezTo>
                    <a:pt x="1208" y="4614"/>
                    <a:pt x="1248" y="4574"/>
                    <a:pt x="1307" y="4574"/>
                  </a:cubicBezTo>
                  <a:cubicBezTo>
                    <a:pt x="3010" y="4574"/>
                    <a:pt x="3010" y="4574"/>
                    <a:pt x="3010" y="4574"/>
                  </a:cubicBezTo>
                  <a:cubicBezTo>
                    <a:pt x="3050" y="4574"/>
                    <a:pt x="3108" y="4614"/>
                    <a:pt x="3108" y="4653"/>
                  </a:cubicBezTo>
                  <a:lnTo>
                    <a:pt x="3108" y="5604"/>
                  </a:lnTo>
                  <a:close/>
                  <a:moveTo>
                    <a:pt x="3108" y="4297"/>
                  </a:moveTo>
                  <a:lnTo>
                    <a:pt x="3108" y="4297"/>
                  </a:lnTo>
                  <a:cubicBezTo>
                    <a:pt x="3108" y="4356"/>
                    <a:pt x="3050" y="4396"/>
                    <a:pt x="3010" y="4396"/>
                  </a:cubicBezTo>
                  <a:cubicBezTo>
                    <a:pt x="1307" y="4396"/>
                    <a:pt x="1307" y="4396"/>
                    <a:pt x="1307" y="4396"/>
                  </a:cubicBezTo>
                  <a:cubicBezTo>
                    <a:pt x="1248" y="4396"/>
                    <a:pt x="1208" y="4356"/>
                    <a:pt x="1208" y="4297"/>
                  </a:cubicBezTo>
                  <a:cubicBezTo>
                    <a:pt x="1208" y="3842"/>
                    <a:pt x="1208" y="3842"/>
                    <a:pt x="1208" y="3842"/>
                  </a:cubicBezTo>
                  <a:cubicBezTo>
                    <a:pt x="1208" y="3346"/>
                    <a:pt x="1208" y="3346"/>
                    <a:pt x="1208" y="3346"/>
                  </a:cubicBezTo>
                  <a:cubicBezTo>
                    <a:pt x="1208" y="3307"/>
                    <a:pt x="1248" y="3267"/>
                    <a:pt x="1307" y="3267"/>
                  </a:cubicBezTo>
                  <a:cubicBezTo>
                    <a:pt x="3010" y="3267"/>
                    <a:pt x="3010" y="3267"/>
                    <a:pt x="3010" y="3267"/>
                  </a:cubicBezTo>
                  <a:cubicBezTo>
                    <a:pt x="3050" y="3267"/>
                    <a:pt x="3108" y="3307"/>
                    <a:pt x="3108" y="3346"/>
                  </a:cubicBezTo>
                  <a:cubicBezTo>
                    <a:pt x="3108" y="3842"/>
                    <a:pt x="3108" y="3842"/>
                    <a:pt x="3108" y="3842"/>
                  </a:cubicBezTo>
                  <a:lnTo>
                    <a:pt x="3108" y="4297"/>
                  </a:lnTo>
                  <a:close/>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4" name="Freeform 2"/>
            <p:cNvSpPr>
              <a:spLocks noChangeArrowheads="1"/>
            </p:cNvSpPr>
            <p:nvPr/>
          </p:nvSpPr>
          <p:spPr bwMode="auto">
            <a:xfrm>
              <a:off x="2657472" y="2298698"/>
              <a:ext cx="2195510" cy="4525960"/>
            </a:xfrm>
            <a:custGeom>
              <a:avLst/>
              <a:gdLst>
                <a:gd name="T0" fmla="*/ 5524 w 6099"/>
                <a:gd name="T1" fmla="*/ 3366 h 12573"/>
                <a:gd name="T2" fmla="*/ 5524 w 6099"/>
                <a:gd name="T3" fmla="*/ 3366 h 12573"/>
                <a:gd name="T4" fmla="*/ 4870 w 6099"/>
                <a:gd name="T5" fmla="*/ 3465 h 12573"/>
                <a:gd name="T6" fmla="*/ 2020 w 6099"/>
                <a:gd name="T7" fmla="*/ 139 h 12573"/>
                <a:gd name="T8" fmla="*/ 1545 w 6099"/>
                <a:gd name="T9" fmla="*/ 99 h 12573"/>
                <a:gd name="T10" fmla="*/ 1525 w 6099"/>
                <a:gd name="T11" fmla="*/ 575 h 12573"/>
                <a:gd name="T12" fmla="*/ 4217 w 6099"/>
                <a:gd name="T13" fmla="*/ 3703 h 12573"/>
                <a:gd name="T14" fmla="*/ 2950 w 6099"/>
                <a:gd name="T15" fmla="*/ 3386 h 12573"/>
                <a:gd name="T16" fmla="*/ 1901 w 6099"/>
                <a:gd name="T17" fmla="*/ 1782 h 12573"/>
                <a:gd name="T18" fmla="*/ 1445 w 6099"/>
                <a:gd name="T19" fmla="*/ 1683 h 12573"/>
                <a:gd name="T20" fmla="*/ 1347 w 6099"/>
                <a:gd name="T21" fmla="*/ 2138 h 12573"/>
                <a:gd name="T22" fmla="*/ 2475 w 6099"/>
                <a:gd name="T23" fmla="*/ 3841 h 12573"/>
                <a:gd name="T24" fmla="*/ 2654 w 6099"/>
                <a:gd name="T25" fmla="*/ 3980 h 12573"/>
                <a:gd name="T26" fmla="*/ 4415 w 6099"/>
                <a:gd name="T27" fmla="*/ 4416 h 12573"/>
                <a:gd name="T28" fmla="*/ 3722 w 6099"/>
                <a:gd name="T29" fmla="*/ 6494 h 12573"/>
                <a:gd name="T30" fmla="*/ 2079 w 6099"/>
                <a:gd name="T31" fmla="*/ 5564 h 12573"/>
                <a:gd name="T32" fmla="*/ 1624 w 6099"/>
                <a:gd name="T33" fmla="*/ 5663 h 12573"/>
                <a:gd name="T34" fmla="*/ 99 w 6099"/>
                <a:gd name="T35" fmla="*/ 7840 h 12573"/>
                <a:gd name="T36" fmla="*/ 178 w 6099"/>
                <a:gd name="T37" fmla="*/ 8335 h 12573"/>
                <a:gd name="T38" fmla="*/ 674 w 6099"/>
                <a:gd name="T39" fmla="*/ 8256 h 12573"/>
                <a:gd name="T40" fmla="*/ 2000 w 6099"/>
                <a:gd name="T41" fmla="*/ 6316 h 12573"/>
                <a:gd name="T42" fmla="*/ 3504 w 6099"/>
                <a:gd name="T43" fmla="*/ 7168 h 12573"/>
                <a:gd name="T44" fmla="*/ 3484 w 6099"/>
                <a:gd name="T45" fmla="*/ 7247 h 12573"/>
                <a:gd name="T46" fmla="*/ 3544 w 6099"/>
                <a:gd name="T47" fmla="*/ 7820 h 12573"/>
                <a:gd name="T48" fmla="*/ 1228 w 6099"/>
                <a:gd name="T49" fmla="*/ 12058 h 12573"/>
                <a:gd name="T50" fmla="*/ 1366 w 6099"/>
                <a:gd name="T51" fmla="*/ 12513 h 12573"/>
                <a:gd name="T52" fmla="*/ 1525 w 6099"/>
                <a:gd name="T53" fmla="*/ 12572 h 12573"/>
                <a:gd name="T54" fmla="*/ 1841 w 6099"/>
                <a:gd name="T55" fmla="*/ 12375 h 12573"/>
                <a:gd name="T56" fmla="*/ 4137 w 6099"/>
                <a:gd name="T57" fmla="*/ 8176 h 12573"/>
                <a:gd name="T58" fmla="*/ 4158 w 6099"/>
                <a:gd name="T59" fmla="*/ 8176 h 12573"/>
                <a:gd name="T60" fmla="*/ 4830 w 6099"/>
                <a:gd name="T61" fmla="*/ 7702 h 12573"/>
                <a:gd name="T62" fmla="*/ 5979 w 6099"/>
                <a:gd name="T63" fmla="*/ 4277 h 12573"/>
                <a:gd name="T64" fmla="*/ 5524 w 6099"/>
                <a:gd name="T65" fmla="*/ 3366 h 12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9" h="12573">
                  <a:moveTo>
                    <a:pt x="5524" y="3366"/>
                  </a:moveTo>
                  <a:lnTo>
                    <a:pt x="5524" y="3366"/>
                  </a:lnTo>
                  <a:cubicBezTo>
                    <a:pt x="5286" y="3287"/>
                    <a:pt x="5048" y="3347"/>
                    <a:pt x="4870" y="3465"/>
                  </a:cubicBezTo>
                  <a:cubicBezTo>
                    <a:pt x="2020" y="139"/>
                    <a:pt x="2020" y="139"/>
                    <a:pt x="2020" y="139"/>
                  </a:cubicBezTo>
                  <a:cubicBezTo>
                    <a:pt x="1901" y="0"/>
                    <a:pt x="1683" y="0"/>
                    <a:pt x="1545" y="99"/>
                  </a:cubicBezTo>
                  <a:cubicBezTo>
                    <a:pt x="1426" y="218"/>
                    <a:pt x="1406" y="436"/>
                    <a:pt x="1525" y="575"/>
                  </a:cubicBezTo>
                  <a:cubicBezTo>
                    <a:pt x="4217" y="3703"/>
                    <a:pt x="4217" y="3703"/>
                    <a:pt x="4217" y="3703"/>
                  </a:cubicBezTo>
                  <a:cubicBezTo>
                    <a:pt x="2950" y="3386"/>
                    <a:pt x="2950" y="3386"/>
                    <a:pt x="2950" y="3386"/>
                  </a:cubicBezTo>
                  <a:cubicBezTo>
                    <a:pt x="1901" y="1782"/>
                    <a:pt x="1901" y="1782"/>
                    <a:pt x="1901" y="1782"/>
                  </a:cubicBezTo>
                  <a:cubicBezTo>
                    <a:pt x="1802" y="1624"/>
                    <a:pt x="1604" y="1584"/>
                    <a:pt x="1445" y="1683"/>
                  </a:cubicBezTo>
                  <a:cubicBezTo>
                    <a:pt x="1287" y="1782"/>
                    <a:pt x="1248" y="1980"/>
                    <a:pt x="1347" y="2138"/>
                  </a:cubicBezTo>
                  <a:cubicBezTo>
                    <a:pt x="2475" y="3841"/>
                    <a:pt x="2475" y="3841"/>
                    <a:pt x="2475" y="3841"/>
                  </a:cubicBezTo>
                  <a:cubicBezTo>
                    <a:pt x="2515" y="3921"/>
                    <a:pt x="2575" y="3960"/>
                    <a:pt x="2654" y="3980"/>
                  </a:cubicBezTo>
                  <a:cubicBezTo>
                    <a:pt x="4415" y="4416"/>
                    <a:pt x="4415" y="4416"/>
                    <a:pt x="4415" y="4416"/>
                  </a:cubicBezTo>
                  <a:cubicBezTo>
                    <a:pt x="3722" y="6494"/>
                    <a:pt x="3722" y="6494"/>
                    <a:pt x="3722" y="6494"/>
                  </a:cubicBezTo>
                  <a:cubicBezTo>
                    <a:pt x="2079" y="5564"/>
                    <a:pt x="2079" y="5564"/>
                    <a:pt x="2079" y="5564"/>
                  </a:cubicBezTo>
                  <a:cubicBezTo>
                    <a:pt x="1921" y="5465"/>
                    <a:pt x="1723" y="5524"/>
                    <a:pt x="1624" y="5663"/>
                  </a:cubicBezTo>
                  <a:cubicBezTo>
                    <a:pt x="99" y="7840"/>
                    <a:pt x="99" y="7840"/>
                    <a:pt x="99" y="7840"/>
                  </a:cubicBezTo>
                  <a:cubicBezTo>
                    <a:pt x="0" y="7998"/>
                    <a:pt x="20" y="8216"/>
                    <a:pt x="178" y="8335"/>
                  </a:cubicBezTo>
                  <a:cubicBezTo>
                    <a:pt x="337" y="8434"/>
                    <a:pt x="555" y="8415"/>
                    <a:pt x="674" y="8256"/>
                  </a:cubicBezTo>
                  <a:cubicBezTo>
                    <a:pt x="2000" y="6316"/>
                    <a:pt x="2000" y="6316"/>
                    <a:pt x="2000" y="6316"/>
                  </a:cubicBezTo>
                  <a:cubicBezTo>
                    <a:pt x="3504" y="7168"/>
                    <a:pt x="3504" y="7168"/>
                    <a:pt x="3504" y="7168"/>
                  </a:cubicBezTo>
                  <a:cubicBezTo>
                    <a:pt x="3484" y="7247"/>
                    <a:pt x="3484" y="7247"/>
                    <a:pt x="3484" y="7247"/>
                  </a:cubicBezTo>
                  <a:cubicBezTo>
                    <a:pt x="3406" y="7445"/>
                    <a:pt x="3445" y="7662"/>
                    <a:pt x="3544" y="7820"/>
                  </a:cubicBezTo>
                  <a:cubicBezTo>
                    <a:pt x="1228" y="12058"/>
                    <a:pt x="1228" y="12058"/>
                    <a:pt x="1228" y="12058"/>
                  </a:cubicBezTo>
                  <a:cubicBezTo>
                    <a:pt x="1129" y="12216"/>
                    <a:pt x="1188" y="12434"/>
                    <a:pt x="1366" y="12513"/>
                  </a:cubicBezTo>
                  <a:cubicBezTo>
                    <a:pt x="1426" y="12553"/>
                    <a:pt x="1485" y="12572"/>
                    <a:pt x="1525" y="12572"/>
                  </a:cubicBezTo>
                  <a:cubicBezTo>
                    <a:pt x="1663" y="12572"/>
                    <a:pt x="1783" y="12493"/>
                    <a:pt x="1841" y="12375"/>
                  </a:cubicBezTo>
                  <a:cubicBezTo>
                    <a:pt x="4137" y="8176"/>
                    <a:pt x="4137" y="8176"/>
                    <a:pt x="4137" y="8176"/>
                  </a:cubicBezTo>
                  <a:cubicBezTo>
                    <a:pt x="4137" y="8176"/>
                    <a:pt x="4137" y="8176"/>
                    <a:pt x="4158" y="8176"/>
                  </a:cubicBezTo>
                  <a:cubicBezTo>
                    <a:pt x="4454" y="8176"/>
                    <a:pt x="4732" y="7998"/>
                    <a:pt x="4830" y="7702"/>
                  </a:cubicBezTo>
                  <a:cubicBezTo>
                    <a:pt x="5979" y="4277"/>
                    <a:pt x="5979" y="4277"/>
                    <a:pt x="5979" y="4277"/>
                  </a:cubicBezTo>
                  <a:cubicBezTo>
                    <a:pt x="6098" y="3901"/>
                    <a:pt x="5900" y="3485"/>
                    <a:pt x="5524" y="3366"/>
                  </a:cubicBezTo>
                </a:path>
              </a:pathLst>
            </a:custGeom>
            <a:solidFill>
              <a:schemeClr val="bg1">
                <a:lumMod val="50000"/>
              </a:schemeClr>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5" name="Freeform 3"/>
            <p:cNvSpPr>
              <a:spLocks noChangeArrowheads="1"/>
            </p:cNvSpPr>
            <p:nvPr/>
          </p:nvSpPr>
          <p:spPr bwMode="auto">
            <a:xfrm>
              <a:off x="3989383" y="2441573"/>
              <a:ext cx="1562099" cy="1633536"/>
            </a:xfrm>
            <a:custGeom>
              <a:avLst/>
              <a:gdLst>
                <a:gd name="T0" fmla="*/ 1366 w 4337"/>
                <a:gd name="T1" fmla="*/ 792 h 4536"/>
                <a:gd name="T2" fmla="*/ 1366 w 4337"/>
                <a:gd name="T3" fmla="*/ 792 h 4536"/>
                <a:gd name="T4" fmla="*/ 1386 w 4337"/>
                <a:gd name="T5" fmla="*/ 792 h 4536"/>
                <a:gd name="T6" fmla="*/ 1465 w 4337"/>
                <a:gd name="T7" fmla="*/ 673 h 4536"/>
                <a:gd name="T8" fmla="*/ 3564 w 4337"/>
                <a:gd name="T9" fmla="*/ 554 h 4536"/>
                <a:gd name="T10" fmla="*/ 3802 w 4337"/>
                <a:gd name="T11" fmla="*/ 2752 h 4536"/>
                <a:gd name="T12" fmla="*/ 0 w 4337"/>
                <a:gd name="T13" fmla="*/ 2356 h 4536"/>
                <a:gd name="T14" fmla="*/ 614 w 4337"/>
                <a:gd name="T15" fmla="*/ 1643 h 4536"/>
                <a:gd name="T16" fmla="*/ 178 w 4337"/>
                <a:gd name="T17" fmla="*/ 1267 h 4536"/>
                <a:gd name="T18" fmla="*/ 1366 w 4337"/>
                <a:gd name="T19" fmla="*/ 792 h 4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7" h="4536">
                  <a:moveTo>
                    <a:pt x="1366" y="792"/>
                  </a:moveTo>
                  <a:lnTo>
                    <a:pt x="1366" y="792"/>
                  </a:lnTo>
                  <a:cubicBezTo>
                    <a:pt x="1386" y="792"/>
                    <a:pt x="1386" y="792"/>
                    <a:pt x="1386" y="792"/>
                  </a:cubicBezTo>
                  <a:cubicBezTo>
                    <a:pt x="1406" y="753"/>
                    <a:pt x="1445" y="713"/>
                    <a:pt x="1465" y="673"/>
                  </a:cubicBezTo>
                  <a:cubicBezTo>
                    <a:pt x="2019" y="59"/>
                    <a:pt x="2950" y="0"/>
                    <a:pt x="3564" y="554"/>
                  </a:cubicBezTo>
                  <a:cubicBezTo>
                    <a:pt x="4316" y="1247"/>
                    <a:pt x="4336" y="2138"/>
                    <a:pt x="3802" y="2752"/>
                  </a:cubicBezTo>
                  <a:cubicBezTo>
                    <a:pt x="2218" y="4535"/>
                    <a:pt x="0" y="2356"/>
                    <a:pt x="0" y="2356"/>
                  </a:cubicBezTo>
                  <a:cubicBezTo>
                    <a:pt x="614" y="1643"/>
                    <a:pt x="614" y="1643"/>
                    <a:pt x="614" y="1643"/>
                  </a:cubicBezTo>
                  <a:cubicBezTo>
                    <a:pt x="178" y="1267"/>
                    <a:pt x="178" y="1267"/>
                    <a:pt x="178" y="1267"/>
                  </a:cubicBezTo>
                  <a:lnTo>
                    <a:pt x="1366" y="792"/>
                  </a:lnTo>
                </a:path>
              </a:pathLst>
            </a:custGeom>
            <a:solidFill>
              <a:srgbClr val="F7C586"/>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6" name="Freeform 4"/>
            <p:cNvSpPr>
              <a:spLocks noChangeArrowheads="1"/>
            </p:cNvSpPr>
            <p:nvPr/>
          </p:nvSpPr>
          <p:spPr bwMode="auto">
            <a:xfrm>
              <a:off x="4702169" y="2227261"/>
              <a:ext cx="1012824" cy="1554161"/>
            </a:xfrm>
            <a:custGeom>
              <a:avLst/>
              <a:gdLst>
                <a:gd name="T0" fmla="*/ 376 w 2812"/>
                <a:gd name="T1" fmla="*/ 2317 h 4317"/>
                <a:gd name="T2" fmla="*/ 376 w 2812"/>
                <a:gd name="T3" fmla="*/ 2317 h 4317"/>
                <a:gd name="T4" fmla="*/ 693 w 2812"/>
                <a:gd name="T5" fmla="*/ 1227 h 4317"/>
                <a:gd name="T6" fmla="*/ 336 w 2812"/>
                <a:gd name="T7" fmla="*/ 0 h 4317"/>
                <a:gd name="T8" fmla="*/ 1010 w 2812"/>
                <a:gd name="T9" fmla="*/ 594 h 4317"/>
                <a:gd name="T10" fmla="*/ 2277 w 2812"/>
                <a:gd name="T11" fmla="*/ 3049 h 4317"/>
                <a:gd name="T12" fmla="*/ 475 w 2812"/>
                <a:gd name="T13" fmla="*/ 4316 h 4317"/>
                <a:gd name="T14" fmla="*/ 673 w 2812"/>
                <a:gd name="T15" fmla="*/ 3188 h 4317"/>
                <a:gd name="T16" fmla="*/ 990 w 2812"/>
                <a:gd name="T17" fmla="*/ 2515 h 4317"/>
                <a:gd name="T18" fmla="*/ 376 w 2812"/>
                <a:gd name="T19" fmla="*/ 2812 h 4317"/>
                <a:gd name="T20" fmla="*/ 20 w 2812"/>
                <a:gd name="T21" fmla="*/ 2574 h 4317"/>
                <a:gd name="T22" fmla="*/ 376 w 2812"/>
                <a:gd name="T23" fmla="*/ 2317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2" h="4317">
                  <a:moveTo>
                    <a:pt x="376" y="2317"/>
                  </a:moveTo>
                  <a:lnTo>
                    <a:pt x="376" y="2317"/>
                  </a:lnTo>
                  <a:cubicBezTo>
                    <a:pt x="376" y="2317"/>
                    <a:pt x="1208" y="1703"/>
                    <a:pt x="693" y="1227"/>
                  </a:cubicBezTo>
                  <a:cubicBezTo>
                    <a:pt x="158" y="773"/>
                    <a:pt x="0" y="534"/>
                    <a:pt x="336" y="0"/>
                  </a:cubicBezTo>
                  <a:cubicBezTo>
                    <a:pt x="336" y="0"/>
                    <a:pt x="456" y="277"/>
                    <a:pt x="1010" y="594"/>
                  </a:cubicBezTo>
                  <a:cubicBezTo>
                    <a:pt x="1564" y="891"/>
                    <a:pt x="2811" y="1703"/>
                    <a:pt x="2277" y="3049"/>
                  </a:cubicBezTo>
                  <a:cubicBezTo>
                    <a:pt x="2277" y="3049"/>
                    <a:pt x="1921" y="3960"/>
                    <a:pt x="475" y="4316"/>
                  </a:cubicBezTo>
                  <a:cubicBezTo>
                    <a:pt x="475" y="4316"/>
                    <a:pt x="119" y="3485"/>
                    <a:pt x="673" y="3188"/>
                  </a:cubicBezTo>
                  <a:cubicBezTo>
                    <a:pt x="1129" y="2931"/>
                    <a:pt x="1227" y="2594"/>
                    <a:pt x="990" y="2515"/>
                  </a:cubicBezTo>
                  <a:cubicBezTo>
                    <a:pt x="713" y="2416"/>
                    <a:pt x="376" y="2812"/>
                    <a:pt x="376" y="2812"/>
                  </a:cubicBezTo>
                  <a:cubicBezTo>
                    <a:pt x="20" y="2574"/>
                    <a:pt x="20" y="2574"/>
                    <a:pt x="20" y="2574"/>
                  </a:cubicBezTo>
                  <a:lnTo>
                    <a:pt x="376" y="2317"/>
                  </a:ln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7" name="Freeform 5"/>
            <p:cNvSpPr>
              <a:spLocks noChangeArrowheads="1"/>
            </p:cNvSpPr>
            <p:nvPr/>
          </p:nvSpPr>
          <p:spPr bwMode="auto">
            <a:xfrm>
              <a:off x="4495794" y="2847973"/>
              <a:ext cx="100013" cy="100013"/>
            </a:xfrm>
            <a:custGeom>
              <a:avLst/>
              <a:gdLst>
                <a:gd name="T0" fmla="*/ 79 w 278"/>
                <a:gd name="T1" fmla="*/ 20 h 278"/>
                <a:gd name="T2" fmla="*/ 79 w 278"/>
                <a:gd name="T3" fmla="*/ 20 h 278"/>
                <a:gd name="T4" fmla="*/ 20 w 278"/>
                <a:gd name="T5" fmla="*/ 198 h 278"/>
                <a:gd name="T6" fmla="*/ 198 w 278"/>
                <a:gd name="T7" fmla="*/ 238 h 278"/>
                <a:gd name="T8" fmla="*/ 238 w 278"/>
                <a:gd name="T9" fmla="*/ 79 h 278"/>
                <a:gd name="T10" fmla="*/ 79 w 278"/>
                <a:gd name="T11" fmla="*/ 20 h 278"/>
              </a:gdLst>
              <a:ahLst/>
              <a:cxnLst>
                <a:cxn ang="0">
                  <a:pos x="T0" y="T1"/>
                </a:cxn>
                <a:cxn ang="0">
                  <a:pos x="T2" y="T3"/>
                </a:cxn>
                <a:cxn ang="0">
                  <a:pos x="T4" y="T5"/>
                </a:cxn>
                <a:cxn ang="0">
                  <a:pos x="T6" y="T7"/>
                </a:cxn>
                <a:cxn ang="0">
                  <a:pos x="T8" y="T9"/>
                </a:cxn>
                <a:cxn ang="0">
                  <a:pos x="T10" y="T11"/>
                </a:cxn>
              </a:cxnLst>
              <a:rect l="0" t="0" r="r" b="b"/>
              <a:pathLst>
                <a:path w="278" h="278">
                  <a:moveTo>
                    <a:pt x="79" y="20"/>
                  </a:moveTo>
                  <a:lnTo>
                    <a:pt x="79" y="20"/>
                  </a:lnTo>
                  <a:cubicBezTo>
                    <a:pt x="20" y="59"/>
                    <a:pt x="0" y="138"/>
                    <a:pt x="20" y="198"/>
                  </a:cubicBezTo>
                  <a:cubicBezTo>
                    <a:pt x="59" y="257"/>
                    <a:pt x="138" y="277"/>
                    <a:pt x="198" y="238"/>
                  </a:cubicBezTo>
                  <a:cubicBezTo>
                    <a:pt x="257" y="217"/>
                    <a:pt x="277" y="138"/>
                    <a:pt x="238" y="79"/>
                  </a:cubicBezTo>
                  <a:cubicBezTo>
                    <a:pt x="198" y="20"/>
                    <a:pt x="138" y="0"/>
                    <a:pt x="7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8" name="Freeform 6"/>
            <p:cNvSpPr>
              <a:spLocks noChangeArrowheads="1"/>
            </p:cNvSpPr>
            <p:nvPr/>
          </p:nvSpPr>
          <p:spPr bwMode="auto">
            <a:xfrm>
              <a:off x="4530720" y="2747963"/>
              <a:ext cx="163513" cy="165100"/>
            </a:xfrm>
            <a:custGeom>
              <a:avLst/>
              <a:gdLst>
                <a:gd name="T0" fmla="*/ 39 w 456"/>
                <a:gd name="T1" fmla="*/ 20 h 457"/>
                <a:gd name="T2" fmla="*/ 39 w 456"/>
                <a:gd name="T3" fmla="*/ 20 h 457"/>
                <a:gd name="T4" fmla="*/ 19 w 456"/>
                <a:gd name="T5" fmla="*/ 99 h 457"/>
                <a:gd name="T6" fmla="*/ 336 w 456"/>
                <a:gd name="T7" fmla="*/ 436 h 457"/>
                <a:gd name="T8" fmla="*/ 415 w 456"/>
                <a:gd name="T9" fmla="*/ 436 h 457"/>
                <a:gd name="T10" fmla="*/ 415 w 456"/>
                <a:gd name="T11" fmla="*/ 436 h 457"/>
                <a:gd name="T12" fmla="*/ 435 w 456"/>
                <a:gd name="T13" fmla="*/ 357 h 457"/>
                <a:gd name="T14" fmla="*/ 118 w 456"/>
                <a:gd name="T15" fmla="*/ 20 h 457"/>
                <a:gd name="T16" fmla="*/ 39 w 456"/>
                <a:gd name="T17" fmla="*/ 2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6" h="457">
                  <a:moveTo>
                    <a:pt x="39" y="20"/>
                  </a:moveTo>
                  <a:lnTo>
                    <a:pt x="39" y="20"/>
                  </a:lnTo>
                  <a:cubicBezTo>
                    <a:pt x="0" y="40"/>
                    <a:pt x="0" y="80"/>
                    <a:pt x="19" y="99"/>
                  </a:cubicBezTo>
                  <a:cubicBezTo>
                    <a:pt x="336" y="436"/>
                    <a:pt x="336" y="436"/>
                    <a:pt x="336" y="436"/>
                  </a:cubicBezTo>
                  <a:cubicBezTo>
                    <a:pt x="376" y="456"/>
                    <a:pt x="396" y="456"/>
                    <a:pt x="415" y="436"/>
                  </a:cubicBezTo>
                  <a:lnTo>
                    <a:pt x="415" y="436"/>
                  </a:lnTo>
                  <a:cubicBezTo>
                    <a:pt x="455" y="396"/>
                    <a:pt x="455" y="377"/>
                    <a:pt x="435" y="357"/>
                  </a:cubicBezTo>
                  <a:cubicBezTo>
                    <a:pt x="118" y="20"/>
                    <a:pt x="118" y="20"/>
                    <a:pt x="118" y="20"/>
                  </a:cubicBezTo>
                  <a:cubicBezTo>
                    <a:pt x="79" y="0"/>
                    <a:pt x="59" y="0"/>
                    <a:pt x="3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9" name="Freeform 7"/>
            <p:cNvSpPr>
              <a:spLocks noChangeArrowheads="1"/>
            </p:cNvSpPr>
            <p:nvPr/>
          </p:nvSpPr>
          <p:spPr bwMode="auto">
            <a:xfrm>
              <a:off x="4146550" y="3068638"/>
              <a:ext cx="220663" cy="136525"/>
            </a:xfrm>
            <a:custGeom>
              <a:avLst/>
              <a:gdLst>
                <a:gd name="T0" fmla="*/ 614 w 615"/>
                <a:gd name="T1" fmla="*/ 317 h 378"/>
                <a:gd name="T2" fmla="*/ 614 w 615"/>
                <a:gd name="T3" fmla="*/ 317 h 378"/>
                <a:gd name="T4" fmla="*/ 555 w 615"/>
                <a:gd name="T5" fmla="*/ 258 h 378"/>
                <a:gd name="T6" fmla="*/ 100 w 615"/>
                <a:gd name="T7" fmla="*/ 0 h 378"/>
                <a:gd name="T8" fmla="*/ 0 w 615"/>
                <a:gd name="T9" fmla="*/ 100 h 378"/>
                <a:gd name="T10" fmla="*/ 40 w 615"/>
                <a:gd name="T11" fmla="*/ 139 h 378"/>
                <a:gd name="T12" fmla="*/ 535 w 615"/>
                <a:gd name="T13" fmla="*/ 377 h 378"/>
                <a:gd name="T14" fmla="*/ 614 w 615"/>
                <a:gd name="T15" fmla="*/ 317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5" h="378">
                  <a:moveTo>
                    <a:pt x="614" y="317"/>
                  </a:moveTo>
                  <a:lnTo>
                    <a:pt x="614" y="317"/>
                  </a:lnTo>
                  <a:cubicBezTo>
                    <a:pt x="614" y="297"/>
                    <a:pt x="595" y="258"/>
                    <a:pt x="555" y="258"/>
                  </a:cubicBezTo>
                  <a:cubicBezTo>
                    <a:pt x="317" y="199"/>
                    <a:pt x="159" y="60"/>
                    <a:pt x="100" y="0"/>
                  </a:cubicBezTo>
                  <a:cubicBezTo>
                    <a:pt x="0" y="100"/>
                    <a:pt x="0" y="100"/>
                    <a:pt x="0" y="100"/>
                  </a:cubicBezTo>
                  <a:cubicBezTo>
                    <a:pt x="21" y="119"/>
                    <a:pt x="40" y="119"/>
                    <a:pt x="40" y="139"/>
                  </a:cubicBezTo>
                  <a:cubicBezTo>
                    <a:pt x="139" y="218"/>
                    <a:pt x="297" y="337"/>
                    <a:pt x="535" y="377"/>
                  </a:cubicBezTo>
                  <a:cubicBezTo>
                    <a:pt x="575" y="377"/>
                    <a:pt x="614" y="357"/>
                    <a:pt x="614" y="317"/>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grpSp>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zh-CN" sz="2400" b="1" dirty="0">
                <a:solidFill>
                  <a:srgbClr val="784B23"/>
                </a:solidFill>
                <a:latin typeface="微软雅黑" panose="020B0503020204020204" pitchFamily="34" charset="-122"/>
                <a:ea typeface="微软雅黑" panose="020B0503020204020204" pitchFamily="34" charset="-122"/>
              </a:rPr>
              <a:t>continue</a:t>
            </a:r>
            <a:endParaRPr lang="zh-CN" altLang="en-US" sz="2400" b="1" dirty="0">
              <a:solidFill>
                <a:srgbClr val="784B23"/>
              </a:solidFill>
              <a:latin typeface="微软雅黑" panose="020B0503020204020204" pitchFamily="34" charset="-122"/>
              <a:ea typeface="微软雅黑" panose="020B0503020204020204" pitchFamily="34" charset="-122"/>
            </a:endParaRPr>
          </a:p>
        </p:txBody>
      </p:sp>
      <p:sp>
        <p:nvSpPr>
          <p:cNvPr id="30" name="Title 20"/>
          <p:cNvSpPr txBox="1"/>
          <p:nvPr/>
        </p:nvSpPr>
        <p:spPr>
          <a:xfrm>
            <a:off x="4505615" y="1574713"/>
            <a:ext cx="867455" cy="238527"/>
          </a:xfrm>
          <a:prstGeom prst="rect">
            <a:avLst/>
          </a:prstGeom>
        </p:spPr>
        <p:txBody>
          <a:bodyPr vert="horz" lIns="45720" tIns="22860" rIns="45720" bIns="2286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ts val="1500"/>
              </a:lnSpc>
            </a:pPr>
            <a:r>
              <a:rPr lang="en-US" sz="1400" b="1" dirty="0">
                <a:solidFill>
                  <a:schemeClr val="bg1">
                    <a:lumMod val="50000"/>
                  </a:schemeClr>
                </a:solidFill>
                <a:latin typeface="Lato Regular"/>
                <a:ea typeface="微软雅黑" panose="020B0503020204020204" pitchFamily="34" charset="-122"/>
                <a:cs typeface="Lato Regular"/>
              </a:rPr>
              <a:t>01 </a:t>
            </a:r>
            <a:endParaRPr lang="en-US" sz="1400" b="1" dirty="0">
              <a:solidFill>
                <a:schemeClr val="bg1">
                  <a:lumMod val="50000"/>
                </a:schemeClr>
              </a:solidFill>
              <a:latin typeface="Lato Regular"/>
              <a:ea typeface="微软雅黑" panose="020B0503020204020204" pitchFamily="34" charset="-122"/>
              <a:cs typeface="Lato Regular"/>
            </a:endParaRPr>
          </a:p>
        </p:txBody>
      </p:sp>
      <p:sp>
        <p:nvSpPr>
          <p:cNvPr id="32" name="矩形 31"/>
          <p:cNvSpPr/>
          <p:nvPr/>
        </p:nvSpPr>
        <p:spPr>
          <a:xfrm>
            <a:off x="5570054" y="1528227"/>
            <a:ext cx="4060329" cy="1638077"/>
          </a:xfrm>
          <a:prstGeom prst="rect">
            <a:avLst/>
          </a:prstGeom>
        </p:spPr>
        <p:txBody>
          <a:bodyPr wrap="square">
            <a:spAutoFit/>
          </a:bodyPr>
          <a:lstStyle/>
          <a:p>
            <a:pPr fontAlgn="base">
              <a:lnSpc>
                <a:spcPts val="1500"/>
              </a:lnSpc>
              <a:spcBef>
                <a:spcPct val="0"/>
              </a:spcBef>
              <a:spcAft>
                <a:spcPct val="0"/>
              </a:spcAft>
            </a:pP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continue的用法：</a:t>
            </a:r>
            <a:endParaRPr lang="en-US" altLang="en-US"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endParaRPr lang="en-US" altLang="zh-CN"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en-US" sz="1400"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for</a:t>
            </a: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en-US" sz="1400" b="1" dirty="0" err="1">
                <a:latin typeface="微软雅黑" panose="020B0503020204020204" pitchFamily="34" charset="-122"/>
                <a:ea typeface="微软雅黑" panose="020B0503020204020204" pitchFamily="34" charset="-122"/>
                <a:sym typeface="方正姚体" panose="02010601030101010101" pitchFamily="2" charset="-122"/>
              </a:rPr>
              <a:t>i</a:t>
            </a: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en-US" sz="1400"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in</a:t>
            </a: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en-US" sz="1400"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range</a:t>
            </a: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(21):</a:t>
            </a:r>
            <a:endParaRPr lang="en-US" altLang="en-US"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en-US" sz="1400"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if</a:t>
            </a: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en-US" sz="1400" b="1" dirty="0" err="1">
                <a:latin typeface="微软雅黑" panose="020B0503020204020204" pitchFamily="34" charset="-122"/>
                <a:ea typeface="微软雅黑" panose="020B0503020204020204" pitchFamily="34" charset="-122"/>
                <a:sym typeface="方正姚体" panose="02010601030101010101" pitchFamily="2" charset="-122"/>
              </a:rPr>
              <a:t>i</a:t>
            </a: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 % 5 == 0:</a:t>
            </a:r>
            <a:endParaRPr lang="en-US" altLang="en-US"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en-US" sz="1400"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continue</a:t>
            </a:r>
            <a:endParaRPr lang="en-US" altLang="en-US" sz="1400"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en-US" sz="1400"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print</a:t>
            </a: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a:t>
            </a:r>
            <a:r>
              <a:rPr lang="en-US" altLang="en-US" sz="1400" b="1" dirty="0" err="1">
                <a:latin typeface="微软雅黑" panose="020B0503020204020204" pitchFamily="34" charset="-122"/>
                <a:ea typeface="微软雅黑" panose="020B0503020204020204" pitchFamily="34" charset="-122"/>
                <a:sym typeface="方正姚体" panose="02010601030101010101" pitchFamily="2" charset="-122"/>
              </a:rPr>
              <a:t>i</a:t>
            </a: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a:t>
            </a:r>
            <a:endParaRPr lang="en-US" altLang="en-US"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en-US" sz="1400"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else</a:t>
            </a: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a:t>
            </a:r>
            <a:endParaRPr lang="en-US" altLang="en-US"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en-US" sz="1400"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print</a:t>
            </a: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a:t>
            </a:r>
            <a:r>
              <a:rPr lang="en-US" altLang="en-US" sz="1400" b="1" dirty="0">
                <a:solidFill>
                  <a:schemeClr val="accent4">
                    <a:lumMod val="75000"/>
                  </a:schemeClr>
                </a:solidFill>
                <a:latin typeface="微软雅黑" panose="020B0503020204020204" pitchFamily="34" charset="-122"/>
                <a:ea typeface="微软雅黑" panose="020B0503020204020204" pitchFamily="34" charset="-122"/>
                <a:sym typeface="方正姚体" panose="02010601030101010101" pitchFamily="2" charset="-122"/>
              </a:rPr>
              <a:t>输出结束</a:t>
            </a: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a:t>
            </a:r>
            <a:endParaRPr lang="en-US" altLang="zh-CN" sz="1400" b="1" dirty="0">
              <a:latin typeface="微软雅黑" panose="020B0503020204020204" pitchFamily="34" charset="-122"/>
              <a:ea typeface="微软雅黑" panose="020B0503020204020204" pitchFamily="34" charset="-122"/>
              <a:sym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17"/>
          <p:cNvGrpSpPr/>
          <p:nvPr/>
        </p:nvGrpSpPr>
        <p:grpSpPr>
          <a:xfrm>
            <a:off x="184501" y="745534"/>
            <a:ext cx="2708749" cy="7199227"/>
            <a:chOff x="2200272" y="360363"/>
            <a:chExt cx="3514721" cy="9337667"/>
          </a:xfrm>
        </p:grpSpPr>
        <p:sp>
          <p:nvSpPr>
            <p:cNvPr id="23" name="Freeform 1"/>
            <p:cNvSpPr>
              <a:spLocks noChangeArrowheads="1"/>
            </p:cNvSpPr>
            <p:nvPr/>
          </p:nvSpPr>
          <p:spPr bwMode="auto">
            <a:xfrm>
              <a:off x="2200272" y="360363"/>
              <a:ext cx="1554161" cy="9337667"/>
            </a:xfrm>
            <a:custGeom>
              <a:avLst/>
              <a:gdLst>
                <a:gd name="T0" fmla="*/ 3267 w 4318"/>
                <a:gd name="T1" fmla="*/ 25661 h 25939"/>
                <a:gd name="T2" fmla="*/ 3188 w 4318"/>
                <a:gd name="T3" fmla="*/ 0 h 25939"/>
                <a:gd name="T4" fmla="*/ 3010 w 4318"/>
                <a:gd name="T5" fmla="*/ 1763 h 25939"/>
                <a:gd name="T6" fmla="*/ 1208 w 4318"/>
                <a:gd name="T7" fmla="*/ 99 h 25939"/>
                <a:gd name="T8" fmla="*/ 1030 w 4318"/>
                <a:gd name="T9" fmla="*/ 3842 h 25939"/>
                <a:gd name="T10" fmla="*/ 0 w 4318"/>
                <a:gd name="T11" fmla="*/ 25859 h 25939"/>
                <a:gd name="T12" fmla="*/ 1208 w 4318"/>
                <a:gd name="T13" fmla="*/ 24295 h 25939"/>
                <a:gd name="T14" fmla="*/ 3108 w 4318"/>
                <a:gd name="T15" fmla="*/ 25859 h 25939"/>
                <a:gd name="T16" fmla="*/ 4217 w 4318"/>
                <a:gd name="T17" fmla="*/ 25760 h 25939"/>
                <a:gd name="T18" fmla="*/ 3108 w 4318"/>
                <a:gd name="T19" fmla="*/ 2040 h 25939"/>
                <a:gd name="T20" fmla="*/ 1208 w 4318"/>
                <a:gd name="T21" fmla="*/ 2990 h 25939"/>
                <a:gd name="T22" fmla="*/ 3108 w 4318"/>
                <a:gd name="T23" fmla="*/ 23939 h 25939"/>
                <a:gd name="T24" fmla="*/ 1208 w 4318"/>
                <a:gd name="T25" fmla="*/ 22988 h 25939"/>
                <a:gd name="T26" fmla="*/ 3108 w 4318"/>
                <a:gd name="T27" fmla="*/ 23939 h 25939"/>
                <a:gd name="T28" fmla="*/ 1307 w 4318"/>
                <a:gd name="T29" fmla="*/ 22730 h 25939"/>
                <a:gd name="T30" fmla="*/ 3010 w 4318"/>
                <a:gd name="T31" fmla="*/ 21602 h 25939"/>
                <a:gd name="T32" fmla="*/ 3108 w 4318"/>
                <a:gd name="T33" fmla="*/ 21325 h 25939"/>
                <a:gd name="T34" fmla="*/ 1208 w 4318"/>
                <a:gd name="T35" fmla="*/ 20374 h 25939"/>
                <a:gd name="T36" fmla="*/ 3108 w 4318"/>
                <a:gd name="T37" fmla="*/ 21325 h 25939"/>
                <a:gd name="T38" fmla="*/ 1307 w 4318"/>
                <a:gd name="T39" fmla="*/ 20097 h 25939"/>
                <a:gd name="T40" fmla="*/ 3010 w 4318"/>
                <a:gd name="T41" fmla="*/ 18968 h 25939"/>
                <a:gd name="T42" fmla="*/ 3108 w 4318"/>
                <a:gd name="T43" fmla="*/ 18711 h 25939"/>
                <a:gd name="T44" fmla="*/ 1208 w 4318"/>
                <a:gd name="T45" fmla="*/ 17761 h 25939"/>
                <a:gd name="T46" fmla="*/ 3108 w 4318"/>
                <a:gd name="T47" fmla="*/ 18711 h 25939"/>
                <a:gd name="T48" fmla="*/ 1307 w 4318"/>
                <a:gd name="T49" fmla="*/ 17483 h 25939"/>
                <a:gd name="T50" fmla="*/ 3010 w 4318"/>
                <a:gd name="T51" fmla="*/ 16355 h 25939"/>
                <a:gd name="T52" fmla="*/ 3108 w 4318"/>
                <a:gd name="T53" fmla="*/ 16077 h 25939"/>
                <a:gd name="T54" fmla="*/ 1208 w 4318"/>
                <a:gd name="T55" fmla="*/ 15127 h 25939"/>
                <a:gd name="T56" fmla="*/ 3108 w 4318"/>
                <a:gd name="T57" fmla="*/ 16077 h 25939"/>
                <a:gd name="T58" fmla="*/ 1307 w 4318"/>
                <a:gd name="T59" fmla="*/ 14870 h 25939"/>
                <a:gd name="T60" fmla="*/ 3010 w 4318"/>
                <a:gd name="T61" fmla="*/ 13741 h 25939"/>
                <a:gd name="T62" fmla="*/ 3108 w 4318"/>
                <a:gd name="T63" fmla="*/ 13464 h 25939"/>
                <a:gd name="T64" fmla="*/ 1208 w 4318"/>
                <a:gd name="T65" fmla="*/ 12514 h 25939"/>
                <a:gd name="T66" fmla="*/ 3108 w 4318"/>
                <a:gd name="T67" fmla="*/ 13464 h 25939"/>
                <a:gd name="T68" fmla="*/ 1307 w 4318"/>
                <a:gd name="T69" fmla="*/ 12257 h 25939"/>
                <a:gd name="T70" fmla="*/ 3010 w 4318"/>
                <a:gd name="T71" fmla="*/ 11109 h 25939"/>
                <a:gd name="T72" fmla="*/ 3108 w 4318"/>
                <a:gd name="T73" fmla="*/ 10851 h 25939"/>
                <a:gd name="T74" fmla="*/ 1208 w 4318"/>
                <a:gd name="T75" fmla="*/ 9900 h 25939"/>
                <a:gd name="T76" fmla="*/ 3108 w 4318"/>
                <a:gd name="T77" fmla="*/ 10851 h 25939"/>
                <a:gd name="T78" fmla="*/ 1307 w 4318"/>
                <a:gd name="T79" fmla="*/ 9624 h 25939"/>
                <a:gd name="T80" fmla="*/ 3010 w 4318"/>
                <a:gd name="T81" fmla="*/ 8495 h 25939"/>
                <a:gd name="T82" fmla="*/ 3108 w 4318"/>
                <a:gd name="T83" fmla="*/ 8237 h 25939"/>
                <a:gd name="T84" fmla="*/ 1208 w 4318"/>
                <a:gd name="T85" fmla="*/ 7287 h 25939"/>
                <a:gd name="T86" fmla="*/ 3108 w 4318"/>
                <a:gd name="T87" fmla="*/ 8237 h 25939"/>
                <a:gd name="T88" fmla="*/ 1307 w 4318"/>
                <a:gd name="T89" fmla="*/ 7010 h 25939"/>
                <a:gd name="T90" fmla="*/ 3010 w 4318"/>
                <a:gd name="T91" fmla="*/ 5881 h 25939"/>
                <a:gd name="T92" fmla="*/ 3108 w 4318"/>
                <a:gd name="T93" fmla="*/ 5604 h 25939"/>
                <a:gd name="T94" fmla="*/ 1208 w 4318"/>
                <a:gd name="T95" fmla="*/ 4653 h 25939"/>
                <a:gd name="T96" fmla="*/ 3108 w 4318"/>
                <a:gd name="T97" fmla="*/ 5604 h 25939"/>
                <a:gd name="T98" fmla="*/ 1307 w 4318"/>
                <a:gd name="T99" fmla="*/ 4396 h 25939"/>
                <a:gd name="T100" fmla="*/ 1307 w 4318"/>
                <a:gd name="T101" fmla="*/ 3267 h 25939"/>
                <a:gd name="T102" fmla="*/ 3108 w 4318"/>
                <a:gd name="T103" fmla="*/ 4297 h 25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18" h="25939">
                  <a:moveTo>
                    <a:pt x="4217" y="25760"/>
                  </a:moveTo>
                  <a:lnTo>
                    <a:pt x="4217" y="25760"/>
                  </a:lnTo>
                  <a:cubicBezTo>
                    <a:pt x="3366" y="25760"/>
                    <a:pt x="3366" y="25760"/>
                    <a:pt x="3366" y="25760"/>
                  </a:cubicBezTo>
                  <a:cubicBezTo>
                    <a:pt x="3307" y="25760"/>
                    <a:pt x="3267" y="25720"/>
                    <a:pt x="3267" y="25661"/>
                  </a:cubicBezTo>
                  <a:cubicBezTo>
                    <a:pt x="3267" y="3842"/>
                    <a:pt x="3267" y="3842"/>
                    <a:pt x="3267" y="3842"/>
                  </a:cubicBezTo>
                  <a:cubicBezTo>
                    <a:pt x="3267" y="1406"/>
                    <a:pt x="3267" y="1406"/>
                    <a:pt x="3267" y="1406"/>
                  </a:cubicBezTo>
                  <a:cubicBezTo>
                    <a:pt x="3267" y="99"/>
                    <a:pt x="3267" y="99"/>
                    <a:pt x="3267" y="99"/>
                  </a:cubicBezTo>
                  <a:cubicBezTo>
                    <a:pt x="3267" y="40"/>
                    <a:pt x="3228" y="0"/>
                    <a:pt x="3188" y="0"/>
                  </a:cubicBezTo>
                  <a:cubicBezTo>
                    <a:pt x="3148" y="0"/>
                    <a:pt x="3108" y="40"/>
                    <a:pt x="3108" y="99"/>
                  </a:cubicBezTo>
                  <a:cubicBezTo>
                    <a:pt x="3108" y="1406"/>
                    <a:pt x="3108" y="1406"/>
                    <a:pt x="3108" y="1406"/>
                  </a:cubicBezTo>
                  <a:cubicBezTo>
                    <a:pt x="3108" y="1684"/>
                    <a:pt x="3108" y="1684"/>
                    <a:pt x="3108" y="1684"/>
                  </a:cubicBezTo>
                  <a:cubicBezTo>
                    <a:pt x="3108" y="1723"/>
                    <a:pt x="3050" y="1763"/>
                    <a:pt x="3010" y="1763"/>
                  </a:cubicBezTo>
                  <a:cubicBezTo>
                    <a:pt x="1307" y="1763"/>
                    <a:pt x="1307" y="1763"/>
                    <a:pt x="1307" y="1763"/>
                  </a:cubicBezTo>
                  <a:cubicBezTo>
                    <a:pt x="1248" y="1763"/>
                    <a:pt x="1208" y="1723"/>
                    <a:pt x="1208" y="1684"/>
                  </a:cubicBezTo>
                  <a:cubicBezTo>
                    <a:pt x="1208" y="1406"/>
                    <a:pt x="1208" y="1406"/>
                    <a:pt x="1208" y="1406"/>
                  </a:cubicBezTo>
                  <a:cubicBezTo>
                    <a:pt x="1208" y="99"/>
                    <a:pt x="1208" y="99"/>
                    <a:pt x="1208" y="99"/>
                  </a:cubicBezTo>
                  <a:cubicBezTo>
                    <a:pt x="1208" y="40"/>
                    <a:pt x="1168" y="0"/>
                    <a:pt x="1128" y="0"/>
                  </a:cubicBezTo>
                  <a:cubicBezTo>
                    <a:pt x="1070" y="0"/>
                    <a:pt x="1030" y="40"/>
                    <a:pt x="1030" y="99"/>
                  </a:cubicBezTo>
                  <a:cubicBezTo>
                    <a:pt x="1030" y="1406"/>
                    <a:pt x="1030" y="1406"/>
                    <a:pt x="1030" y="1406"/>
                  </a:cubicBezTo>
                  <a:cubicBezTo>
                    <a:pt x="1030" y="3842"/>
                    <a:pt x="1030" y="3842"/>
                    <a:pt x="1030" y="3842"/>
                  </a:cubicBezTo>
                  <a:cubicBezTo>
                    <a:pt x="1030" y="25661"/>
                    <a:pt x="1030" y="25661"/>
                    <a:pt x="1030" y="25661"/>
                  </a:cubicBezTo>
                  <a:cubicBezTo>
                    <a:pt x="1030" y="25720"/>
                    <a:pt x="990" y="25760"/>
                    <a:pt x="950" y="25760"/>
                  </a:cubicBezTo>
                  <a:cubicBezTo>
                    <a:pt x="99" y="25760"/>
                    <a:pt x="99" y="25760"/>
                    <a:pt x="99" y="25760"/>
                  </a:cubicBezTo>
                  <a:cubicBezTo>
                    <a:pt x="40" y="25760"/>
                    <a:pt x="0" y="25800"/>
                    <a:pt x="0" y="25859"/>
                  </a:cubicBezTo>
                  <a:cubicBezTo>
                    <a:pt x="0" y="25898"/>
                    <a:pt x="40" y="25938"/>
                    <a:pt x="99" y="25938"/>
                  </a:cubicBezTo>
                  <a:cubicBezTo>
                    <a:pt x="1128" y="25938"/>
                    <a:pt x="1128" y="25938"/>
                    <a:pt x="1128" y="25938"/>
                  </a:cubicBezTo>
                  <a:cubicBezTo>
                    <a:pt x="1168" y="25938"/>
                    <a:pt x="1208" y="25898"/>
                    <a:pt x="1208" y="25859"/>
                  </a:cubicBezTo>
                  <a:cubicBezTo>
                    <a:pt x="1208" y="24295"/>
                    <a:pt x="1208" y="24295"/>
                    <a:pt x="1208" y="24295"/>
                  </a:cubicBezTo>
                  <a:cubicBezTo>
                    <a:pt x="1208" y="24255"/>
                    <a:pt x="1248" y="24216"/>
                    <a:pt x="1307" y="24216"/>
                  </a:cubicBezTo>
                  <a:cubicBezTo>
                    <a:pt x="3010" y="24216"/>
                    <a:pt x="3010" y="24216"/>
                    <a:pt x="3010" y="24216"/>
                  </a:cubicBezTo>
                  <a:cubicBezTo>
                    <a:pt x="3050" y="24216"/>
                    <a:pt x="3108" y="24255"/>
                    <a:pt x="3108" y="24295"/>
                  </a:cubicBezTo>
                  <a:cubicBezTo>
                    <a:pt x="3108" y="25859"/>
                    <a:pt x="3108" y="25859"/>
                    <a:pt x="3108" y="25859"/>
                  </a:cubicBezTo>
                  <a:cubicBezTo>
                    <a:pt x="3108" y="25898"/>
                    <a:pt x="3148" y="25938"/>
                    <a:pt x="3188" y="25938"/>
                  </a:cubicBezTo>
                  <a:cubicBezTo>
                    <a:pt x="4217" y="25938"/>
                    <a:pt x="4217" y="25938"/>
                    <a:pt x="4217" y="25938"/>
                  </a:cubicBezTo>
                  <a:cubicBezTo>
                    <a:pt x="4277" y="25938"/>
                    <a:pt x="4317" y="25898"/>
                    <a:pt x="4317" y="25859"/>
                  </a:cubicBezTo>
                  <a:cubicBezTo>
                    <a:pt x="4317" y="25800"/>
                    <a:pt x="4277" y="25760"/>
                    <a:pt x="4217" y="25760"/>
                  </a:cubicBezTo>
                  <a:close/>
                  <a:moveTo>
                    <a:pt x="1307" y="1941"/>
                  </a:moveTo>
                  <a:lnTo>
                    <a:pt x="1307" y="1941"/>
                  </a:lnTo>
                  <a:cubicBezTo>
                    <a:pt x="3010" y="1941"/>
                    <a:pt x="3010" y="1941"/>
                    <a:pt x="3010" y="1941"/>
                  </a:cubicBezTo>
                  <a:cubicBezTo>
                    <a:pt x="3050" y="1941"/>
                    <a:pt x="3108" y="1980"/>
                    <a:pt x="3108" y="2040"/>
                  </a:cubicBezTo>
                  <a:cubicBezTo>
                    <a:pt x="3108" y="2990"/>
                    <a:pt x="3108" y="2990"/>
                    <a:pt x="3108" y="2990"/>
                  </a:cubicBezTo>
                  <a:cubicBezTo>
                    <a:pt x="3108" y="3029"/>
                    <a:pt x="3050" y="3089"/>
                    <a:pt x="3010" y="3089"/>
                  </a:cubicBezTo>
                  <a:cubicBezTo>
                    <a:pt x="1307" y="3089"/>
                    <a:pt x="1307" y="3089"/>
                    <a:pt x="1307" y="3089"/>
                  </a:cubicBezTo>
                  <a:cubicBezTo>
                    <a:pt x="1248" y="3089"/>
                    <a:pt x="1208" y="3029"/>
                    <a:pt x="1208" y="2990"/>
                  </a:cubicBezTo>
                  <a:cubicBezTo>
                    <a:pt x="1208" y="2040"/>
                    <a:pt x="1208" y="2040"/>
                    <a:pt x="1208" y="2040"/>
                  </a:cubicBezTo>
                  <a:cubicBezTo>
                    <a:pt x="1208" y="1980"/>
                    <a:pt x="1248" y="1941"/>
                    <a:pt x="1307" y="1941"/>
                  </a:cubicBezTo>
                  <a:close/>
                  <a:moveTo>
                    <a:pt x="3108" y="23939"/>
                  </a:moveTo>
                  <a:lnTo>
                    <a:pt x="3108" y="23939"/>
                  </a:lnTo>
                  <a:cubicBezTo>
                    <a:pt x="3108" y="23998"/>
                    <a:pt x="3050" y="24037"/>
                    <a:pt x="3010" y="24037"/>
                  </a:cubicBezTo>
                  <a:cubicBezTo>
                    <a:pt x="1307" y="24037"/>
                    <a:pt x="1307" y="24037"/>
                    <a:pt x="1307" y="24037"/>
                  </a:cubicBezTo>
                  <a:cubicBezTo>
                    <a:pt x="1248" y="24037"/>
                    <a:pt x="1208" y="23998"/>
                    <a:pt x="1208" y="23939"/>
                  </a:cubicBezTo>
                  <a:cubicBezTo>
                    <a:pt x="1208" y="22988"/>
                    <a:pt x="1208" y="22988"/>
                    <a:pt x="1208" y="22988"/>
                  </a:cubicBezTo>
                  <a:cubicBezTo>
                    <a:pt x="1208" y="22948"/>
                    <a:pt x="1248" y="22909"/>
                    <a:pt x="1307" y="22909"/>
                  </a:cubicBezTo>
                  <a:cubicBezTo>
                    <a:pt x="3010" y="22909"/>
                    <a:pt x="3010" y="22909"/>
                    <a:pt x="3010" y="22909"/>
                  </a:cubicBezTo>
                  <a:cubicBezTo>
                    <a:pt x="3050" y="22909"/>
                    <a:pt x="3108" y="22948"/>
                    <a:pt x="3108" y="22988"/>
                  </a:cubicBezTo>
                  <a:lnTo>
                    <a:pt x="3108" y="23939"/>
                  </a:lnTo>
                  <a:close/>
                  <a:moveTo>
                    <a:pt x="3108" y="22631"/>
                  </a:moveTo>
                  <a:lnTo>
                    <a:pt x="3108" y="22631"/>
                  </a:lnTo>
                  <a:cubicBezTo>
                    <a:pt x="3108" y="22691"/>
                    <a:pt x="3050" y="22730"/>
                    <a:pt x="3010" y="22730"/>
                  </a:cubicBezTo>
                  <a:cubicBezTo>
                    <a:pt x="1307" y="22730"/>
                    <a:pt x="1307" y="22730"/>
                    <a:pt x="1307" y="22730"/>
                  </a:cubicBezTo>
                  <a:cubicBezTo>
                    <a:pt x="1248" y="22730"/>
                    <a:pt x="1208" y="22691"/>
                    <a:pt x="1208" y="22631"/>
                  </a:cubicBezTo>
                  <a:cubicBezTo>
                    <a:pt x="1208" y="21681"/>
                    <a:pt x="1208" y="21681"/>
                    <a:pt x="1208" y="21681"/>
                  </a:cubicBezTo>
                  <a:cubicBezTo>
                    <a:pt x="1208" y="21642"/>
                    <a:pt x="1248" y="21602"/>
                    <a:pt x="1307" y="21602"/>
                  </a:cubicBezTo>
                  <a:cubicBezTo>
                    <a:pt x="3010" y="21602"/>
                    <a:pt x="3010" y="21602"/>
                    <a:pt x="3010" y="21602"/>
                  </a:cubicBezTo>
                  <a:cubicBezTo>
                    <a:pt x="3050" y="21602"/>
                    <a:pt x="3108" y="21642"/>
                    <a:pt x="3108" y="21681"/>
                  </a:cubicBezTo>
                  <a:lnTo>
                    <a:pt x="3108" y="22631"/>
                  </a:lnTo>
                  <a:close/>
                  <a:moveTo>
                    <a:pt x="3108" y="21325"/>
                  </a:moveTo>
                  <a:lnTo>
                    <a:pt x="3108" y="21325"/>
                  </a:lnTo>
                  <a:cubicBezTo>
                    <a:pt x="3108" y="21384"/>
                    <a:pt x="3050" y="21424"/>
                    <a:pt x="3010" y="21424"/>
                  </a:cubicBezTo>
                  <a:cubicBezTo>
                    <a:pt x="1307" y="21424"/>
                    <a:pt x="1307" y="21424"/>
                    <a:pt x="1307" y="21424"/>
                  </a:cubicBezTo>
                  <a:cubicBezTo>
                    <a:pt x="1248" y="21424"/>
                    <a:pt x="1208" y="21384"/>
                    <a:pt x="1208" y="21325"/>
                  </a:cubicBezTo>
                  <a:cubicBezTo>
                    <a:pt x="1208" y="20374"/>
                    <a:pt x="1208" y="20374"/>
                    <a:pt x="1208" y="20374"/>
                  </a:cubicBezTo>
                  <a:cubicBezTo>
                    <a:pt x="1208" y="20315"/>
                    <a:pt x="1248" y="20275"/>
                    <a:pt x="1307" y="20275"/>
                  </a:cubicBezTo>
                  <a:cubicBezTo>
                    <a:pt x="3010" y="20275"/>
                    <a:pt x="3010" y="20275"/>
                    <a:pt x="3010" y="20275"/>
                  </a:cubicBezTo>
                  <a:cubicBezTo>
                    <a:pt x="3050" y="20275"/>
                    <a:pt x="3108" y="20315"/>
                    <a:pt x="3108" y="20374"/>
                  </a:cubicBezTo>
                  <a:lnTo>
                    <a:pt x="3108" y="21325"/>
                  </a:lnTo>
                  <a:close/>
                  <a:moveTo>
                    <a:pt x="3108" y="20018"/>
                  </a:moveTo>
                  <a:lnTo>
                    <a:pt x="3108" y="20018"/>
                  </a:lnTo>
                  <a:cubicBezTo>
                    <a:pt x="3108" y="20058"/>
                    <a:pt x="3050" y="20097"/>
                    <a:pt x="3010" y="20097"/>
                  </a:cubicBezTo>
                  <a:cubicBezTo>
                    <a:pt x="1307" y="20097"/>
                    <a:pt x="1307" y="20097"/>
                    <a:pt x="1307" y="20097"/>
                  </a:cubicBezTo>
                  <a:cubicBezTo>
                    <a:pt x="1248" y="20097"/>
                    <a:pt x="1208" y="20058"/>
                    <a:pt x="1208" y="20018"/>
                  </a:cubicBezTo>
                  <a:cubicBezTo>
                    <a:pt x="1208" y="19067"/>
                    <a:pt x="1208" y="19067"/>
                    <a:pt x="1208" y="19067"/>
                  </a:cubicBezTo>
                  <a:cubicBezTo>
                    <a:pt x="1208" y="19008"/>
                    <a:pt x="1248" y="18968"/>
                    <a:pt x="1307" y="18968"/>
                  </a:cubicBezTo>
                  <a:cubicBezTo>
                    <a:pt x="3010" y="18968"/>
                    <a:pt x="3010" y="18968"/>
                    <a:pt x="3010" y="18968"/>
                  </a:cubicBezTo>
                  <a:cubicBezTo>
                    <a:pt x="3050" y="18968"/>
                    <a:pt x="3108" y="19008"/>
                    <a:pt x="3108" y="19067"/>
                  </a:cubicBezTo>
                  <a:lnTo>
                    <a:pt x="3108" y="20018"/>
                  </a:lnTo>
                  <a:close/>
                  <a:moveTo>
                    <a:pt x="3108" y="18711"/>
                  </a:moveTo>
                  <a:lnTo>
                    <a:pt x="3108" y="18711"/>
                  </a:lnTo>
                  <a:cubicBezTo>
                    <a:pt x="3108" y="18751"/>
                    <a:pt x="3050" y="18790"/>
                    <a:pt x="3010" y="18790"/>
                  </a:cubicBezTo>
                  <a:cubicBezTo>
                    <a:pt x="1307" y="18790"/>
                    <a:pt x="1307" y="18790"/>
                    <a:pt x="1307" y="18790"/>
                  </a:cubicBezTo>
                  <a:cubicBezTo>
                    <a:pt x="1248" y="18790"/>
                    <a:pt x="1208" y="18751"/>
                    <a:pt x="1208" y="18711"/>
                  </a:cubicBezTo>
                  <a:cubicBezTo>
                    <a:pt x="1208" y="17761"/>
                    <a:pt x="1208" y="17761"/>
                    <a:pt x="1208" y="17761"/>
                  </a:cubicBezTo>
                  <a:cubicBezTo>
                    <a:pt x="1208" y="17701"/>
                    <a:pt x="1248" y="17661"/>
                    <a:pt x="1307" y="17661"/>
                  </a:cubicBezTo>
                  <a:cubicBezTo>
                    <a:pt x="3010" y="17661"/>
                    <a:pt x="3010" y="17661"/>
                    <a:pt x="3010" y="17661"/>
                  </a:cubicBezTo>
                  <a:cubicBezTo>
                    <a:pt x="3050" y="17661"/>
                    <a:pt x="3108" y="17701"/>
                    <a:pt x="3108" y="17761"/>
                  </a:cubicBezTo>
                  <a:lnTo>
                    <a:pt x="3108" y="18711"/>
                  </a:lnTo>
                  <a:close/>
                  <a:moveTo>
                    <a:pt x="3108" y="17404"/>
                  </a:moveTo>
                  <a:lnTo>
                    <a:pt x="3108" y="17404"/>
                  </a:lnTo>
                  <a:cubicBezTo>
                    <a:pt x="3108" y="17444"/>
                    <a:pt x="3050" y="17483"/>
                    <a:pt x="3010" y="17483"/>
                  </a:cubicBezTo>
                  <a:cubicBezTo>
                    <a:pt x="1307" y="17483"/>
                    <a:pt x="1307" y="17483"/>
                    <a:pt x="1307" y="17483"/>
                  </a:cubicBezTo>
                  <a:cubicBezTo>
                    <a:pt x="1248" y="17483"/>
                    <a:pt x="1208" y="17444"/>
                    <a:pt x="1208" y="17404"/>
                  </a:cubicBezTo>
                  <a:cubicBezTo>
                    <a:pt x="1208" y="16434"/>
                    <a:pt x="1208" y="16434"/>
                    <a:pt x="1208" y="16434"/>
                  </a:cubicBezTo>
                  <a:cubicBezTo>
                    <a:pt x="1208" y="16394"/>
                    <a:pt x="1248" y="16355"/>
                    <a:pt x="1307" y="16355"/>
                  </a:cubicBezTo>
                  <a:cubicBezTo>
                    <a:pt x="3010" y="16355"/>
                    <a:pt x="3010" y="16355"/>
                    <a:pt x="3010" y="16355"/>
                  </a:cubicBezTo>
                  <a:cubicBezTo>
                    <a:pt x="3050" y="16355"/>
                    <a:pt x="3108" y="16394"/>
                    <a:pt x="3108" y="16434"/>
                  </a:cubicBezTo>
                  <a:lnTo>
                    <a:pt x="3108" y="17404"/>
                  </a:lnTo>
                  <a:close/>
                  <a:moveTo>
                    <a:pt x="3108" y="16077"/>
                  </a:moveTo>
                  <a:lnTo>
                    <a:pt x="3108" y="16077"/>
                  </a:lnTo>
                  <a:cubicBezTo>
                    <a:pt x="3108" y="16137"/>
                    <a:pt x="3050" y="16177"/>
                    <a:pt x="3010" y="16177"/>
                  </a:cubicBezTo>
                  <a:cubicBezTo>
                    <a:pt x="1307" y="16177"/>
                    <a:pt x="1307" y="16177"/>
                    <a:pt x="1307" y="16177"/>
                  </a:cubicBezTo>
                  <a:cubicBezTo>
                    <a:pt x="1248" y="16177"/>
                    <a:pt x="1208" y="16137"/>
                    <a:pt x="1208" y="16077"/>
                  </a:cubicBezTo>
                  <a:cubicBezTo>
                    <a:pt x="1208" y="15127"/>
                    <a:pt x="1208" y="15127"/>
                    <a:pt x="1208" y="15127"/>
                  </a:cubicBezTo>
                  <a:cubicBezTo>
                    <a:pt x="1208" y="15088"/>
                    <a:pt x="1248" y="15048"/>
                    <a:pt x="1307" y="15048"/>
                  </a:cubicBezTo>
                  <a:cubicBezTo>
                    <a:pt x="3010" y="15048"/>
                    <a:pt x="3010" y="15048"/>
                    <a:pt x="3010" y="15048"/>
                  </a:cubicBezTo>
                  <a:cubicBezTo>
                    <a:pt x="3050" y="15048"/>
                    <a:pt x="3108" y="15088"/>
                    <a:pt x="3108" y="15127"/>
                  </a:cubicBezTo>
                  <a:lnTo>
                    <a:pt x="3108" y="16077"/>
                  </a:lnTo>
                  <a:close/>
                  <a:moveTo>
                    <a:pt x="3108" y="14771"/>
                  </a:moveTo>
                  <a:lnTo>
                    <a:pt x="3108" y="14771"/>
                  </a:lnTo>
                  <a:cubicBezTo>
                    <a:pt x="3108" y="14830"/>
                    <a:pt x="3050" y="14870"/>
                    <a:pt x="3010" y="14870"/>
                  </a:cubicBezTo>
                  <a:cubicBezTo>
                    <a:pt x="1307" y="14870"/>
                    <a:pt x="1307" y="14870"/>
                    <a:pt x="1307" y="14870"/>
                  </a:cubicBezTo>
                  <a:cubicBezTo>
                    <a:pt x="1248" y="14870"/>
                    <a:pt x="1208" y="14830"/>
                    <a:pt x="1208" y="14771"/>
                  </a:cubicBezTo>
                  <a:cubicBezTo>
                    <a:pt x="1208" y="13820"/>
                    <a:pt x="1208" y="13820"/>
                    <a:pt x="1208" y="13820"/>
                  </a:cubicBezTo>
                  <a:cubicBezTo>
                    <a:pt x="1208" y="13780"/>
                    <a:pt x="1248" y="13741"/>
                    <a:pt x="1307" y="13741"/>
                  </a:cubicBezTo>
                  <a:cubicBezTo>
                    <a:pt x="3010" y="13741"/>
                    <a:pt x="3010" y="13741"/>
                    <a:pt x="3010" y="13741"/>
                  </a:cubicBezTo>
                  <a:cubicBezTo>
                    <a:pt x="3050" y="13741"/>
                    <a:pt x="3108" y="13780"/>
                    <a:pt x="3108" y="13820"/>
                  </a:cubicBezTo>
                  <a:lnTo>
                    <a:pt x="3108" y="14771"/>
                  </a:lnTo>
                  <a:close/>
                  <a:moveTo>
                    <a:pt x="3108" y="13464"/>
                  </a:moveTo>
                  <a:lnTo>
                    <a:pt x="3108" y="13464"/>
                  </a:lnTo>
                  <a:cubicBezTo>
                    <a:pt x="3108" y="13523"/>
                    <a:pt x="3050" y="13562"/>
                    <a:pt x="3010" y="13562"/>
                  </a:cubicBezTo>
                  <a:cubicBezTo>
                    <a:pt x="1307" y="13562"/>
                    <a:pt x="1307" y="13562"/>
                    <a:pt x="1307" y="13562"/>
                  </a:cubicBezTo>
                  <a:cubicBezTo>
                    <a:pt x="1248" y="13562"/>
                    <a:pt x="1208" y="13523"/>
                    <a:pt x="1208" y="13464"/>
                  </a:cubicBezTo>
                  <a:cubicBezTo>
                    <a:pt x="1208" y="12514"/>
                    <a:pt x="1208" y="12514"/>
                    <a:pt x="1208" y="12514"/>
                  </a:cubicBezTo>
                  <a:cubicBezTo>
                    <a:pt x="1208" y="12475"/>
                    <a:pt x="1248" y="12435"/>
                    <a:pt x="1307" y="12435"/>
                  </a:cubicBezTo>
                  <a:cubicBezTo>
                    <a:pt x="3010" y="12435"/>
                    <a:pt x="3010" y="12435"/>
                    <a:pt x="3010" y="12435"/>
                  </a:cubicBezTo>
                  <a:cubicBezTo>
                    <a:pt x="3050" y="12435"/>
                    <a:pt x="3108" y="12475"/>
                    <a:pt x="3108" y="12514"/>
                  </a:cubicBezTo>
                  <a:lnTo>
                    <a:pt x="3108" y="13464"/>
                  </a:lnTo>
                  <a:close/>
                  <a:moveTo>
                    <a:pt x="3108" y="12158"/>
                  </a:moveTo>
                  <a:lnTo>
                    <a:pt x="3108" y="12158"/>
                  </a:lnTo>
                  <a:cubicBezTo>
                    <a:pt x="3108" y="12218"/>
                    <a:pt x="3050" y="12257"/>
                    <a:pt x="3010" y="12257"/>
                  </a:cubicBezTo>
                  <a:cubicBezTo>
                    <a:pt x="1307" y="12257"/>
                    <a:pt x="1307" y="12257"/>
                    <a:pt x="1307" y="12257"/>
                  </a:cubicBezTo>
                  <a:cubicBezTo>
                    <a:pt x="1248" y="12257"/>
                    <a:pt x="1208" y="12218"/>
                    <a:pt x="1208" y="12158"/>
                  </a:cubicBezTo>
                  <a:cubicBezTo>
                    <a:pt x="1208" y="11208"/>
                    <a:pt x="1208" y="11208"/>
                    <a:pt x="1208" y="11208"/>
                  </a:cubicBezTo>
                  <a:cubicBezTo>
                    <a:pt x="1208" y="11148"/>
                    <a:pt x="1248" y="11109"/>
                    <a:pt x="1307" y="11109"/>
                  </a:cubicBezTo>
                  <a:cubicBezTo>
                    <a:pt x="3010" y="11109"/>
                    <a:pt x="3010" y="11109"/>
                    <a:pt x="3010" y="11109"/>
                  </a:cubicBezTo>
                  <a:cubicBezTo>
                    <a:pt x="3050" y="11109"/>
                    <a:pt x="3108" y="11148"/>
                    <a:pt x="3108" y="11208"/>
                  </a:cubicBezTo>
                  <a:lnTo>
                    <a:pt x="3108" y="12158"/>
                  </a:lnTo>
                  <a:close/>
                  <a:moveTo>
                    <a:pt x="3108" y="10851"/>
                  </a:moveTo>
                  <a:lnTo>
                    <a:pt x="3108" y="10851"/>
                  </a:lnTo>
                  <a:cubicBezTo>
                    <a:pt x="3108" y="10891"/>
                    <a:pt x="3050" y="10930"/>
                    <a:pt x="3010" y="10930"/>
                  </a:cubicBezTo>
                  <a:cubicBezTo>
                    <a:pt x="1307" y="10930"/>
                    <a:pt x="1307" y="10930"/>
                    <a:pt x="1307" y="10930"/>
                  </a:cubicBezTo>
                  <a:cubicBezTo>
                    <a:pt x="1248" y="10930"/>
                    <a:pt x="1208" y="10891"/>
                    <a:pt x="1208" y="10851"/>
                  </a:cubicBezTo>
                  <a:cubicBezTo>
                    <a:pt x="1208" y="9900"/>
                    <a:pt x="1208" y="9900"/>
                    <a:pt x="1208" y="9900"/>
                  </a:cubicBezTo>
                  <a:cubicBezTo>
                    <a:pt x="1208" y="9841"/>
                    <a:pt x="1248" y="9802"/>
                    <a:pt x="1307" y="9802"/>
                  </a:cubicBezTo>
                  <a:cubicBezTo>
                    <a:pt x="3010" y="9802"/>
                    <a:pt x="3010" y="9802"/>
                    <a:pt x="3010" y="9802"/>
                  </a:cubicBezTo>
                  <a:cubicBezTo>
                    <a:pt x="3050" y="9802"/>
                    <a:pt x="3108" y="9841"/>
                    <a:pt x="3108" y="9900"/>
                  </a:cubicBezTo>
                  <a:lnTo>
                    <a:pt x="3108" y="10851"/>
                  </a:lnTo>
                  <a:close/>
                  <a:moveTo>
                    <a:pt x="3108" y="9544"/>
                  </a:moveTo>
                  <a:lnTo>
                    <a:pt x="3108" y="9544"/>
                  </a:lnTo>
                  <a:cubicBezTo>
                    <a:pt x="3108" y="9584"/>
                    <a:pt x="3050" y="9624"/>
                    <a:pt x="3010" y="9624"/>
                  </a:cubicBezTo>
                  <a:cubicBezTo>
                    <a:pt x="1307" y="9624"/>
                    <a:pt x="1307" y="9624"/>
                    <a:pt x="1307" y="9624"/>
                  </a:cubicBezTo>
                  <a:cubicBezTo>
                    <a:pt x="1248" y="9624"/>
                    <a:pt x="1208" y="9584"/>
                    <a:pt x="1208" y="9544"/>
                  </a:cubicBezTo>
                  <a:cubicBezTo>
                    <a:pt x="1208" y="8594"/>
                    <a:pt x="1208" y="8594"/>
                    <a:pt x="1208" y="8594"/>
                  </a:cubicBezTo>
                  <a:cubicBezTo>
                    <a:pt x="1208" y="8534"/>
                    <a:pt x="1248" y="8495"/>
                    <a:pt x="1307" y="8495"/>
                  </a:cubicBezTo>
                  <a:cubicBezTo>
                    <a:pt x="3010" y="8495"/>
                    <a:pt x="3010" y="8495"/>
                    <a:pt x="3010" y="8495"/>
                  </a:cubicBezTo>
                  <a:cubicBezTo>
                    <a:pt x="3050" y="8495"/>
                    <a:pt x="3108" y="8534"/>
                    <a:pt x="3108" y="8594"/>
                  </a:cubicBezTo>
                  <a:lnTo>
                    <a:pt x="3108" y="9544"/>
                  </a:lnTo>
                  <a:close/>
                  <a:moveTo>
                    <a:pt x="3108" y="8237"/>
                  </a:moveTo>
                  <a:lnTo>
                    <a:pt x="3108" y="8237"/>
                  </a:lnTo>
                  <a:cubicBezTo>
                    <a:pt x="3108" y="8277"/>
                    <a:pt x="3050" y="8316"/>
                    <a:pt x="3010" y="8316"/>
                  </a:cubicBezTo>
                  <a:cubicBezTo>
                    <a:pt x="1307" y="8316"/>
                    <a:pt x="1307" y="8316"/>
                    <a:pt x="1307" y="8316"/>
                  </a:cubicBezTo>
                  <a:cubicBezTo>
                    <a:pt x="1248" y="8316"/>
                    <a:pt x="1208" y="8277"/>
                    <a:pt x="1208" y="8237"/>
                  </a:cubicBezTo>
                  <a:cubicBezTo>
                    <a:pt x="1208" y="7287"/>
                    <a:pt x="1208" y="7287"/>
                    <a:pt x="1208" y="7287"/>
                  </a:cubicBezTo>
                  <a:cubicBezTo>
                    <a:pt x="1208" y="7228"/>
                    <a:pt x="1248" y="7188"/>
                    <a:pt x="1307" y="7188"/>
                  </a:cubicBezTo>
                  <a:cubicBezTo>
                    <a:pt x="3010" y="7188"/>
                    <a:pt x="3010" y="7188"/>
                    <a:pt x="3010" y="7188"/>
                  </a:cubicBezTo>
                  <a:cubicBezTo>
                    <a:pt x="3050" y="7188"/>
                    <a:pt x="3108" y="7228"/>
                    <a:pt x="3108" y="7287"/>
                  </a:cubicBezTo>
                  <a:lnTo>
                    <a:pt x="3108" y="8237"/>
                  </a:lnTo>
                  <a:close/>
                  <a:moveTo>
                    <a:pt x="3108" y="6911"/>
                  </a:moveTo>
                  <a:lnTo>
                    <a:pt x="3108" y="6911"/>
                  </a:lnTo>
                  <a:cubicBezTo>
                    <a:pt x="3108" y="6970"/>
                    <a:pt x="3050" y="7010"/>
                    <a:pt x="3010" y="7010"/>
                  </a:cubicBezTo>
                  <a:cubicBezTo>
                    <a:pt x="1307" y="7010"/>
                    <a:pt x="1307" y="7010"/>
                    <a:pt x="1307" y="7010"/>
                  </a:cubicBezTo>
                  <a:cubicBezTo>
                    <a:pt x="1248" y="7010"/>
                    <a:pt x="1208" y="6970"/>
                    <a:pt x="1208" y="6911"/>
                  </a:cubicBezTo>
                  <a:cubicBezTo>
                    <a:pt x="1208" y="5961"/>
                    <a:pt x="1208" y="5961"/>
                    <a:pt x="1208" y="5961"/>
                  </a:cubicBezTo>
                  <a:cubicBezTo>
                    <a:pt x="1208" y="5921"/>
                    <a:pt x="1248" y="5881"/>
                    <a:pt x="1307" y="5881"/>
                  </a:cubicBezTo>
                  <a:cubicBezTo>
                    <a:pt x="3010" y="5881"/>
                    <a:pt x="3010" y="5881"/>
                    <a:pt x="3010" y="5881"/>
                  </a:cubicBezTo>
                  <a:cubicBezTo>
                    <a:pt x="3050" y="5881"/>
                    <a:pt x="3108" y="5921"/>
                    <a:pt x="3108" y="5961"/>
                  </a:cubicBezTo>
                  <a:lnTo>
                    <a:pt x="3108" y="6911"/>
                  </a:lnTo>
                  <a:close/>
                  <a:moveTo>
                    <a:pt x="3108" y="5604"/>
                  </a:moveTo>
                  <a:lnTo>
                    <a:pt x="3108" y="5604"/>
                  </a:lnTo>
                  <a:cubicBezTo>
                    <a:pt x="3108" y="5663"/>
                    <a:pt x="3050" y="5703"/>
                    <a:pt x="3010" y="5703"/>
                  </a:cubicBezTo>
                  <a:cubicBezTo>
                    <a:pt x="1307" y="5703"/>
                    <a:pt x="1307" y="5703"/>
                    <a:pt x="1307" y="5703"/>
                  </a:cubicBezTo>
                  <a:cubicBezTo>
                    <a:pt x="1248" y="5703"/>
                    <a:pt x="1208" y="5663"/>
                    <a:pt x="1208" y="5604"/>
                  </a:cubicBezTo>
                  <a:cubicBezTo>
                    <a:pt x="1208" y="4653"/>
                    <a:pt x="1208" y="4653"/>
                    <a:pt x="1208" y="4653"/>
                  </a:cubicBezTo>
                  <a:cubicBezTo>
                    <a:pt x="1208" y="4614"/>
                    <a:pt x="1248" y="4574"/>
                    <a:pt x="1307" y="4574"/>
                  </a:cubicBezTo>
                  <a:cubicBezTo>
                    <a:pt x="3010" y="4574"/>
                    <a:pt x="3010" y="4574"/>
                    <a:pt x="3010" y="4574"/>
                  </a:cubicBezTo>
                  <a:cubicBezTo>
                    <a:pt x="3050" y="4574"/>
                    <a:pt x="3108" y="4614"/>
                    <a:pt x="3108" y="4653"/>
                  </a:cubicBezTo>
                  <a:lnTo>
                    <a:pt x="3108" y="5604"/>
                  </a:lnTo>
                  <a:close/>
                  <a:moveTo>
                    <a:pt x="3108" y="4297"/>
                  </a:moveTo>
                  <a:lnTo>
                    <a:pt x="3108" y="4297"/>
                  </a:lnTo>
                  <a:cubicBezTo>
                    <a:pt x="3108" y="4356"/>
                    <a:pt x="3050" y="4396"/>
                    <a:pt x="3010" y="4396"/>
                  </a:cubicBezTo>
                  <a:cubicBezTo>
                    <a:pt x="1307" y="4396"/>
                    <a:pt x="1307" y="4396"/>
                    <a:pt x="1307" y="4396"/>
                  </a:cubicBezTo>
                  <a:cubicBezTo>
                    <a:pt x="1248" y="4396"/>
                    <a:pt x="1208" y="4356"/>
                    <a:pt x="1208" y="4297"/>
                  </a:cubicBezTo>
                  <a:cubicBezTo>
                    <a:pt x="1208" y="3842"/>
                    <a:pt x="1208" y="3842"/>
                    <a:pt x="1208" y="3842"/>
                  </a:cubicBezTo>
                  <a:cubicBezTo>
                    <a:pt x="1208" y="3346"/>
                    <a:pt x="1208" y="3346"/>
                    <a:pt x="1208" y="3346"/>
                  </a:cubicBezTo>
                  <a:cubicBezTo>
                    <a:pt x="1208" y="3307"/>
                    <a:pt x="1248" y="3267"/>
                    <a:pt x="1307" y="3267"/>
                  </a:cubicBezTo>
                  <a:cubicBezTo>
                    <a:pt x="3010" y="3267"/>
                    <a:pt x="3010" y="3267"/>
                    <a:pt x="3010" y="3267"/>
                  </a:cubicBezTo>
                  <a:cubicBezTo>
                    <a:pt x="3050" y="3267"/>
                    <a:pt x="3108" y="3307"/>
                    <a:pt x="3108" y="3346"/>
                  </a:cubicBezTo>
                  <a:cubicBezTo>
                    <a:pt x="3108" y="3842"/>
                    <a:pt x="3108" y="3842"/>
                    <a:pt x="3108" y="3842"/>
                  </a:cubicBezTo>
                  <a:lnTo>
                    <a:pt x="3108" y="4297"/>
                  </a:lnTo>
                  <a:close/>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4" name="Freeform 2"/>
            <p:cNvSpPr>
              <a:spLocks noChangeArrowheads="1"/>
            </p:cNvSpPr>
            <p:nvPr/>
          </p:nvSpPr>
          <p:spPr bwMode="auto">
            <a:xfrm>
              <a:off x="2657472" y="2298698"/>
              <a:ext cx="2195510" cy="4525960"/>
            </a:xfrm>
            <a:custGeom>
              <a:avLst/>
              <a:gdLst>
                <a:gd name="T0" fmla="*/ 5524 w 6099"/>
                <a:gd name="T1" fmla="*/ 3366 h 12573"/>
                <a:gd name="T2" fmla="*/ 5524 w 6099"/>
                <a:gd name="T3" fmla="*/ 3366 h 12573"/>
                <a:gd name="T4" fmla="*/ 4870 w 6099"/>
                <a:gd name="T5" fmla="*/ 3465 h 12573"/>
                <a:gd name="T6" fmla="*/ 2020 w 6099"/>
                <a:gd name="T7" fmla="*/ 139 h 12573"/>
                <a:gd name="T8" fmla="*/ 1545 w 6099"/>
                <a:gd name="T9" fmla="*/ 99 h 12573"/>
                <a:gd name="T10" fmla="*/ 1525 w 6099"/>
                <a:gd name="T11" fmla="*/ 575 h 12573"/>
                <a:gd name="T12" fmla="*/ 4217 w 6099"/>
                <a:gd name="T13" fmla="*/ 3703 h 12573"/>
                <a:gd name="T14" fmla="*/ 2950 w 6099"/>
                <a:gd name="T15" fmla="*/ 3386 h 12573"/>
                <a:gd name="T16" fmla="*/ 1901 w 6099"/>
                <a:gd name="T17" fmla="*/ 1782 h 12573"/>
                <a:gd name="T18" fmla="*/ 1445 w 6099"/>
                <a:gd name="T19" fmla="*/ 1683 h 12573"/>
                <a:gd name="T20" fmla="*/ 1347 w 6099"/>
                <a:gd name="T21" fmla="*/ 2138 h 12573"/>
                <a:gd name="T22" fmla="*/ 2475 w 6099"/>
                <a:gd name="T23" fmla="*/ 3841 h 12573"/>
                <a:gd name="T24" fmla="*/ 2654 w 6099"/>
                <a:gd name="T25" fmla="*/ 3980 h 12573"/>
                <a:gd name="T26" fmla="*/ 4415 w 6099"/>
                <a:gd name="T27" fmla="*/ 4416 h 12573"/>
                <a:gd name="T28" fmla="*/ 3722 w 6099"/>
                <a:gd name="T29" fmla="*/ 6494 h 12573"/>
                <a:gd name="T30" fmla="*/ 2079 w 6099"/>
                <a:gd name="T31" fmla="*/ 5564 h 12573"/>
                <a:gd name="T32" fmla="*/ 1624 w 6099"/>
                <a:gd name="T33" fmla="*/ 5663 h 12573"/>
                <a:gd name="T34" fmla="*/ 99 w 6099"/>
                <a:gd name="T35" fmla="*/ 7840 h 12573"/>
                <a:gd name="T36" fmla="*/ 178 w 6099"/>
                <a:gd name="T37" fmla="*/ 8335 h 12573"/>
                <a:gd name="T38" fmla="*/ 674 w 6099"/>
                <a:gd name="T39" fmla="*/ 8256 h 12573"/>
                <a:gd name="T40" fmla="*/ 2000 w 6099"/>
                <a:gd name="T41" fmla="*/ 6316 h 12573"/>
                <a:gd name="T42" fmla="*/ 3504 w 6099"/>
                <a:gd name="T43" fmla="*/ 7168 h 12573"/>
                <a:gd name="T44" fmla="*/ 3484 w 6099"/>
                <a:gd name="T45" fmla="*/ 7247 h 12573"/>
                <a:gd name="T46" fmla="*/ 3544 w 6099"/>
                <a:gd name="T47" fmla="*/ 7820 h 12573"/>
                <a:gd name="T48" fmla="*/ 1228 w 6099"/>
                <a:gd name="T49" fmla="*/ 12058 h 12573"/>
                <a:gd name="T50" fmla="*/ 1366 w 6099"/>
                <a:gd name="T51" fmla="*/ 12513 h 12573"/>
                <a:gd name="T52" fmla="*/ 1525 w 6099"/>
                <a:gd name="T53" fmla="*/ 12572 h 12573"/>
                <a:gd name="T54" fmla="*/ 1841 w 6099"/>
                <a:gd name="T55" fmla="*/ 12375 h 12573"/>
                <a:gd name="T56" fmla="*/ 4137 w 6099"/>
                <a:gd name="T57" fmla="*/ 8176 h 12573"/>
                <a:gd name="T58" fmla="*/ 4158 w 6099"/>
                <a:gd name="T59" fmla="*/ 8176 h 12573"/>
                <a:gd name="T60" fmla="*/ 4830 w 6099"/>
                <a:gd name="T61" fmla="*/ 7702 h 12573"/>
                <a:gd name="T62" fmla="*/ 5979 w 6099"/>
                <a:gd name="T63" fmla="*/ 4277 h 12573"/>
                <a:gd name="T64" fmla="*/ 5524 w 6099"/>
                <a:gd name="T65" fmla="*/ 3366 h 12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9" h="12573">
                  <a:moveTo>
                    <a:pt x="5524" y="3366"/>
                  </a:moveTo>
                  <a:lnTo>
                    <a:pt x="5524" y="3366"/>
                  </a:lnTo>
                  <a:cubicBezTo>
                    <a:pt x="5286" y="3287"/>
                    <a:pt x="5048" y="3347"/>
                    <a:pt x="4870" y="3465"/>
                  </a:cubicBezTo>
                  <a:cubicBezTo>
                    <a:pt x="2020" y="139"/>
                    <a:pt x="2020" y="139"/>
                    <a:pt x="2020" y="139"/>
                  </a:cubicBezTo>
                  <a:cubicBezTo>
                    <a:pt x="1901" y="0"/>
                    <a:pt x="1683" y="0"/>
                    <a:pt x="1545" y="99"/>
                  </a:cubicBezTo>
                  <a:cubicBezTo>
                    <a:pt x="1426" y="218"/>
                    <a:pt x="1406" y="436"/>
                    <a:pt x="1525" y="575"/>
                  </a:cubicBezTo>
                  <a:cubicBezTo>
                    <a:pt x="4217" y="3703"/>
                    <a:pt x="4217" y="3703"/>
                    <a:pt x="4217" y="3703"/>
                  </a:cubicBezTo>
                  <a:cubicBezTo>
                    <a:pt x="2950" y="3386"/>
                    <a:pt x="2950" y="3386"/>
                    <a:pt x="2950" y="3386"/>
                  </a:cubicBezTo>
                  <a:cubicBezTo>
                    <a:pt x="1901" y="1782"/>
                    <a:pt x="1901" y="1782"/>
                    <a:pt x="1901" y="1782"/>
                  </a:cubicBezTo>
                  <a:cubicBezTo>
                    <a:pt x="1802" y="1624"/>
                    <a:pt x="1604" y="1584"/>
                    <a:pt x="1445" y="1683"/>
                  </a:cubicBezTo>
                  <a:cubicBezTo>
                    <a:pt x="1287" y="1782"/>
                    <a:pt x="1248" y="1980"/>
                    <a:pt x="1347" y="2138"/>
                  </a:cubicBezTo>
                  <a:cubicBezTo>
                    <a:pt x="2475" y="3841"/>
                    <a:pt x="2475" y="3841"/>
                    <a:pt x="2475" y="3841"/>
                  </a:cubicBezTo>
                  <a:cubicBezTo>
                    <a:pt x="2515" y="3921"/>
                    <a:pt x="2575" y="3960"/>
                    <a:pt x="2654" y="3980"/>
                  </a:cubicBezTo>
                  <a:cubicBezTo>
                    <a:pt x="4415" y="4416"/>
                    <a:pt x="4415" y="4416"/>
                    <a:pt x="4415" y="4416"/>
                  </a:cubicBezTo>
                  <a:cubicBezTo>
                    <a:pt x="3722" y="6494"/>
                    <a:pt x="3722" y="6494"/>
                    <a:pt x="3722" y="6494"/>
                  </a:cubicBezTo>
                  <a:cubicBezTo>
                    <a:pt x="2079" y="5564"/>
                    <a:pt x="2079" y="5564"/>
                    <a:pt x="2079" y="5564"/>
                  </a:cubicBezTo>
                  <a:cubicBezTo>
                    <a:pt x="1921" y="5465"/>
                    <a:pt x="1723" y="5524"/>
                    <a:pt x="1624" y="5663"/>
                  </a:cubicBezTo>
                  <a:cubicBezTo>
                    <a:pt x="99" y="7840"/>
                    <a:pt x="99" y="7840"/>
                    <a:pt x="99" y="7840"/>
                  </a:cubicBezTo>
                  <a:cubicBezTo>
                    <a:pt x="0" y="7998"/>
                    <a:pt x="20" y="8216"/>
                    <a:pt x="178" y="8335"/>
                  </a:cubicBezTo>
                  <a:cubicBezTo>
                    <a:pt x="337" y="8434"/>
                    <a:pt x="555" y="8415"/>
                    <a:pt x="674" y="8256"/>
                  </a:cubicBezTo>
                  <a:cubicBezTo>
                    <a:pt x="2000" y="6316"/>
                    <a:pt x="2000" y="6316"/>
                    <a:pt x="2000" y="6316"/>
                  </a:cubicBezTo>
                  <a:cubicBezTo>
                    <a:pt x="3504" y="7168"/>
                    <a:pt x="3504" y="7168"/>
                    <a:pt x="3504" y="7168"/>
                  </a:cubicBezTo>
                  <a:cubicBezTo>
                    <a:pt x="3484" y="7247"/>
                    <a:pt x="3484" y="7247"/>
                    <a:pt x="3484" y="7247"/>
                  </a:cubicBezTo>
                  <a:cubicBezTo>
                    <a:pt x="3406" y="7445"/>
                    <a:pt x="3445" y="7662"/>
                    <a:pt x="3544" y="7820"/>
                  </a:cubicBezTo>
                  <a:cubicBezTo>
                    <a:pt x="1228" y="12058"/>
                    <a:pt x="1228" y="12058"/>
                    <a:pt x="1228" y="12058"/>
                  </a:cubicBezTo>
                  <a:cubicBezTo>
                    <a:pt x="1129" y="12216"/>
                    <a:pt x="1188" y="12434"/>
                    <a:pt x="1366" y="12513"/>
                  </a:cubicBezTo>
                  <a:cubicBezTo>
                    <a:pt x="1426" y="12553"/>
                    <a:pt x="1485" y="12572"/>
                    <a:pt x="1525" y="12572"/>
                  </a:cubicBezTo>
                  <a:cubicBezTo>
                    <a:pt x="1663" y="12572"/>
                    <a:pt x="1783" y="12493"/>
                    <a:pt x="1841" y="12375"/>
                  </a:cubicBezTo>
                  <a:cubicBezTo>
                    <a:pt x="4137" y="8176"/>
                    <a:pt x="4137" y="8176"/>
                    <a:pt x="4137" y="8176"/>
                  </a:cubicBezTo>
                  <a:cubicBezTo>
                    <a:pt x="4137" y="8176"/>
                    <a:pt x="4137" y="8176"/>
                    <a:pt x="4158" y="8176"/>
                  </a:cubicBezTo>
                  <a:cubicBezTo>
                    <a:pt x="4454" y="8176"/>
                    <a:pt x="4732" y="7998"/>
                    <a:pt x="4830" y="7702"/>
                  </a:cubicBezTo>
                  <a:cubicBezTo>
                    <a:pt x="5979" y="4277"/>
                    <a:pt x="5979" y="4277"/>
                    <a:pt x="5979" y="4277"/>
                  </a:cubicBezTo>
                  <a:cubicBezTo>
                    <a:pt x="6098" y="3901"/>
                    <a:pt x="5900" y="3485"/>
                    <a:pt x="5524" y="3366"/>
                  </a:cubicBezTo>
                </a:path>
              </a:pathLst>
            </a:custGeom>
            <a:solidFill>
              <a:schemeClr val="bg1">
                <a:lumMod val="50000"/>
              </a:schemeClr>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5" name="Freeform 3"/>
            <p:cNvSpPr>
              <a:spLocks noChangeArrowheads="1"/>
            </p:cNvSpPr>
            <p:nvPr/>
          </p:nvSpPr>
          <p:spPr bwMode="auto">
            <a:xfrm>
              <a:off x="3989383" y="2441573"/>
              <a:ext cx="1562099" cy="1633536"/>
            </a:xfrm>
            <a:custGeom>
              <a:avLst/>
              <a:gdLst>
                <a:gd name="T0" fmla="*/ 1366 w 4337"/>
                <a:gd name="T1" fmla="*/ 792 h 4536"/>
                <a:gd name="T2" fmla="*/ 1366 w 4337"/>
                <a:gd name="T3" fmla="*/ 792 h 4536"/>
                <a:gd name="T4" fmla="*/ 1386 w 4337"/>
                <a:gd name="T5" fmla="*/ 792 h 4536"/>
                <a:gd name="T6" fmla="*/ 1465 w 4337"/>
                <a:gd name="T7" fmla="*/ 673 h 4536"/>
                <a:gd name="T8" fmla="*/ 3564 w 4337"/>
                <a:gd name="T9" fmla="*/ 554 h 4536"/>
                <a:gd name="T10" fmla="*/ 3802 w 4337"/>
                <a:gd name="T11" fmla="*/ 2752 h 4536"/>
                <a:gd name="T12" fmla="*/ 0 w 4337"/>
                <a:gd name="T13" fmla="*/ 2356 h 4536"/>
                <a:gd name="T14" fmla="*/ 614 w 4337"/>
                <a:gd name="T15" fmla="*/ 1643 h 4536"/>
                <a:gd name="T16" fmla="*/ 178 w 4337"/>
                <a:gd name="T17" fmla="*/ 1267 h 4536"/>
                <a:gd name="T18" fmla="*/ 1366 w 4337"/>
                <a:gd name="T19" fmla="*/ 792 h 4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7" h="4536">
                  <a:moveTo>
                    <a:pt x="1366" y="792"/>
                  </a:moveTo>
                  <a:lnTo>
                    <a:pt x="1366" y="792"/>
                  </a:lnTo>
                  <a:cubicBezTo>
                    <a:pt x="1386" y="792"/>
                    <a:pt x="1386" y="792"/>
                    <a:pt x="1386" y="792"/>
                  </a:cubicBezTo>
                  <a:cubicBezTo>
                    <a:pt x="1406" y="753"/>
                    <a:pt x="1445" y="713"/>
                    <a:pt x="1465" y="673"/>
                  </a:cubicBezTo>
                  <a:cubicBezTo>
                    <a:pt x="2019" y="59"/>
                    <a:pt x="2950" y="0"/>
                    <a:pt x="3564" y="554"/>
                  </a:cubicBezTo>
                  <a:cubicBezTo>
                    <a:pt x="4316" y="1247"/>
                    <a:pt x="4336" y="2138"/>
                    <a:pt x="3802" y="2752"/>
                  </a:cubicBezTo>
                  <a:cubicBezTo>
                    <a:pt x="2218" y="4535"/>
                    <a:pt x="0" y="2356"/>
                    <a:pt x="0" y="2356"/>
                  </a:cubicBezTo>
                  <a:cubicBezTo>
                    <a:pt x="614" y="1643"/>
                    <a:pt x="614" y="1643"/>
                    <a:pt x="614" y="1643"/>
                  </a:cubicBezTo>
                  <a:cubicBezTo>
                    <a:pt x="178" y="1267"/>
                    <a:pt x="178" y="1267"/>
                    <a:pt x="178" y="1267"/>
                  </a:cubicBezTo>
                  <a:lnTo>
                    <a:pt x="1366" y="792"/>
                  </a:lnTo>
                </a:path>
              </a:pathLst>
            </a:custGeom>
            <a:solidFill>
              <a:srgbClr val="F7C586"/>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6" name="Freeform 4"/>
            <p:cNvSpPr>
              <a:spLocks noChangeArrowheads="1"/>
            </p:cNvSpPr>
            <p:nvPr/>
          </p:nvSpPr>
          <p:spPr bwMode="auto">
            <a:xfrm>
              <a:off x="4702169" y="2227261"/>
              <a:ext cx="1012824" cy="1554161"/>
            </a:xfrm>
            <a:custGeom>
              <a:avLst/>
              <a:gdLst>
                <a:gd name="T0" fmla="*/ 376 w 2812"/>
                <a:gd name="T1" fmla="*/ 2317 h 4317"/>
                <a:gd name="T2" fmla="*/ 376 w 2812"/>
                <a:gd name="T3" fmla="*/ 2317 h 4317"/>
                <a:gd name="T4" fmla="*/ 693 w 2812"/>
                <a:gd name="T5" fmla="*/ 1227 h 4317"/>
                <a:gd name="T6" fmla="*/ 336 w 2812"/>
                <a:gd name="T7" fmla="*/ 0 h 4317"/>
                <a:gd name="T8" fmla="*/ 1010 w 2812"/>
                <a:gd name="T9" fmla="*/ 594 h 4317"/>
                <a:gd name="T10" fmla="*/ 2277 w 2812"/>
                <a:gd name="T11" fmla="*/ 3049 h 4317"/>
                <a:gd name="T12" fmla="*/ 475 w 2812"/>
                <a:gd name="T13" fmla="*/ 4316 h 4317"/>
                <a:gd name="T14" fmla="*/ 673 w 2812"/>
                <a:gd name="T15" fmla="*/ 3188 h 4317"/>
                <a:gd name="T16" fmla="*/ 990 w 2812"/>
                <a:gd name="T17" fmla="*/ 2515 h 4317"/>
                <a:gd name="T18" fmla="*/ 376 w 2812"/>
                <a:gd name="T19" fmla="*/ 2812 h 4317"/>
                <a:gd name="T20" fmla="*/ 20 w 2812"/>
                <a:gd name="T21" fmla="*/ 2574 h 4317"/>
                <a:gd name="T22" fmla="*/ 376 w 2812"/>
                <a:gd name="T23" fmla="*/ 2317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2" h="4317">
                  <a:moveTo>
                    <a:pt x="376" y="2317"/>
                  </a:moveTo>
                  <a:lnTo>
                    <a:pt x="376" y="2317"/>
                  </a:lnTo>
                  <a:cubicBezTo>
                    <a:pt x="376" y="2317"/>
                    <a:pt x="1208" y="1703"/>
                    <a:pt x="693" y="1227"/>
                  </a:cubicBezTo>
                  <a:cubicBezTo>
                    <a:pt x="158" y="773"/>
                    <a:pt x="0" y="534"/>
                    <a:pt x="336" y="0"/>
                  </a:cubicBezTo>
                  <a:cubicBezTo>
                    <a:pt x="336" y="0"/>
                    <a:pt x="456" y="277"/>
                    <a:pt x="1010" y="594"/>
                  </a:cubicBezTo>
                  <a:cubicBezTo>
                    <a:pt x="1564" y="891"/>
                    <a:pt x="2811" y="1703"/>
                    <a:pt x="2277" y="3049"/>
                  </a:cubicBezTo>
                  <a:cubicBezTo>
                    <a:pt x="2277" y="3049"/>
                    <a:pt x="1921" y="3960"/>
                    <a:pt x="475" y="4316"/>
                  </a:cubicBezTo>
                  <a:cubicBezTo>
                    <a:pt x="475" y="4316"/>
                    <a:pt x="119" y="3485"/>
                    <a:pt x="673" y="3188"/>
                  </a:cubicBezTo>
                  <a:cubicBezTo>
                    <a:pt x="1129" y="2931"/>
                    <a:pt x="1227" y="2594"/>
                    <a:pt x="990" y="2515"/>
                  </a:cubicBezTo>
                  <a:cubicBezTo>
                    <a:pt x="713" y="2416"/>
                    <a:pt x="376" y="2812"/>
                    <a:pt x="376" y="2812"/>
                  </a:cubicBezTo>
                  <a:cubicBezTo>
                    <a:pt x="20" y="2574"/>
                    <a:pt x="20" y="2574"/>
                    <a:pt x="20" y="2574"/>
                  </a:cubicBezTo>
                  <a:lnTo>
                    <a:pt x="376" y="2317"/>
                  </a:ln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7" name="Freeform 5"/>
            <p:cNvSpPr>
              <a:spLocks noChangeArrowheads="1"/>
            </p:cNvSpPr>
            <p:nvPr/>
          </p:nvSpPr>
          <p:spPr bwMode="auto">
            <a:xfrm>
              <a:off x="4495794" y="2847973"/>
              <a:ext cx="100013" cy="100013"/>
            </a:xfrm>
            <a:custGeom>
              <a:avLst/>
              <a:gdLst>
                <a:gd name="T0" fmla="*/ 79 w 278"/>
                <a:gd name="T1" fmla="*/ 20 h 278"/>
                <a:gd name="T2" fmla="*/ 79 w 278"/>
                <a:gd name="T3" fmla="*/ 20 h 278"/>
                <a:gd name="T4" fmla="*/ 20 w 278"/>
                <a:gd name="T5" fmla="*/ 198 h 278"/>
                <a:gd name="T6" fmla="*/ 198 w 278"/>
                <a:gd name="T7" fmla="*/ 238 h 278"/>
                <a:gd name="T8" fmla="*/ 238 w 278"/>
                <a:gd name="T9" fmla="*/ 79 h 278"/>
                <a:gd name="T10" fmla="*/ 79 w 278"/>
                <a:gd name="T11" fmla="*/ 20 h 278"/>
              </a:gdLst>
              <a:ahLst/>
              <a:cxnLst>
                <a:cxn ang="0">
                  <a:pos x="T0" y="T1"/>
                </a:cxn>
                <a:cxn ang="0">
                  <a:pos x="T2" y="T3"/>
                </a:cxn>
                <a:cxn ang="0">
                  <a:pos x="T4" y="T5"/>
                </a:cxn>
                <a:cxn ang="0">
                  <a:pos x="T6" y="T7"/>
                </a:cxn>
                <a:cxn ang="0">
                  <a:pos x="T8" y="T9"/>
                </a:cxn>
                <a:cxn ang="0">
                  <a:pos x="T10" y="T11"/>
                </a:cxn>
              </a:cxnLst>
              <a:rect l="0" t="0" r="r" b="b"/>
              <a:pathLst>
                <a:path w="278" h="278">
                  <a:moveTo>
                    <a:pt x="79" y="20"/>
                  </a:moveTo>
                  <a:lnTo>
                    <a:pt x="79" y="20"/>
                  </a:lnTo>
                  <a:cubicBezTo>
                    <a:pt x="20" y="59"/>
                    <a:pt x="0" y="138"/>
                    <a:pt x="20" y="198"/>
                  </a:cubicBezTo>
                  <a:cubicBezTo>
                    <a:pt x="59" y="257"/>
                    <a:pt x="138" y="277"/>
                    <a:pt x="198" y="238"/>
                  </a:cubicBezTo>
                  <a:cubicBezTo>
                    <a:pt x="257" y="217"/>
                    <a:pt x="277" y="138"/>
                    <a:pt x="238" y="79"/>
                  </a:cubicBezTo>
                  <a:cubicBezTo>
                    <a:pt x="198" y="20"/>
                    <a:pt x="138" y="0"/>
                    <a:pt x="7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8" name="Freeform 6"/>
            <p:cNvSpPr>
              <a:spLocks noChangeArrowheads="1"/>
            </p:cNvSpPr>
            <p:nvPr/>
          </p:nvSpPr>
          <p:spPr bwMode="auto">
            <a:xfrm>
              <a:off x="4530720" y="2747963"/>
              <a:ext cx="163513" cy="165100"/>
            </a:xfrm>
            <a:custGeom>
              <a:avLst/>
              <a:gdLst>
                <a:gd name="T0" fmla="*/ 39 w 456"/>
                <a:gd name="T1" fmla="*/ 20 h 457"/>
                <a:gd name="T2" fmla="*/ 39 w 456"/>
                <a:gd name="T3" fmla="*/ 20 h 457"/>
                <a:gd name="T4" fmla="*/ 19 w 456"/>
                <a:gd name="T5" fmla="*/ 99 h 457"/>
                <a:gd name="T6" fmla="*/ 336 w 456"/>
                <a:gd name="T7" fmla="*/ 436 h 457"/>
                <a:gd name="T8" fmla="*/ 415 w 456"/>
                <a:gd name="T9" fmla="*/ 436 h 457"/>
                <a:gd name="T10" fmla="*/ 415 w 456"/>
                <a:gd name="T11" fmla="*/ 436 h 457"/>
                <a:gd name="T12" fmla="*/ 435 w 456"/>
                <a:gd name="T13" fmla="*/ 357 h 457"/>
                <a:gd name="T14" fmla="*/ 118 w 456"/>
                <a:gd name="T15" fmla="*/ 20 h 457"/>
                <a:gd name="T16" fmla="*/ 39 w 456"/>
                <a:gd name="T17" fmla="*/ 2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6" h="457">
                  <a:moveTo>
                    <a:pt x="39" y="20"/>
                  </a:moveTo>
                  <a:lnTo>
                    <a:pt x="39" y="20"/>
                  </a:lnTo>
                  <a:cubicBezTo>
                    <a:pt x="0" y="40"/>
                    <a:pt x="0" y="80"/>
                    <a:pt x="19" y="99"/>
                  </a:cubicBezTo>
                  <a:cubicBezTo>
                    <a:pt x="336" y="436"/>
                    <a:pt x="336" y="436"/>
                    <a:pt x="336" y="436"/>
                  </a:cubicBezTo>
                  <a:cubicBezTo>
                    <a:pt x="376" y="456"/>
                    <a:pt x="396" y="456"/>
                    <a:pt x="415" y="436"/>
                  </a:cubicBezTo>
                  <a:lnTo>
                    <a:pt x="415" y="436"/>
                  </a:lnTo>
                  <a:cubicBezTo>
                    <a:pt x="455" y="396"/>
                    <a:pt x="455" y="377"/>
                    <a:pt x="435" y="357"/>
                  </a:cubicBezTo>
                  <a:cubicBezTo>
                    <a:pt x="118" y="20"/>
                    <a:pt x="118" y="20"/>
                    <a:pt x="118" y="20"/>
                  </a:cubicBezTo>
                  <a:cubicBezTo>
                    <a:pt x="79" y="0"/>
                    <a:pt x="59" y="0"/>
                    <a:pt x="3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9" name="Freeform 7"/>
            <p:cNvSpPr>
              <a:spLocks noChangeArrowheads="1"/>
            </p:cNvSpPr>
            <p:nvPr/>
          </p:nvSpPr>
          <p:spPr bwMode="auto">
            <a:xfrm>
              <a:off x="4146550" y="3068638"/>
              <a:ext cx="220663" cy="136525"/>
            </a:xfrm>
            <a:custGeom>
              <a:avLst/>
              <a:gdLst>
                <a:gd name="T0" fmla="*/ 614 w 615"/>
                <a:gd name="T1" fmla="*/ 317 h 378"/>
                <a:gd name="T2" fmla="*/ 614 w 615"/>
                <a:gd name="T3" fmla="*/ 317 h 378"/>
                <a:gd name="T4" fmla="*/ 555 w 615"/>
                <a:gd name="T5" fmla="*/ 258 h 378"/>
                <a:gd name="T6" fmla="*/ 100 w 615"/>
                <a:gd name="T7" fmla="*/ 0 h 378"/>
                <a:gd name="T8" fmla="*/ 0 w 615"/>
                <a:gd name="T9" fmla="*/ 100 h 378"/>
                <a:gd name="T10" fmla="*/ 40 w 615"/>
                <a:gd name="T11" fmla="*/ 139 h 378"/>
                <a:gd name="T12" fmla="*/ 535 w 615"/>
                <a:gd name="T13" fmla="*/ 377 h 378"/>
                <a:gd name="T14" fmla="*/ 614 w 615"/>
                <a:gd name="T15" fmla="*/ 317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5" h="378">
                  <a:moveTo>
                    <a:pt x="614" y="317"/>
                  </a:moveTo>
                  <a:lnTo>
                    <a:pt x="614" y="317"/>
                  </a:lnTo>
                  <a:cubicBezTo>
                    <a:pt x="614" y="297"/>
                    <a:pt x="595" y="258"/>
                    <a:pt x="555" y="258"/>
                  </a:cubicBezTo>
                  <a:cubicBezTo>
                    <a:pt x="317" y="199"/>
                    <a:pt x="159" y="60"/>
                    <a:pt x="100" y="0"/>
                  </a:cubicBezTo>
                  <a:cubicBezTo>
                    <a:pt x="0" y="100"/>
                    <a:pt x="0" y="100"/>
                    <a:pt x="0" y="100"/>
                  </a:cubicBezTo>
                  <a:cubicBezTo>
                    <a:pt x="21" y="119"/>
                    <a:pt x="40" y="119"/>
                    <a:pt x="40" y="139"/>
                  </a:cubicBezTo>
                  <a:cubicBezTo>
                    <a:pt x="139" y="218"/>
                    <a:pt x="297" y="337"/>
                    <a:pt x="535" y="377"/>
                  </a:cubicBezTo>
                  <a:cubicBezTo>
                    <a:pt x="575" y="377"/>
                    <a:pt x="614" y="357"/>
                    <a:pt x="614" y="317"/>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grpSp>
      <p:sp>
        <p:nvSpPr>
          <p:cNvPr id="4" name="文本框 3"/>
          <p:cNvSpPr txBox="1"/>
          <p:nvPr/>
        </p:nvSpPr>
        <p:spPr>
          <a:xfrm>
            <a:off x="4226971" y="514701"/>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注意的要点</a:t>
            </a:r>
            <a:endParaRPr lang="zh-CN" altLang="en-US" sz="2400" dirty="0">
              <a:solidFill>
                <a:srgbClr val="784B23"/>
              </a:solidFill>
              <a:latin typeface="微软雅黑" panose="020B0503020204020204" pitchFamily="34" charset="-122"/>
              <a:ea typeface="微软雅黑" panose="020B0503020204020204" pitchFamily="34" charset="-122"/>
            </a:endParaRPr>
          </a:p>
        </p:txBody>
      </p:sp>
      <p:sp>
        <p:nvSpPr>
          <p:cNvPr id="30" name="Title 20"/>
          <p:cNvSpPr txBox="1"/>
          <p:nvPr/>
        </p:nvSpPr>
        <p:spPr>
          <a:xfrm>
            <a:off x="4071082" y="1850183"/>
            <a:ext cx="1197734" cy="238527"/>
          </a:xfrm>
          <a:prstGeom prst="rect">
            <a:avLst/>
          </a:prstGeom>
        </p:spPr>
        <p:txBody>
          <a:bodyPr vert="horz" wrap="square" lIns="45720" tIns="22860" rIns="45720" bIns="2286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ts val="1500"/>
              </a:lnSpc>
            </a:pPr>
            <a:r>
              <a:rPr lang="en-US" sz="1600" b="1" dirty="0">
                <a:solidFill>
                  <a:schemeClr val="bg1">
                    <a:lumMod val="50000"/>
                  </a:schemeClr>
                </a:solidFill>
                <a:latin typeface="Lato Regular"/>
                <a:ea typeface="微软雅黑" panose="020B0503020204020204" pitchFamily="34" charset="-122"/>
                <a:cs typeface="Lato Regular"/>
              </a:rPr>
              <a:t>01 </a:t>
            </a:r>
            <a:endParaRPr lang="en-US" sz="1600" b="1" dirty="0">
              <a:solidFill>
                <a:schemeClr val="bg1">
                  <a:lumMod val="50000"/>
                </a:schemeClr>
              </a:solidFill>
              <a:latin typeface="Lato Regular"/>
              <a:ea typeface="微软雅黑" panose="020B0503020204020204" pitchFamily="34" charset="-122"/>
              <a:cs typeface="Lato Regular"/>
            </a:endParaRPr>
          </a:p>
        </p:txBody>
      </p:sp>
      <p:sp>
        <p:nvSpPr>
          <p:cNvPr id="32" name="矩形 31"/>
          <p:cNvSpPr/>
          <p:nvPr/>
        </p:nvSpPr>
        <p:spPr>
          <a:xfrm>
            <a:off x="5268816" y="1850183"/>
            <a:ext cx="4040555" cy="862544"/>
          </a:xfrm>
          <a:prstGeom prst="rect">
            <a:avLst/>
          </a:prstGeom>
        </p:spPr>
        <p:txBody>
          <a:bodyPr wrap="square">
            <a:spAutoFit/>
          </a:bodyPr>
          <a:lstStyle/>
          <a:p>
            <a:pPr fontAlgn="base">
              <a:lnSpc>
                <a:spcPts val="1500"/>
              </a:lnSpc>
              <a:spcBef>
                <a:spcPct val="0"/>
              </a:spcBef>
              <a:spcAft>
                <a:spcPct val="0"/>
              </a:spcAft>
            </a:pPr>
            <a:r>
              <a:rPr lang="en-US" altLang="en-US" sz="1600" dirty="0">
                <a:latin typeface="微软雅黑" panose="020B0503020204020204" pitchFamily="34" charset="-122"/>
                <a:ea typeface="微软雅黑" panose="020B0503020204020204" pitchFamily="34" charset="-122"/>
                <a:sym typeface="方正姚体" panose="02010601030101010101" pitchFamily="2" charset="-122"/>
              </a:rPr>
              <a:t>循环可以被终止：</a:t>
            </a:r>
            <a:endParaRPr lang="en-US" altLang="en-US" sz="1600"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endParaRPr lang="en-US" altLang="en-US" sz="1600"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en-US" sz="1600" dirty="0">
                <a:latin typeface="微软雅黑" panose="020B0503020204020204" pitchFamily="34" charset="-122"/>
                <a:ea typeface="微软雅黑" panose="020B0503020204020204" pitchFamily="34" charset="-122"/>
                <a:sym typeface="方正姚体" panose="02010601030101010101" pitchFamily="2" charset="-122"/>
              </a:rPr>
              <a:t>       1. 通过break终止循环 </a:t>
            </a:r>
            <a:endParaRPr lang="en-US" altLang="en-US" sz="1600"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sz="1600" dirty="0">
                <a:latin typeface="微软雅黑" panose="020B0503020204020204" pitchFamily="34" charset="-122"/>
                <a:ea typeface="微软雅黑" panose="020B0503020204020204" pitchFamily="34" charset="-122"/>
                <a:sym typeface="方正姚体" panose="02010601030101010101" pitchFamily="2" charset="-122"/>
              </a:rPr>
              <a:t>       2. </a:t>
            </a:r>
            <a:r>
              <a:rPr lang="zh-CN" altLang="en-US" sz="1600" dirty="0">
                <a:latin typeface="微软雅黑" panose="020B0503020204020204" pitchFamily="34" charset="-122"/>
                <a:ea typeface="微软雅黑" panose="020B0503020204020204" pitchFamily="34" charset="-122"/>
                <a:sym typeface="方正姚体" panose="02010601030101010101" pitchFamily="2" charset="-122"/>
              </a:rPr>
              <a:t>通过</a:t>
            </a:r>
            <a:r>
              <a:rPr lang="en-US" altLang="zh-CN" sz="1600" dirty="0">
                <a:latin typeface="微软雅黑" panose="020B0503020204020204" pitchFamily="34" charset="-122"/>
                <a:ea typeface="微软雅黑" panose="020B0503020204020204" pitchFamily="34" charset="-122"/>
                <a:sym typeface="方正姚体" panose="02010601030101010101" pitchFamily="2" charset="-122"/>
              </a:rPr>
              <a:t>continue</a:t>
            </a:r>
            <a:r>
              <a:rPr lang="zh-CN" altLang="en-US" sz="1600" dirty="0">
                <a:latin typeface="微软雅黑" panose="020B0503020204020204" pitchFamily="34" charset="-122"/>
                <a:ea typeface="微软雅黑" panose="020B0503020204020204" pitchFamily="34" charset="-122"/>
                <a:sym typeface="方正姚体" panose="02010601030101010101" pitchFamily="2" charset="-122"/>
              </a:rPr>
              <a:t>跳过当此循环</a:t>
            </a:r>
            <a:endParaRPr lang="en-US" altLang="zh-CN" sz="1600"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15" name="Title 20"/>
          <p:cNvSpPr txBox="1"/>
          <p:nvPr/>
        </p:nvSpPr>
        <p:spPr>
          <a:xfrm>
            <a:off x="4071082" y="3541538"/>
            <a:ext cx="1197734" cy="238527"/>
          </a:xfrm>
          <a:prstGeom prst="rect">
            <a:avLst/>
          </a:prstGeom>
        </p:spPr>
        <p:txBody>
          <a:bodyPr vert="horz" wrap="square" lIns="45720" tIns="22860" rIns="45720" bIns="2286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ts val="1500"/>
              </a:lnSpc>
            </a:pPr>
            <a:r>
              <a:rPr lang="en-US" altLang="en-US" sz="1600" b="1" dirty="0">
                <a:solidFill>
                  <a:schemeClr val="bg1">
                    <a:lumMod val="50000"/>
                  </a:schemeClr>
                </a:solidFill>
                <a:latin typeface="Lato Regular"/>
                <a:ea typeface="微软雅黑" panose="020B0503020204020204" pitchFamily="34" charset="-122"/>
                <a:cs typeface="Lato Regular"/>
              </a:rPr>
              <a:t>02</a:t>
            </a:r>
            <a:r>
              <a:rPr lang="en-US" sz="1600" b="1" dirty="0">
                <a:solidFill>
                  <a:schemeClr val="bg1">
                    <a:lumMod val="50000"/>
                  </a:schemeClr>
                </a:solidFill>
                <a:latin typeface="Lato Regular"/>
                <a:ea typeface="微软雅黑" panose="020B0503020204020204" pitchFamily="34" charset="-122"/>
                <a:cs typeface="Lato Regular"/>
              </a:rPr>
              <a:t> </a:t>
            </a:r>
            <a:endParaRPr lang="en-US" sz="1600" b="1" dirty="0">
              <a:solidFill>
                <a:schemeClr val="bg1">
                  <a:lumMod val="50000"/>
                </a:schemeClr>
              </a:solidFill>
              <a:latin typeface="Lato Regular"/>
              <a:ea typeface="微软雅黑" panose="020B0503020204020204" pitchFamily="34" charset="-122"/>
              <a:cs typeface="Lato Regular"/>
            </a:endParaRPr>
          </a:p>
        </p:txBody>
      </p:sp>
      <p:sp>
        <p:nvSpPr>
          <p:cNvPr id="16" name="矩形 15"/>
          <p:cNvSpPr/>
          <p:nvPr/>
        </p:nvSpPr>
        <p:spPr>
          <a:xfrm>
            <a:off x="5268816" y="3541537"/>
            <a:ext cx="4283746" cy="861774"/>
          </a:xfrm>
          <a:prstGeom prst="rect">
            <a:avLst/>
          </a:prstGeom>
        </p:spPr>
        <p:txBody>
          <a:bodyPr wrap="square">
            <a:spAutoFit/>
          </a:bodyPr>
          <a:lstStyle/>
          <a:p>
            <a:pPr fontAlgn="base">
              <a:lnSpc>
                <a:spcPts val="1500"/>
              </a:lnSpc>
              <a:spcBef>
                <a:spcPct val="0"/>
              </a:spcBef>
              <a:spcAft>
                <a:spcPct val="0"/>
              </a:spcAft>
            </a:pPr>
            <a:r>
              <a:rPr lang="en-US" altLang="en-US" sz="1600" dirty="0">
                <a:latin typeface="微软雅黑" panose="020B0503020204020204" pitchFamily="34" charset="-122"/>
                <a:ea typeface="微软雅黑" panose="020B0503020204020204" pitchFamily="34" charset="-122"/>
                <a:sym typeface="方正姚体" panose="02010601030101010101" pitchFamily="2" charset="-122"/>
              </a:rPr>
              <a:t>else的执行条件：</a:t>
            </a:r>
            <a:endParaRPr lang="en-US" altLang="en-US" sz="1600"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endParaRPr lang="en-US" altLang="en-US" sz="1600"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en-US" sz="1600" dirty="0">
                <a:latin typeface="微软雅黑" panose="020B0503020204020204" pitchFamily="34" charset="-122"/>
                <a:ea typeface="微软雅黑" panose="020B0503020204020204" pitchFamily="34" charset="-122"/>
                <a:sym typeface="方正姚体" panose="02010601030101010101" pitchFamily="2" charset="-122"/>
              </a:rPr>
              <a:t>只有在循环不是被break终止的情况下才会执行else中的内容</a:t>
            </a:r>
            <a:endParaRPr lang="en-US" altLang="en-US" sz="1600" dirty="0">
              <a:latin typeface="微软雅黑" panose="020B0503020204020204" pitchFamily="34" charset="-122"/>
              <a:ea typeface="微软雅黑" panose="020B0503020204020204" pitchFamily="34" charset="-122"/>
              <a:sym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2613" y="-12589"/>
            <a:ext cx="12192000" cy="6858000"/>
          </a:xfrm>
          <a:prstGeom prst="rect">
            <a:avLst/>
          </a:prstGeom>
          <a:solidFill>
            <a:srgbClr val="F7F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1"/>
          <p:cNvSpPr txBox="1"/>
          <p:nvPr/>
        </p:nvSpPr>
        <p:spPr>
          <a:xfrm>
            <a:off x="9557886" y="0"/>
            <a:ext cx="2634114" cy="3561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600" b="1" i="1" dirty="0"/>
              <a:t>教学监督热线 </a:t>
            </a:r>
            <a:r>
              <a:rPr lang="en-US" altLang="zh-CN" sz="1600" b="1" i="1" dirty="0"/>
              <a:t>400-1567-315</a:t>
            </a:r>
            <a:endParaRPr lang="zh-CN" altLang="en-US" sz="1600" b="1" i="1" dirty="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6196327"/>
            <a:ext cx="1774487" cy="661673"/>
          </a:xfrm>
          <a:prstGeom prst="rect">
            <a:avLst/>
          </a:prstGeom>
        </p:spPr>
      </p:pic>
      <p:grpSp>
        <p:nvGrpSpPr>
          <p:cNvPr id="10" name="Group 10"/>
          <p:cNvGrpSpPr/>
          <p:nvPr/>
        </p:nvGrpSpPr>
        <p:grpSpPr>
          <a:xfrm>
            <a:off x="8281558" y="1333625"/>
            <a:ext cx="3250604" cy="4448109"/>
            <a:chOff x="13970835" y="3543714"/>
            <a:chExt cx="6501208" cy="8896217"/>
          </a:xfrm>
        </p:grpSpPr>
        <p:grpSp>
          <p:nvGrpSpPr>
            <p:cNvPr id="11" name="Group 5"/>
            <p:cNvGrpSpPr/>
            <p:nvPr/>
          </p:nvGrpSpPr>
          <p:grpSpPr>
            <a:xfrm>
              <a:off x="17264877" y="5815634"/>
              <a:ext cx="1947527" cy="1946233"/>
              <a:chOff x="14612205" y="5681418"/>
              <a:chExt cx="2077516" cy="2076135"/>
            </a:xfrm>
          </p:grpSpPr>
          <p:sp>
            <p:nvSpPr>
              <p:cNvPr id="61" name="Freeform 2"/>
              <p:cNvSpPr>
                <a:spLocks noChangeArrowheads="1"/>
              </p:cNvSpPr>
              <p:nvPr/>
            </p:nvSpPr>
            <p:spPr bwMode="auto">
              <a:xfrm>
                <a:off x="14612205" y="5681418"/>
                <a:ext cx="2077516" cy="2076135"/>
              </a:xfrm>
              <a:custGeom>
                <a:avLst/>
                <a:gdLst>
                  <a:gd name="T0" fmla="*/ 4351 w 4352"/>
                  <a:gd name="T1" fmla="*/ 2179 h 4352"/>
                  <a:gd name="T2" fmla="*/ 4351 w 4352"/>
                  <a:gd name="T3" fmla="*/ 2179 h 4352"/>
                  <a:gd name="T4" fmla="*/ 2172 w 4352"/>
                  <a:gd name="T5" fmla="*/ 4351 h 4352"/>
                  <a:gd name="T6" fmla="*/ 0 w 4352"/>
                  <a:gd name="T7" fmla="*/ 2179 h 4352"/>
                  <a:gd name="T8" fmla="*/ 2172 w 4352"/>
                  <a:gd name="T9" fmla="*/ 0 h 4352"/>
                  <a:gd name="T10" fmla="*/ 4351 w 4352"/>
                  <a:gd name="T11" fmla="*/ 2179 h 4352"/>
                </a:gdLst>
                <a:ahLst/>
                <a:cxnLst>
                  <a:cxn ang="0">
                    <a:pos x="T0" y="T1"/>
                  </a:cxn>
                  <a:cxn ang="0">
                    <a:pos x="T2" y="T3"/>
                  </a:cxn>
                  <a:cxn ang="0">
                    <a:pos x="T4" y="T5"/>
                  </a:cxn>
                  <a:cxn ang="0">
                    <a:pos x="T6" y="T7"/>
                  </a:cxn>
                  <a:cxn ang="0">
                    <a:pos x="T8" y="T9"/>
                  </a:cxn>
                  <a:cxn ang="0">
                    <a:pos x="T10" y="T11"/>
                  </a:cxn>
                </a:cxnLst>
                <a:rect l="0" t="0" r="r" b="b"/>
                <a:pathLst>
                  <a:path w="4352" h="4352">
                    <a:moveTo>
                      <a:pt x="4351" y="2179"/>
                    </a:moveTo>
                    <a:lnTo>
                      <a:pt x="4351" y="2179"/>
                    </a:lnTo>
                    <a:cubicBezTo>
                      <a:pt x="4351" y="3378"/>
                      <a:pt x="3377" y="4351"/>
                      <a:pt x="2172" y="4351"/>
                    </a:cubicBezTo>
                    <a:cubicBezTo>
                      <a:pt x="974" y="4351"/>
                      <a:pt x="0" y="3378"/>
                      <a:pt x="0" y="2179"/>
                    </a:cubicBezTo>
                    <a:cubicBezTo>
                      <a:pt x="0" y="974"/>
                      <a:pt x="974" y="0"/>
                      <a:pt x="2172" y="0"/>
                    </a:cubicBezTo>
                    <a:cubicBezTo>
                      <a:pt x="3377" y="0"/>
                      <a:pt x="4351" y="974"/>
                      <a:pt x="4351" y="2179"/>
                    </a:cubicBezTo>
                  </a:path>
                </a:pathLst>
              </a:custGeom>
              <a:solidFill>
                <a:schemeClr val="accent2"/>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62" name="Freeform 3"/>
              <p:cNvSpPr>
                <a:spLocks noChangeArrowheads="1"/>
              </p:cNvSpPr>
              <p:nvPr/>
            </p:nvSpPr>
            <p:spPr bwMode="auto">
              <a:xfrm>
                <a:off x="15111568" y="5990943"/>
                <a:ext cx="1064042" cy="1436028"/>
              </a:xfrm>
              <a:custGeom>
                <a:avLst/>
                <a:gdLst>
                  <a:gd name="T0" fmla="*/ 2232 w 2233"/>
                  <a:gd name="T1" fmla="*/ 1033 h 3014"/>
                  <a:gd name="T2" fmla="*/ 2232 w 2233"/>
                  <a:gd name="T3" fmla="*/ 1033 h 3014"/>
                  <a:gd name="T4" fmla="*/ 1086 w 2233"/>
                  <a:gd name="T5" fmla="*/ 46 h 3014"/>
                  <a:gd name="T6" fmla="*/ 206 w 2233"/>
                  <a:gd name="T7" fmla="*/ 754 h 3014"/>
                  <a:gd name="T8" fmla="*/ 179 w 2233"/>
                  <a:gd name="T9" fmla="*/ 1304 h 3014"/>
                  <a:gd name="T10" fmla="*/ 265 w 2233"/>
                  <a:gd name="T11" fmla="*/ 1423 h 3014"/>
                  <a:gd name="T12" fmla="*/ 27 w 2233"/>
                  <a:gd name="T13" fmla="*/ 1920 h 3014"/>
                  <a:gd name="T14" fmla="*/ 265 w 2233"/>
                  <a:gd name="T15" fmla="*/ 2019 h 3014"/>
                  <a:gd name="T16" fmla="*/ 265 w 2233"/>
                  <a:gd name="T17" fmla="*/ 2331 h 3014"/>
                  <a:gd name="T18" fmla="*/ 649 w 2233"/>
                  <a:gd name="T19" fmla="*/ 2635 h 3014"/>
                  <a:gd name="T20" fmla="*/ 848 w 2233"/>
                  <a:gd name="T21" fmla="*/ 2596 h 3014"/>
                  <a:gd name="T22" fmla="*/ 894 w 2233"/>
                  <a:gd name="T23" fmla="*/ 3013 h 3014"/>
                  <a:gd name="T24" fmla="*/ 2060 w 2233"/>
                  <a:gd name="T25" fmla="*/ 3013 h 3014"/>
                  <a:gd name="T26" fmla="*/ 1888 w 2233"/>
                  <a:gd name="T27" fmla="*/ 2125 h 3014"/>
                  <a:gd name="T28" fmla="*/ 2232 w 2233"/>
                  <a:gd name="T29" fmla="*/ 1033 h 3014"/>
                  <a:gd name="T30" fmla="*/ 941 w 2233"/>
                  <a:gd name="T31" fmla="*/ 1384 h 3014"/>
                  <a:gd name="T32" fmla="*/ 941 w 2233"/>
                  <a:gd name="T33" fmla="*/ 1384 h 3014"/>
                  <a:gd name="T34" fmla="*/ 1338 w 2233"/>
                  <a:gd name="T35" fmla="*/ 913 h 3014"/>
                  <a:gd name="T36" fmla="*/ 504 w 2233"/>
                  <a:gd name="T37" fmla="*/ 913 h 3014"/>
                  <a:gd name="T38" fmla="*/ 1451 w 2233"/>
                  <a:gd name="T39" fmla="*/ 304 h 3014"/>
                  <a:gd name="T40" fmla="*/ 1067 w 2233"/>
                  <a:gd name="T41" fmla="*/ 748 h 3014"/>
                  <a:gd name="T42" fmla="*/ 1881 w 2233"/>
                  <a:gd name="T43" fmla="*/ 748 h 3014"/>
                  <a:gd name="T44" fmla="*/ 941 w 2233"/>
                  <a:gd name="T45" fmla="*/ 1384 h 3014"/>
                  <a:gd name="T46" fmla="*/ 941 w 2233"/>
                  <a:gd name="T47" fmla="*/ 1384 h 3014"/>
                  <a:gd name="T48" fmla="*/ 941 w 2233"/>
                  <a:gd name="T49" fmla="*/ 1384 h 3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33" h="3014">
                    <a:moveTo>
                      <a:pt x="2232" y="1033"/>
                    </a:moveTo>
                    <a:lnTo>
                      <a:pt x="2232" y="1033"/>
                    </a:lnTo>
                    <a:cubicBezTo>
                      <a:pt x="2232" y="198"/>
                      <a:pt x="1557" y="0"/>
                      <a:pt x="1086" y="46"/>
                    </a:cubicBezTo>
                    <a:cubicBezTo>
                      <a:pt x="616" y="92"/>
                      <a:pt x="206" y="337"/>
                      <a:pt x="206" y="754"/>
                    </a:cubicBezTo>
                    <a:cubicBezTo>
                      <a:pt x="206" y="1165"/>
                      <a:pt x="179" y="1304"/>
                      <a:pt x="179" y="1304"/>
                    </a:cubicBezTo>
                    <a:cubicBezTo>
                      <a:pt x="265" y="1423"/>
                      <a:pt x="265" y="1423"/>
                      <a:pt x="265" y="1423"/>
                    </a:cubicBezTo>
                    <a:cubicBezTo>
                      <a:pt x="265" y="1423"/>
                      <a:pt x="0" y="1860"/>
                      <a:pt x="27" y="1920"/>
                    </a:cubicBezTo>
                    <a:cubicBezTo>
                      <a:pt x="47" y="1980"/>
                      <a:pt x="265" y="2019"/>
                      <a:pt x="265" y="2019"/>
                    </a:cubicBezTo>
                    <a:cubicBezTo>
                      <a:pt x="265" y="2019"/>
                      <a:pt x="285" y="2046"/>
                      <a:pt x="265" y="2331"/>
                    </a:cubicBezTo>
                    <a:cubicBezTo>
                      <a:pt x="245" y="2648"/>
                      <a:pt x="477" y="2662"/>
                      <a:pt x="649" y="2635"/>
                    </a:cubicBezTo>
                    <a:cubicBezTo>
                      <a:pt x="729" y="2622"/>
                      <a:pt x="788" y="2609"/>
                      <a:pt x="848" y="2596"/>
                    </a:cubicBezTo>
                    <a:cubicBezTo>
                      <a:pt x="894" y="3013"/>
                      <a:pt x="894" y="3013"/>
                      <a:pt x="894" y="3013"/>
                    </a:cubicBezTo>
                    <a:cubicBezTo>
                      <a:pt x="2060" y="3013"/>
                      <a:pt x="2060" y="3013"/>
                      <a:pt x="2060" y="3013"/>
                    </a:cubicBezTo>
                    <a:cubicBezTo>
                      <a:pt x="1888" y="2125"/>
                      <a:pt x="1888" y="2125"/>
                      <a:pt x="1888" y="2125"/>
                    </a:cubicBezTo>
                    <a:cubicBezTo>
                      <a:pt x="1961" y="1840"/>
                      <a:pt x="2232" y="1668"/>
                      <a:pt x="2232" y="1033"/>
                    </a:cubicBezTo>
                    <a:close/>
                    <a:moveTo>
                      <a:pt x="941" y="1384"/>
                    </a:moveTo>
                    <a:lnTo>
                      <a:pt x="941" y="1384"/>
                    </a:lnTo>
                    <a:cubicBezTo>
                      <a:pt x="1338" y="913"/>
                      <a:pt x="1338" y="913"/>
                      <a:pt x="1338" y="913"/>
                    </a:cubicBezTo>
                    <a:cubicBezTo>
                      <a:pt x="504" y="913"/>
                      <a:pt x="504" y="913"/>
                      <a:pt x="504" y="913"/>
                    </a:cubicBezTo>
                    <a:cubicBezTo>
                      <a:pt x="1451" y="304"/>
                      <a:pt x="1451" y="304"/>
                      <a:pt x="1451" y="304"/>
                    </a:cubicBezTo>
                    <a:cubicBezTo>
                      <a:pt x="1067" y="748"/>
                      <a:pt x="1067" y="748"/>
                      <a:pt x="1067" y="748"/>
                    </a:cubicBezTo>
                    <a:cubicBezTo>
                      <a:pt x="1881" y="748"/>
                      <a:pt x="1881" y="748"/>
                      <a:pt x="1881" y="748"/>
                    </a:cubicBezTo>
                    <a:lnTo>
                      <a:pt x="941" y="1384"/>
                    </a:lnTo>
                    <a:close/>
                    <a:moveTo>
                      <a:pt x="941" y="1384"/>
                    </a:moveTo>
                    <a:lnTo>
                      <a:pt x="941" y="1384"/>
                    </a:ln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grpSp>
        <p:sp>
          <p:nvSpPr>
            <p:cNvPr id="12" name="Freeform 4"/>
            <p:cNvSpPr>
              <a:spLocks noChangeArrowheads="1"/>
            </p:cNvSpPr>
            <p:nvPr/>
          </p:nvSpPr>
          <p:spPr bwMode="auto">
            <a:xfrm>
              <a:off x="15002597" y="3543714"/>
              <a:ext cx="1544590" cy="1539615"/>
            </a:xfrm>
            <a:custGeom>
              <a:avLst/>
              <a:gdLst>
                <a:gd name="T0" fmla="*/ 3451 w 3452"/>
                <a:gd name="T1" fmla="*/ 1722 h 3444"/>
                <a:gd name="T2" fmla="*/ 3451 w 3452"/>
                <a:gd name="T3" fmla="*/ 1722 h 3444"/>
                <a:gd name="T4" fmla="*/ 1722 w 3452"/>
                <a:gd name="T5" fmla="*/ 3443 h 3444"/>
                <a:gd name="T6" fmla="*/ 0 w 3452"/>
                <a:gd name="T7" fmla="*/ 1722 h 3444"/>
                <a:gd name="T8" fmla="*/ 1722 w 3452"/>
                <a:gd name="T9" fmla="*/ 0 h 3444"/>
                <a:gd name="T10" fmla="*/ 3451 w 3452"/>
                <a:gd name="T11" fmla="*/ 1722 h 3444"/>
              </a:gdLst>
              <a:ahLst/>
              <a:cxnLst>
                <a:cxn ang="0">
                  <a:pos x="T0" y="T1"/>
                </a:cxn>
                <a:cxn ang="0">
                  <a:pos x="T2" y="T3"/>
                </a:cxn>
                <a:cxn ang="0">
                  <a:pos x="T4" y="T5"/>
                </a:cxn>
                <a:cxn ang="0">
                  <a:pos x="T6" y="T7"/>
                </a:cxn>
                <a:cxn ang="0">
                  <a:pos x="T8" y="T9"/>
                </a:cxn>
                <a:cxn ang="0">
                  <a:pos x="T10" y="T11"/>
                </a:cxn>
              </a:cxnLst>
              <a:rect l="0" t="0" r="r" b="b"/>
              <a:pathLst>
                <a:path w="3452" h="3444">
                  <a:moveTo>
                    <a:pt x="3451" y="1722"/>
                  </a:moveTo>
                  <a:lnTo>
                    <a:pt x="3451" y="1722"/>
                  </a:lnTo>
                  <a:cubicBezTo>
                    <a:pt x="3451" y="2675"/>
                    <a:pt x="2676" y="3443"/>
                    <a:pt x="1722" y="3443"/>
                  </a:cubicBezTo>
                  <a:cubicBezTo>
                    <a:pt x="775" y="3443"/>
                    <a:pt x="0" y="2675"/>
                    <a:pt x="0" y="1722"/>
                  </a:cubicBezTo>
                  <a:cubicBezTo>
                    <a:pt x="0" y="768"/>
                    <a:pt x="775" y="0"/>
                    <a:pt x="1722" y="0"/>
                  </a:cubicBezTo>
                  <a:cubicBezTo>
                    <a:pt x="2676" y="0"/>
                    <a:pt x="3451" y="768"/>
                    <a:pt x="3451" y="1722"/>
                  </a:cubicBezTo>
                </a:path>
              </a:pathLst>
            </a:custGeom>
            <a:solidFill>
              <a:schemeClr val="accent4"/>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3" name="Freeform 5"/>
            <p:cNvSpPr>
              <a:spLocks noChangeArrowheads="1"/>
            </p:cNvSpPr>
            <p:nvPr/>
          </p:nvSpPr>
          <p:spPr bwMode="auto">
            <a:xfrm>
              <a:off x="15766991" y="4272070"/>
              <a:ext cx="464167" cy="509257"/>
            </a:xfrm>
            <a:custGeom>
              <a:avLst/>
              <a:gdLst>
                <a:gd name="T0" fmla="*/ 914 w 1040"/>
                <a:gd name="T1" fmla="*/ 483 h 1140"/>
                <a:gd name="T2" fmla="*/ 914 w 1040"/>
                <a:gd name="T3" fmla="*/ 483 h 1140"/>
                <a:gd name="T4" fmla="*/ 583 w 1040"/>
                <a:gd name="T5" fmla="*/ 139 h 1140"/>
                <a:gd name="T6" fmla="*/ 106 w 1040"/>
                <a:gd name="T7" fmla="*/ 126 h 1140"/>
                <a:gd name="T8" fmla="*/ 6 w 1040"/>
                <a:gd name="T9" fmla="*/ 225 h 1140"/>
                <a:gd name="T10" fmla="*/ 0 w 1040"/>
                <a:gd name="T11" fmla="*/ 225 h 1140"/>
                <a:gd name="T12" fmla="*/ 146 w 1040"/>
                <a:gd name="T13" fmla="*/ 377 h 1140"/>
                <a:gd name="T14" fmla="*/ 152 w 1040"/>
                <a:gd name="T15" fmla="*/ 377 h 1140"/>
                <a:gd name="T16" fmla="*/ 252 w 1040"/>
                <a:gd name="T17" fmla="*/ 278 h 1140"/>
                <a:gd name="T18" fmla="*/ 430 w 1040"/>
                <a:gd name="T19" fmla="*/ 285 h 1140"/>
                <a:gd name="T20" fmla="*/ 761 w 1040"/>
                <a:gd name="T21" fmla="*/ 629 h 1140"/>
                <a:gd name="T22" fmla="*/ 761 w 1040"/>
                <a:gd name="T23" fmla="*/ 808 h 1140"/>
                <a:gd name="T24" fmla="*/ 702 w 1040"/>
                <a:gd name="T25" fmla="*/ 861 h 1140"/>
                <a:gd name="T26" fmla="*/ 523 w 1040"/>
                <a:gd name="T27" fmla="*/ 854 h 1140"/>
                <a:gd name="T28" fmla="*/ 377 w 1040"/>
                <a:gd name="T29" fmla="*/ 702 h 1140"/>
                <a:gd name="T30" fmla="*/ 146 w 1040"/>
                <a:gd name="T31" fmla="*/ 761 h 1140"/>
                <a:gd name="T32" fmla="*/ 371 w 1040"/>
                <a:gd name="T33" fmla="*/ 1000 h 1140"/>
                <a:gd name="T34" fmla="*/ 847 w 1040"/>
                <a:gd name="T35" fmla="*/ 1006 h 1140"/>
                <a:gd name="T36" fmla="*/ 900 w 1040"/>
                <a:gd name="T37" fmla="*/ 953 h 1140"/>
                <a:gd name="T38" fmla="*/ 914 w 1040"/>
                <a:gd name="T39" fmla="*/ 483 h 1140"/>
                <a:gd name="T40" fmla="*/ 914 w 1040"/>
                <a:gd name="T41" fmla="*/ 483 h 1140"/>
                <a:gd name="T42" fmla="*/ 914 w 1040"/>
                <a:gd name="T43" fmla="*/ 483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40" h="1140">
                  <a:moveTo>
                    <a:pt x="914" y="483"/>
                  </a:moveTo>
                  <a:lnTo>
                    <a:pt x="914" y="483"/>
                  </a:lnTo>
                  <a:cubicBezTo>
                    <a:pt x="583" y="139"/>
                    <a:pt x="583" y="139"/>
                    <a:pt x="583" y="139"/>
                  </a:cubicBezTo>
                  <a:cubicBezTo>
                    <a:pt x="450" y="6"/>
                    <a:pt x="238" y="0"/>
                    <a:pt x="106" y="126"/>
                  </a:cubicBezTo>
                  <a:cubicBezTo>
                    <a:pt x="6" y="225"/>
                    <a:pt x="6" y="225"/>
                    <a:pt x="6" y="225"/>
                  </a:cubicBezTo>
                  <a:cubicBezTo>
                    <a:pt x="6" y="225"/>
                    <a:pt x="6" y="225"/>
                    <a:pt x="0" y="225"/>
                  </a:cubicBezTo>
                  <a:cubicBezTo>
                    <a:pt x="146" y="377"/>
                    <a:pt x="146" y="377"/>
                    <a:pt x="146" y="377"/>
                  </a:cubicBezTo>
                  <a:cubicBezTo>
                    <a:pt x="146" y="377"/>
                    <a:pt x="146" y="377"/>
                    <a:pt x="152" y="377"/>
                  </a:cubicBezTo>
                  <a:cubicBezTo>
                    <a:pt x="252" y="278"/>
                    <a:pt x="252" y="278"/>
                    <a:pt x="252" y="278"/>
                  </a:cubicBezTo>
                  <a:cubicBezTo>
                    <a:pt x="305" y="232"/>
                    <a:pt x="384" y="232"/>
                    <a:pt x="430" y="285"/>
                  </a:cubicBezTo>
                  <a:cubicBezTo>
                    <a:pt x="761" y="629"/>
                    <a:pt x="761" y="629"/>
                    <a:pt x="761" y="629"/>
                  </a:cubicBezTo>
                  <a:cubicBezTo>
                    <a:pt x="808" y="675"/>
                    <a:pt x="808" y="755"/>
                    <a:pt x="761" y="808"/>
                  </a:cubicBezTo>
                  <a:cubicBezTo>
                    <a:pt x="702" y="861"/>
                    <a:pt x="702" y="861"/>
                    <a:pt x="702" y="861"/>
                  </a:cubicBezTo>
                  <a:cubicBezTo>
                    <a:pt x="655" y="907"/>
                    <a:pt x="569" y="907"/>
                    <a:pt x="523" y="854"/>
                  </a:cubicBezTo>
                  <a:cubicBezTo>
                    <a:pt x="377" y="702"/>
                    <a:pt x="377" y="702"/>
                    <a:pt x="377" y="702"/>
                  </a:cubicBezTo>
                  <a:cubicBezTo>
                    <a:pt x="305" y="741"/>
                    <a:pt x="225" y="761"/>
                    <a:pt x="146" y="761"/>
                  </a:cubicBezTo>
                  <a:cubicBezTo>
                    <a:pt x="371" y="1000"/>
                    <a:pt x="371" y="1000"/>
                    <a:pt x="371" y="1000"/>
                  </a:cubicBezTo>
                  <a:cubicBezTo>
                    <a:pt x="503" y="1132"/>
                    <a:pt x="715" y="1139"/>
                    <a:pt x="847" y="1006"/>
                  </a:cubicBezTo>
                  <a:cubicBezTo>
                    <a:pt x="900" y="953"/>
                    <a:pt x="900" y="953"/>
                    <a:pt x="900" y="953"/>
                  </a:cubicBezTo>
                  <a:cubicBezTo>
                    <a:pt x="1033" y="827"/>
                    <a:pt x="1039" y="616"/>
                    <a:pt x="914" y="483"/>
                  </a:cubicBezTo>
                  <a:close/>
                  <a:moveTo>
                    <a:pt x="914" y="483"/>
                  </a:moveTo>
                  <a:lnTo>
                    <a:pt x="914" y="483"/>
                  </a:ln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4" name="Freeform 6"/>
            <p:cNvSpPr>
              <a:spLocks noChangeArrowheads="1"/>
            </p:cNvSpPr>
            <p:nvPr/>
          </p:nvSpPr>
          <p:spPr bwMode="auto">
            <a:xfrm>
              <a:off x="15316650" y="3841767"/>
              <a:ext cx="503671" cy="471754"/>
            </a:xfrm>
            <a:custGeom>
              <a:avLst/>
              <a:gdLst>
                <a:gd name="T0" fmla="*/ 278 w 1127"/>
                <a:gd name="T1" fmla="*/ 337 h 1060"/>
                <a:gd name="T2" fmla="*/ 278 w 1127"/>
                <a:gd name="T3" fmla="*/ 337 h 1060"/>
                <a:gd name="T4" fmla="*/ 338 w 1127"/>
                <a:gd name="T5" fmla="*/ 278 h 1060"/>
                <a:gd name="T6" fmla="*/ 517 w 1127"/>
                <a:gd name="T7" fmla="*/ 284 h 1060"/>
                <a:gd name="T8" fmla="*/ 848 w 1127"/>
                <a:gd name="T9" fmla="*/ 629 h 1060"/>
                <a:gd name="T10" fmla="*/ 848 w 1127"/>
                <a:gd name="T11" fmla="*/ 807 h 1060"/>
                <a:gd name="T12" fmla="*/ 742 w 1127"/>
                <a:gd name="T13" fmla="*/ 907 h 1060"/>
                <a:gd name="T14" fmla="*/ 742 w 1127"/>
                <a:gd name="T15" fmla="*/ 907 h 1060"/>
                <a:gd name="T16" fmla="*/ 888 w 1127"/>
                <a:gd name="T17" fmla="*/ 1059 h 1060"/>
                <a:gd name="T18" fmla="*/ 888 w 1127"/>
                <a:gd name="T19" fmla="*/ 1053 h 1060"/>
                <a:gd name="T20" fmla="*/ 987 w 1127"/>
                <a:gd name="T21" fmla="*/ 960 h 1060"/>
                <a:gd name="T22" fmla="*/ 1000 w 1127"/>
                <a:gd name="T23" fmla="*/ 483 h 1060"/>
                <a:gd name="T24" fmla="*/ 669 w 1127"/>
                <a:gd name="T25" fmla="*/ 139 h 1060"/>
                <a:gd name="T26" fmla="*/ 192 w 1127"/>
                <a:gd name="T27" fmla="*/ 132 h 1060"/>
                <a:gd name="T28" fmla="*/ 139 w 1127"/>
                <a:gd name="T29" fmla="*/ 185 h 1060"/>
                <a:gd name="T30" fmla="*/ 126 w 1127"/>
                <a:gd name="T31" fmla="*/ 655 h 1060"/>
                <a:gd name="T32" fmla="*/ 358 w 1127"/>
                <a:gd name="T33" fmla="*/ 900 h 1060"/>
                <a:gd name="T34" fmla="*/ 424 w 1127"/>
                <a:gd name="T35" fmla="*/ 668 h 1060"/>
                <a:gd name="T36" fmla="*/ 278 w 1127"/>
                <a:gd name="T37" fmla="*/ 516 h 1060"/>
                <a:gd name="T38" fmla="*/ 278 w 1127"/>
                <a:gd name="T39" fmla="*/ 337 h 1060"/>
                <a:gd name="T40" fmla="*/ 278 w 1127"/>
                <a:gd name="T41" fmla="*/ 337 h 1060"/>
                <a:gd name="T42" fmla="*/ 278 w 1127"/>
                <a:gd name="T43" fmla="*/ 337 h 1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27" h="1060">
                  <a:moveTo>
                    <a:pt x="278" y="337"/>
                  </a:moveTo>
                  <a:lnTo>
                    <a:pt x="278" y="337"/>
                  </a:lnTo>
                  <a:cubicBezTo>
                    <a:pt x="338" y="278"/>
                    <a:pt x="338" y="278"/>
                    <a:pt x="338" y="278"/>
                  </a:cubicBezTo>
                  <a:cubicBezTo>
                    <a:pt x="384" y="231"/>
                    <a:pt x="470" y="231"/>
                    <a:pt x="517" y="284"/>
                  </a:cubicBezTo>
                  <a:cubicBezTo>
                    <a:pt x="848" y="629"/>
                    <a:pt x="848" y="629"/>
                    <a:pt x="848" y="629"/>
                  </a:cubicBezTo>
                  <a:cubicBezTo>
                    <a:pt x="894" y="682"/>
                    <a:pt x="894" y="761"/>
                    <a:pt x="848" y="807"/>
                  </a:cubicBezTo>
                  <a:cubicBezTo>
                    <a:pt x="742" y="907"/>
                    <a:pt x="742" y="907"/>
                    <a:pt x="742" y="907"/>
                  </a:cubicBezTo>
                  <a:lnTo>
                    <a:pt x="742" y="907"/>
                  </a:lnTo>
                  <a:cubicBezTo>
                    <a:pt x="888" y="1059"/>
                    <a:pt x="888" y="1059"/>
                    <a:pt x="888" y="1059"/>
                  </a:cubicBezTo>
                  <a:cubicBezTo>
                    <a:pt x="888" y="1059"/>
                    <a:pt x="888" y="1059"/>
                    <a:pt x="888" y="1053"/>
                  </a:cubicBezTo>
                  <a:cubicBezTo>
                    <a:pt x="987" y="960"/>
                    <a:pt x="987" y="960"/>
                    <a:pt x="987" y="960"/>
                  </a:cubicBezTo>
                  <a:cubicBezTo>
                    <a:pt x="1119" y="827"/>
                    <a:pt x="1126" y="615"/>
                    <a:pt x="1000" y="483"/>
                  </a:cubicBezTo>
                  <a:cubicBezTo>
                    <a:pt x="669" y="139"/>
                    <a:pt x="669" y="139"/>
                    <a:pt x="669" y="139"/>
                  </a:cubicBezTo>
                  <a:cubicBezTo>
                    <a:pt x="537" y="6"/>
                    <a:pt x="325" y="0"/>
                    <a:pt x="192" y="132"/>
                  </a:cubicBezTo>
                  <a:cubicBezTo>
                    <a:pt x="139" y="185"/>
                    <a:pt x="139" y="185"/>
                    <a:pt x="139" y="185"/>
                  </a:cubicBezTo>
                  <a:cubicBezTo>
                    <a:pt x="7" y="311"/>
                    <a:pt x="0" y="523"/>
                    <a:pt x="126" y="655"/>
                  </a:cubicBezTo>
                  <a:cubicBezTo>
                    <a:pt x="358" y="900"/>
                    <a:pt x="358" y="900"/>
                    <a:pt x="358" y="900"/>
                  </a:cubicBezTo>
                  <a:cubicBezTo>
                    <a:pt x="358" y="814"/>
                    <a:pt x="384" y="735"/>
                    <a:pt x="424" y="668"/>
                  </a:cubicBezTo>
                  <a:cubicBezTo>
                    <a:pt x="278" y="516"/>
                    <a:pt x="278" y="516"/>
                    <a:pt x="278" y="516"/>
                  </a:cubicBezTo>
                  <a:cubicBezTo>
                    <a:pt x="232" y="463"/>
                    <a:pt x="232" y="384"/>
                    <a:pt x="278" y="337"/>
                  </a:cubicBezTo>
                  <a:close/>
                  <a:moveTo>
                    <a:pt x="278" y="337"/>
                  </a:moveTo>
                  <a:lnTo>
                    <a:pt x="278" y="337"/>
                  </a:ln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5" name="Freeform 7"/>
            <p:cNvSpPr>
              <a:spLocks noChangeArrowheads="1"/>
            </p:cNvSpPr>
            <p:nvPr/>
          </p:nvSpPr>
          <p:spPr bwMode="auto">
            <a:xfrm>
              <a:off x="15506267" y="4100344"/>
              <a:ext cx="464167" cy="477675"/>
            </a:xfrm>
            <a:custGeom>
              <a:avLst/>
              <a:gdLst>
                <a:gd name="T0" fmla="*/ 1040 w 1041"/>
                <a:gd name="T1" fmla="*/ 841 h 1073"/>
                <a:gd name="T2" fmla="*/ 1040 w 1041"/>
                <a:gd name="T3" fmla="*/ 841 h 1073"/>
                <a:gd name="T4" fmla="*/ 894 w 1041"/>
                <a:gd name="T5" fmla="*/ 695 h 1073"/>
                <a:gd name="T6" fmla="*/ 788 w 1041"/>
                <a:gd name="T7" fmla="*/ 794 h 1073"/>
                <a:gd name="T8" fmla="*/ 609 w 1041"/>
                <a:gd name="T9" fmla="*/ 788 h 1073"/>
                <a:gd name="T10" fmla="*/ 278 w 1041"/>
                <a:gd name="T11" fmla="*/ 443 h 1073"/>
                <a:gd name="T12" fmla="*/ 285 w 1041"/>
                <a:gd name="T13" fmla="*/ 265 h 1073"/>
                <a:gd name="T14" fmla="*/ 404 w 1041"/>
                <a:gd name="T15" fmla="*/ 152 h 1073"/>
                <a:gd name="T16" fmla="*/ 258 w 1041"/>
                <a:gd name="T17" fmla="*/ 0 h 1073"/>
                <a:gd name="T18" fmla="*/ 139 w 1041"/>
                <a:gd name="T19" fmla="*/ 119 h 1073"/>
                <a:gd name="T20" fmla="*/ 126 w 1041"/>
                <a:gd name="T21" fmla="*/ 589 h 1073"/>
                <a:gd name="T22" fmla="*/ 464 w 1041"/>
                <a:gd name="T23" fmla="*/ 933 h 1073"/>
                <a:gd name="T24" fmla="*/ 934 w 1041"/>
                <a:gd name="T25" fmla="*/ 947 h 1073"/>
                <a:gd name="T26" fmla="*/ 1040 w 1041"/>
                <a:gd name="T27" fmla="*/ 841 h 1073"/>
                <a:gd name="T28" fmla="*/ 1040 w 1041"/>
                <a:gd name="T29" fmla="*/ 841 h 1073"/>
                <a:gd name="T30" fmla="*/ 1040 w 1041"/>
                <a:gd name="T31" fmla="*/ 841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1" h="1073">
                  <a:moveTo>
                    <a:pt x="1040" y="841"/>
                  </a:moveTo>
                  <a:lnTo>
                    <a:pt x="1040" y="841"/>
                  </a:lnTo>
                  <a:cubicBezTo>
                    <a:pt x="894" y="695"/>
                    <a:pt x="894" y="695"/>
                    <a:pt x="894" y="695"/>
                  </a:cubicBezTo>
                  <a:cubicBezTo>
                    <a:pt x="788" y="794"/>
                    <a:pt x="788" y="794"/>
                    <a:pt x="788" y="794"/>
                  </a:cubicBezTo>
                  <a:cubicBezTo>
                    <a:pt x="742" y="841"/>
                    <a:pt x="662" y="841"/>
                    <a:pt x="609" y="788"/>
                  </a:cubicBezTo>
                  <a:cubicBezTo>
                    <a:pt x="278" y="443"/>
                    <a:pt x="278" y="443"/>
                    <a:pt x="278" y="443"/>
                  </a:cubicBezTo>
                  <a:cubicBezTo>
                    <a:pt x="232" y="397"/>
                    <a:pt x="232" y="318"/>
                    <a:pt x="285" y="265"/>
                  </a:cubicBezTo>
                  <a:cubicBezTo>
                    <a:pt x="404" y="152"/>
                    <a:pt x="404" y="152"/>
                    <a:pt x="404" y="152"/>
                  </a:cubicBezTo>
                  <a:cubicBezTo>
                    <a:pt x="258" y="0"/>
                    <a:pt x="258" y="0"/>
                    <a:pt x="258" y="0"/>
                  </a:cubicBezTo>
                  <a:cubicBezTo>
                    <a:pt x="139" y="119"/>
                    <a:pt x="139" y="119"/>
                    <a:pt x="139" y="119"/>
                  </a:cubicBezTo>
                  <a:cubicBezTo>
                    <a:pt x="7" y="245"/>
                    <a:pt x="0" y="457"/>
                    <a:pt x="126" y="589"/>
                  </a:cubicBezTo>
                  <a:cubicBezTo>
                    <a:pt x="464" y="933"/>
                    <a:pt x="464" y="933"/>
                    <a:pt x="464" y="933"/>
                  </a:cubicBezTo>
                  <a:cubicBezTo>
                    <a:pt x="589" y="1066"/>
                    <a:pt x="801" y="1072"/>
                    <a:pt x="934" y="947"/>
                  </a:cubicBezTo>
                  <a:lnTo>
                    <a:pt x="1040" y="841"/>
                  </a:lnTo>
                  <a:close/>
                  <a:moveTo>
                    <a:pt x="1040" y="841"/>
                  </a:moveTo>
                  <a:lnTo>
                    <a:pt x="1040" y="841"/>
                  </a:ln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grpSp>
          <p:nvGrpSpPr>
            <p:cNvPr id="16" name="Group 6"/>
            <p:cNvGrpSpPr/>
            <p:nvPr/>
          </p:nvGrpSpPr>
          <p:grpSpPr>
            <a:xfrm>
              <a:off x="16751331" y="4254306"/>
              <a:ext cx="1289792" cy="1286961"/>
              <a:chOff x="14064382" y="4015878"/>
              <a:chExt cx="1375880" cy="1372860"/>
            </a:xfrm>
          </p:grpSpPr>
          <p:sp>
            <p:nvSpPr>
              <p:cNvPr id="59" name="Freeform 8"/>
              <p:cNvSpPr>
                <a:spLocks noChangeArrowheads="1"/>
              </p:cNvSpPr>
              <p:nvPr/>
            </p:nvSpPr>
            <p:spPr bwMode="auto">
              <a:xfrm>
                <a:off x="14064382" y="4015878"/>
                <a:ext cx="1375880" cy="1372860"/>
              </a:xfrm>
              <a:custGeom>
                <a:avLst/>
                <a:gdLst>
                  <a:gd name="T0" fmla="*/ 2881 w 2882"/>
                  <a:gd name="T1" fmla="*/ 1437 h 2881"/>
                  <a:gd name="T2" fmla="*/ 2881 w 2882"/>
                  <a:gd name="T3" fmla="*/ 1437 h 2881"/>
                  <a:gd name="T4" fmla="*/ 1444 w 2882"/>
                  <a:gd name="T5" fmla="*/ 2880 h 2881"/>
                  <a:gd name="T6" fmla="*/ 0 w 2882"/>
                  <a:gd name="T7" fmla="*/ 1437 h 2881"/>
                  <a:gd name="T8" fmla="*/ 1444 w 2882"/>
                  <a:gd name="T9" fmla="*/ 0 h 2881"/>
                  <a:gd name="T10" fmla="*/ 2881 w 2882"/>
                  <a:gd name="T11" fmla="*/ 1437 h 2881"/>
                </a:gdLst>
                <a:ahLst/>
                <a:cxnLst>
                  <a:cxn ang="0">
                    <a:pos x="T0" y="T1"/>
                  </a:cxn>
                  <a:cxn ang="0">
                    <a:pos x="T2" y="T3"/>
                  </a:cxn>
                  <a:cxn ang="0">
                    <a:pos x="T4" y="T5"/>
                  </a:cxn>
                  <a:cxn ang="0">
                    <a:pos x="T6" y="T7"/>
                  </a:cxn>
                  <a:cxn ang="0">
                    <a:pos x="T8" y="T9"/>
                  </a:cxn>
                  <a:cxn ang="0">
                    <a:pos x="T10" y="T11"/>
                  </a:cxn>
                </a:cxnLst>
                <a:rect l="0" t="0" r="r" b="b"/>
                <a:pathLst>
                  <a:path w="2882" h="2881">
                    <a:moveTo>
                      <a:pt x="2881" y="1437"/>
                    </a:moveTo>
                    <a:lnTo>
                      <a:pt x="2881" y="1437"/>
                    </a:lnTo>
                    <a:cubicBezTo>
                      <a:pt x="2881" y="2231"/>
                      <a:pt x="2239" y="2880"/>
                      <a:pt x="1444" y="2880"/>
                    </a:cubicBezTo>
                    <a:cubicBezTo>
                      <a:pt x="649" y="2880"/>
                      <a:pt x="0" y="2231"/>
                      <a:pt x="0" y="1437"/>
                    </a:cubicBezTo>
                    <a:cubicBezTo>
                      <a:pt x="0" y="642"/>
                      <a:pt x="649" y="0"/>
                      <a:pt x="1444" y="0"/>
                    </a:cubicBezTo>
                    <a:cubicBezTo>
                      <a:pt x="2239" y="0"/>
                      <a:pt x="2881" y="642"/>
                      <a:pt x="2881" y="1437"/>
                    </a:cubicBezTo>
                  </a:path>
                </a:pathLst>
              </a:custGeom>
              <a:solidFill>
                <a:schemeClr val="accent3"/>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60" name="Freeform 9"/>
              <p:cNvSpPr>
                <a:spLocks noChangeArrowheads="1"/>
              </p:cNvSpPr>
              <p:nvPr/>
            </p:nvSpPr>
            <p:spPr bwMode="auto">
              <a:xfrm>
                <a:off x="14298260" y="4264340"/>
                <a:ext cx="906016" cy="871724"/>
              </a:xfrm>
              <a:custGeom>
                <a:avLst/>
                <a:gdLst>
                  <a:gd name="T0" fmla="*/ 1881 w 1902"/>
                  <a:gd name="T1" fmla="*/ 529 h 1828"/>
                  <a:gd name="T2" fmla="*/ 1881 w 1902"/>
                  <a:gd name="T3" fmla="*/ 529 h 1828"/>
                  <a:gd name="T4" fmla="*/ 1901 w 1902"/>
                  <a:gd name="T5" fmla="*/ 602 h 1828"/>
                  <a:gd name="T6" fmla="*/ 1822 w 1902"/>
                  <a:gd name="T7" fmla="*/ 1059 h 1828"/>
                  <a:gd name="T8" fmla="*/ 1789 w 1902"/>
                  <a:gd name="T9" fmla="*/ 1119 h 1828"/>
                  <a:gd name="T10" fmla="*/ 1722 w 1902"/>
                  <a:gd name="T11" fmla="*/ 1139 h 1828"/>
                  <a:gd name="T12" fmla="*/ 563 w 1902"/>
                  <a:gd name="T13" fmla="*/ 1139 h 1828"/>
                  <a:gd name="T14" fmla="*/ 543 w 1902"/>
                  <a:gd name="T15" fmla="*/ 1271 h 1828"/>
                  <a:gd name="T16" fmla="*/ 1643 w 1902"/>
                  <a:gd name="T17" fmla="*/ 1271 h 1828"/>
                  <a:gd name="T18" fmla="*/ 1716 w 1902"/>
                  <a:gd name="T19" fmla="*/ 1298 h 1828"/>
                  <a:gd name="T20" fmla="*/ 1742 w 1902"/>
                  <a:gd name="T21" fmla="*/ 1370 h 1828"/>
                  <a:gd name="T22" fmla="*/ 1716 w 1902"/>
                  <a:gd name="T23" fmla="*/ 1437 h 1828"/>
                  <a:gd name="T24" fmla="*/ 1643 w 1902"/>
                  <a:gd name="T25" fmla="*/ 1470 h 1828"/>
                  <a:gd name="T26" fmla="*/ 424 w 1902"/>
                  <a:gd name="T27" fmla="*/ 1470 h 1828"/>
                  <a:gd name="T28" fmla="*/ 351 w 1902"/>
                  <a:gd name="T29" fmla="*/ 1430 h 1828"/>
                  <a:gd name="T30" fmla="*/ 325 w 1902"/>
                  <a:gd name="T31" fmla="*/ 1351 h 1828"/>
                  <a:gd name="T32" fmla="*/ 378 w 1902"/>
                  <a:gd name="T33" fmla="*/ 1066 h 1828"/>
                  <a:gd name="T34" fmla="*/ 298 w 1902"/>
                  <a:gd name="T35" fmla="*/ 264 h 1828"/>
                  <a:gd name="T36" fmla="*/ 73 w 1902"/>
                  <a:gd name="T37" fmla="*/ 198 h 1828"/>
                  <a:gd name="T38" fmla="*/ 14 w 1902"/>
                  <a:gd name="T39" fmla="*/ 145 h 1828"/>
                  <a:gd name="T40" fmla="*/ 7 w 1902"/>
                  <a:gd name="T41" fmla="*/ 72 h 1828"/>
                  <a:gd name="T42" fmla="*/ 60 w 1902"/>
                  <a:gd name="T43" fmla="*/ 13 h 1828"/>
                  <a:gd name="T44" fmla="*/ 133 w 1902"/>
                  <a:gd name="T45" fmla="*/ 6 h 1828"/>
                  <a:gd name="T46" fmla="*/ 424 w 1902"/>
                  <a:gd name="T47" fmla="*/ 99 h 1828"/>
                  <a:gd name="T48" fmla="*/ 464 w 1902"/>
                  <a:gd name="T49" fmla="*/ 132 h 1828"/>
                  <a:gd name="T50" fmla="*/ 490 w 1902"/>
                  <a:gd name="T51" fmla="*/ 185 h 1828"/>
                  <a:gd name="T52" fmla="*/ 504 w 1902"/>
                  <a:gd name="T53" fmla="*/ 344 h 1828"/>
                  <a:gd name="T54" fmla="*/ 1815 w 1902"/>
                  <a:gd name="T55" fmla="*/ 490 h 1828"/>
                  <a:gd name="T56" fmla="*/ 1881 w 1902"/>
                  <a:gd name="T57" fmla="*/ 529 h 1828"/>
                  <a:gd name="T58" fmla="*/ 577 w 1902"/>
                  <a:gd name="T59" fmla="*/ 1523 h 1828"/>
                  <a:gd name="T60" fmla="*/ 577 w 1902"/>
                  <a:gd name="T61" fmla="*/ 1523 h 1828"/>
                  <a:gd name="T62" fmla="*/ 683 w 1902"/>
                  <a:gd name="T63" fmla="*/ 1562 h 1828"/>
                  <a:gd name="T64" fmla="*/ 722 w 1902"/>
                  <a:gd name="T65" fmla="*/ 1668 h 1828"/>
                  <a:gd name="T66" fmla="*/ 683 w 1902"/>
                  <a:gd name="T67" fmla="*/ 1781 h 1828"/>
                  <a:gd name="T68" fmla="*/ 577 w 1902"/>
                  <a:gd name="T69" fmla="*/ 1827 h 1828"/>
                  <a:gd name="T70" fmla="*/ 464 w 1902"/>
                  <a:gd name="T71" fmla="*/ 1781 h 1828"/>
                  <a:gd name="T72" fmla="*/ 424 w 1902"/>
                  <a:gd name="T73" fmla="*/ 1668 h 1828"/>
                  <a:gd name="T74" fmla="*/ 464 w 1902"/>
                  <a:gd name="T75" fmla="*/ 1562 h 1828"/>
                  <a:gd name="T76" fmla="*/ 577 w 1902"/>
                  <a:gd name="T77" fmla="*/ 1523 h 1828"/>
                  <a:gd name="T78" fmla="*/ 1464 w 1902"/>
                  <a:gd name="T79" fmla="*/ 1523 h 1828"/>
                  <a:gd name="T80" fmla="*/ 1464 w 1902"/>
                  <a:gd name="T81" fmla="*/ 1523 h 1828"/>
                  <a:gd name="T82" fmla="*/ 1570 w 1902"/>
                  <a:gd name="T83" fmla="*/ 1562 h 1828"/>
                  <a:gd name="T84" fmla="*/ 1616 w 1902"/>
                  <a:gd name="T85" fmla="*/ 1668 h 1828"/>
                  <a:gd name="T86" fmla="*/ 1570 w 1902"/>
                  <a:gd name="T87" fmla="*/ 1781 h 1828"/>
                  <a:gd name="T88" fmla="*/ 1464 w 1902"/>
                  <a:gd name="T89" fmla="*/ 1827 h 1828"/>
                  <a:gd name="T90" fmla="*/ 1358 w 1902"/>
                  <a:gd name="T91" fmla="*/ 1781 h 1828"/>
                  <a:gd name="T92" fmla="*/ 1318 w 1902"/>
                  <a:gd name="T93" fmla="*/ 1668 h 1828"/>
                  <a:gd name="T94" fmla="*/ 1358 w 1902"/>
                  <a:gd name="T95" fmla="*/ 1562 h 1828"/>
                  <a:gd name="T96" fmla="*/ 1464 w 1902"/>
                  <a:gd name="T97" fmla="*/ 1523 h 1828"/>
                  <a:gd name="T98" fmla="*/ 1464 w 1902"/>
                  <a:gd name="T99" fmla="*/ 1523 h 1828"/>
                  <a:gd name="T100" fmla="*/ 1464 w 1902"/>
                  <a:gd name="T101" fmla="*/ 1523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02" h="1828">
                    <a:moveTo>
                      <a:pt x="1881" y="529"/>
                    </a:moveTo>
                    <a:lnTo>
                      <a:pt x="1881" y="529"/>
                    </a:lnTo>
                    <a:cubicBezTo>
                      <a:pt x="1895" y="549"/>
                      <a:pt x="1901" y="576"/>
                      <a:pt x="1901" y="602"/>
                    </a:cubicBezTo>
                    <a:cubicBezTo>
                      <a:pt x="1822" y="1059"/>
                      <a:pt x="1822" y="1059"/>
                      <a:pt x="1822" y="1059"/>
                    </a:cubicBezTo>
                    <a:cubicBezTo>
                      <a:pt x="1815" y="1086"/>
                      <a:pt x="1808" y="1106"/>
                      <a:pt x="1789" y="1119"/>
                    </a:cubicBezTo>
                    <a:cubicBezTo>
                      <a:pt x="1769" y="1132"/>
                      <a:pt x="1749" y="1139"/>
                      <a:pt x="1722" y="1139"/>
                    </a:cubicBezTo>
                    <a:cubicBezTo>
                      <a:pt x="563" y="1139"/>
                      <a:pt x="563" y="1139"/>
                      <a:pt x="563" y="1139"/>
                    </a:cubicBezTo>
                    <a:cubicBezTo>
                      <a:pt x="543" y="1271"/>
                      <a:pt x="543" y="1271"/>
                      <a:pt x="543" y="1271"/>
                    </a:cubicBezTo>
                    <a:cubicBezTo>
                      <a:pt x="1643" y="1271"/>
                      <a:pt x="1643" y="1271"/>
                      <a:pt x="1643" y="1271"/>
                    </a:cubicBezTo>
                    <a:cubicBezTo>
                      <a:pt x="1669" y="1271"/>
                      <a:pt x="1696" y="1278"/>
                      <a:pt x="1716" y="1298"/>
                    </a:cubicBezTo>
                    <a:cubicBezTo>
                      <a:pt x="1736" y="1318"/>
                      <a:pt x="1742" y="1344"/>
                      <a:pt x="1742" y="1370"/>
                    </a:cubicBezTo>
                    <a:cubicBezTo>
                      <a:pt x="1742" y="1397"/>
                      <a:pt x="1736" y="1417"/>
                      <a:pt x="1716" y="1437"/>
                    </a:cubicBezTo>
                    <a:cubicBezTo>
                      <a:pt x="1696" y="1457"/>
                      <a:pt x="1669" y="1470"/>
                      <a:pt x="1643" y="1470"/>
                    </a:cubicBezTo>
                    <a:cubicBezTo>
                      <a:pt x="424" y="1470"/>
                      <a:pt x="424" y="1470"/>
                      <a:pt x="424" y="1470"/>
                    </a:cubicBezTo>
                    <a:cubicBezTo>
                      <a:pt x="398" y="1470"/>
                      <a:pt x="371" y="1457"/>
                      <a:pt x="351" y="1430"/>
                    </a:cubicBezTo>
                    <a:cubicBezTo>
                      <a:pt x="332" y="1410"/>
                      <a:pt x="325" y="1384"/>
                      <a:pt x="325" y="1351"/>
                    </a:cubicBezTo>
                    <a:cubicBezTo>
                      <a:pt x="378" y="1066"/>
                      <a:pt x="378" y="1066"/>
                      <a:pt x="378" y="1066"/>
                    </a:cubicBezTo>
                    <a:cubicBezTo>
                      <a:pt x="298" y="264"/>
                      <a:pt x="298" y="264"/>
                      <a:pt x="298" y="264"/>
                    </a:cubicBezTo>
                    <a:cubicBezTo>
                      <a:pt x="73" y="198"/>
                      <a:pt x="73" y="198"/>
                      <a:pt x="73" y="198"/>
                    </a:cubicBezTo>
                    <a:cubicBezTo>
                      <a:pt x="47" y="185"/>
                      <a:pt x="27" y="172"/>
                      <a:pt x="14" y="145"/>
                    </a:cubicBezTo>
                    <a:cubicBezTo>
                      <a:pt x="7" y="125"/>
                      <a:pt x="0" y="99"/>
                      <a:pt x="7" y="72"/>
                    </a:cubicBezTo>
                    <a:cubicBezTo>
                      <a:pt x="20" y="46"/>
                      <a:pt x="33" y="26"/>
                      <a:pt x="60" y="13"/>
                    </a:cubicBezTo>
                    <a:cubicBezTo>
                      <a:pt x="80" y="6"/>
                      <a:pt x="106" y="0"/>
                      <a:pt x="133" y="6"/>
                    </a:cubicBezTo>
                    <a:cubicBezTo>
                      <a:pt x="424" y="99"/>
                      <a:pt x="424" y="99"/>
                      <a:pt x="424" y="99"/>
                    </a:cubicBezTo>
                    <a:cubicBezTo>
                      <a:pt x="438" y="106"/>
                      <a:pt x="457" y="119"/>
                      <a:pt x="464" y="132"/>
                    </a:cubicBezTo>
                    <a:cubicBezTo>
                      <a:pt x="477" y="145"/>
                      <a:pt x="484" y="165"/>
                      <a:pt x="490" y="185"/>
                    </a:cubicBezTo>
                    <a:cubicBezTo>
                      <a:pt x="504" y="344"/>
                      <a:pt x="504" y="344"/>
                      <a:pt x="504" y="344"/>
                    </a:cubicBezTo>
                    <a:cubicBezTo>
                      <a:pt x="1815" y="490"/>
                      <a:pt x="1815" y="490"/>
                      <a:pt x="1815" y="490"/>
                    </a:cubicBezTo>
                    <a:cubicBezTo>
                      <a:pt x="1842" y="496"/>
                      <a:pt x="1861" y="510"/>
                      <a:pt x="1881" y="529"/>
                    </a:cubicBezTo>
                    <a:close/>
                    <a:moveTo>
                      <a:pt x="577" y="1523"/>
                    </a:moveTo>
                    <a:lnTo>
                      <a:pt x="577" y="1523"/>
                    </a:lnTo>
                    <a:cubicBezTo>
                      <a:pt x="616" y="1523"/>
                      <a:pt x="649" y="1536"/>
                      <a:pt x="683" y="1562"/>
                    </a:cubicBezTo>
                    <a:cubicBezTo>
                      <a:pt x="709" y="1596"/>
                      <a:pt x="722" y="1629"/>
                      <a:pt x="722" y="1668"/>
                    </a:cubicBezTo>
                    <a:cubicBezTo>
                      <a:pt x="722" y="1715"/>
                      <a:pt x="709" y="1748"/>
                      <a:pt x="683" y="1781"/>
                    </a:cubicBezTo>
                    <a:cubicBezTo>
                      <a:pt x="649" y="1808"/>
                      <a:pt x="616" y="1827"/>
                      <a:pt x="577" y="1827"/>
                    </a:cubicBezTo>
                    <a:cubicBezTo>
                      <a:pt x="530" y="1827"/>
                      <a:pt x="497" y="1808"/>
                      <a:pt x="464" y="1781"/>
                    </a:cubicBezTo>
                    <a:cubicBezTo>
                      <a:pt x="438" y="1748"/>
                      <a:pt x="424" y="1715"/>
                      <a:pt x="424" y="1668"/>
                    </a:cubicBezTo>
                    <a:cubicBezTo>
                      <a:pt x="424" y="1629"/>
                      <a:pt x="438" y="1596"/>
                      <a:pt x="464" y="1562"/>
                    </a:cubicBezTo>
                    <a:cubicBezTo>
                      <a:pt x="497" y="1536"/>
                      <a:pt x="530" y="1523"/>
                      <a:pt x="577" y="1523"/>
                    </a:cubicBezTo>
                    <a:close/>
                    <a:moveTo>
                      <a:pt x="1464" y="1523"/>
                    </a:moveTo>
                    <a:lnTo>
                      <a:pt x="1464" y="1523"/>
                    </a:lnTo>
                    <a:cubicBezTo>
                      <a:pt x="1510" y="1523"/>
                      <a:pt x="1543" y="1536"/>
                      <a:pt x="1570" y="1562"/>
                    </a:cubicBezTo>
                    <a:cubicBezTo>
                      <a:pt x="1603" y="1596"/>
                      <a:pt x="1616" y="1629"/>
                      <a:pt x="1616" y="1668"/>
                    </a:cubicBezTo>
                    <a:cubicBezTo>
                      <a:pt x="1616" y="1715"/>
                      <a:pt x="1603" y="1748"/>
                      <a:pt x="1570" y="1781"/>
                    </a:cubicBezTo>
                    <a:cubicBezTo>
                      <a:pt x="1543" y="1808"/>
                      <a:pt x="1510" y="1827"/>
                      <a:pt x="1464" y="1827"/>
                    </a:cubicBezTo>
                    <a:cubicBezTo>
                      <a:pt x="1424" y="1827"/>
                      <a:pt x="1391" y="1808"/>
                      <a:pt x="1358" y="1781"/>
                    </a:cubicBezTo>
                    <a:cubicBezTo>
                      <a:pt x="1331" y="1748"/>
                      <a:pt x="1318" y="1715"/>
                      <a:pt x="1318" y="1668"/>
                    </a:cubicBezTo>
                    <a:cubicBezTo>
                      <a:pt x="1318" y="1629"/>
                      <a:pt x="1331" y="1596"/>
                      <a:pt x="1358" y="1562"/>
                    </a:cubicBezTo>
                    <a:cubicBezTo>
                      <a:pt x="1391" y="1536"/>
                      <a:pt x="1424" y="1523"/>
                      <a:pt x="1464" y="1523"/>
                    </a:cubicBezTo>
                    <a:close/>
                    <a:moveTo>
                      <a:pt x="1464" y="1523"/>
                    </a:moveTo>
                    <a:lnTo>
                      <a:pt x="1464" y="1523"/>
                    </a:ln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grpSp>
        <p:grpSp>
          <p:nvGrpSpPr>
            <p:cNvPr id="17" name="Group 8"/>
            <p:cNvGrpSpPr/>
            <p:nvPr/>
          </p:nvGrpSpPr>
          <p:grpSpPr>
            <a:xfrm>
              <a:off x="19216354" y="4730006"/>
              <a:ext cx="707114" cy="706645"/>
              <a:chOff x="16839319" y="4759159"/>
              <a:chExt cx="754311" cy="753810"/>
            </a:xfrm>
          </p:grpSpPr>
          <p:sp>
            <p:nvSpPr>
              <p:cNvPr id="57" name="Freeform 10"/>
              <p:cNvSpPr>
                <a:spLocks noChangeArrowheads="1"/>
              </p:cNvSpPr>
              <p:nvPr/>
            </p:nvSpPr>
            <p:spPr bwMode="auto">
              <a:xfrm>
                <a:off x="16839319" y="4759159"/>
                <a:ext cx="754311" cy="753810"/>
              </a:xfrm>
              <a:custGeom>
                <a:avLst/>
                <a:gdLst>
                  <a:gd name="T0" fmla="*/ 1582 w 1583"/>
                  <a:gd name="T1" fmla="*/ 794 h 1583"/>
                  <a:gd name="T2" fmla="*/ 1582 w 1583"/>
                  <a:gd name="T3" fmla="*/ 794 h 1583"/>
                  <a:gd name="T4" fmla="*/ 788 w 1583"/>
                  <a:gd name="T5" fmla="*/ 1582 h 1583"/>
                  <a:gd name="T6" fmla="*/ 0 w 1583"/>
                  <a:gd name="T7" fmla="*/ 794 h 1583"/>
                  <a:gd name="T8" fmla="*/ 788 w 1583"/>
                  <a:gd name="T9" fmla="*/ 0 h 1583"/>
                  <a:gd name="T10" fmla="*/ 1582 w 1583"/>
                  <a:gd name="T11" fmla="*/ 794 h 1583"/>
                </a:gdLst>
                <a:ahLst/>
                <a:cxnLst>
                  <a:cxn ang="0">
                    <a:pos x="T0" y="T1"/>
                  </a:cxn>
                  <a:cxn ang="0">
                    <a:pos x="T2" y="T3"/>
                  </a:cxn>
                  <a:cxn ang="0">
                    <a:pos x="T4" y="T5"/>
                  </a:cxn>
                  <a:cxn ang="0">
                    <a:pos x="T6" y="T7"/>
                  </a:cxn>
                  <a:cxn ang="0">
                    <a:pos x="T8" y="T9"/>
                  </a:cxn>
                  <a:cxn ang="0">
                    <a:pos x="T10" y="T11"/>
                  </a:cxn>
                </a:cxnLst>
                <a:rect l="0" t="0" r="r" b="b"/>
                <a:pathLst>
                  <a:path w="1583" h="1583">
                    <a:moveTo>
                      <a:pt x="1582" y="794"/>
                    </a:moveTo>
                    <a:lnTo>
                      <a:pt x="1582" y="794"/>
                    </a:lnTo>
                    <a:cubicBezTo>
                      <a:pt x="1582" y="1225"/>
                      <a:pt x="1225" y="1582"/>
                      <a:pt x="788" y="1582"/>
                    </a:cubicBezTo>
                    <a:cubicBezTo>
                      <a:pt x="351" y="1582"/>
                      <a:pt x="0" y="1225"/>
                      <a:pt x="0" y="794"/>
                    </a:cubicBezTo>
                    <a:cubicBezTo>
                      <a:pt x="0" y="357"/>
                      <a:pt x="351" y="0"/>
                      <a:pt x="788" y="0"/>
                    </a:cubicBezTo>
                    <a:cubicBezTo>
                      <a:pt x="1225" y="0"/>
                      <a:pt x="1582" y="357"/>
                      <a:pt x="1582" y="794"/>
                    </a:cubicBezTo>
                  </a:path>
                </a:pathLst>
              </a:custGeom>
              <a:solidFill>
                <a:schemeClr val="accent4">
                  <a:lumMod val="60000"/>
                  <a:lumOff val="40000"/>
                </a:schemeClr>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58" name="Freeform 11"/>
              <p:cNvSpPr>
                <a:spLocks noChangeArrowheads="1"/>
              </p:cNvSpPr>
              <p:nvPr/>
            </p:nvSpPr>
            <p:spPr bwMode="auto">
              <a:xfrm>
                <a:off x="16984703" y="4900235"/>
                <a:ext cx="463543" cy="469552"/>
              </a:xfrm>
              <a:custGeom>
                <a:avLst/>
                <a:gdLst>
                  <a:gd name="T0" fmla="*/ 794 w 974"/>
                  <a:gd name="T1" fmla="*/ 629 h 988"/>
                  <a:gd name="T2" fmla="*/ 794 w 974"/>
                  <a:gd name="T3" fmla="*/ 629 h 988"/>
                  <a:gd name="T4" fmla="*/ 655 w 974"/>
                  <a:gd name="T5" fmla="*/ 695 h 988"/>
                  <a:gd name="T6" fmla="*/ 351 w 974"/>
                  <a:gd name="T7" fmla="*/ 543 h 988"/>
                  <a:gd name="T8" fmla="*/ 358 w 974"/>
                  <a:gd name="T9" fmla="*/ 496 h 988"/>
                  <a:gd name="T10" fmla="*/ 351 w 974"/>
                  <a:gd name="T11" fmla="*/ 443 h 988"/>
                  <a:gd name="T12" fmla="*/ 655 w 974"/>
                  <a:gd name="T13" fmla="*/ 284 h 988"/>
                  <a:gd name="T14" fmla="*/ 794 w 974"/>
                  <a:gd name="T15" fmla="*/ 357 h 988"/>
                  <a:gd name="T16" fmla="*/ 973 w 974"/>
                  <a:gd name="T17" fmla="*/ 178 h 988"/>
                  <a:gd name="T18" fmla="*/ 794 w 974"/>
                  <a:gd name="T19" fmla="*/ 0 h 988"/>
                  <a:gd name="T20" fmla="*/ 615 w 974"/>
                  <a:gd name="T21" fmla="*/ 178 h 988"/>
                  <a:gd name="T22" fmla="*/ 622 w 974"/>
                  <a:gd name="T23" fmla="*/ 225 h 988"/>
                  <a:gd name="T24" fmla="*/ 318 w 974"/>
                  <a:gd name="T25" fmla="*/ 384 h 988"/>
                  <a:gd name="T26" fmla="*/ 179 w 974"/>
                  <a:gd name="T27" fmla="*/ 311 h 988"/>
                  <a:gd name="T28" fmla="*/ 0 w 974"/>
                  <a:gd name="T29" fmla="*/ 496 h 988"/>
                  <a:gd name="T30" fmla="*/ 179 w 974"/>
                  <a:gd name="T31" fmla="*/ 675 h 988"/>
                  <a:gd name="T32" fmla="*/ 318 w 974"/>
                  <a:gd name="T33" fmla="*/ 602 h 988"/>
                  <a:gd name="T34" fmla="*/ 622 w 974"/>
                  <a:gd name="T35" fmla="*/ 755 h 988"/>
                  <a:gd name="T36" fmla="*/ 615 w 974"/>
                  <a:gd name="T37" fmla="*/ 808 h 988"/>
                  <a:gd name="T38" fmla="*/ 794 w 974"/>
                  <a:gd name="T39" fmla="*/ 987 h 988"/>
                  <a:gd name="T40" fmla="*/ 973 w 974"/>
                  <a:gd name="T41" fmla="*/ 808 h 988"/>
                  <a:gd name="T42" fmla="*/ 794 w 974"/>
                  <a:gd name="T43" fmla="*/ 629 h 988"/>
                  <a:gd name="T44" fmla="*/ 794 w 974"/>
                  <a:gd name="T45" fmla="*/ 629 h 988"/>
                  <a:gd name="T46" fmla="*/ 794 w 974"/>
                  <a:gd name="T47" fmla="*/ 629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74" h="988">
                    <a:moveTo>
                      <a:pt x="794" y="629"/>
                    </a:moveTo>
                    <a:lnTo>
                      <a:pt x="794" y="629"/>
                    </a:lnTo>
                    <a:cubicBezTo>
                      <a:pt x="734" y="629"/>
                      <a:pt x="688" y="655"/>
                      <a:pt x="655" y="695"/>
                    </a:cubicBezTo>
                    <a:cubicBezTo>
                      <a:pt x="351" y="543"/>
                      <a:pt x="351" y="543"/>
                      <a:pt x="351" y="543"/>
                    </a:cubicBezTo>
                    <a:cubicBezTo>
                      <a:pt x="351" y="523"/>
                      <a:pt x="358" y="510"/>
                      <a:pt x="358" y="496"/>
                    </a:cubicBezTo>
                    <a:cubicBezTo>
                      <a:pt x="358" y="477"/>
                      <a:pt x="351" y="457"/>
                      <a:pt x="351" y="443"/>
                    </a:cubicBezTo>
                    <a:cubicBezTo>
                      <a:pt x="655" y="284"/>
                      <a:pt x="655" y="284"/>
                      <a:pt x="655" y="284"/>
                    </a:cubicBezTo>
                    <a:cubicBezTo>
                      <a:pt x="681" y="331"/>
                      <a:pt x="734" y="357"/>
                      <a:pt x="794" y="357"/>
                    </a:cubicBezTo>
                    <a:cubicBezTo>
                      <a:pt x="893" y="357"/>
                      <a:pt x="973" y="278"/>
                      <a:pt x="973" y="178"/>
                    </a:cubicBezTo>
                    <a:cubicBezTo>
                      <a:pt x="973" y="79"/>
                      <a:pt x="893" y="0"/>
                      <a:pt x="794" y="0"/>
                    </a:cubicBezTo>
                    <a:cubicBezTo>
                      <a:pt x="694" y="0"/>
                      <a:pt x="615" y="79"/>
                      <a:pt x="615" y="178"/>
                    </a:cubicBezTo>
                    <a:cubicBezTo>
                      <a:pt x="615" y="198"/>
                      <a:pt x="615" y="212"/>
                      <a:pt x="622" y="225"/>
                    </a:cubicBezTo>
                    <a:cubicBezTo>
                      <a:pt x="318" y="384"/>
                      <a:pt x="318" y="384"/>
                      <a:pt x="318" y="384"/>
                    </a:cubicBezTo>
                    <a:cubicBezTo>
                      <a:pt x="285" y="337"/>
                      <a:pt x="232" y="311"/>
                      <a:pt x="179" y="311"/>
                    </a:cubicBezTo>
                    <a:cubicBezTo>
                      <a:pt x="79" y="311"/>
                      <a:pt x="0" y="397"/>
                      <a:pt x="0" y="496"/>
                    </a:cubicBezTo>
                    <a:cubicBezTo>
                      <a:pt x="0" y="589"/>
                      <a:pt x="79" y="675"/>
                      <a:pt x="179" y="675"/>
                    </a:cubicBezTo>
                    <a:cubicBezTo>
                      <a:pt x="238" y="675"/>
                      <a:pt x="285" y="642"/>
                      <a:pt x="318" y="602"/>
                    </a:cubicBezTo>
                    <a:cubicBezTo>
                      <a:pt x="622" y="755"/>
                      <a:pt x="622" y="755"/>
                      <a:pt x="622" y="755"/>
                    </a:cubicBezTo>
                    <a:cubicBezTo>
                      <a:pt x="622" y="775"/>
                      <a:pt x="615" y="788"/>
                      <a:pt x="615" y="808"/>
                    </a:cubicBezTo>
                    <a:cubicBezTo>
                      <a:pt x="615" y="907"/>
                      <a:pt x="694" y="987"/>
                      <a:pt x="794" y="987"/>
                    </a:cubicBezTo>
                    <a:cubicBezTo>
                      <a:pt x="893" y="987"/>
                      <a:pt x="973" y="907"/>
                      <a:pt x="973" y="808"/>
                    </a:cubicBezTo>
                    <a:cubicBezTo>
                      <a:pt x="973" y="708"/>
                      <a:pt x="893" y="629"/>
                      <a:pt x="794" y="629"/>
                    </a:cubicBezTo>
                    <a:close/>
                    <a:moveTo>
                      <a:pt x="794" y="629"/>
                    </a:moveTo>
                    <a:lnTo>
                      <a:pt x="794" y="629"/>
                    </a:ln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grpSp>
        <p:grpSp>
          <p:nvGrpSpPr>
            <p:cNvPr id="18" name="Group 14"/>
            <p:cNvGrpSpPr/>
            <p:nvPr/>
          </p:nvGrpSpPr>
          <p:grpSpPr>
            <a:xfrm>
              <a:off x="14636808" y="5418887"/>
              <a:ext cx="1050796" cy="1048123"/>
              <a:chOff x="14636808" y="5418887"/>
              <a:chExt cx="1050796" cy="1048123"/>
            </a:xfrm>
          </p:grpSpPr>
          <p:sp>
            <p:nvSpPr>
              <p:cNvPr id="52" name="Freeform 12"/>
              <p:cNvSpPr>
                <a:spLocks noChangeArrowheads="1"/>
              </p:cNvSpPr>
              <p:nvPr/>
            </p:nvSpPr>
            <p:spPr bwMode="auto">
              <a:xfrm>
                <a:off x="14636808" y="5418887"/>
                <a:ext cx="1050796" cy="1048123"/>
              </a:xfrm>
              <a:custGeom>
                <a:avLst/>
                <a:gdLst>
                  <a:gd name="T0" fmla="*/ 2351 w 2352"/>
                  <a:gd name="T1" fmla="*/ 1172 h 2345"/>
                  <a:gd name="T2" fmla="*/ 2351 w 2352"/>
                  <a:gd name="T3" fmla="*/ 1172 h 2345"/>
                  <a:gd name="T4" fmla="*/ 1179 w 2352"/>
                  <a:gd name="T5" fmla="*/ 2344 h 2345"/>
                  <a:gd name="T6" fmla="*/ 0 w 2352"/>
                  <a:gd name="T7" fmla="*/ 1172 h 2345"/>
                  <a:gd name="T8" fmla="*/ 1179 w 2352"/>
                  <a:gd name="T9" fmla="*/ 0 h 2345"/>
                  <a:gd name="T10" fmla="*/ 2351 w 2352"/>
                  <a:gd name="T11" fmla="*/ 1172 h 2345"/>
                </a:gdLst>
                <a:ahLst/>
                <a:cxnLst>
                  <a:cxn ang="0">
                    <a:pos x="T0" y="T1"/>
                  </a:cxn>
                  <a:cxn ang="0">
                    <a:pos x="T2" y="T3"/>
                  </a:cxn>
                  <a:cxn ang="0">
                    <a:pos x="T4" y="T5"/>
                  </a:cxn>
                  <a:cxn ang="0">
                    <a:pos x="T6" y="T7"/>
                  </a:cxn>
                  <a:cxn ang="0">
                    <a:pos x="T8" y="T9"/>
                  </a:cxn>
                  <a:cxn ang="0">
                    <a:pos x="T10" y="T11"/>
                  </a:cxn>
                </a:cxnLst>
                <a:rect l="0" t="0" r="r" b="b"/>
                <a:pathLst>
                  <a:path w="2352" h="2345">
                    <a:moveTo>
                      <a:pt x="2351" y="1172"/>
                    </a:moveTo>
                    <a:lnTo>
                      <a:pt x="2351" y="1172"/>
                    </a:lnTo>
                    <a:cubicBezTo>
                      <a:pt x="2351" y="1821"/>
                      <a:pt x="1822" y="2344"/>
                      <a:pt x="1179" y="2344"/>
                    </a:cubicBezTo>
                    <a:cubicBezTo>
                      <a:pt x="530" y="2344"/>
                      <a:pt x="0" y="1821"/>
                      <a:pt x="0" y="1172"/>
                    </a:cubicBezTo>
                    <a:cubicBezTo>
                      <a:pt x="0" y="523"/>
                      <a:pt x="530" y="0"/>
                      <a:pt x="1179" y="0"/>
                    </a:cubicBezTo>
                    <a:cubicBezTo>
                      <a:pt x="1822" y="0"/>
                      <a:pt x="2351" y="523"/>
                      <a:pt x="2351" y="1172"/>
                    </a:cubicBezTo>
                  </a:path>
                </a:pathLst>
              </a:custGeom>
              <a:solidFill>
                <a:schemeClr val="accent6"/>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53" name="Freeform 13"/>
              <p:cNvSpPr>
                <a:spLocks noChangeArrowheads="1"/>
              </p:cNvSpPr>
              <p:nvPr/>
            </p:nvSpPr>
            <p:spPr bwMode="auto">
              <a:xfrm>
                <a:off x="14690137" y="5470208"/>
                <a:ext cx="944136" cy="943508"/>
              </a:xfrm>
              <a:custGeom>
                <a:avLst/>
                <a:gdLst>
                  <a:gd name="T0" fmla="*/ 1059 w 2113"/>
                  <a:gd name="T1" fmla="*/ 2112 h 2113"/>
                  <a:gd name="T2" fmla="*/ 1059 w 2113"/>
                  <a:gd name="T3" fmla="*/ 2112 h 2113"/>
                  <a:gd name="T4" fmla="*/ 0 w 2113"/>
                  <a:gd name="T5" fmla="*/ 1059 h 2113"/>
                  <a:gd name="T6" fmla="*/ 1059 w 2113"/>
                  <a:gd name="T7" fmla="*/ 0 h 2113"/>
                  <a:gd name="T8" fmla="*/ 2112 w 2113"/>
                  <a:gd name="T9" fmla="*/ 1059 h 2113"/>
                  <a:gd name="T10" fmla="*/ 1059 w 2113"/>
                  <a:gd name="T11" fmla="*/ 2112 h 2113"/>
                  <a:gd name="T12" fmla="*/ 1059 w 2113"/>
                  <a:gd name="T13" fmla="*/ 132 h 2113"/>
                  <a:gd name="T14" fmla="*/ 1059 w 2113"/>
                  <a:gd name="T15" fmla="*/ 132 h 2113"/>
                  <a:gd name="T16" fmla="*/ 126 w 2113"/>
                  <a:gd name="T17" fmla="*/ 1059 h 2113"/>
                  <a:gd name="T18" fmla="*/ 1059 w 2113"/>
                  <a:gd name="T19" fmla="*/ 1987 h 2113"/>
                  <a:gd name="T20" fmla="*/ 1986 w 2113"/>
                  <a:gd name="T21" fmla="*/ 1059 h 2113"/>
                  <a:gd name="T22" fmla="*/ 1059 w 2113"/>
                  <a:gd name="T23" fmla="*/ 132 h 2113"/>
                  <a:gd name="T24" fmla="*/ 1059 w 2113"/>
                  <a:gd name="T25" fmla="*/ 132 h 2113"/>
                  <a:gd name="T26" fmla="*/ 1059 w 2113"/>
                  <a:gd name="T27" fmla="*/ 132 h 2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13" h="2113">
                    <a:moveTo>
                      <a:pt x="1059" y="2112"/>
                    </a:moveTo>
                    <a:lnTo>
                      <a:pt x="1059" y="2112"/>
                    </a:lnTo>
                    <a:cubicBezTo>
                      <a:pt x="476" y="2112"/>
                      <a:pt x="0" y="1642"/>
                      <a:pt x="0" y="1059"/>
                    </a:cubicBezTo>
                    <a:cubicBezTo>
                      <a:pt x="0" y="477"/>
                      <a:pt x="476" y="0"/>
                      <a:pt x="1059" y="0"/>
                    </a:cubicBezTo>
                    <a:cubicBezTo>
                      <a:pt x="1635" y="0"/>
                      <a:pt x="2112" y="477"/>
                      <a:pt x="2112" y="1059"/>
                    </a:cubicBezTo>
                    <a:cubicBezTo>
                      <a:pt x="2112" y="1642"/>
                      <a:pt x="1635" y="2112"/>
                      <a:pt x="1059" y="2112"/>
                    </a:cubicBezTo>
                    <a:close/>
                    <a:moveTo>
                      <a:pt x="1059" y="132"/>
                    </a:moveTo>
                    <a:lnTo>
                      <a:pt x="1059" y="132"/>
                    </a:lnTo>
                    <a:cubicBezTo>
                      <a:pt x="543" y="132"/>
                      <a:pt x="126" y="543"/>
                      <a:pt x="126" y="1059"/>
                    </a:cubicBezTo>
                    <a:cubicBezTo>
                      <a:pt x="126" y="1569"/>
                      <a:pt x="543" y="1987"/>
                      <a:pt x="1059" y="1987"/>
                    </a:cubicBezTo>
                    <a:cubicBezTo>
                      <a:pt x="1569" y="1987"/>
                      <a:pt x="1986" y="1569"/>
                      <a:pt x="1986" y="1059"/>
                    </a:cubicBezTo>
                    <a:cubicBezTo>
                      <a:pt x="1986" y="543"/>
                      <a:pt x="1569" y="132"/>
                      <a:pt x="1059" y="132"/>
                    </a:cubicBezTo>
                    <a:close/>
                    <a:moveTo>
                      <a:pt x="1059" y="132"/>
                    </a:moveTo>
                    <a:lnTo>
                      <a:pt x="1059" y="132"/>
                    </a:ln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54" name="Freeform 14"/>
              <p:cNvSpPr>
                <a:spLocks noChangeArrowheads="1"/>
              </p:cNvSpPr>
              <p:nvPr/>
            </p:nvSpPr>
            <p:spPr bwMode="auto">
              <a:xfrm>
                <a:off x="15314295" y="5659699"/>
                <a:ext cx="134312" cy="134223"/>
              </a:xfrm>
              <a:custGeom>
                <a:avLst/>
                <a:gdLst>
                  <a:gd name="T0" fmla="*/ 14 w 306"/>
                  <a:gd name="T1" fmla="*/ 291 h 305"/>
                  <a:gd name="T2" fmla="*/ 14 w 306"/>
                  <a:gd name="T3" fmla="*/ 291 h 305"/>
                  <a:gd name="T4" fmla="*/ 53 w 306"/>
                  <a:gd name="T5" fmla="*/ 291 h 305"/>
                  <a:gd name="T6" fmla="*/ 292 w 306"/>
                  <a:gd name="T7" fmla="*/ 53 h 305"/>
                  <a:gd name="T8" fmla="*/ 292 w 306"/>
                  <a:gd name="T9" fmla="*/ 13 h 305"/>
                  <a:gd name="T10" fmla="*/ 245 w 306"/>
                  <a:gd name="T11" fmla="*/ 13 h 305"/>
                  <a:gd name="T12" fmla="*/ 14 w 306"/>
                  <a:gd name="T13" fmla="*/ 245 h 305"/>
                  <a:gd name="T14" fmla="*/ 14 w 306"/>
                  <a:gd name="T15" fmla="*/ 291 h 305"/>
                  <a:gd name="T16" fmla="*/ 14 w 306"/>
                  <a:gd name="T17" fmla="*/ 291 h 305"/>
                  <a:gd name="T18" fmla="*/ 14 w 306"/>
                  <a:gd name="T19" fmla="*/ 291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6" h="305">
                    <a:moveTo>
                      <a:pt x="14" y="291"/>
                    </a:moveTo>
                    <a:lnTo>
                      <a:pt x="14" y="291"/>
                    </a:lnTo>
                    <a:cubicBezTo>
                      <a:pt x="27" y="304"/>
                      <a:pt x="40" y="304"/>
                      <a:pt x="53" y="291"/>
                    </a:cubicBezTo>
                    <a:cubicBezTo>
                      <a:pt x="292" y="53"/>
                      <a:pt x="292" y="53"/>
                      <a:pt x="292" y="53"/>
                    </a:cubicBezTo>
                    <a:cubicBezTo>
                      <a:pt x="305" y="39"/>
                      <a:pt x="305" y="19"/>
                      <a:pt x="292" y="13"/>
                    </a:cubicBezTo>
                    <a:cubicBezTo>
                      <a:pt x="279" y="0"/>
                      <a:pt x="259" y="0"/>
                      <a:pt x="245" y="13"/>
                    </a:cubicBezTo>
                    <a:cubicBezTo>
                      <a:pt x="14" y="245"/>
                      <a:pt x="14" y="245"/>
                      <a:pt x="14" y="245"/>
                    </a:cubicBezTo>
                    <a:cubicBezTo>
                      <a:pt x="0" y="258"/>
                      <a:pt x="0" y="278"/>
                      <a:pt x="14" y="291"/>
                    </a:cubicBezTo>
                    <a:close/>
                    <a:moveTo>
                      <a:pt x="14" y="291"/>
                    </a:moveTo>
                    <a:lnTo>
                      <a:pt x="14" y="291"/>
                    </a:ln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55" name="Freeform 15"/>
              <p:cNvSpPr>
                <a:spLocks noChangeArrowheads="1"/>
              </p:cNvSpPr>
              <p:nvPr/>
            </p:nvSpPr>
            <p:spPr bwMode="auto">
              <a:xfrm>
                <a:off x="15178007" y="5839321"/>
                <a:ext cx="79008" cy="78955"/>
              </a:xfrm>
              <a:custGeom>
                <a:avLst/>
                <a:gdLst>
                  <a:gd name="T0" fmla="*/ 145 w 180"/>
                  <a:gd name="T1" fmla="*/ 33 h 179"/>
                  <a:gd name="T2" fmla="*/ 145 w 180"/>
                  <a:gd name="T3" fmla="*/ 33 h 179"/>
                  <a:gd name="T4" fmla="*/ 99 w 180"/>
                  <a:gd name="T5" fmla="*/ 6 h 179"/>
                  <a:gd name="T6" fmla="*/ 53 w 180"/>
                  <a:gd name="T7" fmla="*/ 0 h 179"/>
                  <a:gd name="T8" fmla="*/ 20 w 180"/>
                  <a:gd name="T9" fmla="*/ 19 h 179"/>
                  <a:gd name="T10" fmla="*/ 0 w 180"/>
                  <a:gd name="T11" fmla="*/ 46 h 179"/>
                  <a:gd name="T12" fmla="*/ 0 w 180"/>
                  <a:gd name="T13" fmla="*/ 79 h 179"/>
                  <a:gd name="T14" fmla="*/ 6 w 180"/>
                  <a:gd name="T15" fmla="*/ 112 h 179"/>
                  <a:gd name="T16" fmla="*/ 33 w 180"/>
                  <a:gd name="T17" fmla="*/ 145 h 179"/>
                  <a:gd name="T18" fmla="*/ 66 w 180"/>
                  <a:gd name="T19" fmla="*/ 172 h 179"/>
                  <a:gd name="T20" fmla="*/ 99 w 180"/>
                  <a:gd name="T21" fmla="*/ 178 h 179"/>
                  <a:gd name="T22" fmla="*/ 132 w 180"/>
                  <a:gd name="T23" fmla="*/ 178 h 179"/>
                  <a:gd name="T24" fmla="*/ 159 w 180"/>
                  <a:gd name="T25" fmla="*/ 158 h 179"/>
                  <a:gd name="T26" fmla="*/ 179 w 180"/>
                  <a:gd name="T27" fmla="*/ 125 h 179"/>
                  <a:gd name="T28" fmla="*/ 172 w 180"/>
                  <a:gd name="T29" fmla="*/ 79 h 179"/>
                  <a:gd name="T30" fmla="*/ 145 w 180"/>
                  <a:gd name="T31" fmla="*/ 33 h 179"/>
                  <a:gd name="T32" fmla="*/ 145 w 180"/>
                  <a:gd name="T33" fmla="*/ 33 h 179"/>
                  <a:gd name="T34" fmla="*/ 145 w 180"/>
                  <a:gd name="T35" fmla="*/ 3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9">
                    <a:moveTo>
                      <a:pt x="145" y="33"/>
                    </a:moveTo>
                    <a:lnTo>
                      <a:pt x="145" y="33"/>
                    </a:lnTo>
                    <a:cubicBezTo>
                      <a:pt x="126" y="19"/>
                      <a:pt x="112" y="13"/>
                      <a:pt x="99" y="6"/>
                    </a:cubicBezTo>
                    <a:cubicBezTo>
                      <a:pt x="86" y="0"/>
                      <a:pt x="73" y="0"/>
                      <a:pt x="53" y="0"/>
                    </a:cubicBezTo>
                    <a:cubicBezTo>
                      <a:pt x="39" y="6"/>
                      <a:pt x="33" y="13"/>
                      <a:pt x="20" y="19"/>
                    </a:cubicBezTo>
                    <a:cubicBezTo>
                      <a:pt x="13" y="33"/>
                      <a:pt x="6" y="39"/>
                      <a:pt x="0" y="46"/>
                    </a:cubicBezTo>
                    <a:cubicBezTo>
                      <a:pt x="0" y="59"/>
                      <a:pt x="0" y="66"/>
                      <a:pt x="0" y="79"/>
                    </a:cubicBezTo>
                    <a:cubicBezTo>
                      <a:pt x="0" y="86"/>
                      <a:pt x="0" y="99"/>
                      <a:pt x="6" y="112"/>
                    </a:cubicBezTo>
                    <a:cubicBezTo>
                      <a:pt x="13" y="119"/>
                      <a:pt x="20" y="132"/>
                      <a:pt x="33" y="145"/>
                    </a:cubicBezTo>
                    <a:cubicBezTo>
                      <a:pt x="46" y="152"/>
                      <a:pt x="53" y="165"/>
                      <a:pt x="66" y="172"/>
                    </a:cubicBezTo>
                    <a:cubicBezTo>
                      <a:pt x="79" y="178"/>
                      <a:pt x="92" y="178"/>
                      <a:pt x="99" y="178"/>
                    </a:cubicBezTo>
                    <a:cubicBezTo>
                      <a:pt x="112" y="178"/>
                      <a:pt x="119" y="178"/>
                      <a:pt x="132" y="178"/>
                    </a:cubicBezTo>
                    <a:cubicBezTo>
                      <a:pt x="139" y="172"/>
                      <a:pt x="145" y="165"/>
                      <a:pt x="159" y="158"/>
                    </a:cubicBezTo>
                    <a:cubicBezTo>
                      <a:pt x="165" y="145"/>
                      <a:pt x="172" y="139"/>
                      <a:pt x="179" y="125"/>
                    </a:cubicBezTo>
                    <a:cubicBezTo>
                      <a:pt x="179" y="112"/>
                      <a:pt x="179" y="92"/>
                      <a:pt x="172" y="79"/>
                    </a:cubicBezTo>
                    <a:cubicBezTo>
                      <a:pt x="165" y="66"/>
                      <a:pt x="159" y="53"/>
                      <a:pt x="145" y="33"/>
                    </a:cubicBezTo>
                    <a:close/>
                    <a:moveTo>
                      <a:pt x="145" y="33"/>
                    </a:moveTo>
                    <a:lnTo>
                      <a:pt x="145" y="33"/>
                    </a:ln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56" name="Freeform 16"/>
              <p:cNvSpPr>
                <a:spLocks noChangeArrowheads="1"/>
              </p:cNvSpPr>
              <p:nvPr/>
            </p:nvSpPr>
            <p:spPr bwMode="auto">
              <a:xfrm>
                <a:off x="14877780" y="5677464"/>
                <a:ext cx="553050" cy="550708"/>
              </a:xfrm>
              <a:custGeom>
                <a:avLst/>
                <a:gdLst>
                  <a:gd name="T0" fmla="*/ 1205 w 1239"/>
                  <a:gd name="T1" fmla="*/ 206 h 1233"/>
                  <a:gd name="T2" fmla="*/ 1106 w 1239"/>
                  <a:gd name="T3" fmla="*/ 212 h 1233"/>
                  <a:gd name="T4" fmla="*/ 914 w 1239"/>
                  <a:gd name="T5" fmla="*/ 318 h 1233"/>
                  <a:gd name="T6" fmla="*/ 1020 w 1239"/>
                  <a:gd name="T7" fmla="*/ 126 h 1233"/>
                  <a:gd name="T8" fmla="*/ 1033 w 1239"/>
                  <a:gd name="T9" fmla="*/ 27 h 1233"/>
                  <a:gd name="T10" fmla="*/ 26 w 1239"/>
                  <a:gd name="T11" fmla="*/ 656 h 1233"/>
                  <a:gd name="T12" fmla="*/ 470 w 1239"/>
                  <a:gd name="T13" fmla="*/ 1206 h 1233"/>
                  <a:gd name="T14" fmla="*/ 1205 w 1239"/>
                  <a:gd name="T15" fmla="*/ 576 h 1233"/>
                  <a:gd name="T16" fmla="*/ 516 w 1239"/>
                  <a:gd name="T17" fmla="*/ 881 h 1233"/>
                  <a:gd name="T18" fmla="*/ 483 w 1239"/>
                  <a:gd name="T19" fmla="*/ 927 h 1233"/>
                  <a:gd name="T20" fmla="*/ 384 w 1239"/>
                  <a:gd name="T21" fmla="*/ 967 h 1233"/>
                  <a:gd name="T22" fmla="*/ 344 w 1239"/>
                  <a:gd name="T23" fmla="*/ 927 h 1233"/>
                  <a:gd name="T24" fmla="*/ 364 w 1239"/>
                  <a:gd name="T25" fmla="*/ 907 h 1233"/>
                  <a:gd name="T26" fmla="*/ 404 w 1239"/>
                  <a:gd name="T27" fmla="*/ 921 h 1233"/>
                  <a:gd name="T28" fmla="*/ 450 w 1239"/>
                  <a:gd name="T29" fmla="*/ 901 h 1233"/>
                  <a:gd name="T30" fmla="*/ 463 w 1239"/>
                  <a:gd name="T31" fmla="*/ 835 h 1233"/>
                  <a:gd name="T32" fmla="*/ 417 w 1239"/>
                  <a:gd name="T33" fmla="*/ 828 h 1233"/>
                  <a:gd name="T34" fmla="*/ 338 w 1239"/>
                  <a:gd name="T35" fmla="*/ 868 h 1233"/>
                  <a:gd name="T36" fmla="*/ 265 w 1239"/>
                  <a:gd name="T37" fmla="*/ 854 h 1233"/>
                  <a:gd name="T38" fmla="*/ 251 w 1239"/>
                  <a:gd name="T39" fmla="*/ 775 h 1233"/>
                  <a:gd name="T40" fmla="*/ 318 w 1239"/>
                  <a:gd name="T41" fmla="*/ 702 h 1233"/>
                  <a:gd name="T42" fmla="*/ 377 w 1239"/>
                  <a:gd name="T43" fmla="*/ 696 h 1233"/>
                  <a:gd name="T44" fmla="*/ 404 w 1239"/>
                  <a:gd name="T45" fmla="*/ 722 h 1233"/>
                  <a:gd name="T46" fmla="*/ 384 w 1239"/>
                  <a:gd name="T47" fmla="*/ 749 h 1233"/>
                  <a:gd name="T48" fmla="*/ 338 w 1239"/>
                  <a:gd name="T49" fmla="*/ 742 h 1233"/>
                  <a:gd name="T50" fmla="*/ 291 w 1239"/>
                  <a:gd name="T51" fmla="*/ 788 h 1233"/>
                  <a:gd name="T52" fmla="*/ 311 w 1239"/>
                  <a:gd name="T53" fmla="*/ 821 h 1233"/>
                  <a:gd name="T54" fmla="*/ 344 w 1239"/>
                  <a:gd name="T55" fmla="*/ 815 h 1233"/>
                  <a:gd name="T56" fmla="*/ 404 w 1239"/>
                  <a:gd name="T57" fmla="*/ 782 h 1233"/>
                  <a:gd name="T58" fmla="*/ 470 w 1239"/>
                  <a:gd name="T59" fmla="*/ 768 h 1233"/>
                  <a:gd name="T60" fmla="*/ 523 w 1239"/>
                  <a:gd name="T61" fmla="*/ 828 h 1233"/>
                  <a:gd name="T62" fmla="*/ 722 w 1239"/>
                  <a:gd name="T63" fmla="*/ 682 h 1233"/>
                  <a:gd name="T64" fmla="*/ 616 w 1239"/>
                  <a:gd name="T65" fmla="*/ 788 h 1233"/>
                  <a:gd name="T66" fmla="*/ 563 w 1239"/>
                  <a:gd name="T67" fmla="*/ 788 h 1233"/>
                  <a:gd name="T68" fmla="*/ 410 w 1239"/>
                  <a:gd name="T69" fmla="*/ 629 h 1233"/>
                  <a:gd name="T70" fmla="*/ 424 w 1239"/>
                  <a:gd name="T71" fmla="*/ 596 h 1233"/>
                  <a:gd name="T72" fmla="*/ 543 w 1239"/>
                  <a:gd name="T73" fmla="*/ 484 h 1233"/>
                  <a:gd name="T74" fmla="*/ 563 w 1239"/>
                  <a:gd name="T75" fmla="*/ 510 h 1233"/>
                  <a:gd name="T76" fmla="*/ 463 w 1239"/>
                  <a:gd name="T77" fmla="*/ 616 h 1233"/>
                  <a:gd name="T78" fmla="*/ 596 w 1239"/>
                  <a:gd name="T79" fmla="*/ 583 h 1233"/>
                  <a:gd name="T80" fmla="*/ 629 w 1239"/>
                  <a:gd name="T81" fmla="*/ 576 h 1233"/>
                  <a:gd name="T82" fmla="*/ 622 w 1239"/>
                  <a:gd name="T83" fmla="*/ 610 h 1233"/>
                  <a:gd name="T84" fmla="*/ 596 w 1239"/>
                  <a:gd name="T85" fmla="*/ 742 h 1233"/>
                  <a:gd name="T86" fmla="*/ 708 w 1239"/>
                  <a:gd name="T87" fmla="*/ 643 h 1233"/>
                  <a:gd name="T88" fmla="*/ 728 w 1239"/>
                  <a:gd name="T89" fmla="*/ 669 h 1233"/>
                  <a:gd name="T90" fmla="*/ 887 w 1239"/>
                  <a:gd name="T91" fmla="*/ 504 h 1233"/>
                  <a:gd name="T92" fmla="*/ 854 w 1239"/>
                  <a:gd name="T93" fmla="*/ 557 h 1233"/>
                  <a:gd name="T94" fmla="*/ 761 w 1239"/>
                  <a:gd name="T95" fmla="*/ 596 h 1233"/>
                  <a:gd name="T96" fmla="*/ 662 w 1239"/>
                  <a:gd name="T97" fmla="*/ 550 h 1233"/>
                  <a:gd name="T98" fmla="*/ 616 w 1239"/>
                  <a:gd name="T99" fmla="*/ 451 h 1233"/>
                  <a:gd name="T100" fmla="*/ 655 w 1239"/>
                  <a:gd name="T101" fmla="*/ 358 h 1233"/>
                  <a:gd name="T102" fmla="*/ 788 w 1239"/>
                  <a:gd name="T103" fmla="*/ 318 h 1233"/>
                  <a:gd name="T104" fmla="*/ 887 w 1239"/>
                  <a:gd name="T105" fmla="*/ 404 h 1233"/>
                  <a:gd name="T106" fmla="*/ 887 w 1239"/>
                  <a:gd name="T107" fmla="*/ 504 h 1233"/>
                  <a:gd name="T108" fmla="*/ 887 w 1239"/>
                  <a:gd name="T109" fmla="*/ 504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9" h="1233">
                    <a:moveTo>
                      <a:pt x="1205" y="206"/>
                    </a:moveTo>
                    <a:lnTo>
                      <a:pt x="1205" y="206"/>
                    </a:lnTo>
                    <a:cubicBezTo>
                      <a:pt x="1166" y="159"/>
                      <a:pt x="1166" y="159"/>
                      <a:pt x="1166" y="159"/>
                    </a:cubicBezTo>
                    <a:cubicBezTo>
                      <a:pt x="1106" y="212"/>
                      <a:pt x="1106" y="212"/>
                      <a:pt x="1106" y="212"/>
                    </a:cubicBezTo>
                    <a:cubicBezTo>
                      <a:pt x="1113" y="252"/>
                      <a:pt x="1106" y="292"/>
                      <a:pt x="1079" y="318"/>
                    </a:cubicBezTo>
                    <a:cubicBezTo>
                      <a:pt x="1033" y="365"/>
                      <a:pt x="960" y="365"/>
                      <a:pt x="914" y="318"/>
                    </a:cubicBezTo>
                    <a:cubicBezTo>
                      <a:pt x="867" y="272"/>
                      <a:pt x="867" y="206"/>
                      <a:pt x="914" y="159"/>
                    </a:cubicBezTo>
                    <a:cubicBezTo>
                      <a:pt x="940" y="133"/>
                      <a:pt x="980" y="120"/>
                      <a:pt x="1020" y="126"/>
                    </a:cubicBezTo>
                    <a:cubicBezTo>
                      <a:pt x="1073" y="73"/>
                      <a:pt x="1073" y="73"/>
                      <a:pt x="1073" y="73"/>
                    </a:cubicBezTo>
                    <a:cubicBezTo>
                      <a:pt x="1033" y="27"/>
                      <a:pt x="1033" y="27"/>
                      <a:pt x="1033" y="27"/>
                    </a:cubicBezTo>
                    <a:cubicBezTo>
                      <a:pt x="1000" y="0"/>
                      <a:pt x="689" y="0"/>
                      <a:pt x="655" y="27"/>
                    </a:cubicBezTo>
                    <a:cubicBezTo>
                      <a:pt x="26" y="656"/>
                      <a:pt x="26" y="656"/>
                      <a:pt x="26" y="656"/>
                    </a:cubicBezTo>
                    <a:cubicBezTo>
                      <a:pt x="0" y="682"/>
                      <a:pt x="0" y="735"/>
                      <a:pt x="26" y="762"/>
                    </a:cubicBezTo>
                    <a:cubicBezTo>
                      <a:pt x="470" y="1206"/>
                      <a:pt x="470" y="1206"/>
                      <a:pt x="470" y="1206"/>
                    </a:cubicBezTo>
                    <a:cubicBezTo>
                      <a:pt x="503" y="1232"/>
                      <a:pt x="549" y="1232"/>
                      <a:pt x="583" y="1206"/>
                    </a:cubicBezTo>
                    <a:cubicBezTo>
                      <a:pt x="1205" y="576"/>
                      <a:pt x="1205" y="576"/>
                      <a:pt x="1205" y="576"/>
                    </a:cubicBezTo>
                    <a:cubicBezTo>
                      <a:pt x="1238" y="550"/>
                      <a:pt x="1238" y="232"/>
                      <a:pt x="1205" y="206"/>
                    </a:cubicBezTo>
                    <a:close/>
                    <a:moveTo>
                      <a:pt x="516" y="881"/>
                    </a:moveTo>
                    <a:lnTo>
                      <a:pt x="516" y="881"/>
                    </a:lnTo>
                    <a:cubicBezTo>
                      <a:pt x="510" y="894"/>
                      <a:pt x="496" y="914"/>
                      <a:pt x="483" y="927"/>
                    </a:cubicBezTo>
                    <a:cubicBezTo>
                      <a:pt x="463" y="947"/>
                      <a:pt x="443" y="960"/>
                      <a:pt x="424" y="960"/>
                    </a:cubicBezTo>
                    <a:cubicBezTo>
                      <a:pt x="410" y="967"/>
                      <a:pt x="397" y="967"/>
                      <a:pt x="384" y="967"/>
                    </a:cubicBezTo>
                    <a:cubicBezTo>
                      <a:pt x="371" y="960"/>
                      <a:pt x="357" y="954"/>
                      <a:pt x="351" y="947"/>
                    </a:cubicBezTo>
                    <a:cubicBezTo>
                      <a:pt x="344" y="941"/>
                      <a:pt x="344" y="934"/>
                      <a:pt x="344" y="927"/>
                    </a:cubicBezTo>
                    <a:cubicBezTo>
                      <a:pt x="344" y="921"/>
                      <a:pt x="344" y="921"/>
                      <a:pt x="351" y="914"/>
                    </a:cubicBezTo>
                    <a:cubicBezTo>
                      <a:pt x="351" y="907"/>
                      <a:pt x="357" y="907"/>
                      <a:pt x="364" y="907"/>
                    </a:cubicBezTo>
                    <a:cubicBezTo>
                      <a:pt x="371" y="907"/>
                      <a:pt x="377" y="907"/>
                      <a:pt x="384" y="907"/>
                    </a:cubicBezTo>
                    <a:cubicBezTo>
                      <a:pt x="391" y="914"/>
                      <a:pt x="397" y="914"/>
                      <a:pt x="404" y="921"/>
                    </a:cubicBezTo>
                    <a:cubicBezTo>
                      <a:pt x="410" y="921"/>
                      <a:pt x="424" y="921"/>
                      <a:pt x="430" y="914"/>
                    </a:cubicBezTo>
                    <a:cubicBezTo>
                      <a:pt x="437" y="914"/>
                      <a:pt x="443" y="907"/>
                      <a:pt x="450" y="901"/>
                    </a:cubicBezTo>
                    <a:cubicBezTo>
                      <a:pt x="463" y="888"/>
                      <a:pt x="470" y="874"/>
                      <a:pt x="470" y="861"/>
                    </a:cubicBezTo>
                    <a:cubicBezTo>
                      <a:pt x="477" y="848"/>
                      <a:pt x="470" y="841"/>
                      <a:pt x="463" y="835"/>
                    </a:cubicBezTo>
                    <a:cubicBezTo>
                      <a:pt x="457" y="828"/>
                      <a:pt x="450" y="821"/>
                      <a:pt x="443" y="821"/>
                    </a:cubicBezTo>
                    <a:cubicBezTo>
                      <a:pt x="437" y="821"/>
                      <a:pt x="424" y="828"/>
                      <a:pt x="417" y="828"/>
                    </a:cubicBezTo>
                    <a:cubicBezTo>
                      <a:pt x="410" y="835"/>
                      <a:pt x="397" y="841"/>
                      <a:pt x="384" y="848"/>
                    </a:cubicBezTo>
                    <a:cubicBezTo>
                      <a:pt x="371" y="854"/>
                      <a:pt x="357" y="868"/>
                      <a:pt x="338" y="868"/>
                    </a:cubicBezTo>
                    <a:cubicBezTo>
                      <a:pt x="324" y="874"/>
                      <a:pt x="311" y="874"/>
                      <a:pt x="298" y="874"/>
                    </a:cubicBezTo>
                    <a:cubicBezTo>
                      <a:pt x="291" y="874"/>
                      <a:pt x="278" y="868"/>
                      <a:pt x="265" y="854"/>
                    </a:cubicBezTo>
                    <a:cubicBezTo>
                      <a:pt x="251" y="841"/>
                      <a:pt x="245" y="835"/>
                      <a:pt x="245" y="821"/>
                    </a:cubicBezTo>
                    <a:cubicBezTo>
                      <a:pt x="245" y="802"/>
                      <a:pt x="245" y="788"/>
                      <a:pt x="251" y="775"/>
                    </a:cubicBezTo>
                    <a:cubicBezTo>
                      <a:pt x="258" y="762"/>
                      <a:pt x="271" y="742"/>
                      <a:pt x="285" y="729"/>
                    </a:cubicBezTo>
                    <a:cubicBezTo>
                      <a:pt x="298" y="715"/>
                      <a:pt x="304" y="709"/>
                      <a:pt x="318" y="702"/>
                    </a:cubicBezTo>
                    <a:cubicBezTo>
                      <a:pt x="331" y="696"/>
                      <a:pt x="344" y="696"/>
                      <a:pt x="351" y="696"/>
                    </a:cubicBezTo>
                    <a:cubicBezTo>
                      <a:pt x="364" y="696"/>
                      <a:pt x="371" y="696"/>
                      <a:pt x="377" y="696"/>
                    </a:cubicBezTo>
                    <a:cubicBezTo>
                      <a:pt x="384" y="696"/>
                      <a:pt x="391" y="702"/>
                      <a:pt x="397" y="709"/>
                    </a:cubicBezTo>
                    <a:cubicBezTo>
                      <a:pt x="404" y="715"/>
                      <a:pt x="404" y="715"/>
                      <a:pt x="404" y="722"/>
                    </a:cubicBezTo>
                    <a:cubicBezTo>
                      <a:pt x="404" y="735"/>
                      <a:pt x="404" y="735"/>
                      <a:pt x="397" y="742"/>
                    </a:cubicBezTo>
                    <a:cubicBezTo>
                      <a:pt x="397" y="749"/>
                      <a:pt x="391" y="749"/>
                      <a:pt x="384" y="749"/>
                    </a:cubicBezTo>
                    <a:cubicBezTo>
                      <a:pt x="384" y="749"/>
                      <a:pt x="377" y="749"/>
                      <a:pt x="371" y="749"/>
                    </a:cubicBezTo>
                    <a:cubicBezTo>
                      <a:pt x="357" y="742"/>
                      <a:pt x="344" y="742"/>
                      <a:pt x="338" y="742"/>
                    </a:cubicBezTo>
                    <a:cubicBezTo>
                      <a:pt x="331" y="742"/>
                      <a:pt x="318" y="749"/>
                      <a:pt x="311" y="762"/>
                    </a:cubicBezTo>
                    <a:cubicBezTo>
                      <a:pt x="298" y="768"/>
                      <a:pt x="291" y="782"/>
                      <a:pt x="291" y="788"/>
                    </a:cubicBezTo>
                    <a:cubicBezTo>
                      <a:pt x="291" y="802"/>
                      <a:pt x="291" y="808"/>
                      <a:pt x="298" y="815"/>
                    </a:cubicBezTo>
                    <a:cubicBezTo>
                      <a:pt x="304" y="821"/>
                      <a:pt x="304" y="821"/>
                      <a:pt x="311" y="821"/>
                    </a:cubicBezTo>
                    <a:cubicBezTo>
                      <a:pt x="318" y="821"/>
                      <a:pt x="318" y="821"/>
                      <a:pt x="324" y="821"/>
                    </a:cubicBezTo>
                    <a:cubicBezTo>
                      <a:pt x="331" y="821"/>
                      <a:pt x="338" y="815"/>
                      <a:pt x="344" y="815"/>
                    </a:cubicBezTo>
                    <a:cubicBezTo>
                      <a:pt x="344" y="815"/>
                      <a:pt x="357" y="808"/>
                      <a:pt x="364" y="802"/>
                    </a:cubicBezTo>
                    <a:cubicBezTo>
                      <a:pt x="377" y="795"/>
                      <a:pt x="391" y="788"/>
                      <a:pt x="404" y="782"/>
                    </a:cubicBezTo>
                    <a:cubicBezTo>
                      <a:pt x="417" y="775"/>
                      <a:pt x="424" y="768"/>
                      <a:pt x="437" y="768"/>
                    </a:cubicBezTo>
                    <a:cubicBezTo>
                      <a:pt x="450" y="768"/>
                      <a:pt x="457" y="768"/>
                      <a:pt x="470" y="768"/>
                    </a:cubicBezTo>
                    <a:cubicBezTo>
                      <a:pt x="477" y="775"/>
                      <a:pt x="490" y="782"/>
                      <a:pt x="496" y="788"/>
                    </a:cubicBezTo>
                    <a:cubicBezTo>
                      <a:pt x="510" y="802"/>
                      <a:pt x="516" y="815"/>
                      <a:pt x="523" y="828"/>
                    </a:cubicBezTo>
                    <a:cubicBezTo>
                      <a:pt x="523" y="848"/>
                      <a:pt x="523" y="861"/>
                      <a:pt x="516" y="881"/>
                    </a:cubicBezTo>
                    <a:close/>
                    <a:moveTo>
                      <a:pt x="722" y="682"/>
                    </a:moveTo>
                    <a:lnTo>
                      <a:pt x="722" y="682"/>
                    </a:lnTo>
                    <a:cubicBezTo>
                      <a:pt x="616" y="788"/>
                      <a:pt x="616" y="788"/>
                      <a:pt x="616" y="788"/>
                    </a:cubicBezTo>
                    <a:cubicBezTo>
                      <a:pt x="602" y="802"/>
                      <a:pt x="596" y="802"/>
                      <a:pt x="589" y="802"/>
                    </a:cubicBezTo>
                    <a:cubicBezTo>
                      <a:pt x="583" y="802"/>
                      <a:pt x="576" y="802"/>
                      <a:pt x="563" y="788"/>
                    </a:cubicBezTo>
                    <a:cubicBezTo>
                      <a:pt x="424" y="649"/>
                      <a:pt x="424" y="649"/>
                      <a:pt x="424" y="649"/>
                    </a:cubicBezTo>
                    <a:cubicBezTo>
                      <a:pt x="417" y="643"/>
                      <a:pt x="410" y="636"/>
                      <a:pt x="410" y="629"/>
                    </a:cubicBezTo>
                    <a:cubicBezTo>
                      <a:pt x="410" y="623"/>
                      <a:pt x="410" y="623"/>
                      <a:pt x="410" y="616"/>
                    </a:cubicBezTo>
                    <a:cubicBezTo>
                      <a:pt x="410" y="610"/>
                      <a:pt x="417" y="603"/>
                      <a:pt x="424" y="596"/>
                    </a:cubicBezTo>
                    <a:cubicBezTo>
                      <a:pt x="523" y="497"/>
                      <a:pt x="523" y="497"/>
                      <a:pt x="523" y="497"/>
                    </a:cubicBezTo>
                    <a:cubicBezTo>
                      <a:pt x="530" y="490"/>
                      <a:pt x="536" y="484"/>
                      <a:pt x="543" y="484"/>
                    </a:cubicBezTo>
                    <a:cubicBezTo>
                      <a:pt x="549" y="484"/>
                      <a:pt x="549" y="490"/>
                      <a:pt x="556" y="490"/>
                    </a:cubicBezTo>
                    <a:cubicBezTo>
                      <a:pt x="563" y="497"/>
                      <a:pt x="563" y="504"/>
                      <a:pt x="563" y="510"/>
                    </a:cubicBezTo>
                    <a:cubicBezTo>
                      <a:pt x="563" y="517"/>
                      <a:pt x="563" y="517"/>
                      <a:pt x="556" y="523"/>
                    </a:cubicBezTo>
                    <a:cubicBezTo>
                      <a:pt x="463" y="616"/>
                      <a:pt x="463" y="616"/>
                      <a:pt x="463" y="616"/>
                    </a:cubicBezTo>
                    <a:cubicBezTo>
                      <a:pt x="510" y="662"/>
                      <a:pt x="510" y="662"/>
                      <a:pt x="510" y="662"/>
                    </a:cubicBezTo>
                    <a:cubicBezTo>
                      <a:pt x="596" y="583"/>
                      <a:pt x="596" y="583"/>
                      <a:pt x="596" y="583"/>
                    </a:cubicBezTo>
                    <a:cubicBezTo>
                      <a:pt x="602" y="576"/>
                      <a:pt x="602" y="570"/>
                      <a:pt x="609" y="570"/>
                    </a:cubicBezTo>
                    <a:cubicBezTo>
                      <a:pt x="616" y="570"/>
                      <a:pt x="622" y="570"/>
                      <a:pt x="629" y="576"/>
                    </a:cubicBezTo>
                    <a:cubicBezTo>
                      <a:pt x="629" y="583"/>
                      <a:pt x="636" y="590"/>
                      <a:pt x="629" y="590"/>
                    </a:cubicBezTo>
                    <a:cubicBezTo>
                      <a:pt x="629" y="596"/>
                      <a:pt x="629" y="603"/>
                      <a:pt x="622" y="610"/>
                    </a:cubicBezTo>
                    <a:cubicBezTo>
                      <a:pt x="543" y="689"/>
                      <a:pt x="543" y="689"/>
                      <a:pt x="543" y="689"/>
                    </a:cubicBezTo>
                    <a:cubicBezTo>
                      <a:pt x="596" y="742"/>
                      <a:pt x="596" y="742"/>
                      <a:pt x="596" y="742"/>
                    </a:cubicBezTo>
                    <a:cubicBezTo>
                      <a:pt x="689" y="656"/>
                      <a:pt x="689" y="656"/>
                      <a:pt x="689" y="656"/>
                    </a:cubicBezTo>
                    <a:cubicBezTo>
                      <a:pt x="695" y="649"/>
                      <a:pt x="702" y="643"/>
                      <a:pt x="708" y="643"/>
                    </a:cubicBezTo>
                    <a:cubicBezTo>
                      <a:pt x="708" y="643"/>
                      <a:pt x="715" y="649"/>
                      <a:pt x="722" y="649"/>
                    </a:cubicBezTo>
                    <a:cubicBezTo>
                      <a:pt x="728" y="656"/>
                      <a:pt x="728" y="662"/>
                      <a:pt x="728" y="669"/>
                    </a:cubicBezTo>
                    <a:cubicBezTo>
                      <a:pt x="728" y="676"/>
                      <a:pt x="722" y="676"/>
                      <a:pt x="722" y="682"/>
                    </a:cubicBezTo>
                    <a:close/>
                    <a:moveTo>
                      <a:pt x="887" y="504"/>
                    </a:moveTo>
                    <a:lnTo>
                      <a:pt x="887" y="504"/>
                    </a:lnTo>
                    <a:cubicBezTo>
                      <a:pt x="881" y="523"/>
                      <a:pt x="874" y="537"/>
                      <a:pt x="854" y="557"/>
                    </a:cubicBezTo>
                    <a:cubicBezTo>
                      <a:pt x="841" y="570"/>
                      <a:pt x="828" y="576"/>
                      <a:pt x="808" y="590"/>
                    </a:cubicBezTo>
                    <a:cubicBezTo>
                      <a:pt x="795" y="596"/>
                      <a:pt x="775" y="596"/>
                      <a:pt x="761" y="596"/>
                    </a:cubicBezTo>
                    <a:cubicBezTo>
                      <a:pt x="742" y="596"/>
                      <a:pt x="728" y="590"/>
                      <a:pt x="708" y="583"/>
                    </a:cubicBezTo>
                    <a:cubicBezTo>
                      <a:pt x="695" y="576"/>
                      <a:pt x="675" y="563"/>
                      <a:pt x="662" y="550"/>
                    </a:cubicBezTo>
                    <a:cubicBezTo>
                      <a:pt x="649" y="530"/>
                      <a:pt x="636" y="517"/>
                      <a:pt x="629" y="504"/>
                    </a:cubicBezTo>
                    <a:cubicBezTo>
                      <a:pt x="622" y="484"/>
                      <a:pt x="616" y="470"/>
                      <a:pt x="616" y="451"/>
                    </a:cubicBezTo>
                    <a:cubicBezTo>
                      <a:pt x="616" y="437"/>
                      <a:pt x="616" y="418"/>
                      <a:pt x="622" y="404"/>
                    </a:cubicBezTo>
                    <a:cubicBezTo>
                      <a:pt x="629" y="384"/>
                      <a:pt x="642" y="371"/>
                      <a:pt x="655" y="358"/>
                    </a:cubicBezTo>
                    <a:cubicBezTo>
                      <a:pt x="675" y="338"/>
                      <a:pt x="695" y="325"/>
                      <a:pt x="722" y="318"/>
                    </a:cubicBezTo>
                    <a:cubicBezTo>
                      <a:pt x="742" y="312"/>
                      <a:pt x="768" y="312"/>
                      <a:pt x="788" y="318"/>
                    </a:cubicBezTo>
                    <a:cubicBezTo>
                      <a:pt x="808" y="325"/>
                      <a:pt x="828" y="338"/>
                      <a:pt x="854" y="358"/>
                    </a:cubicBezTo>
                    <a:cubicBezTo>
                      <a:pt x="867" y="378"/>
                      <a:pt x="881" y="391"/>
                      <a:pt x="887" y="404"/>
                    </a:cubicBezTo>
                    <a:cubicBezTo>
                      <a:pt x="894" y="424"/>
                      <a:pt x="901" y="437"/>
                      <a:pt x="901" y="457"/>
                    </a:cubicBezTo>
                    <a:cubicBezTo>
                      <a:pt x="901" y="470"/>
                      <a:pt x="894" y="490"/>
                      <a:pt x="887" y="504"/>
                    </a:cubicBezTo>
                    <a:close/>
                    <a:moveTo>
                      <a:pt x="887" y="504"/>
                    </a:moveTo>
                    <a:lnTo>
                      <a:pt x="887" y="504"/>
                    </a:ln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grpSp>
        <p:grpSp>
          <p:nvGrpSpPr>
            <p:cNvPr id="19" name="Group 17"/>
            <p:cNvGrpSpPr/>
            <p:nvPr/>
          </p:nvGrpSpPr>
          <p:grpSpPr>
            <a:xfrm>
              <a:off x="16265436" y="7890168"/>
              <a:ext cx="1491261" cy="1492243"/>
              <a:chOff x="16265436" y="7890168"/>
              <a:chExt cx="1491261" cy="1492243"/>
            </a:xfrm>
          </p:grpSpPr>
          <p:sp>
            <p:nvSpPr>
              <p:cNvPr id="50" name="Freeform 17"/>
              <p:cNvSpPr>
                <a:spLocks noChangeArrowheads="1"/>
              </p:cNvSpPr>
              <p:nvPr/>
            </p:nvSpPr>
            <p:spPr bwMode="auto">
              <a:xfrm>
                <a:off x="16265436" y="7890168"/>
                <a:ext cx="1491261" cy="1492243"/>
              </a:xfrm>
              <a:custGeom>
                <a:avLst/>
                <a:gdLst>
                  <a:gd name="T0" fmla="*/ 3331 w 3332"/>
                  <a:gd name="T1" fmla="*/ 1668 h 3338"/>
                  <a:gd name="T2" fmla="*/ 3331 w 3332"/>
                  <a:gd name="T3" fmla="*/ 1668 h 3338"/>
                  <a:gd name="T4" fmla="*/ 1669 w 3332"/>
                  <a:gd name="T5" fmla="*/ 3337 h 3338"/>
                  <a:gd name="T6" fmla="*/ 0 w 3332"/>
                  <a:gd name="T7" fmla="*/ 1668 h 3338"/>
                  <a:gd name="T8" fmla="*/ 1669 w 3332"/>
                  <a:gd name="T9" fmla="*/ 0 h 3338"/>
                  <a:gd name="T10" fmla="*/ 3331 w 3332"/>
                  <a:gd name="T11" fmla="*/ 1668 h 3338"/>
                </a:gdLst>
                <a:ahLst/>
                <a:cxnLst>
                  <a:cxn ang="0">
                    <a:pos x="T0" y="T1"/>
                  </a:cxn>
                  <a:cxn ang="0">
                    <a:pos x="T2" y="T3"/>
                  </a:cxn>
                  <a:cxn ang="0">
                    <a:pos x="T4" y="T5"/>
                  </a:cxn>
                  <a:cxn ang="0">
                    <a:pos x="T6" y="T7"/>
                  </a:cxn>
                  <a:cxn ang="0">
                    <a:pos x="T8" y="T9"/>
                  </a:cxn>
                  <a:cxn ang="0">
                    <a:pos x="T10" y="T11"/>
                  </a:cxn>
                </a:cxnLst>
                <a:rect l="0" t="0" r="r" b="b"/>
                <a:pathLst>
                  <a:path w="3332" h="3338">
                    <a:moveTo>
                      <a:pt x="3331" y="1668"/>
                    </a:moveTo>
                    <a:lnTo>
                      <a:pt x="3331" y="1668"/>
                    </a:lnTo>
                    <a:cubicBezTo>
                      <a:pt x="3331" y="2589"/>
                      <a:pt x="2590" y="3337"/>
                      <a:pt x="1669" y="3337"/>
                    </a:cubicBezTo>
                    <a:cubicBezTo>
                      <a:pt x="742" y="3337"/>
                      <a:pt x="0" y="2589"/>
                      <a:pt x="0" y="1668"/>
                    </a:cubicBezTo>
                    <a:cubicBezTo>
                      <a:pt x="0" y="748"/>
                      <a:pt x="742" y="0"/>
                      <a:pt x="1669" y="0"/>
                    </a:cubicBezTo>
                    <a:cubicBezTo>
                      <a:pt x="2590" y="0"/>
                      <a:pt x="3331" y="748"/>
                      <a:pt x="3331" y="1668"/>
                    </a:cubicBezTo>
                  </a:path>
                </a:pathLst>
              </a:custGeom>
              <a:solidFill>
                <a:schemeClr val="accent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51" name="Freeform 18"/>
              <p:cNvSpPr>
                <a:spLocks noChangeArrowheads="1"/>
              </p:cNvSpPr>
              <p:nvPr/>
            </p:nvSpPr>
            <p:spPr bwMode="auto">
              <a:xfrm>
                <a:off x="16528135" y="8200065"/>
                <a:ext cx="961913" cy="874423"/>
              </a:xfrm>
              <a:custGeom>
                <a:avLst/>
                <a:gdLst>
                  <a:gd name="T0" fmla="*/ 2006 w 2153"/>
                  <a:gd name="T1" fmla="*/ 767 h 1960"/>
                  <a:gd name="T2" fmla="*/ 1814 w 2153"/>
                  <a:gd name="T3" fmla="*/ 198 h 1960"/>
                  <a:gd name="T4" fmla="*/ 198 w 2153"/>
                  <a:gd name="T5" fmla="*/ 0 h 1960"/>
                  <a:gd name="T6" fmla="*/ 0 w 2153"/>
                  <a:gd name="T7" fmla="*/ 1025 h 1960"/>
                  <a:gd name="T8" fmla="*/ 377 w 2153"/>
                  <a:gd name="T9" fmla="*/ 1224 h 1960"/>
                  <a:gd name="T10" fmla="*/ 543 w 2153"/>
                  <a:gd name="T11" fmla="*/ 1959 h 1960"/>
                  <a:gd name="T12" fmla="*/ 1066 w 2153"/>
                  <a:gd name="T13" fmla="*/ 1800 h 1960"/>
                  <a:gd name="T14" fmla="*/ 1192 w 2153"/>
                  <a:gd name="T15" fmla="*/ 1224 h 1960"/>
                  <a:gd name="T16" fmla="*/ 1337 w 2153"/>
                  <a:gd name="T17" fmla="*/ 1655 h 1960"/>
                  <a:gd name="T18" fmla="*/ 2152 w 2153"/>
                  <a:gd name="T19" fmla="*/ 1509 h 1960"/>
                  <a:gd name="T20" fmla="*/ 2006 w 2153"/>
                  <a:gd name="T21" fmla="*/ 767 h 1960"/>
                  <a:gd name="T22" fmla="*/ 1966 w 2153"/>
                  <a:gd name="T23" fmla="*/ 846 h 1960"/>
                  <a:gd name="T24" fmla="*/ 1966 w 2153"/>
                  <a:gd name="T25" fmla="*/ 933 h 1960"/>
                  <a:gd name="T26" fmla="*/ 1966 w 2153"/>
                  <a:gd name="T27" fmla="*/ 846 h 1960"/>
                  <a:gd name="T28" fmla="*/ 2046 w 2153"/>
                  <a:gd name="T29" fmla="*/ 1535 h 1960"/>
                  <a:gd name="T30" fmla="*/ 1304 w 2153"/>
                  <a:gd name="T31" fmla="*/ 999 h 1960"/>
                  <a:gd name="T32" fmla="*/ 2046 w 2153"/>
                  <a:gd name="T33" fmla="*/ 1535 h 1960"/>
                  <a:gd name="T34" fmla="*/ 1841 w 2153"/>
                  <a:gd name="T35" fmla="*/ 846 h 1960"/>
                  <a:gd name="T36" fmla="*/ 1841 w 2153"/>
                  <a:gd name="T37" fmla="*/ 933 h 1960"/>
                  <a:gd name="T38" fmla="*/ 1841 w 2153"/>
                  <a:gd name="T39" fmla="*/ 846 h 1960"/>
                  <a:gd name="T40" fmla="*/ 1576 w 2153"/>
                  <a:gd name="T41" fmla="*/ 98 h 1960"/>
                  <a:gd name="T42" fmla="*/ 1576 w 2153"/>
                  <a:gd name="T43" fmla="*/ 218 h 1960"/>
                  <a:gd name="T44" fmla="*/ 1576 w 2153"/>
                  <a:gd name="T45" fmla="*/ 98 h 1960"/>
                  <a:gd name="T46" fmla="*/ 1410 w 2153"/>
                  <a:gd name="T47" fmla="*/ 98 h 1960"/>
                  <a:gd name="T48" fmla="*/ 1410 w 2153"/>
                  <a:gd name="T49" fmla="*/ 218 h 1960"/>
                  <a:gd name="T50" fmla="*/ 1410 w 2153"/>
                  <a:gd name="T51" fmla="*/ 98 h 1960"/>
                  <a:gd name="T52" fmla="*/ 721 w 2153"/>
                  <a:gd name="T53" fmla="*/ 919 h 1960"/>
                  <a:gd name="T54" fmla="*/ 807 w 2153"/>
                  <a:gd name="T55" fmla="*/ 919 h 1960"/>
                  <a:gd name="T56" fmla="*/ 721 w 2153"/>
                  <a:gd name="T57" fmla="*/ 919 h 1960"/>
                  <a:gd name="T58" fmla="*/ 847 w 2153"/>
                  <a:gd name="T59" fmla="*/ 919 h 1960"/>
                  <a:gd name="T60" fmla="*/ 933 w 2153"/>
                  <a:gd name="T61" fmla="*/ 919 h 1960"/>
                  <a:gd name="T62" fmla="*/ 847 w 2153"/>
                  <a:gd name="T63" fmla="*/ 919 h 1960"/>
                  <a:gd name="T64" fmla="*/ 940 w 2153"/>
                  <a:gd name="T65" fmla="*/ 1820 h 1960"/>
                  <a:gd name="T66" fmla="*/ 503 w 2153"/>
                  <a:gd name="T67" fmla="*/ 1045 h 1960"/>
                  <a:gd name="T68" fmla="*/ 940 w 2153"/>
                  <a:gd name="T69" fmla="*/ 1820 h 1960"/>
                  <a:gd name="T70" fmla="*/ 1066 w 2153"/>
                  <a:gd name="T71" fmla="*/ 1058 h 1960"/>
                  <a:gd name="T72" fmla="*/ 900 w 2153"/>
                  <a:gd name="T73" fmla="*/ 787 h 1960"/>
                  <a:gd name="T74" fmla="*/ 377 w 2153"/>
                  <a:gd name="T75" fmla="*/ 952 h 1960"/>
                  <a:gd name="T76" fmla="*/ 152 w 2153"/>
                  <a:gd name="T77" fmla="*/ 1058 h 1960"/>
                  <a:gd name="T78" fmla="*/ 1669 w 2153"/>
                  <a:gd name="T79" fmla="*/ 310 h 1960"/>
                  <a:gd name="T80" fmla="*/ 1337 w 2153"/>
                  <a:gd name="T81" fmla="*/ 767 h 1960"/>
                  <a:gd name="T82" fmla="*/ 1192 w 2153"/>
                  <a:gd name="T83" fmla="*/ 1058 h 1960"/>
                  <a:gd name="T84" fmla="*/ 1066 w 2153"/>
                  <a:gd name="T85" fmla="*/ 1058 h 1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53" h="1960">
                    <a:moveTo>
                      <a:pt x="2006" y="767"/>
                    </a:moveTo>
                    <a:lnTo>
                      <a:pt x="2006" y="767"/>
                    </a:lnTo>
                    <a:cubicBezTo>
                      <a:pt x="1814" y="767"/>
                      <a:pt x="1814" y="767"/>
                      <a:pt x="1814" y="767"/>
                    </a:cubicBezTo>
                    <a:cubicBezTo>
                      <a:pt x="1814" y="198"/>
                      <a:pt x="1814" y="198"/>
                      <a:pt x="1814" y="198"/>
                    </a:cubicBezTo>
                    <a:cubicBezTo>
                      <a:pt x="1814" y="85"/>
                      <a:pt x="1728" y="0"/>
                      <a:pt x="1622" y="0"/>
                    </a:cubicBezTo>
                    <a:cubicBezTo>
                      <a:pt x="198" y="0"/>
                      <a:pt x="198" y="0"/>
                      <a:pt x="198" y="0"/>
                    </a:cubicBezTo>
                    <a:cubicBezTo>
                      <a:pt x="92" y="0"/>
                      <a:pt x="0" y="85"/>
                      <a:pt x="0" y="198"/>
                    </a:cubicBezTo>
                    <a:cubicBezTo>
                      <a:pt x="0" y="1025"/>
                      <a:pt x="0" y="1025"/>
                      <a:pt x="0" y="1025"/>
                    </a:cubicBezTo>
                    <a:cubicBezTo>
                      <a:pt x="0" y="1138"/>
                      <a:pt x="92" y="1224"/>
                      <a:pt x="198" y="1224"/>
                    </a:cubicBezTo>
                    <a:cubicBezTo>
                      <a:pt x="377" y="1224"/>
                      <a:pt x="377" y="1224"/>
                      <a:pt x="377" y="1224"/>
                    </a:cubicBezTo>
                    <a:cubicBezTo>
                      <a:pt x="377" y="1800"/>
                      <a:pt x="377" y="1800"/>
                      <a:pt x="377" y="1800"/>
                    </a:cubicBezTo>
                    <a:cubicBezTo>
                      <a:pt x="377" y="1886"/>
                      <a:pt x="450" y="1959"/>
                      <a:pt x="543" y="1959"/>
                    </a:cubicBezTo>
                    <a:cubicBezTo>
                      <a:pt x="900" y="1959"/>
                      <a:pt x="900" y="1959"/>
                      <a:pt x="900" y="1959"/>
                    </a:cubicBezTo>
                    <a:cubicBezTo>
                      <a:pt x="993" y="1959"/>
                      <a:pt x="1066" y="1886"/>
                      <a:pt x="1066" y="1800"/>
                    </a:cubicBezTo>
                    <a:cubicBezTo>
                      <a:pt x="1066" y="1224"/>
                      <a:pt x="1066" y="1224"/>
                      <a:pt x="1066" y="1224"/>
                    </a:cubicBezTo>
                    <a:cubicBezTo>
                      <a:pt x="1192" y="1224"/>
                      <a:pt x="1192" y="1224"/>
                      <a:pt x="1192" y="1224"/>
                    </a:cubicBezTo>
                    <a:cubicBezTo>
                      <a:pt x="1192" y="1509"/>
                      <a:pt x="1192" y="1509"/>
                      <a:pt x="1192" y="1509"/>
                    </a:cubicBezTo>
                    <a:cubicBezTo>
                      <a:pt x="1192" y="1588"/>
                      <a:pt x="1258" y="1655"/>
                      <a:pt x="1337" y="1655"/>
                    </a:cubicBezTo>
                    <a:cubicBezTo>
                      <a:pt x="2006" y="1655"/>
                      <a:pt x="2006" y="1655"/>
                      <a:pt x="2006" y="1655"/>
                    </a:cubicBezTo>
                    <a:cubicBezTo>
                      <a:pt x="2086" y="1655"/>
                      <a:pt x="2152" y="1588"/>
                      <a:pt x="2152" y="1509"/>
                    </a:cubicBezTo>
                    <a:cubicBezTo>
                      <a:pt x="2152" y="913"/>
                      <a:pt x="2152" y="913"/>
                      <a:pt x="2152" y="913"/>
                    </a:cubicBezTo>
                    <a:cubicBezTo>
                      <a:pt x="2152" y="833"/>
                      <a:pt x="2086" y="767"/>
                      <a:pt x="2006" y="767"/>
                    </a:cubicBezTo>
                    <a:close/>
                    <a:moveTo>
                      <a:pt x="1966" y="846"/>
                    </a:moveTo>
                    <a:lnTo>
                      <a:pt x="1966" y="846"/>
                    </a:lnTo>
                    <a:cubicBezTo>
                      <a:pt x="1993" y="846"/>
                      <a:pt x="2013" y="866"/>
                      <a:pt x="2013" y="893"/>
                    </a:cubicBezTo>
                    <a:cubicBezTo>
                      <a:pt x="2013" y="913"/>
                      <a:pt x="1993" y="933"/>
                      <a:pt x="1966" y="933"/>
                    </a:cubicBezTo>
                    <a:cubicBezTo>
                      <a:pt x="1940" y="933"/>
                      <a:pt x="1920" y="913"/>
                      <a:pt x="1920" y="893"/>
                    </a:cubicBezTo>
                    <a:cubicBezTo>
                      <a:pt x="1920" y="866"/>
                      <a:pt x="1940" y="846"/>
                      <a:pt x="1966" y="846"/>
                    </a:cubicBezTo>
                    <a:close/>
                    <a:moveTo>
                      <a:pt x="2046" y="1535"/>
                    </a:moveTo>
                    <a:lnTo>
                      <a:pt x="2046" y="1535"/>
                    </a:lnTo>
                    <a:cubicBezTo>
                      <a:pt x="1304" y="1535"/>
                      <a:pt x="1304" y="1535"/>
                      <a:pt x="1304" y="1535"/>
                    </a:cubicBezTo>
                    <a:cubicBezTo>
                      <a:pt x="1304" y="999"/>
                      <a:pt x="1304" y="999"/>
                      <a:pt x="1304" y="999"/>
                    </a:cubicBezTo>
                    <a:cubicBezTo>
                      <a:pt x="2046" y="999"/>
                      <a:pt x="2046" y="999"/>
                      <a:pt x="2046" y="999"/>
                    </a:cubicBezTo>
                    <a:lnTo>
                      <a:pt x="2046" y="1535"/>
                    </a:lnTo>
                    <a:close/>
                    <a:moveTo>
                      <a:pt x="1841" y="846"/>
                    </a:moveTo>
                    <a:lnTo>
                      <a:pt x="1841" y="846"/>
                    </a:lnTo>
                    <a:cubicBezTo>
                      <a:pt x="1867" y="846"/>
                      <a:pt x="1887" y="866"/>
                      <a:pt x="1887" y="893"/>
                    </a:cubicBezTo>
                    <a:cubicBezTo>
                      <a:pt x="1887" y="913"/>
                      <a:pt x="1867" y="933"/>
                      <a:pt x="1841" y="933"/>
                    </a:cubicBezTo>
                    <a:cubicBezTo>
                      <a:pt x="1814" y="933"/>
                      <a:pt x="1794" y="913"/>
                      <a:pt x="1794" y="893"/>
                    </a:cubicBezTo>
                    <a:cubicBezTo>
                      <a:pt x="1794" y="866"/>
                      <a:pt x="1814" y="846"/>
                      <a:pt x="1841" y="846"/>
                    </a:cubicBezTo>
                    <a:close/>
                    <a:moveTo>
                      <a:pt x="1576" y="98"/>
                    </a:moveTo>
                    <a:lnTo>
                      <a:pt x="1576" y="98"/>
                    </a:lnTo>
                    <a:cubicBezTo>
                      <a:pt x="1609" y="98"/>
                      <a:pt x="1635" y="125"/>
                      <a:pt x="1635" y="158"/>
                    </a:cubicBezTo>
                    <a:cubicBezTo>
                      <a:pt x="1635" y="191"/>
                      <a:pt x="1609" y="218"/>
                      <a:pt x="1576" y="218"/>
                    </a:cubicBezTo>
                    <a:cubicBezTo>
                      <a:pt x="1543" y="218"/>
                      <a:pt x="1516" y="191"/>
                      <a:pt x="1516" y="158"/>
                    </a:cubicBezTo>
                    <a:cubicBezTo>
                      <a:pt x="1516" y="125"/>
                      <a:pt x="1543" y="98"/>
                      <a:pt x="1576" y="98"/>
                    </a:cubicBezTo>
                    <a:close/>
                    <a:moveTo>
                      <a:pt x="1410" y="98"/>
                    </a:moveTo>
                    <a:lnTo>
                      <a:pt x="1410" y="98"/>
                    </a:lnTo>
                    <a:cubicBezTo>
                      <a:pt x="1443" y="98"/>
                      <a:pt x="1470" y="125"/>
                      <a:pt x="1470" y="158"/>
                    </a:cubicBezTo>
                    <a:cubicBezTo>
                      <a:pt x="1470" y="191"/>
                      <a:pt x="1443" y="218"/>
                      <a:pt x="1410" y="218"/>
                    </a:cubicBezTo>
                    <a:cubicBezTo>
                      <a:pt x="1377" y="218"/>
                      <a:pt x="1351" y="191"/>
                      <a:pt x="1351" y="158"/>
                    </a:cubicBezTo>
                    <a:cubicBezTo>
                      <a:pt x="1351" y="125"/>
                      <a:pt x="1377" y="98"/>
                      <a:pt x="1410" y="98"/>
                    </a:cubicBezTo>
                    <a:close/>
                    <a:moveTo>
                      <a:pt x="721" y="919"/>
                    </a:moveTo>
                    <a:lnTo>
                      <a:pt x="721" y="919"/>
                    </a:lnTo>
                    <a:cubicBezTo>
                      <a:pt x="721" y="893"/>
                      <a:pt x="741" y="873"/>
                      <a:pt x="761" y="873"/>
                    </a:cubicBezTo>
                    <a:cubicBezTo>
                      <a:pt x="788" y="873"/>
                      <a:pt x="807" y="893"/>
                      <a:pt x="807" y="919"/>
                    </a:cubicBezTo>
                    <a:cubicBezTo>
                      <a:pt x="807" y="946"/>
                      <a:pt x="788" y="966"/>
                      <a:pt x="761" y="966"/>
                    </a:cubicBezTo>
                    <a:cubicBezTo>
                      <a:pt x="741" y="966"/>
                      <a:pt x="721" y="946"/>
                      <a:pt x="721" y="919"/>
                    </a:cubicBezTo>
                    <a:close/>
                    <a:moveTo>
                      <a:pt x="847" y="919"/>
                    </a:moveTo>
                    <a:lnTo>
                      <a:pt x="847" y="919"/>
                    </a:lnTo>
                    <a:cubicBezTo>
                      <a:pt x="847" y="893"/>
                      <a:pt x="867" y="873"/>
                      <a:pt x="887" y="873"/>
                    </a:cubicBezTo>
                    <a:cubicBezTo>
                      <a:pt x="913" y="873"/>
                      <a:pt x="933" y="893"/>
                      <a:pt x="933" y="919"/>
                    </a:cubicBezTo>
                    <a:cubicBezTo>
                      <a:pt x="933" y="946"/>
                      <a:pt x="913" y="966"/>
                      <a:pt x="887" y="966"/>
                    </a:cubicBezTo>
                    <a:cubicBezTo>
                      <a:pt x="867" y="966"/>
                      <a:pt x="847" y="946"/>
                      <a:pt x="847" y="919"/>
                    </a:cubicBezTo>
                    <a:close/>
                    <a:moveTo>
                      <a:pt x="940" y="1820"/>
                    </a:moveTo>
                    <a:lnTo>
                      <a:pt x="940" y="1820"/>
                    </a:lnTo>
                    <a:cubicBezTo>
                      <a:pt x="503" y="1820"/>
                      <a:pt x="503" y="1820"/>
                      <a:pt x="503" y="1820"/>
                    </a:cubicBezTo>
                    <a:cubicBezTo>
                      <a:pt x="503" y="1045"/>
                      <a:pt x="503" y="1045"/>
                      <a:pt x="503" y="1045"/>
                    </a:cubicBezTo>
                    <a:cubicBezTo>
                      <a:pt x="940" y="1045"/>
                      <a:pt x="940" y="1045"/>
                      <a:pt x="940" y="1045"/>
                    </a:cubicBezTo>
                    <a:lnTo>
                      <a:pt x="940" y="1820"/>
                    </a:lnTo>
                    <a:close/>
                    <a:moveTo>
                      <a:pt x="1066" y="1058"/>
                    </a:moveTo>
                    <a:lnTo>
                      <a:pt x="1066" y="1058"/>
                    </a:lnTo>
                    <a:cubicBezTo>
                      <a:pt x="1066" y="952"/>
                      <a:pt x="1066" y="952"/>
                      <a:pt x="1066" y="952"/>
                    </a:cubicBezTo>
                    <a:cubicBezTo>
                      <a:pt x="1066" y="860"/>
                      <a:pt x="993" y="787"/>
                      <a:pt x="900" y="787"/>
                    </a:cubicBezTo>
                    <a:cubicBezTo>
                      <a:pt x="543" y="787"/>
                      <a:pt x="543" y="787"/>
                      <a:pt x="543" y="787"/>
                    </a:cubicBezTo>
                    <a:cubicBezTo>
                      <a:pt x="450" y="787"/>
                      <a:pt x="377" y="860"/>
                      <a:pt x="377" y="952"/>
                    </a:cubicBezTo>
                    <a:cubicBezTo>
                      <a:pt x="377" y="1058"/>
                      <a:pt x="377" y="1058"/>
                      <a:pt x="377" y="1058"/>
                    </a:cubicBezTo>
                    <a:cubicBezTo>
                      <a:pt x="152" y="1058"/>
                      <a:pt x="152" y="1058"/>
                      <a:pt x="152" y="1058"/>
                    </a:cubicBezTo>
                    <a:cubicBezTo>
                      <a:pt x="152" y="310"/>
                      <a:pt x="152" y="310"/>
                      <a:pt x="152" y="310"/>
                    </a:cubicBezTo>
                    <a:cubicBezTo>
                      <a:pt x="1669" y="310"/>
                      <a:pt x="1669" y="310"/>
                      <a:pt x="1669" y="310"/>
                    </a:cubicBezTo>
                    <a:cubicBezTo>
                      <a:pt x="1669" y="767"/>
                      <a:pt x="1669" y="767"/>
                      <a:pt x="1669" y="767"/>
                    </a:cubicBezTo>
                    <a:cubicBezTo>
                      <a:pt x="1337" y="767"/>
                      <a:pt x="1337" y="767"/>
                      <a:pt x="1337" y="767"/>
                    </a:cubicBezTo>
                    <a:cubicBezTo>
                      <a:pt x="1258" y="767"/>
                      <a:pt x="1192" y="833"/>
                      <a:pt x="1192" y="913"/>
                    </a:cubicBezTo>
                    <a:cubicBezTo>
                      <a:pt x="1192" y="1058"/>
                      <a:pt x="1192" y="1058"/>
                      <a:pt x="1192" y="1058"/>
                    </a:cubicBezTo>
                    <a:lnTo>
                      <a:pt x="1066" y="1058"/>
                    </a:lnTo>
                    <a:close/>
                    <a:moveTo>
                      <a:pt x="1066" y="1058"/>
                    </a:moveTo>
                    <a:lnTo>
                      <a:pt x="1066" y="1058"/>
                    </a:ln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grpSp>
        <p:grpSp>
          <p:nvGrpSpPr>
            <p:cNvPr id="20" name="Group 7"/>
            <p:cNvGrpSpPr/>
            <p:nvPr/>
          </p:nvGrpSpPr>
          <p:grpSpPr>
            <a:xfrm>
              <a:off x="18347275" y="3778604"/>
              <a:ext cx="770320" cy="771782"/>
              <a:chOff x="15766849" y="3508425"/>
              <a:chExt cx="821736" cy="823295"/>
            </a:xfrm>
          </p:grpSpPr>
          <p:sp>
            <p:nvSpPr>
              <p:cNvPr id="48" name="Freeform 19"/>
              <p:cNvSpPr>
                <a:spLocks noChangeArrowheads="1"/>
              </p:cNvSpPr>
              <p:nvPr/>
            </p:nvSpPr>
            <p:spPr bwMode="auto">
              <a:xfrm>
                <a:off x="15766849" y="3508425"/>
                <a:ext cx="821736" cy="823295"/>
              </a:xfrm>
              <a:custGeom>
                <a:avLst/>
                <a:gdLst>
                  <a:gd name="T0" fmla="*/ 1722 w 1723"/>
                  <a:gd name="T1" fmla="*/ 867 h 1729"/>
                  <a:gd name="T2" fmla="*/ 1722 w 1723"/>
                  <a:gd name="T3" fmla="*/ 867 h 1729"/>
                  <a:gd name="T4" fmla="*/ 861 w 1723"/>
                  <a:gd name="T5" fmla="*/ 1728 h 1729"/>
                  <a:gd name="T6" fmla="*/ 0 w 1723"/>
                  <a:gd name="T7" fmla="*/ 867 h 1729"/>
                  <a:gd name="T8" fmla="*/ 861 w 1723"/>
                  <a:gd name="T9" fmla="*/ 0 h 1729"/>
                  <a:gd name="T10" fmla="*/ 1722 w 1723"/>
                  <a:gd name="T11" fmla="*/ 867 h 1729"/>
                </a:gdLst>
                <a:ahLst/>
                <a:cxnLst>
                  <a:cxn ang="0">
                    <a:pos x="T0" y="T1"/>
                  </a:cxn>
                  <a:cxn ang="0">
                    <a:pos x="T2" y="T3"/>
                  </a:cxn>
                  <a:cxn ang="0">
                    <a:pos x="T4" y="T5"/>
                  </a:cxn>
                  <a:cxn ang="0">
                    <a:pos x="T6" y="T7"/>
                  </a:cxn>
                  <a:cxn ang="0">
                    <a:pos x="T8" y="T9"/>
                  </a:cxn>
                  <a:cxn ang="0">
                    <a:pos x="T10" y="T11"/>
                  </a:cxn>
                </a:cxnLst>
                <a:rect l="0" t="0" r="r" b="b"/>
                <a:pathLst>
                  <a:path w="1723" h="1729">
                    <a:moveTo>
                      <a:pt x="1722" y="867"/>
                    </a:moveTo>
                    <a:lnTo>
                      <a:pt x="1722" y="867"/>
                    </a:lnTo>
                    <a:cubicBezTo>
                      <a:pt x="1722" y="1344"/>
                      <a:pt x="1338" y="1728"/>
                      <a:pt x="861" y="1728"/>
                    </a:cubicBezTo>
                    <a:cubicBezTo>
                      <a:pt x="384" y="1728"/>
                      <a:pt x="0" y="1344"/>
                      <a:pt x="0" y="867"/>
                    </a:cubicBezTo>
                    <a:cubicBezTo>
                      <a:pt x="0" y="391"/>
                      <a:pt x="384" y="0"/>
                      <a:pt x="861" y="0"/>
                    </a:cubicBezTo>
                    <a:cubicBezTo>
                      <a:pt x="1338" y="0"/>
                      <a:pt x="1722" y="391"/>
                      <a:pt x="1722" y="867"/>
                    </a:cubicBezTo>
                  </a:path>
                </a:pathLst>
              </a:custGeom>
              <a:solidFill>
                <a:schemeClr val="accent3">
                  <a:lumMod val="50000"/>
                </a:schemeClr>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49" name="Freeform 20"/>
              <p:cNvSpPr>
                <a:spLocks noChangeArrowheads="1"/>
              </p:cNvSpPr>
              <p:nvPr/>
            </p:nvSpPr>
            <p:spPr bwMode="auto">
              <a:xfrm>
                <a:off x="16019691" y="3632656"/>
                <a:ext cx="313945" cy="581149"/>
              </a:xfrm>
              <a:custGeom>
                <a:avLst/>
                <a:gdLst>
                  <a:gd name="T0" fmla="*/ 636 w 663"/>
                  <a:gd name="T1" fmla="*/ 0 h 1220"/>
                  <a:gd name="T2" fmla="*/ 636 w 663"/>
                  <a:gd name="T3" fmla="*/ 0 h 1220"/>
                  <a:gd name="T4" fmla="*/ 477 w 663"/>
                  <a:gd name="T5" fmla="*/ 0 h 1220"/>
                  <a:gd name="T6" fmla="*/ 185 w 663"/>
                  <a:gd name="T7" fmla="*/ 298 h 1220"/>
                  <a:gd name="T8" fmla="*/ 185 w 663"/>
                  <a:gd name="T9" fmla="*/ 437 h 1220"/>
                  <a:gd name="T10" fmla="*/ 27 w 663"/>
                  <a:gd name="T11" fmla="*/ 437 h 1220"/>
                  <a:gd name="T12" fmla="*/ 0 w 663"/>
                  <a:gd name="T13" fmla="*/ 464 h 1220"/>
                  <a:gd name="T14" fmla="*/ 0 w 663"/>
                  <a:gd name="T15" fmla="*/ 662 h 1220"/>
                  <a:gd name="T16" fmla="*/ 27 w 663"/>
                  <a:gd name="T17" fmla="*/ 689 h 1220"/>
                  <a:gd name="T18" fmla="*/ 185 w 663"/>
                  <a:gd name="T19" fmla="*/ 689 h 1220"/>
                  <a:gd name="T20" fmla="*/ 185 w 663"/>
                  <a:gd name="T21" fmla="*/ 1192 h 1220"/>
                  <a:gd name="T22" fmla="*/ 212 w 663"/>
                  <a:gd name="T23" fmla="*/ 1219 h 1220"/>
                  <a:gd name="T24" fmla="*/ 417 w 663"/>
                  <a:gd name="T25" fmla="*/ 1219 h 1220"/>
                  <a:gd name="T26" fmla="*/ 444 w 663"/>
                  <a:gd name="T27" fmla="*/ 1192 h 1220"/>
                  <a:gd name="T28" fmla="*/ 444 w 663"/>
                  <a:gd name="T29" fmla="*/ 689 h 1220"/>
                  <a:gd name="T30" fmla="*/ 629 w 663"/>
                  <a:gd name="T31" fmla="*/ 689 h 1220"/>
                  <a:gd name="T32" fmla="*/ 656 w 663"/>
                  <a:gd name="T33" fmla="*/ 662 h 1220"/>
                  <a:gd name="T34" fmla="*/ 656 w 663"/>
                  <a:gd name="T35" fmla="*/ 464 h 1220"/>
                  <a:gd name="T36" fmla="*/ 649 w 663"/>
                  <a:gd name="T37" fmla="*/ 444 h 1220"/>
                  <a:gd name="T38" fmla="*/ 629 w 663"/>
                  <a:gd name="T39" fmla="*/ 437 h 1220"/>
                  <a:gd name="T40" fmla="*/ 444 w 663"/>
                  <a:gd name="T41" fmla="*/ 437 h 1220"/>
                  <a:gd name="T42" fmla="*/ 444 w 663"/>
                  <a:gd name="T43" fmla="*/ 318 h 1220"/>
                  <a:gd name="T44" fmla="*/ 530 w 663"/>
                  <a:gd name="T45" fmla="*/ 232 h 1220"/>
                  <a:gd name="T46" fmla="*/ 636 w 663"/>
                  <a:gd name="T47" fmla="*/ 232 h 1220"/>
                  <a:gd name="T48" fmla="*/ 662 w 663"/>
                  <a:gd name="T49" fmla="*/ 205 h 1220"/>
                  <a:gd name="T50" fmla="*/ 662 w 663"/>
                  <a:gd name="T51" fmla="*/ 20 h 1220"/>
                  <a:gd name="T52" fmla="*/ 636 w 663"/>
                  <a:gd name="T53" fmla="*/ 0 h 1220"/>
                  <a:gd name="T54" fmla="*/ 636 w 663"/>
                  <a:gd name="T55" fmla="*/ 0 h 1220"/>
                  <a:gd name="T56" fmla="*/ 636 w 663"/>
                  <a:gd name="T57" fmla="*/ 0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63" h="1220">
                    <a:moveTo>
                      <a:pt x="636" y="0"/>
                    </a:moveTo>
                    <a:lnTo>
                      <a:pt x="636" y="0"/>
                    </a:lnTo>
                    <a:cubicBezTo>
                      <a:pt x="477" y="0"/>
                      <a:pt x="477" y="0"/>
                      <a:pt x="477" y="0"/>
                    </a:cubicBezTo>
                    <a:cubicBezTo>
                      <a:pt x="298" y="0"/>
                      <a:pt x="185" y="113"/>
                      <a:pt x="185" y="298"/>
                    </a:cubicBezTo>
                    <a:cubicBezTo>
                      <a:pt x="185" y="437"/>
                      <a:pt x="185" y="437"/>
                      <a:pt x="185" y="437"/>
                    </a:cubicBezTo>
                    <a:cubicBezTo>
                      <a:pt x="27" y="437"/>
                      <a:pt x="27" y="437"/>
                      <a:pt x="27" y="437"/>
                    </a:cubicBezTo>
                    <a:cubicBezTo>
                      <a:pt x="13" y="437"/>
                      <a:pt x="0" y="444"/>
                      <a:pt x="0" y="464"/>
                    </a:cubicBezTo>
                    <a:cubicBezTo>
                      <a:pt x="0" y="662"/>
                      <a:pt x="0" y="662"/>
                      <a:pt x="0" y="662"/>
                    </a:cubicBezTo>
                    <a:cubicBezTo>
                      <a:pt x="0" y="676"/>
                      <a:pt x="13" y="689"/>
                      <a:pt x="27" y="689"/>
                    </a:cubicBezTo>
                    <a:cubicBezTo>
                      <a:pt x="185" y="689"/>
                      <a:pt x="185" y="689"/>
                      <a:pt x="185" y="689"/>
                    </a:cubicBezTo>
                    <a:cubicBezTo>
                      <a:pt x="185" y="1192"/>
                      <a:pt x="185" y="1192"/>
                      <a:pt x="185" y="1192"/>
                    </a:cubicBezTo>
                    <a:cubicBezTo>
                      <a:pt x="185" y="1205"/>
                      <a:pt x="199" y="1219"/>
                      <a:pt x="212" y="1219"/>
                    </a:cubicBezTo>
                    <a:cubicBezTo>
                      <a:pt x="417" y="1219"/>
                      <a:pt x="417" y="1219"/>
                      <a:pt x="417" y="1219"/>
                    </a:cubicBezTo>
                    <a:cubicBezTo>
                      <a:pt x="430" y="1219"/>
                      <a:pt x="444" y="1205"/>
                      <a:pt x="444" y="1192"/>
                    </a:cubicBezTo>
                    <a:cubicBezTo>
                      <a:pt x="444" y="689"/>
                      <a:pt x="444" y="689"/>
                      <a:pt x="444" y="689"/>
                    </a:cubicBezTo>
                    <a:cubicBezTo>
                      <a:pt x="629" y="689"/>
                      <a:pt x="629" y="689"/>
                      <a:pt x="629" y="689"/>
                    </a:cubicBezTo>
                    <a:cubicBezTo>
                      <a:pt x="642" y="689"/>
                      <a:pt x="656" y="676"/>
                      <a:pt x="656" y="662"/>
                    </a:cubicBezTo>
                    <a:cubicBezTo>
                      <a:pt x="656" y="464"/>
                      <a:pt x="656" y="464"/>
                      <a:pt x="656" y="464"/>
                    </a:cubicBezTo>
                    <a:cubicBezTo>
                      <a:pt x="656" y="457"/>
                      <a:pt x="649" y="450"/>
                      <a:pt x="649" y="444"/>
                    </a:cubicBezTo>
                    <a:cubicBezTo>
                      <a:pt x="642" y="437"/>
                      <a:pt x="636" y="437"/>
                      <a:pt x="629" y="437"/>
                    </a:cubicBezTo>
                    <a:cubicBezTo>
                      <a:pt x="444" y="437"/>
                      <a:pt x="444" y="437"/>
                      <a:pt x="444" y="437"/>
                    </a:cubicBezTo>
                    <a:cubicBezTo>
                      <a:pt x="444" y="318"/>
                      <a:pt x="444" y="318"/>
                      <a:pt x="444" y="318"/>
                    </a:cubicBezTo>
                    <a:cubicBezTo>
                      <a:pt x="444" y="265"/>
                      <a:pt x="457" y="232"/>
                      <a:pt x="530" y="232"/>
                    </a:cubicBezTo>
                    <a:cubicBezTo>
                      <a:pt x="636" y="232"/>
                      <a:pt x="636" y="232"/>
                      <a:pt x="636" y="232"/>
                    </a:cubicBezTo>
                    <a:cubicBezTo>
                      <a:pt x="649" y="232"/>
                      <a:pt x="662" y="225"/>
                      <a:pt x="662" y="205"/>
                    </a:cubicBezTo>
                    <a:cubicBezTo>
                      <a:pt x="662" y="20"/>
                      <a:pt x="662" y="20"/>
                      <a:pt x="662" y="20"/>
                    </a:cubicBezTo>
                    <a:cubicBezTo>
                      <a:pt x="662" y="7"/>
                      <a:pt x="649" y="0"/>
                      <a:pt x="636" y="0"/>
                    </a:cubicBezTo>
                    <a:close/>
                    <a:moveTo>
                      <a:pt x="636" y="0"/>
                    </a:moveTo>
                    <a:lnTo>
                      <a:pt x="636" y="0"/>
                    </a:ln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grpSp>
        <p:grpSp>
          <p:nvGrpSpPr>
            <p:cNvPr id="21" name="Group 4"/>
            <p:cNvGrpSpPr/>
            <p:nvPr/>
          </p:nvGrpSpPr>
          <p:grpSpPr>
            <a:xfrm>
              <a:off x="15848673" y="6307127"/>
              <a:ext cx="790072" cy="789546"/>
              <a:chOff x="13101476" y="6205716"/>
              <a:chExt cx="842806" cy="842245"/>
            </a:xfrm>
          </p:grpSpPr>
          <p:sp>
            <p:nvSpPr>
              <p:cNvPr id="46" name="Freeform 40"/>
              <p:cNvSpPr>
                <a:spLocks noChangeArrowheads="1"/>
              </p:cNvSpPr>
              <p:nvPr/>
            </p:nvSpPr>
            <p:spPr bwMode="auto">
              <a:xfrm>
                <a:off x="13101476" y="6205716"/>
                <a:ext cx="842806" cy="842245"/>
              </a:xfrm>
              <a:custGeom>
                <a:avLst/>
                <a:gdLst>
                  <a:gd name="T0" fmla="*/ 1768 w 1769"/>
                  <a:gd name="T1" fmla="*/ 881 h 1769"/>
                  <a:gd name="T2" fmla="*/ 1768 w 1769"/>
                  <a:gd name="T3" fmla="*/ 881 h 1769"/>
                  <a:gd name="T4" fmla="*/ 881 w 1769"/>
                  <a:gd name="T5" fmla="*/ 1768 h 1769"/>
                  <a:gd name="T6" fmla="*/ 0 w 1769"/>
                  <a:gd name="T7" fmla="*/ 881 h 1769"/>
                  <a:gd name="T8" fmla="*/ 881 w 1769"/>
                  <a:gd name="T9" fmla="*/ 0 h 1769"/>
                  <a:gd name="T10" fmla="*/ 1768 w 1769"/>
                  <a:gd name="T11" fmla="*/ 881 h 1769"/>
                </a:gdLst>
                <a:ahLst/>
                <a:cxnLst>
                  <a:cxn ang="0">
                    <a:pos x="T0" y="T1"/>
                  </a:cxn>
                  <a:cxn ang="0">
                    <a:pos x="T2" y="T3"/>
                  </a:cxn>
                  <a:cxn ang="0">
                    <a:pos x="T4" y="T5"/>
                  </a:cxn>
                  <a:cxn ang="0">
                    <a:pos x="T6" y="T7"/>
                  </a:cxn>
                  <a:cxn ang="0">
                    <a:pos x="T8" y="T9"/>
                  </a:cxn>
                  <a:cxn ang="0">
                    <a:pos x="T10" y="T11"/>
                  </a:cxn>
                </a:cxnLst>
                <a:rect l="0" t="0" r="r" b="b"/>
                <a:pathLst>
                  <a:path w="1769" h="1769">
                    <a:moveTo>
                      <a:pt x="1768" y="881"/>
                    </a:moveTo>
                    <a:lnTo>
                      <a:pt x="1768" y="881"/>
                    </a:lnTo>
                    <a:cubicBezTo>
                      <a:pt x="1768" y="1371"/>
                      <a:pt x="1371" y="1768"/>
                      <a:pt x="881" y="1768"/>
                    </a:cubicBezTo>
                    <a:cubicBezTo>
                      <a:pt x="397" y="1768"/>
                      <a:pt x="0" y="1371"/>
                      <a:pt x="0" y="881"/>
                    </a:cubicBezTo>
                    <a:cubicBezTo>
                      <a:pt x="0" y="397"/>
                      <a:pt x="397" y="0"/>
                      <a:pt x="881" y="0"/>
                    </a:cubicBezTo>
                    <a:cubicBezTo>
                      <a:pt x="1371" y="0"/>
                      <a:pt x="1768" y="397"/>
                      <a:pt x="1768" y="881"/>
                    </a:cubicBezTo>
                  </a:path>
                </a:pathLst>
              </a:custGeom>
              <a:solidFill>
                <a:schemeClr val="accent2">
                  <a:lumMod val="60000"/>
                  <a:lumOff val="40000"/>
                </a:schemeClr>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47" name="Freeform 41"/>
              <p:cNvSpPr>
                <a:spLocks noChangeArrowheads="1"/>
              </p:cNvSpPr>
              <p:nvPr/>
            </p:nvSpPr>
            <p:spPr bwMode="auto">
              <a:xfrm>
                <a:off x="13274251" y="6376270"/>
                <a:ext cx="501469" cy="501136"/>
              </a:xfrm>
              <a:custGeom>
                <a:avLst/>
                <a:gdLst>
                  <a:gd name="T0" fmla="*/ 1046 w 1054"/>
                  <a:gd name="T1" fmla="*/ 464 h 1054"/>
                  <a:gd name="T2" fmla="*/ 914 w 1054"/>
                  <a:gd name="T3" fmla="*/ 265 h 1054"/>
                  <a:gd name="T4" fmla="*/ 940 w 1054"/>
                  <a:gd name="T5" fmla="*/ 193 h 1054"/>
                  <a:gd name="T6" fmla="*/ 861 w 1054"/>
                  <a:gd name="T7" fmla="*/ 113 h 1054"/>
                  <a:gd name="T8" fmla="*/ 794 w 1054"/>
                  <a:gd name="T9" fmla="*/ 140 h 1054"/>
                  <a:gd name="T10" fmla="*/ 589 w 1054"/>
                  <a:gd name="T11" fmla="*/ 0 h 1054"/>
                  <a:gd name="T12" fmla="*/ 529 w 1054"/>
                  <a:gd name="T13" fmla="*/ 0 h 1054"/>
                  <a:gd name="T14" fmla="*/ 463 w 1054"/>
                  <a:gd name="T15" fmla="*/ 0 h 1054"/>
                  <a:gd name="T16" fmla="*/ 264 w 1054"/>
                  <a:gd name="T17" fmla="*/ 140 h 1054"/>
                  <a:gd name="T18" fmla="*/ 192 w 1054"/>
                  <a:gd name="T19" fmla="*/ 113 h 1054"/>
                  <a:gd name="T20" fmla="*/ 112 w 1054"/>
                  <a:gd name="T21" fmla="*/ 193 h 1054"/>
                  <a:gd name="T22" fmla="*/ 139 w 1054"/>
                  <a:gd name="T23" fmla="*/ 259 h 1054"/>
                  <a:gd name="T24" fmla="*/ 0 w 1054"/>
                  <a:gd name="T25" fmla="*/ 464 h 1054"/>
                  <a:gd name="T26" fmla="*/ 0 w 1054"/>
                  <a:gd name="T27" fmla="*/ 524 h 1054"/>
                  <a:gd name="T28" fmla="*/ 0 w 1054"/>
                  <a:gd name="T29" fmla="*/ 583 h 1054"/>
                  <a:gd name="T30" fmla="*/ 139 w 1054"/>
                  <a:gd name="T31" fmla="*/ 788 h 1054"/>
                  <a:gd name="T32" fmla="*/ 112 w 1054"/>
                  <a:gd name="T33" fmla="*/ 861 h 1054"/>
                  <a:gd name="T34" fmla="*/ 192 w 1054"/>
                  <a:gd name="T35" fmla="*/ 941 h 1054"/>
                  <a:gd name="T36" fmla="*/ 258 w 1054"/>
                  <a:gd name="T37" fmla="*/ 914 h 1054"/>
                  <a:gd name="T38" fmla="*/ 463 w 1054"/>
                  <a:gd name="T39" fmla="*/ 1047 h 1054"/>
                  <a:gd name="T40" fmla="*/ 523 w 1054"/>
                  <a:gd name="T41" fmla="*/ 1053 h 1054"/>
                  <a:gd name="T42" fmla="*/ 582 w 1054"/>
                  <a:gd name="T43" fmla="*/ 1047 h 1054"/>
                  <a:gd name="T44" fmla="*/ 788 w 1054"/>
                  <a:gd name="T45" fmla="*/ 914 h 1054"/>
                  <a:gd name="T46" fmla="*/ 854 w 1054"/>
                  <a:gd name="T47" fmla="*/ 941 h 1054"/>
                  <a:gd name="T48" fmla="*/ 933 w 1054"/>
                  <a:gd name="T49" fmla="*/ 861 h 1054"/>
                  <a:gd name="T50" fmla="*/ 914 w 1054"/>
                  <a:gd name="T51" fmla="*/ 795 h 1054"/>
                  <a:gd name="T52" fmla="*/ 1046 w 1054"/>
                  <a:gd name="T53" fmla="*/ 590 h 1054"/>
                  <a:gd name="T54" fmla="*/ 1053 w 1054"/>
                  <a:gd name="T55" fmla="*/ 530 h 1054"/>
                  <a:gd name="T56" fmla="*/ 1046 w 1054"/>
                  <a:gd name="T57" fmla="*/ 464 h 1054"/>
                  <a:gd name="T58" fmla="*/ 523 w 1054"/>
                  <a:gd name="T59" fmla="*/ 815 h 1054"/>
                  <a:gd name="T60" fmla="*/ 523 w 1054"/>
                  <a:gd name="T61" fmla="*/ 239 h 1054"/>
                  <a:gd name="T62" fmla="*/ 523 w 1054"/>
                  <a:gd name="T63" fmla="*/ 815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54" h="1054">
                    <a:moveTo>
                      <a:pt x="1046" y="464"/>
                    </a:moveTo>
                    <a:lnTo>
                      <a:pt x="1046" y="464"/>
                    </a:lnTo>
                    <a:cubicBezTo>
                      <a:pt x="986" y="444"/>
                      <a:pt x="986" y="444"/>
                      <a:pt x="986" y="444"/>
                    </a:cubicBezTo>
                    <a:cubicBezTo>
                      <a:pt x="973" y="378"/>
                      <a:pt x="953" y="318"/>
                      <a:pt x="914" y="265"/>
                    </a:cubicBezTo>
                    <a:cubicBezTo>
                      <a:pt x="940" y="199"/>
                      <a:pt x="940" y="199"/>
                      <a:pt x="940" y="199"/>
                    </a:cubicBezTo>
                    <a:cubicBezTo>
                      <a:pt x="940" y="199"/>
                      <a:pt x="940" y="199"/>
                      <a:pt x="940" y="193"/>
                    </a:cubicBezTo>
                    <a:cubicBezTo>
                      <a:pt x="900" y="153"/>
                      <a:pt x="900" y="153"/>
                      <a:pt x="900" y="153"/>
                    </a:cubicBezTo>
                    <a:cubicBezTo>
                      <a:pt x="861" y="113"/>
                      <a:pt x="861" y="113"/>
                      <a:pt x="861" y="113"/>
                    </a:cubicBezTo>
                    <a:lnTo>
                      <a:pt x="854" y="113"/>
                    </a:lnTo>
                    <a:cubicBezTo>
                      <a:pt x="794" y="140"/>
                      <a:pt x="794" y="140"/>
                      <a:pt x="794" y="140"/>
                    </a:cubicBezTo>
                    <a:cubicBezTo>
                      <a:pt x="741" y="106"/>
                      <a:pt x="682" y="80"/>
                      <a:pt x="615" y="67"/>
                    </a:cubicBezTo>
                    <a:cubicBezTo>
                      <a:pt x="589" y="0"/>
                      <a:pt x="589" y="0"/>
                      <a:pt x="589" y="0"/>
                    </a:cubicBezTo>
                    <a:lnTo>
                      <a:pt x="582" y="0"/>
                    </a:lnTo>
                    <a:cubicBezTo>
                      <a:pt x="529" y="0"/>
                      <a:pt x="529" y="0"/>
                      <a:pt x="529" y="0"/>
                    </a:cubicBezTo>
                    <a:cubicBezTo>
                      <a:pt x="470" y="0"/>
                      <a:pt x="470" y="0"/>
                      <a:pt x="470" y="0"/>
                    </a:cubicBezTo>
                    <a:lnTo>
                      <a:pt x="463" y="0"/>
                    </a:lnTo>
                    <a:cubicBezTo>
                      <a:pt x="443" y="67"/>
                      <a:pt x="443" y="67"/>
                      <a:pt x="443" y="67"/>
                    </a:cubicBezTo>
                    <a:cubicBezTo>
                      <a:pt x="377" y="73"/>
                      <a:pt x="317" y="100"/>
                      <a:pt x="264" y="140"/>
                    </a:cubicBezTo>
                    <a:cubicBezTo>
                      <a:pt x="198" y="113"/>
                      <a:pt x="198" y="113"/>
                      <a:pt x="198" y="113"/>
                    </a:cubicBezTo>
                    <a:lnTo>
                      <a:pt x="192" y="113"/>
                    </a:lnTo>
                    <a:cubicBezTo>
                      <a:pt x="152" y="153"/>
                      <a:pt x="152" y="153"/>
                      <a:pt x="152" y="153"/>
                    </a:cubicBezTo>
                    <a:cubicBezTo>
                      <a:pt x="112" y="193"/>
                      <a:pt x="112" y="193"/>
                      <a:pt x="112" y="193"/>
                    </a:cubicBezTo>
                    <a:lnTo>
                      <a:pt x="112" y="199"/>
                    </a:lnTo>
                    <a:cubicBezTo>
                      <a:pt x="139" y="259"/>
                      <a:pt x="139" y="259"/>
                      <a:pt x="139" y="259"/>
                    </a:cubicBezTo>
                    <a:cubicBezTo>
                      <a:pt x="99" y="312"/>
                      <a:pt x="79" y="371"/>
                      <a:pt x="66" y="438"/>
                    </a:cubicBezTo>
                    <a:cubicBezTo>
                      <a:pt x="0" y="464"/>
                      <a:pt x="0" y="464"/>
                      <a:pt x="0" y="464"/>
                    </a:cubicBezTo>
                    <a:cubicBezTo>
                      <a:pt x="0" y="464"/>
                      <a:pt x="0" y="464"/>
                      <a:pt x="0" y="471"/>
                    </a:cubicBezTo>
                    <a:cubicBezTo>
                      <a:pt x="0" y="524"/>
                      <a:pt x="0" y="524"/>
                      <a:pt x="0" y="524"/>
                    </a:cubicBezTo>
                    <a:cubicBezTo>
                      <a:pt x="0" y="583"/>
                      <a:pt x="0" y="583"/>
                      <a:pt x="0" y="583"/>
                    </a:cubicBezTo>
                    <a:lnTo>
                      <a:pt x="0" y="583"/>
                    </a:lnTo>
                    <a:cubicBezTo>
                      <a:pt x="66" y="610"/>
                      <a:pt x="66" y="610"/>
                      <a:pt x="66" y="610"/>
                    </a:cubicBezTo>
                    <a:cubicBezTo>
                      <a:pt x="72" y="676"/>
                      <a:pt x="99" y="735"/>
                      <a:pt x="139" y="788"/>
                    </a:cubicBezTo>
                    <a:cubicBezTo>
                      <a:pt x="112" y="855"/>
                      <a:pt x="112" y="855"/>
                      <a:pt x="112" y="855"/>
                    </a:cubicBezTo>
                    <a:cubicBezTo>
                      <a:pt x="106" y="855"/>
                      <a:pt x="112" y="855"/>
                      <a:pt x="112" y="861"/>
                    </a:cubicBezTo>
                    <a:cubicBezTo>
                      <a:pt x="152" y="901"/>
                      <a:pt x="152" y="901"/>
                      <a:pt x="152" y="901"/>
                    </a:cubicBezTo>
                    <a:cubicBezTo>
                      <a:pt x="192" y="941"/>
                      <a:pt x="192" y="941"/>
                      <a:pt x="192" y="941"/>
                    </a:cubicBezTo>
                    <a:cubicBezTo>
                      <a:pt x="192" y="941"/>
                      <a:pt x="192" y="941"/>
                      <a:pt x="198" y="941"/>
                    </a:cubicBezTo>
                    <a:cubicBezTo>
                      <a:pt x="258" y="914"/>
                      <a:pt x="258" y="914"/>
                      <a:pt x="258" y="914"/>
                    </a:cubicBezTo>
                    <a:cubicBezTo>
                      <a:pt x="311" y="947"/>
                      <a:pt x="370" y="974"/>
                      <a:pt x="437" y="987"/>
                    </a:cubicBezTo>
                    <a:cubicBezTo>
                      <a:pt x="463" y="1047"/>
                      <a:pt x="463" y="1047"/>
                      <a:pt x="463" y="1047"/>
                    </a:cubicBezTo>
                    <a:cubicBezTo>
                      <a:pt x="463" y="1053"/>
                      <a:pt x="463" y="1053"/>
                      <a:pt x="470" y="1053"/>
                    </a:cubicBezTo>
                    <a:cubicBezTo>
                      <a:pt x="523" y="1053"/>
                      <a:pt x="523" y="1053"/>
                      <a:pt x="523" y="1053"/>
                    </a:cubicBezTo>
                    <a:cubicBezTo>
                      <a:pt x="582" y="1053"/>
                      <a:pt x="582" y="1053"/>
                      <a:pt x="582" y="1053"/>
                    </a:cubicBezTo>
                    <a:cubicBezTo>
                      <a:pt x="582" y="1053"/>
                      <a:pt x="582" y="1053"/>
                      <a:pt x="582" y="1047"/>
                    </a:cubicBezTo>
                    <a:cubicBezTo>
                      <a:pt x="609" y="987"/>
                      <a:pt x="609" y="987"/>
                      <a:pt x="609" y="987"/>
                    </a:cubicBezTo>
                    <a:cubicBezTo>
                      <a:pt x="675" y="974"/>
                      <a:pt x="735" y="954"/>
                      <a:pt x="788" y="914"/>
                    </a:cubicBezTo>
                    <a:cubicBezTo>
                      <a:pt x="847" y="941"/>
                      <a:pt x="847" y="941"/>
                      <a:pt x="847" y="941"/>
                    </a:cubicBezTo>
                    <a:cubicBezTo>
                      <a:pt x="854" y="941"/>
                      <a:pt x="854" y="941"/>
                      <a:pt x="854" y="941"/>
                    </a:cubicBezTo>
                    <a:cubicBezTo>
                      <a:pt x="894" y="901"/>
                      <a:pt x="894" y="901"/>
                      <a:pt x="894" y="901"/>
                    </a:cubicBezTo>
                    <a:cubicBezTo>
                      <a:pt x="933" y="861"/>
                      <a:pt x="933" y="861"/>
                      <a:pt x="933" y="861"/>
                    </a:cubicBezTo>
                    <a:cubicBezTo>
                      <a:pt x="940" y="861"/>
                      <a:pt x="940" y="855"/>
                      <a:pt x="940" y="855"/>
                    </a:cubicBezTo>
                    <a:cubicBezTo>
                      <a:pt x="914" y="795"/>
                      <a:pt x="914" y="795"/>
                      <a:pt x="914" y="795"/>
                    </a:cubicBezTo>
                    <a:cubicBezTo>
                      <a:pt x="947" y="742"/>
                      <a:pt x="973" y="683"/>
                      <a:pt x="986" y="616"/>
                    </a:cubicBezTo>
                    <a:cubicBezTo>
                      <a:pt x="1046" y="590"/>
                      <a:pt x="1046" y="590"/>
                      <a:pt x="1046" y="590"/>
                    </a:cubicBezTo>
                    <a:cubicBezTo>
                      <a:pt x="1053" y="590"/>
                      <a:pt x="1053" y="590"/>
                      <a:pt x="1053" y="583"/>
                    </a:cubicBezTo>
                    <a:cubicBezTo>
                      <a:pt x="1053" y="530"/>
                      <a:pt x="1053" y="530"/>
                      <a:pt x="1053" y="530"/>
                    </a:cubicBezTo>
                    <a:cubicBezTo>
                      <a:pt x="1053" y="471"/>
                      <a:pt x="1053" y="471"/>
                      <a:pt x="1053" y="471"/>
                    </a:cubicBezTo>
                    <a:cubicBezTo>
                      <a:pt x="1053" y="471"/>
                      <a:pt x="1053" y="471"/>
                      <a:pt x="1046" y="464"/>
                    </a:cubicBezTo>
                    <a:close/>
                    <a:moveTo>
                      <a:pt x="523" y="815"/>
                    </a:moveTo>
                    <a:lnTo>
                      <a:pt x="523" y="815"/>
                    </a:lnTo>
                    <a:cubicBezTo>
                      <a:pt x="370" y="815"/>
                      <a:pt x="238" y="683"/>
                      <a:pt x="238" y="524"/>
                    </a:cubicBezTo>
                    <a:cubicBezTo>
                      <a:pt x="238" y="371"/>
                      <a:pt x="370" y="239"/>
                      <a:pt x="523" y="239"/>
                    </a:cubicBezTo>
                    <a:cubicBezTo>
                      <a:pt x="682" y="239"/>
                      <a:pt x="808" y="371"/>
                      <a:pt x="808" y="524"/>
                    </a:cubicBezTo>
                    <a:cubicBezTo>
                      <a:pt x="808" y="683"/>
                      <a:pt x="682" y="815"/>
                      <a:pt x="523" y="815"/>
                    </a:cubicBez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grpSp>
        <p:grpSp>
          <p:nvGrpSpPr>
            <p:cNvPr id="22" name="Group 11"/>
            <p:cNvGrpSpPr/>
            <p:nvPr/>
          </p:nvGrpSpPr>
          <p:grpSpPr>
            <a:xfrm>
              <a:off x="14493987" y="7249294"/>
              <a:ext cx="1645325" cy="1644231"/>
              <a:chOff x="19502585" y="4333825"/>
              <a:chExt cx="1755143" cy="1753976"/>
            </a:xfrm>
          </p:grpSpPr>
          <p:sp>
            <p:nvSpPr>
              <p:cNvPr id="44" name="Freeform 44"/>
              <p:cNvSpPr>
                <a:spLocks noChangeArrowheads="1"/>
              </p:cNvSpPr>
              <p:nvPr/>
            </p:nvSpPr>
            <p:spPr bwMode="auto">
              <a:xfrm>
                <a:off x="19502585" y="4333825"/>
                <a:ext cx="1755143" cy="1753976"/>
              </a:xfrm>
              <a:custGeom>
                <a:avLst/>
                <a:gdLst>
                  <a:gd name="T0" fmla="*/ 3675 w 3676"/>
                  <a:gd name="T1" fmla="*/ 1841 h 3677"/>
                  <a:gd name="T2" fmla="*/ 3675 w 3676"/>
                  <a:gd name="T3" fmla="*/ 1841 h 3677"/>
                  <a:gd name="T4" fmla="*/ 1841 w 3676"/>
                  <a:gd name="T5" fmla="*/ 3676 h 3677"/>
                  <a:gd name="T6" fmla="*/ 0 w 3676"/>
                  <a:gd name="T7" fmla="*/ 1841 h 3677"/>
                  <a:gd name="T8" fmla="*/ 1841 w 3676"/>
                  <a:gd name="T9" fmla="*/ 0 h 3677"/>
                  <a:gd name="T10" fmla="*/ 3675 w 3676"/>
                  <a:gd name="T11" fmla="*/ 1841 h 3677"/>
                </a:gdLst>
                <a:ahLst/>
                <a:cxnLst>
                  <a:cxn ang="0">
                    <a:pos x="T0" y="T1"/>
                  </a:cxn>
                  <a:cxn ang="0">
                    <a:pos x="T2" y="T3"/>
                  </a:cxn>
                  <a:cxn ang="0">
                    <a:pos x="T4" y="T5"/>
                  </a:cxn>
                  <a:cxn ang="0">
                    <a:pos x="T6" y="T7"/>
                  </a:cxn>
                  <a:cxn ang="0">
                    <a:pos x="T8" y="T9"/>
                  </a:cxn>
                  <a:cxn ang="0">
                    <a:pos x="T10" y="T11"/>
                  </a:cxn>
                </a:cxnLst>
                <a:rect l="0" t="0" r="r" b="b"/>
                <a:pathLst>
                  <a:path w="3676" h="3677">
                    <a:moveTo>
                      <a:pt x="3675" y="1841"/>
                    </a:moveTo>
                    <a:lnTo>
                      <a:pt x="3675" y="1841"/>
                    </a:lnTo>
                    <a:cubicBezTo>
                      <a:pt x="3675" y="2855"/>
                      <a:pt x="2854" y="3676"/>
                      <a:pt x="1841" y="3676"/>
                    </a:cubicBezTo>
                    <a:cubicBezTo>
                      <a:pt x="821" y="3676"/>
                      <a:pt x="0" y="2855"/>
                      <a:pt x="0" y="1841"/>
                    </a:cubicBezTo>
                    <a:cubicBezTo>
                      <a:pt x="0" y="822"/>
                      <a:pt x="821" y="0"/>
                      <a:pt x="1841" y="0"/>
                    </a:cubicBezTo>
                    <a:cubicBezTo>
                      <a:pt x="2854" y="0"/>
                      <a:pt x="3675" y="822"/>
                      <a:pt x="3675" y="1841"/>
                    </a:cubicBezTo>
                  </a:path>
                </a:pathLst>
              </a:custGeom>
              <a:solidFill>
                <a:schemeClr val="accent5"/>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45" name="Freeform 45"/>
              <p:cNvSpPr>
                <a:spLocks noChangeArrowheads="1"/>
              </p:cNvSpPr>
              <p:nvPr/>
            </p:nvSpPr>
            <p:spPr bwMode="auto">
              <a:xfrm>
                <a:off x="19886062" y="4717047"/>
                <a:ext cx="988190" cy="987533"/>
              </a:xfrm>
              <a:custGeom>
                <a:avLst/>
                <a:gdLst>
                  <a:gd name="T0" fmla="*/ 1040 w 2074"/>
                  <a:gd name="T1" fmla="*/ 0 h 2073"/>
                  <a:gd name="T2" fmla="*/ 1040 w 2074"/>
                  <a:gd name="T3" fmla="*/ 2072 h 2073"/>
                  <a:gd name="T4" fmla="*/ 1040 w 2074"/>
                  <a:gd name="T5" fmla="*/ 0 h 2073"/>
                  <a:gd name="T6" fmla="*/ 1643 w 2074"/>
                  <a:gd name="T7" fmla="*/ 967 h 2073"/>
                  <a:gd name="T8" fmla="*/ 1775 w 2074"/>
                  <a:gd name="T9" fmla="*/ 529 h 2073"/>
                  <a:gd name="T10" fmla="*/ 1643 w 2074"/>
                  <a:gd name="T11" fmla="*/ 967 h 2073"/>
                  <a:gd name="T12" fmla="*/ 1497 w 2074"/>
                  <a:gd name="T13" fmla="*/ 967 h 2073"/>
                  <a:gd name="T14" fmla="*/ 1113 w 2074"/>
                  <a:gd name="T15" fmla="*/ 695 h 2073"/>
                  <a:gd name="T16" fmla="*/ 1497 w 2074"/>
                  <a:gd name="T17" fmla="*/ 967 h 2073"/>
                  <a:gd name="T18" fmla="*/ 1113 w 2074"/>
                  <a:gd name="T19" fmla="*/ 549 h 2073"/>
                  <a:gd name="T20" fmla="*/ 1212 w 2074"/>
                  <a:gd name="T21" fmla="*/ 159 h 2073"/>
                  <a:gd name="T22" fmla="*/ 1113 w 2074"/>
                  <a:gd name="T23" fmla="*/ 549 h 2073"/>
                  <a:gd name="T24" fmla="*/ 973 w 2074"/>
                  <a:gd name="T25" fmla="*/ 556 h 2073"/>
                  <a:gd name="T26" fmla="*/ 887 w 2074"/>
                  <a:gd name="T27" fmla="*/ 152 h 2073"/>
                  <a:gd name="T28" fmla="*/ 973 w 2074"/>
                  <a:gd name="T29" fmla="*/ 556 h 2073"/>
                  <a:gd name="T30" fmla="*/ 973 w 2074"/>
                  <a:gd name="T31" fmla="*/ 695 h 2073"/>
                  <a:gd name="T32" fmla="*/ 589 w 2074"/>
                  <a:gd name="T33" fmla="*/ 967 h 2073"/>
                  <a:gd name="T34" fmla="*/ 973 w 2074"/>
                  <a:gd name="T35" fmla="*/ 695 h 2073"/>
                  <a:gd name="T36" fmla="*/ 450 w 2074"/>
                  <a:gd name="T37" fmla="*/ 967 h 2073"/>
                  <a:gd name="T38" fmla="*/ 298 w 2074"/>
                  <a:gd name="T39" fmla="*/ 536 h 2073"/>
                  <a:gd name="T40" fmla="*/ 450 w 2074"/>
                  <a:gd name="T41" fmla="*/ 967 h 2073"/>
                  <a:gd name="T42" fmla="*/ 450 w 2074"/>
                  <a:gd name="T43" fmla="*/ 1106 h 2073"/>
                  <a:gd name="T44" fmla="*/ 291 w 2074"/>
                  <a:gd name="T45" fmla="*/ 1529 h 2073"/>
                  <a:gd name="T46" fmla="*/ 450 w 2074"/>
                  <a:gd name="T47" fmla="*/ 1106 h 2073"/>
                  <a:gd name="T48" fmla="*/ 589 w 2074"/>
                  <a:gd name="T49" fmla="*/ 1106 h 2073"/>
                  <a:gd name="T50" fmla="*/ 973 w 2074"/>
                  <a:gd name="T51" fmla="*/ 1364 h 2073"/>
                  <a:gd name="T52" fmla="*/ 589 w 2074"/>
                  <a:gd name="T53" fmla="*/ 1106 h 2073"/>
                  <a:gd name="T54" fmla="*/ 973 w 2074"/>
                  <a:gd name="T55" fmla="*/ 1503 h 2073"/>
                  <a:gd name="T56" fmla="*/ 887 w 2074"/>
                  <a:gd name="T57" fmla="*/ 1920 h 2073"/>
                  <a:gd name="T58" fmla="*/ 973 w 2074"/>
                  <a:gd name="T59" fmla="*/ 1503 h 2073"/>
                  <a:gd name="T60" fmla="*/ 1113 w 2074"/>
                  <a:gd name="T61" fmla="*/ 1503 h 2073"/>
                  <a:gd name="T62" fmla="*/ 1212 w 2074"/>
                  <a:gd name="T63" fmla="*/ 1913 h 2073"/>
                  <a:gd name="T64" fmla="*/ 1113 w 2074"/>
                  <a:gd name="T65" fmla="*/ 1503 h 2073"/>
                  <a:gd name="T66" fmla="*/ 1113 w 2074"/>
                  <a:gd name="T67" fmla="*/ 1364 h 2073"/>
                  <a:gd name="T68" fmla="*/ 1497 w 2074"/>
                  <a:gd name="T69" fmla="*/ 1106 h 2073"/>
                  <a:gd name="T70" fmla="*/ 1113 w 2074"/>
                  <a:gd name="T71" fmla="*/ 1364 h 2073"/>
                  <a:gd name="T72" fmla="*/ 1643 w 2074"/>
                  <a:gd name="T73" fmla="*/ 1106 h 2073"/>
                  <a:gd name="T74" fmla="*/ 1782 w 2074"/>
                  <a:gd name="T75" fmla="*/ 1536 h 2073"/>
                  <a:gd name="T76" fmla="*/ 1643 w 2074"/>
                  <a:gd name="T77" fmla="*/ 1106 h 2073"/>
                  <a:gd name="T78" fmla="*/ 1682 w 2074"/>
                  <a:gd name="T79" fmla="*/ 417 h 2073"/>
                  <a:gd name="T80" fmla="*/ 1431 w 2074"/>
                  <a:gd name="T81" fmla="*/ 231 h 2073"/>
                  <a:gd name="T82" fmla="*/ 662 w 2074"/>
                  <a:gd name="T83" fmla="*/ 225 h 2073"/>
                  <a:gd name="T84" fmla="*/ 543 w 2074"/>
                  <a:gd name="T85" fmla="*/ 483 h 2073"/>
                  <a:gd name="T86" fmla="*/ 662 w 2074"/>
                  <a:gd name="T87" fmla="*/ 225 h 2073"/>
                  <a:gd name="T88" fmla="*/ 378 w 2074"/>
                  <a:gd name="T89" fmla="*/ 1642 h 2073"/>
                  <a:gd name="T90" fmla="*/ 662 w 2074"/>
                  <a:gd name="T91" fmla="*/ 1854 h 2073"/>
                  <a:gd name="T92" fmla="*/ 1431 w 2074"/>
                  <a:gd name="T93" fmla="*/ 1841 h 2073"/>
                  <a:gd name="T94" fmla="*/ 1550 w 2074"/>
                  <a:gd name="T95" fmla="*/ 1589 h 2073"/>
                  <a:gd name="T96" fmla="*/ 1431 w 2074"/>
                  <a:gd name="T97" fmla="*/ 1841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74" h="2073">
                    <a:moveTo>
                      <a:pt x="1040" y="0"/>
                    </a:moveTo>
                    <a:lnTo>
                      <a:pt x="1040" y="0"/>
                    </a:lnTo>
                    <a:cubicBezTo>
                      <a:pt x="464" y="0"/>
                      <a:pt x="0" y="463"/>
                      <a:pt x="0" y="1039"/>
                    </a:cubicBezTo>
                    <a:cubicBezTo>
                      <a:pt x="0" y="1609"/>
                      <a:pt x="464" y="2072"/>
                      <a:pt x="1040" y="2072"/>
                    </a:cubicBezTo>
                    <a:cubicBezTo>
                      <a:pt x="1609" y="2072"/>
                      <a:pt x="2073" y="1609"/>
                      <a:pt x="2073" y="1039"/>
                    </a:cubicBezTo>
                    <a:cubicBezTo>
                      <a:pt x="2073" y="463"/>
                      <a:pt x="1609" y="0"/>
                      <a:pt x="1040" y="0"/>
                    </a:cubicBezTo>
                    <a:close/>
                    <a:moveTo>
                      <a:pt x="1643" y="967"/>
                    </a:moveTo>
                    <a:lnTo>
                      <a:pt x="1643" y="967"/>
                    </a:lnTo>
                    <a:cubicBezTo>
                      <a:pt x="1636" y="841"/>
                      <a:pt x="1616" y="721"/>
                      <a:pt x="1583" y="602"/>
                    </a:cubicBezTo>
                    <a:cubicBezTo>
                      <a:pt x="1649" y="582"/>
                      <a:pt x="1715" y="556"/>
                      <a:pt x="1775" y="529"/>
                    </a:cubicBezTo>
                    <a:cubicBezTo>
                      <a:pt x="1861" y="655"/>
                      <a:pt x="1921" y="801"/>
                      <a:pt x="1934" y="967"/>
                    </a:cubicBezTo>
                    <a:lnTo>
                      <a:pt x="1643" y="967"/>
                    </a:lnTo>
                    <a:close/>
                    <a:moveTo>
                      <a:pt x="1497" y="967"/>
                    </a:moveTo>
                    <a:lnTo>
                      <a:pt x="1497" y="967"/>
                    </a:lnTo>
                    <a:cubicBezTo>
                      <a:pt x="1113" y="967"/>
                      <a:pt x="1113" y="967"/>
                      <a:pt x="1113" y="967"/>
                    </a:cubicBezTo>
                    <a:cubicBezTo>
                      <a:pt x="1113" y="695"/>
                      <a:pt x="1113" y="695"/>
                      <a:pt x="1113" y="695"/>
                    </a:cubicBezTo>
                    <a:cubicBezTo>
                      <a:pt x="1232" y="688"/>
                      <a:pt x="1344" y="668"/>
                      <a:pt x="1450" y="642"/>
                    </a:cubicBezTo>
                    <a:cubicBezTo>
                      <a:pt x="1477" y="748"/>
                      <a:pt x="1497" y="854"/>
                      <a:pt x="1497" y="967"/>
                    </a:cubicBezTo>
                    <a:close/>
                    <a:moveTo>
                      <a:pt x="1113" y="549"/>
                    </a:moveTo>
                    <a:lnTo>
                      <a:pt x="1113" y="549"/>
                    </a:lnTo>
                    <a:cubicBezTo>
                      <a:pt x="1113" y="145"/>
                      <a:pt x="1113" y="145"/>
                      <a:pt x="1113" y="145"/>
                    </a:cubicBezTo>
                    <a:cubicBezTo>
                      <a:pt x="1146" y="145"/>
                      <a:pt x="1179" y="152"/>
                      <a:pt x="1212" y="159"/>
                    </a:cubicBezTo>
                    <a:cubicBezTo>
                      <a:pt x="1291" y="258"/>
                      <a:pt x="1358" y="377"/>
                      <a:pt x="1411" y="510"/>
                    </a:cubicBezTo>
                    <a:cubicBezTo>
                      <a:pt x="1311" y="529"/>
                      <a:pt x="1219" y="549"/>
                      <a:pt x="1113" y="549"/>
                    </a:cubicBezTo>
                    <a:close/>
                    <a:moveTo>
                      <a:pt x="973" y="556"/>
                    </a:moveTo>
                    <a:lnTo>
                      <a:pt x="973" y="556"/>
                    </a:lnTo>
                    <a:cubicBezTo>
                      <a:pt x="874" y="549"/>
                      <a:pt x="775" y="536"/>
                      <a:pt x="682" y="516"/>
                    </a:cubicBezTo>
                    <a:cubicBezTo>
                      <a:pt x="728" y="377"/>
                      <a:pt x="801" y="258"/>
                      <a:pt x="887" y="152"/>
                    </a:cubicBezTo>
                    <a:cubicBezTo>
                      <a:pt x="914" y="152"/>
                      <a:pt x="940" y="145"/>
                      <a:pt x="973" y="145"/>
                    </a:cubicBezTo>
                    <a:lnTo>
                      <a:pt x="973" y="556"/>
                    </a:lnTo>
                    <a:close/>
                    <a:moveTo>
                      <a:pt x="973" y="695"/>
                    </a:moveTo>
                    <a:lnTo>
                      <a:pt x="973" y="695"/>
                    </a:lnTo>
                    <a:cubicBezTo>
                      <a:pt x="973" y="967"/>
                      <a:pt x="973" y="967"/>
                      <a:pt x="973" y="967"/>
                    </a:cubicBezTo>
                    <a:cubicBezTo>
                      <a:pt x="589" y="967"/>
                      <a:pt x="589" y="967"/>
                      <a:pt x="589" y="967"/>
                    </a:cubicBezTo>
                    <a:cubicBezTo>
                      <a:pt x="596" y="854"/>
                      <a:pt x="609" y="748"/>
                      <a:pt x="636" y="649"/>
                    </a:cubicBezTo>
                    <a:cubicBezTo>
                      <a:pt x="742" y="675"/>
                      <a:pt x="854" y="688"/>
                      <a:pt x="973" y="695"/>
                    </a:cubicBezTo>
                    <a:close/>
                    <a:moveTo>
                      <a:pt x="450" y="967"/>
                    </a:moveTo>
                    <a:lnTo>
                      <a:pt x="450" y="967"/>
                    </a:lnTo>
                    <a:cubicBezTo>
                      <a:pt x="146" y="967"/>
                      <a:pt x="146" y="967"/>
                      <a:pt x="146" y="967"/>
                    </a:cubicBezTo>
                    <a:cubicBezTo>
                      <a:pt x="159" y="808"/>
                      <a:pt x="212" y="662"/>
                      <a:pt x="298" y="536"/>
                    </a:cubicBezTo>
                    <a:cubicBezTo>
                      <a:pt x="364" y="562"/>
                      <a:pt x="430" y="596"/>
                      <a:pt x="503" y="615"/>
                    </a:cubicBezTo>
                    <a:cubicBezTo>
                      <a:pt x="470" y="728"/>
                      <a:pt x="457" y="841"/>
                      <a:pt x="450" y="967"/>
                    </a:cubicBezTo>
                    <a:close/>
                    <a:moveTo>
                      <a:pt x="450" y="1106"/>
                    </a:moveTo>
                    <a:lnTo>
                      <a:pt x="450" y="1106"/>
                    </a:lnTo>
                    <a:cubicBezTo>
                      <a:pt x="457" y="1225"/>
                      <a:pt x="470" y="1337"/>
                      <a:pt x="497" y="1443"/>
                    </a:cubicBezTo>
                    <a:cubicBezTo>
                      <a:pt x="424" y="1470"/>
                      <a:pt x="358" y="1496"/>
                      <a:pt x="291" y="1529"/>
                    </a:cubicBezTo>
                    <a:cubicBezTo>
                      <a:pt x="205" y="1404"/>
                      <a:pt x="159" y="1258"/>
                      <a:pt x="146" y="1106"/>
                    </a:cubicBezTo>
                    <a:lnTo>
                      <a:pt x="450" y="1106"/>
                    </a:lnTo>
                    <a:close/>
                    <a:moveTo>
                      <a:pt x="589" y="1106"/>
                    </a:moveTo>
                    <a:lnTo>
                      <a:pt x="589" y="1106"/>
                    </a:lnTo>
                    <a:cubicBezTo>
                      <a:pt x="973" y="1106"/>
                      <a:pt x="973" y="1106"/>
                      <a:pt x="973" y="1106"/>
                    </a:cubicBezTo>
                    <a:cubicBezTo>
                      <a:pt x="973" y="1364"/>
                      <a:pt x="973" y="1364"/>
                      <a:pt x="973" y="1364"/>
                    </a:cubicBezTo>
                    <a:cubicBezTo>
                      <a:pt x="854" y="1364"/>
                      <a:pt x="742" y="1377"/>
                      <a:pt x="636" y="1404"/>
                    </a:cubicBezTo>
                    <a:cubicBezTo>
                      <a:pt x="609" y="1311"/>
                      <a:pt x="596" y="1212"/>
                      <a:pt x="589" y="1106"/>
                    </a:cubicBezTo>
                    <a:close/>
                    <a:moveTo>
                      <a:pt x="973" y="1503"/>
                    </a:moveTo>
                    <a:lnTo>
                      <a:pt x="973" y="1503"/>
                    </a:lnTo>
                    <a:cubicBezTo>
                      <a:pt x="973" y="1933"/>
                      <a:pt x="973" y="1933"/>
                      <a:pt x="973" y="1933"/>
                    </a:cubicBezTo>
                    <a:cubicBezTo>
                      <a:pt x="940" y="1927"/>
                      <a:pt x="914" y="1927"/>
                      <a:pt x="887" y="1920"/>
                    </a:cubicBezTo>
                    <a:cubicBezTo>
                      <a:pt x="795" y="1814"/>
                      <a:pt x="722" y="1682"/>
                      <a:pt x="675" y="1543"/>
                    </a:cubicBezTo>
                    <a:cubicBezTo>
                      <a:pt x="768" y="1516"/>
                      <a:pt x="867" y="1503"/>
                      <a:pt x="973" y="1503"/>
                    </a:cubicBezTo>
                    <a:close/>
                    <a:moveTo>
                      <a:pt x="1113" y="1503"/>
                    </a:moveTo>
                    <a:lnTo>
                      <a:pt x="1113" y="1503"/>
                    </a:lnTo>
                    <a:cubicBezTo>
                      <a:pt x="1219" y="1510"/>
                      <a:pt x="1318" y="1523"/>
                      <a:pt x="1417" y="1549"/>
                    </a:cubicBezTo>
                    <a:cubicBezTo>
                      <a:pt x="1364" y="1688"/>
                      <a:pt x="1298" y="1814"/>
                      <a:pt x="1212" y="1913"/>
                    </a:cubicBezTo>
                    <a:cubicBezTo>
                      <a:pt x="1179" y="1920"/>
                      <a:pt x="1146" y="1927"/>
                      <a:pt x="1113" y="1933"/>
                    </a:cubicBezTo>
                    <a:lnTo>
                      <a:pt x="1113" y="1503"/>
                    </a:lnTo>
                    <a:close/>
                    <a:moveTo>
                      <a:pt x="1113" y="1364"/>
                    </a:moveTo>
                    <a:lnTo>
                      <a:pt x="1113" y="1364"/>
                    </a:lnTo>
                    <a:cubicBezTo>
                      <a:pt x="1113" y="1106"/>
                      <a:pt x="1113" y="1106"/>
                      <a:pt x="1113" y="1106"/>
                    </a:cubicBezTo>
                    <a:cubicBezTo>
                      <a:pt x="1497" y="1106"/>
                      <a:pt x="1497" y="1106"/>
                      <a:pt x="1497" y="1106"/>
                    </a:cubicBezTo>
                    <a:cubicBezTo>
                      <a:pt x="1497" y="1212"/>
                      <a:pt x="1477" y="1318"/>
                      <a:pt x="1457" y="1410"/>
                    </a:cubicBezTo>
                    <a:cubicBezTo>
                      <a:pt x="1344" y="1384"/>
                      <a:pt x="1232" y="1371"/>
                      <a:pt x="1113" y="1364"/>
                    </a:cubicBezTo>
                    <a:close/>
                    <a:moveTo>
                      <a:pt x="1643" y="1106"/>
                    </a:moveTo>
                    <a:lnTo>
                      <a:pt x="1643" y="1106"/>
                    </a:lnTo>
                    <a:cubicBezTo>
                      <a:pt x="1934" y="1106"/>
                      <a:pt x="1934" y="1106"/>
                      <a:pt x="1934" y="1106"/>
                    </a:cubicBezTo>
                    <a:cubicBezTo>
                      <a:pt x="1921" y="1265"/>
                      <a:pt x="1868" y="1410"/>
                      <a:pt x="1782" y="1536"/>
                    </a:cubicBezTo>
                    <a:cubicBezTo>
                      <a:pt x="1722" y="1503"/>
                      <a:pt x="1656" y="1476"/>
                      <a:pt x="1590" y="1457"/>
                    </a:cubicBezTo>
                    <a:cubicBezTo>
                      <a:pt x="1616" y="1344"/>
                      <a:pt x="1636" y="1225"/>
                      <a:pt x="1643" y="1106"/>
                    </a:cubicBezTo>
                    <a:close/>
                    <a:moveTo>
                      <a:pt x="1682" y="417"/>
                    </a:moveTo>
                    <a:lnTo>
                      <a:pt x="1682" y="417"/>
                    </a:lnTo>
                    <a:cubicBezTo>
                      <a:pt x="1636" y="437"/>
                      <a:pt x="1590" y="457"/>
                      <a:pt x="1543" y="470"/>
                    </a:cubicBezTo>
                    <a:cubicBezTo>
                      <a:pt x="1510" y="384"/>
                      <a:pt x="1477" y="304"/>
                      <a:pt x="1431" y="231"/>
                    </a:cubicBezTo>
                    <a:cubicBezTo>
                      <a:pt x="1530" y="278"/>
                      <a:pt x="1609" y="337"/>
                      <a:pt x="1682" y="417"/>
                    </a:cubicBezTo>
                    <a:close/>
                    <a:moveTo>
                      <a:pt x="662" y="225"/>
                    </a:moveTo>
                    <a:lnTo>
                      <a:pt x="662" y="225"/>
                    </a:lnTo>
                    <a:cubicBezTo>
                      <a:pt x="616" y="304"/>
                      <a:pt x="576" y="390"/>
                      <a:pt x="543" y="483"/>
                    </a:cubicBezTo>
                    <a:cubicBezTo>
                      <a:pt x="490" y="463"/>
                      <a:pt x="437" y="443"/>
                      <a:pt x="391" y="423"/>
                    </a:cubicBezTo>
                    <a:cubicBezTo>
                      <a:pt x="464" y="337"/>
                      <a:pt x="563" y="271"/>
                      <a:pt x="662" y="225"/>
                    </a:cubicBezTo>
                    <a:close/>
                    <a:moveTo>
                      <a:pt x="378" y="1642"/>
                    </a:moveTo>
                    <a:lnTo>
                      <a:pt x="378" y="1642"/>
                    </a:lnTo>
                    <a:cubicBezTo>
                      <a:pt x="430" y="1616"/>
                      <a:pt x="483" y="1596"/>
                      <a:pt x="536" y="1576"/>
                    </a:cubicBezTo>
                    <a:cubicBezTo>
                      <a:pt x="570" y="1675"/>
                      <a:pt x="616" y="1768"/>
                      <a:pt x="662" y="1854"/>
                    </a:cubicBezTo>
                    <a:cubicBezTo>
                      <a:pt x="556" y="1801"/>
                      <a:pt x="457" y="1728"/>
                      <a:pt x="378" y="1642"/>
                    </a:cubicBezTo>
                    <a:close/>
                    <a:moveTo>
                      <a:pt x="1431" y="1841"/>
                    </a:moveTo>
                    <a:lnTo>
                      <a:pt x="1431" y="1841"/>
                    </a:lnTo>
                    <a:cubicBezTo>
                      <a:pt x="1477" y="1761"/>
                      <a:pt x="1517" y="1682"/>
                      <a:pt x="1550" y="1589"/>
                    </a:cubicBezTo>
                    <a:cubicBezTo>
                      <a:pt x="1603" y="1609"/>
                      <a:pt x="1649" y="1629"/>
                      <a:pt x="1695" y="1649"/>
                    </a:cubicBezTo>
                    <a:cubicBezTo>
                      <a:pt x="1623" y="1728"/>
                      <a:pt x="1530" y="1794"/>
                      <a:pt x="1431" y="1841"/>
                    </a:cubicBez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grpSp>
        <p:grpSp>
          <p:nvGrpSpPr>
            <p:cNvPr id="23" name="Group 15"/>
            <p:cNvGrpSpPr/>
            <p:nvPr/>
          </p:nvGrpSpPr>
          <p:grpSpPr>
            <a:xfrm>
              <a:off x="19352642" y="7299628"/>
              <a:ext cx="770320" cy="771782"/>
              <a:chOff x="19352642" y="7299628"/>
              <a:chExt cx="770320" cy="771782"/>
            </a:xfrm>
          </p:grpSpPr>
          <p:sp>
            <p:nvSpPr>
              <p:cNvPr id="42" name="Freeform 19"/>
              <p:cNvSpPr>
                <a:spLocks noChangeArrowheads="1"/>
              </p:cNvSpPr>
              <p:nvPr/>
            </p:nvSpPr>
            <p:spPr bwMode="auto">
              <a:xfrm>
                <a:off x="19352642" y="7299628"/>
                <a:ext cx="770320" cy="771782"/>
              </a:xfrm>
              <a:custGeom>
                <a:avLst/>
                <a:gdLst>
                  <a:gd name="T0" fmla="*/ 1722 w 1723"/>
                  <a:gd name="T1" fmla="*/ 867 h 1729"/>
                  <a:gd name="T2" fmla="*/ 1722 w 1723"/>
                  <a:gd name="T3" fmla="*/ 867 h 1729"/>
                  <a:gd name="T4" fmla="*/ 861 w 1723"/>
                  <a:gd name="T5" fmla="*/ 1728 h 1729"/>
                  <a:gd name="T6" fmla="*/ 0 w 1723"/>
                  <a:gd name="T7" fmla="*/ 867 h 1729"/>
                  <a:gd name="T8" fmla="*/ 861 w 1723"/>
                  <a:gd name="T9" fmla="*/ 0 h 1729"/>
                  <a:gd name="T10" fmla="*/ 1722 w 1723"/>
                  <a:gd name="T11" fmla="*/ 867 h 1729"/>
                </a:gdLst>
                <a:ahLst/>
                <a:cxnLst>
                  <a:cxn ang="0">
                    <a:pos x="T0" y="T1"/>
                  </a:cxn>
                  <a:cxn ang="0">
                    <a:pos x="T2" y="T3"/>
                  </a:cxn>
                  <a:cxn ang="0">
                    <a:pos x="T4" y="T5"/>
                  </a:cxn>
                  <a:cxn ang="0">
                    <a:pos x="T6" y="T7"/>
                  </a:cxn>
                  <a:cxn ang="0">
                    <a:pos x="T8" y="T9"/>
                  </a:cxn>
                  <a:cxn ang="0">
                    <a:pos x="T10" y="T11"/>
                  </a:cxn>
                </a:cxnLst>
                <a:rect l="0" t="0" r="r" b="b"/>
                <a:pathLst>
                  <a:path w="1723" h="1729">
                    <a:moveTo>
                      <a:pt x="1722" y="867"/>
                    </a:moveTo>
                    <a:lnTo>
                      <a:pt x="1722" y="867"/>
                    </a:lnTo>
                    <a:cubicBezTo>
                      <a:pt x="1722" y="1344"/>
                      <a:pt x="1338" y="1728"/>
                      <a:pt x="861" y="1728"/>
                    </a:cubicBezTo>
                    <a:cubicBezTo>
                      <a:pt x="384" y="1728"/>
                      <a:pt x="0" y="1344"/>
                      <a:pt x="0" y="867"/>
                    </a:cubicBezTo>
                    <a:cubicBezTo>
                      <a:pt x="0" y="391"/>
                      <a:pt x="384" y="0"/>
                      <a:pt x="861" y="0"/>
                    </a:cubicBezTo>
                    <a:cubicBezTo>
                      <a:pt x="1338" y="0"/>
                      <a:pt x="1722" y="391"/>
                      <a:pt x="1722" y="867"/>
                    </a:cubicBezTo>
                  </a:path>
                </a:pathLst>
              </a:custGeom>
              <a:solidFill>
                <a:schemeClr val="accent4"/>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43" name="Freeform 152"/>
              <p:cNvSpPr>
                <a:spLocks noChangeArrowheads="1"/>
              </p:cNvSpPr>
              <p:nvPr/>
            </p:nvSpPr>
            <p:spPr bwMode="auto">
              <a:xfrm>
                <a:off x="19520871" y="7547768"/>
                <a:ext cx="426498" cy="214099"/>
              </a:xfrm>
              <a:custGeom>
                <a:avLst/>
                <a:gdLst>
                  <a:gd name="T0" fmla="*/ 29 w 954"/>
                  <a:gd name="T1" fmla="*/ 474 h 481"/>
                  <a:gd name="T2" fmla="*/ 29 w 954"/>
                  <a:gd name="T3" fmla="*/ 474 h 481"/>
                  <a:gd name="T4" fmla="*/ 70 w 954"/>
                  <a:gd name="T5" fmla="*/ 474 h 481"/>
                  <a:gd name="T6" fmla="*/ 304 w 954"/>
                  <a:gd name="T7" fmla="*/ 404 h 481"/>
                  <a:gd name="T8" fmla="*/ 339 w 954"/>
                  <a:gd name="T9" fmla="*/ 381 h 481"/>
                  <a:gd name="T10" fmla="*/ 339 w 954"/>
                  <a:gd name="T11" fmla="*/ 334 h 481"/>
                  <a:gd name="T12" fmla="*/ 339 w 954"/>
                  <a:gd name="T13" fmla="*/ 328 h 481"/>
                  <a:gd name="T14" fmla="*/ 287 w 954"/>
                  <a:gd name="T15" fmla="*/ 252 h 481"/>
                  <a:gd name="T16" fmla="*/ 638 w 954"/>
                  <a:gd name="T17" fmla="*/ 211 h 481"/>
                  <a:gd name="T18" fmla="*/ 608 w 954"/>
                  <a:gd name="T19" fmla="*/ 299 h 481"/>
                  <a:gd name="T20" fmla="*/ 602 w 954"/>
                  <a:gd name="T21" fmla="*/ 304 h 481"/>
                  <a:gd name="T22" fmla="*/ 620 w 954"/>
                  <a:gd name="T23" fmla="*/ 345 h 481"/>
                  <a:gd name="T24" fmla="*/ 655 w 954"/>
                  <a:gd name="T25" fmla="*/ 363 h 481"/>
                  <a:gd name="T26" fmla="*/ 901 w 954"/>
                  <a:gd name="T27" fmla="*/ 375 h 481"/>
                  <a:gd name="T28" fmla="*/ 936 w 954"/>
                  <a:gd name="T29" fmla="*/ 363 h 481"/>
                  <a:gd name="T30" fmla="*/ 953 w 954"/>
                  <a:gd name="T31" fmla="*/ 328 h 481"/>
                  <a:gd name="T32" fmla="*/ 953 w 954"/>
                  <a:gd name="T33" fmla="*/ 322 h 481"/>
                  <a:gd name="T34" fmla="*/ 913 w 954"/>
                  <a:gd name="T35" fmla="*/ 111 h 481"/>
                  <a:gd name="T36" fmla="*/ 907 w 954"/>
                  <a:gd name="T37" fmla="*/ 106 h 481"/>
                  <a:gd name="T38" fmla="*/ 895 w 954"/>
                  <a:gd name="T39" fmla="*/ 100 h 481"/>
                  <a:gd name="T40" fmla="*/ 6 w 954"/>
                  <a:gd name="T41" fmla="*/ 205 h 481"/>
                  <a:gd name="T42" fmla="*/ 0 w 954"/>
                  <a:gd name="T43" fmla="*/ 205 h 481"/>
                  <a:gd name="T44" fmla="*/ 0 w 954"/>
                  <a:gd name="T45" fmla="*/ 217 h 481"/>
                  <a:gd name="T46" fmla="*/ 6 w 954"/>
                  <a:gd name="T47" fmla="*/ 433 h 481"/>
                  <a:gd name="T48" fmla="*/ 6 w 954"/>
                  <a:gd name="T49" fmla="*/ 439 h 481"/>
                  <a:gd name="T50" fmla="*/ 29 w 954"/>
                  <a:gd name="T51" fmla="*/ 474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4" h="481">
                    <a:moveTo>
                      <a:pt x="29" y="474"/>
                    </a:moveTo>
                    <a:lnTo>
                      <a:pt x="29" y="474"/>
                    </a:lnTo>
                    <a:cubicBezTo>
                      <a:pt x="41" y="480"/>
                      <a:pt x="53" y="480"/>
                      <a:pt x="70" y="474"/>
                    </a:cubicBezTo>
                    <a:cubicBezTo>
                      <a:pt x="158" y="474"/>
                      <a:pt x="234" y="451"/>
                      <a:pt x="304" y="404"/>
                    </a:cubicBezTo>
                    <a:cubicBezTo>
                      <a:pt x="322" y="398"/>
                      <a:pt x="333" y="392"/>
                      <a:pt x="339" y="381"/>
                    </a:cubicBezTo>
                    <a:cubicBezTo>
                      <a:pt x="345" y="369"/>
                      <a:pt x="345" y="351"/>
                      <a:pt x="339" y="334"/>
                    </a:cubicBezTo>
                    <a:cubicBezTo>
                      <a:pt x="339" y="334"/>
                      <a:pt x="339" y="334"/>
                      <a:pt x="339" y="328"/>
                    </a:cubicBezTo>
                    <a:cubicBezTo>
                      <a:pt x="287" y="252"/>
                      <a:pt x="287" y="252"/>
                      <a:pt x="287" y="252"/>
                    </a:cubicBezTo>
                    <a:cubicBezTo>
                      <a:pt x="404" y="217"/>
                      <a:pt x="515" y="205"/>
                      <a:pt x="638" y="211"/>
                    </a:cubicBezTo>
                    <a:cubicBezTo>
                      <a:pt x="608" y="299"/>
                      <a:pt x="608" y="299"/>
                      <a:pt x="608" y="299"/>
                    </a:cubicBezTo>
                    <a:cubicBezTo>
                      <a:pt x="608" y="304"/>
                      <a:pt x="602" y="304"/>
                      <a:pt x="602" y="304"/>
                    </a:cubicBezTo>
                    <a:cubicBezTo>
                      <a:pt x="602" y="322"/>
                      <a:pt x="608" y="340"/>
                      <a:pt x="620" y="345"/>
                    </a:cubicBezTo>
                    <a:cubicBezTo>
                      <a:pt x="626" y="357"/>
                      <a:pt x="638" y="363"/>
                      <a:pt x="655" y="363"/>
                    </a:cubicBezTo>
                    <a:cubicBezTo>
                      <a:pt x="731" y="392"/>
                      <a:pt x="819" y="398"/>
                      <a:pt x="901" y="375"/>
                    </a:cubicBezTo>
                    <a:cubicBezTo>
                      <a:pt x="918" y="381"/>
                      <a:pt x="930" y="375"/>
                      <a:pt x="936" y="363"/>
                    </a:cubicBezTo>
                    <a:cubicBezTo>
                      <a:pt x="948" y="357"/>
                      <a:pt x="953" y="345"/>
                      <a:pt x="953" y="328"/>
                    </a:cubicBezTo>
                    <a:lnTo>
                      <a:pt x="953" y="322"/>
                    </a:lnTo>
                    <a:cubicBezTo>
                      <a:pt x="913" y="111"/>
                      <a:pt x="913" y="111"/>
                      <a:pt x="913" y="111"/>
                    </a:cubicBezTo>
                    <a:cubicBezTo>
                      <a:pt x="907" y="111"/>
                      <a:pt x="907" y="106"/>
                      <a:pt x="907" y="106"/>
                    </a:cubicBezTo>
                    <a:cubicBezTo>
                      <a:pt x="907" y="100"/>
                      <a:pt x="901" y="100"/>
                      <a:pt x="895" y="100"/>
                    </a:cubicBezTo>
                    <a:cubicBezTo>
                      <a:pt x="585" y="0"/>
                      <a:pt x="287" y="41"/>
                      <a:pt x="6" y="205"/>
                    </a:cubicBezTo>
                    <a:cubicBezTo>
                      <a:pt x="6" y="205"/>
                      <a:pt x="6" y="205"/>
                      <a:pt x="0" y="205"/>
                    </a:cubicBezTo>
                    <a:cubicBezTo>
                      <a:pt x="0" y="211"/>
                      <a:pt x="0" y="217"/>
                      <a:pt x="0" y="217"/>
                    </a:cubicBezTo>
                    <a:cubicBezTo>
                      <a:pt x="6" y="433"/>
                      <a:pt x="6" y="433"/>
                      <a:pt x="6" y="433"/>
                    </a:cubicBezTo>
                    <a:cubicBezTo>
                      <a:pt x="6" y="433"/>
                      <a:pt x="6" y="433"/>
                      <a:pt x="6" y="439"/>
                    </a:cubicBezTo>
                    <a:cubicBezTo>
                      <a:pt x="11" y="457"/>
                      <a:pt x="17" y="468"/>
                      <a:pt x="29" y="474"/>
                    </a:cubicBezTo>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grpSp>
        <p:grpSp>
          <p:nvGrpSpPr>
            <p:cNvPr id="24" name="Group 16"/>
            <p:cNvGrpSpPr/>
            <p:nvPr/>
          </p:nvGrpSpPr>
          <p:grpSpPr>
            <a:xfrm>
              <a:off x="18567508" y="8327743"/>
              <a:ext cx="1289792" cy="1286961"/>
              <a:chOff x="18567508" y="8327743"/>
              <a:chExt cx="1289792" cy="1286961"/>
            </a:xfrm>
          </p:grpSpPr>
          <p:sp>
            <p:nvSpPr>
              <p:cNvPr id="40" name="Freeform 8"/>
              <p:cNvSpPr>
                <a:spLocks noChangeArrowheads="1"/>
              </p:cNvSpPr>
              <p:nvPr/>
            </p:nvSpPr>
            <p:spPr bwMode="auto">
              <a:xfrm>
                <a:off x="18567508" y="8327743"/>
                <a:ext cx="1289792" cy="1286961"/>
              </a:xfrm>
              <a:custGeom>
                <a:avLst/>
                <a:gdLst>
                  <a:gd name="T0" fmla="*/ 2881 w 2882"/>
                  <a:gd name="T1" fmla="*/ 1437 h 2881"/>
                  <a:gd name="T2" fmla="*/ 2881 w 2882"/>
                  <a:gd name="T3" fmla="*/ 1437 h 2881"/>
                  <a:gd name="T4" fmla="*/ 1444 w 2882"/>
                  <a:gd name="T5" fmla="*/ 2880 h 2881"/>
                  <a:gd name="T6" fmla="*/ 0 w 2882"/>
                  <a:gd name="T7" fmla="*/ 1437 h 2881"/>
                  <a:gd name="T8" fmla="*/ 1444 w 2882"/>
                  <a:gd name="T9" fmla="*/ 0 h 2881"/>
                  <a:gd name="T10" fmla="*/ 2881 w 2882"/>
                  <a:gd name="T11" fmla="*/ 1437 h 2881"/>
                </a:gdLst>
                <a:ahLst/>
                <a:cxnLst>
                  <a:cxn ang="0">
                    <a:pos x="T0" y="T1"/>
                  </a:cxn>
                  <a:cxn ang="0">
                    <a:pos x="T2" y="T3"/>
                  </a:cxn>
                  <a:cxn ang="0">
                    <a:pos x="T4" y="T5"/>
                  </a:cxn>
                  <a:cxn ang="0">
                    <a:pos x="T6" y="T7"/>
                  </a:cxn>
                  <a:cxn ang="0">
                    <a:pos x="T8" y="T9"/>
                  </a:cxn>
                  <a:cxn ang="0">
                    <a:pos x="T10" y="T11"/>
                  </a:cxn>
                </a:cxnLst>
                <a:rect l="0" t="0" r="r" b="b"/>
                <a:pathLst>
                  <a:path w="2882" h="2881">
                    <a:moveTo>
                      <a:pt x="2881" y="1437"/>
                    </a:moveTo>
                    <a:lnTo>
                      <a:pt x="2881" y="1437"/>
                    </a:lnTo>
                    <a:cubicBezTo>
                      <a:pt x="2881" y="2231"/>
                      <a:pt x="2239" y="2880"/>
                      <a:pt x="1444" y="2880"/>
                    </a:cubicBezTo>
                    <a:cubicBezTo>
                      <a:pt x="649" y="2880"/>
                      <a:pt x="0" y="2231"/>
                      <a:pt x="0" y="1437"/>
                    </a:cubicBezTo>
                    <a:cubicBezTo>
                      <a:pt x="0" y="642"/>
                      <a:pt x="649" y="0"/>
                      <a:pt x="1444" y="0"/>
                    </a:cubicBezTo>
                    <a:cubicBezTo>
                      <a:pt x="2239" y="0"/>
                      <a:pt x="2881" y="642"/>
                      <a:pt x="2881" y="1437"/>
                    </a:cubicBezTo>
                  </a:path>
                </a:pathLst>
              </a:custGeom>
              <a:solidFill>
                <a:schemeClr val="accent2"/>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41" name="Freeform 250"/>
              <p:cNvSpPr>
                <a:spLocks noChangeArrowheads="1"/>
              </p:cNvSpPr>
              <p:nvPr/>
            </p:nvSpPr>
            <p:spPr bwMode="auto">
              <a:xfrm>
                <a:off x="18903937" y="8646372"/>
                <a:ext cx="616934" cy="578859"/>
              </a:xfrm>
              <a:custGeom>
                <a:avLst/>
                <a:gdLst>
                  <a:gd name="T0" fmla="*/ 1130 w 1376"/>
                  <a:gd name="T1" fmla="*/ 848 h 1293"/>
                  <a:gd name="T2" fmla="*/ 1130 w 1376"/>
                  <a:gd name="T3" fmla="*/ 848 h 1293"/>
                  <a:gd name="T4" fmla="*/ 1194 w 1376"/>
                  <a:gd name="T5" fmla="*/ 555 h 1293"/>
                  <a:gd name="T6" fmla="*/ 907 w 1376"/>
                  <a:gd name="T7" fmla="*/ 0 h 1293"/>
                  <a:gd name="T8" fmla="*/ 907 w 1376"/>
                  <a:gd name="T9" fmla="*/ 47 h 1293"/>
                  <a:gd name="T10" fmla="*/ 702 w 1376"/>
                  <a:gd name="T11" fmla="*/ 532 h 1293"/>
                  <a:gd name="T12" fmla="*/ 428 w 1376"/>
                  <a:gd name="T13" fmla="*/ 404 h 1293"/>
                  <a:gd name="T14" fmla="*/ 123 w 1376"/>
                  <a:gd name="T15" fmla="*/ 590 h 1293"/>
                  <a:gd name="T16" fmla="*/ 0 w 1376"/>
                  <a:gd name="T17" fmla="*/ 590 h 1293"/>
                  <a:gd name="T18" fmla="*/ 88 w 1376"/>
                  <a:gd name="T19" fmla="*/ 701 h 1293"/>
                  <a:gd name="T20" fmla="*/ 82 w 1376"/>
                  <a:gd name="T21" fmla="*/ 713 h 1293"/>
                  <a:gd name="T22" fmla="*/ 0 w 1376"/>
                  <a:gd name="T23" fmla="*/ 801 h 1293"/>
                  <a:gd name="T24" fmla="*/ 88 w 1376"/>
                  <a:gd name="T25" fmla="*/ 801 h 1293"/>
                  <a:gd name="T26" fmla="*/ 147 w 1376"/>
                  <a:gd name="T27" fmla="*/ 953 h 1293"/>
                  <a:gd name="T28" fmla="*/ 738 w 1376"/>
                  <a:gd name="T29" fmla="*/ 1292 h 1293"/>
                  <a:gd name="T30" fmla="*/ 1375 w 1376"/>
                  <a:gd name="T31" fmla="*/ 848 h 1293"/>
                  <a:gd name="T32" fmla="*/ 1130 w 1376"/>
                  <a:gd name="T33" fmla="*/ 848 h 1293"/>
                  <a:gd name="T34" fmla="*/ 334 w 1376"/>
                  <a:gd name="T35" fmla="*/ 684 h 1293"/>
                  <a:gd name="T36" fmla="*/ 334 w 1376"/>
                  <a:gd name="T37" fmla="*/ 684 h 1293"/>
                  <a:gd name="T38" fmla="*/ 287 w 1376"/>
                  <a:gd name="T39" fmla="*/ 637 h 1293"/>
                  <a:gd name="T40" fmla="*/ 334 w 1376"/>
                  <a:gd name="T41" fmla="*/ 590 h 1293"/>
                  <a:gd name="T42" fmla="*/ 381 w 1376"/>
                  <a:gd name="T43" fmla="*/ 637 h 1293"/>
                  <a:gd name="T44" fmla="*/ 334 w 1376"/>
                  <a:gd name="T45" fmla="*/ 68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76" h="1293">
                    <a:moveTo>
                      <a:pt x="1130" y="848"/>
                    </a:moveTo>
                    <a:lnTo>
                      <a:pt x="1130" y="848"/>
                    </a:lnTo>
                    <a:cubicBezTo>
                      <a:pt x="1171" y="760"/>
                      <a:pt x="1194" y="655"/>
                      <a:pt x="1194" y="555"/>
                    </a:cubicBezTo>
                    <a:cubicBezTo>
                      <a:pt x="1194" y="328"/>
                      <a:pt x="1083" y="123"/>
                      <a:pt x="907" y="0"/>
                    </a:cubicBezTo>
                    <a:cubicBezTo>
                      <a:pt x="907" y="12"/>
                      <a:pt x="907" y="30"/>
                      <a:pt x="907" y="47"/>
                    </a:cubicBezTo>
                    <a:cubicBezTo>
                      <a:pt x="907" y="234"/>
                      <a:pt x="831" y="410"/>
                      <a:pt x="702" y="532"/>
                    </a:cubicBezTo>
                    <a:cubicBezTo>
                      <a:pt x="638" y="457"/>
                      <a:pt x="539" y="404"/>
                      <a:pt x="428" y="404"/>
                    </a:cubicBezTo>
                    <a:cubicBezTo>
                      <a:pt x="299" y="404"/>
                      <a:pt x="182" y="480"/>
                      <a:pt x="123" y="590"/>
                    </a:cubicBezTo>
                    <a:cubicBezTo>
                      <a:pt x="0" y="590"/>
                      <a:pt x="0" y="590"/>
                      <a:pt x="0" y="590"/>
                    </a:cubicBezTo>
                    <a:cubicBezTo>
                      <a:pt x="88" y="701"/>
                      <a:pt x="88" y="701"/>
                      <a:pt x="88" y="701"/>
                    </a:cubicBezTo>
                    <a:cubicBezTo>
                      <a:pt x="82" y="707"/>
                      <a:pt x="82" y="707"/>
                      <a:pt x="82" y="713"/>
                    </a:cubicBezTo>
                    <a:cubicBezTo>
                      <a:pt x="0" y="801"/>
                      <a:pt x="0" y="801"/>
                      <a:pt x="0" y="801"/>
                    </a:cubicBezTo>
                    <a:cubicBezTo>
                      <a:pt x="88" y="801"/>
                      <a:pt x="88" y="801"/>
                      <a:pt x="88" y="801"/>
                    </a:cubicBezTo>
                    <a:cubicBezTo>
                      <a:pt x="100" y="865"/>
                      <a:pt x="141" y="941"/>
                      <a:pt x="147" y="953"/>
                    </a:cubicBezTo>
                    <a:cubicBezTo>
                      <a:pt x="264" y="1158"/>
                      <a:pt x="486" y="1292"/>
                      <a:pt x="738" y="1292"/>
                    </a:cubicBezTo>
                    <a:cubicBezTo>
                      <a:pt x="1030" y="1292"/>
                      <a:pt x="1282" y="1111"/>
                      <a:pt x="1375" y="848"/>
                    </a:cubicBezTo>
                    <a:lnTo>
                      <a:pt x="1130" y="848"/>
                    </a:lnTo>
                    <a:close/>
                    <a:moveTo>
                      <a:pt x="334" y="684"/>
                    </a:moveTo>
                    <a:lnTo>
                      <a:pt x="334" y="684"/>
                    </a:lnTo>
                    <a:cubicBezTo>
                      <a:pt x="311" y="684"/>
                      <a:pt x="287" y="661"/>
                      <a:pt x="287" y="637"/>
                    </a:cubicBezTo>
                    <a:cubicBezTo>
                      <a:pt x="287" y="608"/>
                      <a:pt x="311" y="590"/>
                      <a:pt x="334" y="590"/>
                    </a:cubicBezTo>
                    <a:cubicBezTo>
                      <a:pt x="363" y="590"/>
                      <a:pt x="381" y="608"/>
                      <a:pt x="381" y="637"/>
                    </a:cubicBezTo>
                    <a:cubicBezTo>
                      <a:pt x="381" y="661"/>
                      <a:pt x="363" y="684"/>
                      <a:pt x="334" y="684"/>
                    </a:cubicBez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grpSp>
        <p:sp>
          <p:nvSpPr>
            <p:cNvPr id="25" name="Freeform 31"/>
            <p:cNvSpPr>
              <a:spLocks noEditPoints="1"/>
            </p:cNvSpPr>
            <p:nvPr/>
          </p:nvSpPr>
          <p:spPr bwMode="auto">
            <a:xfrm>
              <a:off x="19662860" y="6008221"/>
              <a:ext cx="809183" cy="810990"/>
            </a:xfrm>
            <a:custGeom>
              <a:avLst/>
              <a:gdLst>
                <a:gd name="T0" fmla="*/ 140 w 280"/>
                <a:gd name="T1" fmla="*/ 0 h 280"/>
                <a:gd name="T2" fmla="*/ 0 w 280"/>
                <a:gd name="T3" fmla="*/ 140 h 280"/>
                <a:gd name="T4" fmla="*/ 140 w 280"/>
                <a:gd name="T5" fmla="*/ 280 h 280"/>
                <a:gd name="T6" fmla="*/ 280 w 280"/>
                <a:gd name="T7" fmla="*/ 140 h 280"/>
                <a:gd name="T8" fmla="*/ 140 w 280"/>
                <a:gd name="T9" fmla="*/ 0 h 280"/>
                <a:gd name="T10" fmla="*/ 185 w 280"/>
                <a:gd name="T11" fmla="*/ 69 h 280"/>
                <a:gd name="T12" fmla="*/ 211 w 280"/>
                <a:gd name="T13" fmla="*/ 95 h 280"/>
                <a:gd name="T14" fmla="*/ 185 w 280"/>
                <a:gd name="T15" fmla="*/ 122 h 280"/>
                <a:gd name="T16" fmla="*/ 174 w 280"/>
                <a:gd name="T17" fmla="*/ 119 h 280"/>
                <a:gd name="T18" fmla="*/ 158 w 280"/>
                <a:gd name="T19" fmla="*/ 95 h 280"/>
                <a:gd name="T20" fmla="*/ 185 w 280"/>
                <a:gd name="T21" fmla="*/ 69 h 280"/>
                <a:gd name="T22" fmla="*/ 141 w 280"/>
                <a:gd name="T23" fmla="*/ 96 h 280"/>
                <a:gd name="T24" fmla="*/ 167 w 280"/>
                <a:gd name="T25" fmla="*/ 123 h 280"/>
                <a:gd name="T26" fmla="*/ 141 w 280"/>
                <a:gd name="T27" fmla="*/ 149 h 280"/>
                <a:gd name="T28" fmla="*/ 115 w 280"/>
                <a:gd name="T29" fmla="*/ 123 h 280"/>
                <a:gd name="T30" fmla="*/ 141 w 280"/>
                <a:gd name="T31" fmla="*/ 96 h 280"/>
                <a:gd name="T32" fmla="*/ 95 w 280"/>
                <a:gd name="T33" fmla="*/ 69 h 280"/>
                <a:gd name="T34" fmla="*/ 121 w 280"/>
                <a:gd name="T35" fmla="*/ 95 h 280"/>
                <a:gd name="T36" fmla="*/ 121 w 280"/>
                <a:gd name="T37" fmla="*/ 97 h 280"/>
                <a:gd name="T38" fmla="*/ 109 w 280"/>
                <a:gd name="T39" fmla="*/ 118 h 280"/>
                <a:gd name="T40" fmla="*/ 95 w 280"/>
                <a:gd name="T41" fmla="*/ 122 h 280"/>
                <a:gd name="T42" fmla="*/ 68 w 280"/>
                <a:gd name="T43" fmla="*/ 95 h 280"/>
                <a:gd name="T44" fmla="*/ 95 w 280"/>
                <a:gd name="T45" fmla="*/ 69 h 280"/>
                <a:gd name="T46" fmla="*/ 90 w 280"/>
                <a:gd name="T47" fmla="*/ 193 h 280"/>
                <a:gd name="T48" fmla="*/ 52 w 280"/>
                <a:gd name="T49" fmla="*/ 186 h 280"/>
                <a:gd name="T50" fmla="*/ 50 w 280"/>
                <a:gd name="T51" fmla="*/ 185 h 280"/>
                <a:gd name="T52" fmla="*/ 50 w 280"/>
                <a:gd name="T53" fmla="*/ 185 h 280"/>
                <a:gd name="T54" fmla="*/ 50 w 280"/>
                <a:gd name="T55" fmla="*/ 157 h 280"/>
                <a:gd name="T56" fmla="*/ 84 w 280"/>
                <a:gd name="T57" fmla="*/ 124 h 280"/>
                <a:gd name="T58" fmla="*/ 106 w 280"/>
                <a:gd name="T59" fmla="*/ 124 h 280"/>
                <a:gd name="T60" fmla="*/ 108 w 280"/>
                <a:gd name="T61" fmla="*/ 124 h 280"/>
                <a:gd name="T62" fmla="*/ 118 w 280"/>
                <a:gd name="T63" fmla="*/ 146 h 280"/>
                <a:gd name="T64" fmla="*/ 90 w 280"/>
                <a:gd name="T65" fmla="*/ 185 h 280"/>
                <a:gd name="T66" fmla="*/ 90 w 280"/>
                <a:gd name="T67" fmla="*/ 193 h 280"/>
                <a:gd name="T68" fmla="*/ 186 w 280"/>
                <a:gd name="T69" fmla="*/ 212 h 280"/>
                <a:gd name="T70" fmla="*/ 186 w 280"/>
                <a:gd name="T71" fmla="*/ 212 h 280"/>
                <a:gd name="T72" fmla="*/ 184 w 280"/>
                <a:gd name="T73" fmla="*/ 213 h 280"/>
                <a:gd name="T74" fmla="*/ 144 w 280"/>
                <a:gd name="T75" fmla="*/ 220 h 280"/>
                <a:gd name="T76" fmla="*/ 98 w 280"/>
                <a:gd name="T77" fmla="*/ 213 h 280"/>
                <a:gd name="T78" fmla="*/ 96 w 280"/>
                <a:gd name="T79" fmla="*/ 212 h 280"/>
                <a:gd name="T80" fmla="*/ 96 w 280"/>
                <a:gd name="T81" fmla="*/ 212 h 280"/>
                <a:gd name="T82" fmla="*/ 96 w 280"/>
                <a:gd name="T83" fmla="*/ 185 h 280"/>
                <a:gd name="T84" fmla="*/ 130 w 280"/>
                <a:gd name="T85" fmla="*/ 151 h 280"/>
                <a:gd name="T86" fmla="*/ 152 w 280"/>
                <a:gd name="T87" fmla="*/ 151 h 280"/>
                <a:gd name="T88" fmla="*/ 186 w 280"/>
                <a:gd name="T89" fmla="*/ 185 h 280"/>
                <a:gd name="T90" fmla="*/ 186 w 280"/>
                <a:gd name="T91" fmla="*/ 212 h 280"/>
                <a:gd name="T92" fmla="*/ 230 w 280"/>
                <a:gd name="T93" fmla="*/ 185 h 280"/>
                <a:gd name="T94" fmla="*/ 230 w 280"/>
                <a:gd name="T95" fmla="*/ 185 h 280"/>
                <a:gd name="T96" fmla="*/ 228 w 280"/>
                <a:gd name="T97" fmla="*/ 186 h 280"/>
                <a:gd name="T98" fmla="*/ 192 w 280"/>
                <a:gd name="T99" fmla="*/ 193 h 280"/>
                <a:gd name="T100" fmla="*/ 192 w 280"/>
                <a:gd name="T101" fmla="*/ 185 h 280"/>
                <a:gd name="T102" fmla="*/ 164 w 280"/>
                <a:gd name="T103" fmla="*/ 146 h 280"/>
                <a:gd name="T104" fmla="*/ 174 w 280"/>
                <a:gd name="T105" fmla="*/ 124 h 280"/>
                <a:gd name="T106" fmla="*/ 196 w 280"/>
                <a:gd name="T107" fmla="*/ 124 h 280"/>
                <a:gd name="T108" fmla="*/ 230 w 280"/>
                <a:gd name="T109" fmla="*/ 157 h 280"/>
                <a:gd name="T110" fmla="*/ 230 w 280"/>
                <a:gd name="T111" fmla="*/ 18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0" h="280">
                  <a:moveTo>
                    <a:pt x="140" y="0"/>
                  </a:moveTo>
                  <a:cubicBezTo>
                    <a:pt x="62" y="0"/>
                    <a:pt x="0" y="62"/>
                    <a:pt x="0" y="140"/>
                  </a:cubicBezTo>
                  <a:cubicBezTo>
                    <a:pt x="0" y="217"/>
                    <a:pt x="62" y="280"/>
                    <a:pt x="140" y="280"/>
                  </a:cubicBezTo>
                  <a:cubicBezTo>
                    <a:pt x="217" y="280"/>
                    <a:pt x="280" y="217"/>
                    <a:pt x="280" y="140"/>
                  </a:cubicBezTo>
                  <a:cubicBezTo>
                    <a:pt x="280" y="62"/>
                    <a:pt x="217" y="0"/>
                    <a:pt x="140" y="0"/>
                  </a:cubicBezTo>
                  <a:close/>
                  <a:moveTo>
                    <a:pt x="185" y="69"/>
                  </a:moveTo>
                  <a:cubicBezTo>
                    <a:pt x="199" y="69"/>
                    <a:pt x="211" y="81"/>
                    <a:pt x="211" y="95"/>
                  </a:cubicBezTo>
                  <a:cubicBezTo>
                    <a:pt x="211" y="110"/>
                    <a:pt x="199" y="122"/>
                    <a:pt x="185" y="122"/>
                  </a:cubicBezTo>
                  <a:cubicBezTo>
                    <a:pt x="181" y="122"/>
                    <a:pt x="177" y="121"/>
                    <a:pt x="174" y="119"/>
                  </a:cubicBezTo>
                  <a:cubicBezTo>
                    <a:pt x="173" y="109"/>
                    <a:pt x="167" y="100"/>
                    <a:pt x="158" y="95"/>
                  </a:cubicBezTo>
                  <a:cubicBezTo>
                    <a:pt x="159" y="81"/>
                    <a:pt x="170" y="69"/>
                    <a:pt x="185" y="69"/>
                  </a:cubicBezTo>
                  <a:close/>
                  <a:moveTo>
                    <a:pt x="141" y="96"/>
                  </a:moveTo>
                  <a:cubicBezTo>
                    <a:pt x="156" y="96"/>
                    <a:pt x="167" y="108"/>
                    <a:pt x="167" y="123"/>
                  </a:cubicBezTo>
                  <a:cubicBezTo>
                    <a:pt x="167" y="137"/>
                    <a:pt x="156" y="149"/>
                    <a:pt x="141" y="149"/>
                  </a:cubicBezTo>
                  <a:cubicBezTo>
                    <a:pt x="127" y="149"/>
                    <a:pt x="115" y="137"/>
                    <a:pt x="115" y="123"/>
                  </a:cubicBezTo>
                  <a:cubicBezTo>
                    <a:pt x="115" y="108"/>
                    <a:pt x="127" y="96"/>
                    <a:pt x="141" y="96"/>
                  </a:cubicBezTo>
                  <a:close/>
                  <a:moveTo>
                    <a:pt x="95" y="69"/>
                  </a:moveTo>
                  <a:cubicBezTo>
                    <a:pt x="109" y="69"/>
                    <a:pt x="121" y="81"/>
                    <a:pt x="121" y="95"/>
                  </a:cubicBezTo>
                  <a:cubicBezTo>
                    <a:pt x="121" y="96"/>
                    <a:pt x="121" y="96"/>
                    <a:pt x="121" y="97"/>
                  </a:cubicBezTo>
                  <a:cubicBezTo>
                    <a:pt x="115" y="102"/>
                    <a:pt x="110" y="109"/>
                    <a:pt x="109" y="118"/>
                  </a:cubicBezTo>
                  <a:cubicBezTo>
                    <a:pt x="105" y="120"/>
                    <a:pt x="100" y="122"/>
                    <a:pt x="95" y="122"/>
                  </a:cubicBezTo>
                  <a:cubicBezTo>
                    <a:pt x="80" y="122"/>
                    <a:pt x="68" y="110"/>
                    <a:pt x="68" y="95"/>
                  </a:cubicBezTo>
                  <a:cubicBezTo>
                    <a:pt x="68" y="81"/>
                    <a:pt x="80" y="69"/>
                    <a:pt x="95" y="69"/>
                  </a:cubicBezTo>
                  <a:close/>
                  <a:moveTo>
                    <a:pt x="90" y="193"/>
                  </a:moveTo>
                  <a:cubicBezTo>
                    <a:pt x="79" y="192"/>
                    <a:pt x="66" y="190"/>
                    <a:pt x="52" y="186"/>
                  </a:cubicBezTo>
                  <a:cubicBezTo>
                    <a:pt x="50" y="185"/>
                    <a:pt x="50" y="185"/>
                    <a:pt x="50" y="185"/>
                  </a:cubicBezTo>
                  <a:cubicBezTo>
                    <a:pt x="50" y="185"/>
                    <a:pt x="50" y="185"/>
                    <a:pt x="50" y="185"/>
                  </a:cubicBezTo>
                  <a:cubicBezTo>
                    <a:pt x="50" y="157"/>
                    <a:pt x="50" y="157"/>
                    <a:pt x="50" y="157"/>
                  </a:cubicBezTo>
                  <a:cubicBezTo>
                    <a:pt x="50" y="139"/>
                    <a:pt x="65" y="124"/>
                    <a:pt x="84" y="124"/>
                  </a:cubicBezTo>
                  <a:cubicBezTo>
                    <a:pt x="106" y="124"/>
                    <a:pt x="106" y="124"/>
                    <a:pt x="106" y="124"/>
                  </a:cubicBezTo>
                  <a:cubicBezTo>
                    <a:pt x="107" y="124"/>
                    <a:pt x="108" y="124"/>
                    <a:pt x="108" y="124"/>
                  </a:cubicBezTo>
                  <a:cubicBezTo>
                    <a:pt x="109" y="132"/>
                    <a:pt x="113" y="140"/>
                    <a:pt x="118" y="146"/>
                  </a:cubicBezTo>
                  <a:cubicBezTo>
                    <a:pt x="102" y="151"/>
                    <a:pt x="90" y="166"/>
                    <a:pt x="90" y="185"/>
                  </a:cubicBezTo>
                  <a:lnTo>
                    <a:pt x="90" y="193"/>
                  </a:lnTo>
                  <a:close/>
                  <a:moveTo>
                    <a:pt x="186" y="212"/>
                  </a:moveTo>
                  <a:cubicBezTo>
                    <a:pt x="186" y="212"/>
                    <a:pt x="186" y="212"/>
                    <a:pt x="186" y="212"/>
                  </a:cubicBezTo>
                  <a:cubicBezTo>
                    <a:pt x="184" y="213"/>
                    <a:pt x="184" y="213"/>
                    <a:pt x="184" y="213"/>
                  </a:cubicBezTo>
                  <a:cubicBezTo>
                    <a:pt x="183" y="213"/>
                    <a:pt x="169" y="220"/>
                    <a:pt x="144" y="220"/>
                  </a:cubicBezTo>
                  <a:cubicBezTo>
                    <a:pt x="131" y="220"/>
                    <a:pt x="116" y="218"/>
                    <a:pt x="98" y="213"/>
                  </a:cubicBezTo>
                  <a:cubicBezTo>
                    <a:pt x="96" y="212"/>
                    <a:pt x="96" y="212"/>
                    <a:pt x="96" y="212"/>
                  </a:cubicBezTo>
                  <a:cubicBezTo>
                    <a:pt x="96" y="212"/>
                    <a:pt x="96" y="212"/>
                    <a:pt x="96" y="212"/>
                  </a:cubicBezTo>
                  <a:cubicBezTo>
                    <a:pt x="96" y="185"/>
                    <a:pt x="96" y="185"/>
                    <a:pt x="96" y="185"/>
                  </a:cubicBezTo>
                  <a:cubicBezTo>
                    <a:pt x="96" y="166"/>
                    <a:pt x="111" y="151"/>
                    <a:pt x="130" y="151"/>
                  </a:cubicBezTo>
                  <a:cubicBezTo>
                    <a:pt x="152" y="151"/>
                    <a:pt x="152" y="151"/>
                    <a:pt x="152" y="151"/>
                  </a:cubicBezTo>
                  <a:cubicBezTo>
                    <a:pt x="171" y="151"/>
                    <a:pt x="186" y="166"/>
                    <a:pt x="186" y="185"/>
                  </a:cubicBezTo>
                  <a:lnTo>
                    <a:pt x="186" y="212"/>
                  </a:lnTo>
                  <a:close/>
                  <a:moveTo>
                    <a:pt x="230" y="185"/>
                  </a:moveTo>
                  <a:cubicBezTo>
                    <a:pt x="230" y="185"/>
                    <a:pt x="230" y="185"/>
                    <a:pt x="230" y="185"/>
                  </a:cubicBezTo>
                  <a:cubicBezTo>
                    <a:pt x="228" y="186"/>
                    <a:pt x="228" y="186"/>
                    <a:pt x="228" y="186"/>
                  </a:cubicBezTo>
                  <a:cubicBezTo>
                    <a:pt x="227" y="186"/>
                    <a:pt x="214" y="192"/>
                    <a:pt x="192" y="193"/>
                  </a:cubicBezTo>
                  <a:cubicBezTo>
                    <a:pt x="192" y="185"/>
                    <a:pt x="192" y="185"/>
                    <a:pt x="192" y="185"/>
                  </a:cubicBezTo>
                  <a:cubicBezTo>
                    <a:pt x="192" y="166"/>
                    <a:pt x="180" y="151"/>
                    <a:pt x="164" y="146"/>
                  </a:cubicBezTo>
                  <a:cubicBezTo>
                    <a:pt x="170" y="140"/>
                    <a:pt x="173" y="132"/>
                    <a:pt x="174" y="124"/>
                  </a:cubicBezTo>
                  <a:cubicBezTo>
                    <a:pt x="196" y="124"/>
                    <a:pt x="196" y="124"/>
                    <a:pt x="196" y="124"/>
                  </a:cubicBezTo>
                  <a:cubicBezTo>
                    <a:pt x="215" y="124"/>
                    <a:pt x="230" y="139"/>
                    <a:pt x="230" y="157"/>
                  </a:cubicBezTo>
                  <a:lnTo>
                    <a:pt x="230" y="185"/>
                  </a:lnTo>
                  <a:close/>
                </a:path>
              </a:pathLst>
            </a:custGeom>
            <a:solidFill>
              <a:schemeClr val="accent5"/>
            </a:solidFill>
            <a:ln>
              <a:noFill/>
            </a:ln>
          </p:spPr>
          <p:txBody>
            <a:bodyPr vert="horz" wrap="square" lIns="91423" tIns="45711" rIns="91423" bIns="45711" numCol="1" anchor="t" anchorCtr="0" compatLnSpc="1"/>
            <a:lstStyle/>
            <a:p>
              <a:pPr>
                <a:lnSpc>
                  <a:spcPts val="1500"/>
                </a:lnSpc>
              </a:pPr>
              <a:endParaRPr lang="id-ID" sz="1200">
                <a:solidFill>
                  <a:schemeClr val="bg1">
                    <a:lumMod val="50000"/>
                  </a:schemeClr>
                </a:solidFill>
                <a:latin typeface="Raleway Black"/>
                <a:ea typeface="微软雅黑" panose="020B0503020204020204" pitchFamily="34" charset="-122"/>
                <a:cs typeface="Raleway Black"/>
              </a:endParaRPr>
            </a:p>
          </p:txBody>
        </p:sp>
        <p:sp>
          <p:nvSpPr>
            <p:cNvPr id="26" name="Freeform 38"/>
            <p:cNvSpPr>
              <a:spLocks noEditPoints="1"/>
            </p:cNvSpPr>
            <p:nvPr/>
          </p:nvSpPr>
          <p:spPr bwMode="auto">
            <a:xfrm>
              <a:off x="15566710" y="8945894"/>
              <a:ext cx="807447" cy="820202"/>
            </a:xfrm>
            <a:custGeom>
              <a:avLst/>
              <a:gdLst>
                <a:gd name="T0" fmla="*/ 190 w 195"/>
                <a:gd name="T1" fmla="*/ 120 h 198"/>
                <a:gd name="T2" fmla="*/ 192 w 195"/>
                <a:gd name="T3" fmla="*/ 100 h 198"/>
                <a:gd name="T4" fmla="*/ 99 w 195"/>
                <a:gd name="T5" fmla="*/ 7 h 198"/>
                <a:gd name="T6" fmla="*/ 83 w 195"/>
                <a:gd name="T7" fmla="*/ 8 h 198"/>
                <a:gd name="T8" fmla="*/ 54 w 195"/>
                <a:gd name="T9" fmla="*/ 0 h 198"/>
                <a:gd name="T10" fmla="*/ 0 w 195"/>
                <a:gd name="T11" fmla="*/ 54 h 198"/>
                <a:gd name="T12" fmla="*/ 7 w 195"/>
                <a:gd name="T13" fmla="*/ 81 h 198"/>
                <a:gd name="T14" fmla="*/ 5 w 195"/>
                <a:gd name="T15" fmla="*/ 100 h 198"/>
                <a:gd name="T16" fmla="*/ 99 w 195"/>
                <a:gd name="T17" fmla="*/ 193 h 198"/>
                <a:gd name="T18" fmla="*/ 116 w 195"/>
                <a:gd name="T19" fmla="*/ 192 h 198"/>
                <a:gd name="T20" fmla="*/ 141 w 195"/>
                <a:gd name="T21" fmla="*/ 198 h 198"/>
                <a:gd name="T22" fmla="*/ 195 w 195"/>
                <a:gd name="T23" fmla="*/ 144 h 198"/>
                <a:gd name="T24" fmla="*/ 190 w 195"/>
                <a:gd name="T25" fmla="*/ 120 h 198"/>
                <a:gd name="T26" fmla="*/ 146 w 195"/>
                <a:gd name="T27" fmla="*/ 145 h 198"/>
                <a:gd name="T28" fmla="*/ 127 w 195"/>
                <a:gd name="T29" fmla="*/ 159 h 198"/>
                <a:gd name="T30" fmla="*/ 98 w 195"/>
                <a:gd name="T31" fmla="*/ 164 h 198"/>
                <a:gd name="T32" fmla="*/ 65 w 195"/>
                <a:gd name="T33" fmla="*/ 157 h 198"/>
                <a:gd name="T34" fmla="*/ 49 w 195"/>
                <a:gd name="T35" fmla="*/ 144 h 198"/>
                <a:gd name="T36" fmla="*/ 44 w 195"/>
                <a:gd name="T37" fmla="*/ 127 h 198"/>
                <a:gd name="T38" fmla="*/ 47 w 195"/>
                <a:gd name="T39" fmla="*/ 118 h 198"/>
                <a:gd name="T40" fmla="*/ 57 w 195"/>
                <a:gd name="T41" fmla="*/ 114 h 198"/>
                <a:gd name="T42" fmla="*/ 65 w 195"/>
                <a:gd name="T43" fmla="*/ 117 h 198"/>
                <a:gd name="T44" fmla="*/ 71 w 195"/>
                <a:gd name="T45" fmla="*/ 125 h 198"/>
                <a:gd name="T46" fmla="*/ 76 w 195"/>
                <a:gd name="T47" fmla="*/ 135 h 198"/>
                <a:gd name="T48" fmla="*/ 84 w 195"/>
                <a:gd name="T49" fmla="*/ 141 h 198"/>
                <a:gd name="T50" fmla="*/ 98 w 195"/>
                <a:gd name="T51" fmla="*/ 143 h 198"/>
                <a:gd name="T52" fmla="*/ 116 w 195"/>
                <a:gd name="T53" fmla="*/ 138 h 198"/>
                <a:gd name="T54" fmla="*/ 123 w 195"/>
                <a:gd name="T55" fmla="*/ 127 h 198"/>
                <a:gd name="T56" fmla="*/ 120 w 195"/>
                <a:gd name="T57" fmla="*/ 118 h 198"/>
                <a:gd name="T58" fmla="*/ 110 w 195"/>
                <a:gd name="T59" fmla="*/ 112 h 198"/>
                <a:gd name="T60" fmla="*/ 93 w 195"/>
                <a:gd name="T61" fmla="*/ 108 h 198"/>
                <a:gd name="T62" fmla="*/ 68 w 195"/>
                <a:gd name="T63" fmla="*/ 101 h 198"/>
                <a:gd name="T64" fmla="*/ 52 w 195"/>
                <a:gd name="T65" fmla="*/ 89 h 198"/>
                <a:gd name="T66" fmla="*/ 46 w 195"/>
                <a:gd name="T67" fmla="*/ 70 h 198"/>
                <a:gd name="T68" fmla="*/ 52 w 195"/>
                <a:gd name="T69" fmla="*/ 51 h 198"/>
                <a:gd name="T70" fmla="*/ 71 w 195"/>
                <a:gd name="T71" fmla="*/ 39 h 198"/>
                <a:gd name="T72" fmla="*/ 98 w 195"/>
                <a:gd name="T73" fmla="*/ 35 h 198"/>
                <a:gd name="T74" fmla="*/ 120 w 195"/>
                <a:gd name="T75" fmla="*/ 37 h 198"/>
                <a:gd name="T76" fmla="*/ 135 w 195"/>
                <a:gd name="T77" fmla="*/ 45 h 198"/>
                <a:gd name="T78" fmla="*/ 144 w 195"/>
                <a:gd name="T79" fmla="*/ 55 h 198"/>
                <a:gd name="T80" fmla="*/ 147 w 195"/>
                <a:gd name="T81" fmla="*/ 66 h 198"/>
                <a:gd name="T82" fmla="*/ 143 w 195"/>
                <a:gd name="T83" fmla="*/ 75 h 198"/>
                <a:gd name="T84" fmla="*/ 134 w 195"/>
                <a:gd name="T85" fmla="*/ 79 h 198"/>
                <a:gd name="T86" fmla="*/ 126 w 195"/>
                <a:gd name="T87" fmla="*/ 76 h 198"/>
                <a:gd name="T88" fmla="*/ 120 w 195"/>
                <a:gd name="T89" fmla="*/ 69 h 198"/>
                <a:gd name="T90" fmla="*/ 112 w 195"/>
                <a:gd name="T91" fmla="*/ 59 h 198"/>
                <a:gd name="T92" fmla="*/ 96 w 195"/>
                <a:gd name="T93" fmla="*/ 55 h 198"/>
                <a:gd name="T94" fmla="*/ 80 w 195"/>
                <a:gd name="T95" fmla="*/ 59 h 198"/>
                <a:gd name="T96" fmla="*/ 74 w 195"/>
                <a:gd name="T97" fmla="*/ 68 h 198"/>
                <a:gd name="T98" fmla="*/ 76 w 195"/>
                <a:gd name="T99" fmla="*/ 73 h 198"/>
                <a:gd name="T100" fmla="*/ 82 w 195"/>
                <a:gd name="T101" fmla="*/ 78 h 198"/>
                <a:gd name="T102" fmla="*/ 89 w 195"/>
                <a:gd name="T103" fmla="*/ 81 h 198"/>
                <a:gd name="T104" fmla="*/ 102 w 195"/>
                <a:gd name="T105" fmla="*/ 84 h 198"/>
                <a:gd name="T106" fmla="*/ 123 w 195"/>
                <a:gd name="T107" fmla="*/ 89 h 198"/>
                <a:gd name="T108" fmla="*/ 139 w 195"/>
                <a:gd name="T109" fmla="*/ 96 h 198"/>
                <a:gd name="T110" fmla="*/ 149 w 195"/>
                <a:gd name="T111" fmla="*/ 108 h 198"/>
                <a:gd name="T112" fmla="*/ 153 w 195"/>
                <a:gd name="T113" fmla="*/ 124 h 198"/>
                <a:gd name="T114" fmla="*/ 146 w 195"/>
                <a:gd name="T115" fmla="*/ 1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5" h="198">
                  <a:moveTo>
                    <a:pt x="190" y="120"/>
                  </a:moveTo>
                  <a:cubicBezTo>
                    <a:pt x="191" y="114"/>
                    <a:pt x="192" y="107"/>
                    <a:pt x="192" y="100"/>
                  </a:cubicBezTo>
                  <a:cubicBezTo>
                    <a:pt x="192" y="49"/>
                    <a:pt x="150" y="7"/>
                    <a:pt x="99" y="7"/>
                  </a:cubicBezTo>
                  <a:cubicBezTo>
                    <a:pt x="93" y="7"/>
                    <a:pt x="88" y="7"/>
                    <a:pt x="83" y="8"/>
                  </a:cubicBezTo>
                  <a:cubicBezTo>
                    <a:pt x="74" y="3"/>
                    <a:pt x="64" y="0"/>
                    <a:pt x="54" y="0"/>
                  </a:cubicBezTo>
                  <a:cubicBezTo>
                    <a:pt x="24" y="0"/>
                    <a:pt x="0" y="24"/>
                    <a:pt x="0" y="54"/>
                  </a:cubicBezTo>
                  <a:cubicBezTo>
                    <a:pt x="0" y="64"/>
                    <a:pt x="2" y="73"/>
                    <a:pt x="7" y="81"/>
                  </a:cubicBezTo>
                  <a:cubicBezTo>
                    <a:pt x="6" y="87"/>
                    <a:pt x="5" y="94"/>
                    <a:pt x="5" y="100"/>
                  </a:cubicBezTo>
                  <a:cubicBezTo>
                    <a:pt x="5" y="152"/>
                    <a:pt x="47" y="193"/>
                    <a:pt x="99" y="193"/>
                  </a:cubicBezTo>
                  <a:cubicBezTo>
                    <a:pt x="104" y="193"/>
                    <a:pt x="110" y="193"/>
                    <a:pt x="116" y="192"/>
                  </a:cubicBezTo>
                  <a:cubicBezTo>
                    <a:pt x="123" y="196"/>
                    <a:pt x="132" y="198"/>
                    <a:pt x="141" y="198"/>
                  </a:cubicBezTo>
                  <a:cubicBezTo>
                    <a:pt x="171" y="198"/>
                    <a:pt x="195" y="174"/>
                    <a:pt x="195" y="144"/>
                  </a:cubicBezTo>
                  <a:cubicBezTo>
                    <a:pt x="195" y="136"/>
                    <a:pt x="193" y="127"/>
                    <a:pt x="190" y="120"/>
                  </a:cubicBezTo>
                  <a:close/>
                  <a:moveTo>
                    <a:pt x="146" y="145"/>
                  </a:moveTo>
                  <a:cubicBezTo>
                    <a:pt x="142" y="151"/>
                    <a:pt x="136" y="156"/>
                    <a:pt x="127" y="159"/>
                  </a:cubicBezTo>
                  <a:cubicBezTo>
                    <a:pt x="119" y="163"/>
                    <a:pt x="109" y="164"/>
                    <a:pt x="98" y="164"/>
                  </a:cubicBezTo>
                  <a:cubicBezTo>
                    <a:pt x="85" y="164"/>
                    <a:pt x="74" y="162"/>
                    <a:pt x="65" y="157"/>
                  </a:cubicBezTo>
                  <a:cubicBezTo>
                    <a:pt x="59" y="154"/>
                    <a:pt x="53" y="149"/>
                    <a:pt x="49" y="144"/>
                  </a:cubicBezTo>
                  <a:cubicBezTo>
                    <a:pt x="46" y="138"/>
                    <a:pt x="44" y="132"/>
                    <a:pt x="44" y="127"/>
                  </a:cubicBezTo>
                  <a:cubicBezTo>
                    <a:pt x="44" y="123"/>
                    <a:pt x="45" y="120"/>
                    <a:pt x="47" y="118"/>
                  </a:cubicBezTo>
                  <a:cubicBezTo>
                    <a:pt x="50" y="116"/>
                    <a:pt x="53" y="114"/>
                    <a:pt x="57" y="114"/>
                  </a:cubicBezTo>
                  <a:cubicBezTo>
                    <a:pt x="60" y="114"/>
                    <a:pt x="63" y="115"/>
                    <a:pt x="65" y="117"/>
                  </a:cubicBezTo>
                  <a:cubicBezTo>
                    <a:pt x="68" y="119"/>
                    <a:pt x="69" y="122"/>
                    <a:pt x="71" y="125"/>
                  </a:cubicBezTo>
                  <a:cubicBezTo>
                    <a:pt x="72" y="129"/>
                    <a:pt x="74" y="132"/>
                    <a:pt x="76" y="135"/>
                  </a:cubicBezTo>
                  <a:cubicBezTo>
                    <a:pt x="78" y="137"/>
                    <a:pt x="81" y="139"/>
                    <a:pt x="84" y="141"/>
                  </a:cubicBezTo>
                  <a:cubicBezTo>
                    <a:pt x="87" y="142"/>
                    <a:pt x="92" y="143"/>
                    <a:pt x="98" y="143"/>
                  </a:cubicBezTo>
                  <a:cubicBezTo>
                    <a:pt x="105" y="143"/>
                    <a:pt x="112" y="142"/>
                    <a:pt x="116" y="138"/>
                  </a:cubicBezTo>
                  <a:cubicBezTo>
                    <a:pt x="121" y="135"/>
                    <a:pt x="123" y="131"/>
                    <a:pt x="123" y="127"/>
                  </a:cubicBezTo>
                  <a:cubicBezTo>
                    <a:pt x="123" y="123"/>
                    <a:pt x="122" y="120"/>
                    <a:pt x="120" y="118"/>
                  </a:cubicBezTo>
                  <a:cubicBezTo>
                    <a:pt x="117" y="115"/>
                    <a:pt x="114" y="114"/>
                    <a:pt x="110" y="112"/>
                  </a:cubicBezTo>
                  <a:cubicBezTo>
                    <a:pt x="105" y="111"/>
                    <a:pt x="100" y="110"/>
                    <a:pt x="93" y="108"/>
                  </a:cubicBezTo>
                  <a:cubicBezTo>
                    <a:pt x="83" y="106"/>
                    <a:pt x="75" y="104"/>
                    <a:pt x="68" y="101"/>
                  </a:cubicBezTo>
                  <a:cubicBezTo>
                    <a:pt x="61" y="98"/>
                    <a:pt x="56" y="94"/>
                    <a:pt x="52" y="89"/>
                  </a:cubicBezTo>
                  <a:cubicBezTo>
                    <a:pt x="48" y="84"/>
                    <a:pt x="46" y="78"/>
                    <a:pt x="46" y="70"/>
                  </a:cubicBezTo>
                  <a:cubicBezTo>
                    <a:pt x="46" y="63"/>
                    <a:pt x="48" y="57"/>
                    <a:pt x="52" y="51"/>
                  </a:cubicBezTo>
                  <a:cubicBezTo>
                    <a:pt x="57" y="46"/>
                    <a:pt x="63" y="42"/>
                    <a:pt x="71" y="39"/>
                  </a:cubicBezTo>
                  <a:cubicBezTo>
                    <a:pt x="78" y="36"/>
                    <a:pt x="87" y="35"/>
                    <a:pt x="98" y="35"/>
                  </a:cubicBezTo>
                  <a:cubicBezTo>
                    <a:pt x="106" y="35"/>
                    <a:pt x="114" y="35"/>
                    <a:pt x="120" y="37"/>
                  </a:cubicBezTo>
                  <a:cubicBezTo>
                    <a:pt x="126" y="39"/>
                    <a:pt x="131" y="42"/>
                    <a:pt x="135" y="45"/>
                  </a:cubicBezTo>
                  <a:cubicBezTo>
                    <a:pt x="139" y="48"/>
                    <a:pt x="142" y="52"/>
                    <a:pt x="144" y="55"/>
                  </a:cubicBezTo>
                  <a:cubicBezTo>
                    <a:pt x="146" y="59"/>
                    <a:pt x="147" y="62"/>
                    <a:pt x="147" y="66"/>
                  </a:cubicBezTo>
                  <a:cubicBezTo>
                    <a:pt x="147" y="69"/>
                    <a:pt x="146" y="72"/>
                    <a:pt x="143" y="75"/>
                  </a:cubicBezTo>
                  <a:cubicBezTo>
                    <a:pt x="141" y="78"/>
                    <a:pt x="137" y="79"/>
                    <a:pt x="134" y="79"/>
                  </a:cubicBezTo>
                  <a:cubicBezTo>
                    <a:pt x="130" y="79"/>
                    <a:pt x="128" y="78"/>
                    <a:pt x="126" y="76"/>
                  </a:cubicBezTo>
                  <a:cubicBezTo>
                    <a:pt x="124" y="75"/>
                    <a:pt x="122" y="72"/>
                    <a:pt x="120" y="69"/>
                  </a:cubicBezTo>
                  <a:cubicBezTo>
                    <a:pt x="118" y="65"/>
                    <a:pt x="115" y="61"/>
                    <a:pt x="112" y="59"/>
                  </a:cubicBezTo>
                  <a:cubicBezTo>
                    <a:pt x="109" y="56"/>
                    <a:pt x="103" y="55"/>
                    <a:pt x="96" y="55"/>
                  </a:cubicBezTo>
                  <a:cubicBezTo>
                    <a:pt x="89" y="55"/>
                    <a:pt x="84" y="56"/>
                    <a:pt x="80" y="59"/>
                  </a:cubicBezTo>
                  <a:cubicBezTo>
                    <a:pt x="76" y="62"/>
                    <a:pt x="74" y="65"/>
                    <a:pt x="74" y="68"/>
                  </a:cubicBezTo>
                  <a:cubicBezTo>
                    <a:pt x="74" y="70"/>
                    <a:pt x="75" y="72"/>
                    <a:pt x="76" y="73"/>
                  </a:cubicBezTo>
                  <a:cubicBezTo>
                    <a:pt x="77" y="75"/>
                    <a:pt x="79" y="76"/>
                    <a:pt x="82" y="78"/>
                  </a:cubicBezTo>
                  <a:cubicBezTo>
                    <a:pt x="84" y="79"/>
                    <a:pt x="87" y="80"/>
                    <a:pt x="89" y="81"/>
                  </a:cubicBezTo>
                  <a:cubicBezTo>
                    <a:pt x="92" y="81"/>
                    <a:pt x="96" y="82"/>
                    <a:pt x="102" y="84"/>
                  </a:cubicBezTo>
                  <a:cubicBezTo>
                    <a:pt x="110" y="85"/>
                    <a:pt x="117" y="87"/>
                    <a:pt x="123" y="89"/>
                  </a:cubicBezTo>
                  <a:cubicBezTo>
                    <a:pt x="129" y="91"/>
                    <a:pt x="134" y="94"/>
                    <a:pt x="139" y="96"/>
                  </a:cubicBezTo>
                  <a:cubicBezTo>
                    <a:pt x="143" y="99"/>
                    <a:pt x="147" y="103"/>
                    <a:pt x="149" y="108"/>
                  </a:cubicBezTo>
                  <a:cubicBezTo>
                    <a:pt x="152" y="112"/>
                    <a:pt x="153" y="118"/>
                    <a:pt x="153" y="124"/>
                  </a:cubicBezTo>
                  <a:cubicBezTo>
                    <a:pt x="153" y="132"/>
                    <a:pt x="151" y="139"/>
                    <a:pt x="146" y="145"/>
                  </a:cubicBezTo>
                  <a:close/>
                </a:path>
              </a:pathLst>
            </a:custGeom>
            <a:solidFill>
              <a:schemeClr val="accent3"/>
            </a:solidFill>
            <a:ln>
              <a:noFill/>
            </a:ln>
          </p:spPr>
          <p:txBody>
            <a:bodyPr vert="horz" wrap="square" lIns="91423" tIns="45711" rIns="91423" bIns="45711" numCol="1" anchor="t" anchorCtr="0" compatLnSpc="1"/>
            <a:lstStyle/>
            <a:p>
              <a:pPr>
                <a:lnSpc>
                  <a:spcPts val="1500"/>
                </a:lnSpc>
              </a:pPr>
              <a:endParaRPr lang="id-ID" sz="1200" dirty="0">
                <a:solidFill>
                  <a:schemeClr val="bg1">
                    <a:lumMod val="50000"/>
                  </a:schemeClr>
                </a:solidFill>
                <a:latin typeface="Calibri Light" panose="020F0302020204030204"/>
                <a:ea typeface="微软雅黑" panose="020B0503020204020204" pitchFamily="34" charset="-122"/>
              </a:endParaRPr>
            </a:p>
          </p:txBody>
        </p:sp>
        <p:sp>
          <p:nvSpPr>
            <p:cNvPr id="27" name="Freeform 21"/>
            <p:cNvSpPr/>
            <p:nvPr/>
          </p:nvSpPr>
          <p:spPr bwMode="auto">
            <a:xfrm>
              <a:off x="13970835" y="6413716"/>
              <a:ext cx="918608" cy="914274"/>
            </a:xfrm>
            <a:custGeom>
              <a:avLst/>
              <a:gdLst>
                <a:gd name="T0" fmla="*/ 114 w 228"/>
                <a:gd name="T1" fmla="*/ 0 h 227"/>
                <a:gd name="T2" fmla="*/ 0 w 228"/>
                <a:gd name="T3" fmla="*/ 114 h 227"/>
                <a:gd name="T4" fmla="*/ 68 w 228"/>
                <a:gd name="T5" fmla="*/ 218 h 227"/>
                <a:gd name="T6" fmla="*/ 70 w 228"/>
                <a:gd name="T7" fmla="*/ 192 h 227"/>
                <a:gd name="T8" fmla="*/ 85 w 228"/>
                <a:gd name="T9" fmla="*/ 130 h 227"/>
                <a:gd name="T10" fmla="*/ 81 w 228"/>
                <a:gd name="T11" fmla="*/ 112 h 227"/>
                <a:gd name="T12" fmla="*/ 103 w 228"/>
                <a:gd name="T13" fmla="*/ 82 h 227"/>
                <a:gd name="T14" fmla="*/ 119 w 228"/>
                <a:gd name="T15" fmla="*/ 99 h 227"/>
                <a:gd name="T16" fmla="*/ 109 w 228"/>
                <a:gd name="T17" fmla="*/ 140 h 227"/>
                <a:gd name="T18" fmla="*/ 127 w 228"/>
                <a:gd name="T19" fmla="*/ 162 h 227"/>
                <a:gd name="T20" fmla="*/ 163 w 228"/>
                <a:gd name="T21" fmla="*/ 101 h 227"/>
                <a:gd name="T22" fmla="*/ 115 w 228"/>
                <a:gd name="T23" fmla="*/ 57 h 227"/>
                <a:gd name="T24" fmla="*/ 59 w 228"/>
                <a:gd name="T25" fmla="*/ 112 h 227"/>
                <a:gd name="T26" fmla="*/ 67 w 228"/>
                <a:gd name="T27" fmla="*/ 134 h 227"/>
                <a:gd name="T28" fmla="*/ 68 w 228"/>
                <a:gd name="T29" fmla="*/ 141 h 227"/>
                <a:gd name="T30" fmla="*/ 66 w 228"/>
                <a:gd name="T31" fmla="*/ 150 h 227"/>
                <a:gd name="T32" fmla="*/ 60 w 228"/>
                <a:gd name="T33" fmla="*/ 153 h 227"/>
                <a:gd name="T34" fmla="*/ 37 w 228"/>
                <a:gd name="T35" fmla="*/ 109 h 227"/>
                <a:gd name="T36" fmla="*/ 118 w 228"/>
                <a:gd name="T37" fmla="*/ 38 h 227"/>
                <a:gd name="T38" fmla="*/ 191 w 228"/>
                <a:gd name="T39" fmla="*/ 103 h 227"/>
                <a:gd name="T40" fmla="*/ 129 w 228"/>
                <a:gd name="T41" fmla="*/ 181 h 227"/>
                <a:gd name="T42" fmla="*/ 101 w 228"/>
                <a:gd name="T43" fmla="*/ 167 h 227"/>
                <a:gd name="T44" fmla="*/ 93 w 228"/>
                <a:gd name="T45" fmla="*/ 198 h 227"/>
                <a:gd name="T46" fmla="*/ 82 w 228"/>
                <a:gd name="T47" fmla="*/ 223 h 227"/>
                <a:gd name="T48" fmla="*/ 114 w 228"/>
                <a:gd name="T49" fmla="*/ 227 h 227"/>
                <a:gd name="T50" fmla="*/ 228 w 228"/>
                <a:gd name="T51" fmla="*/ 114 h 227"/>
                <a:gd name="T52" fmla="*/ 114 w 228"/>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7">
                  <a:moveTo>
                    <a:pt x="114" y="0"/>
                  </a:moveTo>
                  <a:cubicBezTo>
                    <a:pt x="51" y="0"/>
                    <a:pt x="0" y="51"/>
                    <a:pt x="0" y="114"/>
                  </a:cubicBezTo>
                  <a:cubicBezTo>
                    <a:pt x="0" y="160"/>
                    <a:pt x="28" y="200"/>
                    <a:pt x="68" y="218"/>
                  </a:cubicBezTo>
                  <a:cubicBezTo>
                    <a:pt x="68" y="210"/>
                    <a:pt x="68" y="200"/>
                    <a:pt x="70" y="192"/>
                  </a:cubicBezTo>
                  <a:cubicBezTo>
                    <a:pt x="73" y="183"/>
                    <a:pt x="85" y="130"/>
                    <a:pt x="85" y="130"/>
                  </a:cubicBezTo>
                  <a:cubicBezTo>
                    <a:pt x="85" y="130"/>
                    <a:pt x="81" y="122"/>
                    <a:pt x="81" y="112"/>
                  </a:cubicBezTo>
                  <a:cubicBezTo>
                    <a:pt x="81" y="95"/>
                    <a:pt x="91" y="82"/>
                    <a:pt x="103" y="82"/>
                  </a:cubicBezTo>
                  <a:cubicBezTo>
                    <a:pt x="114" y="82"/>
                    <a:pt x="119" y="90"/>
                    <a:pt x="119" y="99"/>
                  </a:cubicBezTo>
                  <a:cubicBezTo>
                    <a:pt x="119" y="110"/>
                    <a:pt x="112" y="125"/>
                    <a:pt x="109" y="140"/>
                  </a:cubicBezTo>
                  <a:cubicBezTo>
                    <a:pt x="106" y="152"/>
                    <a:pt x="115" y="162"/>
                    <a:pt x="127" y="162"/>
                  </a:cubicBezTo>
                  <a:cubicBezTo>
                    <a:pt x="148" y="162"/>
                    <a:pt x="163" y="134"/>
                    <a:pt x="163" y="101"/>
                  </a:cubicBezTo>
                  <a:cubicBezTo>
                    <a:pt x="163" y="76"/>
                    <a:pt x="146" y="57"/>
                    <a:pt x="115" y="57"/>
                  </a:cubicBezTo>
                  <a:cubicBezTo>
                    <a:pt x="81" y="57"/>
                    <a:pt x="59" y="83"/>
                    <a:pt x="59" y="112"/>
                  </a:cubicBezTo>
                  <a:cubicBezTo>
                    <a:pt x="59" y="122"/>
                    <a:pt x="62" y="129"/>
                    <a:pt x="67" y="134"/>
                  </a:cubicBezTo>
                  <a:cubicBezTo>
                    <a:pt x="69" y="137"/>
                    <a:pt x="69" y="138"/>
                    <a:pt x="68" y="141"/>
                  </a:cubicBezTo>
                  <a:cubicBezTo>
                    <a:pt x="68" y="143"/>
                    <a:pt x="67" y="148"/>
                    <a:pt x="66" y="150"/>
                  </a:cubicBezTo>
                  <a:cubicBezTo>
                    <a:pt x="65" y="153"/>
                    <a:pt x="63" y="154"/>
                    <a:pt x="60" y="153"/>
                  </a:cubicBezTo>
                  <a:cubicBezTo>
                    <a:pt x="44" y="146"/>
                    <a:pt x="37" y="129"/>
                    <a:pt x="37" y="109"/>
                  </a:cubicBezTo>
                  <a:cubicBezTo>
                    <a:pt x="37" y="77"/>
                    <a:pt x="64" y="38"/>
                    <a:pt x="118" y="38"/>
                  </a:cubicBezTo>
                  <a:cubicBezTo>
                    <a:pt x="162" y="38"/>
                    <a:pt x="191" y="70"/>
                    <a:pt x="191" y="103"/>
                  </a:cubicBezTo>
                  <a:cubicBezTo>
                    <a:pt x="191" y="148"/>
                    <a:pt x="166" y="181"/>
                    <a:pt x="129" y="181"/>
                  </a:cubicBezTo>
                  <a:cubicBezTo>
                    <a:pt x="117" y="181"/>
                    <a:pt x="105" y="175"/>
                    <a:pt x="101" y="167"/>
                  </a:cubicBezTo>
                  <a:cubicBezTo>
                    <a:pt x="101" y="167"/>
                    <a:pt x="95" y="193"/>
                    <a:pt x="93" y="198"/>
                  </a:cubicBezTo>
                  <a:cubicBezTo>
                    <a:pt x="91" y="207"/>
                    <a:pt x="86" y="216"/>
                    <a:pt x="82" y="223"/>
                  </a:cubicBezTo>
                  <a:cubicBezTo>
                    <a:pt x="92" y="226"/>
                    <a:pt x="103" y="227"/>
                    <a:pt x="114" y="227"/>
                  </a:cubicBezTo>
                  <a:cubicBezTo>
                    <a:pt x="177" y="227"/>
                    <a:pt x="228" y="176"/>
                    <a:pt x="228" y="114"/>
                  </a:cubicBezTo>
                  <a:cubicBezTo>
                    <a:pt x="228" y="51"/>
                    <a:pt x="177" y="0"/>
                    <a:pt x="114" y="0"/>
                  </a:cubicBezTo>
                  <a:close/>
                </a:path>
              </a:pathLst>
            </a:custGeom>
            <a:solidFill>
              <a:schemeClr val="accent1"/>
            </a:solidFill>
            <a:ln>
              <a:noFill/>
            </a:ln>
          </p:spPr>
          <p:txBody>
            <a:bodyPr vert="horz" wrap="square" lIns="91423" tIns="45711" rIns="91423" bIns="45711" numCol="1" anchor="t" anchorCtr="0" compatLnSpc="1"/>
            <a:lstStyle/>
            <a:p>
              <a:pPr>
                <a:lnSpc>
                  <a:spcPts val="1500"/>
                </a:lnSpc>
              </a:pPr>
              <a:endParaRPr lang="id-ID" sz="1200" dirty="0">
                <a:solidFill>
                  <a:schemeClr val="bg1">
                    <a:lumMod val="50000"/>
                  </a:schemeClr>
                </a:solidFill>
                <a:latin typeface="Calibri Light" panose="020F0302020204030204"/>
                <a:ea typeface="微软雅黑" panose="020B0503020204020204" pitchFamily="34" charset="-122"/>
              </a:endParaRPr>
            </a:p>
          </p:txBody>
        </p:sp>
        <p:grpSp>
          <p:nvGrpSpPr>
            <p:cNvPr id="28" name="Group 20"/>
            <p:cNvGrpSpPr/>
            <p:nvPr/>
          </p:nvGrpSpPr>
          <p:grpSpPr>
            <a:xfrm>
              <a:off x="15267971" y="9715995"/>
              <a:ext cx="3620504" cy="2723936"/>
              <a:chOff x="15267971" y="9715995"/>
              <a:chExt cx="3620504" cy="2723936"/>
            </a:xfrm>
          </p:grpSpPr>
          <p:sp>
            <p:nvSpPr>
              <p:cNvPr id="32" name="Freeform 21"/>
              <p:cNvSpPr>
                <a:spLocks noChangeArrowheads="1"/>
              </p:cNvSpPr>
              <p:nvPr/>
            </p:nvSpPr>
            <p:spPr bwMode="auto">
              <a:xfrm>
                <a:off x="15431911" y="11790529"/>
                <a:ext cx="2832407" cy="564525"/>
              </a:xfrm>
              <a:custGeom>
                <a:avLst/>
                <a:gdLst>
                  <a:gd name="T0" fmla="*/ 3166 w 6326"/>
                  <a:gd name="T1" fmla="*/ 0 h 1266"/>
                  <a:gd name="T2" fmla="*/ 0 w 6326"/>
                  <a:gd name="T3" fmla="*/ 629 h 1266"/>
                  <a:gd name="T4" fmla="*/ 3166 w 6326"/>
                  <a:gd name="T5" fmla="*/ 1265 h 1266"/>
                  <a:gd name="T6" fmla="*/ 6325 w 6326"/>
                  <a:gd name="T7" fmla="*/ 629 h 1266"/>
                  <a:gd name="T8" fmla="*/ 3166 w 6326"/>
                  <a:gd name="T9" fmla="*/ 0 h 1266"/>
                </a:gdLst>
                <a:ahLst/>
                <a:cxnLst>
                  <a:cxn ang="0">
                    <a:pos x="T0" y="T1"/>
                  </a:cxn>
                  <a:cxn ang="0">
                    <a:pos x="T2" y="T3"/>
                  </a:cxn>
                  <a:cxn ang="0">
                    <a:pos x="T4" y="T5"/>
                  </a:cxn>
                  <a:cxn ang="0">
                    <a:pos x="T6" y="T7"/>
                  </a:cxn>
                  <a:cxn ang="0">
                    <a:pos x="T8" y="T9"/>
                  </a:cxn>
                </a:cxnLst>
                <a:rect l="0" t="0" r="r" b="b"/>
                <a:pathLst>
                  <a:path w="6326" h="1266">
                    <a:moveTo>
                      <a:pt x="3166" y="0"/>
                    </a:moveTo>
                    <a:lnTo>
                      <a:pt x="0" y="629"/>
                    </a:lnTo>
                    <a:lnTo>
                      <a:pt x="3166" y="1265"/>
                    </a:lnTo>
                    <a:lnTo>
                      <a:pt x="6325" y="629"/>
                    </a:lnTo>
                    <a:lnTo>
                      <a:pt x="3166" y="0"/>
                    </a:lnTo>
                  </a:path>
                </a:pathLst>
              </a:custGeom>
              <a:solidFill>
                <a:srgbClr val="A68C5D"/>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33" name="Freeform 23"/>
              <p:cNvSpPr>
                <a:spLocks noChangeArrowheads="1"/>
              </p:cNvSpPr>
              <p:nvPr/>
            </p:nvSpPr>
            <p:spPr bwMode="auto">
              <a:xfrm>
                <a:off x="16850089" y="9915356"/>
                <a:ext cx="1414228" cy="2524575"/>
              </a:xfrm>
              <a:custGeom>
                <a:avLst/>
                <a:gdLst>
                  <a:gd name="T0" fmla="*/ 3159 w 3160"/>
                  <a:gd name="T1" fmla="*/ 0 h 5644"/>
                  <a:gd name="T2" fmla="*/ 3159 w 3160"/>
                  <a:gd name="T3" fmla="*/ 4821 h 5644"/>
                  <a:gd name="T4" fmla="*/ 0 w 3160"/>
                  <a:gd name="T5" fmla="*/ 5643 h 5644"/>
                  <a:gd name="T6" fmla="*/ 0 w 3160"/>
                  <a:gd name="T7" fmla="*/ 444 h 5644"/>
                  <a:gd name="T8" fmla="*/ 3159 w 3160"/>
                  <a:gd name="T9" fmla="*/ 0 h 5644"/>
                </a:gdLst>
                <a:ahLst/>
                <a:cxnLst>
                  <a:cxn ang="0">
                    <a:pos x="T0" y="T1"/>
                  </a:cxn>
                  <a:cxn ang="0">
                    <a:pos x="T2" y="T3"/>
                  </a:cxn>
                  <a:cxn ang="0">
                    <a:pos x="T4" y="T5"/>
                  </a:cxn>
                  <a:cxn ang="0">
                    <a:pos x="T6" y="T7"/>
                  </a:cxn>
                  <a:cxn ang="0">
                    <a:pos x="T8" y="T9"/>
                  </a:cxn>
                </a:cxnLst>
                <a:rect l="0" t="0" r="r" b="b"/>
                <a:pathLst>
                  <a:path w="3160" h="5644">
                    <a:moveTo>
                      <a:pt x="3159" y="0"/>
                    </a:moveTo>
                    <a:lnTo>
                      <a:pt x="3159" y="4821"/>
                    </a:lnTo>
                    <a:lnTo>
                      <a:pt x="0" y="5643"/>
                    </a:lnTo>
                    <a:lnTo>
                      <a:pt x="0" y="444"/>
                    </a:lnTo>
                    <a:lnTo>
                      <a:pt x="3159" y="0"/>
                    </a:lnTo>
                  </a:path>
                </a:pathLst>
              </a:custGeom>
              <a:solidFill>
                <a:srgbClr val="AF9374"/>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34" name="Freeform 24"/>
              <p:cNvSpPr>
                <a:spLocks noChangeArrowheads="1"/>
              </p:cNvSpPr>
              <p:nvPr/>
            </p:nvSpPr>
            <p:spPr bwMode="auto">
              <a:xfrm>
                <a:off x="16850089" y="9715995"/>
                <a:ext cx="1414228" cy="396747"/>
              </a:xfrm>
              <a:custGeom>
                <a:avLst/>
                <a:gdLst>
                  <a:gd name="T0" fmla="*/ 0 w 3160"/>
                  <a:gd name="T1" fmla="*/ 0 h 889"/>
                  <a:gd name="T2" fmla="*/ 3159 w 3160"/>
                  <a:gd name="T3" fmla="*/ 444 h 889"/>
                  <a:gd name="T4" fmla="*/ 0 w 3160"/>
                  <a:gd name="T5" fmla="*/ 888 h 889"/>
                  <a:gd name="T6" fmla="*/ 0 w 3160"/>
                  <a:gd name="T7" fmla="*/ 0 h 889"/>
                </a:gdLst>
                <a:ahLst/>
                <a:cxnLst>
                  <a:cxn ang="0">
                    <a:pos x="T0" y="T1"/>
                  </a:cxn>
                  <a:cxn ang="0">
                    <a:pos x="T2" y="T3"/>
                  </a:cxn>
                  <a:cxn ang="0">
                    <a:pos x="T4" y="T5"/>
                  </a:cxn>
                  <a:cxn ang="0">
                    <a:pos x="T6" y="T7"/>
                  </a:cxn>
                </a:cxnLst>
                <a:rect l="0" t="0" r="r" b="b"/>
                <a:pathLst>
                  <a:path w="3160" h="889">
                    <a:moveTo>
                      <a:pt x="0" y="0"/>
                    </a:moveTo>
                    <a:lnTo>
                      <a:pt x="3159" y="444"/>
                    </a:lnTo>
                    <a:lnTo>
                      <a:pt x="0" y="888"/>
                    </a:lnTo>
                    <a:lnTo>
                      <a:pt x="0" y="0"/>
                    </a:lnTo>
                  </a:path>
                </a:pathLst>
              </a:custGeom>
              <a:solidFill>
                <a:srgbClr val="6C543C"/>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35" name="Freeform 25"/>
              <p:cNvSpPr>
                <a:spLocks noChangeArrowheads="1"/>
              </p:cNvSpPr>
              <p:nvPr/>
            </p:nvSpPr>
            <p:spPr bwMode="auto">
              <a:xfrm>
                <a:off x="15431911" y="9715995"/>
                <a:ext cx="1416204" cy="396747"/>
              </a:xfrm>
              <a:custGeom>
                <a:avLst/>
                <a:gdLst>
                  <a:gd name="T0" fmla="*/ 0 w 3167"/>
                  <a:gd name="T1" fmla="*/ 444 h 889"/>
                  <a:gd name="T2" fmla="*/ 3166 w 3167"/>
                  <a:gd name="T3" fmla="*/ 0 h 889"/>
                  <a:gd name="T4" fmla="*/ 3166 w 3167"/>
                  <a:gd name="T5" fmla="*/ 888 h 889"/>
                  <a:gd name="T6" fmla="*/ 0 w 3167"/>
                  <a:gd name="T7" fmla="*/ 444 h 889"/>
                </a:gdLst>
                <a:ahLst/>
                <a:cxnLst>
                  <a:cxn ang="0">
                    <a:pos x="T0" y="T1"/>
                  </a:cxn>
                  <a:cxn ang="0">
                    <a:pos x="T2" y="T3"/>
                  </a:cxn>
                  <a:cxn ang="0">
                    <a:pos x="T4" y="T5"/>
                  </a:cxn>
                  <a:cxn ang="0">
                    <a:pos x="T6" y="T7"/>
                  </a:cxn>
                </a:cxnLst>
                <a:rect l="0" t="0" r="r" b="b"/>
                <a:pathLst>
                  <a:path w="3167" h="889">
                    <a:moveTo>
                      <a:pt x="0" y="444"/>
                    </a:moveTo>
                    <a:lnTo>
                      <a:pt x="3166" y="0"/>
                    </a:lnTo>
                    <a:lnTo>
                      <a:pt x="3166" y="888"/>
                    </a:lnTo>
                    <a:lnTo>
                      <a:pt x="0" y="444"/>
                    </a:lnTo>
                  </a:path>
                </a:pathLst>
              </a:custGeom>
              <a:solidFill>
                <a:srgbClr val="A68C5D"/>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36" name="Freeform 26"/>
              <p:cNvSpPr>
                <a:spLocks noChangeArrowheads="1"/>
              </p:cNvSpPr>
              <p:nvPr/>
            </p:nvSpPr>
            <p:spPr bwMode="auto">
              <a:xfrm>
                <a:off x="16850089" y="10041683"/>
                <a:ext cx="1414228" cy="982985"/>
              </a:xfrm>
              <a:custGeom>
                <a:avLst/>
                <a:gdLst>
                  <a:gd name="T0" fmla="*/ 3159 w 3160"/>
                  <a:gd name="T1" fmla="*/ 0 h 2200"/>
                  <a:gd name="T2" fmla="*/ 0 w 3160"/>
                  <a:gd name="T3" fmla="*/ 159 h 2200"/>
                  <a:gd name="T4" fmla="*/ 1377 w 3160"/>
                  <a:gd name="T5" fmla="*/ 2199 h 2200"/>
                  <a:gd name="T6" fmla="*/ 3159 w 3160"/>
                  <a:gd name="T7" fmla="*/ 1768 h 2200"/>
                  <a:gd name="T8" fmla="*/ 3159 w 3160"/>
                  <a:gd name="T9" fmla="*/ 0 h 2200"/>
                </a:gdLst>
                <a:ahLst/>
                <a:cxnLst>
                  <a:cxn ang="0">
                    <a:pos x="T0" y="T1"/>
                  </a:cxn>
                  <a:cxn ang="0">
                    <a:pos x="T2" y="T3"/>
                  </a:cxn>
                  <a:cxn ang="0">
                    <a:pos x="T4" y="T5"/>
                  </a:cxn>
                  <a:cxn ang="0">
                    <a:pos x="T6" y="T7"/>
                  </a:cxn>
                  <a:cxn ang="0">
                    <a:pos x="T8" y="T9"/>
                  </a:cxn>
                </a:cxnLst>
                <a:rect l="0" t="0" r="r" b="b"/>
                <a:pathLst>
                  <a:path w="3160" h="2200">
                    <a:moveTo>
                      <a:pt x="3159" y="0"/>
                    </a:moveTo>
                    <a:lnTo>
                      <a:pt x="0" y="159"/>
                    </a:lnTo>
                    <a:lnTo>
                      <a:pt x="1377" y="2199"/>
                    </a:lnTo>
                    <a:lnTo>
                      <a:pt x="3159" y="1768"/>
                    </a:lnTo>
                    <a:lnTo>
                      <a:pt x="3159" y="0"/>
                    </a:lnTo>
                  </a:path>
                </a:pathLst>
              </a:custGeom>
              <a:solidFill>
                <a:srgbClr val="6C543C"/>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37" name="Freeform 27"/>
              <p:cNvSpPr>
                <a:spLocks noChangeArrowheads="1"/>
              </p:cNvSpPr>
              <p:nvPr/>
            </p:nvSpPr>
            <p:spPr bwMode="auto">
              <a:xfrm>
                <a:off x="16850089" y="9915356"/>
                <a:ext cx="2038386" cy="961273"/>
              </a:xfrm>
              <a:custGeom>
                <a:avLst/>
                <a:gdLst>
                  <a:gd name="T0" fmla="*/ 0 w 4557"/>
                  <a:gd name="T1" fmla="*/ 444 h 2153"/>
                  <a:gd name="T2" fmla="*/ 1708 w 4557"/>
                  <a:gd name="T3" fmla="*/ 2152 h 2153"/>
                  <a:gd name="T4" fmla="*/ 4556 w 4557"/>
                  <a:gd name="T5" fmla="*/ 1398 h 2153"/>
                  <a:gd name="T6" fmla="*/ 3159 w 4557"/>
                  <a:gd name="T7" fmla="*/ 0 h 2153"/>
                  <a:gd name="T8" fmla="*/ 0 w 4557"/>
                  <a:gd name="T9" fmla="*/ 444 h 2153"/>
                </a:gdLst>
                <a:ahLst/>
                <a:cxnLst>
                  <a:cxn ang="0">
                    <a:pos x="T0" y="T1"/>
                  </a:cxn>
                  <a:cxn ang="0">
                    <a:pos x="T2" y="T3"/>
                  </a:cxn>
                  <a:cxn ang="0">
                    <a:pos x="T4" y="T5"/>
                  </a:cxn>
                  <a:cxn ang="0">
                    <a:pos x="T6" y="T7"/>
                  </a:cxn>
                  <a:cxn ang="0">
                    <a:pos x="T8" y="T9"/>
                  </a:cxn>
                </a:cxnLst>
                <a:rect l="0" t="0" r="r" b="b"/>
                <a:pathLst>
                  <a:path w="4557" h="2153">
                    <a:moveTo>
                      <a:pt x="0" y="444"/>
                    </a:moveTo>
                    <a:lnTo>
                      <a:pt x="1708" y="2152"/>
                    </a:lnTo>
                    <a:lnTo>
                      <a:pt x="4556" y="1398"/>
                    </a:lnTo>
                    <a:lnTo>
                      <a:pt x="3159" y="0"/>
                    </a:lnTo>
                    <a:lnTo>
                      <a:pt x="0" y="444"/>
                    </a:lnTo>
                  </a:path>
                </a:pathLst>
              </a:custGeom>
              <a:solidFill>
                <a:srgbClr val="BFA27E"/>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38" name="Freeform 28"/>
              <p:cNvSpPr>
                <a:spLocks noChangeArrowheads="1"/>
              </p:cNvSpPr>
              <p:nvPr/>
            </p:nvSpPr>
            <p:spPr bwMode="auto">
              <a:xfrm>
                <a:off x="15267971" y="9915356"/>
                <a:ext cx="161965" cy="805337"/>
              </a:xfrm>
              <a:custGeom>
                <a:avLst/>
                <a:gdLst>
                  <a:gd name="T0" fmla="*/ 364 w 365"/>
                  <a:gd name="T1" fmla="*/ 0 h 1803"/>
                  <a:gd name="T2" fmla="*/ 364 w 365"/>
                  <a:gd name="T3" fmla="*/ 0 h 1803"/>
                  <a:gd name="T4" fmla="*/ 0 w 365"/>
                  <a:gd name="T5" fmla="*/ 1802 h 1803"/>
                  <a:gd name="T6" fmla="*/ 364 w 365"/>
                  <a:gd name="T7" fmla="*/ 1802 h 1803"/>
                  <a:gd name="T8" fmla="*/ 364 w 365"/>
                  <a:gd name="T9" fmla="*/ 0 h 1803"/>
                </a:gdLst>
                <a:ahLst/>
                <a:cxnLst>
                  <a:cxn ang="0">
                    <a:pos x="T0" y="T1"/>
                  </a:cxn>
                  <a:cxn ang="0">
                    <a:pos x="T2" y="T3"/>
                  </a:cxn>
                  <a:cxn ang="0">
                    <a:pos x="T4" y="T5"/>
                  </a:cxn>
                  <a:cxn ang="0">
                    <a:pos x="T6" y="T7"/>
                  </a:cxn>
                  <a:cxn ang="0">
                    <a:pos x="T8" y="T9"/>
                  </a:cxn>
                </a:cxnLst>
                <a:rect l="0" t="0" r="r" b="b"/>
                <a:pathLst>
                  <a:path w="365" h="1803">
                    <a:moveTo>
                      <a:pt x="364" y="0"/>
                    </a:moveTo>
                    <a:lnTo>
                      <a:pt x="364" y="0"/>
                    </a:lnTo>
                    <a:cubicBezTo>
                      <a:pt x="305" y="7"/>
                      <a:pt x="0" y="1802"/>
                      <a:pt x="0" y="1802"/>
                    </a:cubicBezTo>
                    <a:cubicBezTo>
                      <a:pt x="364" y="1802"/>
                      <a:pt x="364" y="1802"/>
                      <a:pt x="364" y="1802"/>
                    </a:cubicBezTo>
                    <a:lnTo>
                      <a:pt x="364" y="0"/>
                    </a:lnTo>
                  </a:path>
                </a:pathLst>
              </a:custGeom>
              <a:solidFill>
                <a:srgbClr val="A68C5D"/>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39" name="Freeform 22"/>
              <p:cNvSpPr>
                <a:spLocks noChangeArrowheads="1"/>
              </p:cNvSpPr>
              <p:nvPr/>
            </p:nvSpPr>
            <p:spPr bwMode="auto">
              <a:xfrm>
                <a:off x="15431911" y="9915356"/>
                <a:ext cx="1416204" cy="2524575"/>
              </a:xfrm>
              <a:custGeom>
                <a:avLst/>
                <a:gdLst>
                  <a:gd name="T0" fmla="*/ 3166 w 3167"/>
                  <a:gd name="T1" fmla="*/ 444 h 5644"/>
                  <a:gd name="T2" fmla="*/ 3166 w 3167"/>
                  <a:gd name="T3" fmla="*/ 5643 h 5644"/>
                  <a:gd name="T4" fmla="*/ 0 w 3167"/>
                  <a:gd name="T5" fmla="*/ 4821 h 5644"/>
                  <a:gd name="T6" fmla="*/ 0 w 3167"/>
                  <a:gd name="T7" fmla="*/ 0 h 5644"/>
                  <a:gd name="T8" fmla="*/ 3166 w 3167"/>
                  <a:gd name="T9" fmla="*/ 444 h 5644"/>
                </a:gdLst>
                <a:ahLst/>
                <a:cxnLst>
                  <a:cxn ang="0">
                    <a:pos x="T0" y="T1"/>
                  </a:cxn>
                  <a:cxn ang="0">
                    <a:pos x="T2" y="T3"/>
                  </a:cxn>
                  <a:cxn ang="0">
                    <a:pos x="T4" y="T5"/>
                  </a:cxn>
                  <a:cxn ang="0">
                    <a:pos x="T6" y="T7"/>
                  </a:cxn>
                  <a:cxn ang="0">
                    <a:pos x="T8" y="T9"/>
                  </a:cxn>
                </a:cxnLst>
                <a:rect l="0" t="0" r="r" b="b"/>
                <a:pathLst>
                  <a:path w="3167" h="5644">
                    <a:moveTo>
                      <a:pt x="3166" y="444"/>
                    </a:moveTo>
                    <a:lnTo>
                      <a:pt x="3166" y="5643"/>
                    </a:lnTo>
                    <a:lnTo>
                      <a:pt x="0" y="4821"/>
                    </a:lnTo>
                    <a:lnTo>
                      <a:pt x="0" y="0"/>
                    </a:lnTo>
                    <a:lnTo>
                      <a:pt x="3166" y="444"/>
                    </a:lnTo>
                  </a:path>
                </a:pathLst>
              </a:custGeom>
              <a:solidFill>
                <a:srgbClr val="745B3F"/>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grpSp>
        <p:grpSp>
          <p:nvGrpSpPr>
            <p:cNvPr id="29" name="Group 1"/>
            <p:cNvGrpSpPr/>
            <p:nvPr/>
          </p:nvGrpSpPr>
          <p:grpSpPr>
            <a:xfrm>
              <a:off x="17545352" y="9514661"/>
              <a:ext cx="689338" cy="497415"/>
              <a:chOff x="14911401" y="9627338"/>
              <a:chExt cx="735348" cy="530615"/>
            </a:xfrm>
          </p:grpSpPr>
          <p:sp>
            <p:nvSpPr>
              <p:cNvPr id="30" name="Freeform 42"/>
              <p:cNvSpPr>
                <a:spLocks noChangeArrowheads="1"/>
              </p:cNvSpPr>
              <p:nvPr/>
            </p:nvSpPr>
            <p:spPr bwMode="auto">
              <a:xfrm>
                <a:off x="14911401" y="9627338"/>
                <a:ext cx="735348" cy="530615"/>
              </a:xfrm>
              <a:custGeom>
                <a:avLst/>
                <a:gdLst>
                  <a:gd name="T0" fmla="*/ 1530 w 1544"/>
                  <a:gd name="T1" fmla="*/ 908 h 1114"/>
                  <a:gd name="T2" fmla="*/ 1530 w 1544"/>
                  <a:gd name="T3" fmla="*/ 908 h 1114"/>
                  <a:gd name="T4" fmla="*/ 1543 w 1544"/>
                  <a:gd name="T5" fmla="*/ 775 h 1114"/>
                  <a:gd name="T6" fmla="*/ 768 w 1544"/>
                  <a:gd name="T7" fmla="*/ 0 h 1114"/>
                  <a:gd name="T8" fmla="*/ 0 w 1544"/>
                  <a:gd name="T9" fmla="*/ 775 h 1114"/>
                  <a:gd name="T10" fmla="*/ 73 w 1544"/>
                  <a:gd name="T11" fmla="*/ 1113 h 1114"/>
                  <a:gd name="T12" fmla="*/ 1530 w 1544"/>
                  <a:gd name="T13" fmla="*/ 908 h 1114"/>
                </a:gdLst>
                <a:ahLst/>
                <a:cxnLst>
                  <a:cxn ang="0">
                    <a:pos x="T0" y="T1"/>
                  </a:cxn>
                  <a:cxn ang="0">
                    <a:pos x="T2" y="T3"/>
                  </a:cxn>
                  <a:cxn ang="0">
                    <a:pos x="T4" y="T5"/>
                  </a:cxn>
                  <a:cxn ang="0">
                    <a:pos x="T6" y="T7"/>
                  </a:cxn>
                  <a:cxn ang="0">
                    <a:pos x="T8" y="T9"/>
                  </a:cxn>
                  <a:cxn ang="0">
                    <a:pos x="T10" y="T11"/>
                  </a:cxn>
                  <a:cxn ang="0">
                    <a:pos x="T12" y="T13"/>
                  </a:cxn>
                </a:cxnLst>
                <a:rect l="0" t="0" r="r" b="b"/>
                <a:pathLst>
                  <a:path w="1544" h="1114">
                    <a:moveTo>
                      <a:pt x="1530" y="908"/>
                    </a:moveTo>
                    <a:lnTo>
                      <a:pt x="1530" y="908"/>
                    </a:lnTo>
                    <a:cubicBezTo>
                      <a:pt x="1543" y="861"/>
                      <a:pt x="1543" y="815"/>
                      <a:pt x="1543" y="775"/>
                    </a:cubicBezTo>
                    <a:cubicBezTo>
                      <a:pt x="1543" y="345"/>
                      <a:pt x="1199" y="0"/>
                      <a:pt x="768" y="0"/>
                    </a:cubicBezTo>
                    <a:cubicBezTo>
                      <a:pt x="345" y="0"/>
                      <a:pt x="0" y="345"/>
                      <a:pt x="0" y="775"/>
                    </a:cubicBezTo>
                    <a:cubicBezTo>
                      <a:pt x="0" y="894"/>
                      <a:pt x="27" y="1007"/>
                      <a:pt x="73" y="1113"/>
                    </a:cubicBezTo>
                    <a:lnTo>
                      <a:pt x="1530" y="908"/>
                    </a:lnTo>
                  </a:path>
                </a:pathLst>
              </a:custGeom>
              <a:solidFill>
                <a:schemeClr val="accent1">
                  <a:lumMod val="75000"/>
                </a:schemeClr>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31" name="Freeform 43"/>
              <p:cNvSpPr>
                <a:spLocks noChangeArrowheads="1"/>
              </p:cNvSpPr>
              <p:nvPr/>
            </p:nvSpPr>
            <p:spPr bwMode="auto">
              <a:xfrm>
                <a:off x="15090498" y="9808420"/>
                <a:ext cx="379263" cy="307420"/>
              </a:xfrm>
              <a:custGeom>
                <a:avLst/>
                <a:gdLst>
                  <a:gd name="T0" fmla="*/ 795 w 796"/>
                  <a:gd name="T1" fmla="*/ 79 h 650"/>
                  <a:gd name="T2" fmla="*/ 795 w 796"/>
                  <a:gd name="T3" fmla="*/ 79 h 650"/>
                  <a:gd name="T4" fmla="*/ 702 w 796"/>
                  <a:gd name="T5" fmla="*/ 106 h 650"/>
                  <a:gd name="T6" fmla="*/ 775 w 796"/>
                  <a:gd name="T7" fmla="*/ 13 h 650"/>
                  <a:gd name="T8" fmla="*/ 669 w 796"/>
                  <a:gd name="T9" fmla="*/ 53 h 650"/>
                  <a:gd name="T10" fmla="*/ 550 w 796"/>
                  <a:gd name="T11" fmla="*/ 0 h 650"/>
                  <a:gd name="T12" fmla="*/ 391 w 796"/>
                  <a:gd name="T13" fmla="*/ 165 h 650"/>
                  <a:gd name="T14" fmla="*/ 391 w 796"/>
                  <a:gd name="T15" fmla="*/ 205 h 650"/>
                  <a:gd name="T16" fmla="*/ 60 w 796"/>
                  <a:gd name="T17" fmla="*/ 33 h 650"/>
                  <a:gd name="T18" fmla="*/ 33 w 796"/>
                  <a:gd name="T19" fmla="*/ 112 h 650"/>
                  <a:gd name="T20" fmla="*/ 106 w 796"/>
                  <a:gd name="T21" fmla="*/ 251 h 650"/>
                  <a:gd name="T22" fmla="*/ 33 w 796"/>
                  <a:gd name="T23" fmla="*/ 231 h 650"/>
                  <a:gd name="T24" fmla="*/ 33 w 796"/>
                  <a:gd name="T25" fmla="*/ 231 h 650"/>
                  <a:gd name="T26" fmla="*/ 166 w 796"/>
                  <a:gd name="T27" fmla="*/ 390 h 650"/>
                  <a:gd name="T28" fmla="*/ 119 w 796"/>
                  <a:gd name="T29" fmla="*/ 397 h 650"/>
                  <a:gd name="T30" fmla="*/ 93 w 796"/>
                  <a:gd name="T31" fmla="*/ 397 h 650"/>
                  <a:gd name="T32" fmla="*/ 245 w 796"/>
                  <a:gd name="T33" fmla="*/ 510 h 650"/>
                  <a:gd name="T34" fmla="*/ 40 w 796"/>
                  <a:gd name="T35" fmla="*/ 576 h 650"/>
                  <a:gd name="T36" fmla="*/ 0 w 796"/>
                  <a:gd name="T37" fmla="*/ 576 h 650"/>
                  <a:gd name="T38" fmla="*/ 252 w 796"/>
                  <a:gd name="T39" fmla="*/ 649 h 650"/>
                  <a:gd name="T40" fmla="*/ 715 w 796"/>
                  <a:gd name="T41" fmla="*/ 185 h 650"/>
                  <a:gd name="T42" fmla="*/ 715 w 796"/>
                  <a:gd name="T43" fmla="*/ 165 h 650"/>
                  <a:gd name="T44" fmla="*/ 795 w 796"/>
                  <a:gd name="T45" fmla="*/ 79 h 650"/>
                  <a:gd name="T46" fmla="*/ 795 w 796"/>
                  <a:gd name="T47" fmla="*/ 79 h 650"/>
                  <a:gd name="T48" fmla="*/ 795 w 796"/>
                  <a:gd name="T49" fmla="*/ 79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96" h="650">
                    <a:moveTo>
                      <a:pt x="795" y="79"/>
                    </a:moveTo>
                    <a:lnTo>
                      <a:pt x="795" y="79"/>
                    </a:lnTo>
                    <a:cubicBezTo>
                      <a:pt x="768" y="92"/>
                      <a:pt x="735" y="99"/>
                      <a:pt x="702" y="106"/>
                    </a:cubicBezTo>
                    <a:cubicBezTo>
                      <a:pt x="735" y="86"/>
                      <a:pt x="762" y="53"/>
                      <a:pt x="775" y="13"/>
                    </a:cubicBezTo>
                    <a:cubicBezTo>
                      <a:pt x="742" y="33"/>
                      <a:pt x="709" y="46"/>
                      <a:pt x="669" y="53"/>
                    </a:cubicBezTo>
                    <a:cubicBezTo>
                      <a:pt x="642" y="20"/>
                      <a:pt x="603" y="0"/>
                      <a:pt x="550" y="0"/>
                    </a:cubicBezTo>
                    <a:cubicBezTo>
                      <a:pt x="464" y="0"/>
                      <a:pt x="391" y="79"/>
                      <a:pt x="391" y="165"/>
                    </a:cubicBezTo>
                    <a:cubicBezTo>
                      <a:pt x="391" y="178"/>
                      <a:pt x="391" y="192"/>
                      <a:pt x="391" y="205"/>
                    </a:cubicBezTo>
                    <a:cubicBezTo>
                      <a:pt x="258" y="198"/>
                      <a:pt x="139" y="132"/>
                      <a:pt x="60" y="33"/>
                    </a:cubicBezTo>
                    <a:cubicBezTo>
                      <a:pt x="46" y="59"/>
                      <a:pt x="33" y="86"/>
                      <a:pt x="33" y="112"/>
                    </a:cubicBezTo>
                    <a:cubicBezTo>
                      <a:pt x="33" y="172"/>
                      <a:pt x="66" y="218"/>
                      <a:pt x="106" y="251"/>
                    </a:cubicBezTo>
                    <a:cubicBezTo>
                      <a:pt x="80" y="251"/>
                      <a:pt x="53" y="245"/>
                      <a:pt x="33" y="231"/>
                    </a:cubicBezTo>
                    <a:lnTo>
                      <a:pt x="33" y="231"/>
                    </a:lnTo>
                    <a:cubicBezTo>
                      <a:pt x="33" y="311"/>
                      <a:pt x="93" y="377"/>
                      <a:pt x="166" y="390"/>
                    </a:cubicBezTo>
                    <a:cubicBezTo>
                      <a:pt x="152" y="397"/>
                      <a:pt x="139" y="397"/>
                      <a:pt x="119" y="397"/>
                    </a:cubicBezTo>
                    <a:cubicBezTo>
                      <a:pt x="113" y="397"/>
                      <a:pt x="99" y="397"/>
                      <a:pt x="93" y="397"/>
                    </a:cubicBezTo>
                    <a:cubicBezTo>
                      <a:pt x="113" y="457"/>
                      <a:pt x="172" y="510"/>
                      <a:pt x="245" y="510"/>
                    </a:cubicBezTo>
                    <a:cubicBezTo>
                      <a:pt x="186" y="549"/>
                      <a:pt x="119" y="576"/>
                      <a:pt x="40" y="576"/>
                    </a:cubicBezTo>
                    <a:cubicBezTo>
                      <a:pt x="27" y="576"/>
                      <a:pt x="13" y="576"/>
                      <a:pt x="0" y="576"/>
                    </a:cubicBezTo>
                    <a:cubicBezTo>
                      <a:pt x="73" y="622"/>
                      <a:pt x="159" y="649"/>
                      <a:pt x="252" y="649"/>
                    </a:cubicBezTo>
                    <a:cubicBezTo>
                      <a:pt x="550" y="649"/>
                      <a:pt x="715" y="404"/>
                      <a:pt x="715" y="185"/>
                    </a:cubicBezTo>
                    <a:cubicBezTo>
                      <a:pt x="715" y="165"/>
                      <a:pt x="715" y="165"/>
                      <a:pt x="715" y="165"/>
                    </a:cubicBezTo>
                    <a:cubicBezTo>
                      <a:pt x="748" y="139"/>
                      <a:pt x="775" y="112"/>
                      <a:pt x="795" y="79"/>
                    </a:cubicBezTo>
                    <a:close/>
                    <a:moveTo>
                      <a:pt x="795" y="79"/>
                    </a:moveTo>
                    <a:lnTo>
                      <a:pt x="795" y="79"/>
                    </a:ln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grpSp>
      </p:grpSp>
      <p:grpSp>
        <p:nvGrpSpPr>
          <p:cNvPr id="63" name="Group 134"/>
          <p:cNvGrpSpPr/>
          <p:nvPr/>
        </p:nvGrpSpPr>
        <p:grpSpPr>
          <a:xfrm>
            <a:off x="801816" y="1680807"/>
            <a:ext cx="864665" cy="865389"/>
            <a:chOff x="3287425" y="1417883"/>
            <a:chExt cx="648499" cy="649042"/>
          </a:xfrm>
        </p:grpSpPr>
        <p:sp>
          <p:nvSpPr>
            <p:cNvPr id="64" name="Oval 72"/>
            <p:cNvSpPr>
              <a:spLocks noChangeAspect="1"/>
            </p:cNvSpPr>
            <p:nvPr/>
          </p:nvSpPr>
          <p:spPr>
            <a:xfrm>
              <a:off x="3287425" y="1417883"/>
              <a:ext cx="648499" cy="649042"/>
            </a:xfrm>
            <a:prstGeom prst="ellipse">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 b="1" dirty="0">
                <a:solidFill>
                  <a:schemeClr val="bg1"/>
                </a:solidFill>
                <a:latin typeface="+mj-lt"/>
              </a:endParaRPr>
            </a:p>
          </p:txBody>
        </p:sp>
        <p:sp>
          <p:nvSpPr>
            <p:cNvPr id="65" name="Oval 73"/>
            <p:cNvSpPr>
              <a:spLocks noChangeAspect="1"/>
            </p:cNvSpPr>
            <p:nvPr/>
          </p:nvSpPr>
          <p:spPr>
            <a:xfrm>
              <a:off x="3362252" y="1492773"/>
              <a:ext cx="498845" cy="499263"/>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01</a:t>
              </a:r>
              <a:endParaRPr lang="en-US" sz="135" b="1" dirty="0">
                <a:solidFill>
                  <a:schemeClr val="bg1"/>
                </a:solidFill>
                <a:latin typeface="+mj-lt"/>
              </a:endParaRPr>
            </a:p>
          </p:txBody>
        </p:sp>
      </p:grpSp>
      <p:grpSp>
        <p:nvGrpSpPr>
          <p:cNvPr id="66" name="Group 129"/>
          <p:cNvGrpSpPr/>
          <p:nvPr/>
        </p:nvGrpSpPr>
        <p:grpSpPr>
          <a:xfrm>
            <a:off x="801816" y="2677603"/>
            <a:ext cx="864665" cy="865389"/>
            <a:chOff x="2779491" y="2517212"/>
            <a:chExt cx="648499" cy="649042"/>
          </a:xfrm>
        </p:grpSpPr>
        <p:sp>
          <p:nvSpPr>
            <p:cNvPr id="67" name="Oval 75"/>
            <p:cNvSpPr>
              <a:spLocks noChangeAspect="1"/>
            </p:cNvSpPr>
            <p:nvPr/>
          </p:nvSpPr>
          <p:spPr>
            <a:xfrm>
              <a:off x="2779491" y="2517212"/>
              <a:ext cx="648499" cy="649042"/>
            </a:xfrm>
            <a:prstGeom prst="ellipse">
              <a:avLst/>
            </a:prstGeom>
            <a:solidFill>
              <a:schemeClr val="accent2">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 b="1" dirty="0">
                <a:solidFill>
                  <a:schemeClr val="bg1"/>
                </a:solidFill>
                <a:latin typeface="+mj-lt"/>
              </a:endParaRPr>
            </a:p>
          </p:txBody>
        </p:sp>
        <p:sp>
          <p:nvSpPr>
            <p:cNvPr id="68" name="Oval 76"/>
            <p:cNvSpPr>
              <a:spLocks noChangeAspect="1"/>
            </p:cNvSpPr>
            <p:nvPr/>
          </p:nvSpPr>
          <p:spPr>
            <a:xfrm>
              <a:off x="2854318" y="2592102"/>
              <a:ext cx="498845" cy="499263"/>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02</a:t>
              </a:r>
              <a:endParaRPr lang="en-US" sz="1600" b="1" dirty="0">
                <a:latin typeface="+mj-lt"/>
              </a:endParaRPr>
            </a:p>
          </p:txBody>
        </p:sp>
      </p:grpSp>
      <p:sp>
        <p:nvSpPr>
          <p:cNvPr id="76" name="矩形 75"/>
          <p:cNvSpPr/>
          <p:nvPr/>
        </p:nvSpPr>
        <p:spPr>
          <a:xfrm>
            <a:off x="1866384" y="1890115"/>
            <a:ext cx="4204936" cy="338554"/>
          </a:xfrm>
          <a:prstGeom prst="rect">
            <a:avLst/>
          </a:prstGeom>
        </p:spPr>
        <p:txBody>
          <a:bodyPr wrap="square">
            <a:spAutoFit/>
          </a:bodyPr>
          <a:lstStyle/>
          <a:p>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必须掌握： </a:t>
            </a: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encode  decode </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编码规则</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7" name="矩形 76"/>
          <p:cNvSpPr/>
          <p:nvPr/>
        </p:nvSpPr>
        <p:spPr>
          <a:xfrm>
            <a:off x="1866384" y="2887209"/>
            <a:ext cx="4204936" cy="338554"/>
          </a:xfrm>
          <a:prstGeom prst="rect">
            <a:avLst/>
          </a:prstGeom>
        </p:spPr>
        <p:txBody>
          <a:bodyPr wrap="square">
            <a:spAutoFit/>
          </a:bodyPr>
          <a:lstStyle/>
          <a:p>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必须掌握： </a:t>
            </a: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deepcopy</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的用法</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9" name="文本框 78"/>
          <p:cNvSpPr txBox="1"/>
          <p:nvPr/>
        </p:nvSpPr>
        <p:spPr>
          <a:xfrm>
            <a:off x="3595152" y="588423"/>
            <a:ext cx="4026569" cy="769441"/>
          </a:xfrm>
          <a:prstGeom prst="rect">
            <a:avLst/>
          </a:prstGeom>
          <a:noFill/>
        </p:spPr>
        <p:txBody>
          <a:bodyPr wrap="square" rtlCol="0">
            <a:spAutoFit/>
          </a:bodyPr>
          <a:lstStyle/>
          <a:p>
            <a:pPr algn="ctr"/>
            <a:r>
              <a:rPr lang="zh-CN" altLang="en-US" sz="4400" b="1" dirty="0">
                <a:solidFill>
                  <a:srgbClr val="784B23"/>
                </a:solidFill>
                <a:latin typeface="微软雅黑" panose="020B0503020204020204" pitchFamily="34" charset="-122"/>
                <a:ea typeface="微软雅黑" panose="020B0503020204020204" pitchFamily="34" charset="-122"/>
              </a:rPr>
              <a:t>知识点回顾</a:t>
            </a:r>
            <a:endParaRPr lang="zh-CN" altLang="en-US" sz="4400" b="1" dirty="0">
              <a:solidFill>
                <a:srgbClr val="784B23"/>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53" presetClass="entr" presetSubtype="16"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ppt_w</p:attrName>
                                        </p:attrNameLst>
                                      </p:cBhvr>
                                      <p:tavLst>
                                        <p:tav tm="0">
                                          <p:val>
                                            <p:fltVal val="0"/>
                                          </p:val>
                                        </p:tav>
                                        <p:tav tm="100000">
                                          <p:val>
                                            <p:strVal val="#ppt_w"/>
                                          </p:val>
                                        </p:tav>
                                      </p:tavLst>
                                    </p:anim>
                                    <p:anim calcmode="lin" valueType="num">
                                      <p:cBhvr>
                                        <p:cTn id="11" dur="500" fill="hold"/>
                                        <p:tgtEl>
                                          <p:spTgt spid="10"/>
                                        </p:tgtEl>
                                        <p:attrNameLst>
                                          <p:attrName>ppt_h</p:attrName>
                                        </p:attrNameLst>
                                      </p:cBhvr>
                                      <p:tavLst>
                                        <p:tav tm="0">
                                          <p:val>
                                            <p:fltVal val="0"/>
                                          </p:val>
                                        </p:tav>
                                        <p:tav tm="100000">
                                          <p:val>
                                            <p:strVal val="#ppt_h"/>
                                          </p:val>
                                        </p:tav>
                                      </p:tavLst>
                                    </p:anim>
                                    <p:animEffect transition="in" filter="fade">
                                      <p:cBhvr>
                                        <p:cTn id="12" dur="500"/>
                                        <p:tgtEl>
                                          <p:spTgt spid="10"/>
                                        </p:tgtEl>
                                      </p:cBhvr>
                                    </p:animEffect>
                                  </p:childTnLst>
                                </p:cTn>
                              </p:par>
                            </p:childTnLst>
                          </p:cTn>
                        </p:par>
                        <p:par>
                          <p:cTn id="13" fill="hold">
                            <p:stCondLst>
                              <p:cond delay="1500"/>
                            </p:stCondLst>
                            <p:childTnLst>
                              <p:par>
                                <p:cTn id="14" presetID="53" presetClass="entr" presetSubtype="16" fill="hold" nodeType="afterEffect">
                                  <p:stCondLst>
                                    <p:cond delay="0"/>
                                  </p:stCondLst>
                                  <p:childTnLst>
                                    <p:set>
                                      <p:cBhvr>
                                        <p:cTn id="15" dur="1" fill="hold">
                                          <p:stCondLst>
                                            <p:cond delay="0"/>
                                          </p:stCondLst>
                                        </p:cTn>
                                        <p:tgtEl>
                                          <p:spTgt spid="63"/>
                                        </p:tgtEl>
                                        <p:attrNameLst>
                                          <p:attrName>style.visibility</p:attrName>
                                        </p:attrNameLst>
                                      </p:cBhvr>
                                      <p:to>
                                        <p:strVal val="visible"/>
                                      </p:to>
                                    </p:set>
                                    <p:anim calcmode="lin" valueType="num">
                                      <p:cBhvr>
                                        <p:cTn id="16" dur="500" fill="hold"/>
                                        <p:tgtEl>
                                          <p:spTgt spid="63"/>
                                        </p:tgtEl>
                                        <p:attrNameLst>
                                          <p:attrName>ppt_w</p:attrName>
                                        </p:attrNameLst>
                                      </p:cBhvr>
                                      <p:tavLst>
                                        <p:tav tm="0">
                                          <p:val>
                                            <p:fltVal val="0"/>
                                          </p:val>
                                        </p:tav>
                                        <p:tav tm="100000">
                                          <p:val>
                                            <p:strVal val="#ppt_w"/>
                                          </p:val>
                                        </p:tav>
                                      </p:tavLst>
                                    </p:anim>
                                    <p:anim calcmode="lin" valueType="num">
                                      <p:cBhvr>
                                        <p:cTn id="17" dur="500" fill="hold"/>
                                        <p:tgtEl>
                                          <p:spTgt spid="63"/>
                                        </p:tgtEl>
                                        <p:attrNameLst>
                                          <p:attrName>ppt_h</p:attrName>
                                        </p:attrNameLst>
                                      </p:cBhvr>
                                      <p:tavLst>
                                        <p:tav tm="0">
                                          <p:val>
                                            <p:fltVal val="0"/>
                                          </p:val>
                                        </p:tav>
                                        <p:tav tm="100000">
                                          <p:val>
                                            <p:strVal val="#ppt_h"/>
                                          </p:val>
                                        </p:tav>
                                      </p:tavLst>
                                    </p:anim>
                                    <p:animEffect transition="in" filter="fade">
                                      <p:cBhvr>
                                        <p:cTn id="18" dur="500"/>
                                        <p:tgtEl>
                                          <p:spTgt spid="63"/>
                                        </p:tgtEl>
                                      </p:cBhvr>
                                    </p:animEffect>
                                  </p:childTnLst>
                                </p:cTn>
                              </p:par>
                            </p:childTnLst>
                          </p:cTn>
                        </p:par>
                        <p:par>
                          <p:cTn id="19" fill="hold">
                            <p:stCondLst>
                              <p:cond delay="2000"/>
                            </p:stCondLst>
                            <p:childTnLst>
                              <p:par>
                                <p:cTn id="20" presetID="53" presetClass="entr" presetSubtype="16" fill="hold" nodeType="afterEffect">
                                  <p:stCondLst>
                                    <p:cond delay="0"/>
                                  </p:stCondLst>
                                  <p:childTnLst>
                                    <p:set>
                                      <p:cBhvr>
                                        <p:cTn id="21" dur="1" fill="hold">
                                          <p:stCondLst>
                                            <p:cond delay="0"/>
                                          </p:stCondLst>
                                        </p:cTn>
                                        <p:tgtEl>
                                          <p:spTgt spid="66"/>
                                        </p:tgtEl>
                                        <p:attrNameLst>
                                          <p:attrName>style.visibility</p:attrName>
                                        </p:attrNameLst>
                                      </p:cBhvr>
                                      <p:to>
                                        <p:strVal val="visible"/>
                                      </p:to>
                                    </p:set>
                                    <p:anim calcmode="lin" valueType="num">
                                      <p:cBhvr>
                                        <p:cTn id="22" dur="500" fill="hold"/>
                                        <p:tgtEl>
                                          <p:spTgt spid="66"/>
                                        </p:tgtEl>
                                        <p:attrNameLst>
                                          <p:attrName>ppt_w</p:attrName>
                                        </p:attrNameLst>
                                      </p:cBhvr>
                                      <p:tavLst>
                                        <p:tav tm="0">
                                          <p:val>
                                            <p:fltVal val="0"/>
                                          </p:val>
                                        </p:tav>
                                        <p:tav tm="100000">
                                          <p:val>
                                            <p:strVal val="#ppt_w"/>
                                          </p:val>
                                        </p:tav>
                                      </p:tavLst>
                                    </p:anim>
                                    <p:anim calcmode="lin" valueType="num">
                                      <p:cBhvr>
                                        <p:cTn id="23" dur="500" fill="hold"/>
                                        <p:tgtEl>
                                          <p:spTgt spid="66"/>
                                        </p:tgtEl>
                                        <p:attrNameLst>
                                          <p:attrName>ppt_h</p:attrName>
                                        </p:attrNameLst>
                                      </p:cBhvr>
                                      <p:tavLst>
                                        <p:tav tm="0">
                                          <p:val>
                                            <p:fltVal val="0"/>
                                          </p:val>
                                        </p:tav>
                                        <p:tav tm="100000">
                                          <p:val>
                                            <p:strVal val="#ppt_h"/>
                                          </p:val>
                                        </p:tav>
                                      </p:tavLst>
                                    </p:anim>
                                    <p:animEffect transition="in" filter="fade">
                                      <p:cBhvr>
                                        <p:cTn id="24" dur="500"/>
                                        <p:tgtEl>
                                          <p:spTgt spid="6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fade">
                                      <p:cBhvr>
                                        <p:cTn id="27" dur="500"/>
                                        <p:tgtEl>
                                          <p:spTgt spid="7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7"/>
                                        </p:tgtEl>
                                        <p:attrNameLst>
                                          <p:attrName>style.visibility</p:attrName>
                                        </p:attrNameLst>
                                      </p:cBhvr>
                                      <p:to>
                                        <p:strVal val="visible"/>
                                      </p:to>
                                    </p:set>
                                    <p:animEffect transition="in" filter="fade">
                                      <p:cBhvr>
                                        <p:cTn id="30" dur="500"/>
                                        <p:tgtEl>
                                          <p:spTgt spid="77"/>
                                        </p:tgtEl>
                                      </p:cBhvr>
                                    </p:animEffect>
                                  </p:childTnLst>
                                </p:cTn>
                              </p:par>
                            </p:childTnLst>
                          </p:cTn>
                        </p:par>
                        <p:par>
                          <p:cTn id="31" fill="hold">
                            <p:stCondLst>
                              <p:cond delay="2500"/>
                            </p:stCondLst>
                            <p:childTnLst>
                              <p:par>
                                <p:cTn id="32" presetID="10" presetClass="entr" presetSubtype="0" fill="hold" grpId="0" nodeType="afterEffect">
                                  <p:stCondLst>
                                    <p:cond delay="0"/>
                                  </p:stCondLst>
                                  <p:childTnLst>
                                    <p:set>
                                      <p:cBhvr>
                                        <p:cTn id="33" dur="1" fill="hold">
                                          <p:stCondLst>
                                            <p:cond delay="0"/>
                                          </p:stCondLst>
                                        </p:cTn>
                                        <p:tgtEl>
                                          <p:spTgt spid="79"/>
                                        </p:tgtEl>
                                        <p:attrNameLst>
                                          <p:attrName>style.visibility</p:attrName>
                                        </p:attrNameLst>
                                      </p:cBhvr>
                                      <p:to>
                                        <p:strVal val="visible"/>
                                      </p:to>
                                    </p:set>
                                    <p:animEffect transition="in" filter="fade">
                                      <p:cBhvr>
                                        <p:cTn id="34"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6" grpId="0"/>
      <p:bldP spid="77" grpId="0"/>
      <p:bldP spid="7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while的应用</a:t>
            </a:r>
            <a:endParaRPr lang="zh-CN" altLang="en-US" sz="2400" dirty="0">
              <a:solidFill>
                <a:srgbClr val="784B23"/>
              </a:solidFill>
              <a:latin typeface="微软雅黑" panose="020B0503020204020204" pitchFamily="34" charset="-122"/>
              <a:ea typeface="微软雅黑" panose="020B0503020204020204" pitchFamily="34" charset="-122"/>
            </a:endParaRPr>
          </a:p>
        </p:txBody>
      </p:sp>
      <p:grpSp>
        <p:nvGrpSpPr>
          <p:cNvPr id="3" name="Group 76"/>
          <p:cNvGrpSpPr/>
          <p:nvPr/>
        </p:nvGrpSpPr>
        <p:grpSpPr>
          <a:xfrm>
            <a:off x="5093833" y="2905632"/>
            <a:ext cx="1970843" cy="2604093"/>
            <a:chOff x="9829438" y="5671231"/>
            <a:chExt cx="4196867" cy="5545360"/>
          </a:xfrm>
        </p:grpSpPr>
        <p:sp>
          <p:nvSpPr>
            <p:cNvPr id="5" name="Freeform 37"/>
            <p:cNvSpPr>
              <a:spLocks noChangeArrowheads="1"/>
            </p:cNvSpPr>
            <p:nvPr/>
          </p:nvSpPr>
          <p:spPr bwMode="auto">
            <a:xfrm>
              <a:off x="10222282" y="5671231"/>
              <a:ext cx="3460286" cy="3453573"/>
            </a:xfrm>
            <a:custGeom>
              <a:avLst/>
              <a:gdLst>
                <a:gd name="T0" fmla="*/ 3028 w 6055"/>
                <a:gd name="T1" fmla="*/ 0 h 6044"/>
                <a:gd name="T2" fmla="*/ 3028 w 6055"/>
                <a:gd name="T3" fmla="*/ 0 h 6044"/>
                <a:gd name="T4" fmla="*/ 0 w 6055"/>
                <a:gd name="T5" fmla="*/ 3021 h 6044"/>
                <a:gd name="T6" fmla="*/ 212 w 6055"/>
                <a:gd name="T7" fmla="*/ 4128 h 6044"/>
                <a:gd name="T8" fmla="*/ 285 w 6055"/>
                <a:gd name="T9" fmla="*/ 4221 h 6044"/>
                <a:gd name="T10" fmla="*/ 425 w 6055"/>
                <a:gd name="T11" fmla="*/ 4418 h 6044"/>
                <a:gd name="T12" fmla="*/ 425 w 6055"/>
                <a:gd name="T13" fmla="*/ 4428 h 6044"/>
                <a:gd name="T14" fmla="*/ 606 w 6055"/>
                <a:gd name="T15" fmla="*/ 4630 h 6044"/>
                <a:gd name="T16" fmla="*/ 560 w 6055"/>
                <a:gd name="T17" fmla="*/ 4765 h 6044"/>
                <a:gd name="T18" fmla="*/ 1838 w 6055"/>
                <a:gd name="T19" fmla="*/ 5799 h 6044"/>
                <a:gd name="T20" fmla="*/ 2096 w 6055"/>
                <a:gd name="T21" fmla="*/ 5541 h 6044"/>
                <a:gd name="T22" fmla="*/ 2960 w 6055"/>
                <a:gd name="T23" fmla="*/ 6043 h 6044"/>
                <a:gd name="T24" fmla="*/ 3012 w 6055"/>
                <a:gd name="T25" fmla="*/ 6043 h 6044"/>
                <a:gd name="T26" fmla="*/ 3876 w 6055"/>
                <a:gd name="T27" fmla="*/ 5541 h 6044"/>
                <a:gd name="T28" fmla="*/ 4160 w 6055"/>
                <a:gd name="T29" fmla="*/ 5826 h 6044"/>
                <a:gd name="T30" fmla="*/ 6054 w 6055"/>
                <a:gd name="T31" fmla="*/ 3021 h 6044"/>
                <a:gd name="T32" fmla="*/ 6054 w 6055"/>
                <a:gd name="T33" fmla="*/ 3021 h 6044"/>
                <a:gd name="T34" fmla="*/ 3028 w 6055"/>
                <a:gd name="T35" fmla="*/ 0 h 6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55" h="6044">
                  <a:moveTo>
                    <a:pt x="3028" y="0"/>
                  </a:moveTo>
                  <a:lnTo>
                    <a:pt x="3028" y="0"/>
                  </a:lnTo>
                  <a:cubicBezTo>
                    <a:pt x="1357" y="0"/>
                    <a:pt x="0" y="1350"/>
                    <a:pt x="0" y="3021"/>
                  </a:cubicBezTo>
                  <a:cubicBezTo>
                    <a:pt x="0" y="3409"/>
                    <a:pt x="79" y="3787"/>
                    <a:pt x="212" y="4128"/>
                  </a:cubicBezTo>
                  <a:cubicBezTo>
                    <a:pt x="239" y="4155"/>
                    <a:pt x="264" y="4190"/>
                    <a:pt x="285" y="4221"/>
                  </a:cubicBezTo>
                  <a:cubicBezTo>
                    <a:pt x="368" y="4253"/>
                    <a:pt x="425" y="4330"/>
                    <a:pt x="425" y="4418"/>
                  </a:cubicBezTo>
                  <a:cubicBezTo>
                    <a:pt x="425" y="4423"/>
                    <a:pt x="425" y="4423"/>
                    <a:pt x="425" y="4428"/>
                  </a:cubicBezTo>
                  <a:cubicBezTo>
                    <a:pt x="528" y="4438"/>
                    <a:pt x="606" y="4527"/>
                    <a:pt x="606" y="4630"/>
                  </a:cubicBezTo>
                  <a:cubicBezTo>
                    <a:pt x="606" y="4682"/>
                    <a:pt x="585" y="4729"/>
                    <a:pt x="560" y="4765"/>
                  </a:cubicBezTo>
                  <a:cubicBezTo>
                    <a:pt x="875" y="5220"/>
                    <a:pt x="1320" y="5577"/>
                    <a:pt x="1838" y="5799"/>
                  </a:cubicBezTo>
                  <a:cubicBezTo>
                    <a:pt x="2096" y="5541"/>
                    <a:pt x="2096" y="5541"/>
                    <a:pt x="2096" y="5541"/>
                  </a:cubicBezTo>
                  <a:cubicBezTo>
                    <a:pt x="2960" y="6043"/>
                    <a:pt x="2960" y="6043"/>
                    <a:pt x="2960" y="6043"/>
                  </a:cubicBezTo>
                  <a:cubicBezTo>
                    <a:pt x="2976" y="6043"/>
                    <a:pt x="2997" y="6043"/>
                    <a:pt x="3012" y="6043"/>
                  </a:cubicBezTo>
                  <a:cubicBezTo>
                    <a:pt x="3876" y="5541"/>
                    <a:pt x="3876" y="5541"/>
                    <a:pt x="3876" y="5541"/>
                  </a:cubicBezTo>
                  <a:cubicBezTo>
                    <a:pt x="4160" y="5826"/>
                    <a:pt x="4160" y="5826"/>
                    <a:pt x="4160" y="5826"/>
                  </a:cubicBezTo>
                  <a:cubicBezTo>
                    <a:pt x="5268" y="5381"/>
                    <a:pt x="6054" y="4288"/>
                    <a:pt x="6054" y="3021"/>
                  </a:cubicBezTo>
                  <a:lnTo>
                    <a:pt x="6054" y="3021"/>
                  </a:lnTo>
                  <a:cubicBezTo>
                    <a:pt x="6054" y="1350"/>
                    <a:pt x="4699" y="0"/>
                    <a:pt x="3028" y="0"/>
                  </a:cubicBezTo>
                </a:path>
              </a:pathLst>
            </a:custGeom>
            <a:solidFill>
              <a:schemeClr val="accent3">
                <a:lumMod val="60000"/>
                <a:lumOff val="40000"/>
              </a:schemeClr>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6" name="Freeform 38"/>
            <p:cNvSpPr>
              <a:spLocks noChangeArrowheads="1"/>
            </p:cNvSpPr>
            <p:nvPr/>
          </p:nvSpPr>
          <p:spPr bwMode="auto">
            <a:xfrm>
              <a:off x="10343406" y="8028172"/>
              <a:ext cx="225886" cy="366636"/>
            </a:xfrm>
            <a:custGeom>
              <a:avLst/>
              <a:gdLst>
                <a:gd name="T0" fmla="*/ 0 w 395"/>
                <a:gd name="T1" fmla="*/ 0 h 638"/>
                <a:gd name="T2" fmla="*/ 0 w 395"/>
                <a:gd name="T3" fmla="*/ 0 h 638"/>
                <a:gd name="T4" fmla="*/ 348 w 395"/>
                <a:gd name="T5" fmla="*/ 637 h 638"/>
                <a:gd name="T6" fmla="*/ 394 w 395"/>
                <a:gd name="T7" fmla="*/ 502 h 638"/>
                <a:gd name="T8" fmla="*/ 213 w 395"/>
                <a:gd name="T9" fmla="*/ 300 h 638"/>
                <a:gd name="T10" fmla="*/ 213 w 395"/>
                <a:gd name="T11" fmla="*/ 290 h 638"/>
                <a:gd name="T12" fmla="*/ 73 w 395"/>
                <a:gd name="T13" fmla="*/ 93 h 638"/>
                <a:gd name="T14" fmla="*/ 0 w 395"/>
                <a:gd name="T15" fmla="*/ 0 h 6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5" h="638">
                  <a:moveTo>
                    <a:pt x="0" y="0"/>
                  </a:moveTo>
                  <a:lnTo>
                    <a:pt x="0" y="0"/>
                  </a:lnTo>
                  <a:cubicBezTo>
                    <a:pt x="89" y="228"/>
                    <a:pt x="208" y="441"/>
                    <a:pt x="348" y="637"/>
                  </a:cubicBezTo>
                  <a:cubicBezTo>
                    <a:pt x="373" y="601"/>
                    <a:pt x="394" y="554"/>
                    <a:pt x="394" y="502"/>
                  </a:cubicBezTo>
                  <a:cubicBezTo>
                    <a:pt x="394" y="399"/>
                    <a:pt x="316" y="310"/>
                    <a:pt x="213" y="300"/>
                  </a:cubicBezTo>
                  <a:cubicBezTo>
                    <a:pt x="213" y="295"/>
                    <a:pt x="213" y="295"/>
                    <a:pt x="213" y="290"/>
                  </a:cubicBezTo>
                  <a:cubicBezTo>
                    <a:pt x="213" y="202"/>
                    <a:pt x="156" y="125"/>
                    <a:pt x="73" y="93"/>
                  </a:cubicBezTo>
                  <a:cubicBezTo>
                    <a:pt x="52" y="62"/>
                    <a:pt x="27" y="27"/>
                    <a:pt x="0" y="0"/>
                  </a:cubicBezTo>
                </a:path>
              </a:pathLst>
            </a:custGeom>
            <a:solidFill>
              <a:srgbClr val="F5F4E4"/>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7" name="Freeform 39"/>
            <p:cNvSpPr>
              <a:spLocks noChangeArrowheads="1"/>
            </p:cNvSpPr>
            <p:nvPr/>
          </p:nvSpPr>
          <p:spPr bwMode="auto">
            <a:xfrm>
              <a:off x="9878543" y="8836733"/>
              <a:ext cx="4098657" cy="2366764"/>
            </a:xfrm>
            <a:custGeom>
              <a:avLst/>
              <a:gdLst>
                <a:gd name="T0" fmla="*/ 7135 w 7173"/>
                <a:gd name="T1" fmla="*/ 3482 h 4145"/>
                <a:gd name="T2" fmla="*/ 7135 w 7173"/>
                <a:gd name="T3" fmla="*/ 3482 h 4145"/>
                <a:gd name="T4" fmla="*/ 6338 w 7173"/>
                <a:gd name="T5" fmla="*/ 4144 h 4145"/>
                <a:gd name="T6" fmla="*/ 833 w 7173"/>
                <a:gd name="T7" fmla="*/ 4144 h 4145"/>
                <a:gd name="T8" fmla="*/ 36 w 7173"/>
                <a:gd name="T9" fmla="*/ 3482 h 4145"/>
                <a:gd name="T10" fmla="*/ 275 w 7173"/>
                <a:gd name="T11" fmla="*/ 1334 h 4145"/>
                <a:gd name="T12" fmla="*/ 1097 w 7173"/>
                <a:gd name="T13" fmla="*/ 647 h 4145"/>
                <a:gd name="T14" fmla="*/ 2365 w 7173"/>
                <a:gd name="T15" fmla="*/ 331 h 4145"/>
                <a:gd name="T16" fmla="*/ 2696 w 7173"/>
                <a:gd name="T17" fmla="*/ 0 h 4145"/>
                <a:gd name="T18" fmla="*/ 3586 w 7173"/>
                <a:gd name="T19" fmla="*/ 517 h 4145"/>
                <a:gd name="T20" fmla="*/ 4476 w 7173"/>
                <a:gd name="T21" fmla="*/ 0 h 4145"/>
                <a:gd name="T22" fmla="*/ 4802 w 7173"/>
                <a:gd name="T23" fmla="*/ 331 h 4145"/>
                <a:gd name="T24" fmla="*/ 6075 w 7173"/>
                <a:gd name="T25" fmla="*/ 647 h 4145"/>
                <a:gd name="T26" fmla="*/ 6898 w 7173"/>
                <a:gd name="T27" fmla="*/ 1334 h 4145"/>
                <a:gd name="T28" fmla="*/ 7135 w 7173"/>
                <a:gd name="T29" fmla="*/ 3482 h 4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73" h="4145">
                  <a:moveTo>
                    <a:pt x="7135" y="3482"/>
                  </a:moveTo>
                  <a:lnTo>
                    <a:pt x="7135" y="3482"/>
                  </a:lnTo>
                  <a:cubicBezTo>
                    <a:pt x="7172" y="3844"/>
                    <a:pt x="6815" y="4144"/>
                    <a:pt x="6338" y="4144"/>
                  </a:cubicBezTo>
                  <a:cubicBezTo>
                    <a:pt x="833" y="4144"/>
                    <a:pt x="833" y="4144"/>
                    <a:pt x="833" y="4144"/>
                  </a:cubicBezTo>
                  <a:cubicBezTo>
                    <a:pt x="358" y="4144"/>
                    <a:pt x="0" y="3844"/>
                    <a:pt x="36" y="3482"/>
                  </a:cubicBezTo>
                  <a:cubicBezTo>
                    <a:pt x="275" y="1334"/>
                    <a:pt x="275" y="1334"/>
                    <a:pt x="275" y="1334"/>
                  </a:cubicBezTo>
                  <a:cubicBezTo>
                    <a:pt x="306" y="1024"/>
                    <a:pt x="683" y="739"/>
                    <a:pt x="1097" y="647"/>
                  </a:cubicBezTo>
                  <a:cubicBezTo>
                    <a:pt x="1330" y="589"/>
                    <a:pt x="1992" y="419"/>
                    <a:pt x="2365" y="331"/>
                  </a:cubicBezTo>
                  <a:cubicBezTo>
                    <a:pt x="2696" y="0"/>
                    <a:pt x="2696" y="0"/>
                    <a:pt x="2696" y="0"/>
                  </a:cubicBezTo>
                  <a:cubicBezTo>
                    <a:pt x="3586" y="517"/>
                    <a:pt x="3586" y="517"/>
                    <a:pt x="3586" y="517"/>
                  </a:cubicBezTo>
                  <a:cubicBezTo>
                    <a:pt x="4476" y="0"/>
                    <a:pt x="4476" y="0"/>
                    <a:pt x="4476" y="0"/>
                  </a:cubicBezTo>
                  <a:cubicBezTo>
                    <a:pt x="4802" y="331"/>
                    <a:pt x="4802" y="331"/>
                    <a:pt x="4802" y="331"/>
                  </a:cubicBezTo>
                  <a:cubicBezTo>
                    <a:pt x="4802" y="331"/>
                    <a:pt x="5842" y="589"/>
                    <a:pt x="6075" y="647"/>
                  </a:cubicBezTo>
                  <a:cubicBezTo>
                    <a:pt x="6489" y="739"/>
                    <a:pt x="6867" y="1024"/>
                    <a:pt x="6898" y="1334"/>
                  </a:cubicBezTo>
                  <a:cubicBezTo>
                    <a:pt x="7135" y="3482"/>
                    <a:pt x="7135" y="3482"/>
                    <a:pt x="7135" y="3482"/>
                  </a:cubicBezTo>
                </a:path>
              </a:pathLst>
            </a:custGeom>
            <a:solidFill>
              <a:srgbClr val="FDFEF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8" name="Freeform 40"/>
            <p:cNvSpPr>
              <a:spLocks noChangeArrowheads="1"/>
            </p:cNvSpPr>
            <p:nvPr/>
          </p:nvSpPr>
          <p:spPr bwMode="auto">
            <a:xfrm>
              <a:off x="11927873" y="8836733"/>
              <a:ext cx="2049329" cy="2366764"/>
            </a:xfrm>
            <a:custGeom>
              <a:avLst/>
              <a:gdLst>
                <a:gd name="T0" fmla="*/ 3549 w 3587"/>
                <a:gd name="T1" fmla="*/ 3482 h 4145"/>
                <a:gd name="T2" fmla="*/ 3549 w 3587"/>
                <a:gd name="T3" fmla="*/ 3482 h 4145"/>
                <a:gd name="T4" fmla="*/ 3312 w 3587"/>
                <a:gd name="T5" fmla="*/ 1334 h 4145"/>
                <a:gd name="T6" fmla="*/ 2489 w 3587"/>
                <a:gd name="T7" fmla="*/ 647 h 4145"/>
                <a:gd name="T8" fmla="*/ 1216 w 3587"/>
                <a:gd name="T9" fmla="*/ 331 h 4145"/>
                <a:gd name="T10" fmla="*/ 890 w 3587"/>
                <a:gd name="T11" fmla="*/ 0 h 4145"/>
                <a:gd name="T12" fmla="*/ 0 w 3587"/>
                <a:gd name="T13" fmla="*/ 517 h 4145"/>
                <a:gd name="T14" fmla="*/ 5 w 3587"/>
                <a:gd name="T15" fmla="*/ 4144 h 4145"/>
                <a:gd name="T16" fmla="*/ 2752 w 3587"/>
                <a:gd name="T17" fmla="*/ 4144 h 4145"/>
                <a:gd name="T18" fmla="*/ 3549 w 3587"/>
                <a:gd name="T19" fmla="*/ 3482 h 4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87" h="4145">
                  <a:moveTo>
                    <a:pt x="3549" y="3482"/>
                  </a:moveTo>
                  <a:lnTo>
                    <a:pt x="3549" y="3482"/>
                  </a:lnTo>
                  <a:cubicBezTo>
                    <a:pt x="3312" y="1334"/>
                    <a:pt x="3312" y="1334"/>
                    <a:pt x="3312" y="1334"/>
                  </a:cubicBezTo>
                  <a:cubicBezTo>
                    <a:pt x="3281" y="1024"/>
                    <a:pt x="2903" y="739"/>
                    <a:pt x="2489" y="647"/>
                  </a:cubicBezTo>
                  <a:cubicBezTo>
                    <a:pt x="2209" y="579"/>
                    <a:pt x="1216" y="331"/>
                    <a:pt x="1216" y="331"/>
                  </a:cubicBezTo>
                  <a:cubicBezTo>
                    <a:pt x="890" y="0"/>
                    <a:pt x="890" y="0"/>
                    <a:pt x="890" y="0"/>
                  </a:cubicBezTo>
                  <a:cubicBezTo>
                    <a:pt x="0" y="517"/>
                    <a:pt x="0" y="517"/>
                    <a:pt x="0" y="517"/>
                  </a:cubicBezTo>
                  <a:cubicBezTo>
                    <a:pt x="5" y="4144"/>
                    <a:pt x="5" y="4144"/>
                    <a:pt x="5" y="4144"/>
                  </a:cubicBezTo>
                  <a:cubicBezTo>
                    <a:pt x="2752" y="4144"/>
                    <a:pt x="2752" y="4144"/>
                    <a:pt x="2752" y="4144"/>
                  </a:cubicBezTo>
                  <a:cubicBezTo>
                    <a:pt x="3229" y="4144"/>
                    <a:pt x="3586" y="3844"/>
                    <a:pt x="3549" y="3482"/>
                  </a:cubicBezTo>
                </a:path>
              </a:pathLst>
            </a:custGeom>
            <a:solidFill>
              <a:srgbClr val="E2E1E0"/>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9" name="Freeform 41"/>
            <p:cNvSpPr>
              <a:spLocks noChangeArrowheads="1"/>
            </p:cNvSpPr>
            <p:nvPr/>
          </p:nvSpPr>
          <p:spPr bwMode="auto">
            <a:xfrm>
              <a:off x="11230578" y="9023326"/>
              <a:ext cx="697295" cy="556500"/>
            </a:xfrm>
            <a:custGeom>
              <a:avLst/>
              <a:gdLst>
                <a:gd name="T0" fmla="*/ 0 w 1222"/>
                <a:gd name="T1" fmla="*/ 0 h 969"/>
                <a:gd name="T2" fmla="*/ 833 w 1222"/>
                <a:gd name="T3" fmla="*/ 968 h 969"/>
                <a:gd name="T4" fmla="*/ 838 w 1222"/>
                <a:gd name="T5" fmla="*/ 968 h 969"/>
                <a:gd name="T6" fmla="*/ 1221 w 1222"/>
                <a:gd name="T7" fmla="*/ 585 h 969"/>
                <a:gd name="T8" fmla="*/ 1221 w 1222"/>
                <a:gd name="T9" fmla="*/ 579 h 969"/>
                <a:gd name="T10" fmla="*/ 1221 w 1222"/>
                <a:gd name="T11" fmla="*/ 585 h 969"/>
                <a:gd name="T12" fmla="*/ 1221 w 1222"/>
                <a:gd name="T13" fmla="*/ 585 h 969"/>
                <a:gd name="T14" fmla="*/ 1221 w 1222"/>
                <a:gd name="T15" fmla="*/ 186 h 969"/>
                <a:gd name="T16" fmla="*/ 1221 w 1222"/>
                <a:gd name="T17" fmla="*/ 186 h 969"/>
                <a:gd name="T18" fmla="*/ 0 w 1222"/>
                <a:gd name="T19" fmla="*/ 0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2" h="969">
                  <a:moveTo>
                    <a:pt x="0" y="0"/>
                  </a:moveTo>
                  <a:lnTo>
                    <a:pt x="833" y="968"/>
                  </a:lnTo>
                  <a:lnTo>
                    <a:pt x="838" y="968"/>
                  </a:lnTo>
                  <a:lnTo>
                    <a:pt x="1221" y="585"/>
                  </a:lnTo>
                  <a:lnTo>
                    <a:pt x="1221" y="579"/>
                  </a:lnTo>
                  <a:lnTo>
                    <a:pt x="1221" y="585"/>
                  </a:lnTo>
                  <a:lnTo>
                    <a:pt x="1221" y="585"/>
                  </a:lnTo>
                  <a:lnTo>
                    <a:pt x="1221" y="186"/>
                  </a:lnTo>
                  <a:lnTo>
                    <a:pt x="1221" y="186"/>
                  </a:lnTo>
                  <a:lnTo>
                    <a:pt x="0" y="0"/>
                  </a:lnTo>
                </a:path>
              </a:pathLst>
            </a:custGeom>
            <a:solidFill>
              <a:srgbClr val="D1CFC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0" name="Freeform 42"/>
            <p:cNvSpPr>
              <a:spLocks noChangeArrowheads="1"/>
            </p:cNvSpPr>
            <p:nvPr/>
          </p:nvSpPr>
          <p:spPr bwMode="auto">
            <a:xfrm>
              <a:off x="11230578" y="9023326"/>
              <a:ext cx="697295" cy="556500"/>
            </a:xfrm>
            <a:custGeom>
              <a:avLst/>
              <a:gdLst>
                <a:gd name="T0" fmla="*/ 0 w 1222"/>
                <a:gd name="T1" fmla="*/ 0 h 969"/>
                <a:gd name="T2" fmla="*/ 833 w 1222"/>
                <a:gd name="T3" fmla="*/ 968 h 969"/>
                <a:gd name="T4" fmla="*/ 838 w 1222"/>
                <a:gd name="T5" fmla="*/ 968 h 969"/>
                <a:gd name="T6" fmla="*/ 1221 w 1222"/>
                <a:gd name="T7" fmla="*/ 585 h 969"/>
                <a:gd name="T8" fmla="*/ 1221 w 1222"/>
                <a:gd name="T9" fmla="*/ 579 h 969"/>
                <a:gd name="T10" fmla="*/ 1221 w 1222"/>
                <a:gd name="T11" fmla="*/ 585 h 969"/>
                <a:gd name="T12" fmla="*/ 1221 w 1222"/>
                <a:gd name="T13" fmla="*/ 585 h 969"/>
                <a:gd name="T14" fmla="*/ 1221 w 1222"/>
                <a:gd name="T15" fmla="*/ 186 h 969"/>
                <a:gd name="T16" fmla="*/ 1221 w 1222"/>
                <a:gd name="T17" fmla="*/ 186 h 969"/>
                <a:gd name="T18" fmla="*/ 0 w 1222"/>
                <a:gd name="T19" fmla="*/ 0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2" h="969">
                  <a:moveTo>
                    <a:pt x="0" y="0"/>
                  </a:moveTo>
                  <a:lnTo>
                    <a:pt x="833" y="968"/>
                  </a:lnTo>
                  <a:lnTo>
                    <a:pt x="838" y="968"/>
                  </a:lnTo>
                  <a:lnTo>
                    <a:pt x="1221" y="585"/>
                  </a:lnTo>
                  <a:lnTo>
                    <a:pt x="1221" y="579"/>
                  </a:lnTo>
                  <a:lnTo>
                    <a:pt x="1221" y="585"/>
                  </a:lnTo>
                  <a:lnTo>
                    <a:pt x="1221" y="585"/>
                  </a:lnTo>
                  <a:lnTo>
                    <a:pt x="1221" y="186"/>
                  </a:lnTo>
                  <a:lnTo>
                    <a:pt x="1221" y="186"/>
                  </a:lnTo>
                  <a:lnTo>
                    <a:pt x="0" y="0"/>
                  </a:lnTo>
                </a:path>
              </a:pathLst>
            </a:custGeom>
            <a:solidFill>
              <a:srgbClr val="D1CFC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1" name="Freeform 43"/>
            <p:cNvSpPr>
              <a:spLocks noChangeArrowheads="1"/>
            </p:cNvSpPr>
            <p:nvPr/>
          </p:nvSpPr>
          <p:spPr bwMode="auto">
            <a:xfrm>
              <a:off x="12625169" y="9023326"/>
              <a:ext cx="3273" cy="3273"/>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D1CFC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2" name="Freeform 44"/>
            <p:cNvSpPr>
              <a:spLocks noChangeArrowheads="1"/>
            </p:cNvSpPr>
            <p:nvPr/>
          </p:nvSpPr>
          <p:spPr bwMode="auto">
            <a:xfrm>
              <a:off x="12625169" y="9023326"/>
              <a:ext cx="3273" cy="3273"/>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D1CFC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3" name="Freeform 45"/>
            <p:cNvSpPr>
              <a:spLocks noChangeArrowheads="1"/>
            </p:cNvSpPr>
            <p:nvPr/>
          </p:nvSpPr>
          <p:spPr bwMode="auto">
            <a:xfrm>
              <a:off x="11927873" y="9023326"/>
              <a:ext cx="697296" cy="556500"/>
            </a:xfrm>
            <a:custGeom>
              <a:avLst/>
              <a:gdLst>
                <a:gd name="T0" fmla="*/ 1222 w 1223"/>
                <a:gd name="T1" fmla="*/ 0 h 969"/>
                <a:gd name="T2" fmla="*/ 1222 w 1223"/>
                <a:gd name="T3" fmla="*/ 0 h 969"/>
                <a:gd name="T4" fmla="*/ 0 w 1223"/>
                <a:gd name="T5" fmla="*/ 186 h 969"/>
                <a:gd name="T6" fmla="*/ 0 w 1223"/>
                <a:gd name="T7" fmla="*/ 585 h 969"/>
                <a:gd name="T8" fmla="*/ 383 w 1223"/>
                <a:gd name="T9" fmla="*/ 968 h 969"/>
                <a:gd name="T10" fmla="*/ 388 w 1223"/>
                <a:gd name="T11" fmla="*/ 968 h 969"/>
                <a:gd name="T12" fmla="*/ 1222 w 1223"/>
                <a:gd name="T13" fmla="*/ 0 h 969"/>
              </a:gdLst>
              <a:ahLst/>
              <a:cxnLst>
                <a:cxn ang="0">
                  <a:pos x="T0" y="T1"/>
                </a:cxn>
                <a:cxn ang="0">
                  <a:pos x="T2" y="T3"/>
                </a:cxn>
                <a:cxn ang="0">
                  <a:pos x="T4" y="T5"/>
                </a:cxn>
                <a:cxn ang="0">
                  <a:pos x="T6" y="T7"/>
                </a:cxn>
                <a:cxn ang="0">
                  <a:pos x="T8" y="T9"/>
                </a:cxn>
                <a:cxn ang="0">
                  <a:pos x="T10" y="T11"/>
                </a:cxn>
                <a:cxn ang="0">
                  <a:pos x="T12" y="T13"/>
                </a:cxn>
              </a:cxnLst>
              <a:rect l="0" t="0" r="r" b="b"/>
              <a:pathLst>
                <a:path w="1223" h="969">
                  <a:moveTo>
                    <a:pt x="1222" y="0"/>
                  </a:moveTo>
                  <a:lnTo>
                    <a:pt x="1222" y="0"/>
                  </a:lnTo>
                  <a:cubicBezTo>
                    <a:pt x="0" y="186"/>
                    <a:pt x="0" y="186"/>
                    <a:pt x="0" y="186"/>
                  </a:cubicBezTo>
                  <a:cubicBezTo>
                    <a:pt x="0" y="585"/>
                    <a:pt x="0" y="585"/>
                    <a:pt x="0" y="585"/>
                  </a:cubicBezTo>
                  <a:cubicBezTo>
                    <a:pt x="383" y="968"/>
                    <a:pt x="383" y="968"/>
                    <a:pt x="383" y="968"/>
                  </a:cubicBezTo>
                  <a:cubicBezTo>
                    <a:pt x="388" y="968"/>
                    <a:pt x="388" y="968"/>
                    <a:pt x="388" y="968"/>
                  </a:cubicBezTo>
                  <a:cubicBezTo>
                    <a:pt x="1222" y="0"/>
                    <a:pt x="1222" y="0"/>
                    <a:pt x="1222" y="0"/>
                  </a:cubicBezTo>
                </a:path>
              </a:pathLst>
            </a:custGeom>
            <a:solidFill>
              <a:srgbClr val="C0BEBD"/>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4" name="Freeform 46"/>
            <p:cNvSpPr>
              <a:spLocks noChangeArrowheads="1"/>
            </p:cNvSpPr>
            <p:nvPr/>
          </p:nvSpPr>
          <p:spPr bwMode="auto">
            <a:xfrm>
              <a:off x="11230578" y="8836733"/>
              <a:ext cx="697295" cy="625245"/>
            </a:xfrm>
            <a:custGeom>
              <a:avLst/>
              <a:gdLst>
                <a:gd name="T0" fmla="*/ 864 w 1222"/>
                <a:gd name="T1" fmla="*/ 1091 h 1092"/>
                <a:gd name="T2" fmla="*/ 0 w 1222"/>
                <a:gd name="T3" fmla="*/ 331 h 1092"/>
                <a:gd name="T4" fmla="*/ 331 w 1222"/>
                <a:gd name="T5" fmla="*/ 0 h 1092"/>
                <a:gd name="T6" fmla="*/ 1221 w 1222"/>
                <a:gd name="T7" fmla="*/ 517 h 1092"/>
                <a:gd name="T8" fmla="*/ 864 w 1222"/>
                <a:gd name="T9" fmla="*/ 1091 h 1092"/>
              </a:gdLst>
              <a:ahLst/>
              <a:cxnLst>
                <a:cxn ang="0">
                  <a:pos x="T0" y="T1"/>
                </a:cxn>
                <a:cxn ang="0">
                  <a:pos x="T2" y="T3"/>
                </a:cxn>
                <a:cxn ang="0">
                  <a:pos x="T4" y="T5"/>
                </a:cxn>
                <a:cxn ang="0">
                  <a:pos x="T6" y="T7"/>
                </a:cxn>
                <a:cxn ang="0">
                  <a:pos x="T8" y="T9"/>
                </a:cxn>
              </a:cxnLst>
              <a:rect l="0" t="0" r="r" b="b"/>
              <a:pathLst>
                <a:path w="1222" h="1092">
                  <a:moveTo>
                    <a:pt x="864" y="1091"/>
                  </a:moveTo>
                  <a:lnTo>
                    <a:pt x="0" y="331"/>
                  </a:lnTo>
                  <a:lnTo>
                    <a:pt x="331" y="0"/>
                  </a:lnTo>
                  <a:lnTo>
                    <a:pt x="1221" y="517"/>
                  </a:lnTo>
                  <a:lnTo>
                    <a:pt x="864" y="1091"/>
                  </a:lnTo>
                </a:path>
              </a:pathLst>
            </a:custGeom>
            <a:solidFill>
              <a:srgbClr val="FFFFF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5" name="Freeform 47"/>
            <p:cNvSpPr>
              <a:spLocks noChangeArrowheads="1"/>
            </p:cNvSpPr>
            <p:nvPr/>
          </p:nvSpPr>
          <p:spPr bwMode="auto">
            <a:xfrm>
              <a:off x="11927873" y="8836733"/>
              <a:ext cx="694023" cy="625245"/>
            </a:xfrm>
            <a:custGeom>
              <a:avLst/>
              <a:gdLst>
                <a:gd name="T0" fmla="*/ 352 w 1217"/>
                <a:gd name="T1" fmla="*/ 1091 h 1092"/>
                <a:gd name="T2" fmla="*/ 1216 w 1217"/>
                <a:gd name="T3" fmla="*/ 331 h 1092"/>
                <a:gd name="T4" fmla="*/ 890 w 1217"/>
                <a:gd name="T5" fmla="*/ 0 h 1092"/>
                <a:gd name="T6" fmla="*/ 0 w 1217"/>
                <a:gd name="T7" fmla="*/ 517 h 1092"/>
                <a:gd name="T8" fmla="*/ 352 w 1217"/>
                <a:gd name="T9" fmla="*/ 1091 h 1092"/>
              </a:gdLst>
              <a:ahLst/>
              <a:cxnLst>
                <a:cxn ang="0">
                  <a:pos x="T0" y="T1"/>
                </a:cxn>
                <a:cxn ang="0">
                  <a:pos x="T2" y="T3"/>
                </a:cxn>
                <a:cxn ang="0">
                  <a:pos x="T4" y="T5"/>
                </a:cxn>
                <a:cxn ang="0">
                  <a:pos x="T6" y="T7"/>
                </a:cxn>
                <a:cxn ang="0">
                  <a:pos x="T8" y="T9"/>
                </a:cxn>
              </a:cxnLst>
              <a:rect l="0" t="0" r="r" b="b"/>
              <a:pathLst>
                <a:path w="1217" h="1092">
                  <a:moveTo>
                    <a:pt x="352" y="1091"/>
                  </a:moveTo>
                  <a:lnTo>
                    <a:pt x="1216" y="331"/>
                  </a:lnTo>
                  <a:lnTo>
                    <a:pt x="890" y="0"/>
                  </a:lnTo>
                  <a:lnTo>
                    <a:pt x="0" y="517"/>
                  </a:lnTo>
                  <a:lnTo>
                    <a:pt x="352" y="1091"/>
                  </a:lnTo>
                </a:path>
              </a:pathLst>
            </a:custGeom>
            <a:solidFill>
              <a:srgbClr val="FDFEF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6" name="Freeform 48"/>
            <p:cNvSpPr>
              <a:spLocks noChangeArrowheads="1"/>
            </p:cNvSpPr>
            <p:nvPr/>
          </p:nvSpPr>
          <p:spPr bwMode="auto">
            <a:xfrm>
              <a:off x="11734725" y="9288481"/>
              <a:ext cx="386295" cy="314258"/>
            </a:xfrm>
            <a:custGeom>
              <a:avLst/>
              <a:gdLst>
                <a:gd name="T0" fmla="*/ 166 w 673"/>
                <a:gd name="T1" fmla="*/ 549 h 550"/>
                <a:gd name="T2" fmla="*/ 0 w 673"/>
                <a:gd name="T3" fmla="*/ 275 h 550"/>
                <a:gd name="T4" fmla="*/ 166 w 673"/>
                <a:gd name="T5" fmla="*/ 0 h 550"/>
                <a:gd name="T6" fmla="*/ 501 w 673"/>
                <a:gd name="T7" fmla="*/ 0 h 550"/>
                <a:gd name="T8" fmla="*/ 672 w 673"/>
                <a:gd name="T9" fmla="*/ 275 h 550"/>
                <a:gd name="T10" fmla="*/ 501 w 673"/>
                <a:gd name="T11" fmla="*/ 549 h 550"/>
                <a:gd name="T12" fmla="*/ 166 w 673"/>
                <a:gd name="T13" fmla="*/ 549 h 550"/>
              </a:gdLst>
              <a:ahLst/>
              <a:cxnLst>
                <a:cxn ang="0">
                  <a:pos x="T0" y="T1"/>
                </a:cxn>
                <a:cxn ang="0">
                  <a:pos x="T2" y="T3"/>
                </a:cxn>
                <a:cxn ang="0">
                  <a:pos x="T4" y="T5"/>
                </a:cxn>
                <a:cxn ang="0">
                  <a:pos x="T6" y="T7"/>
                </a:cxn>
                <a:cxn ang="0">
                  <a:pos x="T8" y="T9"/>
                </a:cxn>
                <a:cxn ang="0">
                  <a:pos x="T10" y="T11"/>
                </a:cxn>
                <a:cxn ang="0">
                  <a:pos x="T12" y="T13"/>
                </a:cxn>
              </a:cxnLst>
              <a:rect l="0" t="0" r="r" b="b"/>
              <a:pathLst>
                <a:path w="673" h="550">
                  <a:moveTo>
                    <a:pt x="166" y="549"/>
                  </a:moveTo>
                  <a:lnTo>
                    <a:pt x="0" y="275"/>
                  </a:lnTo>
                  <a:lnTo>
                    <a:pt x="166" y="0"/>
                  </a:lnTo>
                  <a:lnTo>
                    <a:pt x="501" y="0"/>
                  </a:lnTo>
                  <a:lnTo>
                    <a:pt x="672" y="275"/>
                  </a:lnTo>
                  <a:lnTo>
                    <a:pt x="501" y="549"/>
                  </a:lnTo>
                  <a:lnTo>
                    <a:pt x="166" y="549"/>
                  </a:lnTo>
                </a:path>
              </a:pathLst>
            </a:custGeom>
            <a:solidFill>
              <a:srgbClr val="13131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7" name="Freeform 49"/>
            <p:cNvSpPr>
              <a:spLocks noChangeArrowheads="1"/>
            </p:cNvSpPr>
            <p:nvPr/>
          </p:nvSpPr>
          <p:spPr bwMode="auto">
            <a:xfrm>
              <a:off x="11931146" y="9288481"/>
              <a:ext cx="186600" cy="314258"/>
            </a:xfrm>
            <a:custGeom>
              <a:avLst/>
              <a:gdLst>
                <a:gd name="T0" fmla="*/ 160 w 327"/>
                <a:gd name="T1" fmla="*/ 0 h 550"/>
                <a:gd name="T2" fmla="*/ 0 w 327"/>
                <a:gd name="T3" fmla="*/ 0 h 550"/>
                <a:gd name="T4" fmla="*/ 0 w 327"/>
                <a:gd name="T5" fmla="*/ 549 h 550"/>
                <a:gd name="T6" fmla="*/ 160 w 327"/>
                <a:gd name="T7" fmla="*/ 549 h 550"/>
                <a:gd name="T8" fmla="*/ 326 w 327"/>
                <a:gd name="T9" fmla="*/ 275 h 550"/>
                <a:gd name="T10" fmla="*/ 160 w 327"/>
                <a:gd name="T11" fmla="*/ 0 h 550"/>
              </a:gdLst>
              <a:ahLst/>
              <a:cxnLst>
                <a:cxn ang="0">
                  <a:pos x="T0" y="T1"/>
                </a:cxn>
                <a:cxn ang="0">
                  <a:pos x="T2" y="T3"/>
                </a:cxn>
                <a:cxn ang="0">
                  <a:pos x="T4" y="T5"/>
                </a:cxn>
                <a:cxn ang="0">
                  <a:pos x="T6" y="T7"/>
                </a:cxn>
                <a:cxn ang="0">
                  <a:pos x="T8" y="T9"/>
                </a:cxn>
                <a:cxn ang="0">
                  <a:pos x="T10" y="T11"/>
                </a:cxn>
              </a:cxnLst>
              <a:rect l="0" t="0" r="r" b="b"/>
              <a:pathLst>
                <a:path w="327" h="550">
                  <a:moveTo>
                    <a:pt x="160" y="0"/>
                  </a:moveTo>
                  <a:lnTo>
                    <a:pt x="0" y="0"/>
                  </a:lnTo>
                  <a:lnTo>
                    <a:pt x="0" y="549"/>
                  </a:lnTo>
                  <a:lnTo>
                    <a:pt x="160" y="549"/>
                  </a:lnTo>
                  <a:lnTo>
                    <a:pt x="326" y="275"/>
                  </a:lnTo>
                  <a:lnTo>
                    <a:pt x="160" y="0"/>
                  </a:lnTo>
                </a:path>
              </a:pathLst>
            </a:custGeom>
            <a:solidFill>
              <a:srgbClr val="010101"/>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8" name="Freeform 50"/>
            <p:cNvSpPr>
              <a:spLocks noChangeArrowheads="1"/>
            </p:cNvSpPr>
            <p:nvPr/>
          </p:nvSpPr>
          <p:spPr bwMode="auto">
            <a:xfrm>
              <a:off x="11744546" y="9602740"/>
              <a:ext cx="363380" cy="1604031"/>
            </a:xfrm>
            <a:custGeom>
              <a:avLst/>
              <a:gdLst>
                <a:gd name="T0" fmla="*/ 636 w 637"/>
                <a:gd name="T1" fmla="*/ 2810 h 2811"/>
                <a:gd name="T2" fmla="*/ 485 w 637"/>
                <a:gd name="T3" fmla="*/ 0 h 2811"/>
                <a:gd name="T4" fmla="*/ 150 w 637"/>
                <a:gd name="T5" fmla="*/ 0 h 2811"/>
                <a:gd name="T6" fmla="*/ 0 w 637"/>
                <a:gd name="T7" fmla="*/ 2810 h 2811"/>
                <a:gd name="T8" fmla="*/ 636 w 637"/>
                <a:gd name="T9" fmla="*/ 2810 h 2811"/>
              </a:gdLst>
              <a:ahLst/>
              <a:cxnLst>
                <a:cxn ang="0">
                  <a:pos x="T0" y="T1"/>
                </a:cxn>
                <a:cxn ang="0">
                  <a:pos x="T2" y="T3"/>
                </a:cxn>
                <a:cxn ang="0">
                  <a:pos x="T4" y="T5"/>
                </a:cxn>
                <a:cxn ang="0">
                  <a:pos x="T6" y="T7"/>
                </a:cxn>
                <a:cxn ang="0">
                  <a:pos x="T8" y="T9"/>
                </a:cxn>
              </a:cxnLst>
              <a:rect l="0" t="0" r="r" b="b"/>
              <a:pathLst>
                <a:path w="637" h="2811">
                  <a:moveTo>
                    <a:pt x="636" y="2810"/>
                  </a:moveTo>
                  <a:lnTo>
                    <a:pt x="485" y="0"/>
                  </a:lnTo>
                  <a:lnTo>
                    <a:pt x="150" y="0"/>
                  </a:lnTo>
                  <a:lnTo>
                    <a:pt x="0" y="2810"/>
                  </a:lnTo>
                  <a:lnTo>
                    <a:pt x="636" y="2810"/>
                  </a:lnTo>
                </a:path>
              </a:pathLst>
            </a:custGeom>
            <a:solidFill>
              <a:srgbClr val="23232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9" name="Freeform 51"/>
            <p:cNvSpPr>
              <a:spLocks noChangeArrowheads="1"/>
            </p:cNvSpPr>
            <p:nvPr/>
          </p:nvSpPr>
          <p:spPr bwMode="auto">
            <a:xfrm>
              <a:off x="11931146" y="9602740"/>
              <a:ext cx="176780" cy="1604031"/>
            </a:xfrm>
            <a:custGeom>
              <a:avLst/>
              <a:gdLst>
                <a:gd name="T0" fmla="*/ 0 w 312"/>
                <a:gd name="T1" fmla="*/ 2810 h 2811"/>
                <a:gd name="T2" fmla="*/ 311 w 312"/>
                <a:gd name="T3" fmla="*/ 2810 h 2811"/>
                <a:gd name="T4" fmla="*/ 160 w 312"/>
                <a:gd name="T5" fmla="*/ 0 h 2811"/>
                <a:gd name="T6" fmla="*/ 0 w 312"/>
                <a:gd name="T7" fmla="*/ 0 h 2811"/>
                <a:gd name="T8" fmla="*/ 0 w 312"/>
                <a:gd name="T9" fmla="*/ 2810 h 2811"/>
              </a:gdLst>
              <a:ahLst/>
              <a:cxnLst>
                <a:cxn ang="0">
                  <a:pos x="T0" y="T1"/>
                </a:cxn>
                <a:cxn ang="0">
                  <a:pos x="T2" y="T3"/>
                </a:cxn>
                <a:cxn ang="0">
                  <a:pos x="T4" y="T5"/>
                </a:cxn>
                <a:cxn ang="0">
                  <a:pos x="T6" y="T7"/>
                </a:cxn>
                <a:cxn ang="0">
                  <a:pos x="T8" y="T9"/>
                </a:cxn>
              </a:cxnLst>
              <a:rect l="0" t="0" r="r" b="b"/>
              <a:pathLst>
                <a:path w="312" h="2811">
                  <a:moveTo>
                    <a:pt x="0" y="2810"/>
                  </a:moveTo>
                  <a:lnTo>
                    <a:pt x="311" y="2810"/>
                  </a:lnTo>
                  <a:lnTo>
                    <a:pt x="160" y="0"/>
                  </a:lnTo>
                  <a:lnTo>
                    <a:pt x="0" y="0"/>
                  </a:lnTo>
                  <a:lnTo>
                    <a:pt x="0" y="2810"/>
                  </a:lnTo>
                </a:path>
              </a:pathLst>
            </a:custGeom>
            <a:solidFill>
              <a:srgbClr val="13131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0" name="Freeform 52"/>
            <p:cNvSpPr>
              <a:spLocks noChangeArrowheads="1"/>
            </p:cNvSpPr>
            <p:nvPr/>
          </p:nvSpPr>
          <p:spPr bwMode="auto">
            <a:xfrm>
              <a:off x="9829438" y="9013505"/>
              <a:ext cx="2098432" cy="2203086"/>
            </a:xfrm>
            <a:custGeom>
              <a:avLst/>
              <a:gdLst>
                <a:gd name="T0" fmla="*/ 3673 w 3674"/>
                <a:gd name="T1" fmla="*/ 3855 h 3856"/>
                <a:gd name="T2" fmla="*/ 3673 w 3674"/>
                <a:gd name="T3" fmla="*/ 3855 h 3856"/>
                <a:gd name="T4" fmla="*/ 3673 w 3674"/>
                <a:gd name="T5" fmla="*/ 3855 h 3856"/>
                <a:gd name="T6" fmla="*/ 3673 w 3674"/>
                <a:gd name="T7" fmla="*/ 3757 h 3856"/>
                <a:gd name="T8" fmla="*/ 3673 w 3674"/>
                <a:gd name="T9" fmla="*/ 3767 h 3856"/>
                <a:gd name="T10" fmla="*/ 2473 w 3674"/>
                <a:gd name="T11" fmla="*/ 11 h 3856"/>
                <a:gd name="T12" fmla="*/ 2452 w 3674"/>
                <a:gd name="T13" fmla="*/ 0 h 3856"/>
                <a:gd name="T14" fmla="*/ 2447 w 3674"/>
                <a:gd name="T15" fmla="*/ 0 h 3856"/>
                <a:gd name="T16" fmla="*/ 1831 w 3674"/>
                <a:gd name="T17" fmla="*/ 156 h 3856"/>
                <a:gd name="T18" fmla="*/ 1180 w 3674"/>
                <a:gd name="T19" fmla="*/ 316 h 3856"/>
                <a:gd name="T20" fmla="*/ 341 w 3674"/>
                <a:gd name="T21" fmla="*/ 1020 h 3856"/>
                <a:gd name="T22" fmla="*/ 0 w 3674"/>
                <a:gd name="T23" fmla="*/ 3855 h 3856"/>
                <a:gd name="T24" fmla="*/ 3673 w 3674"/>
                <a:gd name="T25" fmla="*/ 3855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74" h="3856">
                  <a:moveTo>
                    <a:pt x="3673" y="3855"/>
                  </a:moveTo>
                  <a:lnTo>
                    <a:pt x="3673" y="3855"/>
                  </a:lnTo>
                  <a:lnTo>
                    <a:pt x="3673" y="3855"/>
                  </a:lnTo>
                  <a:cubicBezTo>
                    <a:pt x="3673" y="3757"/>
                    <a:pt x="3673" y="3757"/>
                    <a:pt x="3673" y="3757"/>
                  </a:cubicBezTo>
                  <a:cubicBezTo>
                    <a:pt x="3673" y="3767"/>
                    <a:pt x="3673" y="3767"/>
                    <a:pt x="3673" y="3767"/>
                  </a:cubicBezTo>
                  <a:cubicBezTo>
                    <a:pt x="2473" y="11"/>
                    <a:pt x="2473" y="11"/>
                    <a:pt x="2473" y="11"/>
                  </a:cubicBezTo>
                  <a:cubicBezTo>
                    <a:pt x="2468" y="6"/>
                    <a:pt x="2462" y="0"/>
                    <a:pt x="2452" y="0"/>
                  </a:cubicBezTo>
                  <a:cubicBezTo>
                    <a:pt x="2452" y="0"/>
                    <a:pt x="2452" y="0"/>
                    <a:pt x="2447" y="0"/>
                  </a:cubicBezTo>
                  <a:cubicBezTo>
                    <a:pt x="2281" y="42"/>
                    <a:pt x="2054" y="98"/>
                    <a:pt x="1831" y="156"/>
                  </a:cubicBezTo>
                  <a:cubicBezTo>
                    <a:pt x="1562" y="223"/>
                    <a:pt x="1309" y="285"/>
                    <a:pt x="1180" y="316"/>
                  </a:cubicBezTo>
                  <a:cubicBezTo>
                    <a:pt x="729" y="419"/>
                    <a:pt x="372" y="725"/>
                    <a:pt x="341" y="1020"/>
                  </a:cubicBezTo>
                  <a:cubicBezTo>
                    <a:pt x="0" y="3855"/>
                    <a:pt x="0" y="3855"/>
                    <a:pt x="0" y="3855"/>
                  </a:cubicBezTo>
                  <a:lnTo>
                    <a:pt x="3673" y="3855"/>
                  </a:lnTo>
                </a:path>
              </a:pathLst>
            </a:custGeom>
            <a:solidFill>
              <a:schemeClr val="accent1"/>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1" name="Freeform 53"/>
            <p:cNvSpPr>
              <a:spLocks noChangeArrowheads="1"/>
            </p:cNvSpPr>
            <p:nvPr/>
          </p:nvSpPr>
          <p:spPr bwMode="auto">
            <a:xfrm>
              <a:off x="11931146" y="9013505"/>
              <a:ext cx="2095159" cy="2203086"/>
            </a:xfrm>
            <a:custGeom>
              <a:avLst/>
              <a:gdLst>
                <a:gd name="T0" fmla="*/ 3663 w 3664"/>
                <a:gd name="T1" fmla="*/ 3855 h 3856"/>
                <a:gd name="T2" fmla="*/ 3663 w 3664"/>
                <a:gd name="T3" fmla="*/ 3855 h 3856"/>
                <a:gd name="T4" fmla="*/ 3321 w 3664"/>
                <a:gd name="T5" fmla="*/ 1024 h 3856"/>
                <a:gd name="T6" fmla="*/ 2483 w 3664"/>
                <a:gd name="T7" fmla="*/ 316 h 3856"/>
                <a:gd name="T8" fmla="*/ 1211 w 3664"/>
                <a:gd name="T9" fmla="*/ 0 h 3856"/>
                <a:gd name="T10" fmla="*/ 1205 w 3664"/>
                <a:gd name="T11" fmla="*/ 0 h 3856"/>
                <a:gd name="T12" fmla="*/ 1190 w 3664"/>
                <a:gd name="T13" fmla="*/ 11 h 3856"/>
                <a:gd name="T14" fmla="*/ 0 w 3664"/>
                <a:gd name="T15" fmla="*/ 3736 h 3856"/>
                <a:gd name="T16" fmla="*/ 0 w 3664"/>
                <a:gd name="T17" fmla="*/ 3855 h 3856"/>
                <a:gd name="T18" fmla="*/ 0 w 3664"/>
                <a:gd name="T19" fmla="*/ 3855 h 3856"/>
                <a:gd name="T20" fmla="*/ 3663 w 3664"/>
                <a:gd name="T21" fmla="*/ 3855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64" h="3856">
                  <a:moveTo>
                    <a:pt x="3663" y="3855"/>
                  </a:moveTo>
                  <a:lnTo>
                    <a:pt x="3663" y="3855"/>
                  </a:lnTo>
                  <a:cubicBezTo>
                    <a:pt x="3321" y="1024"/>
                    <a:pt x="3321" y="1024"/>
                    <a:pt x="3321" y="1024"/>
                  </a:cubicBezTo>
                  <a:cubicBezTo>
                    <a:pt x="3290" y="725"/>
                    <a:pt x="2933" y="419"/>
                    <a:pt x="2483" y="316"/>
                  </a:cubicBezTo>
                  <a:cubicBezTo>
                    <a:pt x="2250" y="259"/>
                    <a:pt x="1221" y="0"/>
                    <a:pt x="1211" y="0"/>
                  </a:cubicBezTo>
                  <a:cubicBezTo>
                    <a:pt x="1211" y="0"/>
                    <a:pt x="1211" y="0"/>
                    <a:pt x="1205" y="0"/>
                  </a:cubicBezTo>
                  <a:cubicBezTo>
                    <a:pt x="1200" y="0"/>
                    <a:pt x="1190" y="6"/>
                    <a:pt x="1190" y="11"/>
                  </a:cubicBezTo>
                  <a:cubicBezTo>
                    <a:pt x="0" y="3736"/>
                    <a:pt x="0" y="3736"/>
                    <a:pt x="0" y="3736"/>
                  </a:cubicBezTo>
                  <a:cubicBezTo>
                    <a:pt x="0" y="3855"/>
                    <a:pt x="0" y="3855"/>
                    <a:pt x="0" y="3855"/>
                  </a:cubicBezTo>
                  <a:lnTo>
                    <a:pt x="0" y="3855"/>
                  </a:lnTo>
                  <a:lnTo>
                    <a:pt x="3663" y="3855"/>
                  </a:lnTo>
                </a:path>
              </a:pathLst>
            </a:custGeom>
            <a:solidFill>
              <a:schemeClr val="accent1"/>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grpSp>
          <p:nvGrpSpPr>
            <p:cNvPr id="22" name="Group 94"/>
            <p:cNvGrpSpPr/>
            <p:nvPr/>
          </p:nvGrpSpPr>
          <p:grpSpPr>
            <a:xfrm>
              <a:off x="10991597" y="9013505"/>
              <a:ext cx="1866003" cy="2203086"/>
              <a:chOff x="11003802" y="9090394"/>
              <a:chExt cx="2412373" cy="2848155"/>
            </a:xfrm>
            <a:solidFill>
              <a:schemeClr val="tx2"/>
            </a:solidFill>
          </p:grpSpPr>
          <p:sp>
            <p:nvSpPr>
              <p:cNvPr id="47" name="Freeform 54"/>
              <p:cNvSpPr>
                <a:spLocks noChangeArrowheads="1"/>
              </p:cNvSpPr>
              <p:nvPr/>
            </p:nvSpPr>
            <p:spPr bwMode="auto">
              <a:xfrm>
                <a:off x="11003802" y="9090394"/>
                <a:ext cx="1210419" cy="2848155"/>
              </a:xfrm>
              <a:custGeom>
                <a:avLst/>
                <a:gdLst>
                  <a:gd name="T0" fmla="*/ 1640 w 1641"/>
                  <a:gd name="T1" fmla="*/ 3767 h 3856"/>
                  <a:gd name="T2" fmla="*/ 1640 w 1641"/>
                  <a:gd name="T3" fmla="*/ 3767 h 3856"/>
                  <a:gd name="T4" fmla="*/ 440 w 1641"/>
                  <a:gd name="T5" fmla="*/ 11 h 3856"/>
                  <a:gd name="T6" fmla="*/ 419 w 1641"/>
                  <a:gd name="T7" fmla="*/ 0 h 3856"/>
                  <a:gd name="T8" fmla="*/ 414 w 1641"/>
                  <a:gd name="T9" fmla="*/ 0 h 3856"/>
                  <a:gd name="T10" fmla="*/ 83 w 1641"/>
                  <a:gd name="T11" fmla="*/ 83 h 3856"/>
                  <a:gd name="T12" fmla="*/ 0 w 1641"/>
                  <a:gd name="T13" fmla="*/ 658 h 3856"/>
                  <a:gd name="T14" fmla="*/ 275 w 1641"/>
                  <a:gd name="T15" fmla="*/ 932 h 3856"/>
                  <a:gd name="T16" fmla="*/ 57 w 1641"/>
                  <a:gd name="T17" fmla="*/ 1149 h 3856"/>
                  <a:gd name="T18" fmla="*/ 1262 w 1641"/>
                  <a:gd name="T19" fmla="*/ 3855 h 3856"/>
                  <a:gd name="T20" fmla="*/ 1640 w 1641"/>
                  <a:gd name="T21" fmla="*/ 3855 h 3856"/>
                  <a:gd name="T22" fmla="*/ 1640 w 1641"/>
                  <a:gd name="T23" fmla="*/ 3767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1" h="3856">
                    <a:moveTo>
                      <a:pt x="1640" y="3767"/>
                    </a:moveTo>
                    <a:lnTo>
                      <a:pt x="1640" y="3767"/>
                    </a:lnTo>
                    <a:cubicBezTo>
                      <a:pt x="440" y="11"/>
                      <a:pt x="440" y="11"/>
                      <a:pt x="440" y="11"/>
                    </a:cubicBezTo>
                    <a:cubicBezTo>
                      <a:pt x="435" y="6"/>
                      <a:pt x="429" y="0"/>
                      <a:pt x="419" y="0"/>
                    </a:cubicBezTo>
                    <a:cubicBezTo>
                      <a:pt x="419" y="0"/>
                      <a:pt x="419" y="0"/>
                      <a:pt x="414" y="0"/>
                    </a:cubicBezTo>
                    <a:cubicBezTo>
                      <a:pt x="321" y="21"/>
                      <a:pt x="207" y="52"/>
                      <a:pt x="83" y="83"/>
                    </a:cubicBezTo>
                    <a:cubicBezTo>
                      <a:pt x="0" y="658"/>
                      <a:pt x="0" y="658"/>
                      <a:pt x="0" y="658"/>
                    </a:cubicBezTo>
                    <a:cubicBezTo>
                      <a:pt x="275" y="932"/>
                      <a:pt x="275" y="932"/>
                      <a:pt x="275" y="932"/>
                    </a:cubicBezTo>
                    <a:cubicBezTo>
                      <a:pt x="57" y="1149"/>
                      <a:pt x="57" y="1149"/>
                      <a:pt x="57" y="1149"/>
                    </a:cubicBezTo>
                    <a:cubicBezTo>
                      <a:pt x="1262" y="3855"/>
                      <a:pt x="1262" y="3855"/>
                      <a:pt x="1262" y="3855"/>
                    </a:cubicBezTo>
                    <a:cubicBezTo>
                      <a:pt x="1640" y="3855"/>
                      <a:pt x="1640" y="3855"/>
                      <a:pt x="1640" y="3855"/>
                    </a:cubicBezTo>
                    <a:lnTo>
                      <a:pt x="1640" y="3767"/>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8" name="Freeform 55"/>
              <p:cNvSpPr>
                <a:spLocks noChangeArrowheads="1"/>
              </p:cNvSpPr>
              <p:nvPr/>
            </p:nvSpPr>
            <p:spPr bwMode="auto">
              <a:xfrm>
                <a:off x="12214221" y="9090394"/>
                <a:ext cx="1201954" cy="2848155"/>
              </a:xfrm>
              <a:custGeom>
                <a:avLst/>
                <a:gdLst>
                  <a:gd name="T0" fmla="*/ 1351 w 1625"/>
                  <a:gd name="T1" fmla="*/ 932 h 3856"/>
                  <a:gd name="T2" fmla="*/ 1351 w 1625"/>
                  <a:gd name="T3" fmla="*/ 932 h 3856"/>
                  <a:gd name="T4" fmla="*/ 1624 w 1625"/>
                  <a:gd name="T5" fmla="*/ 658 h 3856"/>
                  <a:gd name="T6" fmla="*/ 1542 w 1625"/>
                  <a:gd name="T7" fmla="*/ 78 h 3856"/>
                  <a:gd name="T8" fmla="*/ 1222 w 1625"/>
                  <a:gd name="T9" fmla="*/ 0 h 3856"/>
                  <a:gd name="T10" fmla="*/ 1216 w 1625"/>
                  <a:gd name="T11" fmla="*/ 0 h 3856"/>
                  <a:gd name="T12" fmla="*/ 1201 w 1625"/>
                  <a:gd name="T13" fmla="*/ 16 h 3856"/>
                  <a:gd name="T14" fmla="*/ 0 w 1625"/>
                  <a:gd name="T15" fmla="*/ 3767 h 3856"/>
                  <a:gd name="T16" fmla="*/ 0 w 1625"/>
                  <a:gd name="T17" fmla="*/ 3855 h 3856"/>
                  <a:gd name="T18" fmla="*/ 378 w 1625"/>
                  <a:gd name="T19" fmla="*/ 3855 h 3856"/>
                  <a:gd name="T20" fmla="*/ 1578 w 1625"/>
                  <a:gd name="T21" fmla="*/ 1159 h 3856"/>
                  <a:gd name="T22" fmla="*/ 1351 w 1625"/>
                  <a:gd name="T23" fmla="*/ 932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25" h="3856">
                    <a:moveTo>
                      <a:pt x="1351" y="932"/>
                    </a:moveTo>
                    <a:lnTo>
                      <a:pt x="1351" y="932"/>
                    </a:lnTo>
                    <a:cubicBezTo>
                      <a:pt x="1624" y="658"/>
                      <a:pt x="1624" y="658"/>
                      <a:pt x="1624" y="658"/>
                    </a:cubicBezTo>
                    <a:cubicBezTo>
                      <a:pt x="1542" y="78"/>
                      <a:pt x="1542" y="78"/>
                      <a:pt x="1542" y="78"/>
                    </a:cubicBezTo>
                    <a:cubicBezTo>
                      <a:pt x="1361" y="31"/>
                      <a:pt x="1226" y="0"/>
                      <a:pt x="1222" y="0"/>
                    </a:cubicBezTo>
                    <a:cubicBezTo>
                      <a:pt x="1222" y="0"/>
                      <a:pt x="1222" y="0"/>
                      <a:pt x="1216" y="0"/>
                    </a:cubicBezTo>
                    <a:cubicBezTo>
                      <a:pt x="1211" y="0"/>
                      <a:pt x="1201" y="6"/>
                      <a:pt x="1201" y="16"/>
                    </a:cubicBezTo>
                    <a:cubicBezTo>
                      <a:pt x="0" y="3767"/>
                      <a:pt x="0" y="3767"/>
                      <a:pt x="0" y="3767"/>
                    </a:cubicBezTo>
                    <a:cubicBezTo>
                      <a:pt x="0" y="3855"/>
                      <a:pt x="0" y="3855"/>
                      <a:pt x="0" y="3855"/>
                    </a:cubicBezTo>
                    <a:cubicBezTo>
                      <a:pt x="378" y="3855"/>
                      <a:pt x="378" y="3855"/>
                      <a:pt x="378" y="3855"/>
                    </a:cubicBezTo>
                    <a:cubicBezTo>
                      <a:pt x="1578" y="1159"/>
                      <a:pt x="1578" y="1159"/>
                      <a:pt x="1578" y="1159"/>
                    </a:cubicBezTo>
                    <a:lnTo>
                      <a:pt x="1351" y="932"/>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grpSp>
        <p:sp>
          <p:nvSpPr>
            <p:cNvPr id="23" name="Freeform 56"/>
            <p:cNvSpPr>
              <a:spLocks noChangeArrowheads="1"/>
            </p:cNvSpPr>
            <p:nvPr/>
          </p:nvSpPr>
          <p:spPr bwMode="auto">
            <a:xfrm>
              <a:off x="10523461" y="10489867"/>
              <a:ext cx="294633" cy="726724"/>
            </a:xfrm>
            <a:custGeom>
              <a:avLst/>
              <a:gdLst>
                <a:gd name="T0" fmla="*/ 99 w 514"/>
                <a:gd name="T1" fmla="*/ 1273 h 1274"/>
                <a:gd name="T2" fmla="*/ 0 w 514"/>
                <a:gd name="T3" fmla="*/ 0 h 1274"/>
                <a:gd name="T4" fmla="*/ 513 w 514"/>
                <a:gd name="T5" fmla="*/ 1273 h 1274"/>
                <a:gd name="T6" fmla="*/ 99 w 514"/>
                <a:gd name="T7" fmla="*/ 1273 h 1274"/>
              </a:gdLst>
              <a:ahLst/>
              <a:cxnLst>
                <a:cxn ang="0">
                  <a:pos x="T0" y="T1"/>
                </a:cxn>
                <a:cxn ang="0">
                  <a:pos x="T2" y="T3"/>
                </a:cxn>
                <a:cxn ang="0">
                  <a:pos x="T4" y="T5"/>
                </a:cxn>
                <a:cxn ang="0">
                  <a:pos x="T6" y="T7"/>
                </a:cxn>
              </a:cxnLst>
              <a:rect l="0" t="0" r="r" b="b"/>
              <a:pathLst>
                <a:path w="514" h="1274">
                  <a:moveTo>
                    <a:pt x="99" y="1273"/>
                  </a:moveTo>
                  <a:lnTo>
                    <a:pt x="0" y="0"/>
                  </a:lnTo>
                  <a:lnTo>
                    <a:pt x="513" y="1273"/>
                  </a:lnTo>
                  <a:lnTo>
                    <a:pt x="99" y="1273"/>
                  </a:lnTo>
                </a:path>
              </a:pathLst>
            </a:custGeom>
            <a:solidFill>
              <a:srgbClr val="13131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4" name="Freeform 57"/>
            <p:cNvSpPr>
              <a:spLocks noChangeArrowheads="1"/>
            </p:cNvSpPr>
            <p:nvPr/>
          </p:nvSpPr>
          <p:spPr bwMode="auto">
            <a:xfrm>
              <a:off x="13004916" y="10489867"/>
              <a:ext cx="297905" cy="726724"/>
            </a:xfrm>
            <a:custGeom>
              <a:avLst/>
              <a:gdLst>
                <a:gd name="T0" fmla="*/ 420 w 519"/>
                <a:gd name="T1" fmla="*/ 1273 h 1274"/>
                <a:gd name="T2" fmla="*/ 518 w 519"/>
                <a:gd name="T3" fmla="*/ 0 h 1274"/>
                <a:gd name="T4" fmla="*/ 0 w 519"/>
                <a:gd name="T5" fmla="*/ 1273 h 1274"/>
                <a:gd name="T6" fmla="*/ 420 w 519"/>
                <a:gd name="T7" fmla="*/ 1273 h 1274"/>
              </a:gdLst>
              <a:ahLst/>
              <a:cxnLst>
                <a:cxn ang="0">
                  <a:pos x="T0" y="T1"/>
                </a:cxn>
                <a:cxn ang="0">
                  <a:pos x="T2" y="T3"/>
                </a:cxn>
                <a:cxn ang="0">
                  <a:pos x="T4" y="T5"/>
                </a:cxn>
                <a:cxn ang="0">
                  <a:pos x="T6" y="T7"/>
                </a:cxn>
              </a:cxnLst>
              <a:rect l="0" t="0" r="r" b="b"/>
              <a:pathLst>
                <a:path w="519" h="1274">
                  <a:moveTo>
                    <a:pt x="420" y="1273"/>
                  </a:moveTo>
                  <a:lnTo>
                    <a:pt x="518" y="0"/>
                  </a:lnTo>
                  <a:lnTo>
                    <a:pt x="0" y="1273"/>
                  </a:lnTo>
                  <a:lnTo>
                    <a:pt x="420" y="1273"/>
                  </a:lnTo>
                </a:path>
              </a:pathLst>
            </a:custGeom>
            <a:solidFill>
              <a:srgbClr val="010101"/>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5" name="Freeform 58"/>
            <p:cNvSpPr>
              <a:spLocks noChangeArrowheads="1"/>
            </p:cNvSpPr>
            <p:nvPr/>
          </p:nvSpPr>
          <p:spPr bwMode="auto">
            <a:xfrm>
              <a:off x="12428747" y="10696099"/>
              <a:ext cx="697295" cy="121122"/>
            </a:xfrm>
            <a:custGeom>
              <a:avLst/>
              <a:gdLst>
                <a:gd name="T0" fmla="*/ 1221 w 1222"/>
                <a:gd name="T1" fmla="*/ 207 h 208"/>
                <a:gd name="T2" fmla="*/ 0 w 1222"/>
                <a:gd name="T3" fmla="*/ 207 h 208"/>
                <a:gd name="T4" fmla="*/ 0 w 1222"/>
                <a:gd name="T5" fmla="*/ 0 h 208"/>
                <a:gd name="T6" fmla="*/ 1221 w 1222"/>
                <a:gd name="T7" fmla="*/ 0 h 208"/>
                <a:gd name="T8" fmla="*/ 1221 w 1222"/>
                <a:gd name="T9" fmla="*/ 207 h 208"/>
              </a:gdLst>
              <a:ahLst/>
              <a:cxnLst>
                <a:cxn ang="0">
                  <a:pos x="T0" y="T1"/>
                </a:cxn>
                <a:cxn ang="0">
                  <a:pos x="T2" y="T3"/>
                </a:cxn>
                <a:cxn ang="0">
                  <a:pos x="T4" y="T5"/>
                </a:cxn>
                <a:cxn ang="0">
                  <a:pos x="T6" y="T7"/>
                </a:cxn>
                <a:cxn ang="0">
                  <a:pos x="T8" y="T9"/>
                </a:cxn>
              </a:cxnLst>
              <a:rect l="0" t="0" r="r" b="b"/>
              <a:pathLst>
                <a:path w="1222" h="208">
                  <a:moveTo>
                    <a:pt x="1221" y="207"/>
                  </a:moveTo>
                  <a:lnTo>
                    <a:pt x="0" y="207"/>
                  </a:lnTo>
                  <a:lnTo>
                    <a:pt x="0" y="0"/>
                  </a:lnTo>
                  <a:lnTo>
                    <a:pt x="1221" y="0"/>
                  </a:lnTo>
                  <a:lnTo>
                    <a:pt x="1221" y="207"/>
                  </a:lnTo>
                </a:path>
              </a:pathLst>
            </a:custGeom>
            <a:solidFill>
              <a:srgbClr val="010101"/>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6" name="Freeform 59"/>
            <p:cNvSpPr>
              <a:spLocks noChangeArrowheads="1"/>
            </p:cNvSpPr>
            <p:nvPr/>
          </p:nvSpPr>
          <p:spPr bwMode="auto">
            <a:xfrm>
              <a:off x="11417176" y="8836733"/>
              <a:ext cx="1018118" cy="294618"/>
            </a:xfrm>
            <a:custGeom>
              <a:avLst/>
              <a:gdLst>
                <a:gd name="T0" fmla="*/ 890 w 1781"/>
                <a:gd name="T1" fmla="*/ 517 h 518"/>
                <a:gd name="T2" fmla="*/ 0 w 1781"/>
                <a:gd name="T3" fmla="*/ 0 h 518"/>
                <a:gd name="T4" fmla="*/ 1780 w 1781"/>
                <a:gd name="T5" fmla="*/ 0 h 518"/>
                <a:gd name="T6" fmla="*/ 890 w 1781"/>
                <a:gd name="T7" fmla="*/ 517 h 518"/>
              </a:gdLst>
              <a:ahLst/>
              <a:cxnLst>
                <a:cxn ang="0">
                  <a:pos x="T0" y="T1"/>
                </a:cxn>
                <a:cxn ang="0">
                  <a:pos x="T2" y="T3"/>
                </a:cxn>
                <a:cxn ang="0">
                  <a:pos x="T4" y="T5"/>
                </a:cxn>
                <a:cxn ang="0">
                  <a:pos x="T6" y="T7"/>
                </a:cxn>
              </a:cxnLst>
              <a:rect l="0" t="0" r="r" b="b"/>
              <a:pathLst>
                <a:path w="1781" h="518">
                  <a:moveTo>
                    <a:pt x="890" y="517"/>
                  </a:moveTo>
                  <a:lnTo>
                    <a:pt x="0" y="0"/>
                  </a:lnTo>
                  <a:lnTo>
                    <a:pt x="1780" y="0"/>
                  </a:lnTo>
                  <a:lnTo>
                    <a:pt x="890" y="517"/>
                  </a:lnTo>
                </a:path>
              </a:pathLst>
            </a:custGeom>
            <a:solidFill>
              <a:srgbClr val="B3B3B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7" name="Freeform 60"/>
            <p:cNvSpPr>
              <a:spLocks noChangeArrowheads="1"/>
            </p:cNvSpPr>
            <p:nvPr/>
          </p:nvSpPr>
          <p:spPr bwMode="auto">
            <a:xfrm>
              <a:off x="11034156" y="6519074"/>
              <a:ext cx="1793981" cy="2186718"/>
            </a:xfrm>
            <a:custGeom>
              <a:avLst/>
              <a:gdLst>
                <a:gd name="T0" fmla="*/ 2950 w 3142"/>
                <a:gd name="T1" fmla="*/ 1748 h 3829"/>
                <a:gd name="T2" fmla="*/ 2950 w 3142"/>
                <a:gd name="T3" fmla="*/ 1748 h 3829"/>
                <a:gd name="T4" fmla="*/ 1568 w 3142"/>
                <a:gd name="T5" fmla="*/ 0 h 3829"/>
                <a:gd name="T6" fmla="*/ 192 w 3142"/>
                <a:gd name="T7" fmla="*/ 1748 h 3829"/>
                <a:gd name="T8" fmla="*/ 560 w 3142"/>
                <a:gd name="T9" fmla="*/ 2437 h 3829"/>
                <a:gd name="T10" fmla="*/ 1191 w 3142"/>
                <a:gd name="T11" fmla="*/ 3823 h 3829"/>
                <a:gd name="T12" fmla="*/ 1951 w 3142"/>
                <a:gd name="T13" fmla="*/ 3828 h 3829"/>
                <a:gd name="T14" fmla="*/ 2531 w 3142"/>
                <a:gd name="T15" fmla="*/ 2488 h 3829"/>
                <a:gd name="T16" fmla="*/ 2950 w 3142"/>
                <a:gd name="T17" fmla="*/ 1748 h 3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2" h="3829">
                  <a:moveTo>
                    <a:pt x="2950" y="1748"/>
                  </a:moveTo>
                  <a:lnTo>
                    <a:pt x="2950" y="1748"/>
                  </a:lnTo>
                  <a:cubicBezTo>
                    <a:pt x="3141" y="890"/>
                    <a:pt x="2546" y="0"/>
                    <a:pt x="1568" y="0"/>
                  </a:cubicBezTo>
                  <a:cubicBezTo>
                    <a:pt x="596" y="0"/>
                    <a:pt x="0" y="890"/>
                    <a:pt x="192" y="1748"/>
                  </a:cubicBezTo>
                  <a:cubicBezTo>
                    <a:pt x="249" y="2023"/>
                    <a:pt x="389" y="2256"/>
                    <a:pt x="560" y="2437"/>
                  </a:cubicBezTo>
                  <a:cubicBezTo>
                    <a:pt x="1077" y="2980"/>
                    <a:pt x="1191" y="3823"/>
                    <a:pt x="1191" y="3823"/>
                  </a:cubicBezTo>
                  <a:cubicBezTo>
                    <a:pt x="1951" y="3828"/>
                    <a:pt x="1951" y="3828"/>
                    <a:pt x="1951" y="3828"/>
                  </a:cubicBezTo>
                  <a:cubicBezTo>
                    <a:pt x="1951" y="3828"/>
                    <a:pt x="1982" y="3057"/>
                    <a:pt x="2531" y="2488"/>
                  </a:cubicBezTo>
                  <a:cubicBezTo>
                    <a:pt x="2717" y="2291"/>
                    <a:pt x="2883" y="2048"/>
                    <a:pt x="2950" y="1748"/>
                  </a:cubicBezTo>
                </a:path>
              </a:pathLst>
            </a:custGeom>
            <a:solidFill>
              <a:srgbClr val="FDB81C"/>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8" name="Freeform 61"/>
            <p:cNvSpPr>
              <a:spLocks noChangeArrowheads="1"/>
            </p:cNvSpPr>
            <p:nvPr/>
          </p:nvSpPr>
          <p:spPr bwMode="auto">
            <a:xfrm>
              <a:off x="11034156" y="6519074"/>
              <a:ext cx="896990" cy="2186718"/>
            </a:xfrm>
            <a:custGeom>
              <a:avLst/>
              <a:gdLst>
                <a:gd name="T0" fmla="*/ 1568 w 1569"/>
                <a:gd name="T1" fmla="*/ 0 h 3824"/>
                <a:gd name="T2" fmla="*/ 1568 w 1569"/>
                <a:gd name="T3" fmla="*/ 0 h 3824"/>
                <a:gd name="T4" fmla="*/ 192 w 1569"/>
                <a:gd name="T5" fmla="*/ 1748 h 3824"/>
                <a:gd name="T6" fmla="*/ 560 w 1569"/>
                <a:gd name="T7" fmla="*/ 2437 h 3824"/>
                <a:gd name="T8" fmla="*/ 1191 w 1569"/>
                <a:gd name="T9" fmla="*/ 3823 h 3824"/>
                <a:gd name="T10" fmla="*/ 1568 w 1569"/>
                <a:gd name="T11" fmla="*/ 3823 h 3824"/>
                <a:gd name="T12" fmla="*/ 1568 w 1569"/>
                <a:gd name="T13" fmla="*/ 0 h 3824"/>
              </a:gdLst>
              <a:ahLst/>
              <a:cxnLst>
                <a:cxn ang="0">
                  <a:pos x="T0" y="T1"/>
                </a:cxn>
                <a:cxn ang="0">
                  <a:pos x="T2" y="T3"/>
                </a:cxn>
                <a:cxn ang="0">
                  <a:pos x="T4" y="T5"/>
                </a:cxn>
                <a:cxn ang="0">
                  <a:pos x="T6" y="T7"/>
                </a:cxn>
                <a:cxn ang="0">
                  <a:pos x="T8" y="T9"/>
                </a:cxn>
                <a:cxn ang="0">
                  <a:pos x="T10" y="T11"/>
                </a:cxn>
                <a:cxn ang="0">
                  <a:pos x="T12" y="T13"/>
                </a:cxn>
              </a:cxnLst>
              <a:rect l="0" t="0" r="r" b="b"/>
              <a:pathLst>
                <a:path w="1569" h="3824">
                  <a:moveTo>
                    <a:pt x="1568" y="0"/>
                  </a:moveTo>
                  <a:lnTo>
                    <a:pt x="1568" y="0"/>
                  </a:lnTo>
                  <a:cubicBezTo>
                    <a:pt x="596" y="0"/>
                    <a:pt x="0" y="890"/>
                    <a:pt x="192" y="1748"/>
                  </a:cubicBezTo>
                  <a:cubicBezTo>
                    <a:pt x="249" y="2023"/>
                    <a:pt x="389" y="2256"/>
                    <a:pt x="560" y="2437"/>
                  </a:cubicBezTo>
                  <a:cubicBezTo>
                    <a:pt x="1082" y="2980"/>
                    <a:pt x="1191" y="3823"/>
                    <a:pt x="1191" y="3823"/>
                  </a:cubicBezTo>
                  <a:cubicBezTo>
                    <a:pt x="1568" y="3823"/>
                    <a:pt x="1568" y="3823"/>
                    <a:pt x="1568" y="3823"/>
                  </a:cubicBezTo>
                  <a:lnTo>
                    <a:pt x="1568" y="0"/>
                  </a:lnTo>
                </a:path>
              </a:pathLst>
            </a:custGeom>
            <a:solidFill>
              <a:srgbClr val="FEDE3B"/>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9" name="Freeform 62"/>
            <p:cNvSpPr>
              <a:spLocks noChangeArrowheads="1"/>
            </p:cNvSpPr>
            <p:nvPr/>
          </p:nvSpPr>
          <p:spPr bwMode="auto">
            <a:xfrm>
              <a:off x="11263315" y="6672931"/>
              <a:ext cx="1338938" cy="654705"/>
            </a:xfrm>
            <a:custGeom>
              <a:avLst/>
              <a:gdLst>
                <a:gd name="T0" fmla="*/ 201 w 2345"/>
                <a:gd name="T1" fmla="*/ 958 h 1145"/>
                <a:gd name="T2" fmla="*/ 201 w 2345"/>
                <a:gd name="T3" fmla="*/ 958 h 1145"/>
                <a:gd name="T4" fmla="*/ 1169 w 2345"/>
                <a:gd name="T5" fmla="*/ 606 h 1145"/>
                <a:gd name="T6" fmla="*/ 2142 w 2345"/>
                <a:gd name="T7" fmla="*/ 958 h 1145"/>
                <a:gd name="T8" fmla="*/ 2292 w 2345"/>
                <a:gd name="T9" fmla="*/ 1144 h 1145"/>
                <a:gd name="T10" fmla="*/ 2054 w 2345"/>
                <a:gd name="T11" fmla="*/ 352 h 1145"/>
                <a:gd name="T12" fmla="*/ 1169 w 2345"/>
                <a:gd name="T13" fmla="*/ 0 h 1145"/>
                <a:gd name="T14" fmla="*/ 290 w 2345"/>
                <a:gd name="T15" fmla="*/ 352 h 1145"/>
                <a:gd name="T16" fmla="*/ 51 w 2345"/>
                <a:gd name="T17" fmla="*/ 1144 h 1145"/>
                <a:gd name="T18" fmla="*/ 201 w 2345"/>
                <a:gd name="T19" fmla="*/ 958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5" h="1145">
                  <a:moveTo>
                    <a:pt x="201" y="958"/>
                  </a:moveTo>
                  <a:lnTo>
                    <a:pt x="201" y="958"/>
                  </a:lnTo>
                  <a:cubicBezTo>
                    <a:pt x="434" y="730"/>
                    <a:pt x="781" y="606"/>
                    <a:pt x="1169" y="606"/>
                  </a:cubicBezTo>
                  <a:cubicBezTo>
                    <a:pt x="1562" y="606"/>
                    <a:pt x="1904" y="730"/>
                    <a:pt x="2142" y="958"/>
                  </a:cubicBezTo>
                  <a:cubicBezTo>
                    <a:pt x="2199" y="1015"/>
                    <a:pt x="2251" y="1076"/>
                    <a:pt x="2292" y="1144"/>
                  </a:cubicBezTo>
                  <a:cubicBezTo>
                    <a:pt x="2344" y="864"/>
                    <a:pt x="2255" y="575"/>
                    <a:pt x="2054" y="352"/>
                  </a:cubicBezTo>
                  <a:cubicBezTo>
                    <a:pt x="1837" y="125"/>
                    <a:pt x="1526" y="0"/>
                    <a:pt x="1169" y="0"/>
                  </a:cubicBezTo>
                  <a:cubicBezTo>
                    <a:pt x="817" y="0"/>
                    <a:pt x="502" y="125"/>
                    <a:pt x="290" y="352"/>
                  </a:cubicBezTo>
                  <a:cubicBezTo>
                    <a:pt x="88" y="570"/>
                    <a:pt x="0" y="864"/>
                    <a:pt x="51" y="1144"/>
                  </a:cubicBezTo>
                  <a:cubicBezTo>
                    <a:pt x="93" y="1076"/>
                    <a:pt x="145" y="1015"/>
                    <a:pt x="201" y="958"/>
                  </a:cubicBezTo>
                </a:path>
              </a:pathLst>
            </a:custGeom>
            <a:solidFill>
              <a:srgbClr val="FEDE3B"/>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0" name="Freeform 63"/>
            <p:cNvSpPr>
              <a:spLocks noChangeArrowheads="1"/>
            </p:cNvSpPr>
            <p:nvPr/>
          </p:nvSpPr>
          <p:spPr bwMode="auto">
            <a:xfrm>
              <a:off x="11263315" y="6672931"/>
              <a:ext cx="667831" cy="654705"/>
            </a:xfrm>
            <a:custGeom>
              <a:avLst/>
              <a:gdLst>
                <a:gd name="T0" fmla="*/ 1169 w 1170"/>
                <a:gd name="T1" fmla="*/ 0 h 1145"/>
                <a:gd name="T2" fmla="*/ 1169 w 1170"/>
                <a:gd name="T3" fmla="*/ 0 h 1145"/>
                <a:gd name="T4" fmla="*/ 290 w 1170"/>
                <a:gd name="T5" fmla="*/ 358 h 1145"/>
                <a:gd name="T6" fmla="*/ 51 w 1170"/>
                <a:gd name="T7" fmla="*/ 1144 h 1145"/>
                <a:gd name="T8" fmla="*/ 201 w 1170"/>
                <a:gd name="T9" fmla="*/ 958 h 1145"/>
                <a:gd name="T10" fmla="*/ 1169 w 1170"/>
                <a:gd name="T11" fmla="*/ 606 h 1145"/>
                <a:gd name="T12" fmla="*/ 1169 w 1170"/>
                <a:gd name="T13" fmla="*/ 0 h 1145"/>
              </a:gdLst>
              <a:ahLst/>
              <a:cxnLst>
                <a:cxn ang="0">
                  <a:pos x="T0" y="T1"/>
                </a:cxn>
                <a:cxn ang="0">
                  <a:pos x="T2" y="T3"/>
                </a:cxn>
                <a:cxn ang="0">
                  <a:pos x="T4" y="T5"/>
                </a:cxn>
                <a:cxn ang="0">
                  <a:pos x="T6" y="T7"/>
                </a:cxn>
                <a:cxn ang="0">
                  <a:pos x="T8" y="T9"/>
                </a:cxn>
                <a:cxn ang="0">
                  <a:pos x="T10" y="T11"/>
                </a:cxn>
                <a:cxn ang="0">
                  <a:pos x="T12" y="T13"/>
                </a:cxn>
              </a:cxnLst>
              <a:rect l="0" t="0" r="r" b="b"/>
              <a:pathLst>
                <a:path w="1170" h="1145">
                  <a:moveTo>
                    <a:pt x="1169" y="0"/>
                  </a:moveTo>
                  <a:lnTo>
                    <a:pt x="1169" y="0"/>
                  </a:lnTo>
                  <a:cubicBezTo>
                    <a:pt x="812" y="0"/>
                    <a:pt x="502" y="129"/>
                    <a:pt x="290" y="358"/>
                  </a:cubicBezTo>
                  <a:cubicBezTo>
                    <a:pt x="88" y="575"/>
                    <a:pt x="0" y="864"/>
                    <a:pt x="51" y="1144"/>
                  </a:cubicBezTo>
                  <a:cubicBezTo>
                    <a:pt x="93" y="1076"/>
                    <a:pt x="140" y="1015"/>
                    <a:pt x="201" y="958"/>
                  </a:cubicBezTo>
                  <a:cubicBezTo>
                    <a:pt x="434" y="735"/>
                    <a:pt x="776" y="606"/>
                    <a:pt x="1169" y="606"/>
                  </a:cubicBezTo>
                  <a:lnTo>
                    <a:pt x="1169" y="0"/>
                  </a:lnTo>
                </a:path>
              </a:pathLst>
            </a:custGeom>
            <a:solidFill>
              <a:srgbClr val="F8F0B2"/>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1" name="Freeform 64"/>
            <p:cNvSpPr>
              <a:spLocks noChangeArrowheads="1"/>
            </p:cNvSpPr>
            <p:nvPr/>
          </p:nvSpPr>
          <p:spPr bwMode="auto">
            <a:xfrm>
              <a:off x="11384439" y="7334184"/>
              <a:ext cx="1096686" cy="1371608"/>
            </a:xfrm>
            <a:custGeom>
              <a:avLst/>
              <a:gdLst>
                <a:gd name="T0" fmla="*/ 709 w 1921"/>
                <a:gd name="T1" fmla="*/ 2396 h 2397"/>
                <a:gd name="T2" fmla="*/ 709 w 1921"/>
                <a:gd name="T3" fmla="*/ 2396 h 2397"/>
                <a:gd name="T4" fmla="*/ 1196 w 1921"/>
                <a:gd name="T5" fmla="*/ 2396 h 2397"/>
                <a:gd name="T6" fmla="*/ 1273 w 1921"/>
                <a:gd name="T7" fmla="*/ 1977 h 2397"/>
                <a:gd name="T8" fmla="*/ 1718 w 1921"/>
                <a:gd name="T9" fmla="*/ 668 h 2397"/>
                <a:gd name="T10" fmla="*/ 1904 w 1921"/>
                <a:gd name="T11" fmla="*/ 280 h 2397"/>
                <a:gd name="T12" fmla="*/ 1200 w 1921"/>
                <a:gd name="T13" fmla="*/ 0 h 2397"/>
                <a:gd name="T14" fmla="*/ 957 w 1921"/>
                <a:gd name="T15" fmla="*/ 6 h 2397"/>
                <a:gd name="T16" fmla="*/ 719 w 1921"/>
                <a:gd name="T17" fmla="*/ 0 h 2397"/>
                <a:gd name="T18" fmla="*/ 16 w 1921"/>
                <a:gd name="T19" fmla="*/ 280 h 2397"/>
                <a:gd name="T20" fmla="*/ 155 w 1921"/>
                <a:gd name="T21" fmla="*/ 627 h 2397"/>
                <a:gd name="T22" fmla="*/ 632 w 1921"/>
                <a:gd name="T23" fmla="*/ 1956 h 2397"/>
                <a:gd name="T24" fmla="*/ 709 w 1921"/>
                <a:gd name="T25" fmla="*/ 2396 h 2397"/>
                <a:gd name="T26" fmla="*/ 93 w 1921"/>
                <a:gd name="T27" fmla="*/ 300 h 2397"/>
                <a:gd name="T28" fmla="*/ 93 w 1921"/>
                <a:gd name="T29" fmla="*/ 300 h 2397"/>
                <a:gd name="T30" fmla="*/ 719 w 1921"/>
                <a:gd name="T31" fmla="*/ 88 h 2397"/>
                <a:gd name="T32" fmla="*/ 957 w 1921"/>
                <a:gd name="T33" fmla="*/ 88 h 2397"/>
                <a:gd name="T34" fmla="*/ 1196 w 1921"/>
                <a:gd name="T35" fmla="*/ 88 h 2397"/>
                <a:gd name="T36" fmla="*/ 1821 w 1921"/>
                <a:gd name="T37" fmla="*/ 300 h 2397"/>
                <a:gd name="T38" fmla="*/ 1666 w 1921"/>
                <a:gd name="T39" fmla="*/ 621 h 2397"/>
                <a:gd name="T40" fmla="*/ 1231 w 1921"/>
                <a:gd name="T41" fmla="*/ 1838 h 2397"/>
                <a:gd name="T42" fmla="*/ 1206 w 1921"/>
                <a:gd name="T43" fmla="*/ 1397 h 2397"/>
                <a:gd name="T44" fmla="*/ 947 w 1921"/>
                <a:gd name="T45" fmla="*/ 590 h 2397"/>
                <a:gd name="T46" fmla="*/ 694 w 1921"/>
                <a:gd name="T47" fmla="*/ 1382 h 2397"/>
                <a:gd name="T48" fmla="*/ 673 w 1921"/>
                <a:gd name="T49" fmla="*/ 1842 h 2397"/>
                <a:gd name="T50" fmla="*/ 207 w 1921"/>
                <a:gd name="T51" fmla="*/ 580 h 2397"/>
                <a:gd name="T52" fmla="*/ 93 w 1921"/>
                <a:gd name="T53" fmla="*/ 300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1" h="2397">
                  <a:moveTo>
                    <a:pt x="709" y="2396"/>
                  </a:moveTo>
                  <a:lnTo>
                    <a:pt x="709" y="2396"/>
                  </a:lnTo>
                  <a:cubicBezTo>
                    <a:pt x="1196" y="2396"/>
                    <a:pt x="1196" y="2396"/>
                    <a:pt x="1196" y="2396"/>
                  </a:cubicBezTo>
                  <a:cubicBezTo>
                    <a:pt x="1273" y="1977"/>
                    <a:pt x="1273" y="1977"/>
                    <a:pt x="1273" y="1977"/>
                  </a:cubicBezTo>
                  <a:cubicBezTo>
                    <a:pt x="1314" y="1672"/>
                    <a:pt x="1418" y="962"/>
                    <a:pt x="1718" y="668"/>
                  </a:cubicBezTo>
                  <a:cubicBezTo>
                    <a:pt x="1858" y="529"/>
                    <a:pt x="1920" y="404"/>
                    <a:pt x="1904" y="280"/>
                  </a:cubicBezTo>
                  <a:cubicBezTo>
                    <a:pt x="1868" y="21"/>
                    <a:pt x="1547" y="0"/>
                    <a:pt x="1200" y="0"/>
                  </a:cubicBezTo>
                  <a:cubicBezTo>
                    <a:pt x="957" y="6"/>
                    <a:pt x="957" y="6"/>
                    <a:pt x="957" y="6"/>
                  </a:cubicBezTo>
                  <a:cubicBezTo>
                    <a:pt x="719" y="0"/>
                    <a:pt x="719" y="0"/>
                    <a:pt x="719" y="0"/>
                  </a:cubicBezTo>
                  <a:cubicBezTo>
                    <a:pt x="367" y="0"/>
                    <a:pt x="52" y="21"/>
                    <a:pt x="16" y="280"/>
                  </a:cubicBezTo>
                  <a:cubicBezTo>
                    <a:pt x="0" y="399"/>
                    <a:pt x="47" y="523"/>
                    <a:pt x="155" y="627"/>
                  </a:cubicBezTo>
                  <a:cubicBezTo>
                    <a:pt x="461" y="932"/>
                    <a:pt x="580" y="1641"/>
                    <a:pt x="632" y="1956"/>
                  </a:cubicBezTo>
                  <a:lnTo>
                    <a:pt x="709" y="2396"/>
                  </a:lnTo>
                  <a:close/>
                  <a:moveTo>
                    <a:pt x="93" y="300"/>
                  </a:moveTo>
                  <a:lnTo>
                    <a:pt x="93" y="300"/>
                  </a:lnTo>
                  <a:cubicBezTo>
                    <a:pt x="124" y="125"/>
                    <a:pt x="336" y="88"/>
                    <a:pt x="719" y="88"/>
                  </a:cubicBezTo>
                  <a:cubicBezTo>
                    <a:pt x="957" y="88"/>
                    <a:pt x="957" y="88"/>
                    <a:pt x="957" y="88"/>
                  </a:cubicBezTo>
                  <a:cubicBezTo>
                    <a:pt x="1196" y="88"/>
                    <a:pt x="1196" y="88"/>
                    <a:pt x="1196" y="88"/>
                  </a:cubicBezTo>
                  <a:cubicBezTo>
                    <a:pt x="1583" y="88"/>
                    <a:pt x="1795" y="125"/>
                    <a:pt x="1821" y="300"/>
                  </a:cubicBezTo>
                  <a:cubicBezTo>
                    <a:pt x="1837" y="399"/>
                    <a:pt x="1785" y="502"/>
                    <a:pt x="1666" y="621"/>
                  </a:cubicBezTo>
                  <a:cubicBezTo>
                    <a:pt x="1392" y="895"/>
                    <a:pt x="1283" y="1486"/>
                    <a:pt x="1231" y="1838"/>
                  </a:cubicBezTo>
                  <a:cubicBezTo>
                    <a:pt x="1216" y="1744"/>
                    <a:pt x="1196" y="1599"/>
                    <a:pt x="1206" y="1397"/>
                  </a:cubicBezTo>
                  <a:cubicBezTo>
                    <a:pt x="1242" y="694"/>
                    <a:pt x="1087" y="590"/>
                    <a:pt x="947" y="590"/>
                  </a:cubicBezTo>
                  <a:cubicBezTo>
                    <a:pt x="797" y="590"/>
                    <a:pt x="663" y="699"/>
                    <a:pt x="694" y="1382"/>
                  </a:cubicBezTo>
                  <a:cubicBezTo>
                    <a:pt x="704" y="1599"/>
                    <a:pt x="688" y="1749"/>
                    <a:pt x="673" y="1842"/>
                  </a:cubicBezTo>
                  <a:cubicBezTo>
                    <a:pt x="616" y="1480"/>
                    <a:pt x="497" y="875"/>
                    <a:pt x="207" y="580"/>
                  </a:cubicBezTo>
                  <a:cubicBezTo>
                    <a:pt x="119" y="492"/>
                    <a:pt x="78" y="399"/>
                    <a:pt x="93" y="300"/>
                  </a:cubicBezTo>
                  <a:close/>
                </a:path>
              </a:pathLst>
            </a:custGeom>
            <a:solidFill>
              <a:srgbClr val="F78D1E"/>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2" name="Freeform 65"/>
            <p:cNvSpPr>
              <a:spLocks noChangeArrowheads="1"/>
            </p:cNvSpPr>
            <p:nvPr/>
          </p:nvSpPr>
          <p:spPr bwMode="auto">
            <a:xfrm>
              <a:off x="11034156" y="6519074"/>
              <a:ext cx="1793981" cy="2186718"/>
            </a:xfrm>
            <a:custGeom>
              <a:avLst/>
              <a:gdLst>
                <a:gd name="T0" fmla="*/ 1568 w 3142"/>
                <a:gd name="T1" fmla="*/ 0 h 3829"/>
                <a:gd name="T2" fmla="*/ 1568 w 3142"/>
                <a:gd name="T3" fmla="*/ 0 h 3829"/>
                <a:gd name="T4" fmla="*/ 192 w 3142"/>
                <a:gd name="T5" fmla="*/ 1748 h 3829"/>
                <a:gd name="T6" fmla="*/ 560 w 3142"/>
                <a:gd name="T7" fmla="*/ 2437 h 3829"/>
                <a:gd name="T8" fmla="*/ 1191 w 3142"/>
                <a:gd name="T9" fmla="*/ 3818 h 3829"/>
                <a:gd name="T10" fmla="*/ 1951 w 3142"/>
                <a:gd name="T11" fmla="*/ 3828 h 3829"/>
                <a:gd name="T12" fmla="*/ 2531 w 3142"/>
                <a:gd name="T13" fmla="*/ 2488 h 3829"/>
                <a:gd name="T14" fmla="*/ 2950 w 3142"/>
                <a:gd name="T15" fmla="*/ 1748 h 3829"/>
                <a:gd name="T16" fmla="*/ 1568 w 3142"/>
                <a:gd name="T17" fmla="*/ 0 h 3829"/>
                <a:gd name="T18" fmla="*/ 2877 w 3142"/>
                <a:gd name="T19" fmla="*/ 1733 h 3829"/>
                <a:gd name="T20" fmla="*/ 2877 w 3142"/>
                <a:gd name="T21" fmla="*/ 1733 h 3829"/>
                <a:gd name="T22" fmla="*/ 2479 w 3142"/>
                <a:gd name="T23" fmla="*/ 2437 h 3829"/>
                <a:gd name="T24" fmla="*/ 1894 w 3142"/>
                <a:gd name="T25" fmla="*/ 3771 h 3829"/>
                <a:gd name="T26" fmla="*/ 1243 w 3142"/>
                <a:gd name="T27" fmla="*/ 3766 h 3829"/>
                <a:gd name="T28" fmla="*/ 611 w 3142"/>
                <a:gd name="T29" fmla="*/ 2389 h 3829"/>
                <a:gd name="T30" fmla="*/ 259 w 3142"/>
                <a:gd name="T31" fmla="*/ 1733 h 3829"/>
                <a:gd name="T32" fmla="*/ 529 w 3142"/>
                <a:gd name="T33" fmla="*/ 558 h 3829"/>
                <a:gd name="T34" fmla="*/ 1568 w 3142"/>
                <a:gd name="T35" fmla="*/ 72 h 3829"/>
                <a:gd name="T36" fmla="*/ 2608 w 3142"/>
                <a:gd name="T37" fmla="*/ 558 h 3829"/>
                <a:gd name="T38" fmla="*/ 2877 w 3142"/>
                <a:gd name="T39" fmla="*/ 1733 h 3829"/>
                <a:gd name="T40" fmla="*/ 1568 w 3142"/>
                <a:gd name="T41" fmla="*/ 0 h 3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42" h="3829">
                  <a:moveTo>
                    <a:pt x="1568" y="0"/>
                  </a:moveTo>
                  <a:lnTo>
                    <a:pt x="1568" y="0"/>
                  </a:lnTo>
                  <a:cubicBezTo>
                    <a:pt x="596" y="0"/>
                    <a:pt x="0" y="890"/>
                    <a:pt x="192" y="1748"/>
                  </a:cubicBezTo>
                  <a:cubicBezTo>
                    <a:pt x="249" y="2023"/>
                    <a:pt x="389" y="2256"/>
                    <a:pt x="560" y="2437"/>
                  </a:cubicBezTo>
                  <a:cubicBezTo>
                    <a:pt x="1082" y="2980"/>
                    <a:pt x="1191" y="3818"/>
                    <a:pt x="1191" y="3818"/>
                  </a:cubicBezTo>
                  <a:cubicBezTo>
                    <a:pt x="1951" y="3828"/>
                    <a:pt x="1951" y="3828"/>
                    <a:pt x="1951" y="3828"/>
                  </a:cubicBezTo>
                  <a:cubicBezTo>
                    <a:pt x="1951" y="3828"/>
                    <a:pt x="1982" y="3057"/>
                    <a:pt x="2531" y="2488"/>
                  </a:cubicBezTo>
                  <a:cubicBezTo>
                    <a:pt x="2717" y="2291"/>
                    <a:pt x="2883" y="2048"/>
                    <a:pt x="2950" y="1748"/>
                  </a:cubicBezTo>
                  <a:cubicBezTo>
                    <a:pt x="3141" y="890"/>
                    <a:pt x="2546" y="0"/>
                    <a:pt x="1568" y="0"/>
                  </a:cubicBezTo>
                  <a:lnTo>
                    <a:pt x="2877" y="1733"/>
                  </a:lnTo>
                  <a:lnTo>
                    <a:pt x="2877" y="1733"/>
                  </a:lnTo>
                  <a:cubicBezTo>
                    <a:pt x="2825" y="1987"/>
                    <a:pt x="2691" y="2214"/>
                    <a:pt x="2479" y="2437"/>
                  </a:cubicBezTo>
                  <a:cubicBezTo>
                    <a:pt x="2003" y="2928"/>
                    <a:pt x="1884" y="3590"/>
                    <a:pt x="1894" y="3771"/>
                  </a:cubicBezTo>
                  <a:cubicBezTo>
                    <a:pt x="1243" y="3766"/>
                    <a:pt x="1243" y="3766"/>
                    <a:pt x="1243" y="3766"/>
                  </a:cubicBezTo>
                  <a:cubicBezTo>
                    <a:pt x="1237" y="3585"/>
                    <a:pt x="1066" y="2861"/>
                    <a:pt x="611" y="2389"/>
                  </a:cubicBezTo>
                  <a:cubicBezTo>
                    <a:pt x="435" y="2204"/>
                    <a:pt x="316" y="1981"/>
                    <a:pt x="259" y="1733"/>
                  </a:cubicBezTo>
                  <a:cubicBezTo>
                    <a:pt x="171" y="1319"/>
                    <a:pt x="269" y="884"/>
                    <a:pt x="529" y="558"/>
                  </a:cubicBezTo>
                  <a:cubicBezTo>
                    <a:pt x="782" y="248"/>
                    <a:pt x="1149" y="72"/>
                    <a:pt x="1568" y="72"/>
                  </a:cubicBezTo>
                  <a:cubicBezTo>
                    <a:pt x="1988" y="72"/>
                    <a:pt x="2360" y="248"/>
                    <a:pt x="2608" y="558"/>
                  </a:cubicBezTo>
                  <a:cubicBezTo>
                    <a:pt x="2867" y="884"/>
                    <a:pt x="2970" y="1319"/>
                    <a:pt x="2877" y="1733"/>
                  </a:cubicBezTo>
                  <a:lnTo>
                    <a:pt x="1568" y="0"/>
                  </a:lnTo>
                </a:path>
              </a:pathLst>
            </a:custGeom>
            <a:solidFill>
              <a:srgbClr val="F0F0F2"/>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3" name="Freeform 66"/>
            <p:cNvSpPr>
              <a:spLocks noChangeArrowheads="1"/>
            </p:cNvSpPr>
            <p:nvPr/>
          </p:nvSpPr>
          <p:spPr bwMode="auto">
            <a:xfrm>
              <a:off x="11692165" y="8663238"/>
              <a:ext cx="471411" cy="389549"/>
            </a:xfrm>
            <a:custGeom>
              <a:avLst/>
              <a:gdLst>
                <a:gd name="T0" fmla="*/ 823 w 824"/>
                <a:gd name="T1" fmla="*/ 249 h 684"/>
                <a:gd name="T2" fmla="*/ 823 w 824"/>
                <a:gd name="T3" fmla="*/ 249 h 684"/>
                <a:gd name="T4" fmla="*/ 792 w 824"/>
                <a:gd name="T5" fmla="*/ 171 h 684"/>
                <a:gd name="T6" fmla="*/ 823 w 824"/>
                <a:gd name="T7" fmla="*/ 104 h 684"/>
                <a:gd name="T8" fmla="*/ 725 w 824"/>
                <a:gd name="T9" fmla="*/ 0 h 684"/>
                <a:gd name="T10" fmla="*/ 104 w 824"/>
                <a:gd name="T11" fmla="*/ 0 h 684"/>
                <a:gd name="T12" fmla="*/ 0 w 824"/>
                <a:gd name="T13" fmla="*/ 104 h 684"/>
                <a:gd name="T14" fmla="*/ 31 w 824"/>
                <a:gd name="T15" fmla="*/ 171 h 684"/>
                <a:gd name="T16" fmla="*/ 0 w 824"/>
                <a:gd name="T17" fmla="*/ 249 h 684"/>
                <a:gd name="T18" fmla="*/ 31 w 824"/>
                <a:gd name="T19" fmla="*/ 321 h 684"/>
                <a:gd name="T20" fmla="*/ 0 w 824"/>
                <a:gd name="T21" fmla="*/ 394 h 684"/>
                <a:gd name="T22" fmla="*/ 104 w 824"/>
                <a:gd name="T23" fmla="*/ 492 h 684"/>
                <a:gd name="T24" fmla="*/ 120 w 824"/>
                <a:gd name="T25" fmla="*/ 492 h 684"/>
                <a:gd name="T26" fmla="*/ 414 w 824"/>
                <a:gd name="T27" fmla="*/ 683 h 684"/>
                <a:gd name="T28" fmla="*/ 704 w 824"/>
                <a:gd name="T29" fmla="*/ 492 h 684"/>
                <a:gd name="T30" fmla="*/ 725 w 824"/>
                <a:gd name="T31" fmla="*/ 492 h 684"/>
                <a:gd name="T32" fmla="*/ 823 w 824"/>
                <a:gd name="T33" fmla="*/ 394 h 684"/>
                <a:gd name="T34" fmla="*/ 792 w 824"/>
                <a:gd name="T35" fmla="*/ 321 h 684"/>
                <a:gd name="T36" fmla="*/ 823 w 824"/>
                <a:gd name="T37" fmla="*/ 249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4" h="684">
                  <a:moveTo>
                    <a:pt x="823" y="249"/>
                  </a:moveTo>
                  <a:lnTo>
                    <a:pt x="823" y="249"/>
                  </a:lnTo>
                  <a:cubicBezTo>
                    <a:pt x="823" y="218"/>
                    <a:pt x="813" y="192"/>
                    <a:pt x="792" y="171"/>
                  </a:cubicBezTo>
                  <a:cubicBezTo>
                    <a:pt x="813" y="156"/>
                    <a:pt x="823" y="129"/>
                    <a:pt x="823" y="104"/>
                  </a:cubicBezTo>
                  <a:cubicBezTo>
                    <a:pt x="823" y="47"/>
                    <a:pt x="782" y="0"/>
                    <a:pt x="725" y="0"/>
                  </a:cubicBezTo>
                  <a:cubicBezTo>
                    <a:pt x="104" y="0"/>
                    <a:pt x="104" y="0"/>
                    <a:pt x="104" y="0"/>
                  </a:cubicBezTo>
                  <a:cubicBezTo>
                    <a:pt x="47" y="0"/>
                    <a:pt x="0" y="47"/>
                    <a:pt x="0" y="104"/>
                  </a:cubicBezTo>
                  <a:cubicBezTo>
                    <a:pt x="0" y="129"/>
                    <a:pt x="10" y="156"/>
                    <a:pt x="31" y="171"/>
                  </a:cubicBezTo>
                  <a:cubicBezTo>
                    <a:pt x="10" y="192"/>
                    <a:pt x="0" y="218"/>
                    <a:pt x="0" y="249"/>
                  </a:cubicBezTo>
                  <a:cubicBezTo>
                    <a:pt x="0" y="275"/>
                    <a:pt x="10" y="300"/>
                    <a:pt x="31" y="321"/>
                  </a:cubicBezTo>
                  <a:cubicBezTo>
                    <a:pt x="10" y="337"/>
                    <a:pt x="0" y="363"/>
                    <a:pt x="0" y="394"/>
                  </a:cubicBezTo>
                  <a:cubicBezTo>
                    <a:pt x="0" y="446"/>
                    <a:pt x="47" y="492"/>
                    <a:pt x="104" y="492"/>
                  </a:cubicBezTo>
                  <a:cubicBezTo>
                    <a:pt x="120" y="492"/>
                    <a:pt x="120" y="492"/>
                    <a:pt x="120" y="492"/>
                  </a:cubicBezTo>
                  <a:cubicBezTo>
                    <a:pt x="171" y="606"/>
                    <a:pt x="280" y="683"/>
                    <a:pt x="414" y="683"/>
                  </a:cubicBezTo>
                  <a:cubicBezTo>
                    <a:pt x="544" y="683"/>
                    <a:pt x="653" y="606"/>
                    <a:pt x="704" y="492"/>
                  </a:cubicBezTo>
                  <a:cubicBezTo>
                    <a:pt x="725" y="492"/>
                    <a:pt x="725" y="492"/>
                    <a:pt x="725" y="492"/>
                  </a:cubicBezTo>
                  <a:cubicBezTo>
                    <a:pt x="782" y="492"/>
                    <a:pt x="823" y="446"/>
                    <a:pt x="823" y="394"/>
                  </a:cubicBezTo>
                  <a:cubicBezTo>
                    <a:pt x="823" y="363"/>
                    <a:pt x="813" y="337"/>
                    <a:pt x="792" y="321"/>
                  </a:cubicBezTo>
                  <a:cubicBezTo>
                    <a:pt x="813" y="300"/>
                    <a:pt x="823" y="275"/>
                    <a:pt x="823" y="249"/>
                  </a:cubicBezTo>
                </a:path>
              </a:pathLst>
            </a:custGeom>
            <a:solidFill>
              <a:srgbClr val="DEEBF2"/>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4" name="Freeform 67"/>
            <p:cNvSpPr>
              <a:spLocks noChangeArrowheads="1"/>
            </p:cNvSpPr>
            <p:nvPr/>
          </p:nvSpPr>
          <p:spPr bwMode="auto">
            <a:xfrm>
              <a:off x="11724903" y="8673057"/>
              <a:ext cx="405938" cy="91658"/>
            </a:xfrm>
            <a:custGeom>
              <a:avLst/>
              <a:gdLst>
                <a:gd name="T0" fmla="*/ 709 w 715"/>
                <a:gd name="T1" fmla="*/ 37 h 157"/>
                <a:gd name="T2" fmla="*/ 709 w 715"/>
                <a:gd name="T3" fmla="*/ 37 h 157"/>
                <a:gd name="T4" fmla="*/ 678 w 715"/>
                <a:gd name="T5" fmla="*/ 73 h 157"/>
                <a:gd name="T6" fmla="*/ 41 w 715"/>
                <a:gd name="T7" fmla="*/ 156 h 157"/>
                <a:gd name="T8" fmla="*/ 5 w 715"/>
                <a:gd name="T9" fmla="*/ 125 h 157"/>
                <a:gd name="T10" fmla="*/ 37 w 715"/>
                <a:gd name="T11" fmla="*/ 83 h 157"/>
                <a:gd name="T12" fmla="*/ 673 w 715"/>
                <a:gd name="T13" fmla="*/ 6 h 157"/>
                <a:gd name="T14" fmla="*/ 709 w 715"/>
                <a:gd name="T15" fmla="*/ 3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5" h="157">
                  <a:moveTo>
                    <a:pt x="709" y="37"/>
                  </a:moveTo>
                  <a:lnTo>
                    <a:pt x="709" y="37"/>
                  </a:lnTo>
                  <a:cubicBezTo>
                    <a:pt x="714" y="52"/>
                    <a:pt x="699" y="73"/>
                    <a:pt x="678" y="73"/>
                  </a:cubicBezTo>
                  <a:cubicBezTo>
                    <a:pt x="41" y="156"/>
                    <a:pt x="41" y="156"/>
                    <a:pt x="41" y="156"/>
                  </a:cubicBezTo>
                  <a:cubicBezTo>
                    <a:pt x="26" y="156"/>
                    <a:pt x="5" y="145"/>
                    <a:pt x="5" y="125"/>
                  </a:cubicBezTo>
                  <a:cubicBezTo>
                    <a:pt x="0" y="104"/>
                    <a:pt x="16" y="88"/>
                    <a:pt x="37" y="83"/>
                  </a:cubicBezTo>
                  <a:cubicBezTo>
                    <a:pt x="673" y="6"/>
                    <a:pt x="673" y="6"/>
                    <a:pt x="673" y="6"/>
                  </a:cubicBezTo>
                  <a:cubicBezTo>
                    <a:pt x="688" y="0"/>
                    <a:pt x="709" y="16"/>
                    <a:pt x="709" y="37"/>
                  </a:cubicBezTo>
                </a:path>
              </a:pathLst>
            </a:custGeom>
            <a:solidFill>
              <a:srgbClr val="58717D"/>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5" name="Freeform 68"/>
            <p:cNvSpPr>
              <a:spLocks noChangeArrowheads="1"/>
            </p:cNvSpPr>
            <p:nvPr/>
          </p:nvSpPr>
          <p:spPr bwMode="auto">
            <a:xfrm>
              <a:off x="11724903" y="8758169"/>
              <a:ext cx="405938" cy="88386"/>
            </a:xfrm>
            <a:custGeom>
              <a:avLst/>
              <a:gdLst>
                <a:gd name="T0" fmla="*/ 709 w 715"/>
                <a:gd name="T1" fmla="*/ 32 h 156"/>
                <a:gd name="T2" fmla="*/ 709 w 715"/>
                <a:gd name="T3" fmla="*/ 32 h 156"/>
                <a:gd name="T4" fmla="*/ 678 w 715"/>
                <a:gd name="T5" fmla="*/ 73 h 156"/>
                <a:gd name="T6" fmla="*/ 41 w 715"/>
                <a:gd name="T7" fmla="*/ 155 h 156"/>
                <a:gd name="T8" fmla="*/ 5 w 715"/>
                <a:gd name="T9" fmla="*/ 124 h 156"/>
                <a:gd name="T10" fmla="*/ 37 w 715"/>
                <a:gd name="T11" fmla="*/ 88 h 156"/>
                <a:gd name="T12" fmla="*/ 673 w 715"/>
                <a:gd name="T13" fmla="*/ 0 h 156"/>
                <a:gd name="T14" fmla="*/ 709 w 715"/>
                <a:gd name="T15" fmla="*/ 32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5" h="156">
                  <a:moveTo>
                    <a:pt x="709" y="32"/>
                  </a:moveTo>
                  <a:lnTo>
                    <a:pt x="709" y="32"/>
                  </a:lnTo>
                  <a:cubicBezTo>
                    <a:pt x="714" y="52"/>
                    <a:pt x="699" y="73"/>
                    <a:pt x="678" y="73"/>
                  </a:cubicBezTo>
                  <a:cubicBezTo>
                    <a:pt x="41" y="155"/>
                    <a:pt x="41" y="155"/>
                    <a:pt x="41" y="155"/>
                  </a:cubicBezTo>
                  <a:cubicBezTo>
                    <a:pt x="26" y="155"/>
                    <a:pt x="5" y="145"/>
                    <a:pt x="5" y="124"/>
                  </a:cubicBezTo>
                  <a:cubicBezTo>
                    <a:pt x="0" y="109"/>
                    <a:pt x="16" y="88"/>
                    <a:pt x="37" y="88"/>
                  </a:cubicBezTo>
                  <a:cubicBezTo>
                    <a:pt x="673" y="0"/>
                    <a:pt x="673" y="0"/>
                    <a:pt x="673" y="0"/>
                  </a:cubicBezTo>
                  <a:cubicBezTo>
                    <a:pt x="688" y="0"/>
                    <a:pt x="709" y="15"/>
                    <a:pt x="709" y="32"/>
                  </a:cubicBezTo>
                </a:path>
              </a:pathLst>
            </a:custGeom>
            <a:solidFill>
              <a:srgbClr val="58717D"/>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6" name="Freeform 69"/>
            <p:cNvSpPr>
              <a:spLocks noChangeArrowheads="1"/>
            </p:cNvSpPr>
            <p:nvPr/>
          </p:nvSpPr>
          <p:spPr bwMode="auto">
            <a:xfrm>
              <a:off x="11724903" y="8836733"/>
              <a:ext cx="405938" cy="88386"/>
            </a:xfrm>
            <a:custGeom>
              <a:avLst/>
              <a:gdLst>
                <a:gd name="T0" fmla="*/ 709 w 715"/>
                <a:gd name="T1" fmla="*/ 36 h 156"/>
                <a:gd name="T2" fmla="*/ 709 w 715"/>
                <a:gd name="T3" fmla="*/ 36 h 156"/>
                <a:gd name="T4" fmla="*/ 678 w 715"/>
                <a:gd name="T5" fmla="*/ 72 h 156"/>
                <a:gd name="T6" fmla="*/ 41 w 715"/>
                <a:gd name="T7" fmla="*/ 155 h 156"/>
                <a:gd name="T8" fmla="*/ 5 w 715"/>
                <a:gd name="T9" fmla="*/ 124 h 156"/>
                <a:gd name="T10" fmla="*/ 37 w 715"/>
                <a:gd name="T11" fmla="*/ 83 h 156"/>
                <a:gd name="T12" fmla="*/ 673 w 715"/>
                <a:gd name="T13" fmla="*/ 5 h 156"/>
                <a:gd name="T14" fmla="*/ 709 w 715"/>
                <a:gd name="T15" fmla="*/ 3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5" h="156">
                  <a:moveTo>
                    <a:pt x="709" y="36"/>
                  </a:moveTo>
                  <a:lnTo>
                    <a:pt x="709" y="36"/>
                  </a:lnTo>
                  <a:cubicBezTo>
                    <a:pt x="714" y="52"/>
                    <a:pt x="699" y="72"/>
                    <a:pt x="678" y="72"/>
                  </a:cubicBezTo>
                  <a:cubicBezTo>
                    <a:pt x="41" y="155"/>
                    <a:pt x="41" y="155"/>
                    <a:pt x="41" y="155"/>
                  </a:cubicBezTo>
                  <a:cubicBezTo>
                    <a:pt x="26" y="155"/>
                    <a:pt x="5" y="145"/>
                    <a:pt x="5" y="124"/>
                  </a:cubicBezTo>
                  <a:cubicBezTo>
                    <a:pt x="0" y="103"/>
                    <a:pt x="16" y="88"/>
                    <a:pt x="37" y="83"/>
                  </a:cubicBezTo>
                  <a:cubicBezTo>
                    <a:pt x="673" y="5"/>
                    <a:pt x="673" y="5"/>
                    <a:pt x="673" y="5"/>
                  </a:cubicBezTo>
                  <a:cubicBezTo>
                    <a:pt x="688" y="0"/>
                    <a:pt x="709" y="16"/>
                    <a:pt x="709" y="36"/>
                  </a:cubicBezTo>
                </a:path>
              </a:pathLst>
            </a:custGeom>
            <a:solidFill>
              <a:srgbClr val="58717D"/>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7" name="Freeform 70"/>
            <p:cNvSpPr>
              <a:spLocks noChangeArrowheads="1"/>
            </p:cNvSpPr>
            <p:nvPr/>
          </p:nvSpPr>
          <p:spPr bwMode="auto">
            <a:xfrm>
              <a:off x="10307397" y="5726880"/>
              <a:ext cx="3273689" cy="2998554"/>
            </a:xfrm>
            <a:custGeom>
              <a:avLst/>
              <a:gdLst>
                <a:gd name="T0" fmla="*/ 5728 w 5729"/>
                <a:gd name="T1" fmla="*/ 2856 h 5247"/>
                <a:gd name="T2" fmla="*/ 5728 w 5729"/>
                <a:gd name="T3" fmla="*/ 2856 h 5247"/>
                <a:gd name="T4" fmla="*/ 5138 w 5729"/>
                <a:gd name="T5" fmla="*/ 2256 h 5247"/>
                <a:gd name="T6" fmla="*/ 5376 w 5729"/>
                <a:gd name="T7" fmla="*/ 1453 h 5247"/>
                <a:gd name="T8" fmla="*/ 4558 w 5729"/>
                <a:gd name="T9" fmla="*/ 1216 h 5247"/>
                <a:gd name="T10" fmla="*/ 4351 w 5729"/>
                <a:gd name="T11" fmla="*/ 404 h 5247"/>
                <a:gd name="T12" fmla="*/ 3523 w 5729"/>
                <a:gd name="T13" fmla="*/ 600 h 5247"/>
                <a:gd name="T14" fmla="*/ 2929 w 5729"/>
                <a:gd name="T15" fmla="*/ 0 h 5247"/>
                <a:gd name="T16" fmla="*/ 2313 w 5729"/>
                <a:gd name="T17" fmla="*/ 575 h 5247"/>
                <a:gd name="T18" fmla="*/ 1490 w 5729"/>
                <a:gd name="T19" fmla="*/ 341 h 5247"/>
                <a:gd name="T20" fmla="*/ 1247 w 5729"/>
                <a:gd name="T21" fmla="*/ 1139 h 5247"/>
                <a:gd name="T22" fmla="*/ 413 w 5729"/>
                <a:gd name="T23" fmla="*/ 1340 h 5247"/>
                <a:gd name="T24" fmla="*/ 615 w 5729"/>
                <a:gd name="T25" fmla="*/ 2152 h 5247"/>
                <a:gd name="T26" fmla="*/ 0 w 5729"/>
                <a:gd name="T27" fmla="*/ 2731 h 5247"/>
                <a:gd name="T28" fmla="*/ 590 w 5729"/>
                <a:gd name="T29" fmla="*/ 3332 h 5247"/>
                <a:gd name="T30" fmla="*/ 352 w 5729"/>
                <a:gd name="T31" fmla="*/ 4139 h 5247"/>
                <a:gd name="T32" fmla="*/ 1169 w 5729"/>
                <a:gd name="T33" fmla="*/ 4372 h 5247"/>
                <a:gd name="T34" fmla="*/ 1376 w 5729"/>
                <a:gd name="T35" fmla="*/ 5184 h 5247"/>
                <a:gd name="T36" fmla="*/ 2204 w 5729"/>
                <a:gd name="T37" fmla="*/ 4987 h 5247"/>
                <a:gd name="T38" fmla="*/ 2204 w 5729"/>
                <a:gd name="T39" fmla="*/ 4993 h 5247"/>
                <a:gd name="T40" fmla="*/ 1759 w 5729"/>
                <a:gd name="T41" fmla="*/ 3859 h 5247"/>
                <a:gd name="T42" fmla="*/ 1360 w 5729"/>
                <a:gd name="T43" fmla="*/ 3141 h 5247"/>
                <a:gd name="T44" fmla="*/ 1661 w 5729"/>
                <a:gd name="T45" fmla="*/ 1852 h 5247"/>
                <a:gd name="T46" fmla="*/ 2840 w 5729"/>
                <a:gd name="T47" fmla="*/ 1309 h 5247"/>
                <a:gd name="T48" fmla="*/ 4015 w 5729"/>
                <a:gd name="T49" fmla="*/ 1852 h 5247"/>
                <a:gd name="T50" fmla="*/ 4320 w 5729"/>
                <a:gd name="T51" fmla="*/ 3141 h 5247"/>
                <a:gd name="T52" fmla="*/ 3876 w 5729"/>
                <a:gd name="T53" fmla="*/ 3907 h 5247"/>
                <a:gd name="T54" fmla="*/ 3456 w 5729"/>
                <a:gd name="T55" fmla="*/ 5008 h 5247"/>
                <a:gd name="T56" fmla="*/ 4238 w 5729"/>
                <a:gd name="T57" fmla="*/ 5246 h 5247"/>
                <a:gd name="T58" fmla="*/ 4480 w 5729"/>
                <a:gd name="T59" fmla="*/ 4450 h 5247"/>
                <a:gd name="T60" fmla="*/ 5308 w 5729"/>
                <a:gd name="T61" fmla="*/ 4248 h 5247"/>
                <a:gd name="T62" fmla="*/ 5112 w 5729"/>
                <a:gd name="T63" fmla="*/ 3441 h 5247"/>
                <a:gd name="T64" fmla="*/ 5728 w 5729"/>
                <a:gd name="T65" fmla="*/ 2856 h 5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729" h="5247">
                  <a:moveTo>
                    <a:pt x="5728" y="2856"/>
                  </a:moveTo>
                  <a:lnTo>
                    <a:pt x="5728" y="2856"/>
                  </a:lnTo>
                  <a:cubicBezTo>
                    <a:pt x="5448" y="2773"/>
                    <a:pt x="5215" y="2556"/>
                    <a:pt x="5138" y="2256"/>
                  </a:cubicBezTo>
                  <a:cubicBezTo>
                    <a:pt x="5065" y="1955"/>
                    <a:pt x="5164" y="1651"/>
                    <a:pt x="5376" y="1453"/>
                  </a:cubicBezTo>
                  <a:cubicBezTo>
                    <a:pt x="5091" y="1516"/>
                    <a:pt x="4775" y="1438"/>
                    <a:pt x="4558" y="1216"/>
                  </a:cubicBezTo>
                  <a:cubicBezTo>
                    <a:pt x="4336" y="993"/>
                    <a:pt x="4268" y="683"/>
                    <a:pt x="4351" y="404"/>
                  </a:cubicBezTo>
                  <a:cubicBezTo>
                    <a:pt x="4139" y="600"/>
                    <a:pt x="3824" y="688"/>
                    <a:pt x="3523" y="600"/>
                  </a:cubicBezTo>
                  <a:cubicBezTo>
                    <a:pt x="3218" y="517"/>
                    <a:pt x="3000" y="279"/>
                    <a:pt x="2929" y="0"/>
                  </a:cubicBezTo>
                  <a:cubicBezTo>
                    <a:pt x="2846" y="274"/>
                    <a:pt x="2617" y="502"/>
                    <a:pt x="2313" y="575"/>
                  </a:cubicBezTo>
                  <a:cubicBezTo>
                    <a:pt x="2002" y="647"/>
                    <a:pt x="1691" y="548"/>
                    <a:pt x="1490" y="341"/>
                  </a:cubicBezTo>
                  <a:cubicBezTo>
                    <a:pt x="1557" y="621"/>
                    <a:pt x="1474" y="926"/>
                    <a:pt x="1247" y="1139"/>
                  </a:cubicBezTo>
                  <a:cubicBezTo>
                    <a:pt x="1019" y="1355"/>
                    <a:pt x="698" y="1422"/>
                    <a:pt x="413" y="1340"/>
                  </a:cubicBezTo>
                  <a:cubicBezTo>
                    <a:pt x="615" y="1552"/>
                    <a:pt x="704" y="1857"/>
                    <a:pt x="615" y="2152"/>
                  </a:cubicBezTo>
                  <a:cubicBezTo>
                    <a:pt x="527" y="2448"/>
                    <a:pt x="284" y="2659"/>
                    <a:pt x="0" y="2731"/>
                  </a:cubicBezTo>
                  <a:cubicBezTo>
                    <a:pt x="279" y="2814"/>
                    <a:pt x="512" y="3037"/>
                    <a:pt x="590" y="3332"/>
                  </a:cubicBezTo>
                  <a:cubicBezTo>
                    <a:pt x="662" y="3632"/>
                    <a:pt x="564" y="3937"/>
                    <a:pt x="352" y="4139"/>
                  </a:cubicBezTo>
                  <a:cubicBezTo>
                    <a:pt x="636" y="4072"/>
                    <a:pt x="952" y="4149"/>
                    <a:pt x="1169" y="4372"/>
                  </a:cubicBezTo>
                  <a:cubicBezTo>
                    <a:pt x="1387" y="4594"/>
                    <a:pt x="1454" y="4910"/>
                    <a:pt x="1376" y="5184"/>
                  </a:cubicBezTo>
                  <a:cubicBezTo>
                    <a:pt x="1588" y="4987"/>
                    <a:pt x="1899" y="4904"/>
                    <a:pt x="2204" y="4987"/>
                  </a:cubicBezTo>
                  <a:lnTo>
                    <a:pt x="2204" y="4993"/>
                  </a:lnTo>
                  <a:cubicBezTo>
                    <a:pt x="2178" y="4713"/>
                    <a:pt x="2084" y="4196"/>
                    <a:pt x="1759" y="3859"/>
                  </a:cubicBezTo>
                  <a:cubicBezTo>
                    <a:pt x="1557" y="3658"/>
                    <a:pt x="1422" y="3410"/>
                    <a:pt x="1360" y="3141"/>
                  </a:cubicBezTo>
                  <a:cubicBezTo>
                    <a:pt x="1257" y="2685"/>
                    <a:pt x="1371" y="2204"/>
                    <a:pt x="1661" y="1852"/>
                  </a:cubicBezTo>
                  <a:cubicBezTo>
                    <a:pt x="1951" y="1505"/>
                    <a:pt x="2365" y="1309"/>
                    <a:pt x="2840" y="1309"/>
                  </a:cubicBezTo>
                  <a:cubicBezTo>
                    <a:pt x="3311" y="1309"/>
                    <a:pt x="3730" y="1505"/>
                    <a:pt x="4015" y="1852"/>
                  </a:cubicBezTo>
                  <a:cubicBezTo>
                    <a:pt x="4309" y="2204"/>
                    <a:pt x="4423" y="2685"/>
                    <a:pt x="4320" y="3141"/>
                  </a:cubicBezTo>
                  <a:cubicBezTo>
                    <a:pt x="4258" y="3410"/>
                    <a:pt x="4108" y="3668"/>
                    <a:pt x="3876" y="3907"/>
                  </a:cubicBezTo>
                  <a:cubicBezTo>
                    <a:pt x="3523" y="4258"/>
                    <a:pt x="3466" y="4755"/>
                    <a:pt x="3456" y="5008"/>
                  </a:cubicBezTo>
                  <a:cubicBezTo>
                    <a:pt x="3751" y="4952"/>
                    <a:pt x="4041" y="5050"/>
                    <a:pt x="4238" y="5246"/>
                  </a:cubicBezTo>
                  <a:cubicBezTo>
                    <a:pt x="4170" y="4972"/>
                    <a:pt x="4253" y="4662"/>
                    <a:pt x="4480" y="4450"/>
                  </a:cubicBezTo>
                  <a:cubicBezTo>
                    <a:pt x="4708" y="4238"/>
                    <a:pt x="5023" y="4170"/>
                    <a:pt x="5308" y="4248"/>
                  </a:cubicBezTo>
                  <a:cubicBezTo>
                    <a:pt x="5106" y="4040"/>
                    <a:pt x="5023" y="3736"/>
                    <a:pt x="5112" y="3441"/>
                  </a:cubicBezTo>
                  <a:cubicBezTo>
                    <a:pt x="5200" y="3141"/>
                    <a:pt x="5437" y="2928"/>
                    <a:pt x="5728" y="2856"/>
                  </a:cubicBezTo>
                </a:path>
              </a:pathLst>
            </a:custGeom>
            <a:solidFill>
              <a:schemeClr val="accent4"/>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8" name="Freeform 71"/>
            <p:cNvSpPr>
              <a:spLocks noChangeArrowheads="1"/>
            </p:cNvSpPr>
            <p:nvPr/>
          </p:nvSpPr>
          <p:spPr bwMode="auto">
            <a:xfrm>
              <a:off x="10307397" y="5723608"/>
              <a:ext cx="3273689" cy="3005101"/>
            </a:xfrm>
            <a:custGeom>
              <a:avLst/>
              <a:gdLst>
                <a:gd name="T0" fmla="*/ 5728 w 5729"/>
                <a:gd name="T1" fmla="*/ 2862 h 5259"/>
                <a:gd name="T2" fmla="*/ 5376 w 5729"/>
                <a:gd name="T3" fmla="*/ 1459 h 5259"/>
                <a:gd name="T4" fmla="*/ 5179 w 5729"/>
                <a:gd name="T5" fmla="*/ 1480 h 5259"/>
                <a:gd name="T6" fmla="*/ 4351 w 5729"/>
                <a:gd name="T7" fmla="*/ 410 h 5259"/>
                <a:gd name="T8" fmla="*/ 3761 w 5729"/>
                <a:gd name="T9" fmla="*/ 637 h 5259"/>
                <a:gd name="T10" fmla="*/ 2929 w 5729"/>
                <a:gd name="T11" fmla="*/ 0 h 5259"/>
                <a:gd name="T12" fmla="*/ 2105 w 5729"/>
                <a:gd name="T13" fmla="*/ 601 h 5259"/>
                <a:gd name="T14" fmla="*/ 1485 w 5729"/>
                <a:gd name="T15" fmla="*/ 347 h 5259"/>
                <a:gd name="T16" fmla="*/ 652 w 5729"/>
                <a:gd name="T17" fmla="*/ 1377 h 5259"/>
                <a:gd name="T18" fmla="*/ 413 w 5729"/>
                <a:gd name="T19" fmla="*/ 1346 h 5259"/>
                <a:gd name="T20" fmla="*/ 0 w 5729"/>
                <a:gd name="T21" fmla="*/ 2737 h 5259"/>
                <a:gd name="T22" fmla="*/ 590 w 5729"/>
                <a:gd name="T23" fmla="*/ 3338 h 5259"/>
                <a:gd name="T24" fmla="*/ 346 w 5729"/>
                <a:gd name="T25" fmla="*/ 4145 h 5259"/>
                <a:gd name="T26" fmla="*/ 1169 w 5729"/>
                <a:gd name="T27" fmla="*/ 4378 h 5259"/>
                <a:gd name="T28" fmla="*/ 1376 w 5729"/>
                <a:gd name="T29" fmla="*/ 5190 h 5259"/>
                <a:gd name="T30" fmla="*/ 2204 w 5729"/>
                <a:gd name="T31" fmla="*/ 4993 h 5259"/>
                <a:gd name="T32" fmla="*/ 2204 w 5729"/>
                <a:gd name="T33" fmla="*/ 4999 h 5259"/>
                <a:gd name="T34" fmla="*/ 2209 w 5729"/>
                <a:gd name="T35" fmla="*/ 4999 h 5259"/>
                <a:gd name="T36" fmla="*/ 1324 w 5729"/>
                <a:gd name="T37" fmla="*/ 2810 h 5259"/>
                <a:gd name="T38" fmla="*/ 4015 w 5729"/>
                <a:gd name="T39" fmla="*/ 1858 h 5259"/>
                <a:gd name="T40" fmla="*/ 3876 w 5729"/>
                <a:gd name="T41" fmla="*/ 3913 h 5259"/>
                <a:gd name="T42" fmla="*/ 3456 w 5729"/>
                <a:gd name="T43" fmla="*/ 5014 h 5259"/>
                <a:gd name="T44" fmla="*/ 4238 w 5729"/>
                <a:gd name="T45" fmla="*/ 5258 h 5259"/>
                <a:gd name="T46" fmla="*/ 4480 w 5729"/>
                <a:gd name="T47" fmla="*/ 4456 h 5259"/>
                <a:gd name="T48" fmla="*/ 5314 w 5729"/>
                <a:gd name="T49" fmla="*/ 4254 h 5259"/>
                <a:gd name="T50" fmla="*/ 5112 w 5729"/>
                <a:gd name="T51" fmla="*/ 3447 h 5259"/>
                <a:gd name="T52" fmla="*/ 5728 w 5729"/>
                <a:gd name="T53" fmla="*/ 2862 h 5259"/>
                <a:gd name="T54" fmla="*/ 5112 w 5729"/>
                <a:gd name="T55" fmla="*/ 3447 h 5259"/>
                <a:gd name="T56" fmla="*/ 5308 w 5729"/>
                <a:gd name="T57" fmla="*/ 4254 h 5259"/>
                <a:gd name="T58" fmla="*/ 4480 w 5729"/>
                <a:gd name="T59" fmla="*/ 4456 h 5259"/>
                <a:gd name="T60" fmla="*/ 4238 w 5729"/>
                <a:gd name="T61" fmla="*/ 5252 h 5259"/>
                <a:gd name="T62" fmla="*/ 3456 w 5729"/>
                <a:gd name="T63" fmla="*/ 5014 h 5259"/>
                <a:gd name="T64" fmla="*/ 3876 w 5729"/>
                <a:gd name="T65" fmla="*/ 3913 h 5259"/>
                <a:gd name="T66" fmla="*/ 4015 w 5729"/>
                <a:gd name="T67" fmla="*/ 1858 h 5259"/>
                <a:gd name="T68" fmla="*/ 1324 w 5729"/>
                <a:gd name="T69" fmla="*/ 2810 h 5259"/>
                <a:gd name="T70" fmla="*/ 2204 w 5729"/>
                <a:gd name="T71" fmla="*/ 4999 h 5259"/>
                <a:gd name="T72" fmla="*/ 2204 w 5729"/>
                <a:gd name="T73" fmla="*/ 4993 h 5259"/>
                <a:gd name="T74" fmla="*/ 2204 w 5729"/>
                <a:gd name="T75" fmla="*/ 4993 h 5259"/>
                <a:gd name="T76" fmla="*/ 1376 w 5729"/>
                <a:gd name="T77" fmla="*/ 5190 h 5259"/>
                <a:gd name="T78" fmla="*/ 1169 w 5729"/>
                <a:gd name="T79" fmla="*/ 4378 h 5259"/>
                <a:gd name="T80" fmla="*/ 352 w 5729"/>
                <a:gd name="T81" fmla="*/ 4145 h 5259"/>
                <a:gd name="T82" fmla="*/ 590 w 5729"/>
                <a:gd name="T83" fmla="*/ 3338 h 5259"/>
                <a:gd name="T84" fmla="*/ 0 w 5729"/>
                <a:gd name="T85" fmla="*/ 2737 h 5259"/>
                <a:gd name="T86" fmla="*/ 419 w 5729"/>
                <a:gd name="T87" fmla="*/ 1346 h 5259"/>
                <a:gd name="T88" fmla="*/ 652 w 5729"/>
                <a:gd name="T89" fmla="*/ 1382 h 5259"/>
                <a:gd name="T90" fmla="*/ 1490 w 5729"/>
                <a:gd name="T91" fmla="*/ 347 h 5259"/>
                <a:gd name="T92" fmla="*/ 2105 w 5729"/>
                <a:gd name="T93" fmla="*/ 606 h 5259"/>
                <a:gd name="T94" fmla="*/ 2929 w 5729"/>
                <a:gd name="T95" fmla="*/ 6 h 5259"/>
                <a:gd name="T96" fmla="*/ 3761 w 5729"/>
                <a:gd name="T97" fmla="*/ 643 h 5259"/>
                <a:gd name="T98" fmla="*/ 4351 w 5729"/>
                <a:gd name="T99" fmla="*/ 410 h 5259"/>
                <a:gd name="T100" fmla="*/ 5179 w 5729"/>
                <a:gd name="T101" fmla="*/ 1480 h 5259"/>
                <a:gd name="T102" fmla="*/ 5376 w 5729"/>
                <a:gd name="T103" fmla="*/ 1455 h 5259"/>
                <a:gd name="T104" fmla="*/ 5728 w 5729"/>
                <a:gd name="T105" fmla="*/ 2867 h 5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29" h="5259">
                  <a:moveTo>
                    <a:pt x="5728" y="2862"/>
                  </a:moveTo>
                  <a:lnTo>
                    <a:pt x="5728" y="2862"/>
                  </a:lnTo>
                  <a:lnTo>
                    <a:pt x="5728" y="2862"/>
                  </a:lnTo>
                  <a:cubicBezTo>
                    <a:pt x="5448" y="2779"/>
                    <a:pt x="5215" y="2562"/>
                    <a:pt x="5138" y="2262"/>
                  </a:cubicBezTo>
                  <a:cubicBezTo>
                    <a:pt x="5122" y="2194"/>
                    <a:pt x="5112" y="2127"/>
                    <a:pt x="5112" y="2060"/>
                  </a:cubicBezTo>
                  <a:cubicBezTo>
                    <a:pt x="5112" y="1832"/>
                    <a:pt x="5210" y="1615"/>
                    <a:pt x="5376" y="1459"/>
                  </a:cubicBezTo>
                  <a:cubicBezTo>
                    <a:pt x="5376" y="1455"/>
                    <a:pt x="5376" y="1455"/>
                    <a:pt x="5376" y="1455"/>
                  </a:cubicBezTo>
                  <a:lnTo>
                    <a:pt x="5376" y="1455"/>
                  </a:lnTo>
                  <a:cubicBezTo>
                    <a:pt x="5308" y="1470"/>
                    <a:pt x="5241" y="1480"/>
                    <a:pt x="5179" y="1480"/>
                  </a:cubicBezTo>
                  <a:cubicBezTo>
                    <a:pt x="4952" y="1480"/>
                    <a:pt x="4729" y="1393"/>
                    <a:pt x="4558" y="1222"/>
                  </a:cubicBezTo>
                  <a:cubicBezTo>
                    <a:pt x="4398" y="1062"/>
                    <a:pt x="4320" y="849"/>
                    <a:pt x="4320" y="643"/>
                  </a:cubicBezTo>
                  <a:cubicBezTo>
                    <a:pt x="4320" y="564"/>
                    <a:pt x="4330" y="487"/>
                    <a:pt x="4351" y="410"/>
                  </a:cubicBezTo>
                  <a:lnTo>
                    <a:pt x="4351" y="410"/>
                  </a:lnTo>
                  <a:lnTo>
                    <a:pt x="4351" y="410"/>
                  </a:lnTo>
                  <a:cubicBezTo>
                    <a:pt x="4191" y="554"/>
                    <a:pt x="3984" y="637"/>
                    <a:pt x="3761" y="637"/>
                  </a:cubicBezTo>
                  <a:cubicBezTo>
                    <a:pt x="3684" y="637"/>
                    <a:pt x="3601" y="627"/>
                    <a:pt x="3523" y="606"/>
                  </a:cubicBezTo>
                  <a:cubicBezTo>
                    <a:pt x="3218" y="523"/>
                    <a:pt x="3000" y="285"/>
                    <a:pt x="2929" y="6"/>
                  </a:cubicBezTo>
                  <a:cubicBezTo>
                    <a:pt x="2929" y="0"/>
                    <a:pt x="2929" y="0"/>
                    <a:pt x="2929" y="0"/>
                  </a:cubicBezTo>
                  <a:cubicBezTo>
                    <a:pt x="2929" y="6"/>
                    <a:pt x="2929" y="6"/>
                    <a:pt x="2929" y="6"/>
                  </a:cubicBezTo>
                  <a:cubicBezTo>
                    <a:pt x="2840" y="280"/>
                    <a:pt x="2617" y="502"/>
                    <a:pt x="2313" y="581"/>
                  </a:cubicBezTo>
                  <a:cubicBezTo>
                    <a:pt x="2240" y="595"/>
                    <a:pt x="2173" y="601"/>
                    <a:pt x="2105" y="601"/>
                  </a:cubicBezTo>
                  <a:cubicBezTo>
                    <a:pt x="1868" y="601"/>
                    <a:pt x="1651" y="508"/>
                    <a:pt x="1490" y="347"/>
                  </a:cubicBezTo>
                  <a:cubicBezTo>
                    <a:pt x="1485" y="342"/>
                    <a:pt x="1485" y="342"/>
                    <a:pt x="1485" y="342"/>
                  </a:cubicBezTo>
                  <a:cubicBezTo>
                    <a:pt x="1485" y="347"/>
                    <a:pt x="1485" y="347"/>
                    <a:pt x="1485" y="347"/>
                  </a:cubicBezTo>
                  <a:cubicBezTo>
                    <a:pt x="1500" y="410"/>
                    <a:pt x="1510" y="477"/>
                    <a:pt x="1510" y="539"/>
                  </a:cubicBezTo>
                  <a:cubicBezTo>
                    <a:pt x="1510" y="762"/>
                    <a:pt x="1422" y="978"/>
                    <a:pt x="1247" y="1145"/>
                  </a:cubicBezTo>
                  <a:cubicBezTo>
                    <a:pt x="1081" y="1299"/>
                    <a:pt x="869" y="1377"/>
                    <a:pt x="652" y="1377"/>
                  </a:cubicBezTo>
                  <a:cubicBezTo>
                    <a:pt x="574" y="1377"/>
                    <a:pt x="496" y="1367"/>
                    <a:pt x="419" y="1346"/>
                  </a:cubicBezTo>
                  <a:cubicBezTo>
                    <a:pt x="413" y="1346"/>
                    <a:pt x="413" y="1346"/>
                    <a:pt x="413" y="1346"/>
                  </a:cubicBezTo>
                  <a:lnTo>
                    <a:pt x="413" y="1346"/>
                  </a:lnTo>
                  <a:cubicBezTo>
                    <a:pt x="564" y="1501"/>
                    <a:pt x="652" y="1708"/>
                    <a:pt x="652" y="1925"/>
                  </a:cubicBezTo>
                  <a:cubicBezTo>
                    <a:pt x="652" y="1998"/>
                    <a:pt x="641" y="2081"/>
                    <a:pt x="615" y="2158"/>
                  </a:cubicBezTo>
                  <a:cubicBezTo>
                    <a:pt x="527" y="2454"/>
                    <a:pt x="284" y="2665"/>
                    <a:pt x="0" y="2737"/>
                  </a:cubicBezTo>
                  <a:lnTo>
                    <a:pt x="0" y="2737"/>
                  </a:lnTo>
                  <a:lnTo>
                    <a:pt x="0" y="2737"/>
                  </a:lnTo>
                  <a:cubicBezTo>
                    <a:pt x="279" y="2820"/>
                    <a:pt x="512" y="3043"/>
                    <a:pt x="590" y="3338"/>
                  </a:cubicBezTo>
                  <a:cubicBezTo>
                    <a:pt x="605" y="3405"/>
                    <a:pt x="610" y="3472"/>
                    <a:pt x="610" y="3540"/>
                  </a:cubicBezTo>
                  <a:cubicBezTo>
                    <a:pt x="610" y="3772"/>
                    <a:pt x="517" y="3990"/>
                    <a:pt x="352" y="4145"/>
                  </a:cubicBezTo>
                  <a:cubicBezTo>
                    <a:pt x="346" y="4145"/>
                    <a:pt x="346" y="4145"/>
                    <a:pt x="346" y="4145"/>
                  </a:cubicBezTo>
                  <a:cubicBezTo>
                    <a:pt x="352" y="4145"/>
                    <a:pt x="352" y="4145"/>
                    <a:pt x="352" y="4145"/>
                  </a:cubicBezTo>
                  <a:cubicBezTo>
                    <a:pt x="419" y="4129"/>
                    <a:pt x="486" y="4125"/>
                    <a:pt x="554" y="4125"/>
                  </a:cubicBezTo>
                  <a:cubicBezTo>
                    <a:pt x="775" y="4125"/>
                    <a:pt x="998" y="4207"/>
                    <a:pt x="1169" y="4378"/>
                  </a:cubicBezTo>
                  <a:cubicBezTo>
                    <a:pt x="1329" y="4544"/>
                    <a:pt x="1407" y="4750"/>
                    <a:pt x="1407" y="4962"/>
                  </a:cubicBezTo>
                  <a:cubicBezTo>
                    <a:pt x="1407" y="5040"/>
                    <a:pt x="1397" y="5118"/>
                    <a:pt x="1376" y="5190"/>
                  </a:cubicBezTo>
                  <a:lnTo>
                    <a:pt x="1376" y="5190"/>
                  </a:lnTo>
                  <a:lnTo>
                    <a:pt x="1376" y="5190"/>
                  </a:lnTo>
                  <a:cubicBezTo>
                    <a:pt x="1531" y="5045"/>
                    <a:pt x="1743" y="4962"/>
                    <a:pt x="1966" y="4962"/>
                  </a:cubicBezTo>
                  <a:cubicBezTo>
                    <a:pt x="2043" y="4962"/>
                    <a:pt x="2126" y="4973"/>
                    <a:pt x="2204" y="4993"/>
                  </a:cubicBezTo>
                  <a:lnTo>
                    <a:pt x="2204" y="4993"/>
                  </a:lnTo>
                  <a:lnTo>
                    <a:pt x="2204" y="4993"/>
                  </a:lnTo>
                  <a:cubicBezTo>
                    <a:pt x="2204" y="4999"/>
                    <a:pt x="2204" y="4999"/>
                    <a:pt x="2204" y="4999"/>
                  </a:cubicBezTo>
                  <a:lnTo>
                    <a:pt x="2204" y="4999"/>
                  </a:lnTo>
                  <a:cubicBezTo>
                    <a:pt x="2209" y="4999"/>
                    <a:pt x="2209" y="4999"/>
                    <a:pt x="2209" y="4999"/>
                  </a:cubicBezTo>
                  <a:lnTo>
                    <a:pt x="2209" y="4999"/>
                  </a:lnTo>
                  <a:cubicBezTo>
                    <a:pt x="2178" y="4719"/>
                    <a:pt x="2084" y="4202"/>
                    <a:pt x="1759" y="3865"/>
                  </a:cubicBezTo>
                  <a:cubicBezTo>
                    <a:pt x="1557" y="3664"/>
                    <a:pt x="1422" y="3416"/>
                    <a:pt x="1360" y="3147"/>
                  </a:cubicBezTo>
                  <a:cubicBezTo>
                    <a:pt x="1335" y="3033"/>
                    <a:pt x="1324" y="2924"/>
                    <a:pt x="1324" y="2810"/>
                  </a:cubicBezTo>
                  <a:cubicBezTo>
                    <a:pt x="1324" y="2469"/>
                    <a:pt x="1443" y="2127"/>
                    <a:pt x="1661" y="1858"/>
                  </a:cubicBezTo>
                  <a:cubicBezTo>
                    <a:pt x="1951" y="1511"/>
                    <a:pt x="2365" y="1320"/>
                    <a:pt x="2840" y="1320"/>
                  </a:cubicBezTo>
                  <a:cubicBezTo>
                    <a:pt x="3311" y="1320"/>
                    <a:pt x="3730" y="1511"/>
                    <a:pt x="4015" y="1858"/>
                  </a:cubicBezTo>
                  <a:cubicBezTo>
                    <a:pt x="4238" y="2127"/>
                    <a:pt x="4357" y="2469"/>
                    <a:pt x="4357" y="2810"/>
                  </a:cubicBezTo>
                  <a:cubicBezTo>
                    <a:pt x="4357" y="2924"/>
                    <a:pt x="4340" y="3033"/>
                    <a:pt x="4320" y="3147"/>
                  </a:cubicBezTo>
                  <a:cubicBezTo>
                    <a:pt x="4258" y="3416"/>
                    <a:pt x="4108" y="3674"/>
                    <a:pt x="3876" y="3913"/>
                  </a:cubicBezTo>
                  <a:cubicBezTo>
                    <a:pt x="3523" y="4264"/>
                    <a:pt x="3466" y="4761"/>
                    <a:pt x="3456" y="5014"/>
                  </a:cubicBezTo>
                  <a:lnTo>
                    <a:pt x="3456" y="5014"/>
                  </a:lnTo>
                  <a:lnTo>
                    <a:pt x="3456" y="5014"/>
                  </a:lnTo>
                  <a:cubicBezTo>
                    <a:pt x="3513" y="5004"/>
                    <a:pt x="3570" y="4999"/>
                    <a:pt x="3627" y="4999"/>
                  </a:cubicBezTo>
                  <a:cubicBezTo>
                    <a:pt x="3860" y="4999"/>
                    <a:pt x="4077" y="5097"/>
                    <a:pt x="4238" y="5252"/>
                  </a:cubicBezTo>
                  <a:cubicBezTo>
                    <a:pt x="4238" y="5258"/>
                    <a:pt x="4238" y="5258"/>
                    <a:pt x="4238" y="5258"/>
                  </a:cubicBezTo>
                  <a:cubicBezTo>
                    <a:pt x="4238" y="5252"/>
                    <a:pt x="4238" y="5252"/>
                    <a:pt x="4238" y="5252"/>
                  </a:cubicBezTo>
                  <a:cubicBezTo>
                    <a:pt x="4222" y="5190"/>
                    <a:pt x="4217" y="5123"/>
                    <a:pt x="4217" y="5056"/>
                  </a:cubicBezTo>
                  <a:cubicBezTo>
                    <a:pt x="4217" y="4839"/>
                    <a:pt x="4305" y="4621"/>
                    <a:pt x="4480" y="4456"/>
                  </a:cubicBezTo>
                  <a:cubicBezTo>
                    <a:pt x="4646" y="4300"/>
                    <a:pt x="4858" y="4223"/>
                    <a:pt x="5075" y="4223"/>
                  </a:cubicBezTo>
                  <a:cubicBezTo>
                    <a:pt x="5153" y="4223"/>
                    <a:pt x="5231" y="4233"/>
                    <a:pt x="5308" y="4254"/>
                  </a:cubicBezTo>
                  <a:cubicBezTo>
                    <a:pt x="5314" y="4254"/>
                    <a:pt x="5314" y="4254"/>
                    <a:pt x="5314" y="4254"/>
                  </a:cubicBezTo>
                  <a:cubicBezTo>
                    <a:pt x="5308" y="4254"/>
                    <a:pt x="5308" y="4254"/>
                    <a:pt x="5308" y="4254"/>
                  </a:cubicBezTo>
                  <a:cubicBezTo>
                    <a:pt x="5164" y="4098"/>
                    <a:pt x="5075" y="3897"/>
                    <a:pt x="5075" y="3680"/>
                  </a:cubicBezTo>
                  <a:cubicBezTo>
                    <a:pt x="5075" y="3601"/>
                    <a:pt x="5086" y="3524"/>
                    <a:pt x="5112" y="3447"/>
                  </a:cubicBezTo>
                  <a:cubicBezTo>
                    <a:pt x="5200" y="3147"/>
                    <a:pt x="5437" y="2934"/>
                    <a:pt x="5728" y="2867"/>
                  </a:cubicBezTo>
                  <a:cubicBezTo>
                    <a:pt x="5728" y="2862"/>
                    <a:pt x="5728" y="2862"/>
                    <a:pt x="5728" y="2862"/>
                  </a:cubicBezTo>
                  <a:lnTo>
                    <a:pt x="5728" y="2862"/>
                  </a:lnTo>
                  <a:lnTo>
                    <a:pt x="5728" y="2862"/>
                  </a:lnTo>
                  <a:lnTo>
                    <a:pt x="5728" y="2862"/>
                  </a:lnTo>
                  <a:cubicBezTo>
                    <a:pt x="5437" y="2934"/>
                    <a:pt x="5200" y="3147"/>
                    <a:pt x="5112" y="3447"/>
                  </a:cubicBezTo>
                  <a:cubicBezTo>
                    <a:pt x="5086" y="3524"/>
                    <a:pt x="5075" y="3601"/>
                    <a:pt x="5075" y="3680"/>
                  </a:cubicBezTo>
                  <a:cubicBezTo>
                    <a:pt x="5075" y="3897"/>
                    <a:pt x="5164" y="4098"/>
                    <a:pt x="5308" y="4254"/>
                  </a:cubicBezTo>
                  <a:lnTo>
                    <a:pt x="5308" y="4254"/>
                  </a:lnTo>
                  <a:lnTo>
                    <a:pt x="5308" y="4254"/>
                  </a:lnTo>
                  <a:cubicBezTo>
                    <a:pt x="5235" y="4233"/>
                    <a:pt x="5153" y="4223"/>
                    <a:pt x="5075" y="4223"/>
                  </a:cubicBezTo>
                  <a:cubicBezTo>
                    <a:pt x="4858" y="4223"/>
                    <a:pt x="4646" y="4300"/>
                    <a:pt x="4480" y="4456"/>
                  </a:cubicBezTo>
                  <a:cubicBezTo>
                    <a:pt x="4305" y="4621"/>
                    <a:pt x="4217" y="4839"/>
                    <a:pt x="4217" y="5056"/>
                  </a:cubicBezTo>
                  <a:cubicBezTo>
                    <a:pt x="4217" y="5123"/>
                    <a:pt x="4222" y="5190"/>
                    <a:pt x="4238" y="5252"/>
                  </a:cubicBezTo>
                  <a:lnTo>
                    <a:pt x="4238" y="5252"/>
                  </a:lnTo>
                  <a:lnTo>
                    <a:pt x="4238" y="5252"/>
                  </a:lnTo>
                  <a:cubicBezTo>
                    <a:pt x="4082" y="5092"/>
                    <a:pt x="3860" y="4999"/>
                    <a:pt x="3627" y="4999"/>
                  </a:cubicBezTo>
                  <a:cubicBezTo>
                    <a:pt x="3570" y="4999"/>
                    <a:pt x="3513" y="5004"/>
                    <a:pt x="3456" y="5014"/>
                  </a:cubicBezTo>
                  <a:lnTo>
                    <a:pt x="3456" y="5014"/>
                  </a:lnTo>
                  <a:cubicBezTo>
                    <a:pt x="3462" y="5014"/>
                    <a:pt x="3462" y="5014"/>
                    <a:pt x="3462" y="5014"/>
                  </a:cubicBezTo>
                  <a:cubicBezTo>
                    <a:pt x="3466" y="4761"/>
                    <a:pt x="3523" y="4264"/>
                    <a:pt x="3876" y="3913"/>
                  </a:cubicBezTo>
                  <a:cubicBezTo>
                    <a:pt x="4108" y="3674"/>
                    <a:pt x="4258" y="3416"/>
                    <a:pt x="4320" y="3147"/>
                  </a:cubicBezTo>
                  <a:cubicBezTo>
                    <a:pt x="4346" y="3033"/>
                    <a:pt x="4357" y="2924"/>
                    <a:pt x="4357" y="2810"/>
                  </a:cubicBezTo>
                  <a:cubicBezTo>
                    <a:pt x="4357" y="2469"/>
                    <a:pt x="4238" y="2127"/>
                    <a:pt x="4015" y="1858"/>
                  </a:cubicBezTo>
                  <a:cubicBezTo>
                    <a:pt x="3730" y="1511"/>
                    <a:pt x="3311" y="1315"/>
                    <a:pt x="2840" y="1315"/>
                  </a:cubicBezTo>
                  <a:cubicBezTo>
                    <a:pt x="2365" y="1315"/>
                    <a:pt x="1951" y="1511"/>
                    <a:pt x="1661" y="1858"/>
                  </a:cubicBezTo>
                  <a:cubicBezTo>
                    <a:pt x="1443" y="2127"/>
                    <a:pt x="1324" y="2469"/>
                    <a:pt x="1324" y="2810"/>
                  </a:cubicBezTo>
                  <a:cubicBezTo>
                    <a:pt x="1324" y="2924"/>
                    <a:pt x="1335" y="3033"/>
                    <a:pt x="1360" y="3147"/>
                  </a:cubicBezTo>
                  <a:cubicBezTo>
                    <a:pt x="1422" y="3416"/>
                    <a:pt x="1557" y="3664"/>
                    <a:pt x="1753" y="3865"/>
                  </a:cubicBezTo>
                  <a:cubicBezTo>
                    <a:pt x="2084" y="4202"/>
                    <a:pt x="2178" y="4719"/>
                    <a:pt x="2204" y="4999"/>
                  </a:cubicBezTo>
                  <a:lnTo>
                    <a:pt x="2204" y="4999"/>
                  </a:lnTo>
                  <a:lnTo>
                    <a:pt x="2204" y="4999"/>
                  </a:lnTo>
                  <a:cubicBezTo>
                    <a:pt x="2204" y="4993"/>
                    <a:pt x="2204" y="4993"/>
                    <a:pt x="2204" y="4993"/>
                  </a:cubicBezTo>
                  <a:lnTo>
                    <a:pt x="2204" y="4993"/>
                  </a:lnTo>
                  <a:lnTo>
                    <a:pt x="2204" y="4993"/>
                  </a:lnTo>
                  <a:lnTo>
                    <a:pt x="2204" y="4993"/>
                  </a:lnTo>
                  <a:cubicBezTo>
                    <a:pt x="2126" y="4973"/>
                    <a:pt x="2043" y="4962"/>
                    <a:pt x="1966" y="4962"/>
                  </a:cubicBezTo>
                  <a:cubicBezTo>
                    <a:pt x="1743" y="4962"/>
                    <a:pt x="1531" y="5045"/>
                    <a:pt x="1376" y="5190"/>
                  </a:cubicBezTo>
                  <a:lnTo>
                    <a:pt x="1376" y="5190"/>
                  </a:lnTo>
                  <a:lnTo>
                    <a:pt x="1376" y="5190"/>
                  </a:lnTo>
                  <a:cubicBezTo>
                    <a:pt x="1397" y="5118"/>
                    <a:pt x="1407" y="5040"/>
                    <a:pt x="1407" y="4962"/>
                  </a:cubicBezTo>
                  <a:cubicBezTo>
                    <a:pt x="1407" y="4750"/>
                    <a:pt x="1329" y="4544"/>
                    <a:pt x="1169" y="4378"/>
                  </a:cubicBezTo>
                  <a:cubicBezTo>
                    <a:pt x="998" y="4207"/>
                    <a:pt x="775" y="4119"/>
                    <a:pt x="554" y="4119"/>
                  </a:cubicBezTo>
                  <a:cubicBezTo>
                    <a:pt x="486" y="4119"/>
                    <a:pt x="419" y="4129"/>
                    <a:pt x="352" y="4145"/>
                  </a:cubicBezTo>
                  <a:lnTo>
                    <a:pt x="352" y="4145"/>
                  </a:lnTo>
                  <a:lnTo>
                    <a:pt x="352" y="4145"/>
                  </a:lnTo>
                  <a:cubicBezTo>
                    <a:pt x="517" y="3990"/>
                    <a:pt x="615" y="3772"/>
                    <a:pt x="615" y="3540"/>
                  </a:cubicBezTo>
                  <a:cubicBezTo>
                    <a:pt x="615" y="3472"/>
                    <a:pt x="605" y="3405"/>
                    <a:pt x="590" y="3338"/>
                  </a:cubicBezTo>
                  <a:cubicBezTo>
                    <a:pt x="512" y="3043"/>
                    <a:pt x="279" y="2820"/>
                    <a:pt x="0" y="2737"/>
                  </a:cubicBezTo>
                  <a:lnTo>
                    <a:pt x="0" y="2737"/>
                  </a:lnTo>
                  <a:lnTo>
                    <a:pt x="0" y="2737"/>
                  </a:lnTo>
                  <a:cubicBezTo>
                    <a:pt x="290" y="2665"/>
                    <a:pt x="527" y="2454"/>
                    <a:pt x="615" y="2158"/>
                  </a:cubicBezTo>
                  <a:cubicBezTo>
                    <a:pt x="641" y="2081"/>
                    <a:pt x="652" y="1998"/>
                    <a:pt x="652" y="1925"/>
                  </a:cubicBezTo>
                  <a:cubicBezTo>
                    <a:pt x="652" y="1708"/>
                    <a:pt x="564" y="1501"/>
                    <a:pt x="419" y="1346"/>
                  </a:cubicBezTo>
                  <a:cubicBezTo>
                    <a:pt x="413" y="1346"/>
                    <a:pt x="413" y="1346"/>
                    <a:pt x="413" y="1346"/>
                  </a:cubicBezTo>
                  <a:lnTo>
                    <a:pt x="413" y="1346"/>
                  </a:lnTo>
                  <a:cubicBezTo>
                    <a:pt x="492" y="1367"/>
                    <a:pt x="574" y="1382"/>
                    <a:pt x="652" y="1382"/>
                  </a:cubicBezTo>
                  <a:cubicBezTo>
                    <a:pt x="869" y="1382"/>
                    <a:pt x="1081" y="1305"/>
                    <a:pt x="1247" y="1145"/>
                  </a:cubicBezTo>
                  <a:cubicBezTo>
                    <a:pt x="1422" y="978"/>
                    <a:pt x="1510" y="762"/>
                    <a:pt x="1510" y="539"/>
                  </a:cubicBezTo>
                  <a:cubicBezTo>
                    <a:pt x="1510" y="477"/>
                    <a:pt x="1505" y="410"/>
                    <a:pt x="1490" y="347"/>
                  </a:cubicBezTo>
                  <a:lnTo>
                    <a:pt x="1490" y="347"/>
                  </a:lnTo>
                  <a:cubicBezTo>
                    <a:pt x="1485" y="347"/>
                    <a:pt x="1485" y="347"/>
                    <a:pt x="1485" y="347"/>
                  </a:cubicBezTo>
                  <a:cubicBezTo>
                    <a:pt x="1645" y="508"/>
                    <a:pt x="1868" y="606"/>
                    <a:pt x="2105" y="606"/>
                  </a:cubicBezTo>
                  <a:cubicBezTo>
                    <a:pt x="2173" y="606"/>
                    <a:pt x="2240" y="595"/>
                    <a:pt x="2313" y="581"/>
                  </a:cubicBezTo>
                  <a:cubicBezTo>
                    <a:pt x="2617" y="508"/>
                    <a:pt x="2846" y="280"/>
                    <a:pt x="2929" y="6"/>
                  </a:cubicBezTo>
                  <a:lnTo>
                    <a:pt x="2929" y="6"/>
                  </a:lnTo>
                  <a:lnTo>
                    <a:pt x="2929" y="6"/>
                  </a:lnTo>
                  <a:cubicBezTo>
                    <a:pt x="3000" y="285"/>
                    <a:pt x="3218" y="523"/>
                    <a:pt x="3523" y="606"/>
                  </a:cubicBezTo>
                  <a:cubicBezTo>
                    <a:pt x="3601" y="627"/>
                    <a:pt x="3684" y="643"/>
                    <a:pt x="3761" y="643"/>
                  </a:cubicBezTo>
                  <a:cubicBezTo>
                    <a:pt x="3984" y="643"/>
                    <a:pt x="4196" y="554"/>
                    <a:pt x="4351" y="410"/>
                  </a:cubicBezTo>
                  <a:lnTo>
                    <a:pt x="4351" y="410"/>
                  </a:lnTo>
                  <a:lnTo>
                    <a:pt x="4351" y="410"/>
                  </a:lnTo>
                  <a:cubicBezTo>
                    <a:pt x="4330" y="487"/>
                    <a:pt x="4320" y="564"/>
                    <a:pt x="4320" y="643"/>
                  </a:cubicBezTo>
                  <a:cubicBezTo>
                    <a:pt x="4320" y="849"/>
                    <a:pt x="4398" y="1062"/>
                    <a:pt x="4558" y="1222"/>
                  </a:cubicBezTo>
                  <a:cubicBezTo>
                    <a:pt x="4729" y="1393"/>
                    <a:pt x="4952" y="1480"/>
                    <a:pt x="5179" y="1480"/>
                  </a:cubicBezTo>
                  <a:cubicBezTo>
                    <a:pt x="5241" y="1480"/>
                    <a:pt x="5308" y="1476"/>
                    <a:pt x="5376" y="1459"/>
                  </a:cubicBezTo>
                  <a:lnTo>
                    <a:pt x="5376" y="1459"/>
                  </a:lnTo>
                  <a:cubicBezTo>
                    <a:pt x="5376" y="1455"/>
                    <a:pt x="5376" y="1455"/>
                    <a:pt x="5376" y="1455"/>
                  </a:cubicBezTo>
                  <a:cubicBezTo>
                    <a:pt x="5210" y="1615"/>
                    <a:pt x="5112" y="1827"/>
                    <a:pt x="5112" y="2060"/>
                  </a:cubicBezTo>
                  <a:cubicBezTo>
                    <a:pt x="5112" y="2127"/>
                    <a:pt x="5122" y="2194"/>
                    <a:pt x="5138" y="2262"/>
                  </a:cubicBezTo>
                  <a:cubicBezTo>
                    <a:pt x="5215" y="2562"/>
                    <a:pt x="5443" y="2785"/>
                    <a:pt x="5728" y="2867"/>
                  </a:cubicBezTo>
                  <a:cubicBezTo>
                    <a:pt x="5728" y="2862"/>
                    <a:pt x="5728" y="2862"/>
                    <a:pt x="5728" y="2862"/>
                  </a:cubicBezTo>
                </a:path>
              </a:pathLst>
            </a:custGeom>
            <a:solidFill>
              <a:srgbClr val="FFFFF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9" name="Freeform 72"/>
            <p:cNvSpPr>
              <a:spLocks noChangeArrowheads="1"/>
            </p:cNvSpPr>
            <p:nvPr/>
          </p:nvSpPr>
          <p:spPr bwMode="auto">
            <a:xfrm>
              <a:off x="10768986" y="10535697"/>
              <a:ext cx="595811" cy="419012"/>
            </a:xfrm>
            <a:custGeom>
              <a:avLst/>
              <a:gdLst>
                <a:gd name="T0" fmla="*/ 943 w 1042"/>
                <a:gd name="T1" fmla="*/ 0 h 731"/>
                <a:gd name="T2" fmla="*/ 943 w 1042"/>
                <a:gd name="T3" fmla="*/ 0 h 731"/>
                <a:gd name="T4" fmla="*/ 100 w 1042"/>
                <a:gd name="T5" fmla="*/ 0 h 731"/>
                <a:gd name="T6" fmla="*/ 0 w 1042"/>
                <a:gd name="T7" fmla="*/ 98 h 731"/>
                <a:gd name="T8" fmla="*/ 0 w 1042"/>
                <a:gd name="T9" fmla="*/ 631 h 731"/>
                <a:gd name="T10" fmla="*/ 100 w 1042"/>
                <a:gd name="T11" fmla="*/ 730 h 731"/>
                <a:gd name="T12" fmla="*/ 943 w 1042"/>
                <a:gd name="T13" fmla="*/ 730 h 731"/>
                <a:gd name="T14" fmla="*/ 1041 w 1042"/>
                <a:gd name="T15" fmla="*/ 631 h 731"/>
                <a:gd name="T16" fmla="*/ 1041 w 1042"/>
                <a:gd name="T17" fmla="*/ 98 h 731"/>
                <a:gd name="T18" fmla="*/ 943 w 1042"/>
                <a:gd name="T19" fmla="*/ 0 h 731"/>
                <a:gd name="T20" fmla="*/ 622 w 1042"/>
                <a:gd name="T21" fmla="*/ 103 h 731"/>
                <a:gd name="T22" fmla="*/ 622 w 1042"/>
                <a:gd name="T23" fmla="*/ 103 h 731"/>
                <a:gd name="T24" fmla="*/ 431 w 1042"/>
                <a:gd name="T25" fmla="*/ 103 h 731"/>
                <a:gd name="T26" fmla="*/ 394 w 1042"/>
                <a:gd name="T27" fmla="*/ 68 h 731"/>
                <a:gd name="T28" fmla="*/ 431 w 1042"/>
                <a:gd name="T29" fmla="*/ 26 h 731"/>
                <a:gd name="T30" fmla="*/ 622 w 1042"/>
                <a:gd name="T31" fmla="*/ 26 h 731"/>
                <a:gd name="T32" fmla="*/ 658 w 1042"/>
                <a:gd name="T33" fmla="*/ 68 h 731"/>
                <a:gd name="T34" fmla="*/ 622 w 1042"/>
                <a:gd name="T35" fmla="*/ 103 h 731"/>
                <a:gd name="T36" fmla="*/ 943 w 1042"/>
                <a:gd name="T37"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42" h="731">
                  <a:moveTo>
                    <a:pt x="943" y="0"/>
                  </a:moveTo>
                  <a:lnTo>
                    <a:pt x="943" y="0"/>
                  </a:lnTo>
                  <a:cubicBezTo>
                    <a:pt x="100" y="0"/>
                    <a:pt x="100" y="0"/>
                    <a:pt x="100" y="0"/>
                  </a:cubicBezTo>
                  <a:cubicBezTo>
                    <a:pt x="48" y="0"/>
                    <a:pt x="0" y="47"/>
                    <a:pt x="0" y="98"/>
                  </a:cubicBezTo>
                  <a:cubicBezTo>
                    <a:pt x="0" y="631"/>
                    <a:pt x="0" y="631"/>
                    <a:pt x="0" y="631"/>
                  </a:cubicBezTo>
                  <a:cubicBezTo>
                    <a:pt x="0" y="682"/>
                    <a:pt x="48" y="730"/>
                    <a:pt x="100" y="730"/>
                  </a:cubicBezTo>
                  <a:cubicBezTo>
                    <a:pt x="943" y="730"/>
                    <a:pt x="943" y="730"/>
                    <a:pt x="943" y="730"/>
                  </a:cubicBezTo>
                  <a:cubicBezTo>
                    <a:pt x="995" y="730"/>
                    <a:pt x="1041" y="682"/>
                    <a:pt x="1041" y="631"/>
                  </a:cubicBezTo>
                  <a:cubicBezTo>
                    <a:pt x="1041" y="98"/>
                    <a:pt x="1041" y="98"/>
                    <a:pt x="1041" y="98"/>
                  </a:cubicBezTo>
                  <a:cubicBezTo>
                    <a:pt x="1041" y="47"/>
                    <a:pt x="995" y="0"/>
                    <a:pt x="943" y="0"/>
                  </a:cubicBezTo>
                  <a:lnTo>
                    <a:pt x="622" y="103"/>
                  </a:lnTo>
                  <a:lnTo>
                    <a:pt x="622" y="103"/>
                  </a:lnTo>
                  <a:cubicBezTo>
                    <a:pt x="431" y="103"/>
                    <a:pt x="431" y="103"/>
                    <a:pt x="431" y="103"/>
                  </a:cubicBezTo>
                  <a:cubicBezTo>
                    <a:pt x="410" y="103"/>
                    <a:pt x="394" y="88"/>
                    <a:pt x="394" y="68"/>
                  </a:cubicBezTo>
                  <a:cubicBezTo>
                    <a:pt x="394" y="47"/>
                    <a:pt x="410" y="26"/>
                    <a:pt x="431" y="26"/>
                  </a:cubicBezTo>
                  <a:cubicBezTo>
                    <a:pt x="622" y="26"/>
                    <a:pt x="622" y="26"/>
                    <a:pt x="622" y="26"/>
                  </a:cubicBezTo>
                  <a:cubicBezTo>
                    <a:pt x="643" y="26"/>
                    <a:pt x="658" y="47"/>
                    <a:pt x="658" y="68"/>
                  </a:cubicBezTo>
                  <a:cubicBezTo>
                    <a:pt x="658" y="88"/>
                    <a:pt x="643" y="103"/>
                    <a:pt x="622" y="103"/>
                  </a:cubicBezTo>
                  <a:lnTo>
                    <a:pt x="943" y="0"/>
                  </a:lnTo>
                </a:path>
              </a:pathLst>
            </a:custGeom>
            <a:solidFill>
              <a:srgbClr val="5C678A"/>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0" name="Freeform 73"/>
            <p:cNvSpPr>
              <a:spLocks noChangeArrowheads="1"/>
            </p:cNvSpPr>
            <p:nvPr/>
          </p:nvSpPr>
          <p:spPr bwMode="auto">
            <a:xfrm>
              <a:off x="10785357" y="10610987"/>
              <a:ext cx="563075" cy="327352"/>
            </a:xfrm>
            <a:custGeom>
              <a:avLst/>
              <a:gdLst>
                <a:gd name="T0" fmla="*/ 0 w 989"/>
                <a:gd name="T1" fmla="*/ 0 h 575"/>
                <a:gd name="T2" fmla="*/ 0 w 989"/>
                <a:gd name="T3" fmla="*/ 0 h 575"/>
                <a:gd name="T4" fmla="*/ 0 w 989"/>
                <a:gd name="T5" fmla="*/ 502 h 575"/>
                <a:gd name="T6" fmla="*/ 73 w 989"/>
                <a:gd name="T7" fmla="*/ 574 h 575"/>
                <a:gd name="T8" fmla="*/ 916 w 989"/>
                <a:gd name="T9" fmla="*/ 574 h 575"/>
                <a:gd name="T10" fmla="*/ 988 w 989"/>
                <a:gd name="T11" fmla="*/ 502 h 575"/>
                <a:gd name="T12" fmla="*/ 988 w 989"/>
                <a:gd name="T13" fmla="*/ 0 h 575"/>
                <a:gd name="T14" fmla="*/ 0 w 989"/>
                <a:gd name="T15" fmla="*/ 0 h 5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9" h="575">
                  <a:moveTo>
                    <a:pt x="0" y="0"/>
                  </a:moveTo>
                  <a:lnTo>
                    <a:pt x="0" y="0"/>
                  </a:lnTo>
                  <a:cubicBezTo>
                    <a:pt x="0" y="502"/>
                    <a:pt x="0" y="502"/>
                    <a:pt x="0" y="502"/>
                  </a:cubicBezTo>
                  <a:cubicBezTo>
                    <a:pt x="0" y="543"/>
                    <a:pt x="31" y="574"/>
                    <a:pt x="73" y="574"/>
                  </a:cubicBezTo>
                  <a:cubicBezTo>
                    <a:pt x="916" y="574"/>
                    <a:pt x="916" y="574"/>
                    <a:pt x="916" y="574"/>
                  </a:cubicBezTo>
                  <a:cubicBezTo>
                    <a:pt x="957" y="574"/>
                    <a:pt x="988" y="543"/>
                    <a:pt x="988" y="502"/>
                  </a:cubicBezTo>
                  <a:cubicBezTo>
                    <a:pt x="988" y="0"/>
                    <a:pt x="988" y="0"/>
                    <a:pt x="988" y="0"/>
                  </a:cubicBezTo>
                  <a:lnTo>
                    <a:pt x="0" y="0"/>
                  </a:lnTo>
                </a:path>
              </a:pathLst>
            </a:custGeom>
            <a:solidFill>
              <a:srgbClr val="FDFEF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1" name="Freeform 74"/>
            <p:cNvSpPr>
              <a:spLocks noChangeArrowheads="1"/>
            </p:cNvSpPr>
            <p:nvPr/>
          </p:nvSpPr>
          <p:spPr bwMode="auto">
            <a:xfrm>
              <a:off x="10804998" y="10660091"/>
              <a:ext cx="186600" cy="219326"/>
            </a:xfrm>
            <a:custGeom>
              <a:avLst/>
              <a:gdLst>
                <a:gd name="T0" fmla="*/ 331 w 332"/>
                <a:gd name="T1" fmla="*/ 383 h 384"/>
                <a:gd name="T2" fmla="*/ 0 w 332"/>
                <a:gd name="T3" fmla="*/ 383 h 384"/>
                <a:gd name="T4" fmla="*/ 0 w 332"/>
                <a:gd name="T5" fmla="*/ 0 h 384"/>
                <a:gd name="T6" fmla="*/ 331 w 332"/>
                <a:gd name="T7" fmla="*/ 0 h 384"/>
                <a:gd name="T8" fmla="*/ 331 w 332"/>
                <a:gd name="T9" fmla="*/ 383 h 384"/>
              </a:gdLst>
              <a:ahLst/>
              <a:cxnLst>
                <a:cxn ang="0">
                  <a:pos x="T0" y="T1"/>
                </a:cxn>
                <a:cxn ang="0">
                  <a:pos x="T2" y="T3"/>
                </a:cxn>
                <a:cxn ang="0">
                  <a:pos x="T4" y="T5"/>
                </a:cxn>
                <a:cxn ang="0">
                  <a:pos x="T6" y="T7"/>
                </a:cxn>
                <a:cxn ang="0">
                  <a:pos x="T8" y="T9"/>
                </a:cxn>
              </a:cxnLst>
              <a:rect l="0" t="0" r="r" b="b"/>
              <a:pathLst>
                <a:path w="332" h="384">
                  <a:moveTo>
                    <a:pt x="331" y="383"/>
                  </a:moveTo>
                  <a:lnTo>
                    <a:pt x="0" y="383"/>
                  </a:lnTo>
                  <a:lnTo>
                    <a:pt x="0" y="0"/>
                  </a:lnTo>
                  <a:lnTo>
                    <a:pt x="331" y="0"/>
                  </a:lnTo>
                  <a:lnTo>
                    <a:pt x="331" y="383"/>
                  </a:lnTo>
                </a:path>
              </a:pathLst>
            </a:custGeom>
            <a:solidFill>
              <a:srgbClr val="13131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2" name="Freeform 75"/>
            <p:cNvSpPr>
              <a:spLocks noChangeArrowheads="1"/>
            </p:cNvSpPr>
            <p:nvPr/>
          </p:nvSpPr>
          <p:spPr bwMode="auto">
            <a:xfrm>
              <a:off x="11024334" y="10663364"/>
              <a:ext cx="297907" cy="58924"/>
            </a:xfrm>
            <a:custGeom>
              <a:avLst/>
              <a:gdLst>
                <a:gd name="T0" fmla="*/ 522 w 523"/>
                <a:gd name="T1" fmla="*/ 104 h 105"/>
                <a:gd name="T2" fmla="*/ 0 w 523"/>
                <a:gd name="T3" fmla="*/ 104 h 105"/>
                <a:gd name="T4" fmla="*/ 0 w 523"/>
                <a:gd name="T5" fmla="*/ 0 h 105"/>
                <a:gd name="T6" fmla="*/ 522 w 523"/>
                <a:gd name="T7" fmla="*/ 0 h 105"/>
                <a:gd name="T8" fmla="*/ 522 w 523"/>
                <a:gd name="T9" fmla="*/ 104 h 105"/>
              </a:gdLst>
              <a:ahLst/>
              <a:cxnLst>
                <a:cxn ang="0">
                  <a:pos x="T0" y="T1"/>
                </a:cxn>
                <a:cxn ang="0">
                  <a:pos x="T2" y="T3"/>
                </a:cxn>
                <a:cxn ang="0">
                  <a:pos x="T4" y="T5"/>
                </a:cxn>
                <a:cxn ang="0">
                  <a:pos x="T6" y="T7"/>
                </a:cxn>
                <a:cxn ang="0">
                  <a:pos x="T8" y="T9"/>
                </a:cxn>
              </a:cxnLst>
              <a:rect l="0" t="0" r="r" b="b"/>
              <a:pathLst>
                <a:path w="523" h="105">
                  <a:moveTo>
                    <a:pt x="522" y="104"/>
                  </a:moveTo>
                  <a:lnTo>
                    <a:pt x="0" y="104"/>
                  </a:lnTo>
                  <a:lnTo>
                    <a:pt x="0" y="0"/>
                  </a:lnTo>
                  <a:lnTo>
                    <a:pt x="522" y="0"/>
                  </a:lnTo>
                  <a:lnTo>
                    <a:pt x="522" y="104"/>
                  </a:lnTo>
                </a:path>
              </a:pathLst>
            </a:custGeom>
            <a:solidFill>
              <a:srgbClr val="2E354E"/>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3" name="Freeform 76"/>
            <p:cNvSpPr>
              <a:spLocks noChangeArrowheads="1"/>
            </p:cNvSpPr>
            <p:nvPr/>
          </p:nvSpPr>
          <p:spPr bwMode="auto">
            <a:xfrm>
              <a:off x="11057071" y="10735380"/>
              <a:ext cx="229159" cy="39282"/>
            </a:xfrm>
            <a:custGeom>
              <a:avLst/>
              <a:gdLst>
                <a:gd name="T0" fmla="*/ 398 w 399"/>
                <a:gd name="T1" fmla="*/ 67 h 68"/>
                <a:gd name="T2" fmla="*/ 0 w 399"/>
                <a:gd name="T3" fmla="*/ 67 h 68"/>
                <a:gd name="T4" fmla="*/ 0 w 399"/>
                <a:gd name="T5" fmla="*/ 0 h 68"/>
                <a:gd name="T6" fmla="*/ 398 w 399"/>
                <a:gd name="T7" fmla="*/ 0 h 68"/>
                <a:gd name="T8" fmla="*/ 398 w 399"/>
                <a:gd name="T9" fmla="*/ 67 h 68"/>
              </a:gdLst>
              <a:ahLst/>
              <a:cxnLst>
                <a:cxn ang="0">
                  <a:pos x="T0" y="T1"/>
                </a:cxn>
                <a:cxn ang="0">
                  <a:pos x="T2" y="T3"/>
                </a:cxn>
                <a:cxn ang="0">
                  <a:pos x="T4" y="T5"/>
                </a:cxn>
                <a:cxn ang="0">
                  <a:pos x="T6" y="T7"/>
                </a:cxn>
                <a:cxn ang="0">
                  <a:pos x="T8" y="T9"/>
                </a:cxn>
              </a:cxnLst>
              <a:rect l="0" t="0" r="r" b="b"/>
              <a:pathLst>
                <a:path w="399" h="68">
                  <a:moveTo>
                    <a:pt x="398" y="67"/>
                  </a:moveTo>
                  <a:lnTo>
                    <a:pt x="0" y="67"/>
                  </a:lnTo>
                  <a:lnTo>
                    <a:pt x="0" y="0"/>
                  </a:lnTo>
                  <a:lnTo>
                    <a:pt x="398" y="0"/>
                  </a:lnTo>
                  <a:lnTo>
                    <a:pt x="398" y="67"/>
                  </a:lnTo>
                </a:path>
              </a:pathLst>
            </a:custGeom>
            <a:solidFill>
              <a:srgbClr val="2E354E"/>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4" name="Freeform 77"/>
            <p:cNvSpPr>
              <a:spLocks noChangeArrowheads="1"/>
            </p:cNvSpPr>
            <p:nvPr/>
          </p:nvSpPr>
          <p:spPr bwMode="auto">
            <a:xfrm>
              <a:off x="11024334" y="10892510"/>
              <a:ext cx="297907" cy="32736"/>
            </a:xfrm>
            <a:custGeom>
              <a:avLst/>
              <a:gdLst>
                <a:gd name="T0" fmla="*/ 522 w 523"/>
                <a:gd name="T1" fmla="*/ 61 h 62"/>
                <a:gd name="T2" fmla="*/ 0 w 523"/>
                <a:gd name="T3" fmla="*/ 61 h 62"/>
                <a:gd name="T4" fmla="*/ 0 w 523"/>
                <a:gd name="T5" fmla="*/ 0 h 62"/>
                <a:gd name="T6" fmla="*/ 522 w 523"/>
                <a:gd name="T7" fmla="*/ 0 h 62"/>
                <a:gd name="T8" fmla="*/ 522 w 523"/>
                <a:gd name="T9" fmla="*/ 61 h 62"/>
              </a:gdLst>
              <a:ahLst/>
              <a:cxnLst>
                <a:cxn ang="0">
                  <a:pos x="T0" y="T1"/>
                </a:cxn>
                <a:cxn ang="0">
                  <a:pos x="T2" y="T3"/>
                </a:cxn>
                <a:cxn ang="0">
                  <a:pos x="T4" y="T5"/>
                </a:cxn>
                <a:cxn ang="0">
                  <a:pos x="T6" y="T7"/>
                </a:cxn>
                <a:cxn ang="0">
                  <a:pos x="T8" y="T9"/>
                </a:cxn>
              </a:cxnLst>
              <a:rect l="0" t="0" r="r" b="b"/>
              <a:pathLst>
                <a:path w="523" h="62">
                  <a:moveTo>
                    <a:pt x="522" y="61"/>
                  </a:moveTo>
                  <a:lnTo>
                    <a:pt x="0" y="61"/>
                  </a:lnTo>
                  <a:lnTo>
                    <a:pt x="0" y="0"/>
                  </a:lnTo>
                  <a:lnTo>
                    <a:pt x="522" y="0"/>
                  </a:lnTo>
                  <a:lnTo>
                    <a:pt x="522" y="61"/>
                  </a:lnTo>
                </a:path>
              </a:pathLst>
            </a:custGeom>
            <a:solidFill>
              <a:srgbClr val="2E354E"/>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5" name="Freeform 78"/>
            <p:cNvSpPr>
              <a:spLocks noChangeArrowheads="1"/>
            </p:cNvSpPr>
            <p:nvPr/>
          </p:nvSpPr>
          <p:spPr bwMode="auto">
            <a:xfrm>
              <a:off x="11034156" y="10476773"/>
              <a:ext cx="65474" cy="111300"/>
            </a:xfrm>
            <a:custGeom>
              <a:avLst/>
              <a:gdLst>
                <a:gd name="T0" fmla="*/ 115 w 116"/>
                <a:gd name="T1" fmla="*/ 191 h 192"/>
                <a:gd name="T2" fmla="*/ 0 w 116"/>
                <a:gd name="T3" fmla="*/ 191 h 192"/>
                <a:gd name="T4" fmla="*/ 0 w 116"/>
                <a:gd name="T5" fmla="*/ 0 h 192"/>
                <a:gd name="T6" fmla="*/ 115 w 116"/>
                <a:gd name="T7" fmla="*/ 0 h 192"/>
                <a:gd name="T8" fmla="*/ 115 w 116"/>
                <a:gd name="T9" fmla="*/ 191 h 192"/>
              </a:gdLst>
              <a:ahLst/>
              <a:cxnLst>
                <a:cxn ang="0">
                  <a:pos x="T0" y="T1"/>
                </a:cxn>
                <a:cxn ang="0">
                  <a:pos x="T2" y="T3"/>
                </a:cxn>
                <a:cxn ang="0">
                  <a:pos x="T4" y="T5"/>
                </a:cxn>
                <a:cxn ang="0">
                  <a:pos x="T6" y="T7"/>
                </a:cxn>
                <a:cxn ang="0">
                  <a:pos x="T8" y="T9"/>
                </a:cxn>
              </a:cxnLst>
              <a:rect l="0" t="0" r="r" b="b"/>
              <a:pathLst>
                <a:path w="116" h="192">
                  <a:moveTo>
                    <a:pt x="115" y="191"/>
                  </a:moveTo>
                  <a:lnTo>
                    <a:pt x="0" y="191"/>
                  </a:lnTo>
                  <a:lnTo>
                    <a:pt x="0" y="0"/>
                  </a:lnTo>
                  <a:lnTo>
                    <a:pt x="115" y="0"/>
                  </a:lnTo>
                  <a:lnTo>
                    <a:pt x="115" y="191"/>
                  </a:lnTo>
                </a:path>
              </a:pathLst>
            </a:custGeom>
            <a:solidFill>
              <a:srgbClr val="7B7B79"/>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6" name="Freeform 79"/>
            <p:cNvSpPr>
              <a:spLocks noChangeArrowheads="1"/>
            </p:cNvSpPr>
            <p:nvPr/>
          </p:nvSpPr>
          <p:spPr bwMode="auto">
            <a:xfrm>
              <a:off x="11034156" y="10476773"/>
              <a:ext cx="65474" cy="55649"/>
            </a:xfrm>
            <a:custGeom>
              <a:avLst/>
              <a:gdLst>
                <a:gd name="T0" fmla="*/ 115 w 116"/>
                <a:gd name="T1" fmla="*/ 92 h 93"/>
                <a:gd name="T2" fmla="*/ 0 w 116"/>
                <a:gd name="T3" fmla="*/ 92 h 93"/>
                <a:gd name="T4" fmla="*/ 0 w 116"/>
                <a:gd name="T5" fmla="*/ 0 h 93"/>
                <a:gd name="T6" fmla="*/ 115 w 116"/>
                <a:gd name="T7" fmla="*/ 0 h 93"/>
                <a:gd name="T8" fmla="*/ 115 w 116"/>
                <a:gd name="T9" fmla="*/ 92 h 93"/>
              </a:gdLst>
              <a:ahLst/>
              <a:cxnLst>
                <a:cxn ang="0">
                  <a:pos x="T0" y="T1"/>
                </a:cxn>
                <a:cxn ang="0">
                  <a:pos x="T2" y="T3"/>
                </a:cxn>
                <a:cxn ang="0">
                  <a:pos x="T4" y="T5"/>
                </a:cxn>
                <a:cxn ang="0">
                  <a:pos x="T6" y="T7"/>
                </a:cxn>
                <a:cxn ang="0">
                  <a:pos x="T8" y="T9"/>
                </a:cxn>
              </a:cxnLst>
              <a:rect l="0" t="0" r="r" b="b"/>
              <a:pathLst>
                <a:path w="116" h="93">
                  <a:moveTo>
                    <a:pt x="115" y="92"/>
                  </a:moveTo>
                  <a:lnTo>
                    <a:pt x="0" y="92"/>
                  </a:lnTo>
                  <a:lnTo>
                    <a:pt x="0" y="0"/>
                  </a:lnTo>
                  <a:lnTo>
                    <a:pt x="115" y="0"/>
                  </a:lnTo>
                  <a:lnTo>
                    <a:pt x="115" y="92"/>
                  </a:lnTo>
                </a:path>
              </a:pathLst>
            </a:custGeom>
            <a:solidFill>
              <a:srgbClr val="676766"/>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grpSp>
      <p:sp>
        <p:nvSpPr>
          <p:cNvPr id="49" name="Freeform 70"/>
          <p:cNvSpPr>
            <a:spLocks noEditPoints="1"/>
          </p:cNvSpPr>
          <p:nvPr/>
        </p:nvSpPr>
        <p:spPr bwMode="auto">
          <a:xfrm rot="21347663">
            <a:off x="4219594" y="4973739"/>
            <a:ext cx="3757439" cy="1079516"/>
          </a:xfrm>
          <a:custGeom>
            <a:avLst/>
            <a:gdLst>
              <a:gd name="T0" fmla="*/ 1771 w 1771"/>
              <a:gd name="T1" fmla="*/ 141 h 517"/>
              <a:gd name="T2" fmla="*/ 1725 w 1771"/>
              <a:gd name="T3" fmla="*/ 162 h 517"/>
              <a:gd name="T4" fmla="*/ 1670 w 1771"/>
              <a:gd name="T5" fmla="*/ 242 h 517"/>
              <a:gd name="T6" fmla="*/ 1691 w 1771"/>
              <a:gd name="T7" fmla="*/ 195 h 517"/>
              <a:gd name="T8" fmla="*/ 1670 w 1771"/>
              <a:gd name="T9" fmla="*/ 242 h 517"/>
              <a:gd name="T10" fmla="*/ 1633 w 1771"/>
              <a:gd name="T11" fmla="*/ 272 h 517"/>
              <a:gd name="T12" fmla="*/ 1583 w 1771"/>
              <a:gd name="T13" fmla="*/ 285 h 517"/>
              <a:gd name="T14" fmla="*/ 1516 w 1771"/>
              <a:gd name="T15" fmla="*/ 354 h 517"/>
              <a:gd name="T16" fmla="*/ 1545 w 1771"/>
              <a:gd name="T17" fmla="*/ 312 h 517"/>
              <a:gd name="T18" fmla="*/ 1516 w 1771"/>
              <a:gd name="T19" fmla="*/ 354 h 517"/>
              <a:gd name="T20" fmla="*/ 1474 w 1771"/>
              <a:gd name="T21" fmla="*/ 378 h 517"/>
              <a:gd name="T22" fmla="*/ 1423 w 1771"/>
              <a:gd name="T23" fmla="*/ 382 h 517"/>
              <a:gd name="T24" fmla="*/ 1345 w 1771"/>
              <a:gd name="T25" fmla="*/ 439 h 517"/>
              <a:gd name="T26" fmla="*/ 1381 w 1771"/>
              <a:gd name="T27" fmla="*/ 402 h 517"/>
              <a:gd name="T28" fmla="*/ 1345 w 1771"/>
              <a:gd name="T29" fmla="*/ 439 h 517"/>
              <a:gd name="T30" fmla="*/ 1300 w 1771"/>
              <a:gd name="T31" fmla="*/ 455 h 517"/>
              <a:gd name="T32" fmla="*/ 1249 w 1771"/>
              <a:gd name="T33" fmla="*/ 451 h 517"/>
              <a:gd name="T34" fmla="*/ 1162 w 1771"/>
              <a:gd name="T35" fmla="*/ 493 h 517"/>
              <a:gd name="T36" fmla="*/ 1204 w 1771"/>
              <a:gd name="T37" fmla="*/ 463 h 517"/>
              <a:gd name="T38" fmla="*/ 1162 w 1771"/>
              <a:gd name="T39" fmla="*/ 493 h 517"/>
              <a:gd name="T40" fmla="*/ 1115 w 1771"/>
              <a:gd name="T41" fmla="*/ 502 h 517"/>
              <a:gd name="T42" fmla="*/ 1066 w 1771"/>
              <a:gd name="T43" fmla="*/ 489 h 517"/>
              <a:gd name="T44" fmla="*/ 973 w 1771"/>
              <a:gd name="T45" fmla="*/ 516 h 517"/>
              <a:gd name="T46" fmla="*/ 1019 w 1771"/>
              <a:gd name="T47" fmla="*/ 494 h 517"/>
              <a:gd name="T48" fmla="*/ 973 w 1771"/>
              <a:gd name="T49" fmla="*/ 516 h 517"/>
              <a:gd name="T50" fmla="*/ 925 w 1771"/>
              <a:gd name="T51" fmla="*/ 517 h 517"/>
              <a:gd name="T52" fmla="*/ 878 w 1771"/>
              <a:gd name="T53" fmla="*/ 495 h 517"/>
              <a:gd name="T54" fmla="*/ 782 w 1771"/>
              <a:gd name="T55" fmla="*/ 506 h 517"/>
              <a:gd name="T56" fmla="*/ 832 w 1771"/>
              <a:gd name="T57" fmla="*/ 492 h 517"/>
              <a:gd name="T58" fmla="*/ 782 w 1771"/>
              <a:gd name="T59" fmla="*/ 506 h 517"/>
              <a:gd name="T60" fmla="*/ 735 w 1771"/>
              <a:gd name="T61" fmla="*/ 499 h 517"/>
              <a:gd name="T62" fmla="*/ 693 w 1771"/>
              <a:gd name="T63" fmla="*/ 470 h 517"/>
              <a:gd name="T64" fmla="*/ 596 w 1771"/>
              <a:gd name="T65" fmla="*/ 464 h 517"/>
              <a:gd name="T66" fmla="*/ 647 w 1771"/>
              <a:gd name="T67" fmla="*/ 458 h 517"/>
              <a:gd name="T68" fmla="*/ 596 w 1771"/>
              <a:gd name="T69" fmla="*/ 464 h 517"/>
              <a:gd name="T70" fmla="*/ 551 w 1771"/>
              <a:gd name="T71" fmla="*/ 448 h 517"/>
              <a:gd name="T72" fmla="*/ 514 w 1771"/>
              <a:gd name="T73" fmla="*/ 413 h 517"/>
              <a:gd name="T74" fmla="*/ 420 w 1771"/>
              <a:gd name="T75" fmla="*/ 391 h 517"/>
              <a:gd name="T76" fmla="*/ 463 w 1771"/>
              <a:gd name="T77" fmla="*/ 412 h 517"/>
              <a:gd name="T78" fmla="*/ 433 w 1771"/>
              <a:gd name="T79" fmla="*/ 375 h 517"/>
              <a:gd name="T80" fmla="*/ 420 w 1771"/>
              <a:gd name="T81" fmla="*/ 391 h 517"/>
              <a:gd name="T82" fmla="*/ 378 w 1771"/>
              <a:gd name="T83" fmla="*/ 368 h 517"/>
              <a:gd name="T84" fmla="*/ 348 w 1771"/>
              <a:gd name="T85" fmla="*/ 326 h 517"/>
              <a:gd name="T86" fmla="*/ 259 w 1771"/>
              <a:gd name="T87" fmla="*/ 289 h 517"/>
              <a:gd name="T88" fmla="*/ 309 w 1771"/>
              <a:gd name="T89" fmla="*/ 300 h 517"/>
              <a:gd name="T90" fmla="*/ 259 w 1771"/>
              <a:gd name="T91" fmla="*/ 289 h 517"/>
              <a:gd name="T92" fmla="*/ 222 w 1771"/>
              <a:gd name="T93" fmla="*/ 259 h 517"/>
              <a:gd name="T94" fmla="*/ 199 w 1771"/>
              <a:gd name="T95" fmla="*/ 213 h 517"/>
              <a:gd name="T96" fmla="*/ 118 w 1771"/>
              <a:gd name="T97" fmla="*/ 161 h 517"/>
              <a:gd name="T98" fmla="*/ 165 w 1771"/>
              <a:gd name="T99" fmla="*/ 181 h 517"/>
              <a:gd name="T100" fmla="*/ 118 w 1771"/>
              <a:gd name="T101" fmla="*/ 161 h 517"/>
              <a:gd name="T102" fmla="*/ 86 w 1771"/>
              <a:gd name="T103" fmla="*/ 125 h 517"/>
              <a:gd name="T104" fmla="*/ 71 w 1771"/>
              <a:gd name="T105" fmla="*/ 76 h 517"/>
              <a:gd name="T106" fmla="*/ 0 w 1771"/>
              <a:gd name="T107" fmla="*/ 11 h 517"/>
              <a:gd name="T108" fmla="*/ 43 w 1771"/>
              <a:gd name="T109" fmla="*/ 38 h 517"/>
              <a:gd name="T110" fmla="*/ 0 w 1771"/>
              <a:gd name="T111" fmla="*/ 11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1" h="517">
                <a:moveTo>
                  <a:pt x="1739" y="176"/>
                </a:moveTo>
                <a:cubicBezTo>
                  <a:pt x="1750" y="165"/>
                  <a:pt x="1761" y="153"/>
                  <a:pt x="1771" y="141"/>
                </a:cubicBezTo>
                <a:cubicBezTo>
                  <a:pt x="1756" y="128"/>
                  <a:pt x="1756" y="128"/>
                  <a:pt x="1756" y="128"/>
                </a:cubicBezTo>
                <a:cubicBezTo>
                  <a:pt x="1746" y="140"/>
                  <a:pt x="1735" y="151"/>
                  <a:pt x="1725" y="162"/>
                </a:cubicBezTo>
                <a:lnTo>
                  <a:pt x="1739" y="176"/>
                </a:lnTo>
                <a:close/>
                <a:moveTo>
                  <a:pt x="1670" y="242"/>
                </a:moveTo>
                <a:cubicBezTo>
                  <a:pt x="1682" y="231"/>
                  <a:pt x="1693" y="221"/>
                  <a:pt x="1705" y="210"/>
                </a:cubicBezTo>
                <a:cubicBezTo>
                  <a:pt x="1691" y="195"/>
                  <a:pt x="1691" y="195"/>
                  <a:pt x="1691" y="195"/>
                </a:cubicBezTo>
                <a:cubicBezTo>
                  <a:pt x="1680" y="206"/>
                  <a:pt x="1668" y="216"/>
                  <a:pt x="1657" y="227"/>
                </a:cubicBezTo>
                <a:lnTo>
                  <a:pt x="1670" y="242"/>
                </a:lnTo>
                <a:close/>
                <a:moveTo>
                  <a:pt x="1595" y="301"/>
                </a:moveTo>
                <a:cubicBezTo>
                  <a:pt x="1608" y="292"/>
                  <a:pt x="1621" y="282"/>
                  <a:pt x="1633" y="272"/>
                </a:cubicBezTo>
                <a:cubicBezTo>
                  <a:pt x="1621" y="257"/>
                  <a:pt x="1621" y="257"/>
                  <a:pt x="1621" y="257"/>
                </a:cubicBezTo>
                <a:cubicBezTo>
                  <a:pt x="1608" y="266"/>
                  <a:pt x="1596" y="276"/>
                  <a:pt x="1583" y="285"/>
                </a:cubicBezTo>
                <a:lnTo>
                  <a:pt x="1595" y="301"/>
                </a:lnTo>
                <a:close/>
                <a:moveTo>
                  <a:pt x="1516" y="354"/>
                </a:moveTo>
                <a:cubicBezTo>
                  <a:pt x="1529" y="346"/>
                  <a:pt x="1543" y="337"/>
                  <a:pt x="1556" y="329"/>
                </a:cubicBezTo>
                <a:cubicBezTo>
                  <a:pt x="1545" y="312"/>
                  <a:pt x="1545" y="312"/>
                  <a:pt x="1545" y="312"/>
                </a:cubicBezTo>
                <a:cubicBezTo>
                  <a:pt x="1532" y="321"/>
                  <a:pt x="1519" y="329"/>
                  <a:pt x="1505" y="337"/>
                </a:cubicBezTo>
                <a:lnTo>
                  <a:pt x="1516" y="354"/>
                </a:lnTo>
                <a:close/>
                <a:moveTo>
                  <a:pt x="1432" y="400"/>
                </a:moveTo>
                <a:cubicBezTo>
                  <a:pt x="1446" y="393"/>
                  <a:pt x="1461" y="386"/>
                  <a:pt x="1474" y="378"/>
                </a:cubicBezTo>
                <a:cubicBezTo>
                  <a:pt x="1465" y="361"/>
                  <a:pt x="1465" y="361"/>
                  <a:pt x="1465" y="361"/>
                </a:cubicBezTo>
                <a:cubicBezTo>
                  <a:pt x="1451" y="368"/>
                  <a:pt x="1437" y="375"/>
                  <a:pt x="1423" y="382"/>
                </a:cubicBezTo>
                <a:lnTo>
                  <a:pt x="1432" y="400"/>
                </a:lnTo>
                <a:close/>
                <a:moveTo>
                  <a:pt x="1345" y="439"/>
                </a:moveTo>
                <a:cubicBezTo>
                  <a:pt x="1360" y="433"/>
                  <a:pt x="1374" y="427"/>
                  <a:pt x="1389" y="420"/>
                </a:cubicBezTo>
                <a:cubicBezTo>
                  <a:pt x="1381" y="402"/>
                  <a:pt x="1381" y="402"/>
                  <a:pt x="1381" y="402"/>
                </a:cubicBezTo>
                <a:cubicBezTo>
                  <a:pt x="1367" y="409"/>
                  <a:pt x="1352" y="415"/>
                  <a:pt x="1338" y="420"/>
                </a:cubicBezTo>
                <a:lnTo>
                  <a:pt x="1345" y="439"/>
                </a:lnTo>
                <a:close/>
                <a:moveTo>
                  <a:pt x="1255" y="470"/>
                </a:moveTo>
                <a:cubicBezTo>
                  <a:pt x="1270" y="465"/>
                  <a:pt x="1285" y="461"/>
                  <a:pt x="1300" y="455"/>
                </a:cubicBezTo>
                <a:cubicBezTo>
                  <a:pt x="1294" y="436"/>
                  <a:pt x="1294" y="436"/>
                  <a:pt x="1294" y="436"/>
                </a:cubicBezTo>
                <a:cubicBezTo>
                  <a:pt x="1279" y="442"/>
                  <a:pt x="1264" y="446"/>
                  <a:pt x="1249" y="451"/>
                </a:cubicBezTo>
                <a:lnTo>
                  <a:pt x="1255" y="470"/>
                </a:lnTo>
                <a:close/>
                <a:moveTo>
                  <a:pt x="1162" y="493"/>
                </a:moveTo>
                <a:cubicBezTo>
                  <a:pt x="1178" y="490"/>
                  <a:pt x="1193" y="487"/>
                  <a:pt x="1209" y="483"/>
                </a:cubicBezTo>
                <a:cubicBezTo>
                  <a:pt x="1204" y="463"/>
                  <a:pt x="1204" y="463"/>
                  <a:pt x="1204" y="463"/>
                </a:cubicBezTo>
                <a:cubicBezTo>
                  <a:pt x="1189" y="467"/>
                  <a:pt x="1173" y="471"/>
                  <a:pt x="1158" y="474"/>
                </a:cubicBezTo>
                <a:lnTo>
                  <a:pt x="1162" y="493"/>
                </a:lnTo>
                <a:close/>
                <a:moveTo>
                  <a:pt x="1068" y="509"/>
                </a:moveTo>
                <a:cubicBezTo>
                  <a:pt x="1084" y="507"/>
                  <a:pt x="1100" y="505"/>
                  <a:pt x="1115" y="502"/>
                </a:cubicBezTo>
                <a:cubicBezTo>
                  <a:pt x="1112" y="482"/>
                  <a:pt x="1112" y="482"/>
                  <a:pt x="1112" y="482"/>
                </a:cubicBezTo>
                <a:cubicBezTo>
                  <a:pt x="1097" y="485"/>
                  <a:pt x="1081" y="487"/>
                  <a:pt x="1066" y="489"/>
                </a:cubicBezTo>
                <a:lnTo>
                  <a:pt x="1068" y="509"/>
                </a:lnTo>
                <a:close/>
                <a:moveTo>
                  <a:pt x="973" y="516"/>
                </a:moveTo>
                <a:cubicBezTo>
                  <a:pt x="989" y="516"/>
                  <a:pt x="1005" y="515"/>
                  <a:pt x="1020" y="513"/>
                </a:cubicBezTo>
                <a:cubicBezTo>
                  <a:pt x="1019" y="494"/>
                  <a:pt x="1019" y="494"/>
                  <a:pt x="1019" y="494"/>
                </a:cubicBezTo>
                <a:cubicBezTo>
                  <a:pt x="1003" y="495"/>
                  <a:pt x="988" y="496"/>
                  <a:pt x="972" y="496"/>
                </a:cubicBezTo>
                <a:lnTo>
                  <a:pt x="973" y="516"/>
                </a:lnTo>
                <a:close/>
                <a:moveTo>
                  <a:pt x="877" y="515"/>
                </a:moveTo>
                <a:cubicBezTo>
                  <a:pt x="893" y="516"/>
                  <a:pt x="909" y="517"/>
                  <a:pt x="925" y="517"/>
                </a:cubicBezTo>
                <a:cubicBezTo>
                  <a:pt x="925" y="497"/>
                  <a:pt x="925" y="497"/>
                  <a:pt x="925" y="497"/>
                </a:cubicBezTo>
                <a:cubicBezTo>
                  <a:pt x="910" y="497"/>
                  <a:pt x="894" y="496"/>
                  <a:pt x="878" y="495"/>
                </a:cubicBezTo>
                <a:lnTo>
                  <a:pt x="877" y="515"/>
                </a:lnTo>
                <a:close/>
                <a:moveTo>
                  <a:pt x="782" y="506"/>
                </a:moveTo>
                <a:cubicBezTo>
                  <a:pt x="798" y="508"/>
                  <a:pt x="814" y="510"/>
                  <a:pt x="830" y="512"/>
                </a:cubicBezTo>
                <a:cubicBezTo>
                  <a:pt x="832" y="492"/>
                  <a:pt x="832" y="492"/>
                  <a:pt x="832" y="492"/>
                </a:cubicBezTo>
                <a:cubicBezTo>
                  <a:pt x="816" y="490"/>
                  <a:pt x="801" y="489"/>
                  <a:pt x="785" y="486"/>
                </a:cubicBezTo>
                <a:lnTo>
                  <a:pt x="782" y="506"/>
                </a:lnTo>
                <a:close/>
                <a:moveTo>
                  <a:pt x="688" y="489"/>
                </a:moveTo>
                <a:cubicBezTo>
                  <a:pt x="704" y="493"/>
                  <a:pt x="720" y="496"/>
                  <a:pt x="735" y="499"/>
                </a:cubicBezTo>
                <a:cubicBezTo>
                  <a:pt x="739" y="479"/>
                  <a:pt x="739" y="479"/>
                  <a:pt x="739" y="479"/>
                </a:cubicBezTo>
                <a:cubicBezTo>
                  <a:pt x="723" y="476"/>
                  <a:pt x="708" y="473"/>
                  <a:pt x="693" y="470"/>
                </a:cubicBezTo>
                <a:lnTo>
                  <a:pt x="688" y="489"/>
                </a:lnTo>
                <a:close/>
                <a:moveTo>
                  <a:pt x="596" y="464"/>
                </a:moveTo>
                <a:cubicBezTo>
                  <a:pt x="611" y="469"/>
                  <a:pt x="627" y="473"/>
                  <a:pt x="642" y="478"/>
                </a:cubicBezTo>
                <a:cubicBezTo>
                  <a:pt x="647" y="458"/>
                  <a:pt x="647" y="458"/>
                  <a:pt x="647" y="458"/>
                </a:cubicBezTo>
                <a:cubicBezTo>
                  <a:pt x="632" y="454"/>
                  <a:pt x="617" y="450"/>
                  <a:pt x="602" y="445"/>
                </a:cubicBezTo>
                <a:lnTo>
                  <a:pt x="596" y="464"/>
                </a:lnTo>
                <a:close/>
                <a:moveTo>
                  <a:pt x="507" y="431"/>
                </a:moveTo>
                <a:cubicBezTo>
                  <a:pt x="521" y="437"/>
                  <a:pt x="536" y="443"/>
                  <a:pt x="551" y="448"/>
                </a:cubicBezTo>
                <a:cubicBezTo>
                  <a:pt x="558" y="430"/>
                  <a:pt x="558" y="430"/>
                  <a:pt x="558" y="430"/>
                </a:cubicBezTo>
                <a:cubicBezTo>
                  <a:pt x="543" y="424"/>
                  <a:pt x="529" y="419"/>
                  <a:pt x="514" y="413"/>
                </a:cubicBezTo>
                <a:lnTo>
                  <a:pt x="507" y="431"/>
                </a:lnTo>
                <a:close/>
                <a:moveTo>
                  <a:pt x="420" y="391"/>
                </a:moveTo>
                <a:cubicBezTo>
                  <a:pt x="421" y="391"/>
                  <a:pt x="423" y="392"/>
                  <a:pt x="424" y="393"/>
                </a:cubicBezTo>
                <a:cubicBezTo>
                  <a:pt x="437" y="399"/>
                  <a:pt x="450" y="406"/>
                  <a:pt x="463" y="412"/>
                </a:cubicBezTo>
                <a:cubicBezTo>
                  <a:pt x="471" y="394"/>
                  <a:pt x="471" y="394"/>
                  <a:pt x="471" y="394"/>
                </a:cubicBezTo>
                <a:cubicBezTo>
                  <a:pt x="459" y="388"/>
                  <a:pt x="446" y="381"/>
                  <a:pt x="433" y="375"/>
                </a:cubicBezTo>
                <a:cubicBezTo>
                  <a:pt x="432" y="374"/>
                  <a:pt x="431" y="373"/>
                  <a:pt x="429" y="373"/>
                </a:cubicBezTo>
                <a:lnTo>
                  <a:pt x="420" y="391"/>
                </a:lnTo>
                <a:close/>
                <a:moveTo>
                  <a:pt x="337" y="343"/>
                </a:moveTo>
                <a:cubicBezTo>
                  <a:pt x="351" y="351"/>
                  <a:pt x="364" y="360"/>
                  <a:pt x="378" y="368"/>
                </a:cubicBezTo>
                <a:cubicBezTo>
                  <a:pt x="388" y="350"/>
                  <a:pt x="388" y="350"/>
                  <a:pt x="388" y="350"/>
                </a:cubicBezTo>
                <a:cubicBezTo>
                  <a:pt x="375" y="343"/>
                  <a:pt x="361" y="334"/>
                  <a:pt x="348" y="326"/>
                </a:cubicBezTo>
                <a:lnTo>
                  <a:pt x="337" y="343"/>
                </a:lnTo>
                <a:close/>
                <a:moveTo>
                  <a:pt x="259" y="289"/>
                </a:moveTo>
                <a:cubicBezTo>
                  <a:pt x="272" y="298"/>
                  <a:pt x="285" y="308"/>
                  <a:pt x="298" y="317"/>
                </a:cubicBezTo>
                <a:cubicBezTo>
                  <a:pt x="309" y="300"/>
                  <a:pt x="309" y="300"/>
                  <a:pt x="309" y="300"/>
                </a:cubicBezTo>
                <a:cubicBezTo>
                  <a:pt x="296" y="291"/>
                  <a:pt x="284" y="282"/>
                  <a:pt x="271" y="273"/>
                </a:cubicBezTo>
                <a:lnTo>
                  <a:pt x="259" y="289"/>
                </a:lnTo>
                <a:close/>
                <a:moveTo>
                  <a:pt x="186" y="228"/>
                </a:moveTo>
                <a:cubicBezTo>
                  <a:pt x="197" y="238"/>
                  <a:pt x="209" y="249"/>
                  <a:pt x="222" y="259"/>
                </a:cubicBezTo>
                <a:cubicBezTo>
                  <a:pt x="234" y="244"/>
                  <a:pt x="234" y="244"/>
                  <a:pt x="234" y="244"/>
                </a:cubicBezTo>
                <a:cubicBezTo>
                  <a:pt x="222" y="234"/>
                  <a:pt x="211" y="223"/>
                  <a:pt x="199" y="213"/>
                </a:cubicBezTo>
                <a:lnTo>
                  <a:pt x="186" y="228"/>
                </a:lnTo>
                <a:close/>
                <a:moveTo>
                  <a:pt x="118" y="161"/>
                </a:moveTo>
                <a:cubicBezTo>
                  <a:pt x="128" y="172"/>
                  <a:pt x="140" y="184"/>
                  <a:pt x="151" y="195"/>
                </a:cubicBezTo>
                <a:cubicBezTo>
                  <a:pt x="165" y="181"/>
                  <a:pt x="165" y="181"/>
                  <a:pt x="165" y="181"/>
                </a:cubicBezTo>
                <a:cubicBezTo>
                  <a:pt x="154" y="170"/>
                  <a:pt x="143" y="159"/>
                  <a:pt x="132" y="147"/>
                </a:cubicBezTo>
                <a:lnTo>
                  <a:pt x="118" y="161"/>
                </a:lnTo>
                <a:close/>
                <a:moveTo>
                  <a:pt x="56" y="88"/>
                </a:moveTo>
                <a:cubicBezTo>
                  <a:pt x="65" y="101"/>
                  <a:pt x="76" y="113"/>
                  <a:pt x="86" y="125"/>
                </a:cubicBezTo>
                <a:cubicBezTo>
                  <a:pt x="101" y="112"/>
                  <a:pt x="101" y="112"/>
                  <a:pt x="101" y="112"/>
                </a:cubicBezTo>
                <a:cubicBezTo>
                  <a:pt x="91" y="100"/>
                  <a:pt x="81" y="88"/>
                  <a:pt x="71" y="76"/>
                </a:cubicBezTo>
                <a:lnTo>
                  <a:pt x="56" y="88"/>
                </a:lnTo>
                <a:close/>
                <a:moveTo>
                  <a:pt x="0" y="11"/>
                </a:moveTo>
                <a:cubicBezTo>
                  <a:pt x="9" y="24"/>
                  <a:pt x="18" y="37"/>
                  <a:pt x="27" y="50"/>
                </a:cubicBezTo>
                <a:cubicBezTo>
                  <a:pt x="43" y="38"/>
                  <a:pt x="43" y="38"/>
                  <a:pt x="43" y="38"/>
                </a:cubicBezTo>
                <a:cubicBezTo>
                  <a:pt x="34" y="26"/>
                  <a:pt x="25" y="13"/>
                  <a:pt x="17" y="0"/>
                </a:cubicBezTo>
                <a:lnTo>
                  <a:pt x="0" y="11"/>
                </a:lnTo>
                <a:close/>
              </a:path>
            </a:pathLst>
          </a:custGeom>
          <a:solidFill>
            <a:schemeClr val="tx2"/>
          </a:solidFill>
          <a:ln>
            <a:noFill/>
          </a:ln>
        </p:spPr>
        <p:txBody>
          <a:bodyPr vert="horz" wrap="square" lIns="60960" tIns="30480" rIns="60960" bIns="30480" numCol="1" anchor="t" anchorCtr="0" compatLnSpc="1"/>
          <a:lstStyle/>
          <a:p>
            <a:pPr>
              <a:lnSpc>
                <a:spcPts val="1500"/>
              </a:lnSpc>
            </a:pPr>
            <a:endParaRPr lang="en-US" sz="1200" dirty="0">
              <a:solidFill>
                <a:srgbClr val="44546A"/>
              </a:solidFill>
              <a:latin typeface="Calibri Light" panose="020F0302020204030204"/>
              <a:ea typeface="微软雅黑" panose="020B0503020204020204" pitchFamily="34" charset="-122"/>
            </a:endParaRPr>
          </a:p>
        </p:txBody>
      </p:sp>
      <p:sp>
        <p:nvSpPr>
          <p:cNvPr id="50" name="Freeform 74"/>
          <p:cNvSpPr>
            <a:spLocks noEditPoints="1"/>
          </p:cNvSpPr>
          <p:nvPr/>
        </p:nvSpPr>
        <p:spPr bwMode="auto">
          <a:xfrm>
            <a:off x="7512391" y="2292917"/>
            <a:ext cx="873957" cy="1589617"/>
          </a:xfrm>
          <a:custGeom>
            <a:avLst/>
            <a:gdLst>
              <a:gd name="T0" fmla="*/ 50 w 467"/>
              <a:gd name="T1" fmla="*/ 29 h 849"/>
              <a:gd name="T2" fmla="*/ 12 w 467"/>
              <a:gd name="T3" fmla="*/ 0 h 849"/>
              <a:gd name="T4" fmla="*/ 0 w 467"/>
              <a:gd name="T5" fmla="*/ 16 h 849"/>
              <a:gd name="T6" fmla="*/ 37 w 467"/>
              <a:gd name="T7" fmla="*/ 45 h 849"/>
              <a:gd name="T8" fmla="*/ 50 w 467"/>
              <a:gd name="T9" fmla="*/ 29 h 849"/>
              <a:gd name="T10" fmla="*/ 50 w 467"/>
              <a:gd name="T11" fmla="*/ 29 h 849"/>
              <a:gd name="T12" fmla="*/ 121 w 467"/>
              <a:gd name="T13" fmla="*/ 91 h 849"/>
              <a:gd name="T14" fmla="*/ 86 w 467"/>
              <a:gd name="T15" fmla="*/ 59 h 849"/>
              <a:gd name="T16" fmla="*/ 73 w 467"/>
              <a:gd name="T17" fmla="*/ 74 h 849"/>
              <a:gd name="T18" fmla="*/ 107 w 467"/>
              <a:gd name="T19" fmla="*/ 106 h 849"/>
              <a:gd name="T20" fmla="*/ 121 w 467"/>
              <a:gd name="T21" fmla="*/ 91 h 849"/>
              <a:gd name="T22" fmla="*/ 187 w 467"/>
              <a:gd name="T23" fmla="*/ 159 h 849"/>
              <a:gd name="T24" fmla="*/ 155 w 467"/>
              <a:gd name="T25" fmla="*/ 124 h 849"/>
              <a:gd name="T26" fmla="*/ 140 w 467"/>
              <a:gd name="T27" fmla="*/ 138 h 849"/>
              <a:gd name="T28" fmla="*/ 172 w 467"/>
              <a:gd name="T29" fmla="*/ 172 h 849"/>
              <a:gd name="T30" fmla="*/ 187 w 467"/>
              <a:gd name="T31" fmla="*/ 159 h 849"/>
              <a:gd name="T32" fmla="*/ 187 w 467"/>
              <a:gd name="T33" fmla="*/ 159 h 849"/>
              <a:gd name="T34" fmla="*/ 246 w 467"/>
              <a:gd name="T35" fmla="*/ 233 h 849"/>
              <a:gd name="T36" fmla="*/ 217 w 467"/>
              <a:gd name="T37" fmla="*/ 195 h 849"/>
              <a:gd name="T38" fmla="*/ 202 w 467"/>
              <a:gd name="T39" fmla="*/ 208 h 849"/>
              <a:gd name="T40" fmla="*/ 230 w 467"/>
              <a:gd name="T41" fmla="*/ 245 h 849"/>
              <a:gd name="T42" fmla="*/ 246 w 467"/>
              <a:gd name="T43" fmla="*/ 233 h 849"/>
              <a:gd name="T44" fmla="*/ 300 w 467"/>
              <a:gd name="T45" fmla="*/ 311 h 849"/>
              <a:gd name="T46" fmla="*/ 274 w 467"/>
              <a:gd name="T47" fmla="*/ 271 h 849"/>
              <a:gd name="T48" fmla="*/ 257 w 467"/>
              <a:gd name="T49" fmla="*/ 282 h 849"/>
              <a:gd name="T50" fmla="*/ 283 w 467"/>
              <a:gd name="T51" fmla="*/ 321 h 849"/>
              <a:gd name="T52" fmla="*/ 300 w 467"/>
              <a:gd name="T53" fmla="*/ 311 h 849"/>
              <a:gd name="T54" fmla="*/ 346 w 467"/>
              <a:gd name="T55" fmla="*/ 393 h 849"/>
              <a:gd name="T56" fmla="*/ 324 w 467"/>
              <a:gd name="T57" fmla="*/ 352 h 849"/>
              <a:gd name="T58" fmla="*/ 306 w 467"/>
              <a:gd name="T59" fmla="*/ 361 h 849"/>
              <a:gd name="T60" fmla="*/ 328 w 467"/>
              <a:gd name="T61" fmla="*/ 402 h 849"/>
              <a:gd name="T62" fmla="*/ 346 w 467"/>
              <a:gd name="T63" fmla="*/ 393 h 849"/>
              <a:gd name="T64" fmla="*/ 385 w 467"/>
              <a:gd name="T65" fmla="*/ 480 h 849"/>
              <a:gd name="T66" fmla="*/ 367 w 467"/>
              <a:gd name="T67" fmla="*/ 436 h 849"/>
              <a:gd name="T68" fmla="*/ 348 w 467"/>
              <a:gd name="T69" fmla="*/ 444 h 849"/>
              <a:gd name="T70" fmla="*/ 367 w 467"/>
              <a:gd name="T71" fmla="*/ 487 h 849"/>
              <a:gd name="T72" fmla="*/ 385 w 467"/>
              <a:gd name="T73" fmla="*/ 480 h 849"/>
              <a:gd name="T74" fmla="*/ 417 w 467"/>
              <a:gd name="T75" fmla="*/ 569 h 849"/>
              <a:gd name="T76" fmla="*/ 402 w 467"/>
              <a:gd name="T77" fmla="*/ 524 h 849"/>
              <a:gd name="T78" fmla="*/ 384 w 467"/>
              <a:gd name="T79" fmla="*/ 531 h 849"/>
              <a:gd name="T80" fmla="*/ 398 w 467"/>
              <a:gd name="T81" fmla="*/ 575 h 849"/>
              <a:gd name="T82" fmla="*/ 417 w 467"/>
              <a:gd name="T83" fmla="*/ 569 h 849"/>
              <a:gd name="T84" fmla="*/ 442 w 467"/>
              <a:gd name="T85" fmla="*/ 660 h 849"/>
              <a:gd name="T86" fmla="*/ 431 w 467"/>
              <a:gd name="T87" fmla="*/ 614 h 849"/>
              <a:gd name="T88" fmla="*/ 411 w 467"/>
              <a:gd name="T89" fmla="*/ 619 h 849"/>
              <a:gd name="T90" fmla="*/ 422 w 467"/>
              <a:gd name="T91" fmla="*/ 665 h 849"/>
              <a:gd name="T92" fmla="*/ 442 w 467"/>
              <a:gd name="T93" fmla="*/ 660 h 849"/>
              <a:gd name="T94" fmla="*/ 458 w 467"/>
              <a:gd name="T95" fmla="*/ 753 h 849"/>
              <a:gd name="T96" fmla="*/ 451 w 467"/>
              <a:gd name="T97" fmla="*/ 707 h 849"/>
              <a:gd name="T98" fmla="*/ 431 w 467"/>
              <a:gd name="T99" fmla="*/ 710 h 849"/>
              <a:gd name="T100" fmla="*/ 438 w 467"/>
              <a:gd name="T101" fmla="*/ 756 h 849"/>
              <a:gd name="T102" fmla="*/ 458 w 467"/>
              <a:gd name="T103" fmla="*/ 753 h 849"/>
              <a:gd name="T104" fmla="*/ 467 w 467"/>
              <a:gd name="T105" fmla="*/ 848 h 849"/>
              <a:gd name="T106" fmla="*/ 464 w 467"/>
              <a:gd name="T107" fmla="*/ 801 h 849"/>
              <a:gd name="T108" fmla="*/ 444 w 467"/>
              <a:gd name="T109" fmla="*/ 802 h 849"/>
              <a:gd name="T110" fmla="*/ 447 w 467"/>
              <a:gd name="T111" fmla="*/ 849 h 849"/>
              <a:gd name="T112" fmla="*/ 467 w 467"/>
              <a:gd name="T113" fmla="*/ 848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7" h="849">
                <a:moveTo>
                  <a:pt x="50" y="29"/>
                </a:moveTo>
                <a:cubicBezTo>
                  <a:pt x="37" y="19"/>
                  <a:pt x="25" y="10"/>
                  <a:pt x="12" y="0"/>
                </a:cubicBezTo>
                <a:cubicBezTo>
                  <a:pt x="0" y="16"/>
                  <a:pt x="0" y="16"/>
                  <a:pt x="0" y="16"/>
                </a:cubicBezTo>
                <a:cubicBezTo>
                  <a:pt x="13" y="25"/>
                  <a:pt x="25" y="35"/>
                  <a:pt x="37" y="45"/>
                </a:cubicBezTo>
                <a:cubicBezTo>
                  <a:pt x="50" y="29"/>
                  <a:pt x="50" y="29"/>
                  <a:pt x="50" y="29"/>
                </a:cubicBezTo>
                <a:cubicBezTo>
                  <a:pt x="50" y="29"/>
                  <a:pt x="50" y="29"/>
                  <a:pt x="50" y="29"/>
                </a:cubicBezTo>
                <a:moveTo>
                  <a:pt x="121" y="91"/>
                </a:moveTo>
                <a:cubicBezTo>
                  <a:pt x="110" y="80"/>
                  <a:pt x="98" y="70"/>
                  <a:pt x="86" y="59"/>
                </a:cubicBezTo>
                <a:cubicBezTo>
                  <a:pt x="73" y="74"/>
                  <a:pt x="73" y="74"/>
                  <a:pt x="73" y="74"/>
                </a:cubicBezTo>
                <a:cubicBezTo>
                  <a:pt x="84" y="85"/>
                  <a:pt x="96" y="95"/>
                  <a:pt x="107" y="106"/>
                </a:cubicBezTo>
                <a:cubicBezTo>
                  <a:pt x="121" y="91"/>
                  <a:pt x="121" y="91"/>
                  <a:pt x="121" y="91"/>
                </a:cubicBezTo>
                <a:moveTo>
                  <a:pt x="187" y="159"/>
                </a:moveTo>
                <a:cubicBezTo>
                  <a:pt x="176" y="147"/>
                  <a:pt x="166" y="136"/>
                  <a:pt x="155" y="124"/>
                </a:cubicBezTo>
                <a:cubicBezTo>
                  <a:pt x="140" y="138"/>
                  <a:pt x="140" y="138"/>
                  <a:pt x="140" y="138"/>
                </a:cubicBezTo>
                <a:cubicBezTo>
                  <a:pt x="151" y="150"/>
                  <a:pt x="161" y="161"/>
                  <a:pt x="172" y="172"/>
                </a:cubicBezTo>
                <a:cubicBezTo>
                  <a:pt x="187" y="159"/>
                  <a:pt x="187" y="159"/>
                  <a:pt x="187" y="159"/>
                </a:cubicBezTo>
                <a:cubicBezTo>
                  <a:pt x="187" y="159"/>
                  <a:pt x="187" y="159"/>
                  <a:pt x="187" y="159"/>
                </a:cubicBezTo>
                <a:moveTo>
                  <a:pt x="246" y="233"/>
                </a:moveTo>
                <a:cubicBezTo>
                  <a:pt x="237" y="220"/>
                  <a:pt x="227" y="208"/>
                  <a:pt x="217" y="195"/>
                </a:cubicBezTo>
                <a:cubicBezTo>
                  <a:pt x="202" y="208"/>
                  <a:pt x="202" y="208"/>
                  <a:pt x="202" y="208"/>
                </a:cubicBezTo>
                <a:cubicBezTo>
                  <a:pt x="212" y="220"/>
                  <a:pt x="221" y="232"/>
                  <a:pt x="230" y="245"/>
                </a:cubicBezTo>
                <a:cubicBezTo>
                  <a:pt x="246" y="233"/>
                  <a:pt x="246" y="233"/>
                  <a:pt x="246" y="233"/>
                </a:cubicBezTo>
                <a:moveTo>
                  <a:pt x="300" y="311"/>
                </a:moveTo>
                <a:cubicBezTo>
                  <a:pt x="291" y="297"/>
                  <a:pt x="283" y="284"/>
                  <a:pt x="274" y="271"/>
                </a:cubicBezTo>
                <a:cubicBezTo>
                  <a:pt x="257" y="282"/>
                  <a:pt x="257" y="282"/>
                  <a:pt x="257" y="282"/>
                </a:cubicBezTo>
                <a:cubicBezTo>
                  <a:pt x="266" y="295"/>
                  <a:pt x="275" y="308"/>
                  <a:pt x="283" y="321"/>
                </a:cubicBezTo>
                <a:cubicBezTo>
                  <a:pt x="300" y="311"/>
                  <a:pt x="300" y="311"/>
                  <a:pt x="300" y="311"/>
                </a:cubicBezTo>
                <a:moveTo>
                  <a:pt x="346" y="393"/>
                </a:moveTo>
                <a:cubicBezTo>
                  <a:pt x="339" y="379"/>
                  <a:pt x="332" y="365"/>
                  <a:pt x="324" y="352"/>
                </a:cubicBezTo>
                <a:cubicBezTo>
                  <a:pt x="306" y="361"/>
                  <a:pt x="306" y="361"/>
                  <a:pt x="306" y="361"/>
                </a:cubicBezTo>
                <a:cubicBezTo>
                  <a:pt x="314" y="375"/>
                  <a:pt x="321" y="389"/>
                  <a:pt x="328" y="402"/>
                </a:cubicBezTo>
                <a:cubicBezTo>
                  <a:pt x="346" y="393"/>
                  <a:pt x="346" y="393"/>
                  <a:pt x="346" y="393"/>
                </a:cubicBezTo>
                <a:moveTo>
                  <a:pt x="385" y="480"/>
                </a:moveTo>
                <a:cubicBezTo>
                  <a:pt x="380" y="465"/>
                  <a:pt x="373" y="450"/>
                  <a:pt x="367" y="436"/>
                </a:cubicBezTo>
                <a:cubicBezTo>
                  <a:pt x="348" y="444"/>
                  <a:pt x="348" y="444"/>
                  <a:pt x="348" y="444"/>
                </a:cubicBezTo>
                <a:cubicBezTo>
                  <a:pt x="355" y="458"/>
                  <a:pt x="361" y="473"/>
                  <a:pt x="367" y="487"/>
                </a:cubicBezTo>
                <a:cubicBezTo>
                  <a:pt x="385" y="480"/>
                  <a:pt x="385" y="480"/>
                  <a:pt x="385" y="480"/>
                </a:cubicBezTo>
                <a:moveTo>
                  <a:pt x="417" y="569"/>
                </a:moveTo>
                <a:cubicBezTo>
                  <a:pt x="413" y="554"/>
                  <a:pt x="408" y="539"/>
                  <a:pt x="402" y="524"/>
                </a:cubicBezTo>
                <a:cubicBezTo>
                  <a:pt x="384" y="531"/>
                  <a:pt x="384" y="531"/>
                  <a:pt x="384" y="531"/>
                </a:cubicBezTo>
                <a:cubicBezTo>
                  <a:pt x="389" y="545"/>
                  <a:pt x="394" y="560"/>
                  <a:pt x="398" y="575"/>
                </a:cubicBezTo>
                <a:cubicBezTo>
                  <a:pt x="417" y="569"/>
                  <a:pt x="417" y="569"/>
                  <a:pt x="417" y="569"/>
                </a:cubicBezTo>
                <a:moveTo>
                  <a:pt x="442" y="660"/>
                </a:moveTo>
                <a:cubicBezTo>
                  <a:pt x="438" y="645"/>
                  <a:pt x="435" y="629"/>
                  <a:pt x="431" y="614"/>
                </a:cubicBezTo>
                <a:cubicBezTo>
                  <a:pt x="411" y="619"/>
                  <a:pt x="411" y="619"/>
                  <a:pt x="411" y="619"/>
                </a:cubicBezTo>
                <a:cubicBezTo>
                  <a:pt x="415" y="634"/>
                  <a:pt x="419" y="649"/>
                  <a:pt x="422" y="665"/>
                </a:cubicBezTo>
                <a:cubicBezTo>
                  <a:pt x="442" y="660"/>
                  <a:pt x="442" y="660"/>
                  <a:pt x="442" y="660"/>
                </a:cubicBezTo>
                <a:moveTo>
                  <a:pt x="458" y="753"/>
                </a:moveTo>
                <a:cubicBezTo>
                  <a:pt x="456" y="738"/>
                  <a:pt x="454" y="722"/>
                  <a:pt x="451" y="707"/>
                </a:cubicBezTo>
                <a:cubicBezTo>
                  <a:pt x="431" y="710"/>
                  <a:pt x="431" y="710"/>
                  <a:pt x="431" y="710"/>
                </a:cubicBezTo>
                <a:cubicBezTo>
                  <a:pt x="434" y="725"/>
                  <a:pt x="436" y="741"/>
                  <a:pt x="438" y="756"/>
                </a:cubicBezTo>
                <a:cubicBezTo>
                  <a:pt x="458" y="753"/>
                  <a:pt x="458" y="753"/>
                  <a:pt x="458" y="753"/>
                </a:cubicBezTo>
                <a:moveTo>
                  <a:pt x="467" y="848"/>
                </a:moveTo>
                <a:cubicBezTo>
                  <a:pt x="466" y="832"/>
                  <a:pt x="465" y="816"/>
                  <a:pt x="464" y="801"/>
                </a:cubicBezTo>
                <a:cubicBezTo>
                  <a:pt x="444" y="802"/>
                  <a:pt x="444" y="802"/>
                  <a:pt x="444" y="802"/>
                </a:cubicBezTo>
                <a:cubicBezTo>
                  <a:pt x="445" y="818"/>
                  <a:pt x="446" y="833"/>
                  <a:pt x="447" y="849"/>
                </a:cubicBezTo>
                <a:cubicBezTo>
                  <a:pt x="467" y="848"/>
                  <a:pt x="467" y="848"/>
                  <a:pt x="467" y="848"/>
                </a:cubicBezTo>
              </a:path>
            </a:pathLst>
          </a:custGeom>
          <a:solidFill>
            <a:schemeClr val="tx2"/>
          </a:solidFill>
          <a:ln>
            <a:noFill/>
          </a:ln>
        </p:spPr>
        <p:txBody>
          <a:bodyPr vert="horz" wrap="square" lIns="60960" tIns="30480" rIns="60960" bIns="30480" numCol="1" anchor="t" anchorCtr="0" compatLnSpc="1"/>
          <a:lstStyle/>
          <a:p>
            <a:pPr>
              <a:lnSpc>
                <a:spcPts val="1500"/>
              </a:lnSpc>
            </a:pPr>
            <a:endParaRPr lang="en-US" sz="1200" dirty="0">
              <a:solidFill>
                <a:srgbClr val="44546A"/>
              </a:solidFill>
              <a:latin typeface="Calibri Light" panose="020F0302020204030204"/>
              <a:ea typeface="微软雅黑" panose="020B0503020204020204" pitchFamily="34" charset="-122"/>
            </a:endParaRPr>
          </a:p>
        </p:txBody>
      </p:sp>
      <p:sp>
        <p:nvSpPr>
          <p:cNvPr id="51" name="Freeform 77"/>
          <p:cNvSpPr/>
          <p:nvPr/>
        </p:nvSpPr>
        <p:spPr bwMode="auto">
          <a:xfrm>
            <a:off x="3324521" y="3996886"/>
            <a:ext cx="1508791" cy="850900"/>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chemeClr val="accent4"/>
          </a:solidFill>
          <a:ln>
            <a:noFill/>
          </a:ln>
        </p:spPr>
        <p:txBody>
          <a:bodyPr vert="horz" wrap="square" lIns="60960" tIns="30480" rIns="60960" bIns="30480" numCol="1" anchor="t" anchorCtr="0" compatLnSpc="1"/>
          <a:lstStyle/>
          <a:p>
            <a:pPr>
              <a:lnSpc>
                <a:spcPts val="1500"/>
              </a:lnSpc>
            </a:pPr>
            <a:endParaRPr lang="en-US" sz="1200" dirty="0">
              <a:solidFill>
                <a:srgbClr val="44546A"/>
              </a:solidFill>
              <a:latin typeface="Calibri Light" panose="020F0302020204030204"/>
              <a:ea typeface="微软雅黑" panose="020B0503020204020204" pitchFamily="34" charset="-122"/>
            </a:endParaRPr>
          </a:p>
        </p:txBody>
      </p:sp>
      <p:sp>
        <p:nvSpPr>
          <p:cNvPr id="52" name="Freeform 78"/>
          <p:cNvSpPr/>
          <p:nvPr/>
        </p:nvSpPr>
        <p:spPr bwMode="auto">
          <a:xfrm>
            <a:off x="5119133" y="1523191"/>
            <a:ext cx="1938363" cy="1092200"/>
          </a:xfrm>
          <a:custGeom>
            <a:avLst/>
            <a:gdLst>
              <a:gd name="T0" fmla="*/ 954 w 1034"/>
              <a:gd name="T1" fmla="*/ 252 h 583"/>
              <a:gd name="T2" fmla="*/ 954 w 1034"/>
              <a:gd name="T3" fmla="*/ 249 h 583"/>
              <a:gd name="T4" fmla="*/ 815 w 1034"/>
              <a:gd name="T5" fmla="*/ 110 h 583"/>
              <a:gd name="T6" fmla="*/ 767 w 1034"/>
              <a:gd name="T7" fmla="*/ 119 h 583"/>
              <a:gd name="T8" fmla="*/ 578 w 1034"/>
              <a:gd name="T9" fmla="*/ 0 h 583"/>
              <a:gd name="T10" fmla="*/ 377 w 1034"/>
              <a:gd name="T11" fmla="*/ 152 h 583"/>
              <a:gd name="T12" fmla="*/ 301 w 1034"/>
              <a:gd name="T13" fmla="*/ 131 h 583"/>
              <a:gd name="T14" fmla="*/ 150 w 1034"/>
              <a:gd name="T15" fmla="*/ 282 h 583"/>
              <a:gd name="T16" fmla="*/ 0 w 1034"/>
              <a:gd name="T17" fmla="*/ 432 h 583"/>
              <a:gd name="T18" fmla="*/ 150 w 1034"/>
              <a:gd name="T19" fmla="*/ 583 h 583"/>
              <a:gd name="T20" fmla="*/ 853 w 1034"/>
              <a:gd name="T21" fmla="*/ 583 h 583"/>
              <a:gd name="T22" fmla="*/ 1034 w 1034"/>
              <a:gd name="T23" fmla="*/ 402 h 583"/>
              <a:gd name="T24" fmla="*/ 954 w 1034"/>
              <a:gd name="T25" fmla="*/ 252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4" h="583">
                <a:moveTo>
                  <a:pt x="954" y="252"/>
                </a:moveTo>
                <a:cubicBezTo>
                  <a:pt x="954" y="251"/>
                  <a:pt x="954" y="250"/>
                  <a:pt x="954" y="249"/>
                </a:cubicBezTo>
                <a:cubicBezTo>
                  <a:pt x="954" y="172"/>
                  <a:pt x="892" y="110"/>
                  <a:pt x="815" y="110"/>
                </a:cubicBezTo>
                <a:cubicBezTo>
                  <a:pt x="798" y="110"/>
                  <a:pt x="782" y="113"/>
                  <a:pt x="767" y="119"/>
                </a:cubicBezTo>
                <a:cubicBezTo>
                  <a:pt x="733" y="49"/>
                  <a:pt x="661" y="0"/>
                  <a:pt x="578" y="0"/>
                </a:cubicBezTo>
                <a:cubicBezTo>
                  <a:pt x="482" y="0"/>
                  <a:pt x="402" y="64"/>
                  <a:pt x="377" y="152"/>
                </a:cubicBezTo>
                <a:cubicBezTo>
                  <a:pt x="355" y="139"/>
                  <a:pt x="329" y="131"/>
                  <a:pt x="301" y="131"/>
                </a:cubicBezTo>
                <a:cubicBezTo>
                  <a:pt x="218" y="131"/>
                  <a:pt x="150" y="199"/>
                  <a:pt x="150" y="282"/>
                </a:cubicBezTo>
                <a:cubicBezTo>
                  <a:pt x="67" y="282"/>
                  <a:pt x="0" y="349"/>
                  <a:pt x="0" y="432"/>
                </a:cubicBezTo>
                <a:cubicBezTo>
                  <a:pt x="0" y="515"/>
                  <a:pt x="67" y="583"/>
                  <a:pt x="150" y="583"/>
                </a:cubicBezTo>
                <a:cubicBezTo>
                  <a:pt x="853" y="583"/>
                  <a:pt x="853" y="583"/>
                  <a:pt x="853" y="583"/>
                </a:cubicBezTo>
                <a:cubicBezTo>
                  <a:pt x="953" y="583"/>
                  <a:pt x="1034" y="502"/>
                  <a:pt x="1034" y="402"/>
                </a:cubicBezTo>
                <a:cubicBezTo>
                  <a:pt x="1034" y="339"/>
                  <a:pt x="1002" y="284"/>
                  <a:pt x="954" y="252"/>
                </a:cubicBezTo>
                <a:close/>
              </a:path>
            </a:pathLst>
          </a:custGeom>
          <a:solidFill>
            <a:schemeClr val="accent2"/>
          </a:solidFill>
          <a:ln>
            <a:noFill/>
          </a:ln>
        </p:spPr>
        <p:txBody>
          <a:bodyPr vert="horz" wrap="square" lIns="60960" tIns="30480" rIns="60960" bIns="30480" numCol="1" anchor="t" anchorCtr="0" compatLnSpc="1"/>
          <a:lstStyle/>
          <a:p>
            <a:pPr>
              <a:lnSpc>
                <a:spcPts val="1500"/>
              </a:lnSpc>
            </a:pPr>
            <a:endParaRPr lang="en-US" sz="1200" dirty="0">
              <a:solidFill>
                <a:srgbClr val="44546A"/>
              </a:solidFill>
              <a:latin typeface="Calibri Light" panose="020F0302020204030204"/>
              <a:ea typeface="微软雅黑" panose="020B0503020204020204" pitchFamily="34" charset="-122"/>
            </a:endParaRPr>
          </a:p>
        </p:txBody>
      </p:sp>
      <p:sp>
        <p:nvSpPr>
          <p:cNvPr id="53" name="Freeform 77"/>
          <p:cNvSpPr/>
          <p:nvPr/>
        </p:nvSpPr>
        <p:spPr bwMode="auto">
          <a:xfrm>
            <a:off x="7460953" y="4015695"/>
            <a:ext cx="1508791" cy="850900"/>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chemeClr val="accent3"/>
          </a:solidFill>
          <a:ln>
            <a:noFill/>
          </a:ln>
        </p:spPr>
        <p:txBody>
          <a:bodyPr vert="horz" wrap="square" lIns="60960" tIns="30480" rIns="60960" bIns="30480" numCol="1" anchor="t" anchorCtr="0" compatLnSpc="1"/>
          <a:lstStyle/>
          <a:p>
            <a:pPr>
              <a:lnSpc>
                <a:spcPts val="1500"/>
              </a:lnSpc>
            </a:pPr>
            <a:endParaRPr lang="en-US" sz="1200" dirty="0">
              <a:solidFill>
                <a:srgbClr val="44546A"/>
              </a:solidFill>
              <a:latin typeface="Calibri Light" panose="020F0302020204030204"/>
              <a:ea typeface="微软雅黑" panose="020B0503020204020204" pitchFamily="34" charset="-122"/>
            </a:endParaRPr>
          </a:p>
        </p:txBody>
      </p:sp>
      <p:grpSp>
        <p:nvGrpSpPr>
          <p:cNvPr id="54" name="Group 126"/>
          <p:cNvGrpSpPr/>
          <p:nvPr/>
        </p:nvGrpSpPr>
        <p:grpSpPr>
          <a:xfrm>
            <a:off x="4719888" y="2700669"/>
            <a:ext cx="2736803" cy="1615487"/>
            <a:chOff x="9436597" y="5579572"/>
            <a:chExt cx="5473605" cy="3230973"/>
          </a:xfrm>
          <a:solidFill>
            <a:schemeClr val="accent4"/>
          </a:solidFill>
        </p:grpSpPr>
        <p:sp>
          <p:nvSpPr>
            <p:cNvPr id="55" name="Freeform 5"/>
            <p:cNvSpPr>
              <a:spLocks noChangeArrowheads="1"/>
            </p:cNvSpPr>
            <p:nvPr/>
          </p:nvSpPr>
          <p:spPr bwMode="auto">
            <a:xfrm>
              <a:off x="9436597" y="6505981"/>
              <a:ext cx="713663" cy="713630"/>
            </a:xfrm>
            <a:custGeom>
              <a:avLst/>
              <a:gdLst>
                <a:gd name="T0" fmla="*/ 942 w 1248"/>
                <a:gd name="T1" fmla="*/ 0 h 1253"/>
                <a:gd name="T2" fmla="*/ 942 w 1248"/>
                <a:gd name="T3" fmla="*/ 0 h 1253"/>
                <a:gd name="T4" fmla="*/ 585 w 1248"/>
                <a:gd name="T5" fmla="*/ 506 h 1253"/>
                <a:gd name="T6" fmla="*/ 0 w 1248"/>
                <a:gd name="T7" fmla="*/ 305 h 1253"/>
                <a:gd name="T8" fmla="*/ 502 w 1248"/>
                <a:gd name="T9" fmla="*/ 662 h 1253"/>
                <a:gd name="T10" fmla="*/ 300 w 1248"/>
                <a:gd name="T11" fmla="*/ 1252 h 1253"/>
                <a:gd name="T12" fmla="*/ 662 w 1248"/>
                <a:gd name="T13" fmla="*/ 745 h 1253"/>
                <a:gd name="T14" fmla="*/ 1247 w 1248"/>
                <a:gd name="T15" fmla="*/ 946 h 1253"/>
                <a:gd name="T16" fmla="*/ 741 w 1248"/>
                <a:gd name="T17" fmla="*/ 589 h 1253"/>
                <a:gd name="T18" fmla="*/ 942 w 1248"/>
                <a:gd name="T19" fmla="*/ 0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8" h="1253">
                  <a:moveTo>
                    <a:pt x="942" y="0"/>
                  </a:moveTo>
                  <a:lnTo>
                    <a:pt x="942" y="0"/>
                  </a:lnTo>
                  <a:lnTo>
                    <a:pt x="585" y="506"/>
                  </a:lnTo>
                  <a:lnTo>
                    <a:pt x="0" y="305"/>
                  </a:lnTo>
                  <a:lnTo>
                    <a:pt x="502" y="662"/>
                  </a:lnTo>
                  <a:lnTo>
                    <a:pt x="300" y="1252"/>
                  </a:lnTo>
                  <a:lnTo>
                    <a:pt x="662" y="745"/>
                  </a:lnTo>
                  <a:lnTo>
                    <a:pt x="1247" y="946"/>
                  </a:lnTo>
                  <a:lnTo>
                    <a:pt x="741" y="589"/>
                  </a:lnTo>
                  <a:lnTo>
                    <a:pt x="942" y="0"/>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56" name="Freeform 7"/>
            <p:cNvSpPr>
              <a:spLocks noChangeArrowheads="1"/>
            </p:cNvSpPr>
            <p:nvPr/>
          </p:nvSpPr>
          <p:spPr bwMode="auto">
            <a:xfrm>
              <a:off x="12952538" y="5579572"/>
              <a:ext cx="307727" cy="314258"/>
            </a:xfrm>
            <a:custGeom>
              <a:avLst/>
              <a:gdLst>
                <a:gd name="T0" fmla="*/ 496 w 539"/>
                <a:gd name="T1" fmla="*/ 0 h 545"/>
                <a:gd name="T2" fmla="*/ 496 w 539"/>
                <a:gd name="T3" fmla="*/ 0 h 545"/>
                <a:gd name="T4" fmla="*/ 263 w 539"/>
                <a:gd name="T5" fmla="*/ 213 h 545"/>
                <a:gd name="T6" fmla="*/ 0 w 539"/>
                <a:gd name="T7" fmla="*/ 42 h 545"/>
                <a:gd name="T8" fmla="*/ 207 w 539"/>
                <a:gd name="T9" fmla="*/ 280 h 545"/>
                <a:gd name="T10" fmla="*/ 41 w 539"/>
                <a:gd name="T11" fmla="*/ 544 h 545"/>
                <a:gd name="T12" fmla="*/ 273 w 539"/>
                <a:gd name="T13" fmla="*/ 337 h 545"/>
                <a:gd name="T14" fmla="*/ 538 w 539"/>
                <a:gd name="T15" fmla="*/ 502 h 545"/>
                <a:gd name="T16" fmla="*/ 331 w 539"/>
                <a:gd name="T17" fmla="*/ 269 h 545"/>
                <a:gd name="T18" fmla="*/ 496 w 539"/>
                <a:gd name="T19"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9" h="545">
                  <a:moveTo>
                    <a:pt x="496" y="0"/>
                  </a:moveTo>
                  <a:lnTo>
                    <a:pt x="496" y="0"/>
                  </a:lnTo>
                  <a:lnTo>
                    <a:pt x="263" y="213"/>
                  </a:lnTo>
                  <a:lnTo>
                    <a:pt x="0" y="42"/>
                  </a:lnTo>
                  <a:lnTo>
                    <a:pt x="207" y="280"/>
                  </a:lnTo>
                  <a:lnTo>
                    <a:pt x="41" y="544"/>
                  </a:lnTo>
                  <a:lnTo>
                    <a:pt x="273" y="337"/>
                  </a:lnTo>
                  <a:lnTo>
                    <a:pt x="538" y="502"/>
                  </a:lnTo>
                  <a:lnTo>
                    <a:pt x="331" y="269"/>
                  </a:lnTo>
                  <a:lnTo>
                    <a:pt x="496" y="0"/>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57" name="Freeform 9"/>
            <p:cNvSpPr>
              <a:spLocks noChangeArrowheads="1"/>
            </p:cNvSpPr>
            <p:nvPr/>
          </p:nvSpPr>
          <p:spPr bwMode="auto">
            <a:xfrm>
              <a:off x="10094606" y="8434091"/>
              <a:ext cx="307727" cy="314258"/>
            </a:xfrm>
            <a:custGeom>
              <a:avLst/>
              <a:gdLst>
                <a:gd name="T0" fmla="*/ 497 w 539"/>
                <a:gd name="T1" fmla="*/ 0 h 545"/>
                <a:gd name="T2" fmla="*/ 497 w 539"/>
                <a:gd name="T3" fmla="*/ 0 h 545"/>
                <a:gd name="T4" fmla="*/ 497 w 539"/>
                <a:gd name="T5" fmla="*/ 0 h 545"/>
                <a:gd name="T6" fmla="*/ 264 w 539"/>
                <a:gd name="T7" fmla="*/ 213 h 545"/>
                <a:gd name="T8" fmla="*/ 0 w 539"/>
                <a:gd name="T9" fmla="*/ 42 h 545"/>
                <a:gd name="T10" fmla="*/ 207 w 539"/>
                <a:gd name="T11" fmla="*/ 279 h 545"/>
                <a:gd name="T12" fmla="*/ 41 w 539"/>
                <a:gd name="T13" fmla="*/ 544 h 545"/>
                <a:gd name="T14" fmla="*/ 274 w 539"/>
                <a:gd name="T15" fmla="*/ 336 h 545"/>
                <a:gd name="T16" fmla="*/ 538 w 539"/>
                <a:gd name="T17" fmla="*/ 502 h 545"/>
                <a:gd name="T18" fmla="*/ 332 w 539"/>
                <a:gd name="T19" fmla="*/ 269 h 545"/>
                <a:gd name="T20" fmla="*/ 497 w 539"/>
                <a:gd name="T21"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9" h="545">
                  <a:moveTo>
                    <a:pt x="497" y="0"/>
                  </a:moveTo>
                  <a:lnTo>
                    <a:pt x="497" y="0"/>
                  </a:lnTo>
                  <a:lnTo>
                    <a:pt x="497" y="0"/>
                  </a:lnTo>
                  <a:cubicBezTo>
                    <a:pt x="264" y="213"/>
                    <a:pt x="264" y="213"/>
                    <a:pt x="264" y="213"/>
                  </a:cubicBezTo>
                  <a:cubicBezTo>
                    <a:pt x="0" y="42"/>
                    <a:pt x="0" y="42"/>
                    <a:pt x="0" y="42"/>
                  </a:cubicBezTo>
                  <a:cubicBezTo>
                    <a:pt x="207" y="279"/>
                    <a:pt x="207" y="279"/>
                    <a:pt x="207" y="279"/>
                  </a:cubicBezTo>
                  <a:cubicBezTo>
                    <a:pt x="41" y="544"/>
                    <a:pt x="41" y="544"/>
                    <a:pt x="41" y="544"/>
                  </a:cubicBezTo>
                  <a:cubicBezTo>
                    <a:pt x="274" y="336"/>
                    <a:pt x="274" y="336"/>
                    <a:pt x="274" y="336"/>
                  </a:cubicBezTo>
                  <a:cubicBezTo>
                    <a:pt x="538" y="502"/>
                    <a:pt x="538" y="502"/>
                    <a:pt x="538" y="502"/>
                  </a:cubicBezTo>
                  <a:cubicBezTo>
                    <a:pt x="332" y="269"/>
                    <a:pt x="332" y="269"/>
                    <a:pt x="332" y="269"/>
                  </a:cubicBezTo>
                  <a:cubicBezTo>
                    <a:pt x="497" y="0"/>
                    <a:pt x="497" y="0"/>
                    <a:pt x="497" y="0"/>
                  </a:cubicBez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58" name="Freeform 11"/>
            <p:cNvSpPr>
              <a:spLocks noChangeArrowheads="1"/>
            </p:cNvSpPr>
            <p:nvPr/>
          </p:nvSpPr>
          <p:spPr bwMode="auto">
            <a:xfrm>
              <a:off x="14602475" y="7055933"/>
              <a:ext cx="307727" cy="304439"/>
            </a:xfrm>
            <a:custGeom>
              <a:avLst/>
              <a:gdLst>
                <a:gd name="T0" fmla="*/ 496 w 539"/>
                <a:gd name="T1" fmla="*/ 0 h 539"/>
                <a:gd name="T2" fmla="*/ 263 w 539"/>
                <a:gd name="T3" fmla="*/ 207 h 539"/>
                <a:gd name="T4" fmla="*/ 0 w 539"/>
                <a:gd name="T5" fmla="*/ 42 h 539"/>
                <a:gd name="T6" fmla="*/ 207 w 539"/>
                <a:gd name="T7" fmla="*/ 274 h 539"/>
                <a:gd name="T8" fmla="*/ 42 w 539"/>
                <a:gd name="T9" fmla="*/ 538 h 539"/>
                <a:gd name="T10" fmla="*/ 274 w 539"/>
                <a:gd name="T11" fmla="*/ 331 h 539"/>
                <a:gd name="T12" fmla="*/ 538 w 539"/>
                <a:gd name="T13" fmla="*/ 497 h 539"/>
                <a:gd name="T14" fmla="*/ 331 w 539"/>
                <a:gd name="T15" fmla="*/ 264 h 539"/>
                <a:gd name="T16" fmla="*/ 496 w 539"/>
                <a:gd name="T17" fmla="*/ 0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9" h="539">
                  <a:moveTo>
                    <a:pt x="496" y="0"/>
                  </a:moveTo>
                  <a:lnTo>
                    <a:pt x="263" y="207"/>
                  </a:lnTo>
                  <a:lnTo>
                    <a:pt x="0" y="42"/>
                  </a:lnTo>
                  <a:lnTo>
                    <a:pt x="207" y="274"/>
                  </a:lnTo>
                  <a:lnTo>
                    <a:pt x="42" y="538"/>
                  </a:lnTo>
                  <a:lnTo>
                    <a:pt x="274" y="331"/>
                  </a:lnTo>
                  <a:lnTo>
                    <a:pt x="538" y="497"/>
                  </a:lnTo>
                  <a:lnTo>
                    <a:pt x="331" y="264"/>
                  </a:lnTo>
                  <a:lnTo>
                    <a:pt x="496" y="0"/>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59" name="Freeform 12"/>
            <p:cNvSpPr>
              <a:spLocks noChangeArrowheads="1"/>
            </p:cNvSpPr>
            <p:nvPr/>
          </p:nvSpPr>
          <p:spPr bwMode="auto">
            <a:xfrm>
              <a:off x="13633465" y="8096915"/>
              <a:ext cx="713663" cy="713630"/>
            </a:xfrm>
            <a:custGeom>
              <a:avLst/>
              <a:gdLst>
                <a:gd name="T0" fmla="*/ 947 w 1248"/>
                <a:gd name="T1" fmla="*/ 0 h 1249"/>
                <a:gd name="T2" fmla="*/ 947 w 1248"/>
                <a:gd name="T3" fmla="*/ 0 h 1249"/>
                <a:gd name="T4" fmla="*/ 591 w 1248"/>
                <a:gd name="T5" fmla="*/ 507 h 1249"/>
                <a:gd name="T6" fmla="*/ 0 w 1248"/>
                <a:gd name="T7" fmla="*/ 306 h 1249"/>
                <a:gd name="T8" fmla="*/ 508 w 1248"/>
                <a:gd name="T9" fmla="*/ 663 h 1249"/>
                <a:gd name="T10" fmla="*/ 306 w 1248"/>
                <a:gd name="T11" fmla="*/ 1248 h 1249"/>
                <a:gd name="T12" fmla="*/ 306 w 1248"/>
                <a:gd name="T13" fmla="*/ 1248 h 1249"/>
                <a:gd name="T14" fmla="*/ 663 w 1248"/>
                <a:gd name="T15" fmla="*/ 745 h 1249"/>
                <a:gd name="T16" fmla="*/ 1247 w 1248"/>
                <a:gd name="T17" fmla="*/ 947 h 1249"/>
                <a:gd name="T18" fmla="*/ 745 w 1248"/>
                <a:gd name="T19" fmla="*/ 585 h 1249"/>
                <a:gd name="T20" fmla="*/ 947 w 1248"/>
                <a:gd name="T21" fmla="*/ 0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8" h="1249">
                  <a:moveTo>
                    <a:pt x="947" y="0"/>
                  </a:moveTo>
                  <a:lnTo>
                    <a:pt x="947" y="0"/>
                  </a:lnTo>
                  <a:lnTo>
                    <a:pt x="591" y="507"/>
                  </a:lnTo>
                  <a:lnTo>
                    <a:pt x="0" y="306"/>
                  </a:lnTo>
                  <a:lnTo>
                    <a:pt x="508" y="663"/>
                  </a:lnTo>
                  <a:lnTo>
                    <a:pt x="306" y="1248"/>
                  </a:lnTo>
                  <a:lnTo>
                    <a:pt x="306" y="1248"/>
                  </a:lnTo>
                  <a:lnTo>
                    <a:pt x="663" y="745"/>
                  </a:lnTo>
                  <a:lnTo>
                    <a:pt x="1247" y="947"/>
                  </a:lnTo>
                  <a:lnTo>
                    <a:pt x="745" y="585"/>
                  </a:lnTo>
                  <a:lnTo>
                    <a:pt x="947" y="0"/>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grpSp>
      <p:sp>
        <p:nvSpPr>
          <p:cNvPr id="60" name="TextBox 132"/>
          <p:cNvSpPr txBox="1"/>
          <p:nvPr/>
        </p:nvSpPr>
        <p:spPr>
          <a:xfrm>
            <a:off x="4698705" y="1910681"/>
            <a:ext cx="2807347" cy="246481"/>
          </a:xfrm>
          <a:prstGeom prst="rect">
            <a:avLst/>
          </a:prstGeom>
          <a:noFill/>
        </p:spPr>
        <p:txBody>
          <a:bodyPr wrap="square" lIns="0" tIns="60963" rIns="0" bIns="0">
            <a:spAutoFit/>
          </a:bodyPr>
          <a:lstStyle/>
          <a:p>
            <a:pPr algn="ctr" defTabSz="608965">
              <a:lnSpc>
                <a:spcPts val="1500"/>
              </a:lnSpc>
              <a:defRPr/>
            </a:pPr>
            <a:r>
              <a:rPr lang="en-US" altLang="en-US" sz="1200" b="1" dirty="0">
                <a:solidFill>
                  <a:prstClr val="white"/>
                </a:solidFill>
                <a:latin typeface="Lato Regular"/>
                <a:ea typeface="微软雅黑" panose="020B0503020204020204" pitchFamily="34" charset="-122"/>
                <a:cs typeface="Lato Regular"/>
              </a:rPr>
              <a:t>控制程序流程</a:t>
            </a:r>
            <a:endParaRPr lang="en-US" sz="1200" b="1" dirty="0">
              <a:solidFill>
                <a:prstClr val="white"/>
              </a:solidFill>
              <a:latin typeface="Lato Regular"/>
              <a:ea typeface="微软雅黑" panose="020B0503020204020204" pitchFamily="34" charset="-122"/>
              <a:cs typeface="Lato Regular"/>
            </a:endParaRPr>
          </a:p>
        </p:txBody>
      </p:sp>
      <p:sp>
        <p:nvSpPr>
          <p:cNvPr id="62" name="TextBox 134"/>
          <p:cNvSpPr txBox="1"/>
          <p:nvPr/>
        </p:nvSpPr>
        <p:spPr>
          <a:xfrm>
            <a:off x="2686896" y="4345065"/>
            <a:ext cx="2807347" cy="287069"/>
          </a:xfrm>
          <a:prstGeom prst="rect">
            <a:avLst/>
          </a:prstGeom>
          <a:noFill/>
        </p:spPr>
        <p:txBody>
          <a:bodyPr wrap="square" lIns="0" tIns="60963" rIns="0" bIns="0">
            <a:spAutoFit/>
          </a:bodyPr>
          <a:lstStyle/>
          <a:p>
            <a:pPr algn="ctr" defTabSz="608965">
              <a:lnSpc>
                <a:spcPts val="1500"/>
              </a:lnSpc>
              <a:defRPr/>
            </a:pPr>
            <a:r>
              <a:rPr lang="en-US" altLang="en-US" sz="2400" b="1" dirty="0">
                <a:solidFill>
                  <a:prstClr val="white"/>
                </a:solidFill>
                <a:latin typeface="Lato Regular"/>
                <a:ea typeface="微软雅黑" panose="020B0503020204020204" pitchFamily="34" charset="-122"/>
                <a:cs typeface="Lato Regular"/>
              </a:rPr>
              <a:t>else</a:t>
            </a:r>
            <a:endParaRPr lang="en-US" sz="2400" b="1" dirty="0">
              <a:solidFill>
                <a:prstClr val="white"/>
              </a:solidFill>
              <a:latin typeface="Lato Regular"/>
              <a:ea typeface="微软雅黑" panose="020B0503020204020204" pitchFamily="34" charset="-122"/>
              <a:cs typeface="Lato Regular"/>
            </a:endParaRPr>
          </a:p>
        </p:txBody>
      </p:sp>
      <p:sp>
        <p:nvSpPr>
          <p:cNvPr id="63" name="矩形 62"/>
          <p:cNvSpPr/>
          <p:nvPr/>
        </p:nvSpPr>
        <p:spPr>
          <a:xfrm>
            <a:off x="2040466" y="3330409"/>
            <a:ext cx="2429647" cy="477054"/>
          </a:xfrm>
          <a:prstGeom prst="rect">
            <a:avLst/>
          </a:prstGeom>
        </p:spPr>
        <p:txBody>
          <a:bodyPr wrap="square">
            <a:spAutoFit/>
          </a:bodyPr>
          <a:lstStyle/>
          <a:p>
            <a:pPr fontAlgn="base">
              <a:lnSpc>
                <a:spcPts val="1500"/>
              </a:lnSpc>
              <a:spcBef>
                <a:spcPct val="0"/>
              </a:spcBef>
              <a:spcAft>
                <a:spcPct val="0"/>
              </a:spcAft>
            </a:pP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else只有在循环被终止条件终止的情况下才会执行</a:t>
            </a:r>
            <a:endParaRPr lang="zh-CN" altLang="en-US" sz="1200"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64" name="矩形 63"/>
          <p:cNvSpPr/>
          <p:nvPr/>
        </p:nvSpPr>
        <p:spPr>
          <a:xfrm>
            <a:off x="8069489" y="5054213"/>
            <a:ext cx="2429647" cy="477054"/>
          </a:xfrm>
          <a:prstGeom prst="rect">
            <a:avLst/>
          </a:prstGeom>
        </p:spPr>
        <p:txBody>
          <a:bodyPr wrap="square">
            <a:spAutoFit/>
          </a:bodyPr>
          <a:lstStyle/>
          <a:p>
            <a:pPr fontAlgn="base">
              <a:lnSpc>
                <a:spcPts val="1500"/>
              </a:lnSpc>
              <a:spcBef>
                <a:spcPct val="0"/>
              </a:spcBef>
              <a:spcAft>
                <a:spcPct val="0"/>
              </a:spcAft>
            </a:pP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break可以在没有终止条件的情况下结束循环</a:t>
            </a:r>
            <a:endParaRPr lang="zh-CN" altLang="en-US" sz="1200"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65" name="矩形 64"/>
          <p:cNvSpPr/>
          <p:nvPr/>
        </p:nvSpPr>
        <p:spPr>
          <a:xfrm>
            <a:off x="7599938" y="1605193"/>
            <a:ext cx="3674419" cy="284693"/>
          </a:xfrm>
          <a:prstGeom prst="rect">
            <a:avLst/>
          </a:prstGeom>
        </p:spPr>
        <p:txBody>
          <a:bodyPr wrap="square">
            <a:spAutoFit/>
          </a:bodyPr>
          <a:lstStyle/>
          <a:p>
            <a:pPr fontAlgn="base">
              <a:lnSpc>
                <a:spcPts val="1500"/>
              </a:lnSpc>
              <a:spcBef>
                <a:spcPct val="0"/>
              </a:spcBef>
              <a:spcAft>
                <a:spcPct val="0"/>
              </a:spcAft>
            </a:pP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对于不同的条件，执行不同的代码</a:t>
            </a:r>
            <a:endParaRPr lang="zh-CN" altLang="en-US" sz="1200" dirty="0">
              <a:latin typeface="微软雅黑" panose="020B0503020204020204" pitchFamily="34" charset="-122"/>
              <a:ea typeface="微软雅黑" panose="020B0503020204020204" pitchFamily="34" charset="-122"/>
              <a:sym typeface="方正姚体" panose="02010601030101010101" pitchFamily="2" charset="-122"/>
            </a:endParaRPr>
          </a:p>
        </p:txBody>
      </p:sp>
      <p:pic>
        <p:nvPicPr>
          <p:cNvPr id="66" name="图片 6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226842" y="2698306"/>
            <a:ext cx="1774837" cy="2049812"/>
          </a:xfrm>
          <a:prstGeom prst="rect">
            <a:avLst/>
          </a:prstGeom>
        </p:spPr>
      </p:pic>
      <p:sp>
        <p:nvSpPr>
          <p:cNvPr id="67" name="TextBox 134"/>
          <p:cNvSpPr txBox="1"/>
          <p:nvPr/>
        </p:nvSpPr>
        <p:spPr>
          <a:xfrm>
            <a:off x="6857614" y="4352111"/>
            <a:ext cx="2807347" cy="273539"/>
          </a:xfrm>
          <a:prstGeom prst="rect">
            <a:avLst/>
          </a:prstGeom>
          <a:noFill/>
        </p:spPr>
        <p:txBody>
          <a:bodyPr wrap="square" lIns="0" tIns="60963" rIns="0" bIns="0">
            <a:spAutoFit/>
          </a:bodyPr>
          <a:lstStyle/>
          <a:p>
            <a:pPr algn="ctr" defTabSz="608965">
              <a:lnSpc>
                <a:spcPts val="1500"/>
              </a:lnSpc>
              <a:defRPr/>
            </a:pPr>
            <a:r>
              <a:rPr lang="en-US" altLang="en-US" sz="2000" b="1" dirty="0">
                <a:solidFill>
                  <a:prstClr val="white"/>
                </a:solidFill>
                <a:latin typeface="Lato Regular"/>
                <a:ea typeface="微软雅黑" panose="020B0503020204020204" pitchFamily="34" charset="-122"/>
                <a:cs typeface="Lato Regular"/>
              </a:rPr>
              <a:t>break</a:t>
            </a:r>
            <a:endParaRPr lang="en-US" sz="2000" b="1" dirty="0">
              <a:solidFill>
                <a:prstClr val="white"/>
              </a:solidFill>
              <a:latin typeface="Lato Regular"/>
              <a:ea typeface="微软雅黑" panose="020B0503020204020204" pitchFamily="34" charset="-122"/>
              <a:cs typeface="Lato Regular"/>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wipe(left)">
                                      <p:cBhvr>
                                        <p:cTn id="11" dur="500"/>
                                        <p:tgtEl>
                                          <p:spTgt spid="5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wipe(left)">
                                      <p:cBhvr>
                                        <p:cTn id="15" dur="500"/>
                                        <p:tgtEl>
                                          <p:spTgt spid="50"/>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wipe(right)">
                                      <p:cBhvr>
                                        <p:cTn id="18" dur="500"/>
                                        <p:tgtEl>
                                          <p:spTgt spid="53"/>
                                        </p:tgtEl>
                                      </p:cBhvr>
                                    </p:animEffect>
                                  </p:childTnLst>
                                </p:cTn>
                              </p:par>
                            </p:childTnLst>
                          </p:cTn>
                        </p:par>
                        <p:par>
                          <p:cTn id="19" fill="hold">
                            <p:stCondLst>
                              <p:cond delay="1500"/>
                            </p:stCondLst>
                            <p:childTnLst>
                              <p:par>
                                <p:cTn id="20" presetID="22" presetClass="entr" presetSubtype="2" fill="hold" grpId="0" nodeType="after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wipe(right)">
                                      <p:cBhvr>
                                        <p:cTn id="22" dur="500"/>
                                        <p:tgtEl>
                                          <p:spTgt spid="4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wipe(left)">
                                      <p:cBhvr>
                                        <p:cTn id="25" dur="500"/>
                                        <p:tgtEl>
                                          <p:spTgt spid="51"/>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wipe(left)">
                                      <p:cBhvr>
                                        <p:cTn id="28" dur="500"/>
                                        <p:tgtEl>
                                          <p:spTgt spid="62"/>
                                        </p:tgtEl>
                                      </p:cBhvr>
                                    </p:animEffect>
                                  </p:childTnLst>
                                </p:cTn>
                              </p:par>
                              <p:par>
                                <p:cTn id="29" presetID="53" presetClass="entr" presetSubtype="16"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500" fill="hold"/>
                                        <p:tgtEl>
                                          <p:spTgt spid="3"/>
                                        </p:tgtEl>
                                        <p:attrNameLst>
                                          <p:attrName>ppt_w</p:attrName>
                                        </p:attrNameLst>
                                      </p:cBhvr>
                                      <p:tavLst>
                                        <p:tav tm="0">
                                          <p:val>
                                            <p:fltVal val="0"/>
                                          </p:val>
                                        </p:tav>
                                        <p:tav tm="100000">
                                          <p:val>
                                            <p:strVal val="#ppt_w"/>
                                          </p:val>
                                        </p:tav>
                                      </p:tavLst>
                                    </p:anim>
                                    <p:anim calcmode="lin" valueType="num">
                                      <p:cBhvr>
                                        <p:cTn id="32" dur="500" fill="hold"/>
                                        <p:tgtEl>
                                          <p:spTgt spid="3"/>
                                        </p:tgtEl>
                                        <p:attrNameLst>
                                          <p:attrName>ppt_h</p:attrName>
                                        </p:attrNameLst>
                                      </p:cBhvr>
                                      <p:tavLst>
                                        <p:tav tm="0">
                                          <p:val>
                                            <p:fltVal val="0"/>
                                          </p:val>
                                        </p:tav>
                                        <p:tav tm="100000">
                                          <p:val>
                                            <p:strVal val="#ppt_h"/>
                                          </p:val>
                                        </p:tav>
                                      </p:tavLst>
                                    </p:anim>
                                    <p:animEffect transition="in" filter="fade">
                                      <p:cBhvr>
                                        <p:cTn id="33" dur="500"/>
                                        <p:tgtEl>
                                          <p:spTgt spid="3"/>
                                        </p:tgtEl>
                                      </p:cBhvr>
                                    </p:animEffect>
                                  </p:childTnLst>
                                </p:cTn>
                              </p:par>
                              <p:par>
                                <p:cTn id="34" presetID="53" presetClass="entr" presetSubtype="16" fill="hold" nodeType="withEffect">
                                  <p:stCondLst>
                                    <p:cond delay="0"/>
                                  </p:stCondLst>
                                  <p:childTnLst>
                                    <p:set>
                                      <p:cBhvr>
                                        <p:cTn id="35" dur="1" fill="hold">
                                          <p:stCondLst>
                                            <p:cond delay="0"/>
                                          </p:stCondLst>
                                        </p:cTn>
                                        <p:tgtEl>
                                          <p:spTgt spid="54"/>
                                        </p:tgtEl>
                                        <p:attrNameLst>
                                          <p:attrName>style.visibility</p:attrName>
                                        </p:attrNameLst>
                                      </p:cBhvr>
                                      <p:to>
                                        <p:strVal val="visible"/>
                                      </p:to>
                                    </p:set>
                                    <p:anim calcmode="lin" valueType="num">
                                      <p:cBhvr>
                                        <p:cTn id="36" dur="500" fill="hold"/>
                                        <p:tgtEl>
                                          <p:spTgt spid="54"/>
                                        </p:tgtEl>
                                        <p:attrNameLst>
                                          <p:attrName>ppt_w</p:attrName>
                                        </p:attrNameLst>
                                      </p:cBhvr>
                                      <p:tavLst>
                                        <p:tav tm="0">
                                          <p:val>
                                            <p:fltVal val="0"/>
                                          </p:val>
                                        </p:tav>
                                        <p:tav tm="100000">
                                          <p:val>
                                            <p:strVal val="#ppt_w"/>
                                          </p:val>
                                        </p:tav>
                                      </p:tavLst>
                                    </p:anim>
                                    <p:anim calcmode="lin" valueType="num">
                                      <p:cBhvr>
                                        <p:cTn id="37" dur="500" fill="hold"/>
                                        <p:tgtEl>
                                          <p:spTgt spid="54"/>
                                        </p:tgtEl>
                                        <p:attrNameLst>
                                          <p:attrName>ppt_h</p:attrName>
                                        </p:attrNameLst>
                                      </p:cBhvr>
                                      <p:tavLst>
                                        <p:tav tm="0">
                                          <p:val>
                                            <p:fltVal val="0"/>
                                          </p:val>
                                        </p:tav>
                                        <p:tav tm="100000">
                                          <p:val>
                                            <p:strVal val="#ppt_h"/>
                                          </p:val>
                                        </p:tav>
                                      </p:tavLst>
                                    </p:anim>
                                    <p:animEffect transition="in" filter="fade">
                                      <p:cBhvr>
                                        <p:cTn id="38" dur="500"/>
                                        <p:tgtEl>
                                          <p:spTgt spid="54"/>
                                        </p:tgtEl>
                                      </p:cBhvr>
                                    </p:animEffect>
                                  </p:childTnLst>
                                </p:cTn>
                              </p:par>
                            </p:childTnLst>
                          </p:cTn>
                        </p:par>
                        <p:par>
                          <p:cTn id="39" fill="hold">
                            <p:stCondLst>
                              <p:cond delay="2000"/>
                            </p:stCondLst>
                            <p:childTnLst>
                              <p:par>
                                <p:cTn id="40" presetID="10" presetClass="entr" presetSubtype="0" fill="hold" grpId="0" nodeType="after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fade">
                                      <p:cBhvr>
                                        <p:cTn id="42" dur="500"/>
                                        <p:tgtEl>
                                          <p:spTgt spid="6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4"/>
                                        </p:tgtEl>
                                        <p:attrNameLst>
                                          <p:attrName>style.visibility</p:attrName>
                                        </p:attrNameLst>
                                      </p:cBhvr>
                                      <p:to>
                                        <p:strVal val="visible"/>
                                      </p:to>
                                    </p:set>
                                    <p:animEffect transition="in" filter="fade">
                                      <p:cBhvr>
                                        <p:cTn id="45" dur="500"/>
                                        <p:tgtEl>
                                          <p:spTgt spid="6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500"/>
                                        <p:tgtEl>
                                          <p:spTgt spid="63"/>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67"/>
                                        </p:tgtEl>
                                        <p:attrNameLst>
                                          <p:attrName>style.visibility</p:attrName>
                                        </p:attrNameLst>
                                      </p:cBhvr>
                                      <p:to>
                                        <p:strVal val="visible"/>
                                      </p:to>
                                    </p:set>
                                    <p:animEffect transition="in" filter="wipe(left)">
                                      <p:cBhvr>
                                        <p:cTn id="51"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53" grpId="0" animBg="1"/>
      <p:bldP spid="60" grpId="0"/>
      <p:bldP spid="62" grpId="0"/>
      <p:bldP spid="63" grpId="0"/>
      <p:bldP spid="64" grpId="0"/>
      <p:bldP spid="65" grpId="0"/>
      <p:bldP spid="6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while</a:t>
            </a:r>
            <a:r>
              <a:rPr lang="zh-CN" altLang="en-US" sz="2400" dirty="0">
                <a:solidFill>
                  <a:srgbClr val="784B23"/>
                </a:solidFill>
                <a:latin typeface="微软雅黑" panose="020B0503020204020204" pitchFamily="34" charset="-122"/>
                <a:ea typeface="微软雅黑" panose="020B0503020204020204" pitchFamily="34" charset="-122"/>
              </a:rPr>
              <a:t>总结</a:t>
            </a:r>
            <a:endParaRPr lang="zh-CN" altLang="en-US" sz="2400" dirty="0">
              <a:solidFill>
                <a:srgbClr val="784B23"/>
              </a:solidFill>
              <a:latin typeface="微软雅黑" panose="020B0503020204020204" pitchFamily="34" charset="-122"/>
              <a:ea typeface="微软雅黑" panose="020B0503020204020204" pitchFamily="34" charset="-122"/>
            </a:endParaRPr>
          </a:p>
        </p:txBody>
      </p:sp>
      <p:sp>
        <p:nvSpPr>
          <p:cNvPr id="3" name="Oval 84"/>
          <p:cNvSpPr/>
          <p:nvPr/>
        </p:nvSpPr>
        <p:spPr bwMode="auto">
          <a:xfrm>
            <a:off x="1786495" y="1984703"/>
            <a:ext cx="764860" cy="76506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8965">
              <a:lnSpc>
                <a:spcPts val="1500"/>
              </a:lnSpc>
              <a:defRPr/>
            </a:pPr>
            <a:endParaRPr lang="en-US" sz="1200" dirty="0">
              <a:solidFill>
                <a:prstClr val="white"/>
              </a:solidFill>
              <a:latin typeface="Calibri Light" panose="020F0302020204030204"/>
              <a:ea typeface="微软雅黑" panose="020B0503020204020204" pitchFamily="34" charset="-122"/>
            </a:endParaRPr>
          </a:p>
        </p:txBody>
      </p:sp>
      <p:sp>
        <p:nvSpPr>
          <p:cNvPr id="5" name="Oval 87"/>
          <p:cNvSpPr/>
          <p:nvPr/>
        </p:nvSpPr>
        <p:spPr bwMode="auto">
          <a:xfrm>
            <a:off x="1749659" y="3160725"/>
            <a:ext cx="764860" cy="76506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8965">
              <a:lnSpc>
                <a:spcPts val="1500"/>
              </a:lnSpc>
              <a:defRPr/>
            </a:pPr>
            <a:endParaRPr lang="en-US" sz="1200" dirty="0">
              <a:solidFill>
                <a:prstClr val="white"/>
              </a:solidFill>
              <a:latin typeface="Calibri Light" panose="020F0302020204030204"/>
              <a:ea typeface="微软雅黑" panose="020B0503020204020204" pitchFamily="34" charset="-122"/>
            </a:endParaRPr>
          </a:p>
        </p:txBody>
      </p:sp>
      <p:sp>
        <p:nvSpPr>
          <p:cNvPr id="6" name="Oval 91"/>
          <p:cNvSpPr/>
          <p:nvPr/>
        </p:nvSpPr>
        <p:spPr bwMode="auto">
          <a:xfrm>
            <a:off x="1748569" y="4389282"/>
            <a:ext cx="764860" cy="76506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8965">
              <a:lnSpc>
                <a:spcPts val="1500"/>
              </a:lnSpc>
              <a:defRPr/>
            </a:pPr>
            <a:endParaRPr lang="en-US" sz="1200" dirty="0">
              <a:solidFill>
                <a:prstClr val="white"/>
              </a:solidFill>
              <a:latin typeface="Calibri Light" panose="020F0302020204030204"/>
              <a:ea typeface="微软雅黑" panose="020B0503020204020204" pitchFamily="34" charset="-122"/>
            </a:endParaRPr>
          </a:p>
        </p:txBody>
      </p:sp>
      <p:sp>
        <p:nvSpPr>
          <p:cNvPr id="7" name="Freeform 36"/>
          <p:cNvSpPr>
            <a:spLocks noChangeArrowheads="1"/>
          </p:cNvSpPr>
          <p:nvPr/>
        </p:nvSpPr>
        <p:spPr bwMode="auto">
          <a:xfrm>
            <a:off x="2034914" y="2190162"/>
            <a:ext cx="272695" cy="354873"/>
          </a:xfrm>
          <a:custGeom>
            <a:avLst/>
            <a:gdLst>
              <a:gd name="T0" fmla="*/ 115 w 320"/>
              <a:gd name="T1" fmla="*/ 62 h 417"/>
              <a:gd name="T2" fmla="*/ 115 w 320"/>
              <a:gd name="T3" fmla="*/ 62 h 417"/>
              <a:gd name="T4" fmla="*/ 62 w 320"/>
              <a:gd name="T5" fmla="*/ 0 h 417"/>
              <a:gd name="T6" fmla="*/ 0 w 320"/>
              <a:gd name="T7" fmla="*/ 62 h 417"/>
              <a:gd name="T8" fmla="*/ 36 w 320"/>
              <a:gd name="T9" fmla="*/ 115 h 417"/>
              <a:gd name="T10" fmla="*/ 36 w 320"/>
              <a:gd name="T11" fmla="*/ 301 h 417"/>
              <a:gd name="T12" fmla="*/ 0 w 320"/>
              <a:gd name="T13" fmla="*/ 354 h 417"/>
              <a:gd name="T14" fmla="*/ 62 w 320"/>
              <a:gd name="T15" fmla="*/ 416 h 417"/>
              <a:gd name="T16" fmla="*/ 115 w 320"/>
              <a:gd name="T17" fmla="*/ 354 h 417"/>
              <a:gd name="T18" fmla="*/ 80 w 320"/>
              <a:gd name="T19" fmla="*/ 301 h 417"/>
              <a:gd name="T20" fmla="*/ 80 w 320"/>
              <a:gd name="T21" fmla="*/ 115 h 417"/>
              <a:gd name="T22" fmla="*/ 115 w 320"/>
              <a:gd name="T23" fmla="*/ 62 h 417"/>
              <a:gd name="T24" fmla="*/ 98 w 320"/>
              <a:gd name="T25" fmla="*/ 354 h 417"/>
              <a:gd name="T26" fmla="*/ 98 w 320"/>
              <a:gd name="T27" fmla="*/ 354 h 417"/>
              <a:gd name="T28" fmla="*/ 62 w 320"/>
              <a:gd name="T29" fmla="*/ 390 h 417"/>
              <a:gd name="T30" fmla="*/ 27 w 320"/>
              <a:gd name="T31" fmla="*/ 354 h 417"/>
              <a:gd name="T32" fmla="*/ 62 w 320"/>
              <a:gd name="T33" fmla="*/ 319 h 417"/>
              <a:gd name="T34" fmla="*/ 98 w 320"/>
              <a:gd name="T35" fmla="*/ 354 h 417"/>
              <a:gd name="T36" fmla="*/ 62 w 320"/>
              <a:gd name="T37" fmla="*/ 88 h 417"/>
              <a:gd name="T38" fmla="*/ 62 w 320"/>
              <a:gd name="T39" fmla="*/ 88 h 417"/>
              <a:gd name="T40" fmla="*/ 27 w 320"/>
              <a:gd name="T41" fmla="*/ 62 h 417"/>
              <a:gd name="T42" fmla="*/ 62 w 320"/>
              <a:gd name="T43" fmla="*/ 27 h 417"/>
              <a:gd name="T44" fmla="*/ 98 w 320"/>
              <a:gd name="T45" fmla="*/ 62 h 417"/>
              <a:gd name="T46" fmla="*/ 62 w 320"/>
              <a:gd name="T47" fmla="*/ 88 h 417"/>
              <a:gd name="T48" fmla="*/ 284 w 320"/>
              <a:gd name="T49" fmla="*/ 301 h 417"/>
              <a:gd name="T50" fmla="*/ 284 w 320"/>
              <a:gd name="T51" fmla="*/ 301 h 417"/>
              <a:gd name="T52" fmla="*/ 284 w 320"/>
              <a:gd name="T53" fmla="*/ 115 h 417"/>
              <a:gd name="T54" fmla="*/ 319 w 320"/>
              <a:gd name="T55" fmla="*/ 62 h 417"/>
              <a:gd name="T56" fmla="*/ 257 w 320"/>
              <a:gd name="T57" fmla="*/ 0 h 417"/>
              <a:gd name="T58" fmla="*/ 195 w 320"/>
              <a:gd name="T59" fmla="*/ 62 h 417"/>
              <a:gd name="T60" fmla="*/ 239 w 320"/>
              <a:gd name="T61" fmla="*/ 115 h 417"/>
              <a:gd name="T62" fmla="*/ 239 w 320"/>
              <a:gd name="T63" fmla="*/ 301 h 417"/>
              <a:gd name="T64" fmla="*/ 195 w 320"/>
              <a:gd name="T65" fmla="*/ 354 h 417"/>
              <a:gd name="T66" fmla="*/ 257 w 320"/>
              <a:gd name="T67" fmla="*/ 416 h 417"/>
              <a:gd name="T68" fmla="*/ 319 w 320"/>
              <a:gd name="T69" fmla="*/ 354 h 417"/>
              <a:gd name="T70" fmla="*/ 284 w 320"/>
              <a:gd name="T71" fmla="*/ 301 h 417"/>
              <a:gd name="T72" fmla="*/ 221 w 320"/>
              <a:gd name="T73" fmla="*/ 62 h 417"/>
              <a:gd name="T74" fmla="*/ 221 w 320"/>
              <a:gd name="T75" fmla="*/ 62 h 417"/>
              <a:gd name="T76" fmla="*/ 257 w 320"/>
              <a:gd name="T77" fmla="*/ 27 h 417"/>
              <a:gd name="T78" fmla="*/ 292 w 320"/>
              <a:gd name="T79" fmla="*/ 62 h 417"/>
              <a:gd name="T80" fmla="*/ 257 w 320"/>
              <a:gd name="T81" fmla="*/ 88 h 417"/>
              <a:gd name="T82" fmla="*/ 221 w 320"/>
              <a:gd name="T83" fmla="*/ 62 h 417"/>
              <a:gd name="T84" fmla="*/ 257 w 320"/>
              <a:gd name="T85" fmla="*/ 390 h 417"/>
              <a:gd name="T86" fmla="*/ 257 w 320"/>
              <a:gd name="T87" fmla="*/ 390 h 417"/>
              <a:gd name="T88" fmla="*/ 221 w 320"/>
              <a:gd name="T89" fmla="*/ 354 h 417"/>
              <a:gd name="T90" fmla="*/ 257 w 320"/>
              <a:gd name="T91" fmla="*/ 319 h 417"/>
              <a:gd name="T92" fmla="*/ 292 w 320"/>
              <a:gd name="T93" fmla="*/ 354 h 417"/>
              <a:gd name="T94" fmla="*/ 257 w 320"/>
              <a:gd name="T95" fmla="*/ 39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0" h="417">
                <a:moveTo>
                  <a:pt x="115" y="62"/>
                </a:moveTo>
                <a:lnTo>
                  <a:pt x="115" y="62"/>
                </a:lnTo>
                <a:cubicBezTo>
                  <a:pt x="115" y="27"/>
                  <a:pt x="89" y="0"/>
                  <a:pt x="62" y="0"/>
                </a:cubicBezTo>
                <a:cubicBezTo>
                  <a:pt x="27" y="0"/>
                  <a:pt x="0" y="27"/>
                  <a:pt x="0" y="62"/>
                </a:cubicBezTo>
                <a:cubicBezTo>
                  <a:pt x="0" y="80"/>
                  <a:pt x="18" y="106"/>
                  <a:pt x="36" y="115"/>
                </a:cubicBezTo>
                <a:cubicBezTo>
                  <a:pt x="36" y="301"/>
                  <a:pt x="36" y="301"/>
                  <a:pt x="36" y="301"/>
                </a:cubicBezTo>
                <a:cubicBezTo>
                  <a:pt x="18" y="310"/>
                  <a:pt x="0" y="328"/>
                  <a:pt x="0" y="354"/>
                </a:cubicBezTo>
                <a:cubicBezTo>
                  <a:pt x="0" y="390"/>
                  <a:pt x="27" y="416"/>
                  <a:pt x="62" y="416"/>
                </a:cubicBezTo>
                <a:cubicBezTo>
                  <a:pt x="89" y="416"/>
                  <a:pt x="115" y="390"/>
                  <a:pt x="115" y="354"/>
                </a:cubicBezTo>
                <a:cubicBezTo>
                  <a:pt x="115" y="328"/>
                  <a:pt x="106" y="310"/>
                  <a:pt x="80" y="301"/>
                </a:cubicBezTo>
                <a:cubicBezTo>
                  <a:pt x="80" y="115"/>
                  <a:pt x="80" y="115"/>
                  <a:pt x="80" y="115"/>
                </a:cubicBezTo>
                <a:cubicBezTo>
                  <a:pt x="106" y="106"/>
                  <a:pt x="115" y="80"/>
                  <a:pt x="115" y="62"/>
                </a:cubicBezTo>
                <a:close/>
                <a:moveTo>
                  <a:pt x="98" y="354"/>
                </a:moveTo>
                <a:lnTo>
                  <a:pt x="98" y="354"/>
                </a:lnTo>
                <a:cubicBezTo>
                  <a:pt x="98" y="372"/>
                  <a:pt x="80" y="390"/>
                  <a:pt x="62" y="390"/>
                </a:cubicBezTo>
                <a:cubicBezTo>
                  <a:pt x="44" y="390"/>
                  <a:pt x="27" y="372"/>
                  <a:pt x="27" y="354"/>
                </a:cubicBezTo>
                <a:cubicBezTo>
                  <a:pt x="27" y="337"/>
                  <a:pt x="44" y="319"/>
                  <a:pt x="62" y="319"/>
                </a:cubicBezTo>
                <a:cubicBezTo>
                  <a:pt x="80" y="319"/>
                  <a:pt x="98" y="337"/>
                  <a:pt x="98" y="354"/>
                </a:cubicBezTo>
                <a:close/>
                <a:moveTo>
                  <a:pt x="62" y="88"/>
                </a:moveTo>
                <a:lnTo>
                  <a:pt x="62" y="88"/>
                </a:lnTo>
                <a:cubicBezTo>
                  <a:pt x="44" y="88"/>
                  <a:pt x="27" y="80"/>
                  <a:pt x="27" y="62"/>
                </a:cubicBezTo>
                <a:cubicBezTo>
                  <a:pt x="27" y="35"/>
                  <a:pt x="44" y="27"/>
                  <a:pt x="62" y="27"/>
                </a:cubicBezTo>
                <a:cubicBezTo>
                  <a:pt x="80" y="27"/>
                  <a:pt x="98" y="35"/>
                  <a:pt x="98" y="62"/>
                </a:cubicBezTo>
                <a:cubicBezTo>
                  <a:pt x="98" y="80"/>
                  <a:pt x="80" y="88"/>
                  <a:pt x="62" y="88"/>
                </a:cubicBezTo>
                <a:close/>
                <a:moveTo>
                  <a:pt x="284" y="301"/>
                </a:moveTo>
                <a:lnTo>
                  <a:pt x="284" y="301"/>
                </a:lnTo>
                <a:cubicBezTo>
                  <a:pt x="284" y="115"/>
                  <a:pt x="284" y="115"/>
                  <a:pt x="284" y="115"/>
                </a:cubicBezTo>
                <a:cubicBezTo>
                  <a:pt x="302" y="106"/>
                  <a:pt x="319" y="80"/>
                  <a:pt x="319" y="62"/>
                </a:cubicBezTo>
                <a:cubicBezTo>
                  <a:pt x="319" y="27"/>
                  <a:pt x="292" y="0"/>
                  <a:pt x="257" y="0"/>
                </a:cubicBezTo>
                <a:cubicBezTo>
                  <a:pt x="221" y="0"/>
                  <a:pt x="195" y="27"/>
                  <a:pt x="195" y="62"/>
                </a:cubicBezTo>
                <a:cubicBezTo>
                  <a:pt x="195" y="80"/>
                  <a:pt x="212" y="106"/>
                  <a:pt x="239" y="115"/>
                </a:cubicBezTo>
                <a:cubicBezTo>
                  <a:pt x="239" y="301"/>
                  <a:pt x="239" y="301"/>
                  <a:pt x="239" y="301"/>
                </a:cubicBezTo>
                <a:cubicBezTo>
                  <a:pt x="212" y="310"/>
                  <a:pt x="195" y="328"/>
                  <a:pt x="195" y="354"/>
                </a:cubicBezTo>
                <a:cubicBezTo>
                  <a:pt x="195" y="390"/>
                  <a:pt x="221" y="416"/>
                  <a:pt x="257" y="416"/>
                </a:cubicBezTo>
                <a:cubicBezTo>
                  <a:pt x="292" y="416"/>
                  <a:pt x="319" y="390"/>
                  <a:pt x="319" y="354"/>
                </a:cubicBezTo>
                <a:cubicBezTo>
                  <a:pt x="319" y="328"/>
                  <a:pt x="302" y="310"/>
                  <a:pt x="284" y="301"/>
                </a:cubicBezTo>
                <a:close/>
                <a:moveTo>
                  <a:pt x="221" y="62"/>
                </a:moveTo>
                <a:lnTo>
                  <a:pt x="221" y="62"/>
                </a:lnTo>
                <a:cubicBezTo>
                  <a:pt x="221" y="35"/>
                  <a:pt x="239" y="27"/>
                  <a:pt x="257" y="27"/>
                </a:cubicBezTo>
                <a:cubicBezTo>
                  <a:pt x="275" y="27"/>
                  <a:pt x="292" y="35"/>
                  <a:pt x="292" y="62"/>
                </a:cubicBezTo>
                <a:cubicBezTo>
                  <a:pt x="292" y="80"/>
                  <a:pt x="275" y="88"/>
                  <a:pt x="257" y="88"/>
                </a:cubicBezTo>
                <a:cubicBezTo>
                  <a:pt x="239" y="88"/>
                  <a:pt x="221" y="80"/>
                  <a:pt x="221" y="62"/>
                </a:cubicBezTo>
                <a:close/>
                <a:moveTo>
                  <a:pt x="257" y="390"/>
                </a:moveTo>
                <a:lnTo>
                  <a:pt x="257" y="390"/>
                </a:lnTo>
                <a:cubicBezTo>
                  <a:pt x="239" y="390"/>
                  <a:pt x="221" y="372"/>
                  <a:pt x="221" y="354"/>
                </a:cubicBezTo>
                <a:cubicBezTo>
                  <a:pt x="221" y="337"/>
                  <a:pt x="239" y="319"/>
                  <a:pt x="257" y="319"/>
                </a:cubicBezTo>
                <a:cubicBezTo>
                  <a:pt x="275" y="319"/>
                  <a:pt x="292" y="337"/>
                  <a:pt x="292" y="354"/>
                </a:cubicBezTo>
                <a:cubicBezTo>
                  <a:pt x="292" y="372"/>
                  <a:pt x="275" y="390"/>
                  <a:pt x="257" y="390"/>
                </a:cubicBezTo>
                <a:close/>
              </a:path>
            </a:pathLst>
          </a:custGeom>
          <a:solidFill>
            <a:schemeClr val="bg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8" name="Freeform 39"/>
          <p:cNvSpPr>
            <a:spLocks noChangeArrowheads="1"/>
          </p:cNvSpPr>
          <p:nvPr/>
        </p:nvSpPr>
        <p:spPr bwMode="auto">
          <a:xfrm>
            <a:off x="1969821" y="3368623"/>
            <a:ext cx="316312" cy="316315"/>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9" name="Freeform 21"/>
          <p:cNvSpPr>
            <a:spLocks noChangeArrowheads="1"/>
          </p:cNvSpPr>
          <p:nvPr/>
        </p:nvSpPr>
        <p:spPr bwMode="auto">
          <a:xfrm>
            <a:off x="1890735" y="4641130"/>
            <a:ext cx="493793" cy="275303"/>
          </a:xfrm>
          <a:custGeom>
            <a:avLst/>
            <a:gdLst>
              <a:gd name="T0" fmla="*/ 249 w 497"/>
              <a:gd name="T1" fmla="*/ 0 h 276"/>
              <a:gd name="T2" fmla="*/ 249 w 497"/>
              <a:gd name="T3" fmla="*/ 0 h 276"/>
              <a:gd name="T4" fmla="*/ 0 w 497"/>
              <a:gd name="T5" fmla="*/ 133 h 276"/>
              <a:gd name="T6" fmla="*/ 249 w 497"/>
              <a:gd name="T7" fmla="*/ 275 h 276"/>
              <a:gd name="T8" fmla="*/ 496 w 497"/>
              <a:gd name="T9" fmla="*/ 133 h 276"/>
              <a:gd name="T10" fmla="*/ 249 w 497"/>
              <a:gd name="T11" fmla="*/ 0 h 276"/>
              <a:gd name="T12" fmla="*/ 249 w 497"/>
              <a:gd name="T13" fmla="*/ 239 h 276"/>
              <a:gd name="T14" fmla="*/ 249 w 497"/>
              <a:gd name="T15" fmla="*/ 239 h 276"/>
              <a:gd name="T16" fmla="*/ 142 w 497"/>
              <a:gd name="T17" fmla="*/ 133 h 276"/>
              <a:gd name="T18" fmla="*/ 249 w 497"/>
              <a:gd name="T19" fmla="*/ 26 h 276"/>
              <a:gd name="T20" fmla="*/ 355 w 497"/>
              <a:gd name="T21" fmla="*/ 133 h 276"/>
              <a:gd name="T22" fmla="*/ 249 w 497"/>
              <a:gd name="T23" fmla="*/ 239 h 276"/>
              <a:gd name="T24" fmla="*/ 249 w 497"/>
              <a:gd name="T25" fmla="*/ 133 h 276"/>
              <a:gd name="T26" fmla="*/ 249 w 497"/>
              <a:gd name="T27" fmla="*/ 133 h 276"/>
              <a:gd name="T28" fmla="*/ 249 w 497"/>
              <a:gd name="T29" fmla="*/ 79 h 276"/>
              <a:gd name="T30" fmla="*/ 195 w 497"/>
              <a:gd name="T31" fmla="*/ 133 h 276"/>
              <a:gd name="T32" fmla="*/ 249 w 497"/>
              <a:gd name="T33" fmla="*/ 186 h 276"/>
              <a:gd name="T34" fmla="*/ 302 w 497"/>
              <a:gd name="T35" fmla="*/ 133 h 276"/>
              <a:gd name="T36" fmla="*/ 249 w 497"/>
              <a:gd name="T37" fmla="*/ 13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7" h="276">
                <a:moveTo>
                  <a:pt x="249" y="0"/>
                </a:moveTo>
                <a:lnTo>
                  <a:pt x="249" y="0"/>
                </a:lnTo>
                <a:cubicBezTo>
                  <a:pt x="89" y="0"/>
                  <a:pt x="0" y="115"/>
                  <a:pt x="0" y="133"/>
                </a:cubicBezTo>
                <a:cubicBezTo>
                  <a:pt x="0" y="151"/>
                  <a:pt x="89" y="275"/>
                  <a:pt x="249" y="275"/>
                </a:cubicBezTo>
                <a:cubicBezTo>
                  <a:pt x="408" y="275"/>
                  <a:pt x="496" y="151"/>
                  <a:pt x="496" y="133"/>
                </a:cubicBezTo>
                <a:cubicBezTo>
                  <a:pt x="496" y="115"/>
                  <a:pt x="408" y="0"/>
                  <a:pt x="249" y="0"/>
                </a:cubicBezTo>
                <a:close/>
                <a:moveTo>
                  <a:pt x="249" y="239"/>
                </a:moveTo>
                <a:lnTo>
                  <a:pt x="249" y="239"/>
                </a:lnTo>
                <a:cubicBezTo>
                  <a:pt x="186" y="239"/>
                  <a:pt x="142" y="195"/>
                  <a:pt x="142" y="133"/>
                </a:cubicBezTo>
                <a:cubicBezTo>
                  <a:pt x="142" y="79"/>
                  <a:pt x="186" y="26"/>
                  <a:pt x="249" y="26"/>
                </a:cubicBezTo>
                <a:cubicBezTo>
                  <a:pt x="310" y="26"/>
                  <a:pt x="355" y="79"/>
                  <a:pt x="355" y="133"/>
                </a:cubicBezTo>
                <a:cubicBezTo>
                  <a:pt x="355" y="195"/>
                  <a:pt x="310" y="239"/>
                  <a:pt x="249" y="239"/>
                </a:cubicBezTo>
                <a:close/>
                <a:moveTo>
                  <a:pt x="249" y="133"/>
                </a:moveTo>
                <a:lnTo>
                  <a:pt x="249" y="133"/>
                </a:lnTo>
                <a:cubicBezTo>
                  <a:pt x="239" y="123"/>
                  <a:pt x="266" y="79"/>
                  <a:pt x="249" y="79"/>
                </a:cubicBezTo>
                <a:cubicBezTo>
                  <a:pt x="221" y="79"/>
                  <a:pt x="195" y="107"/>
                  <a:pt x="195" y="133"/>
                </a:cubicBezTo>
                <a:cubicBezTo>
                  <a:pt x="195" y="168"/>
                  <a:pt x="221" y="186"/>
                  <a:pt x="249" y="186"/>
                </a:cubicBezTo>
                <a:cubicBezTo>
                  <a:pt x="274" y="186"/>
                  <a:pt x="302" y="168"/>
                  <a:pt x="302" y="133"/>
                </a:cubicBezTo>
                <a:cubicBezTo>
                  <a:pt x="302" y="123"/>
                  <a:pt x="257" y="142"/>
                  <a:pt x="249" y="133"/>
                </a:cubicBezTo>
                <a:close/>
              </a:path>
            </a:pathLst>
          </a:custGeom>
          <a:solidFill>
            <a:schemeClr val="bg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10" name="Freeform 22"/>
          <p:cNvSpPr/>
          <p:nvPr/>
        </p:nvSpPr>
        <p:spPr bwMode="auto">
          <a:xfrm>
            <a:off x="8305237" y="1677340"/>
            <a:ext cx="925643" cy="724835"/>
          </a:xfrm>
          <a:custGeom>
            <a:avLst/>
            <a:gdLst>
              <a:gd name="T0" fmla="*/ 61 w 518"/>
              <a:gd name="T1" fmla="*/ 371 h 406"/>
              <a:gd name="T2" fmla="*/ 344 w 518"/>
              <a:gd name="T3" fmla="*/ 262 h 406"/>
              <a:gd name="T4" fmla="*/ 518 w 518"/>
              <a:gd name="T5" fmla="*/ 7 h 406"/>
              <a:gd name="T6" fmla="*/ 52 w 518"/>
              <a:gd name="T7" fmla="*/ 170 h 406"/>
              <a:gd name="T8" fmla="*/ 40 w 518"/>
              <a:gd name="T9" fmla="*/ 354 h 406"/>
              <a:gd name="T10" fmla="*/ 410 w 518"/>
              <a:gd name="T11" fmla="*/ 52 h 406"/>
              <a:gd name="T12" fmla="*/ 61 w 518"/>
              <a:gd name="T13" fmla="*/ 371 h 406"/>
            </a:gdLst>
            <a:ahLst/>
            <a:cxnLst>
              <a:cxn ang="0">
                <a:pos x="T0" y="T1"/>
              </a:cxn>
              <a:cxn ang="0">
                <a:pos x="T2" y="T3"/>
              </a:cxn>
              <a:cxn ang="0">
                <a:pos x="T4" y="T5"/>
              </a:cxn>
              <a:cxn ang="0">
                <a:pos x="T6" y="T7"/>
              </a:cxn>
              <a:cxn ang="0">
                <a:pos x="T8" y="T9"/>
              </a:cxn>
              <a:cxn ang="0">
                <a:pos x="T10" y="T11"/>
              </a:cxn>
              <a:cxn ang="0">
                <a:pos x="T12" y="T13"/>
              </a:cxn>
            </a:cxnLst>
            <a:rect l="0" t="0" r="r" b="b"/>
            <a:pathLst>
              <a:path w="518" h="406">
                <a:moveTo>
                  <a:pt x="61" y="371"/>
                </a:moveTo>
                <a:cubicBezTo>
                  <a:pt x="183" y="406"/>
                  <a:pt x="299" y="379"/>
                  <a:pt x="344" y="262"/>
                </a:cubicBezTo>
                <a:cubicBezTo>
                  <a:pt x="392" y="143"/>
                  <a:pt x="434" y="58"/>
                  <a:pt x="518" y="7"/>
                </a:cubicBezTo>
                <a:cubicBezTo>
                  <a:pt x="331" y="0"/>
                  <a:pt x="159" y="28"/>
                  <a:pt x="52" y="170"/>
                </a:cubicBezTo>
                <a:cubicBezTo>
                  <a:pt x="0" y="241"/>
                  <a:pt x="6" y="303"/>
                  <a:pt x="40" y="354"/>
                </a:cubicBezTo>
                <a:cubicBezTo>
                  <a:pt x="128" y="217"/>
                  <a:pt x="262" y="119"/>
                  <a:pt x="410" y="52"/>
                </a:cubicBezTo>
                <a:cubicBezTo>
                  <a:pt x="240" y="142"/>
                  <a:pt x="138" y="244"/>
                  <a:pt x="61" y="371"/>
                </a:cubicBezTo>
                <a:close/>
              </a:path>
            </a:pathLst>
          </a:custGeom>
          <a:solidFill>
            <a:schemeClr val="accent1"/>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1" name="Freeform 23"/>
          <p:cNvSpPr/>
          <p:nvPr/>
        </p:nvSpPr>
        <p:spPr bwMode="auto">
          <a:xfrm>
            <a:off x="7197996" y="1873099"/>
            <a:ext cx="786355" cy="580220"/>
          </a:xfrm>
          <a:custGeom>
            <a:avLst/>
            <a:gdLst>
              <a:gd name="T0" fmla="*/ 404 w 441"/>
              <a:gd name="T1" fmla="*/ 263 h 325"/>
              <a:gd name="T2" fmla="*/ 164 w 441"/>
              <a:gd name="T3" fmla="*/ 220 h 325"/>
              <a:gd name="T4" fmla="*/ 0 w 441"/>
              <a:gd name="T5" fmla="*/ 29 h 325"/>
              <a:gd name="T6" fmla="*/ 338 w 441"/>
              <a:gd name="T7" fmla="*/ 79 h 325"/>
              <a:gd name="T8" fmla="*/ 415 w 441"/>
              <a:gd name="T9" fmla="*/ 244 h 325"/>
              <a:gd name="T10" fmla="*/ 109 w 441"/>
              <a:gd name="T11" fmla="*/ 53 h 325"/>
              <a:gd name="T12" fmla="*/ 404 w 441"/>
              <a:gd name="T13" fmla="*/ 263 h 325"/>
            </a:gdLst>
            <a:ahLst/>
            <a:cxnLst>
              <a:cxn ang="0">
                <a:pos x="T0" y="T1"/>
              </a:cxn>
              <a:cxn ang="0">
                <a:pos x="T2" y="T3"/>
              </a:cxn>
              <a:cxn ang="0">
                <a:pos x="T4" y="T5"/>
              </a:cxn>
              <a:cxn ang="0">
                <a:pos x="T6" y="T7"/>
              </a:cxn>
              <a:cxn ang="0">
                <a:pos x="T8" y="T9"/>
              </a:cxn>
              <a:cxn ang="0">
                <a:pos x="T10" y="T11"/>
              </a:cxn>
              <a:cxn ang="0">
                <a:pos x="T12" y="T13"/>
              </a:cxn>
            </a:cxnLst>
            <a:rect l="0" t="0" r="r" b="b"/>
            <a:pathLst>
              <a:path w="441" h="325">
                <a:moveTo>
                  <a:pt x="404" y="263"/>
                </a:moveTo>
                <a:cubicBezTo>
                  <a:pt x="322" y="325"/>
                  <a:pt x="221" y="320"/>
                  <a:pt x="164" y="220"/>
                </a:cubicBezTo>
                <a:cubicBezTo>
                  <a:pt x="123" y="144"/>
                  <a:pt x="82" y="76"/>
                  <a:pt x="0" y="29"/>
                </a:cubicBezTo>
                <a:cubicBezTo>
                  <a:pt x="126" y="0"/>
                  <a:pt x="241" y="8"/>
                  <a:pt x="338" y="79"/>
                </a:cubicBezTo>
                <a:cubicBezTo>
                  <a:pt x="338" y="79"/>
                  <a:pt x="441" y="140"/>
                  <a:pt x="415" y="244"/>
                </a:cubicBezTo>
                <a:cubicBezTo>
                  <a:pt x="334" y="154"/>
                  <a:pt x="226" y="93"/>
                  <a:pt x="109" y="53"/>
                </a:cubicBezTo>
                <a:cubicBezTo>
                  <a:pt x="244" y="109"/>
                  <a:pt x="334" y="176"/>
                  <a:pt x="404" y="263"/>
                </a:cubicBezTo>
                <a:close/>
              </a:path>
            </a:pathLst>
          </a:custGeom>
          <a:solidFill>
            <a:schemeClr val="accent3"/>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2" name="Freeform 24"/>
          <p:cNvSpPr/>
          <p:nvPr/>
        </p:nvSpPr>
        <p:spPr bwMode="auto">
          <a:xfrm>
            <a:off x="6921186" y="2211707"/>
            <a:ext cx="2796319" cy="3775837"/>
          </a:xfrm>
          <a:custGeom>
            <a:avLst/>
            <a:gdLst>
              <a:gd name="T0" fmla="*/ 1317 w 1567"/>
              <a:gd name="T1" fmla="*/ 1087 h 2116"/>
              <a:gd name="T2" fmla="*/ 1512 w 1567"/>
              <a:gd name="T3" fmla="*/ 862 h 2116"/>
              <a:gd name="T4" fmla="*/ 1211 w 1567"/>
              <a:gd name="T5" fmla="*/ 1050 h 2116"/>
              <a:gd name="T6" fmla="*/ 1029 w 1567"/>
              <a:gd name="T7" fmla="*/ 1123 h 2116"/>
              <a:gd name="T8" fmla="*/ 1064 w 1567"/>
              <a:gd name="T9" fmla="*/ 1044 h 2116"/>
              <a:gd name="T10" fmla="*/ 1111 w 1567"/>
              <a:gd name="T11" fmla="*/ 909 h 2116"/>
              <a:gd name="T12" fmla="*/ 1567 w 1567"/>
              <a:gd name="T13" fmla="*/ 524 h 2116"/>
              <a:gd name="T14" fmla="*/ 1131 w 1567"/>
              <a:gd name="T15" fmla="*/ 761 h 2116"/>
              <a:gd name="T16" fmla="*/ 1114 w 1567"/>
              <a:gd name="T17" fmla="*/ 579 h 2116"/>
              <a:gd name="T18" fmla="*/ 1284 w 1567"/>
              <a:gd name="T19" fmla="*/ 266 h 2116"/>
              <a:gd name="T20" fmla="*/ 1087 w 1567"/>
              <a:gd name="T21" fmla="*/ 490 h 2116"/>
              <a:gd name="T22" fmla="*/ 987 w 1567"/>
              <a:gd name="T23" fmla="*/ 310 h 2116"/>
              <a:gd name="T24" fmla="*/ 1017 w 1567"/>
              <a:gd name="T25" fmla="*/ 937 h 2116"/>
              <a:gd name="T26" fmla="*/ 795 w 1567"/>
              <a:gd name="T27" fmla="*/ 509 h 2116"/>
              <a:gd name="T28" fmla="*/ 899 w 1567"/>
              <a:gd name="T29" fmla="*/ 1168 h 2116"/>
              <a:gd name="T30" fmla="*/ 820 w 1567"/>
              <a:gd name="T31" fmla="*/ 1358 h 2116"/>
              <a:gd name="T32" fmla="*/ 644 w 1567"/>
              <a:gd name="T33" fmla="*/ 942 h 2116"/>
              <a:gd name="T34" fmla="*/ 873 w 1567"/>
              <a:gd name="T35" fmla="*/ 0 h 2116"/>
              <a:gd name="T36" fmla="*/ 680 w 1567"/>
              <a:gd name="T37" fmla="*/ 282 h 2116"/>
              <a:gd name="T38" fmla="*/ 520 w 1567"/>
              <a:gd name="T39" fmla="*/ 22 h 2116"/>
              <a:gd name="T40" fmla="*/ 629 w 1567"/>
              <a:gd name="T41" fmla="*/ 396 h 2116"/>
              <a:gd name="T42" fmla="*/ 549 w 1567"/>
              <a:gd name="T43" fmla="*/ 886 h 2116"/>
              <a:gd name="T44" fmla="*/ 589 w 1567"/>
              <a:gd name="T45" fmla="*/ 1130 h 2116"/>
              <a:gd name="T46" fmla="*/ 407 w 1567"/>
              <a:gd name="T47" fmla="*/ 295 h 2116"/>
              <a:gd name="T48" fmla="*/ 382 w 1567"/>
              <a:gd name="T49" fmla="*/ 671 h 2116"/>
              <a:gd name="T50" fmla="*/ 0 w 1567"/>
              <a:gd name="T51" fmla="*/ 548 h 2116"/>
              <a:gd name="T52" fmla="*/ 389 w 1567"/>
              <a:gd name="T53" fmla="*/ 754 h 2116"/>
              <a:gd name="T54" fmla="*/ 479 w 1567"/>
              <a:gd name="T55" fmla="*/ 1122 h 2116"/>
              <a:gd name="T56" fmla="*/ 290 w 1567"/>
              <a:gd name="T57" fmla="*/ 1097 h 2116"/>
              <a:gd name="T58" fmla="*/ 72 w 1567"/>
              <a:gd name="T59" fmla="*/ 825 h 2116"/>
              <a:gd name="T60" fmla="*/ 226 w 1567"/>
              <a:gd name="T61" fmla="*/ 1109 h 2116"/>
              <a:gd name="T62" fmla="*/ 18 w 1567"/>
              <a:gd name="T63" fmla="*/ 1208 h 2116"/>
              <a:gd name="T64" fmla="*/ 538 w 1567"/>
              <a:gd name="T65" fmla="*/ 1241 h 2116"/>
              <a:gd name="T66" fmla="*/ 608 w 1567"/>
              <a:gd name="T67" fmla="*/ 1347 h 2116"/>
              <a:gd name="T68" fmla="*/ 890 w 1567"/>
              <a:gd name="T69" fmla="*/ 2115 h 2116"/>
              <a:gd name="T70" fmla="*/ 1166 w 1567"/>
              <a:gd name="T71" fmla="*/ 2116 h 2116"/>
              <a:gd name="T72" fmla="*/ 983 w 1567"/>
              <a:gd name="T73" fmla="*/ 1539 h 2116"/>
              <a:gd name="T74" fmla="*/ 961 w 1567"/>
              <a:gd name="T75" fmla="*/ 1354 h 2116"/>
              <a:gd name="T76" fmla="*/ 1231 w 1567"/>
              <a:gd name="T77" fmla="*/ 1112 h 2116"/>
              <a:gd name="T78" fmla="*/ 1233 w 1567"/>
              <a:gd name="T79" fmla="*/ 1112 h 2116"/>
              <a:gd name="T80" fmla="*/ 1534 w 1567"/>
              <a:gd name="T81" fmla="*/ 1290 h 2116"/>
              <a:gd name="T82" fmla="*/ 1317 w 1567"/>
              <a:gd name="T83" fmla="*/ 1087 h 2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67" h="2116">
                <a:moveTo>
                  <a:pt x="1317" y="1087"/>
                </a:moveTo>
                <a:cubicBezTo>
                  <a:pt x="1416" y="1050"/>
                  <a:pt x="1504" y="971"/>
                  <a:pt x="1512" y="862"/>
                </a:cubicBezTo>
                <a:cubicBezTo>
                  <a:pt x="1478" y="1038"/>
                  <a:pt x="1315" y="1034"/>
                  <a:pt x="1211" y="1050"/>
                </a:cubicBezTo>
                <a:cubicBezTo>
                  <a:pt x="1127" y="1062"/>
                  <a:pt x="1077" y="1082"/>
                  <a:pt x="1029" y="1123"/>
                </a:cubicBezTo>
                <a:cubicBezTo>
                  <a:pt x="1039" y="1099"/>
                  <a:pt x="1051" y="1072"/>
                  <a:pt x="1064" y="1044"/>
                </a:cubicBezTo>
                <a:cubicBezTo>
                  <a:pt x="1084" y="1001"/>
                  <a:pt x="1100" y="955"/>
                  <a:pt x="1111" y="909"/>
                </a:cubicBezTo>
                <a:cubicBezTo>
                  <a:pt x="1186" y="731"/>
                  <a:pt x="1324" y="527"/>
                  <a:pt x="1567" y="524"/>
                </a:cubicBezTo>
                <a:cubicBezTo>
                  <a:pt x="1423" y="513"/>
                  <a:pt x="1253" y="617"/>
                  <a:pt x="1131" y="761"/>
                </a:cubicBezTo>
                <a:cubicBezTo>
                  <a:pt x="1133" y="701"/>
                  <a:pt x="1128" y="640"/>
                  <a:pt x="1114" y="579"/>
                </a:cubicBezTo>
                <a:cubicBezTo>
                  <a:pt x="1110" y="465"/>
                  <a:pt x="1145" y="339"/>
                  <a:pt x="1284" y="266"/>
                </a:cubicBezTo>
                <a:cubicBezTo>
                  <a:pt x="1198" y="305"/>
                  <a:pt x="1120" y="381"/>
                  <a:pt x="1087" y="490"/>
                </a:cubicBezTo>
                <a:cubicBezTo>
                  <a:pt x="1063" y="428"/>
                  <a:pt x="1030" y="368"/>
                  <a:pt x="987" y="310"/>
                </a:cubicBezTo>
                <a:cubicBezTo>
                  <a:pt x="1142" y="559"/>
                  <a:pt x="1095" y="764"/>
                  <a:pt x="1017" y="937"/>
                </a:cubicBezTo>
                <a:cubicBezTo>
                  <a:pt x="1010" y="754"/>
                  <a:pt x="917" y="601"/>
                  <a:pt x="795" y="509"/>
                </a:cubicBezTo>
                <a:cubicBezTo>
                  <a:pt x="986" y="704"/>
                  <a:pt x="971" y="980"/>
                  <a:pt x="899" y="1168"/>
                </a:cubicBezTo>
                <a:cubicBezTo>
                  <a:pt x="858" y="1245"/>
                  <a:pt x="831" y="1297"/>
                  <a:pt x="820" y="1358"/>
                </a:cubicBezTo>
                <a:cubicBezTo>
                  <a:pt x="739" y="1210"/>
                  <a:pt x="668" y="1046"/>
                  <a:pt x="644" y="942"/>
                </a:cubicBezTo>
                <a:cubicBezTo>
                  <a:pt x="590" y="708"/>
                  <a:pt x="609" y="334"/>
                  <a:pt x="873" y="0"/>
                </a:cubicBezTo>
                <a:cubicBezTo>
                  <a:pt x="805" y="76"/>
                  <a:pt x="736" y="174"/>
                  <a:pt x="680" y="282"/>
                </a:cubicBezTo>
                <a:cubicBezTo>
                  <a:pt x="666" y="167"/>
                  <a:pt x="601" y="75"/>
                  <a:pt x="520" y="22"/>
                </a:cubicBezTo>
                <a:cubicBezTo>
                  <a:pt x="659" y="127"/>
                  <a:pt x="661" y="276"/>
                  <a:pt x="629" y="396"/>
                </a:cubicBezTo>
                <a:cubicBezTo>
                  <a:pt x="567" y="550"/>
                  <a:pt x="531" y="720"/>
                  <a:pt x="549" y="886"/>
                </a:cubicBezTo>
                <a:cubicBezTo>
                  <a:pt x="553" y="926"/>
                  <a:pt x="566" y="1049"/>
                  <a:pt x="589" y="1130"/>
                </a:cubicBezTo>
                <a:cubicBezTo>
                  <a:pt x="449" y="940"/>
                  <a:pt x="359" y="660"/>
                  <a:pt x="407" y="295"/>
                </a:cubicBezTo>
                <a:cubicBezTo>
                  <a:pt x="383" y="407"/>
                  <a:pt x="375" y="535"/>
                  <a:pt x="382" y="671"/>
                </a:cubicBezTo>
                <a:cubicBezTo>
                  <a:pt x="273" y="554"/>
                  <a:pt x="124" y="521"/>
                  <a:pt x="0" y="548"/>
                </a:cubicBezTo>
                <a:cubicBezTo>
                  <a:pt x="204" y="520"/>
                  <a:pt x="330" y="635"/>
                  <a:pt x="389" y="754"/>
                </a:cubicBezTo>
                <a:cubicBezTo>
                  <a:pt x="405" y="880"/>
                  <a:pt x="431" y="1004"/>
                  <a:pt x="479" y="1122"/>
                </a:cubicBezTo>
                <a:cubicBezTo>
                  <a:pt x="416" y="1100"/>
                  <a:pt x="352" y="1093"/>
                  <a:pt x="290" y="1097"/>
                </a:cubicBezTo>
                <a:cubicBezTo>
                  <a:pt x="187" y="1057"/>
                  <a:pt x="87" y="977"/>
                  <a:pt x="72" y="825"/>
                </a:cubicBezTo>
                <a:cubicBezTo>
                  <a:pt x="75" y="926"/>
                  <a:pt x="126" y="1037"/>
                  <a:pt x="226" y="1109"/>
                </a:cubicBezTo>
                <a:cubicBezTo>
                  <a:pt x="150" y="1126"/>
                  <a:pt x="78" y="1159"/>
                  <a:pt x="18" y="1208"/>
                </a:cubicBezTo>
                <a:cubicBezTo>
                  <a:pt x="255" y="1128"/>
                  <a:pt x="417" y="1158"/>
                  <a:pt x="538" y="1241"/>
                </a:cubicBezTo>
                <a:cubicBezTo>
                  <a:pt x="559" y="1276"/>
                  <a:pt x="582" y="1314"/>
                  <a:pt x="608" y="1347"/>
                </a:cubicBezTo>
                <a:cubicBezTo>
                  <a:pt x="818" y="1627"/>
                  <a:pt x="936" y="1846"/>
                  <a:pt x="890" y="2115"/>
                </a:cubicBezTo>
                <a:cubicBezTo>
                  <a:pt x="1166" y="2116"/>
                  <a:pt x="1166" y="2116"/>
                  <a:pt x="1166" y="2116"/>
                </a:cubicBezTo>
                <a:cubicBezTo>
                  <a:pt x="1176" y="1919"/>
                  <a:pt x="1116" y="1721"/>
                  <a:pt x="983" y="1539"/>
                </a:cubicBezTo>
                <a:cubicBezTo>
                  <a:pt x="963" y="1471"/>
                  <a:pt x="955" y="1413"/>
                  <a:pt x="961" y="1354"/>
                </a:cubicBezTo>
                <a:cubicBezTo>
                  <a:pt x="1010" y="1233"/>
                  <a:pt x="1076" y="1141"/>
                  <a:pt x="1231" y="1112"/>
                </a:cubicBezTo>
                <a:cubicBezTo>
                  <a:pt x="1233" y="1112"/>
                  <a:pt x="1233" y="1112"/>
                  <a:pt x="1233" y="1112"/>
                </a:cubicBezTo>
                <a:cubicBezTo>
                  <a:pt x="1343" y="1115"/>
                  <a:pt x="1465" y="1152"/>
                  <a:pt x="1534" y="1290"/>
                </a:cubicBezTo>
                <a:cubicBezTo>
                  <a:pt x="1499" y="1204"/>
                  <a:pt x="1423" y="1125"/>
                  <a:pt x="1317" y="1087"/>
                </a:cubicBezTo>
                <a:close/>
              </a:path>
            </a:pathLst>
          </a:custGeom>
          <a:solidFill>
            <a:schemeClr val="accent6"/>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3" name="Freeform 25"/>
          <p:cNvSpPr/>
          <p:nvPr/>
        </p:nvSpPr>
        <p:spPr bwMode="auto">
          <a:xfrm>
            <a:off x="7522411" y="2425101"/>
            <a:ext cx="252127" cy="414443"/>
          </a:xfrm>
          <a:custGeom>
            <a:avLst/>
            <a:gdLst>
              <a:gd name="T0" fmla="*/ 55 w 141"/>
              <a:gd name="T1" fmla="*/ 228 h 232"/>
              <a:gd name="T2" fmla="*/ 17 w 141"/>
              <a:gd name="T3" fmla="*/ 142 h 232"/>
              <a:gd name="T4" fmla="*/ 26 w 141"/>
              <a:gd name="T5" fmla="*/ 0 h 232"/>
              <a:gd name="T6" fmla="*/ 137 w 141"/>
              <a:gd name="T7" fmla="*/ 158 h 232"/>
              <a:gd name="T8" fmla="*/ 69 w 141"/>
              <a:gd name="T9" fmla="*/ 228 h 232"/>
              <a:gd name="T10" fmla="*/ 51 w 141"/>
              <a:gd name="T11" fmla="*/ 43 h 232"/>
              <a:gd name="T12" fmla="*/ 55 w 141"/>
              <a:gd name="T13" fmla="*/ 228 h 232"/>
            </a:gdLst>
            <a:ahLst/>
            <a:cxnLst>
              <a:cxn ang="0">
                <a:pos x="T0" y="T1"/>
              </a:cxn>
              <a:cxn ang="0">
                <a:pos x="T2" y="T3"/>
              </a:cxn>
              <a:cxn ang="0">
                <a:pos x="T4" y="T5"/>
              </a:cxn>
              <a:cxn ang="0">
                <a:pos x="T6" y="T7"/>
              </a:cxn>
              <a:cxn ang="0">
                <a:pos x="T8" y="T9"/>
              </a:cxn>
              <a:cxn ang="0">
                <a:pos x="T10" y="T11"/>
              </a:cxn>
              <a:cxn ang="0">
                <a:pos x="T12" y="T13"/>
              </a:cxn>
            </a:cxnLst>
            <a:rect l="0" t="0" r="r" b="b"/>
            <a:pathLst>
              <a:path w="141" h="232">
                <a:moveTo>
                  <a:pt x="55" y="228"/>
                </a:moveTo>
                <a:cubicBezTo>
                  <a:pt x="16" y="208"/>
                  <a:pt x="0" y="173"/>
                  <a:pt x="17" y="142"/>
                </a:cubicBezTo>
                <a:cubicBezTo>
                  <a:pt x="37" y="97"/>
                  <a:pt x="38" y="48"/>
                  <a:pt x="26" y="0"/>
                </a:cubicBezTo>
                <a:cubicBezTo>
                  <a:pt x="76" y="39"/>
                  <a:pt x="131" y="85"/>
                  <a:pt x="137" y="158"/>
                </a:cubicBezTo>
                <a:cubicBezTo>
                  <a:pt x="141" y="206"/>
                  <a:pt x="122" y="232"/>
                  <a:pt x="69" y="228"/>
                </a:cubicBezTo>
                <a:cubicBezTo>
                  <a:pt x="75" y="175"/>
                  <a:pt x="74" y="108"/>
                  <a:pt x="51" y="43"/>
                </a:cubicBezTo>
                <a:cubicBezTo>
                  <a:pt x="74" y="116"/>
                  <a:pt x="70" y="172"/>
                  <a:pt x="55" y="228"/>
                </a:cubicBezTo>
                <a:close/>
              </a:path>
            </a:pathLst>
          </a:custGeom>
          <a:solidFill>
            <a:schemeClr val="accent5"/>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4" name="Freeform 26"/>
          <p:cNvSpPr/>
          <p:nvPr/>
        </p:nvSpPr>
        <p:spPr bwMode="auto">
          <a:xfrm>
            <a:off x="6214171" y="2992975"/>
            <a:ext cx="846301" cy="537895"/>
          </a:xfrm>
          <a:custGeom>
            <a:avLst/>
            <a:gdLst>
              <a:gd name="T0" fmla="*/ 474 w 474"/>
              <a:gd name="T1" fmla="*/ 114 h 302"/>
              <a:gd name="T2" fmla="*/ 270 w 474"/>
              <a:gd name="T3" fmla="*/ 278 h 302"/>
              <a:gd name="T4" fmla="*/ 0 w 474"/>
              <a:gd name="T5" fmla="*/ 277 h 302"/>
              <a:gd name="T6" fmla="*/ 278 w 474"/>
              <a:gd name="T7" fmla="*/ 38 h 302"/>
              <a:gd name="T8" fmla="*/ 466 w 474"/>
              <a:gd name="T9" fmla="*/ 93 h 302"/>
              <a:gd name="T10" fmla="*/ 97 w 474"/>
              <a:gd name="T11" fmla="*/ 205 h 302"/>
              <a:gd name="T12" fmla="*/ 474 w 474"/>
              <a:gd name="T13" fmla="*/ 114 h 302"/>
            </a:gdLst>
            <a:ahLst/>
            <a:cxnLst>
              <a:cxn ang="0">
                <a:pos x="T0" y="T1"/>
              </a:cxn>
              <a:cxn ang="0">
                <a:pos x="T2" y="T3"/>
              </a:cxn>
              <a:cxn ang="0">
                <a:pos x="T4" y="T5"/>
              </a:cxn>
              <a:cxn ang="0">
                <a:pos x="T6" y="T7"/>
              </a:cxn>
              <a:cxn ang="0">
                <a:pos x="T8" y="T9"/>
              </a:cxn>
              <a:cxn ang="0">
                <a:pos x="T10" y="T11"/>
              </a:cxn>
              <a:cxn ang="0">
                <a:pos x="T12" y="T13"/>
              </a:cxn>
            </a:cxnLst>
            <a:rect l="0" t="0" r="r" b="b"/>
            <a:pathLst>
              <a:path w="474" h="302">
                <a:moveTo>
                  <a:pt x="474" y="114"/>
                </a:moveTo>
                <a:cubicBezTo>
                  <a:pt x="466" y="226"/>
                  <a:pt x="392" y="302"/>
                  <a:pt x="270" y="278"/>
                </a:cubicBezTo>
                <a:cubicBezTo>
                  <a:pt x="179" y="260"/>
                  <a:pt x="94" y="245"/>
                  <a:pt x="0" y="277"/>
                </a:cubicBezTo>
                <a:cubicBezTo>
                  <a:pt x="64" y="156"/>
                  <a:pt x="154" y="67"/>
                  <a:pt x="278" y="38"/>
                </a:cubicBezTo>
                <a:cubicBezTo>
                  <a:pt x="278" y="38"/>
                  <a:pt x="399" y="0"/>
                  <a:pt x="466" y="93"/>
                </a:cubicBezTo>
                <a:cubicBezTo>
                  <a:pt x="335" y="95"/>
                  <a:pt x="208" y="140"/>
                  <a:pt x="97" y="205"/>
                </a:cubicBezTo>
                <a:cubicBezTo>
                  <a:pt x="235" y="136"/>
                  <a:pt x="353" y="111"/>
                  <a:pt x="474" y="114"/>
                </a:cubicBezTo>
                <a:close/>
              </a:path>
            </a:pathLst>
          </a:custGeom>
          <a:solidFill>
            <a:schemeClr val="accent1"/>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5" name="Freeform 27"/>
          <p:cNvSpPr/>
          <p:nvPr/>
        </p:nvSpPr>
        <p:spPr bwMode="auto">
          <a:xfrm>
            <a:off x="6924711" y="3395071"/>
            <a:ext cx="238023" cy="373880"/>
          </a:xfrm>
          <a:custGeom>
            <a:avLst/>
            <a:gdLst>
              <a:gd name="T0" fmla="*/ 82 w 134"/>
              <a:gd name="T1" fmla="*/ 210 h 210"/>
              <a:gd name="T2" fmla="*/ 124 w 134"/>
              <a:gd name="T3" fmla="*/ 133 h 210"/>
              <a:gd name="T4" fmla="*/ 132 w 134"/>
              <a:gd name="T5" fmla="*/ 0 h 210"/>
              <a:gd name="T6" fmla="*/ 9 w 134"/>
              <a:gd name="T7" fmla="*/ 134 h 210"/>
              <a:gd name="T8" fmla="*/ 74 w 134"/>
              <a:gd name="T9" fmla="*/ 210 h 210"/>
              <a:gd name="T10" fmla="*/ 102 w 134"/>
              <a:gd name="T11" fmla="*/ 37 h 210"/>
              <a:gd name="T12" fmla="*/ 82 w 134"/>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134" h="210">
                <a:moveTo>
                  <a:pt x="82" y="210"/>
                </a:moveTo>
                <a:cubicBezTo>
                  <a:pt x="122" y="198"/>
                  <a:pt x="134" y="166"/>
                  <a:pt x="124" y="133"/>
                </a:cubicBezTo>
                <a:cubicBezTo>
                  <a:pt x="111" y="88"/>
                  <a:pt x="115" y="45"/>
                  <a:pt x="132" y="0"/>
                </a:cubicBezTo>
                <a:cubicBezTo>
                  <a:pt x="81" y="31"/>
                  <a:pt x="24" y="67"/>
                  <a:pt x="9" y="134"/>
                </a:cubicBezTo>
                <a:cubicBezTo>
                  <a:pt x="0" y="179"/>
                  <a:pt x="21" y="206"/>
                  <a:pt x="74" y="210"/>
                </a:cubicBezTo>
                <a:cubicBezTo>
                  <a:pt x="56" y="151"/>
                  <a:pt x="71" y="89"/>
                  <a:pt x="102" y="37"/>
                </a:cubicBezTo>
                <a:cubicBezTo>
                  <a:pt x="71" y="103"/>
                  <a:pt x="67" y="156"/>
                  <a:pt x="82" y="210"/>
                </a:cubicBezTo>
                <a:close/>
              </a:path>
            </a:pathLst>
          </a:custGeom>
          <a:solidFill>
            <a:schemeClr val="accent2"/>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6" name="Freeform 28"/>
          <p:cNvSpPr/>
          <p:nvPr/>
        </p:nvSpPr>
        <p:spPr bwMode="auto">
          <a:xfrm>
            <a:off x="6413405" y="4167521"/>
            <a:ext cx="673515" cy="901192"/>
          </a:xfrm>
          <a:custGeom>
            <a:avLst/>
            <a:gdLst>
              <a:gd name="T0" fmla="*/ 345 w 377"/>
              <a:gd name="T1" fmla="*/ 105 h 505"/>
              <a:gd name="T2" fmla="*/ 268 w 377"/>
              <a:gd name="T3" fmla="*/ 291 h 505"/>
              <a:gd name="T4" fmla="*/ 44 w 377"/>
              <a:gd name="T5" fmla="*/ 505 h 505"/>
              <a:gd name="T6" fmla="*/ 99 w 377"/>
              <a:gd name="T7" fmla="*/ 84 h 505"/>
              <a:gd name="T8" fmla="*/ 329 w 377"/>
              <a:gd name="T9" fmla="*/ 84 h 505"/>
              <a:gd name="T10" fmla="*/ 68 w 377"/>
              <a:gd name="T11" fmla="*/ 393 h 505"/>
              <a:gd name="T12" fmla="*/ 345 w 377"/>
              <a:gd name="T13" fmla="*/ 105 h 505"/>
            </a:gdLst>
            <a:ahLst/>
            <a:cxnLst>
              <a:cxn ang="0">
                <a:pos x="T0" y="T1"/>
              </a:cxn>
              <a:cxn ang="0">
                <a:pos x="T2" y="T3"/>
              </a:cxn>
              <a:cxn ang="0">
                <a:pos x="T4" y="T5"/>
              </a:cxn>
              <a:cxn ang="0">
                <a:pos x="T6" y="T7"/>
              </a:cxn>
              <a:cxn ang="0">
                <a:pos x="T8" y="T9"/>
              </a:cxn>
              <a:cxn ang="0">
                <a:pos x="T10" y="T11"/>
              </a:cxn>
              <a:cxn ang="0">
                <a:pos x="T12" y="T13"/>
              </a:cxn>
            </a:cxnLst>
            <a:rect l="0" t="0" r="r" b="b"/>
            <a:pathLst>
              <a:path w="377" h="505">
                <a:moveTo>
                  <a:pt x="345" y="105"/>
                </a:moveTo>
                <a:cubicBezTo>
                  <a:pt x="377" y="194"/>
                  <a:pt x="341" y="258"/>
                  <a:pt x="268" y="291"/>
                </a:cubicBezTo>
                <a:cubicBezTo>
                  <a:pt x="171" y="334"/>
                  <a:pt x="97" y="407"/>
                  <a:pt x="44" y="505"/>
                </a:cubicBezTo>
                <a:cubicBezTo>
                  <a:pt x="21" y="365"/>
                  <a:pt x="0" y="210"/>
                  <a:pt x="99" y="84"/>
                </a:cubicBezTo>
                <a:cubicBezTo>
                  <a:pt x="165" y="0"/>
                  <a:pt x="245" y="1"/>
                  <a:pt x="329" y="84"/>
                </a:cubicBezTo>
                <a:cubicBezTo>
                  <a:pt x="199" y="142"/>
                  <a:pt x="114" y="261"/>
                  <a:pt x="68" y="393"/>
                </a:cubicBezTo>
                <a:cubicBezTo>
                  <a:pt x="133" y="240"/>
                  <a:pt x="223" y="153"/>
                  <a:pt x="345" y="105"/>
                </a:cubicBezTo>
                <a:close/>
              </a:path>
            </a:pathLst>
          </a:custGeom>
          <a:solidFill>
            <a:schemeClr val="accent4"/>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7" name="Freeform 29"/>
          <p:cNvSpPr/>
          <p:nvPr/>
        </p:nvSpPr>
        <p:spPr bwMode="auto">
          <a:xfrm>
            <a:off x="8146556" y="3007084"/>
            <a:ext cx="264469" cy="202813"/>
          </a:xfrm>
          <a:custGeom>
            <a:avLst/>
            <a:gdLst>
              <a:gd name="T0" fmla="*/ 131 w 148"/>
              <a:gd name="T1" fmla="*/ 93 h 114"/>
              <a:gd name="T2" fmla="*/ 52 w 148"/>
              <a:gd name="T3" fmla="*/ 75 h 114"/>
              <a:gd name="T4" fmla="*/ 0 w 148"/>
              <a:gd name="T5" fmla="*/ 10 h 114"/>
              <a:gd name="T6" fmla="*/ 111 w 148"/>
              <a:gd name="T7" fmla="*/ 31 h 114"/>
              <a:gd name="T8" fmla="*/ 137 w 148"/>
              <a:gd name="T9" fmla="*/ 85 h 114"/>
              <a:gd name="T10" fmla="*/ 37 w 148"/>
              <a:gd name="T11" fmla="*/ 19 h 114"/>
              <a:gd name="T12" fmla="*/ 131 w 148"/>
              <a:gd name="T13" fmla="*/ 93 h 114"/>
            </a:gdLst>
            <a:ahLst/>
            <a:cxnLst>
              <a:cxn ang="0">
                <a:pos x="T0" y="T1"/>
              </a:cxn>
              <a:cxn ang="0">
                <a:pos x="T2" y="T3"/>
              </a:cxn>
              <a:cxn ang="0">
                <a:pos x="T4" y="T5"/>
              </a:cxn>
              <a:cxn ang="0">
                <a:pos x="T6" y="T7"/>
              </a:cxn>
              <a:cxn ang="0">
                <a:pos x="T8" y="T9"/>
              </a:cxn>
              <a:cxn ang="0">
                <a:pos x="T10" y="T11"/>
              </a:cxn>
              <a:cxn ang="0">
                <a:pos x="T12" y="T13"/>
              </a:cxn>
            </a:cxnLst>
            <a:rect l="0" t="0" r="r" b="b"/>
            <a:pathLst>
              <a:path w="148" h="114">
                <a:moveTo>
                  <a:pt x="131" y="93"/>
                </a:moveTo>
                <a:cubicBezTo>
                  <a:pt x="101" y="114"/>
                  <a:pt x="70" y="110"/>
                  <a:pt x="52" y="75"/>
                </a:cubicBezTo>
                <a:cubicBezTo>
                  <a:pt x="39" y="51"/>
                  <a:pt x="26" y="27"/>
                  <a:pt x="0" y="10"/>
                </a:cubicBezTo>
                <a:cubicBezTo>
                  <a:pt x="43" y="0"/>
                  <a:pt x="80" y="6"/>
                  <a:pt x="111" y="31"/>
                </a:cubicBezTo>
                <a:cubicBezTo>
                  <a:pt x="111" y="31"/>
                  <a:pt x="148" y="51"/>
                  <a:pt x="137" y="85"/>
                </a:cubicBezTo>
                <a:cubicBezTo>
                  <a:pt x="111" y="58"/>
                  <a:pt x="74" y="33"/>
                  <a:pt x="37" y="19"/>
                </a:cubicBezTo>
                <a:cubicBezTo>
                  <a:pt x="79" y="41"/>
                  <a:pt x="108" y="63"/>
                  <a:pt x="131" y="93"/>
                </a:cubicBezTo>
                <a:close/>
              </a:path>
            </a:pathLst>
          </a:custGeom>
          <a:solidFill>
            <a:schemeClr val="accent3"/>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8" name="Freeform 30"/>
          <p:cNvSpPr/>
          <p:nvPr/>
        </p:nvSpPr>
        <p:spPr bwMode="auto">
          <a:xfrm>
            <a:off x="8317581" y="2537970"/>
            <a:ext cx="479571" cy="335081"/>
          </a:xfrm>
          <a:custGeom>
            <a:avLst/>
            <a:gdLst>
              <a:gd name="T0" fmla="*/ 221 w 268"/>
              <a:gd name="T1" fmla="*/ 165 h 188"/>
              <a:gd name="T2" fmla="*/ 123 w 268"/>
              <a:gd name="T3" fmla="*/ 142 h 188"/>
              <a:gd name="T4" fmla="*/ 0 w 268"/>
              <a:gd name="T5" fmla="*/ 43 h 188"/>
              <a:gd name="T6" fmla="*/ 213 w 268"/>
              <a:gd name="T7" fmla="*/ 42 h 188"/>
              <a:gd name="T8" fmla="*/ 230 w 268"/>
              <a:gd name="T9" fmla="*/ 157 h 188"/>
              <a:gd name="T10" fmla="*/ 56 w 268"/>
              <a:gd name="T11" fmla="*/ 47 h 188"/>
              <a:gd name="T12" fmla="*/ 221 w 268"/>
              <a:gd name="T13" fmla="*/ 165 h 188"/>
            </a:gdLst>
            <a:ahLst/>
            <a:cxnLst>
              <a:cxn ang="0">
                <a:pos x="T0" y="T1"/>
              </a:cxn>
              <a:cxn ang="0">
                <a:pos x="T2" y="T3"/>
              </a:cxn>
              <a:cxn ang="0">
                <a:pos x="T4" y="T5"/>
              </a:cxn>
              <a:cxn ang="0">
                <a:pos x="T6" y="T7"/>
              </a:cxn>
              <a:cxn ang="0">
                <a:pos x="T8" y="T9"/>
              </a:cxn>
              <a:cxn ang="0">
                <a:pos x="T10" y="T11"/>
              </a:cxn>
              <a:cxn ang="0">
                <a:pos x="T12" y="T13"/>
              </a:cxn>
            </a:cxnLst>
            <a:rect l="0" t="0" r="r" b="b"/>
            <a:pathLst>
              <a:path w="268" h="188">
                <a:moveTo>
                  <a:pt x="221" y="165"/>
                </a:moveTo>
                <a:cubicBezTo>
                  <a:pt x="181" y="188"/>
                  <a:pt x="144" y="174"/>
                  <a:pt x="123" y="142"/>
                </a:cubicBezTo>
                <a:cubicBezTo>
                  <a:pt x="95" y="96"/>
                  <a:pt x="53" y="62"/>
                  <a:pt x="0" y="43"/>
                </a:cubicBezTo>
                <a:cubicBezTo>
                  <a:pt x="67" y="20"/>
                  <a:pt x="145" y="0"/>
                  <a:pt x="213" y="42"/>
                </a:cubicBezTo>
                <a:cubicBezTo>
                  <a:pt x="261" y="67"/>
                  <a:pt x="268" y="110"/>
                  <a:pt x="230" y="157"/>
                </a:cubicBezTo>
                <a:cubicBezTo>
                  <a:pt x="191" y="95"/>
                  <a:pt x="127" y="61"/>
                  <a:pt x="56" y="47"/>
                </a:cubicBezTo>
                <a:cubicBezTo>
                  <a:pt x="138" y="70"/>
                  <a:pt x="188" y="108"/>
                  <a:pt x="221" y="165"/>
                </a:cubicBezTo>
                <a:close/>
              </a:path>
            </a:pathLst>
          </a:custGeom>
          <a:solidFill>
            <a:schemeClr val="accent5"/>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9" name="Freeform 31"/>
          <p:cNvSpPr/>
          <p:nvPr/>
        </p:nvSpPr>
        <p:spPr bwMode="auto">
          <a:xfrm>
            <a:off x="9110987" y="2437446"/>
            <a:ext cx="666463" cy="456769"/>
          </a:xfrm>
          <a:custGeom>
            <a:avLst/>
            <a:gdLst>
              <a:gd name="T0" fmla="*/ 8 w 374"/>
              <a:gd name="T1" fmla="*/ 178 h 256"/>
              <a:gd name="T2" fmla="*/ 209 w 374"/>
              <a:gd name="T3" fmla="*/ 185 h 256"/>
              <a:gd name="T4" fmla="*/ 374 w 374"/>
              <a:gd name="T5" fmla="*/ 58 h 256"/>
              <a:gd name="T6" fmla="*/ 91 w 374"/>
              <a:gd name="T7" fmla="*/ 41 h 256"/>
              <a:gd name="T8" fmla="*/ 1 w 374"/>
              <a:gd name="T9" fmla="*/ 162 h 256"/>
              <a:gd name="T10" fmla="*/ 284 w 374"/>
              <a:gd name="T11" fmla="*/ 59 h 256"/>
              <a:gd name="T12" fmla="*/ 8 w 374"/>
              <a:gd name="T13" fmla="*/ 178 h 256"/>
            </a:gdLst>
            <a:ahLst/>
            <a:cxnLst>
              <a:cxn ang="0">
                <a:pos x="T0" y="T1"/>
              </a:cxn>
              <a:cxn ang="0">
                <a:pos x="T2" y="T3"/>
              </a:cxn>
              <a:cxn ang="0">
                <a:pos x="T4" y="T5"/>
              </a:cxn>
              <a:cxn ang="0">
                <a:pos x="T6" y="T7"/>
              </a:cxn>
              <a:cxn ang="0">
                <a:pos x="T8" y="T9"/>
              </a:cxn>
              <a:cxn ang="0">
                <a:pos x="T10" y="T11"/>
              </a:cxn>
              <a:cxn ang="0">
                <a:pos x="T12" y="T13"/>
              </a:cxn>
            </a:cxnLst>
            <a:rect l="0" t="0" r="r" b="b"/>
            <a:pathLst>
              <a:path w="374" h="256">
                <a:moveTo>
                  <a:pt x="8" y="178"/>
                </a:moveTo>
                <a:cubicBezTo>
                  <a:pt x="66" y="246"/>
                  <a:pt x="148" y="256"/>
                  <a:pt x="209" y="185"/>
                </a:cubicBezTo>
                <a:cubicBezTo>
                  <a:pt x="255" y="130"/>
                  <a:pt x="302" y="80"/>
                  <a:pt x="374" y="58"/>
                </a:cubicBezTo>
                <a:cubicBezTo>
                  <a:pt x="279" y="13"/>
                  <a:pt x="183" y="0"/>
                  <a:pt x="91" y="41"/>
                </a:cubicBezTo>
                <a:cubicBezTo>
                  <a:pt x="91" y="41"/>
                  <a:pt x="0" y="74"/>
                  <a:pt x="1" y="162"/>
                </a:cubicBezTo>
                <a:cubicBezTo>
                  <a:pt x="85" y="102"/>
                  <a:pt x="182" y="70"/>
                  <a:pt x="284" y="59"/>
                </a:cubicBezTo>
                <a:cubicBezTo>
                  <a:pt x="163" y="80"/>
                  <a:pt x="79" y="121"/>
                  <a:pt x="8" y="178"/>
                </a:cubicBezTo>
                <a:close/>
              </a:path>
            </a:pathLst>
          </a:custGeom>
          <a:solidFill>
            <a:schemeClr val="accent4"/>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20" name="Freeform 32"/>
          <p:cNvSpPr/>
          <p:nvPr/>
        </p:nvSpPr>
        <p:spPr bwMode="auto">
          <a:xfrm>
            <a:off x="9521797" y="2952412"/>
            <a:ext cx="930931" cy="555531"/>
          </a:xfrm>
          <a:custGeom>
            <a:avLst/>
            <a:gdLst>
              <a:gd name="T0" fmla="*/ 0 w 522"/>
              <a:gd name="T1" fmla="*/ 133 h 312"/>
              <a:gd name="T2" fmla="*/ 246 w 522"/>
              <a:gd name="T3" fmla="*/ 259 h 312"/>
              <a:gd name="T4" fmla="*/ 522 w 522"/>
              <a:gd name="T5" fmla="*/ 201 h 312"/>
              <a:gd name="T6" fmla="*/ 185 w 522"/>
              <a:gd name="T7" fmla="*/ 11 h 312"/>
              <a:gd name="T8" fmla="*/ 3 w 522"/>
              <a:gd name="T9" fmla="*/ 109 h 312"/>
              <a:gd name="T10" fmla="*/ 409 w 522"/>
              <a:gd name="T11" fmla="*/ 147 h 312"/>
              <a:gd name="T12" fmla="*/ 0 w 522"/>
              <a:gd name="T13" fmla="*/ 133 h 312"/>
            </a:gdLst>
            <a:ahLst/>
            <a:cxnLst>
              <a:cxn ang="0">
                <a:pos x="T0" y="T1"/>
              </a:cxn>
              <a:cxn ang="0">
                <a:pos x="T2" y="T3"/>
              </a:cxn>
              <a:cxn ang="0">
                <a:pos x="T4" y="T5"/>
              </a:cxn>
              <a:cxn ang="0">
                <a:pos x="T6" y="T7"/>
              </a:cxn>
              <a:cxn ang="0">
                <a:pos x="T8" y="T9"/>
              </a:cxn>
              <a:cxn ang="0">
                <a:pos x="T10" y="T11"/>
              </a:cxn>
              <a:cxn ang="0">
                <a:pos x="T12" y="T13"/>
              </a:cxn>
            </a:cxnLst>
            <a:rect l="0" t="0" r="r" b="b"/>
            <a:pathLst>
              <a:path w="522" h="312">
                <a:moveTo>
                  <a:pt x="0" y="133"/>
                </a:moveTo>
                <a:cubicBezTo>
                  <a:pt x="30" y="249"/>
                  <a:pt x="124" y="312"/>
                  <a:pt x="246" y="259"/>
                </a:cubicBezTo>
                <a:cubicBezTo>
                  <a:pt x="332" y="221"/>
                  <a:pt x="419" y="188"/>
                  <a:pt x="522" y="201"/>
                </a:cubicBezTo>
                <a:cubicBezTo>
                  <a:pt x="431" y="89"/>
                  <a:pt x="321" y="17"/>
                  <a:pt x="185" y="11"/>
                </a:cubicBezTo>
                <a:cubicBezTo>
                  <a:pt x="185" y="11"/>
                  <a:pt x="51" y="0"/>
                  <a:pt x="3" y="109"/>
                </a:cubicBezTo>
                <a:cubicBezTo>
                  <a:pt x="137" y="85"/>
                  <a:pt x="279" y="104"/>
                  <a:pt x="409" y="147"/>
                </a:cubicBezTo>
                <a:cubicBezTo>
                  <a:pt x="249" y="106"/>
                  <a:pt x="124" y="106"/>
                  <a:pt x="0" y="133"/>
                </a:cubicBezTo>
                <a:close/>
              </a:path>
            </a:pathLst>
          </a:custGeom>
          <a:solidFill>
            <a:schemeClr val="accent2"/>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21" name="Freeform 33"/>
          <p:cNvSpPr/>
          <p:nvPr/>
        </p:nvSpPr>
        <p:spPr bwMode="auto">
          <a:xfrm>
            <a:off x="9537663" y="3532631"/>
            <a:ext cx="162208" cy="239848"/>
          </a:xfrm>
          <a:custGeom>
            <a:avLst/>
            <a:gdLst>
              <a:gd name="T0" fmla="*/ 40 w 91"/>
              <a:gd name="T1" fmla="*/ 134 h 134"/>
              <a:gd name="T2" fmla="*/ 9 w 91"/>
              <a:gd name="T3" fmla="*/ 85 h 134"/>
              <a:gd name="T4" fmla="*/ 0 w 91"/>
              <a:gd name="T5" fmla="*/ 0 h 134"/>
              <a:gd name="T6" fmla="*/ 84 w 91"/>
              <a:gd name="T7" fmla="*/ 82 h 134"/>
              <a:gd name="T8" fmla="*/ 45 w 91"/>
              <a:gd name="T9" fmla="*/ 132 h 134"/>
              <a:gd name="T10" fmla="*/ 21 w 91"/>
              <a:gd name="T11" fmla="*/ 24 h 134"/>
              <a:gd name="T12" fmla="*/ 40 w 91"/>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91" h="134">
                <a:moveTo>
                  <a:pt x="40" y="134"/>
                </a:moveTo>
                <a:cubicBezTo>
                  <a:pt x="16" y="126"/>
                  <a:pt x="6" y="107"/>
                  <a:pt x="9" y="85"/>
                </a:cubicBezTo>
                <a:cubicBezTo>
                  <a:pt x="18" y="56"/>
                  <a:pt x="13" y="27"/>
                  <a:pt x="0" y="0"/>
                </a:cubicBezTo>
                <a:cubicBezTo>
                  <a:pt x="34" y="16"/>
                  <a:pt x="71" y="39"/>
                  <a:pt x="84" y="82"/>
                </a:cubicBezTo>
                <a:cubicBezTo>
                  <a:pt x="91" y="109"/>
                  <a:pt x="80" y="127"/>
                  <a:pt x="45" y="132"/>
                </a:cubicBezTo>
                <a:cubicBezTo>
                  <a:pt x="54" y="94"/>
                  <a:pt x="42" y="57"/>
                  <a:pt x="21" y="24"/>
                </a:cubicBezTo>
                <a:cubicBezTo>
                  <a:pt x="44" y="65"/>
                  <a:pt x="49" y="97"/>
                  <a:pt x="40" y="134"/>
                </a:cubicBezTo>
                <a:close/>
              </a:path>
            </a:pathLst>
          </a:custGeom>
          <a:solidFill>
            <a:schemeClr val="accent5"/>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22" name="Freeform 34"/>
          <p:cNvSpPr/>
          <p:nvPr/>
        </p:nvSpPr>
        <p:spPr bwMode="auto">
          <a:xfrm>
            <a:off x="9424823" y="4361516"/>
            <a:ext cx="573016" cy="885320"/>
          </a:xfrm>
          <a:custGeom>
            <a:avLst/>
            <a:gdLst>
              <a:gd name="T0" fmla="*/ 79 w 321"/>
              <a:gd name="T1" fmla="*/ 23 h 496"/>
              <a:gd name="T2" fmla="*/ 81 w 321"/>
              <a:gd name="T3" fmla="*/ 282 h 496"/>
              <a:gd name="T4" fmla="*/ 232 w 321"/>
              <a:gd name="T5" fmla="*/ 496 h 496"/>
              <a:gd name="T6" fmla="*/ 241 w 321"/>
              <a:gd name="T7" fmla="*/ 77 h 496"/>
              <a:gd name="T8" fmla="*/ 98 w 321"/>
              <a:gd name="T9" fmla="*/ 12 h 496"/>
              <a:gd name="T10" fmla="*/ 226 w 321"/>
              <a:gd name="T11" fmla="*/ 397 h 496"/>
              <a:gd name="T12" fmla="*/ 79 w 321"/>
              <a:gd name="T13" fmla="*/ 23 h 496"/>
            </a:gdLst>
            <a:ahLst/>
            <a:cxnLst>
              <a:cxn ang="0">
                <a:pos x="T0" y="T1"/>
              </a:cxn>
              <a:cxn ang="0">
                <a:pos x="T2" y="T3"/>
              </a:cxn>
              <a:cxn ang="0">
                <a:pos x="T4" y="T5"/>
              </a:cxn>
              <a:cxn ang="0">
                <a:pos x="T6" y="T7"/>
              </a:cxn>
              <a:cxn ang="0">
                <a:pos x="T8" y="T9"/>
              </a:cxn>
              <a:cxn ang="0">
                <a:pos x="T10" y="T11"/>
              </a:cxn>
              <a:cxn ang="0">
                <a:pos x="T12" y="T13"/>
              </a:cxn>
            </a:cxnLst>
            <a:rect l="0" t="0" r="r" b="b"/>
            <a:pathLst>
              <a:path w="321" h="496">
                <a:moveTo>
                  <a:pt x="79" y="23"/>
                </a:moveTo>
                <a:cubicBezTo>
                  <a:pt x="16" y="109"/>
                  <a:pt x="0" y="208"/>
                  <a:pt x="81" y="282"/>
                </a:cubicBezTo>
                <a:cubicBezTo>
                  <a:pt x="160" y="356"/>
                  <a:pt x="215" y="413"/>
                  <a:pt x="232" y="496"/>
                </a:cubicBezTo>
                <a:cubicBezTo>
                  <a:pt x="294" y="351"/>
                  <a:pt x="321" y="204"/>
                  <a:pt x="241" y="77"/>
                </a:cubicBezTo>
                <a:cubicBezTo>
                  <a:pt x="200" y="12"/>
                  <a:pt x="149" y="0"/>
                  <a:pt x="98" y="12"/>
                </a:cubicBezTo>
                <a:cubicBezTo>
                  <a:pt x="181" y="124"/>
                  <a:pt x="221" y="261"/>
                  <a:pt x="226" y="397"/>
                </a:cubicBezTo>
                <a:cubicBezTo>
                  <a:pt x="208" y="234"/>
                  <a:pt x="157" y="123"/>
                  <a:pt x="79" y="23"/>
                </a:cubicBezTo>
                <a:close/>
              </a:path>
            </a:pathLst>
          </a:custGeom>
          <a:solidFill>
            <a:schemeClr val="accent1"/>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25" name="矩形 24"/>
          <p:cNvSpPr/>
          <p:nvPr/>
        </p:nvSpPr>
        <p:spPr>
          <a:xfrm>
            <a:off x="2732927" y="2193904"/>
            <a:ext cx="2994620" cy="273216"/>
          </a:xfrm>
          <a:prstGeom prst="rect">
            <a:avLst/>
          </a:prstGeom>
        </p:spPr>
        <p:txBody>
          <a:bodyPr wrap="square">
            <a:spAutoFit/>
          </a:bodyPr>
          <a:lstStyle/>
          <a:p>
            <a:pPr fontAlgn="base">
              <a:lnSpc>
                <a:spcPts val="1500"/>
              </a:lnSpc>
              <a:spcBef>
                <a:spcPct val="0"/>
              </a:spcBef>
              <a:spcAft>
                <a:spcPct val="0"/>
              </a:spcAft>
            </a:pPr>
            <a:r>
              <a:rPr lang="zh-CN" altLang="en-US" sz="1200" dirty="0">
                <a:latin typeface="微软雅黑" panose="020B0503020204020204" pitchFamily="34" charset="-122"/>
                <a:ea typeface="微软雅黑" panose="020B0503020204020204" pitchFamily="34" charset="-122"/>
                <a:sym typeface="方正姚体" panose="02010601030101010101" pitchFamily="2" charset="-122"/>
              </a:rPr>
              <a:t>必须掌握</a:t>
            </a: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：while的使用</a:t>
            </a:r>
            <a:endParaRPr lang="zh-CN" altLang="en-US" sz="1200"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26" name="矩形 25"/>
          <p:cNvSpPr/>
          <p:nvPr/>
        </p:nvSpPr>
        <p:spPr>
          <a:xfrm>
            <a:off x="2675131" y="3371335"/>
            <a:ext cx="2994620" cy="273216"/>
          </a:xfrm>
          <a:prstGeom prst="rect">
            <a:avLst/>
          </a:prstGeom>
        </p:spPr>
        <p:txBody>
          <a:bodyPr wrap="square">
            <a:spAutoFit/>
          </a:bodyPr>
          <a:lstStyle/>
          <a:p>
            <a:pPr fontAlgn="base">
              <a:lnSpc>
                <a:spcPts val="1500"/>
              </a:lnSpc>
              <a:spcBef>
                <a:spcPct val="0"/>
              </a:spcBef>
              <a:spcAft>
                <a:spcPct val="0"/>
              </a:spcAft>
            </a:pP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必须掌握：break</a:t>
            </a:r>
            <a:r>
              <a:rPr lang="zh-CN" altLang="en-US" sz="1200" dirty="0">
                <a:latin typeface="微软雅黑" panose="020B0503020204020204" pitchFamily="34" charset="-122"/>
                <a:ea typeface="微软雅黑" panose="020B0503020204020204" pitchFamily="34" charset="-122"/>
                <a:sym typeface="方正姚体" panose="02010601030101010101" pitchFamily="2" charset="-122"/>
              </a:rPr>
              <a:t>和</a:t>
            </a:r>
            <a:r>
              <a:rPr lang="en-US" altLang="zh-CN" sz="1200" dirty="0">
                <a:latin typeface="微软雅黑" panose="020B0503020204020204" pitchFamily="34" charset="-122"/>
                <a:ea typeface="微软雅黑" panose="020B0503020204020204" pitchFamily="34" charset="-122"/>
                <a:sym typeface="方正姚体" panose="02010601030101010101" pitchFamily="2" charset="-122"/>
              </a:rPr>
              <a:t>continue</a:t>
            </a: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的作用</a:t>
            </a:r>
            <a:endParaRPr lang="zh-CN" altLang="en-US" sz="1200"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27" name="矩形 26"/>
          <p:cNvSpPr/>
          <p:nvPr/>
        </p:nvSpPr>
        <p:spPr>
          <a:xfrm>
            <a:off x="2692786" y="4618117"/>
            <a:ext cx="2994620" cy="273216"/>
          </a:xfrm>
          <a:prstGeom prst="rect">
            <a:avLst/>
          </a:prstGeom>
        </p:spPr>
        <p:txBody>
          <a:bodyPr wrap="square">
            <a:spAutoFit/>
          </a:bodyPr>
          <a:lstStyle/>
          <a:p>
            <a:pPr fontAlgn="base">
              <a:lnSpc>
                <a:spcPts val="1500"/>
              </a:lnSpc>
              <a:spcBef>
                <a:spcPct val="0"/>
              </a:spcBef>
              <a:spcAft>
                <a:spcPct val="0"/>
              </a:spcAft>
            </a:pP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了解：else的用法</a:t>
            </a:r>
            <a:endParaRPr lang="zh-CN" altLang="en-US" sz="1200" dirty="0">
              <a:latin typeface="微软雅黑" panose="020B0503020204020204" pitchFamily="34" charset="-122"/>
              <a:ea typeface="微软雅黑" panose="020B0503020204020204" pitchFamily="34" charset="-122"/>
              <a:sym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Effect transition="in" filter="fade">
                                      <p:cBhvr>
                                        <p:cTn id="25" dur="500"/>
                                        <p:tgtEl>
                                          <p:spTgt spid="8"/>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fltVal val="0"/>
                                          </p:val>
                                        </p:tav>
                                        <p:tav tm="100000">
                                          <p:val>
                                            <p:strVal val="#ppt_w"/>
                                          </p:val>
                                        </p:tav>
                                      </p:tavLst>
                                    </p:anim>
                                    <p:anim calcmode="lin" valueType="num">
                                      <p:cBhvr>
                                        <p:cTn id="30" dur="500" fill="hold"/>
                                        <p:tgtEl>
                                          <p:spTgt spid="6"/>
                                        </p:tgtEl>
                                        <p:attrNameLst>
                                          <p:attrName>ppt_h</p:attrName>
                                        </p:attrNameLst>
                                      </p:cBhvr>
                                      <p:tavLst>
                                        <p:tav tm="0">
                                          <p:val>
                                            <p:fltVal val="0"/>
                                          </p:val>
                                        </p:tav>
                                        <p:tav tm="100000">
                                          <p:val>
                                            <p:strVal val="#ppt_h"/>
                                          </p:val>
                                        </p:tav>
                                      </p:tavLst>
                                    </p:anim>
                                    <p:animEffect transition="in" filter="fade">
                                      <p:cBhvr>
                                        <p:cTn id="31" dur="500"/>
                                        <p:tgtEl>
                                          <p:spTgt spid="6"/>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
                                          </p:val>
                                        </p:tav>
                                        <p:tav tm="100000">
                                          <p:val>
                                            <p:strVal val="#ppt_w"/>
                                          </p:val>
                                        </p:tav>
                                      </p:tavLst>
                                    </p:anim>
                                    <p:anim calcmode="lin" valueType="num">
                                      <p:cBhvr>
                                        <p:cTn id="35" dur="500" fill="hold"/>
                                        <p:tgtEl>
                                          <p:spTgt spid="9"/>
                                        </p:tgtEl>
                                        <p:attrNameLst>
                                          <p:attrName>ppt_h</p:attrName>
                                        </p:attrNameLst>
                                      </p:cBhvr>
                                      <p:tavLst>
                                        <p:tav tm="0">
                                          <p:val>
                                            <p:fltVal val="0"/>
                                          </p:val>
                                        </p:tav>
                                        <p:tav tm="100000">
                                          <p:val>
                                            <p:strVal val="#ppt_h"/>
                                          </p:val>
                                        </p:tav>
                                      </p:tavLst>
                                    </p:anim>
                                    <p:animEffect transition="in" filter="fade">
                                      <p:cBhvr>
                                        <p:cTn id="36" dur="500"/>
                                        <p:tgtEl>
                                          <p:spTgt spid="9"/>
                                        </p:tgtEl>
                                      </p:cBhvr>
                                    </p:animEffect>
                                  </p:childTnLst>
                                </p:cTn>
                              </p:par>
                            </p:childTnLst>
                          </p:cTn>
                        </p:par>
                        <p:par>
                          <p:cTn id="37" fill="hold">
                            <p:stCondLst>
                              <p:cond delay="1500"/>
                            </p:stCondLst>
                            <p:childTnLst>
                              <p:par>
                                <p:cTn id="38" presetID="22" presetClass="entr" presetSubtype="4"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down)">
                                      <p:cBhvr>
                                        <p:cTn id="40" dur="500"/>
                                        <p:tgtEl>
                                          <p:spTgt spid="12"/>
                                        </p:tgtEl>
                                      </p:cBhvr>
                                    </p:animEffect>
                                  </p:childTnLst>
                                </p:cTn>
                              </p:par>
                            </p:childTnLst>
                          </p:cTn>
                        </p:par>
                        <p:par>
                          <p:cTn id="41" fill="hold">
                            <p:stCondLst>
                              <p:cond delay="2000"/>
                            </p:stCondLst>
                            <p:childTnLst>
                              <p:par>
                                <p:cTn id="42" presetID="42" presetClass="entr" presetSubtype="0"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1000"/>
                                        <p:tgtEl>
                                          <p:spTgt spid="16"/>
                                        </p:tgtEl>
                                      </p:cBhvr>
                                    </p:animEffect>
                                    <p:anim calcmode="lin" valueType="num">
                                      <p:cBhvr>
                                        <p:cTn id="45" dur="1000" fill="hold"/>
                                        <p:tgtEl>
                                          <p:spTgt spid="16"/>
                                        </p:tgtEl>
                                        <p:attrNameLst>
                                          <p:attrName>ppt_x</p:attrName>
                                        </p:attrNameLst>
                                      </p:cBhvr>
                                      <p:tavLst>
                                        <p:tav tm="0">
                                          <p:val>
                                            <p:strVal val="#ppt_x"/>
                                          </p:val>
                                        </p:tav>
                                        <p:tav tm="100000">
                                          <p:val>
                                            <p:strVal val="#ppt_x"/>
                                          </p:val>
                                        </p:tav>
                                      </p:tavLst>
                                    </p:anim>
                                    <p:anim calcmode="lin" valueType="num">
                                      <p:cBhvr>
                                        <p:cTn id="46" dur="1000" fill="hold"/>
                                        <p:tgtEl>
                                          <p:spTgt spid="16"/>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anim calcmode="lin" valueType="num">
                                      <p:cBhvr>
                                        <p:cTn id="50" dur="1000" fill="hold"/>
                                        <p:tgtEl>
                                          <p:spTgt spid="17"/>
                                        </p:tgtEl>
                                        <p:attrNameLst>
                                          <p:attrName>ppt_x</p:attrName>
                                        </p:attrNameLst>
                                      </p:cBhvr>
                                      <p:tavLst>
                                        <p:tav tm="0">
                                          <p:val>
                                            <p:strVal val="#ppt_x"/>
                                          </p:val>
                                        </p:tav>
                                        <p:tav tm="100000">
                                          <p:val>
                                            <p:strVal val="#ppt_x"/>
                                          </p:val>
                                        </p:tav>
                                      </p:tavLst>
                                    </p:anim>
                                    <p:anim calcmode="lin" valueType="num">
                                      <p:cBhvr>
                                        <p:cTn id="51" dur="1000" fill="hold"/>
                                        <p:tgtEl>
                                          <p:spTgt spid="17"/>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1000"/>
                                        <p:tgtEl>
                                          <p:spTgt spid="10"/>
                                        </p:tgtEl>
                                      </p:cBhvr>
                                    </p:animEffect>
                                    <p:anim calcmode="lin" valueType="num">
                                      <p:cBhvr>
                                        <p:cTn id="60" dur="1000" fill="hold"/>
                                        <p:tgtEl>
                                          <p:spTgt spid="10"/>
                                        </p:tgtEl>
                                        <p:attrNameLst>
                                          <p:attrName>ppt_x</p:attrName>
                                        </p:attrNameLst>
                                      </p:cBhvr>
                                      <p:tavLst>
                                        <p:tav tm="0">
                                          <p:val>
                                            <p:strVal val="#ppt_x"/>
                                          </p:val>
                                        </p:tav>
                                        <p:tav tm="100000">
                                          <p:val>
                                            <p:strVal val="#ppt_x"/>
                                          </p:val>
                                        </p:tav>
                                      </p:tavLst>
                                    </p:anim>
                                    <p:anim calcmode="lin" valueType="num">
                                      <p:cBhvr>
                                        <p:cTn id="61" dur="1000" fill="hold"/>
                                        <p:tgtEl>
                                          <p:spTgt spid="1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1000"/>
                                        <p:tgtEl>
                                          <p:spTgt spid="22"/>
                                        </p:tgtEl>
                                      </p:cBhvr>
                                    </p:animEffect>
                                    <p:anim calcmode="lin" valueType="num">
                                      <p:cBhvr>
                                        <p:cTn id="65" dur="1000" fill="hold"/>
                                        <p:tgtEl>
                                          <p:spTgt spid="22"/>
                                        </p:tgtEl>
                                        <p:attrNameLst>
                                          <p:attrName>ppt_x</p:attrName>
                                        </p:attrNameLst>
                                      </p:cBhvr>
                                      <p:tavLst>
                                        <p:tav tm="0">
                                          <p:val>
                                            <p:strVal val="#ppt_x"/>
                                          </p:val>
                                        </p:tav>
                                        <p:tav tm="100000">
                                          <p:val>
                                            <p:strVal val="#ppt_x"/>
                                          </p:val>
                                        </p:tav>
                                      </p:tavLst>
                                    </p:anim>
                                    <p:anim calcmode="lin" valueType="num">
                                      <p:cBhvr>
                                        <p:cTn id="66" dur="1000" fill="hold"/>
                                        <p:tgtEl>
                                          <p:spTgt spid="22"/>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fade">
                                      <p:cBhvr>
                                        <p:cTn id="69" dur="1000"/>
                                        <p:tgtEl>
                                          <p:spTgt spid="13"/>
                                        </p:tgtEl>
                                      </p:cBhvr>
                                    </p:animEffect>
                                    <p:anim calcmode="lin" valueType="num">
                                      <p:cBhvr>
                                        <p:cTn id="70" dur="1000" fill="hold"/>
                                        <p:tgtEl>
                                          <p:spTgt spid="13"/>
                                        </p:tgtEl>
                                        <p:attrNameLst>
                                          <p:attrName>ppt_x</p:attrName>
                                        </p:attrNameLst>
                                      </p:cBhvr>
                                      <p:tavLst>
                                        <p:tav tm="0">
                                          <p:val>
                                            <p:strVal val="#ppt_x"/>
                                          </p:val>
                                        </p:tav>
                                        <p:tav tm="100000">
                                          <p:val>
                                            <p:strVal val="#ppt_x"/>
                                          </p:val>
                                        </p:tav>
                                      </p:tavLst>
                                    </p:anim>
                                    <p:anim calcmode="lin" valueType="num">
                                      <p:cBhvr>
                                        <p:cTn id="71" dur="1000" fill="hold"/>
                                        <p:tgtEl>
                                          <p:spTgt spid="13"/>
                                        </p:tgtEl>
                                        <p:attrNameLst>
                                          <p:attrName>ppt_y</p:attrName>
                                        </p:attrNameLst>
                                      </p:cBhvr>
                                      <p:tavLst>
                                        <p:tav tm="0">
                                          <p:val>
                                            <p:strVal val="#ppt_y+.1"/>
                                          </p:val>
                                        </p:tav>
                                        <p:tav tm="100000">
                                          <p:val>
                                            <p:strVal val="#ppt_y"/>
                                          </p:val>
                                        </p:tav>
                                      </p:tavLst>
                                    </p:anim>
                                  </p:childTnLst>
                                </p:cTn>
                              </p:par>
                            </p:childTnLst>
                          </p:cTn>
                        </p:par>
                        <p:par>
                          <p:cTn id="72" fill="hold">
                            <p:stCondLst>
                              <p:cond delay="3000"/>
                            </p:stCondLst>
                            <p:childTnLst>
                              <p:par>
                                <p:cTn id="73" presetID="42" presetClass="entr" presetSubtype="0" fill="hold" grpId="0" nodeType="after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fade">
                                      <p:cBhvr>
                                        <p:cTn id="75" dur="500"/>
                                        <p:tgtEl>
                                          <p:spTgt spid="15"/>
                                        </p:tgtEl>
                                      </p:cBhvr>
                                    </p:animEffect>
                                    <p:anim calcmode="lin" valueType="num">
                                      <p:cBhvr>
                                        <p:cTn id="76" dur="500" fill="hold"/>
                                        <p:tgtEl>
                                          <p:spTgt spid="15"/>
                                        </p:tgtEl>
                                        <p:attrNameLst>
                                          <p:attrName>ppt_x</p:attrName>
                                        </p:attrNameLst>
                                      </p:cBhvr>
                                      <p:tavLst>
                                        <p:tav tm="0">
                                          <p:val>
                                            <p:strVal val="#ppt_x"/>
                                          </p:val>
                                        </p:tav>
                                        <p:tav tm="100000">
                                          <p:val>
                                            <p:strVal val="#ppt_x"/>
                                          </p:val>
                                        </p:tav>
                                      </p:tavLst>
                                    </p:anim>
                                    <p:anim calcmode="lin" valueType="num">
                                      <p:cBhvr>
                                        <p:cTn id="77" dur="500" fill="hold"/>
                                        <p:tgtEl>
                                          <p:spTgt spid="15"/>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fade">
                                      <p:cBhvr>
                                        <p:cTn id="80" dur="1000"/>
                                        <p:tgtEl>
                                          <p:spTgt spid="18"/>
                                        </p:tgtEl>
                                      </p:cBhvr>
                                    </p:animEffect>
                                    <p:anim calcmode="lin" valueType="num">
                                      <p:cBhvr>
                                        <p:cTn id="81" dur="1000" fill="hold"/>
                                        <p:tgtEl>
                                          <p:spTgt spid="18"/>
                                        </p:tgtEl>
                                        <p:attrNameLst>
                                          <p:attrName>ppt_x</p:attrName>
                                        </p:attrNameLst>
                                      </p:cBhvr>
                                      <p:tavLst>
                                        <p:tav tm="0">
                                          <p:val>
                                            <p:strVal val="#ppt_x"/>
                                          </p:val>
                                        </p:tav>
                                        <p:tav tm="100000">
                                          <p:val>
                                            <p:strVal val="#ppt_x"/>
                                          </p:val>
                                        </p:tav>
                                      </p:tavLst>
                                    </p:anim>
                                    <p:anim calcmode="lin" valueType="num">
                                      <p:cBhvr>
                                        <p:cTn id="82" dur="1000" fill="hold"/>
                                        <p:tgtEl>
                                          <p:spTgt spid="18"/>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19"/>
                                        </p:tgtEl>
                                        <p:attrNameLst>
                                          <p:attrName>style.visibility</p:attrName>
                                        </p:attrNameLst>
                                      </p:cBhvr>
                                      <p:to>
                                        <p:strVal val="visible"/>
                                      </p:to>
                                    </p:set>
                                    <p:animEffect transition="in" filter="fade">
                                      <p:cBhvr>
                                        <p:cTn id="85" dur="1000"/>
                                        <p:tgtEl>
                                          <p:spTgt spid="19"/>
                                        </p:tgtEl>
                                      </p:cBhvr>
                                    </p:animEffect>
                                    <p:anim calcmode="lin" valueType="num">
                                      <p:cBhvr>
                                        <p:cTn id="86" dur="1000" fill="hold"/>
                                        <p:tgtEl>
                                          <p:spTgt spid="19"/>
                                        </p:tgtEl>
                                        <p:attrNameLst>
                                          <p:attrName>ppt_x</p:attrName>
                                        </p:attrNameLst>
                                      </p:cBhvr>
                                      <p:tavLst>
                                        <p:tav tm="0">
                                          <p:val>
                                            <p:strVal val="#ppt_x"/>
                                          </p:val>
                                        </p:tav>
                                        <p:tav tm="100000">
                                          <p:val>
                                            <p:strVal val="#ppt_x"/>
                                          </p:val>
                                        </p:tav>
                                      </p:tavLst>
                                    </p:anim>
                                    <p:anim calcmode="lin" valueType="num">
                                      <p:cBhvr>
                                        <p:cTn id="87" dur="1000" fill="hold"/>
                                        <p:tgtEl>
                                          <p:spTgt spid="19"/>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20"/>
                                        </p:tgtEl>
                                        <p:attrNameLst>
                                          <p:attrName>style.visibility</p:attrName>
                                        </p:attrNameLst>
                                      </p:cBhvr>
                                      <p:to>
                                        <p:strVal val="visible"/>
                                      </p:to>
                                    </p:set>
                                    <p:animEffect transition="in" filter="fade">
                                      <p:cBhvr>
                                        <p:cTn id="90" dur="1000"/>
                                        <p:tgtEl>
                                          <p:spTgt spid="20"/>
                                        </p:tgtEl>
                                      </p:cBhvr>
                                    </p:animEffect>
                                    <p:anim calcmode="lin" valueType="num">
                                      <p:cBhvr>
                                        <p:cTn id="91" dur="1000" fill="hold"/>
                                        <p:tgtEl>
                                          <p:spTgt spid="20"/>
                                        </p:tgtEl>
                                        <p:attrNameLst>
                                          <p:attrName>ppt_x</p:attrName>
                                        </p:attrNameLst>
                                      </p:cBhvr>
                                      <p:tavLst>
                                        <p:tav tm="0">
                                          <p:val>
                                            <p:strVal val="#ppt_x"/>
                                          </p:val>
                                        </p:tav>
                                        <p:tav tm="100000">
                                          <p:val>
                                            <p:strVal val="#ppt_x"/>
                                          </p:val>
                                        </p:tav>
                                      </p:tavLst>
                                    </p:anim>
                                    <p:anim calcmode="lin" valueType="num">
                                      <p:cBhvr>
                                        <p:cTn id="92" dur="1000" fill="hold"/>
                                        <p:tgtEl>
                                          <p:spTgt spid="20"/>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1000"/>
                                        <p:tgtEl>
                                          <p:spTgt spid="21"/>
                                        </p:tgtEl>
                                      </p:cBhvr>
                                    </p:animEffect>
                                    <p:anim calcmode="lin" valueType="num">
                                      <p:cBhvr>
                                        <p:cTn id="96" dur="1000" fill="hold"/>
                                        <p:tgtEl>
                                          <p:spTgt spid="21"/>
                                        </p:tgtEl>
                                        <p:attrNameLst>
                                          <p:attrName>ppt_x</p:attrName>
                                        </p:attrNameLst>
                                      </p:cBhvr>
                                      <p:tavLst>
                                        <p:tav tm="0">
                                          <p:val>
                                            <p:strVal val="#ppt_x"/>
                                          </p:val>
                                        </p:tav>
                                        <p:tav tm="100000">
                                          <p:val>
                                            <p:strVal val="#ppt_x"/>
                                          </p:val>
                                        </p:tav>
                                      </p:tavLst>
                                    </p:anim>
                                    <p:anim calcmode="lin" valueType="num">
                                      <p:cBhvr>
                                        <p:cTn id="97" dur="1000" fill="hold"/>
                                        <p:tgtEl>
                                          <p:spTgt spid="21"/>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11"/>
                                        </p:tgtEl>
                                        <p:attrNameLst>
                                          <p:attrName>style.visibility</p:attrName>
                                        </p:attrNameLst>
                                      </p:cBhvr>
                                      <p:to>
                                        <p:strVal val="visible"/>
                                      </p:to>
                                    </p:set>
                                    <p:animEffect transition="in" filter="fade">
                                      <p:cBhvr>
                                        <p:cTn id="100" dur="1000"/>
                                        <p:tgtEl>
                                          <p:spTgt spid="11"/>
                                        </p:tgtEl>
                                      </p:cBhvr>
                                    </p:animEffect>
                                    <p:anim calcmode="lin" valueType="num">
                                      <p:cBhvr>
                                        <p:cTn id="101" dur="1000" fill="hold"/>
                                        <p:tgtEl>
                                          <p:spTgt spid="11"/>
                                        </p:tgtEl>
                                        <p:attrNameLst>
                                          <p:attrName>ppt_x</p:attrName>
                                        </p:attrNameLst>
                                      </p:cBhvr>
                                      <p:tavLst>
                                        <p:tav tm="0">
                                          <p:val>
                                            <p:strVal val="#ppt_x"/>
                                          </p:val>
                                        </p:tav>
                                        <p:tav tm="100000">
                                          <p:val>
                                            <p:strVal val="#ppt_x"/>
                                          </p:val>
                                        </p:tav>
                                      </p:tavLst>
                                    </p:anim>
                                    <p:anim calcmode="lin" valueType="num">
                                      <p:cBhvr>
                                        <p:cTn id="102" dur="1000" fill="hold"/>
                                        <p:tgtEl>
                                          <p:spTgt spid="11"/>
                                        </p:tgtEl>
                                        <p:attrNameLst>
                                          <p:attrName>ppt_y</p:attrName>
                                        </p:attrNameLst>
                                      </p:cBhvr>
                                      <p:tavLst>
                                        <p:tav tm="0">
                                          <p:val>
                                            <p:strVal val="#ppt_y+.1"/>
                                          </p:val>
                                        </p:tav>
                                        <p:tav tm="100000">
                                          <p:val>
                                            <p:strVal val="#ppt_y"/>
                                          </p:val>
                                        </p:tav>
                                      </p:tavLst>
                                    </p:anim>
                                  </p:childTnLst>
                                </p:cTn>
                              </p:par>
                            </p:childTnLst>
                          </p:cTn>
                        </p:par>
                        <p:par>
                          <p:cTn id="103" fill="hold">
                            <p:stCondLst>
                              <p:cond delay="3500"/>
                            </p:stCondLst>
                            <p:childTnLst>
                              <p:par>
                                <p:cTn id="104" presetID="10" presetClass="entr" presetSubtype="0" fill="hold" grpId="0" nodeType="afterEffect">
                                  <p:stCondLst>
                                    <p:cond delay="0"/>
                                  </p:stCondLst>
                                  <p:childTnLst>
                                    <p:set>
                                      <p:cBhvr>
                                        <p:cTn id="105" dur="1" fill="hold">
                                          <p:stCondLst>
                                            <p:cond delay="0"/>
                                          </p:stCondLst>
                                        </p:cTn>
                                        <p:tgtEl>
                                          <p:spTgt spid="25"/>
                                        </p:tgtEl>
                                        <p:attrNameLst>
                                          <p:attrName>style.visibility</p:attrName>
                                        </p:attrNameLst>
                                      </p:cBhvr>
                                      <p:to>
                                        <p:strVal val="visible"/>
                                      </p:to>
                                    </p:set>
                                    <p:animEffect transition="in" filter="fade">
                                      <p:cBhvr>
                                        <p:cTn id="106" dur="500"/>
                                        <p:tgtEl>
                                          <p:spTgt spid="25"/>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26"/>
                                        </p:tgtEl>
                                        <p:attrNameLst>
                                          <p:attrName>style.visibility</p:attrName>
                                        </p:attrNameLst>
                                      </p:cBhvr>
                                      <p:to>
                                        <p:strVal val="visible"/>
                                      </p:to>
                                    </p:set>
                                    <p:animEffect transition="in" filter="fade">
                                      <p:cBhvr>
                                        <p:cTn id="109" dur="500"/>
                                        <p:tgtEl>
                                          <p:spTgt spid="2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27"/>
                                        </p:tgtEl>
                                        <p:attrNameLst>
                                          <p:attrName>style.visibility</p:attrName>
                                        </p:attrNameLst>
                                      </p:cBhvr>
                                      <p:to>
                                        <p:strVal val="visible"/>
                                      </p:to>
                                    </p:set>
                                    <p:animEffect transition="in" filter="fade">
                                      <p:cBhvr>
                                        <p:cTn id="1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5" grpId="0"/>
      <p:bldP spid="26" grpId="0"/>
      <p:bldP spid="2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F7F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98964" y="197429"/>
            <a:ext cx="12192000" cy="5715000"/>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26421" t="53545" r="22272"/>
          <a:stretch>
            <a:fillRect/>
          </a:stretch>
        </p:blipFill>
        <p:spPr>
          <a:xfrm>
            <a:off x="221671" y="3366656"/>
            <a:ext cx="8789291" cy="3730338"/>
          </a:xfrm>
          <a:prstGeom prst="rect">
            <a:avLst/>
          </a:prstGeom>
        </p:spPr>
      </p:pic>
      <p:sp>
        <p:nvSpPr>
          <p:cNvPr id="5" name="文本框 4"/>
          <p:cNvSpPr txBox="1"/>
          <p:nvPr/>
        </p:nvSpPr>
        <p:spPr>
          <a:xfrm>
            <a:off x="7763014" y="2443326"/>
            <a:ext cx="4428986" cy="923330"/>
          </a:xfrm>
          <a:prstGeom prst="rect">
            <a:avLst/>
          </a:prstGeom>
          <a:noFill/>
        </p:spPr>
        <p:txBody>
          <a:bodyPr wrap="square" rtlCol="0">
            <a:spAutoFit/>
          </a:bodyPr>
          <a:lstStyle/>
          <a:p>
            <a:pPr algn="ctr"/>
            <a:r>
              <a:rPr lang="en-US" altLang="zh-CN" sz="5400" b="1" dirty="0">
                <a:solidFill>
                  <a:srgbClr val="784B23"/>
                </a:solidFill>
                <a:latin typeface="微软雅黑" panose="020B0503020204020204" pitchFamily="34" charset="-122"/>
                <a:ea typeface="微软雅黑" panose="020B0503020204020204" pitchFamily="34" charset="-122"/>
              </a:rPr>
              <a:t>PART  FOUR</a:t>
            </a:r>
            <a:endParaRPr lang="zh-CN" altLang="en-US" sz="5400" b="1" dirty="0">
              <a:solidFill>
                <a:srgbClr val="784B23"/>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763014" y="3630757"/>
            <a:ext cx="4026569" cy="923330"/>
          </a:xfrm>
          <a:prstGeom prst="rect">
            <a:avLst/>
          </a:prstGeom>
          <a:noFill/>
        </p:spPr>
        <p:txBody>
          <a:bodyPr wrap="square" rtlCol="0">
            <a:spAutoFit/>
          </a:bodyPr>
          <a:lstStyle/>
          <a:p>
            <a:pPr algn="ctr"/>
            <a:r>
              <a:rPr lang="en-US" altLang="en-US" sz="5400" b="1" dirty="0">
                <a:solidFill>
                  <a:srgbClr val="784B23"/>
                </a:solidFill>
                <a:latin typeface="微软雅黑" panose="020B0503020204020204" pitchFamily="34" charset="-122"/>
                <a:ea typeface="微软雅黑" panose="020B0503020204020204" pitchFamily="34" charset="-122"/>
              </a:rPr>
              <a:t>迭代循环</a:t>
            </a:r>
            <a:endParaRPr lang="zh-CN" altLang="en-US" sz="5400" b="1" dirty="0">
              <a:solidFill>
                <a:srgbClr val="784B23"/>
              </a:solidFill>
              <a:latin typeface="微软雅黑" panose="020B0503020204020204" pitchFamily="34" charset="-122"/>
              <a:ea typeface="微软雅黑" panose="020B0503020204020204" pitchFamily="34" charset="-122"/>
            </a:endParaRPr>
          </a:p>
        </p:txBody>
      </p:sp>
      <p:sp>
        <p:nvSpPr>
          <p:cNvPr id="8" name="标题 1"/>
          <p:cNvSpPr txBox="1"/>
          <p:nvPr/>
        </p:nvSpPr>
        <p:spPr>
          <a:xfrm>
            <a:off x="9557886" y="0"/>
            <a:ext cx="2634114" cy="3561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600" b="1" i="1" dirty="0"/>
              <a:t>教学监督热线 </a:t>
            </a:r>
            <a:r>
              <a:rPr lang="en-US" altLang="zh-CN" sz="1600" b="1" i="1" dirty="0"/>
              <a:t>400-1567-315</a:t>
            </a:r>
            <a:endParaRPr lang="zh-CN" altLang="en-US" sz="1600" b="1" i="1" dirty="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1863" y="6118506"/>
            <a:ext cx="1774487" cy="6616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250"/>
                                        <p:tgtEl>
                                          <p:spTgt spid="3"/>
                                        </p:tgtEl>
                                      </p:cBhvr>
                                    </p:animEffect>
                                  </p:childTnLst>
                                </p:cTn>
                              </p:par>
                            </p:childTnLst>
                          </p:cTn>
                        </p:par>
                        <p:par>
                          <p:cTn id="8" fill="hold">
                            <p:stCondLst>
                              <p:cond delay="1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250"/>
                                        <p:tgtEl>
                                          <p:spTgt spid="6"/>
                                        </p:tgtEl>
                                      </p:cBhvr>
                                    </p:animEffect>
                                  </p:childTnLst>
                                </p:cTn>
                              </p:par>
                            </p:childTnLst>
                          </p:cTn>
                        </p:par>
                        <p:par>
                          <p:cTn id="12" fill="hold">
                            <p:stCondLst>
                              <p:cond delay="3000"/>
                            </p:stCondLst>
                            <p:childTnLst>
                              <p:par>
                                <p:cTn id="13" presetID="53" presetClass="entr" presetSubtype="1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250" fill="hold"/>
                                        <p:tgtEl>
                                          <p:spTgt spid="4"/>
                                        </p:tgtEl>
                                        <p:attrNameLst>
                                          <p:attrName>ppt_w</p:attrName>
                                        </p:attrNameLst>
                                      </p:cBhvr>
                                      <p:tavLst>
                                        <p:tav tm="0">
                                          <p:val>
                                            <p:fltVal val="0"/>
                                          </p:val>
                                        </p:tav>
                                        <p:tav tm="100000">
                                          <p:val>
                                            <p:strVal val="#ppt_w"/>
                                          </p:val>
                                        </p:tav>
                                      </p:tavLst>
                                    </p:anim>
                                    <p:anim calcmode="lin" valueType="num">
                                      <p:cBhvr>
                                        <p:cTn id="16" dur="1250" fill="hold"/>
                                        <p:tgtEl>
                                          <p:spTgt spid="4"/>
                                        </p:tgtEl>
                                        <p:attrNameLst>
                                          <p:attrName>ppt_h</p:attrName>
                                        </p:attrNameLst>
                                      </p:cBhvr>
                                      <p:tavLst>
                                        <p:tav tm="0">
                                          <p:val>
                                            <p:fltVal val="0"/>
                                          </p:val>
                                        </p:tav>
                                        <p:tav tm="100000">
                                          <p:val>
                                            <p:strVal val="#ppt_h"/>
                                          </p:val>
                                        </p:tav>
                                      </p:tavLst>
                                    </p:anim>
                                    <p:animEffect transition="in" filter="fade">
                                      <p:cBhvr>
                                        <p:cTn id="17" dur="1250"/>
                                        <p:tgtEl>
                                          <p:spTgt spid="4"/>
                                        </p:tgtEl>
                                      </p:cBhvr>
                                    </p:animEffect>
                                  </p:childTnLst>
                                </p:cTn>
                              </p:par>
                            </p:childTnLst>
                          </p:cTn>
                        </p:par>
                        <p:par>
                          <p:cTn id="18" fill="hold">
                            <p:stCondLst>
                              <p:cond delay="45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50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zh-CN" sz="2400" dirty="0">
                <a:solidFill>
                  <a:srgbClr val="784B23"/>
                </a:solidFill>
                <a:latin typeface="微软雅黑" panose="020B0503020204020204" pitchFamily="34" charset="-122"/>
                <a:ea typeface="微软雅黑" panose="020B0503020204020204" pitchFamily="34" charset="-122"/>
              </a:rPr>
              <a:t>Reflection</a:t>
            </a:r>
            <a:endParaRPr lang="zh-CN" altLang="en-US" sz="2400" dirty="0">
              <a:solidFill>
                <a:srgbClr val="784B23"/>
              </a:solidFill>
              <a:latin typeface="微软雅黑" panose="020B0503020204020204" pitchFamily="34" charset="-122"/>
              <a:ea typeface="微软雅黑" panose="020B0503020204020204" pitchFamily="34" charset="-122"/>
            </a:endParaRPr>
          </a:p>
        </p:txBody>
      </p:sp>
      <p:grpSp>
        <p:nvGrpSpPr>
          <p:cNvPr id="7" name="Group 172"/>
          <p:cNvGrpSpPr/>
          <p:nvPr/>
        </p:nvGrpSpPr>
        <p:grpSpPr>
          <a:xfrm>
            <a:off x="9119273" y="1952080"/>
            <a:ext cx="1178984" cy="1265768"/>
            <a:chOff x="6839455" y="1464060"/>
            <a:chExt cx="884238" cy="949326"/>
          </a:xfrm>
        </p:grpSpPr>
        <p:sp>
          <p:nvSpPr>
            <p:cNvPr id="8" name="Freeform 95"/>
            <p:cNvSpPr/>
            <p:nvPr/>
          </p:nvSpPr>
          <p:spPr bwMode="auto">
            <a:xfrm>
              <a:off x="6839455" y="1546610"/>
              <a:ext cx="436563" cy="866775"/>
            </a:xfrm>
            <a:custGeom>
              <a:avLst/>
              <a:gdLst/>
              <a:ahLst/>
              <a:cxnLst>
                <a:cxn ang="0">
                  <a:pos x="275" y="249"/>
                </a:cxn>
                <a:cxn ang="0">
                  <a:pos x="159" y="546"/>
                </a:cxn>
                <a:cxn ang="0">
                  <a:pos x="0" y="297"/>
                </a:cxn>
                <a:cxn ang="0">
                  <a:pos x="119" y="0"/>
                </a:cxn>
                <a:cxn ang="0">
                  <a:pos x="275" y="249"/>
                </a:cxn>
              </a:cxnLst>
              <a:rect l="0" t="0" r="r" b="b"/>
              <a:pathLst>
                <a:path w="275" h="546">
                  <a:moveTo>
                    <a:pt x="275" y="249"/>
                  </a:moveTo>
                  <a:lnTo>
                    <a:pt x="159" y="546"/>
                  </a:lnTo>
                  <a:lnTo>
                    <a:pt x="0" y="297"/>
                  </a:lnTo>
                  <a:lnTo>
                    <a:pt x="119" y="0"/>
                  </a:lnTo>
                  <a:lnTo>
                    <a:pt x="275" y="249"/>
                  </a:lnTo>
                  <a:close/>
                </a:path>
              </a:pathLst>
            </a:custGeom>
            <a:solidFill>
              <a:schemeClr val="accent6">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9" name="Freeform 97"/>
            <p:cNvSpPr/>
            <p:nvPr/>
          </p:nvSpPr>
          <p:spPr bwMode="auto">
            <a:xfrm>
              <a:off x="7091868" y="1837123"/>
              <a:ext cx="631825" cy="576263"/>
            </a:xfrm>
            <a:custGeom>
              <a:avLst/>
              <a:gdLst/>
              <a:ahLst/>
              <a:cxnLst>
                <a:cxn ang="0">
                  <a:pos x="398" y="0"/>
                </a:cxn>
                <a:cxn ang="0">
                  <a:pos x="282" y="296"/>
                </a:cxn>
                <a:cxn ang="0">
                  <a:pos x="0" y="363"/>
                </a:cxn>
                <a:cxn ang="0">
                  <a:pos x="116" y="66"/>
                </a:cxn>
                <a:cxn ang="0">
                  <a:pos x="398" y="0"/>
                </a:cxn>
              </a:cxnLst>
              <a:rect l="0" t="0" r="r" b="b"/>
              <a:pathLst>
                <a:path w="398" h="363">
                  <a:moveTo>
                    <a:pt x="398" y="0"/>
                  </a:moveTo>
                  <a:lnTo>
                    <a:pt x="282" y="296"/>
                  </a:lnTo>
                  <a:lnTo>
                    <a:pt x="0" y="363"/>
                  </a:lnTo>
                  <a:lnTo>
                    <a:pt x="116" y="66"/>
                  </a:lnTo>
                  <a:lnTo>
                    <a:pt x="398" y="0"/>
                  </a:lnTo>
                  <a:close/>
                </a:path>
              </a:pathLst>
            </a:custGeom>
            <a:solidFill>
              <a:schemeClr val="accent6">
                <a:lumMod val="75000"/>
              </a:schemeClr>
            </a:solidFill>
            <a:ln w="9525">
              <a:noFill/>
              <a:round/>
            </a:ln>
          </p:spPr>
          <p:txBody>
            <a:bodyPr vert="horz" wrap="square" lIns="121920" tIns="60960" rIns="121920" bIns="60960" numCol="1" anchor="t" anchorCtr="0" compatLnSpc="1"/>
            <a:lstStyle/>
            <a:p>
              <a:endParaRPr lang="en-US" sz="2400"/>
            </a:p>
          </p:txBody>
        </p:sp>
        <p:sp>
          <p:nvSpPr>
            <p:cNvPr id="10" name="Freeform 114"/>
            <p:cNvSpPr/>
            <p:nvPr/>
          </p:nvSpPr>
          <p:spPr bwMode="auto">
            <a:xfrm>
              <a:off x="7028368" y="1464060"/>
              <a:ext cx="695325" cy="477838"/>
            </a:xfrm>
            <a:custGeom>
              <a:avLst/>
              <a:gdLst/>
              <a:ahLst/>
              <a:cxnLst>
                <a:cxn ang="0">
                  <a:pos x="0" y="22"/>
                </a:cxn>
                <a:cxn ang="0">
                  <a:pos x="60" y="11"/>
                </a:cxn>
                <a:cxn ang="0">
                  <a:pos x="117" y="0"/>
                </a:cxn>
                <a:cxn ang="0">
                  <a:pos x="151" y="49"/>
                </a:cxn>
                <a:cxn ang="0">
                  <a:pos x="185" y="99"/>
                </a:cxn>
                <a:cxn ang="0">
                  <a:pos x="127" y="113"/>
                </a:cxn>
                <a:cxn ang="0">
                  <a:pos x="66" y="127"/>
                </a:cxn>
                <a:cxn ang="0">
                  <a:pos x="32" y="73"/>
                </a:cxn>
                <a:cxn ang="0">
                  <a:pos x="0" y="22"/>
                </a:cxn>
              </a:cxnLst>
              <a:rect l="0" t="0" r="r" b="b"/>
              <a:pathLst>
                <a:path w="185" h="127">
                  <a:moveTo>
                    <a:pt x="0" y="22"/>
                  </a:moveTo>
                  <a:cubicBezTo>
                    <a:pt x="20" y="18"/>
                    <a:pt x="40" y="14"/>
                    <a:pt x="60" y="11"/>
                  </a:cubicBezTo>
                  <a:cubicBezTo>
                    <a:pt x="79" y="7"/>
                    <a:pt x="99" y="4"/>
                    <a:pt x="117" y="0"/>
                  </a:cubicBezTo>
                  <a:cubicBezTo>
                    <a:pt x="128" y="16"/>
                    <a:pt x="139" y="32"/>
                    <a:pt x="151" y="49"/>
                  </a:cubicBezTo>
                  <a:cubicBezTo>
                    <a:pt x="162" y="65"/>
                    <a:pt x="174" y="82"/>
                    <a:pt x="185" y="99"/>
                  </a:cubicBezTo>
                  <a:cubicBezTo>
                    <a:pt x="166" y="104"/>
                    <a:pt x="147" y="108"/>
                    <a:pt x="127" y="113"/>
                  </a:cubicBezTo>
                  <a:cubicBezTo>
                    <a:pt x="108" y="117"/>
                    <a:pt x="87" y="122"/>
                    <a:pt x="66" y="127"/>
                  </a:cubicBezTo>
                  <a:cubicBezTo>
                    <a:pt x="55" y="109"/>
                    <a:pt x="43" y="91"/>
                    <a:pt x="32" y="73"/>
                  </a:cubicBezTo>
                  <a:cubicBezTo>
                    <a:pt x="21" y="56"/>
                    <a:pt x="10" y="39"/>
                    <a:pt x="0" y="22"/>
                  </a:cubicBezTo>
                  <a:close/>
                </a:path>
              </a:pathLst>
            </a:custGeom>
            <a:solidFill>
              <a:schemeClr val="accent6"/>
            </a:solidFill>
            <a:ln w="9525">
              <a:noFill/>
              <a:round/>
            </a:ln>
          </p:spPr>
          <p:txBody>
            <a:bodyPr vert="horz" wrap="square" lIns="121920" tIns="60960" rIns="121920" bIns="60960" numCol="1" anchor="t" anchorCtr="0" compatLnSpc="1"/>
            <a:lstStyle/>
            <a:p>
              <a:endParaRPr lang="en-US" sz="2400"/>
            </a:p>
          </p:txBody>
        </p:sp>
      </p:grpSp>
      <p:grpSp>
        <p:nvGrpSpPr>
          <p:cNvPr id="11" name="Group 134"/>
          <p:cNvGrpSpPr/>
          <p:nvPr/>
        </p:nvGrpSpPr>
        <p:grpSpPr>
          <a:xfrm>
            <a:off x="964908" y="2633205"/>
            <a:ext cx="864665" cy="865389"/>
            <a:chOff x="3287425" y="1417883"/>
            <a:chExt cx="648499" cy="649042"/>
          </a:xfrm>
        </p:grpSpPr>
        <p:sp>
          <p:nvSpPr>
            <p:cNvPr id="12" name="Oval 72"/>
            <p:cNvSpPr>
              <a:spLocks noChangeAspect="1"/>
            </p:cNvSpPr>
            <p:nvPr/>
          </p:nvSpPr>
          <p:spPr>
            <a:xfrm>
              <a:off x="3287425" y="1417883"/>
              <a:ext cx="648499" cy="649042"/>
            </a:xfrm>
            <a:prstGeom prst="ellipse">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 b="1" dirty="0">
                <a:solidFill>
                  <a:schemeClr val="bg1"/>
                </a:solidFill>
                <a:latin typeface="+mj-lt"/>
              </a:endParaRPr>
            </a:p>
          </p:txBody>
        </p:sp>
        <p:sp>
          <p:nvSpPr>
            <p:cNvPr id="13" name="Oval 73"/>
            <p:cNvSpPr>
              <a:spLocks noChangeAspect="1"/>
            </p:cNvSpPr>
            <p:nvPr/>
          </p:nvSpPr>
          <p:spPr>
            <a:xfrm>
              <a:off x="3362252" y="1492773"/>
              <a:ext cx="498845" cy="499263"/>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01</a:t>
              </a:r>
              <a:endParaRPr lang="en-US" sz="135" b="1" dirty="0">
                <a:solidFill>
                  <a:schemeClr val="bg1"/>
                </a:solidFill>
                <a:latin typeface="+mj-lt"/>
              </a:endParaRPr>
            </a:p>
          </p:txBody>
        </p:sp>
      </p:grpSp>
      <p:grpSp>
        <p:nvGrpSpPr>
          <p:cNvPr id="23" name="Group 173"/>
          <p:cNvGrpSpPr/>
          <p:nvPr/>
        </p:nvGrpSpPr>
        <p:grpSpPr>
          <a:xfrm>
            <a:off x="9536258" y="2474898"/>
            <a:ext cx="1545167" cy="1595967"/>
            <a:chOff x="7152193" y="1856173"/>
            <a:chExt cx="1158875" cy="1196975"/>
          </a:xfrm>
        </p:grpSpPr>
        <p:sp>
          <p:nvSpPr>
            <p:cNvPr id="24" name="Freeform 98"/>
            <p:cNvSpPr/>
            <p:nvPr/>
          </p:nvSpPr>
          <p:spPr bwMode="auto">
            <a:xfrm>
              <a:off x="7152193" y="2002223"/>
              <a:ext cx="557213" cy="1050925"/>
            </a:xfrm>
            <a:custGeom>
              <a:avLst/>
              <a:gdLst/>
              <a:ahLst/>
              <a:cxnLst>
                <a:cxn ang="0">
                  <a:pos x="351" y="365"/>
                </a:cxn>
                <a:cxn ang="0">
                  <a:pos x="232" y="662"/>
                </a:cxn>
                <a:cxn ang="0">
                  <a:pos x="0" y="297"/>
                </a:cxn>
                <a:cxn ang="0">
                  <a:pos x="118" y="0"/>
                </a:cxn>
                <a:cxn ang="0">
                  <a:pos x="351" y="365"/>
                </a:cxn>
              </a:cxnLst>
              <a:rect l="0" t="0" r="r" b="b"/>
              <a:pathLst>
                <a:path w="351" h="662">
                  <a:moveTo>
                    <a:pt x="351" y="365"/>
                  </a:moveTo>
                  <a:lnTo>
                    <a:pt x="232" y="662"/>
                  </a:lnTo>
                  <a:lnTo>
                    <a:pt x="0" y="297"/>
                  </a:lnTo>
                  <a:lnTo>
                    <a:pt x="118" y="0"/>
                  </a:lnTo>
                  <a:lnTo>
                    <a:pt x="351" y="365"/>
                  </a:lnTo>
                  <a:close/>
                </a:path>
              </a:pathLst>
            </a:custGeom>
            <a:solidFill>
              <a:schemeClr val="accent4">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25" name="Freeform 99"/>
            <p:cNvSpPr/>
            <p:nvPr/>
          </p:nvSpPr>
          <p:spPr bwMode="auto">
            <a:xfrm>
              <a:off x="7339518" y="1856173"/>
              <a:ext cx="971550" cy="725488"/>
            </a:xfrm>
            <a:custGeom>
              <a:avLst/>
              <a:gdLst/>
              <a:ahLst/>
              <a:cxnLst>
                <a:cxn ang="0">
                  <a:pos x="0" y="39"/>
                </a:cxn>
                <a:cxn ang="0">
                  <a:pos x="81" y="19"/>
                </a:cxn>
                <a:cxn ang="0">
                  <a:pos x="158" y="0"/>
                </a:cxn>
                <a:cxn ang="0">
                  <a:pos x="207" y="71"/>
                </a:cxn>
                <a:cxn ang="0">
                  <a:pos x="258" y="144"/>
                </a:cxn>
                <a:cxn ang="0">
                  <a:pos x="180" y="168"/>
                </a:cxn>
                <a:cxn ang="0">
                  <a:pos x="98" y="193"/>
                </a:cxn>
                <a:cxn ang="0">
                  <a:pos x="48" y="114"/>
                </a:cxn>
                <a:cxn ang="0">
                  <a:pos x="0" y="39"/>
                </a:cxn>
              </a:cxnLst>
              <a:rect l="0" t="0" r="r" b="b"/>
              <a:pathLst>
                <a:path w="258" h="193">
                  <a:moveTo>
                    <a:pt x="0" y="39"/>
                  </a:moveTo>
                  <a:cubicBezTo>
                    <a:pt x="27" y="32"/>
                    <a:pt x="54" y="25"/>
                    <a:pt x="81" y="19"/>
                  </a:cubicBezTo>
                  <a:cubicBezTo>
                    <a:pt x="107" y="13"/>
                    <a:pt x="133" y="6"/>
                    <a:pt x="158" y="0"/>
                  </a:cubicBezTo>
                  <a:cubicBezTo>
                    <a:pt x="174" y="23"/>
                    <a:pt x="190" y="47"/>
                    <a:pt x="207" y="71"/>
                  </a:cubicBezTo>
                  <a:cubicBezTo>
                    <a:pt x="224" y="95"/>
                    <a:pt x="240" y="120"/>
                    <a:pt x="258" y="144"/>
                  </a:cubicBezTo>
                  <a:cubicBezTo>
                    <a:pt x="232" y="152"/>
                    <a:pt x="206" y="160"/>
                    <a:pt x="180" y="168"/>
                  </a:cubicBezTo>
                  <a:cubicBezTo>
                    <a:pt x="153" y="176"/>
                    <a:pt x="126" y="185"/>
                    <a:pt x="98" y="193"/>
                  </a:cubicBezTo>
                  <a:cubicBezTo>
                    <a:pt x="81" y="166"/>
                    <a:pt x="64" y="140"/>
                    <a:pt x="48" y="114"/>
                  </a:cubicBezTo>
                  <a:cubicBezTo>
                    <a:pt x="31" y="89"/>
                    <a:pt x="15" y="64"/>
                    <a:pt x="0" y="39"/>
                  </a:cubicBezTo>
                  <a:close/>
                </a:path>
              </a:pathLst>
            </a:custGeom>
            <a:solidFill>
              <a:schemeClr val="accent4"/>
            </a:solidFill>
            <a:ln w="9525">
              <a:noFill/>
              <a:round/>
            </a:ln>
          </p:spPr>
          <p:txBody>
            <a:bodyPr vert="horz" wrap="square" lIns="121920" tIns="60960" rIns="121920" bIns="60960" numCol="1" anchor="t" anchorCtr="0" compatLnSpc="1"/>
            <a:lstStyle/>
            <a:p>
              <a:endParaRPr lang="en-US" sz="2400"/>
            </a:p>
          </p:txBody>
        </p:sp>
        <p:sp>
          <p:nvSpPr>
            <p:cNvPr id="26" name="Freeform 101"/>
            <p:cNvSpPr/>
            <p:nvPr/>
          </p:nvSpPr>
          <p:spPr bwMode="auto">
            <a:xfrm>
              <a:off x="7520493" y="2397510"/>
              <a:ext cx="790575" cy="655638"/>
            </a:xfrm>
            <a:custGeom>
              <a:avLst/>
              <a:gdLst/>
              <a:ahLst/>
              <a:cxnLst>
                <a:cxn ang="0">
                  <a:pos x="498" y="0"/>
                </a:cxn>
                <a:cxn ang="0">
                  <a:pos x="380" y="299"/>
                </a:cxn>
                <a:cxn ang="0">
                  <a:pos x="0" y="413"/>
                </a:cxn>
                <a:cxn ang="0">
                  <a:pos x="119" y="116"/>
                </a:cxn>
                <a:cxn ang="0">
                  <a:pos x="498" y="0"/>
                </a:cxn>
              </a:cxnLst>
              <a:rect l="0" t="0" r="r" b="b"/>
              <a:pathLst>
                <a:path w="498" h="413">
                  <a:moveTo>
                    <a:pt x="498" y="0"/>
                  </a:moveTo>
                  <a:lnTo>
                    <a:pt x="380" y="299"/>
                  </a:lnTo>
                  <a:lnTo>
                    <a:pt x="0" y="413"/>
                  </a:lnTo>
                  <a:lnTo>
                    <a:pt x="119" y="116"/>
                  </a:lnTo>
                  <a:lnTo>
                    <a:pt x="498" y="0"/>
                  </a:lnTo>
                  <a:close/>
                </a:path>
              </a:pathLst>
            </a:custGeom>
            <a:solidFill>
              <a:schemeClr val="accent4">
                <a:lumMod val="50000"/>
              </a:schemeClr>
            </a:solidFill>
            <a:ln w="9525">
              <a:noFill/>
              <a:round/>
            </a:ln>
          </p:spPr>
          <p:txBody>
            <a:bodyPr vert="horz" wrap="square" lIns="121920" tIns="60960" rIns="121920" bIns="60960" numCol="1" anchor="t" anchorCtr="0" compatLnSpc="1"/>
            <a:lstStyle/>
            <a:p>
              <a:endParaRPr lang="en-US" sz="2400"/>
            </a:p>
          </p:txBody>
        </p:sp>
      </p:grpSp>
      <p:grpSp>
        <p:nvGrpSpPr>
          <p:cNvPr id="27" name="Group 171"/>
          <p:cNvGrpSpPr/>
          <p:nvPr/>
        </p:nvGrpSpPr>
        <p:grpSpPr>
          <a:xfrm>
            <a:off x="8031307" y="1892814"/>
            <a:ext cx="1585384" cy="1545167"/>
            <a:chOff x="6023480" y="1419610"/>
            <a:chExt cx="1189038" cy="1158875"/>
          </a:xfrm>
        </p:grpSpPr>
        <p:sp>
          <p:nvSpPr>
            <p:cNvPr id="28" name="Freeform 96"/>
            <p:cNvSpPr/>
            <p:nvPr/>
          </p:nvSpPr>
          <p:spPr bwMode="auto">
            <a:xfrm>
              <a:off x="6210805" y="1419610"/>
              <a:ext cx="1001713" cy="688975"/>
            </a:xfrm>
            <a:custGeom>
              <a:avLst/>
              <a:gdLst/>
              <a:ahLst/>
              <a:cxnLst>
                <a:cxn ang="0">
                  <a:pos x="0" y="32"/>
                </a:cxn>
                <a:cxn ang="0">
                  <a:pos x="91" y="15"/>
                </a:cxn>
                <a:cxn ang="0">
                  <a:pos x="177" y="0"/>
                </a:cxn>
                <a:cxn ang="0">
                  <a:pos x="220" y="69"/>
                </a:cxn>
                <a:cxn ang="0">
                  <a:pos x="266" y="141"/>
                </a:cxn>
                <a:cxn ang="0">
                  <a:pos x="178" y="161"/>
                </a:cxn>
                <a:cxn ang="0">
                  <a:pos x="86" y="183"/>
                </a:cxn>
                <a:cxn ang="0">
                  <a:pos x="42" y="106"/>
                </a:cxn>
                <a:cxn ang="0">
                  <a:pos x="0" y="32"/>
                </a:cxn>
              </a:cxnLst>
              <a:rect l="0" t="0" r="r" b="b"/>
              <a:pathLst>
                <a:path w="266" h="183">
                  <a:moveTo>
                    <a:pt x="0" y="32"/>
                  </a:moveTo>
                  <a:cubicBezTo>
                    <a:pt x="31" y="26"/>
                    <a:pt x="61" y="21"/>
                    <a:pt x="91" y="15"/>
                  </a:cubicBezTo>
                  <a:cubicBezTo>
                    <a:pt x="120" y="10"/>
                    <a:pt x="149" y="5"/>
                    <a:pt x="177" y="0"/>
                  </a:cubicBezTo>
                  <a:cubicBezTo>
                    <a:pt x="191" y="22"/>
                    <a:pt x="206" y="45"/>
                    <a:pt x="220" y="69"/>
                  </a:cubicBezTo>
                  <a:cubicBezTo>
                    <a:pt x="235" y="92"/>
                    <a:pt x="250" y="116"/>
                    <a:pt x="266" y="141"/>
                  </a:cubicBezTo>
                  <a:cubicBezTo>
                    <a:pt x="237" y="147"/>
                    <a:pt x="208" y="154"/>
                    <a:pt x="178" y="161"/>
                  </a:cubicBezTo>
                  <a:cubicBezTo>
                    <a:pt x="148" y="168"/>
                    <a:pt x="117" y="176"/>
                    <a:pt x="86" y="183"/>
                  </a:cubicBezTo>
                  <a:cubicBezTo>
                    <a:pt x="71" y="157"/>
                    <a:pt x="56" y="131"/>
                    <a:pt x="42" y="106"/>
                  </a:cubicBezTo>
                  <a:cubicBezTo>
                    <a:pt x="28" y="81"/>
                    <a:pt x="14" y="56"/>
                    <a:pt x="0" y="32"/>
                  </a:cubicBezTo>
                  <a:close/>
                </a:path>
              </a:pathLst>
            </a:custGeom>
            <a:solidFill>
              <a:schemeClr val="accent4"/>
            </a:solidFill>
            <a:ln w="9525">
              <a:noFill/>
              <a:round/>
            </a:ln>
          </p:spPr>
          <p:txBody>
            <a:bodyPr vert="horz" wrap="square" lIns="121920" tIns="60960" rIns="121920" bIns="60960" numCol="1" anchor="t" anchorCtr="0" compatLnSpc="1"/>
            <a:lstStyle/>
            <a:p>
              <a:endParaRPr lang="en-US" sz="2400"/>
            </a:p>
          </p:txBody>
        </p:sp>
        <p:sp>
          <p:nvSpPr>
            <p:cNvPr id="29" name="Freeform 102"/>
            <p:cNvSpPr/>
            <p:nvPr/>
          </p:nvSpPr>
          <p:spPr bwMode="auto">
            <a:xfrm>
              <a:off x="6345743" y="1949835"/>
              <a:ext cx="866775" cy="628650"/>
            </a:xfrm>
            <a:custGeom>
              <a:avLst/>
              <a:gdLst/>
              <a:ahLst/>
              <a:cxnLst>
                <a:cxn ang="0">
                  <a:pos x="546" y="0"/>
                </a:cxn>
                <a:cxn ang="0">
                  <a:pos x="427" y="296"/>
                </a:cxn>
                <a:cxn ang="0">
                  <a:pos x="0" y="396"/>
                </a:cxn>
                <a:cxn ang="0">
                  <a:pos x="119" y="100"/>
                </a:cxn>
                <a:cxn ang="0">
                  <a:pos x="546" y="0"/>
                </a:cxn>
              </a:cxnLst>
              <a:rect l="0" t="0" r="r" b="b"/>
              <a:pathLst>
                <a:path w="546" h="396">
                  <a:moveTo>
                    <a:pt x="546" y="0"/>
                  </a:moveTo>
                  <a:lnTo>
                    <a:pt x="427" y="296"/>
                  </a:lnTo>
                  <a:lnTo>
                    <a:pt x="0" y="396"/>
                  </a:lnTo>
                  <a:lnTo>
                    <a:pt x="119" y="100"/>
                  </a:lnTo>
                  <a:lnTo>
                    <a:pt x="546" y="0"/>
                  </a:lnTo>
                  <a:close/>
                </a:path>
              </a:pathLst>
            </a:custGeom>
            <a:solidFill>
              <a:schemeClr val="accent4">
                <a:lumMod val="50000"/>
              </a:schemeClr>
            </a:solidFill>
            <a:ln w="9525">
              <a:noFill/>
              <a:round/>
            </a:ln>
          </p:spPr>
          <p:txBody>
            <a:bodyPr vert="horz" wrap="square" lIns="121920" tIns="60960" rIns="121920" bIns="60960" numCol="1" anchor="t" anchorCtr="0" compatLnSpc="1"/>
            <a:lstStyle/>
            <a:p>
              <a:endParaRPr lang="en-US" sz="2400"/>
            </a:p>
          </p:txBody>
        </p:sp>
        <p:sp>
          <p:nvSpPr>
            <p:cNvPr id="30" name="Freeform 104"/>
            <p:cNvSpPr/>
            <p:nvPr/>
          </p:nvSpPr>
          <p:spPr bwMode="auto">
            <a:xfrm>
              <a:off x="6023480" y="1540260"/>
              <a:ext cx="511175" cy="1038225"/>
            </a:xfrm>
            <a:custGeom>
              <a:avLst/>
              <a:gdLst/>
              <a:ahLst/>
              <a:cxnLst>
                <a:cxn ang="0">
                  <a:pos x="322" y="358"/>
                </a:cxn>
                <a:cxn ang="0">
                  <a:pos x="203" y="654"/>
                </a:cxn>
                <a:cxn ang="0">
                  <a:pos x="0" y="296"/>
                </a:cxn>
                <a:cxn ang="0">
                  <a:pos x="118" y="0"/>
                </a:cxn>
                <a:cxn ang="0">
                  <a:pos x="322" y="358"/>
                </a:cxn>
              </a:cxnLst>
              <a:rect l="0" t="0" r="r" b="b"/>
              <a:pathLst>
                <a:path w="322" h="654">
                  <a:moveTo>
                    <a:pt x="322" y="358"/>
                  </a:moveTo>
                  <a:lnTo>
                    <a:pt x="203" y="654"/>
                  </a:lnTo>
                  <a:lnTo>
                    <a:pt x="0" y="296"/>
                  </a:lnTo>
                  <a:lnTo>
                    <a:pt x="118" y="0"/>
                  </a:lnTo>
                  <a:lnTo>
                    <a:pt x="322" y="358"/>
                  </a:lnTo>
                  <a:close/>
                </a:path>
              </a:pathLst>
            </a:custGeom>
            <a:solidFill>
              <a:schemeClr val="accent4">
                <a:lumMod val="60000"/>
                <a:lumOff val="40000"/>
              </a:schemeClr>
            </a:solidFill>
            <a:ln w="9525">
              <a:noFill/>
              <a:round/>
            </a:ln>
          </p:spPr>
          <p:txBody>
            <a:bodyPr vert="horz" wrap="square" lIns="121920" tIns="60960" rIns="121920" bIns="60960" numCol="1" anchor="t" anchorCtr="0" compatLnSpc="1"/>
            <a:lstStyle/>
            <a:p>
              <a:endParaRPr lang="en-US" sz="2400"/>
            </a:p>
          </p:txBody>
        </p:sp>
      </p:grpSp>
      <p:grpSp>
        <p:nvGrpSpPr>
          <p:cNvPr id="31" name="Group 178"/>
          <p:cNvGrpSpPr/>
          <p:nvPr/>
        </p:nvGrpSpPr>
        <p:grpSpPr>
          <a:xfrm>
            <a:off x="10092941" y="3437981"/>
            <a:ext cx="1265767" cy="1460500"/>
            <a:chOff x="7569705" y="2578485"/>
            <a:chExt cx="949325" cy="1095375"/>
          </a:xfrm>
        </p:grpSpPr>
        <p:sp>
          <p:nvSpPr>
            <p:cNvPr id="32" name="Freeform 100"/>
            <p:cNvSpPr/>
            <p:nvPr/>
          </p:nvSpPr>
          <p:spPr bwMode="auto">
            <a:xfrm>
              <a:off x="7874505" y="3026160"/>
              <a:ext cx="644525" cy="647700"/>
            </a:xfrm>
            <a:custGeom>
              <a:avLst/>
              <a:gdLst/>
              <a:ahLst/>
              <a:cxnLst>
                <a:cxn ang="0">
                  <a:pos x="406" y="0"/>
                </a:cxn>
                <a:cxn ang="0">
                  <a:pos x="287" y="297"/>
                </a:cxn>
                <a:cxn ang="0">
                  <a:pos x="0" y="408"/>
                </a:cxn>
                <a:cxn ang="0">
                  <a:pos x="119" y="112"/>
                </a:cxn>
                <a:cxn ang="0">
                  <a:pos x="406" y="0"/>
                </a:cxn>
              </a:cxnLst>
              <a:rect l="0" t="0" r="r" b="b"/>
              <a:pathLst>
                <a:path w="406" h="408">
                  <a:moveTo>
                    <a:pt x="406" y="0"/>
                  </a:moveTo>
                  <a:lnTo>
                    <a:pt x="287" y="297"/>
                  </a:lnTo>
                  <a:lnTo>
                    <a:pt x="0" y="408"/>
                  </a:lnTo>
                  <a:lnTo>
                    <a:pt x="119" y="112"/>
                  </a:lnTo>
                  <a:lnTo>
                    <a:pt x="406" y="0"/>
                  </a:lnTo>
                  <a:close/>
                </a:path>
              </a:pathLst>
            </a:custGeom>
            <a:solidFill>
              <a:schemeClr val="accent1">
                <a:lumMod val="50000"/>
              </a:schemeClr>
            </a:solidFill>
            <a:ln w="9525">
              <a:noFill/>
              <a:round/>
            </a:ln>
          </p:spPr>
          <p:txBody>
            <a:bodyPr vert="horz" wrap="square" lIns="121920" tIns="60960" rIns="121920" bIns="60960" numCol="1" anchor="t" anchorCtr="0" compatLnSpc="1"/>
            <a:lstStyle/>
            <a:p>
              <a:endParaRPr lang="en-US" sz="2400"/>
            </a:p>
          </p:txBody>
        </p:sp>
        <p:sp>
          <p:nvSpPr>
            <p:cNvPr id="33" name="Freeform 108"/>
            <p:cNvSpPr/>
            <p:nvPr/>
          </p:nvSpPr>
          <p:spPr bwMode="auto">
            <a:xfrm>
              <a:off x="7569705" y="2721360"/>
              <a:ext cx="493713" cy="952500"/>
            </a:xfrm>
            <a:custGeom>
              <a:avLst/>
              <a:gdLst/>
              <a:ahLst/>
              <a:cxnLst>
                <a:cxn ang="0">
                  <a:pos x="311" y="304"/>
                </a:cxn>
                <a:cxn ang="0">
                  <a:pos x="192" y="600"/>
                </a:cxn>
                <a:cxn ang="0">
                  <a:pos x="0" y="297"/>
                </a:cxn>
                <a:cxn ang="0">
                  <a:pos x="119" y="0"/>
                </a:cxn>
                <a:cxn ang="0">
                  <a:pos x="311" y="304"/>
                </a:cxn>
              </a:cxnLst>
              <a:rect l="0" t="0" r="r" b="b"/>
              <a:pathLst>
                <a:path w="311" h="600">
                  <a:moveTo>
                    <a:pt x="311" y="304"/>
                  </a:moveTo>
                  <a:lnTo>
                    <a:pt x="192" y="600"/>
                  </a:lnTo>
                  <a:lnTo>
                    <a:pt x="0" y="297"/>
                  </a:lnTo>
                  <a:lnTo>
                    <a:pt x="119" y="0"/>
                  </a:lnTo>
                  <a:lnTo>
                    <a:pt x="311" y="304"/>
                  </a:lnTo>
                  <a:close/>
                </a:path>
              </a:pathLst>
            </a:custGeom>
            <a:solidFill>
              <a:schemeClr val="accent1">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34" name="Freeform 112"/>
            <p:cNvSpPr/>
            <p:nvPr/>
          </p:nvSpPr>
          <p:spPr bwMode="auto">
            <a:xfrm>
              <a:off x="7756237" y="2578485"/>
              <a:ext cx="760413" cy="625475"/>
            </a:xfrm>
            <a:custGeom>
              <a:avLst/>
              <a:gdLst/>
              <a:ahLst/>
              <a:cxnLst>
                <a:cxn ang="0">
                  <a:pos x="0" y="38"/>
                </a:cxn>
                <a:cxn ang="0">
                  <a:pos x="61" y="18"/>
                </a:cxn>
                <a:cxn ang="0">
                  <a:pos x="120" y="0"/>
                </a:cxn>
                <a:cxn ang="0">
                  <a:pos x="160" y="58"/>
                </a:cxn>
                <a:cxn ang="0">
                  <a:pos x="202" y="119"/>
                </a:cxn>
                <a:cxn ang="0">
                  <a:pos x="143" y="142"/>
                </a:cxn>
                <a:cxn ang="0">
                  <a:pos x="81" y="166"/>
                </a:cxn>
                <a:cxn ang="0">
                  <a:pos x="40" y="100"/>
                </a:cxn>
                <a:cxn ang="0">
                  <a:pos x="0" y="38"/>
                </a:cxn>
              </a:cxnLst>
              <a:rect l="0" t="0" r="r" b="b"/>
              <a:pathLst>
                <a:path w="202" h="166">
                  <a:moveTo>
                    <a:pt x="0" y="38"/>
                  </a:moveTo>
                  <a:cubicBezTo>
                    <a:pt x="21" y="31"/>
                    <a:pt x="41" y="24"/>
                    <a:pt x="61" y="18"/>
                  </a:cubicBezTo>
                  <a:cubicBezTo>
                    <a:pt x="81" y="12"/>
                    <a:pt x="101" y="6"/>
                    <a:pt x="120" y="0"/>
                  </a:cubicBezTo>
                  <a:cubicBezTo>
                    <a:pt x="133" y="19"/>
                    <a:pt x="146" y="38"/>
                    <a:pt x="160" y="58"/>
                  </a:cubicBezTo>
                  <a:cubicBezTo>
                    <a:pt x="173" y="78"/>
                    <a:pt x="187" y="98"/>
                    <a:pt x="202" y="119"/>
                  </a:cubicBezTo>
                  <a:cubicBezTo>
                    <a:pt x="182" y="126"/>
                    <a:pt x="163" y="134"/>
                    <a:pt x="143" y="142"/>
                  </a:cubicBezTo>
                  <a:cubicBezTo>
                    <a:pt x="123" y="149"/>
                    <a:pt x="102" y="158"/>
                    <a:pt x="81" y="166"/>
                  </a:cubicBezTo>
                  <a:cubicBezTo>
                    <a:pt x="67" y="144"/>
                    <a:pt x="53" y="122"/>
                    <a:pt x="40" y="100"/>
                  </a:cubicBezTo>
                  <a:cubicBezTo>
                    <a:pt x="26" y="79"/>
                    <a:pt x="13" y="58"/>
                    <a:pt x="0" y="38"/>
                  </a:cubicBezTo>
                  <a:close/>
                </a:path>
              </a:pathLst>
            </a:custGeom>
            <a:solidFill>
              <a:schemeClr val="accent1"/>
            </a:solidFill>
            <a:ln w="9525">
              <a:noFill/>
              <a:round/>
            </a:ln>
          </p:spPr>
          <p:txBody>
            <a:bodyPr vert="horz" wrap="square" lIns="121920" tIns="60960" rIns="121920" bIns="60960" numCol="1" anchor="t" anchorCtr="0" compatLnSpc="1"/>
            <a:lstStyle/>
            <a:p>
              <a:endParaRPr lang="en-US" sz="2400"/>
            </a:p>
          </p:txBody>
        </p:sp>
      </p:grpSp>
      <p:grpSp>
        <p:nvGrpSpPr>
          <p:cNvPr id="35" name="Group 170"/>
          <p:cNvGrpSpPr/>
          <p:nvPr/>
        </p:nvGrpSpPr>
        <p:grpSpPr>
          <a:xfrm>
            <a:off x="7248140" y="2248414"/>
            <a:ext cx="1339851" cy="1394884"/>
            <a:chOff x="5436105" y="1686310"/>
            <a:chExt cx="1004888" cy="1046163"/>
          </a:xfrm>
        </p:grpSpPr>
        <p:sp>
          <p:nvSpPr>
            <p:cNvPr id="36" name="Freeform 105"/>
            <p:cNvSpPr/>
            <p:nvPr/>
          </p:nvSpPr>
          <p:spPr bwMode="auto">
            <a:xfrm>
              <a:off x="5664705" y="2122873"/>
              <a:ext cx="776288" cy="609600"/>
            </a:xfrm>
            <a:custGeom>
              <a:avLst/>
              <a:gdLst/>
              <a:ahLst/>
              <a:cxnLst>
                <a:cxn ang="0">
                  <a:pos x="489" y="0"/>
                </a:cxn>
                <a:cxn ang="0">
                  <a:pos x="370" y="297"/>
                </a:cxn>
                <a:cxn ang="0">
                  <a:pos x="0" y="384"/>
                </a:cxn>
                <a:cxn ang="0">
                  <a:pos x="116" y="88"/>
                </a:cxn>
                <a:cxn ang="0">
                  <a:pos x="489" y="0"/>
                </a:cxn>
              </a:cxnLst>
              <a:rect l="0" t="0" r="r" b="b"/>
              <a:pathLst>
                <a:path w="489" h="384">
                  <a:moveTo>
                    <a:pt x="489" y="0"/>
                  </a:moveTo>
                  <a:lnTo>
                    <a:pt x="370" y="297"/>
                  </a:lnTo>
                  <a:lnTo>
                    <a:pt x="0" y="384"/>
                  </a:lnTo>
                  <a:lnTo>
                    <a:pt x="116" y="88"/>
                  </a:lnTo>
                  <a:lnTo>
                    <a:pt x="489" y="0"/>
                  </a:lnTo>
                  <a:close/>
                </a:path>
              </a:pathLst>
            </a:custGeom>
            <a:solidFill>
              <a:schemeClr val="accent1">
                <a:lumMod val="75000"/>
              </a:schemeClr>
            </a:solidFill>
            <a:ln w="9525">
              <a:noFill/>
              <a:round/>
            </a:ln>
          </p:spPr>
          <p:txBody>
            <a:bodyPr vert="horz" wrap="square" lIns="121920" tIns="60960" rIns="121920" bIns="60960" numCol="1" anchor="t" anchorCtr="0" compatLnSpc="1"/>
            <a:lstStyle/>
            <a:p>
              <a:endParaRPr lang="en-US" sz="2400"/>
            </a:p>
          </p:txBody>
        </p:sp>
        <p:sp>
          <p:nvSpPr>
            <p:cNvPr id="37" name="Freeform 106"/>
            <p:cNvSpPr/>
            <p:nvPr/>
          </p:nvSpPr>
          <p:spPr bwMode="auto">
            <a:xfrm>
              <a:off x="5436105" y="1791085"/>
              <a:ext cx="412750" cy="941388"/>
            </a:xfrm>
            <a:custGeom>
              <a:avLst/>
              <a:gdLst/>
              <a:ahLst/>
              <a:cxnLst>
                <a:cxn ang="0">
                  <a:pos x="260" y="297"/>
                </a:cxn>
                <a:cxn ang="0">
                  <a:pos x="144" y="593"/>
                </a:cxn>
                <a:cxn ang="0">
                  <a:pos x="0" y="297"/>
                </a:cxn>
                <a:cxn ang="0">
                  <a:pos x="118" y="0"/>
                </a:cxn>
                <a:cxn ang="0">
                  <a:pos x="260" y="297"/>
                </a:cxn>
              </a:cxnLst>
              <a:rect l="0" t="0" r="r" b="b"/>
              <a:pathLst>
                <a:path w="260" h="593">
                  <a:moveTo>
                    <a:pt x="260" y="297"/>
                  </a:moveTo>
                  <a:lnTo>
                    <a:pt x="144" y="593"/>
                  </a:lnTo>
                  <a:lnTo>
                    <a:pt x="0" y="297"/>
                  </a:lnTo>
                  <a:lnTo>
                    <a:pt x="118" y="0"/>
                  </a:lnTo>
                  <a:lnTo>
                    <a:pt x="260" y="297"/>
                  </a:lnTo>
                  <a:close/>
                </a:path>
              </a:pathLst>
            </a:custGeom>
            <a:solidFill>
              <a:schemeClr val="accent1">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38" name="Freeform 113"/>
            <p:cNvSpPr/>
            <p:nvPr/>
          </p:nvSpPr>
          <p:spPr bwMode="auto">
            <a:xfrm>
              <a:off x="5623430" y="1686310"/>
              <a:ext cx="817563" cy="576263"/>
            </a:xfrm>
            <a:custGeom>
              <a:avLst/>
              <a:gdLst/>
              <a:ahLst/>
              <a:cxnLst>
                <a:cxn ang="0">
                  <a:pos x="0" y="28"/>
                </a:cxn>
                <a:cxn ang="0">
                  <a:pos x="78" y="14"/>
                </a:cxn>
                <a:cxn ang="0">
                  <a:pos x="152" y="0"/>
                </a:cxn>
                <a:cxn ang="0">
                  <a:pos x="184" y="57"/>
                </a:cxn>
                <a:cxn ang="0">
                  <a:pos x="217" y="116"/>
                </a:cxn>
                <a:cxn ang="0">
                  <a:pos x="141" y="134"/>
                </a:cxn>
                <a:cxn ang="0">
                  <a:pos x="60" y="153"/>
                </a:cxn>
                <a:cxn ang="0">
                  <a:pos x="29" y="89"/>
                </a:cxn>
                <a:cxn ang="0">
                  <a:pos x="0" y="28"/>
                </a:cxn>
              </a:cxnLst>
              <a:rect l="0" t="0" r="r" b="b"/>
              <a:pathLst>
                <a:path w="217" h="153">
                  <a:moveTo>
                    <a:pt x="0" y="28"/>
                  </a:moveTo>
                  <a:cubicBezTo>
                    <a:pt x="26" y="23"/>
                    <a:pt x="52" y="18"/>
                    <a:pt x="78" y="14"/>
                  </a:cubicBezTo>
                  <a:cubicBezTo>
                    <a:pt x="103" y="9"/>
                    <a:pt x="128" y="5"/>
                    <a:pt x="152" y="0"/>
                  </a:cubicBezTo>
                  <a:cubicBezTo>
                    <a:pt x="163" y="19"/>
                    <a:pt x="173" y="38"/>
                    <a:pt x="184" y="57"/>
                  </a:cubicBezTo>
                  <a:cubicBezTo>
                    <a:pt x="195" y="76"/>
                    <a:pt x="206" y="96"/>
                    <a:pt x="217" y="116"/>
                  </a:cubicBezTo>
                  <a:cubicBezTo>
                    <a:pt x="192" y="122"/>
                    <a:pt x="167" y="128"/>
                    <a:pt x="141" y="134"/>
                  </a:cubicBezTo>
                  <a:cubicBezTo>
                    <a:pt x="115" y="140"/>
                    <a:pt x="88" y="146"/>
                    <a:pt x="60" y="153"/>
                  </a:cubicBezTo>
                  <a:cubicBezTo>
                    <a:pt x="50" y="131"/>
                    <a:pt x="39" y="110"/>
                    <a:pt x="29" y="89"/>
                  </a:cubicBezTo>
                  <a:cubicBezTo>
                    <a:pt x="19" y="68"/>
                    <a:pt x="9" y="48"/>
                    <a:pt x="0" y="28"/>
                  </a:cubicBezTo>
                  <a:close/>
                </a:path>
              </a:pathLst>
            </a:custGeom>
            <a:solidFill>
              <a:schemeClr val="accent1"/>
            </a:solidFill>
            <a:ln w="9525">
              <a:noFill/>
              <a:round/>
            </a:ln>
          </p:spPr>
          <p:txBody>
            <a:bodyPr vert="horz" wrap="square" lIns="121920" tIns="60960" rIns="121920" bIns="60960" numCol="1" anchor="t" anchorCtr="0" compatLnSpc="1"/>
            <a:lstStyle/>
            <a:p>
              <a:endParaRPr lang="en-US" sz="2400"/>
            </a:p>
          </p:txBody>
        </p:sp>
      </p:grpSp>
      <p:grpSp>
        <p:nvGrpSpPr>
          <p:cNvPr id="39" name="Group 174"/>
          <p:cNvGrpSpPr/>
          <p:nvPr/>
        </p:nvGrpSpPr>
        <p:grpSpPr>
          <a:xfrm>
            <a:off x="8573173" y="2483364"/>
            <a:ext cx="1644651" cy="1693333"/>
            <a:chOff x="6429880" y="1862523"/>
            <a:chExt cx="1233488" cy="1270000"/>
          </a:xfrm>
        </p:grpSpPr>
        <p:sp>
          <p:nvSpPr>
            <p:cNvPr id="40" name="Freeform 103"/>
            <p:cNvSpPr/>
            <p:nvPr/>
          </p:nvSpPr>
          <p:spPr bwMode="auto">
            <a:xfrm>
              <a:off x="6429880" y="2024448"/>
              <a:ext cx="544513" cy="1108075"/>
            </a:xfrm>
            <a:custGeom>
              <a:avLst/>
              <a:gdLst/>
              <a:ahLst/>
              <a:cxnLst>
                <a:cxn ang="0">
                  <a:pos x="343" y="399"/>
                </a:cxn>
                <a:cxn ang="0">
                  <a:pos x="225" y="698"/>
                </a:cxn>
                <a:cxn ang="0">
                  <a:pos x="0" y="297"/>
                </a:cxn>
                <a:cxn ang="0">
                  <a:pos x="118" y="0"/>
                </a:cxn>
                <a:cxn ang="0">
                  <a:pos x="343" y="399"/>
                </a:cxn>
              </a:cxnLst>
              <a:rect l="0" t="0" r="r" b="b"/>
              <a:pathLst>
                <a:path w="343" h="698">
                  <a:moveTo>
                    <a:pt x="343" y="399"/>
                  </a:moveTo>
                  <a:lnTo>
                    <a:pt x="225" y="698"/>
                  </a:lnTo>
                  <a:lnTo>
                    <a:pt x="0" y="297"/>
                  </a:lnTo>
                  <a:lnTo>
                    <a:pt x="118" y="0"/>
                  </a:lnTo>
                  <a:lnTo>
                    <a:pt x="343" y="399"/>
                  </a:lnTo>
                  <a:close/>
                </a:path>
              </a:pathLst>
            </a:custGeom>
            <a:solidFill>
              <a:schemeClr val="accent3">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41" name="Freeform 107"/>
            <p:cNvSpPr/>
            <p:nvPr/>
          </p:nvSpPr>
          <p:spPr bwMode="auto">
            <a:xfrm>
              <a:off x="6787068" y="2446723"/>
              <a:ext cx="876300" cy="685800"/>
            </a:xfrm>
            <a:custGeom>
              <a:avLst/>
              <a:gdLst/>
              <a:ahLst/>
              <a:cxnLst>
                <a:cxn ang="0">
                  <a:pos x="552" y="0"/>
                </a:cxn>
                <a:cxn ang="0">
                  <a:pos x="434" y="299"/>
                </a:cxn>
                <a:cxn ang="0">
                  <a:pos x="0" y="432"/>
                </a:cxn>
                <a:cxn ang="0">
                  <a:pos x="118" y="133"/>
                </a:cxn>
                <a:cxn ang="0">
                  <a:pos x="552" y="0"/>
                </a:cxn>
              </a:cxnLst>
              <a:rect l="0" t="0" r="r" b="b"/>
              <a:pathLst>
                <a:path w="552" h="432">
                  <a:moveTo>
                    <a:pt x="552" y="0"/>
                  </a:moveTo>
                  <a:lnTo>
                    <a:pt x="434" y="299"/>
                  </a:lnTo>
                  <a:lnTo>
                    <a:pt x="0" y="432"/>
                  </a:lnTo>
                  <a:lnTo>
                    <a:pt x="118" y="133"/>
                  </a:lnTo>
                  <a:lnTo>
                    <a:pt x="552" y="0"/>
                  </a:lnTo>
                  <a:close/>
                </a:path>
              </a:pathLst>
            </a:custGeom>
            <a:solidFill>
              <a:schemeClr val="accent3">
                <a:lumMod val="75000"/>
              </a:schemeClr>
            </a:solidFill>
            <a:ln w="9525">
              <a:noFill/>
              <a:round/>
            </a:ln>
          </p:spPr>
          <p:txBody>
            <a:bodyPr vert="horz" wrap="square" lIns="121920" tIns="60960" rIns="121920" bIns="60960" numCol="1" anchor="t" anchorCtr="0" compatLnSpc="1"/>
            <a:lstStyle/>
            <a:p>
              <a:endParaRPr lang="en-US" sz="2400"/>
            </a:p>
          </p:txBody>
        </p:sp>
        <p:sp>
          <p:nvSpPr>
            <p:cNvPr id="42" name="Freeform 115"/>
            <p:cNvSpPr/>
            <p:nvPr/>
          </p:nvSpPr>
          <p:spPr bwMode="auto">
            <a:xfrm>
              <a:off x="6614030" y="1862523"/>
              <a:ext cx="1046163" cy="798513"/>
            </a:xfrm>
            <a:custGeom>
              <a:avLst/>
              <a:gdLst/>
              <a:ahLst/>
              <a:cxnLst>
                <a:cxn ang="0">
                  <a:pos x="0" y="44"/>
                </a:cxn>
                <a:cxn ang="0">
                  <a:pos x="93" y="22"/>
                </a:cxn>
                <a:cxn ang="0">
                  <a:pos x="180" y="0"/>
                </a:cxn>
                <a:cxn ang="0">
                  <a:pos x="228" y="77"/>
                </a:cxn>
                <a:cxn ang="0">
                  <a:pos x="278" y="156"/>
                </a:cxn>
                <a:cxn ang="0">
                  <a:pos x="190" y="183"/>
                </a:cxn>
                <a:cxn ang="0">
                  <a:pos x="95" y="212"/>
                </a:cxn>
                <a:cxn ang="0">
                  <a:pos x="47" y="126"/>
                </a:cxn>
                <a:cxn ang="0">
                  <a:pos x="0" y="44"/>
                </a:cxn>
              </a:cxnLst>
              <a:rect l="0" t="0" r="r" b="b"/>
              <a:pathLst>
                <a:path w="278" h="212">
                  <a:moveTo>
                    <a:pt x="0" y="44"/>
                  </a:moveTo>
                  <a:cubicBezTo>
                    <a:pt x="32" y="36"/>
                    <a:pt x="63" y="29"/>
                    <a:pt x="93" y="22"/>
                  </a:cubicBezTo>
                  <a:cubicBezTo>
                    <a:pt x="123" y="14"/>
                    <a:pt x="152" y="7"/>
                    <a:pt x="180" y="0"/>
                  </a:cubicBezTo>
                  <a:cubicBezTo>
                    <a:pt x="196" y="25"/>
                    <a:pt x="212" y="51"/>
                    <a:pt x="228" y="77"/>
                  </a:cubicBezTo>
                  <a:cubicBezTo>
                    <a:pt x="245" y="103"/>
                    <a:pt x="261" y="129"/>
                    <a:pt x="278" y="156"/>
                  </a:cubicBezTo>
                  <a:cubicBezTo>
                    <a:pt x="249" y="165"/>
                    <a:pt x="220" y="174"/>
                    <a:pt x="190" y="183"/>
                  </a:cubicBezTo>
                  <a:cubicBezTo>
                    <a:pt x="159" y="193"/>
                    <a:pt x="127" y="202"/>
                    <a:pt x="95" y="212"/>
                  </a:cubicBezTo>
                  <a:cubicBezTo>
                    <a:pt x="79" y="183"/>
                    <a:pt x="63" y="154"/>
                    <a:pt x="47" y="126"/>
                  </a:cubicBezTo>
                  <a:cubicBezTo>
                    <a:pt x="31" y="98"/>
                    <a:pt x="15" y="71"/>
                    <a:pt x="0" y="44"/>
                  </a:cubicBezTo>
                  <a:close/>
                </a:path>
              </a:pathLst>
            </a:custGeom>
            <a:solidFill>
              <a:schemeClr val="accent3"/>
            </a:solidFill>
            <a:ln w="9525">
              <a:noFill/>
              <a:round/>
            </a:ln>
          </p:spPr>
          <p:txBody>
            <a:bodyPr vert="horz" wrap="square" lIns="121920" tIns="60960" rIns="121920" bIns="60960" numCol="1" anchor="t" anchorCtr="0" compatLnSpc="1"/>
            <a:lstStyle/>
            <a:p>
              <a:endParaRPr lang="en-US" sz="2400"/>
            </a:p>
          </p:txBody>
        </p:sp>
      </p:grpSp>
      <p:grpSp>
        <p:nvGrpSpPr>
          <p:cNvPr id="43" name="Group 175"/>
          <p:cNvGrpSpPr/>
          <p:nvPr/>
        </p:nvGrpSpPr>
        <p:grpSpPr>
          <a:xfrm>
            <a:off x="7358207" y="2946914"/>
            <a:ext cx="1761067" cy="1805517"/>
            <a:chOff x="5518655" y="2210185"/>
            <a:chExt cx="1320800" cy="1354138"/>
          </a:xfrm>
        </p:grpSpPr>
        <p:sp>
          <p:nvSpPr>
            <p:cNvPr id="44" name="Freeform 116"/>
            <p:cNvSpPr/>
            <p:nvPr/>
          </p:nvSpPr>
          <p:spPr bwMode="auto">
            <a:xfrm>
              <a:off x="5856793" y="2849948"/>
              <a:ext cx="968375" cy="714375"/>
            </a:xfrm>
            <a:custGeom>
              <a:avLst/>
              <a:gdLst/>
              <a:ahLst/>
              <a:cxnLst>
                <a:cxn ang="0">
                  <a:pos x="610" y="0"/>
                </a:cxn>
                <a:cxn ang="0">
                  <a:pos x="493" y="296"/>
                </a:cxn>
                <a:cxn ang="0">
                  <a:pos x="0" y="450"/>
                </a:cxn>
                <a:cxn ang="0">
                  <a:pos x="116" y="154"/>
                </a:cxn>
                <a:cxn ang="0">
                  <a:pos x="610" y="0"/>
                </a:cxn>
              </a:cxnLst>
              <a:rect l="0" t="0" r="r" b="b"/>
              <a:pathLst>
                <a:path w="610" h="450">
                  <a:moveTo>
                    <a:pt x="610" y="0"/>
                  </a:moveTo>
                  <a:lnTo>
                    <a:pt x="493" y="296"/>
                  </a:lnTo>
                  <a:lnTo>
                    <a:pt x="0" y="450"/>
                  </a:lnTo>
                  <a:lnTo>
                    <a:pt x="116" y="154"/>
                  </a:lnTo>
                  <a:lnTo>
                    <a:pt x="610" y="0"/>
                  </a:lnTo>
                  <a:close/>
                </a:path>
              </a:pathLst>
            </a:custGeom>
            <a:solidFill>
              <a:schemeClr val="accent2">
                <a:lumMod val="50000"/>
              </a:schemeClr>
            </a:solidFill>
            <a:ln w="9525">
              <a:noFill/>
              <a:round/>
            </a:ln>
          </p:spPr>
          <p:txBody>
            <a:bodyPr vert="horz" wrap="square" lIns="121920" tIns="60960" rIns="121920" bIns="60960" numCol="1" anchor="t" anchorCtr="0" compatLnSpc="1"/>
            <a:lstStyle/>
            <a:p>
              <a:endParaRPr lang="en-US" sz="2400"/>
            </a:p>
          </p:txBody>
        </p:sp>
        <p:sp>
          <p:nvSpPr>
            <p:cNvPr id="45" name="Freeform 117"/>
            <p:cNvSpPr/>
            <p:nvPr/>
          </p:nvSpPr>
          <p:spPr bwMode="auto">
            <a:xfrm>
              <a:off x="5518655" y="2402273"/>
              <a:ext cx="527050" cy="1162050"/>
            </a:xfrm>
            <a:custGeom>
              <a:avLst/>
              <a:gdLst/>
              <a:ahLst/>
              <a:cxnLst>
                <a:cxn ang="0">
                  <a:pos x="332" y="436"/>
                </a:cxn>
                <a:cxn ang="0">
                  <a:pos x="213" y="732"/>
                </a:cxn>
                <a:cxn ang="0">
                  <a:pos x="0" y="296"/>
                </a:cxn>
                <a:cxn ang="0">
                  <a:pos x="116" y="0"/>
                </a:cxn>
                <a:cxn ang="0">
                  <a:pos x="332" y="436"/>
                </a:cxn>
              </a:cxnLst>
              <a:rect l="0" t="0" r="r" b="b"/>
              <a:pathLst>
                <a:path w="332" h="732">
                  <a:moveTo>
                    <a:pt x="332" y="436"/>
                  </a:moveTo>
                  <a:lnTo>
                    <a:pt x="213" y="732"/>
                  </a:lnTo>
                  <a:lnTo>
                    <a:pt x="0" y="296"/>
                  </a:lnTo>
                  <a:lnTo>
                    <a:pt x="116" y="0"/>
                  </a:lnTo>
                  <a:lnTo>
                    <a:pt x="332" y="436"/>
                  </a:lnTo>
                  <a:close/>
                </a:path>
              </a:pathLst>
            </a:custGeom>
            <a:solidFill>
              <a:schemeClr val="accent2">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46" name="Freeform 118"/>
            <p:cNvSpPr/>
            <p:nvPr/>
          </p:nvSpPr>
          <p:spPr bwMode="auto">
            <a:xfrm>
              <a:off x="5702805" y="2210185"/>
              <a:ext cx="1136650" cy="884238"/>
            </a:xfrm>
            <a:custGeom>
              <a:avLst/>
              <a:gdLst/>
              <a:ahLst/>
              <a:cxnLst>
                <a:cxn ang="0">
                  <a:pos x="0" y="51"/>
                </a:cxn>
                <a:cxn ang="0">
                  <a:pos x="107" y="24"/>
                </a:cxn>
                <a:cxn ang="0">
                  <a:pos x="207" y="0"/>
                </a:cxn>
                <a:cxn ang="0">
                  <a:pos x="254" y="83"/>
                </a:cxn>
                <a:cxn ang="0">
                  <a:pos x="302" y="170"/>
                </a:cxn>
                <a:cxn ang="0">
                  <a:pos x="200" y="201"/>
                </a:cxn>
                <a:cxn ang="0">
                  <a:pos x="91" y="235"/>
                </a:cxn>
                <a:cxn ang="0">
                  <a:pos x="44" y="140"/>
                </a:cxn>
                <a:cxn ang="0">
                  <a:pos x="0" y="51"/>
                </a:cxn>
              </a:cxnLst>
              <a:rect l="0" t="0" r="r" b="b"/>
              <a:pathLst>
                <a:path w="302" h="235">
                  <a:moveTo>
                    <a:pt x="0" y="51"/>
                  </a:moveTo>
                  <a:cubicBezTo>
                    <a:pt x="37" y="42"/>
                    <a:pt x="72" y="33"/>
                    <a:pt x="107" y="24"/>
                  </a:cubicBezTo>
                  <a:cubicBezTo>
                    <a:pt x="141" y="16"/>
                    <a:pt x="175" y="8"/>
                    <a:pt x="207" y="0"/>
                  </a:cubicBezTo>
                  <a:cubicBezTo>
                    <a:pt x="223" y="27"/>
                    <a:pt x="238" y="55"/>
                    <a:pt x="254" y="83"/>
                  </a:cubicBezTo>
                  <a:cubicBezTo>
                    <a:pt x="269" y="111"/>
                    <a:pt x="286" y="140"/>
                    <a:pt x="302" y="170"/>
                  </a:cubicBezTo>
                  <a:cubicBezTo>
                    <a:pt x="269" y="180"/>
                    <a:pt x="235" y="191"/>
                    <a:pt x="200" y="201"/>
                  </a:cubicBezTo>
                  <a:cubicBezTo>
                    <a:pt x="164" y="212"/>
                    <a:pt x="128" y="223"/>
                    <a:pt x="91" y="235"/>
                  </a:cubicBezTo>
                  <a:cubicBezTo>
                    <a:pt x="75" y="203"/>
                    <a:pt x="59" y="171"/>
                    <a:pt x="44" y="140"/>
                  </a:cubicBezTo>
                  <a:cubicBezTo>
                    <a:pt x="29" y="110"/>
                    <a:pt x="15" y="80"/>
                    <a:pt x="0" y="51"/>
                  </a:cubicBezTo>
                  <a:close/>
                </a:path>
              </a:pathLst>
            </a:custGeom>
            <a:solidFill>
              <a:schemeClr val="accent2"/>
            </a:solidFill>
            <a:ln w="9525">
              <a:noFill/>
              <a:round/>
            </a:ln>
          </p:spPr>
          <p:txBody>
            <a:bodyPr vert="horz" wrap="square" lIns="121920" tIns="60960" rIns="121920" bIns="60960" numCol="1" anchor="t" anchorCtr="0" compatLnSpc="1"/>
            <a:lstStyle/>
            <a:p>
              <a:endParaRPr lang="en-US" sz="2400"/>
            </a:p>
          </p:txBody>
        </p:sp>
      </p:grpSp>
      <p:sp>
        <p:nvSpPr>
          <p:cNvPr id="47" name="Freeform 65"/>
          <p:cNvSpPr>
            <a:spLocks noEditPoints="1"/>
          </p:cNvSpPr>
          <p:nvPr/>
        </p:nvSpPr>
        <p:spPr bwMode="auto">
          <a:xfrm rot="20303856">
            <a:off x="9269558" y="2713539"/>
            <a:ext cx="486833" cy="541304"/>
          </a:xfrm>
          <a:custGeom>
            <a:avLst/>
            <a:gdLst/>
            <a:ahLst/>
            <a:cxnLst>
              <a:cxn ang="0">
                <a:pos x="151" y="125"/>
              </a:cxn>
              <a:cxn ang="0">
                <a:pos x="144" y="120"/>
              </a:cxn>
              <a:cxn ang="0">
                <a:pos x="107" y="104"/>
              </a:cxn>
              <a:cxn ang="0">
                <a:pos x="105" y="102"/>
              </a:cxn>
              <a:cxn ang="0">
                <a:pos x="102" y="95"/>
              </a:cxn>
              <a:cxn ang="0">
                <a:pos x="100" y="91"/>
              </a:cxn>
              <a:cxn ang="0">
                <a:pos x="99" y="89"/>
              </a:cxn>
              <a:cxn ang="0">
                <a:pos x="102" y="73"/>
              </a:cxn>
              <a:cxn ang="0">
                <a:pos x="102" y="72"/>
              </a:cxn>
              <a:cxn ang="0">
                <a:pos x="108" y="57"/>
              </a:cxn>
              <a:cxn ang="0">
                <a:pos x="108" y="57"/>
              </a:cxn>
              <a:cxn ang="0">
                <a:pos x="109" y="47"/>
              </a:cxn>
              <a:cxn ang="0">
                <a:pos x="108" y="45"/>
              </a:cxn>
              <a:cxn ang="0">
                <a:pos x="106" y="42"/>
              </a:cxn>
              <a:cxn ang="0">
                <a:pos x="106" y="27"/>
              </a:cxn>
              <a:cxn ang="0">
                <a:pos x="102" y="17"/>
              </a:cxn>
              <a:cxn ang="0">
                <a:pos x="97" y="13"/>
              </a:cxn>
              <a:cxn ang="0">
                <a:pos x="97" y="13"/>
              </a:cxn>
              <a:cxn ang="0">
                <a:pos x="95" y="6"/>
              </a:cxn>
              <a:cxn ang="0">
                <a:pos x="99" y="4"/>
              </a:cxn>
              <a:cxn ang="0">
                <a:pos x="83" y="3"/>
              </a:cxn>
              <a:cxn ang="0">
                <a:pos x="82" y="3"/>
              </a:cxn>
              <a:cxn ang="0">
                <a:pos x="79" y="4"/>
              </a:cxn>
              <a:cxn ang="0">
                <a:pos x="59" y="13"/>
              </a:cxn>
              <a:cxn ang="0">
                <a:pos x="51" y="25"/>
              </a:cxn>
              <a:cxn ang="0">
                <a:pos x="51" y="34"/>
              </a:cxn>
              <a:cxn ang="0">
                <a:pos x="51" y="42"/>
              </a:cxn>
              <a:cxn ang="0">
                <a:pos x="50" y="44"/>
              </a:cxn>
              <a:cxn ang="0">
                <a:pos x="48" y="48"/>
              </a:cxn>
              <a:cxn ang="0">
                <a:pos x="49" y="51"/>
              </a:cxn>
              <a:cxn ang="0">
                <a:pos x="51" y="59"/>
              </a:cxn>
              <a:cxn ang="0">
                <a:pos x="53" y="66"/>
              </a:cxn>
              <a:cxn ang="0">
                <a:pos x="58" y="77"/>
              </a:cxn>
              <a:cxn ang="0">
                <a:pos x="59" y="79"/>
              </a:cxn>
              <a:cxn ang="0">
                <a:pos x="58" y="89"/>
              </a:cxn>
              <a:cxn ang="0">
                <a:pos x="57" y="91"/>
              </a:cxn>
              <a:cxn ang="0">
                <a:pos x="54" y="95"/>
              </a:cxn>
              <a:cxn ang="0">
                <a:pos x="51" y="102"/>
              </a:cxn>
              <a:cxn ang="0">
                <a:pos x="50" y="103"/>
              </a:cxn>
              <a:cxn ang="0">
                <a:pos x="38" y="108"/>
              </a:cxn>
              <a:cxn ang="0">
                <a:pos x="25" y="114"/>
              </a:cxn>
              <a:cxn ang="0">
                <a:pos x="13" y="120"/>
              </a:cxn>
              <a:cxn ang="0">
                <a:pos x="6" y="125"/>
              </a:cxn>
              <a:cxn ang="0">
                <a:pos x="0" y="149"/>
              </a:cxn>
              <a:cxn ang="0">
                <a:pos x="61" y="170"/>
              </a:cxn>
              <a:cxn ang="0">
                <a:pos x="61" y="170"/>
              </a:cxn>
              <a:cxn ang="0">
                <a:pos x="90" y="171"/>
              </a:cxn>
              <a:cxn ang="0">
                <a:pos x="97" y="169"/>
              </a:cxn>
              <a:cxn ang="0">
                <a:pos x="157" y="149"/>
              </a:cxn>
              <a:cxn ang="0">
                <a:pos x="151" y="125"/>
              </a:cxn>
              <a:cxn ang="0">
                <a:pos x="62" y="158"/>
              </a:cxn>
              <a:cxn ang="0">
                <a:pos x="62" y="157"/>
              </a:cxn>
              <a:cxn ang="0">
                <a:pos x="62" y="157"/>
              </a:cxn>
              <a:cxn ang="0">
                <a:pos x="62" y="158"/>
              </a:cxn>
            </a:cxnLst>
            <a:rect l="0" t="0" r="r" b="b"/>
            <a:pathLst>
              <a:path w="157" h="175">
                <a:moveTo>
                  <a:pt x="151" y="125"/>
                </a:moveTo>
                <a:cubicBezTo>
                  <a:pt x="149" y="123"/>
                  <a:pt x="147" y="121"/>
                  <a:pt x="144" y="120"/>
                </a:cubicBezTo>
                <a:cubicBezTo>
                  <a:pt x="132" y="114"/>
                  <a:pt x="120" y="109"/>
                  <a:pt x="107" y="104"/>
                </a:cubicBezTo>
                <a:cubicBezTo>
                  <a:pt x="106" y="103"/>
                  <a:pt x="105" y="103"/>
                  <a:pt x="105" y="102"/>
                </a:cubicBezTo>
                <a:cubicBezTo>
                  <a:pt x="104" y="99"/>
                  <a:pt x="103" y="97"/>
                  <a:pt x="102" y="95"/>
                </a:cubicBezTo>
                <a:cubicBezTo>
                  <a:pt x="102" y="93"/>
                  <a:pt x="101" y="92"/>
                  <a:pt x="100" y="91"/>
                </a:cubicBezTo>
                <a:cubicBezTo>
                  <a:pt x="99" y="91"/>
                  <a:pt x="99" y="90"/>
                  <a:pt x="99" y="89"/>
                </a:cubicBezTo>
                <a:cubicBezTo>
                  <a:pt x="99" y="84"/>
                  <a:pt x="97" y="78"/>
                  <a:pt x="102" y="73"/>
                </a:cubicBezTo>
                <a:cubicBezTo>
                  <a:pt x="102" y="73"/>
                  <a:pt x="102" y="73"/>
                  <a:pt x="102" y="72"/>
                </a:cubicBezTo>
                <a:cubicBezTo>
                  <a:pt x="104" y="68"/>
                  <a:pt x="105" y="62"/>
                  <a:pt x="108" y="57"/>
                </a:cubicBezTo>
                <a:cubicBezTo>
                  <a:pt x="108" y="57"/>
                  <a:pt x="108" y="57"/>
                  <a:pt x="108" y="57"/>
                </a:cubicBezTo>
                <a:cubicBezTo>
                  <a:pt x="108" y="54"/>
                  <a:pt x="108" y="50"/>
                  <a:pt x="109" y="47"/>
                </a:cubicBezTo>
                <a:cubicBezTo>
                  <a:pt x="109" y="46"/>
                  <a:pt x="108" y="46"/>
                  <a:pt x="108" y="45"/>
                </a:cubicBezTo>
                <a:cubicBezTo>
                  <a:pt x="106" y="45"/>
                  <a:pt x="106" y="43"/>
                  <a:pt x="106" y="42"/>
                </a:cubicBezTo>
                <a:cubicBezTo>
                  <a:pt x="106" y="35"/>
                  <a:pt x="106" y="34"/>
                  <a:pt x="106" y="27"/>
                </a:cubicBezTo>
                <a:cubicBezTo>
                  <a:pt x="106" y="24"/>
                  <a:pt x="105" y="20"/>
                  <a:pt x="102" y="17"/>
                </a:cubicBezTo>
                <a:cubicBezTo>
                  <a:pt x="100" y="16"/>
                  <a:pt x="99" y="14"/>
                  <a:pt x="97" y="13"/>
                </a:cubicBezTo>
                <a:cubicBezTo>
                  <a:pt x="97" y="13"/>
                  <a:pt x="97" y="13"/>
                  <a:pt x="97" y="13"/>
                </a:cubicBezTo>
                <a:cubicBezTo>
                  <a:pt x="97" y="13"/>
                  <a:pt x="92" y="9"/>
                  <a:pt x="95" y="6"/>
                </a:cubicBezTo>
                <a:cubicBezTo>
                  <a:pt x="96" y="4"/>
                  <a:pt x="99" y="4"/>
                  <a:pt x="99" y="4"/>
                </a:cubicBezTo>
                <a:cubicBezTo>
                  <a:pt x="99" y="4"/>
                  <a:pt x="95" y="0"/>
                  <a:pt x="83" y="3"/>
                </a:cubicBezTo>
                <a:cubicBezTo>
                  <a:pt x="82" y="3"/>
                  <a:pt x="82" y="3"/>
                  <a:pt x="82" y="3"/>
                </a:cubicBezTo>
                <a:cubicBezTo>
                  <a:pt x="81" y="3"/>
                  <a:pt x="80" y="4"/>
                  <a:pt x="79" y="4"/>
                </a:cubicBezTo>
                <a:cubicBezTo>
                  <a:pt x="72" y="6"/>
                  <a:pt x="65" y="8"/>
                  <a:pt x="59" y="13"/>
                </a:cubicBezTo>
                <a:cubicBezTo>
                  <a:pt x="55" y="16"/>
                  <a:pt x="52" y="20"/>
                  <a:pt x="51" y="25"/>
                </a:cubicBezTo>
                <a:cubicBezTo>
                  <a:pt x="51" y="28"/>
                  <a:pt x="51" y="31"/>
                  <a:pt x="51" y="34"/>
                </a:cubicBezTo>
                <a:cubicBezTo>
                  <a:pt x="51" y="38"/>
                  <a:pt x="51" y="37"/>
                  <a:pt x="51" y="42"/>
                </a:cubicBezTo>
                <a:cubicBezTo>
                  <a:pt x="51" y="43"/>
                  <a:pt x="51" y="44"/>
                  <a:pt x="50" y="44"/>
                </a:cubicBezTo>
                <a:cubicBezTo>
                  <a:pt x="48" y="45"/>
                  <a:pt x="48" y="46"/>
                  <a:pt x="48" y="48"/>
                </a:cubicBezTo>
                <a:cubicBezTo>
                  <a:pt x="49" y="49"/>
                  <a:pt x="48" y="50"/>
                  <a:pt x="49" y="51"/>
                </a:cubicBezTo>
                <a:cubicBezTo>
                  <a:pt x="49" y="54"/>
                  <a:pt x="50" y="57"/>
                  <a:pt x="51" y="59"/>
                </a:cubicBezTo>
                <a:cubicBezTo>
                  <a:pt x="51" y="62"/>
                  <a:pt x="53" y="64"/>
                  <a:pt x="53" y="66"/>
                </a:cubicBezTo>
                <a:cubicBezTo>
                  <a:pt x="54" y="70"/>
                  <a:pt x="55" y="74"/>
                  <a:pt x="58" y="77"/>
                </a:cubicBezTo>
                <a:cubicBezTo>
                  <a:pt x="59" y="78"/>
                  <a:pt x="59" y="79"/>
                  <a:pt x="59" y="79"/>
                </a:cubicBezTo>
                <a:cubicBezTo>
                  <a:pt x="59" y="83"/>
                  <a:pt x="58" y="86"/>
                  <a:pt x="58" y="89"/>
                </a:cubicBezTo>
                <a:cubicBezTo>
                  <a:pt x="58" y="90"/>
                  <a:pt x="57" y="91"/>
                  <a:pt x="57" y="91"/>
                </a:cubicBezTo>
                <a:cubicBezTo>
                  <a:pt x="54" y="91"/>
                  <a:pt x="54" y="93"/>
                  <a:pt x="54" y="95"/>
                </a:cubicBezTo>
                <a:cubicBezTo>
                  <a:pt x="53" y="97"/>
                  <a:pt x="52" y="99"/>
                  <a:pt x="51" y="102"/>
                </a:cubicBezTo>
                <a:cubicBezTo>
                  <a:pt x="51" y="102"/>
                  <a:pt x="50" y="103"/>
                  <a:pt x="50" y="103"/>
                </a:cubicBezTo>
                <a:cubicBezTo>
                  <a:pt x="46" y="105"/>
                  <a:pt x="42" y="107"/>
                  <a:pt x="38" y="108"/>
                </a:cubicBezTo>
                <a:cubicBezTo>
                  <a:pt x="33" y="110"/>
                  <a:pt x="29" y="112"/>
                  <a:pt x="25" y="114"/>
                </a:cubicBezTo>
                <a:cubicBezTo>
                  <a:pt x="21" y="116"/>
                  <a:pt x="17" y="118"/>
                  <a:pt x="13" y="120"/>
                </a:cubicBezTo>
                <a:cubicBezTo>
                  <a:pt x="10" y="122"/>
                  <a:pt x="8" y="123"/>
                  <a:pt x="6" y="125"/>
                </a:cubicBezTo>
                <a:cubicBezTo>
                  <a:pt x="0" y="149"/>
                  <a:pt x="0" y="149"/>
                  <a:pt x="0" y="149"/>
                </a:cubicBezTo>
                <a:cubicBezTo>
                  <a:pt x="24" y="149"/>
                  <a:pt x="39" y="165"/>
                  <a:pt x="61" y="170"/>
                </a:cubicBezTo>
                <a:cubicBezTo>
                  <a:pt x="61" y="170"/>
                  <a:pt x="61" y="170"/>
                  <a:pt x="61" y="170"/>
                </a:cubicBezTo>
                <a:cubicBezTo>
                  <a:pt x="61" y="170"/>
                  <a:pt x="77" y="175"/>
                  <a:pt x="90" y="171"/>
                </a:cubicBezTo>
                <a:cubicBezTo>
                  <a:pt x="93" y="171"/>
                  <a:pt x="95" y="170"/>
                  <a:pt x="97" y="169"/>
                </a:cubicBezTo>
                <a:cubicBezTo>
                  <a:pt x="117" y="162"/>
                  <a:pt x="143" y="149"/>
                  <a:pt x="157" y="149"/>
                </a:cubicBezTo>
                <a:lnTo>
                  <a:pt x="151" y="125"/>
                </a:lnTo>
                <a:close/>
                <a:moveTo>
                  <a:pt x="62" y="158"/>
                </a:moveTo>
                <a:cubicBezTo>
                  <a:pt x="62" y="157"/>
                  <a:pt x="62" y="157"/>
                  <a:pt x="62" y="157"/>
                </a:cubicBezTo>
                <a:cubicBezTo>
                  <a:pt x="62" y="157"/>
                  <a:pt x="62" y="157"/>
                  <a:pt x="62" y="157"/>
                </a:cubicBezTo>
                <a:lnTo>
                  <a:pt x="62" y="158"/>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48" name="Freeform 101"/>
          <p:cNvSpPr>
            <a:spLocks noEditPoints="1"/>
          </p:cNvSpPr>
          <p:nvPr/>
        </p:nvSpPr>
        <p:spPr bwMode="auto">
          <a:xfrm>
            <a:off x="8011699" y="3251745"/>
            <a:ext cx="596612" cy="551967"/>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49" name="Freeform 66"/>
          <p:cNvSpPr>
            <a:spLocks noEditPoints="1"/>
          </p:cNvSpPr>
          <p:nvPr/>
        </p:nvSpPr>
        <p:spPr bwMode="auto">
          <a:xfrm>
            <a:off x="7866207" y="2521339"/>
            <a:ext cx="330200" cy="256117"/>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0" name="Freeform 64"/>
          <p:cNvSpPr>
            <a:spLocks noEditPoints="1"/>
          </p:cNvSpPr>
          <p:nvPr/>
        </p:nvSpPr>
        <p:spPr bwMode="auto">
          <a:xfrm rot="19719836">
            <a:off x="10317333" y="2706942"/>
            <a:ext cx="305411" cy="459831"/>
          </a:xfrm>
          <a:custGeom>
            <a:avLst/>
            <a:gdLst/>
            <a:ahLst/>
            <a:cxnLst>
              <a:cxn ang="0">
                <a:pos x="37" y="20"/>
              </a:cxn>
              <a:cxn ang="0">
                <a:pos x="20" y="40"/>
              </a:cxn>
              <a:cxn ang="0">
                <a:pos x="11" y="47"/>
              </a:cxn>
              <a:cxn ang="0">
                <a:pos x="11" y="48"/>
              </a:cxn>
              <a:cxn ang="0">
                <a:pos x="15" y="54"/>
              </a:cxn>
              <a:cxn ang="0">
                <a:pos x="7" y="62"/>
              </a:cxn>
              <a:cxn ang="0">
                <a:pos x="0" y="54"/>
              </a:cxn>
              <a:cxn ang="0">
                <a:pos x="4" y="48"/>
              </a:cxn>
              <a:cxn ang="0">
                <a:pos x="4" y="15"/>
              </a:cxn>
              <a:cxn ang="0">
                <a:pos x="0" y="8"/>
              </a:cxn>
              <a:cxn ang="0">
                <a:pos x="7" y="0"/>
              </a:cxn>
              <a:cxn ang="0">
                <a:pos x="15" y="8"/>
              </a:cxn>
              <a:cxn ang="0">
                <a:pos x="11" y="15"/>
              </a:cxn>
              <a:cxn ang="0">
                <a:pos x="11" y="35"/>
              </a:cxn>
              <a:cxn ang="0">
                <a:pos x="18" y="33"/>
              </a:cxn>
              <a:cxn ang="0">
                <a:pos x="29" y="20"/>
              </a:cxn>
              <a:cxn ang="0">
                <a:pos x="25" y="13"/>
              </a:cxn>
              <a:cxn ang="0">
                <a:pos x="33" y="6"/>
              </a:cxn>
              <a:cxn ang="0">
                <a:pos x="41" y="13"/>
              </a:cxn>
              <a:cxn ang="0">
                <a:pos x="37" y="20"/>
              </a:cxn>
              <a:cxn ang="0">
                <a:pos x="7" y="4"/>
              </a:cxn>
              <a:cxn ang="0">
                <a:pos x="4" y="8"/>
              </a:cxn>
              <a:cxn ang="0">
                <a:pos x="7" y="12"/>
              </a:cxn>
              <a:cxn ang="0">
                <a:pos x="11" y="8"/>
              </a:cxn>
              <a:cxn ang="0">
                <a:pos x="7" y="4"/>
              </a:cxn>
              <a:cxn ang="0">
                <a:pos x="7" y="51"/>
              </a:cxn>
              <a:cxn ang="0">
                <a:pos x="4" y="54"/>
              </a:cxn>
              <a:cxn ang="0">
                <a:pos x="7" y="58"/>
              </a:cxn>
              <a:cxn ang="0">
                <a:pos x="11" y="54"/>
              </a:cxn>
              <a:cxn ang="0">
                <a:pos x="7" y="51"/>
              </a:cxn>
              <a:cxn ang="0">
                <a:pos x="33" y="9"/>
              </a:cxn>
              <a:cxn ang="0">
                <a:pos x="29" y="13"/>
              </a:cxn>
              <a:cxn ang="0">
                <a:pos x="33" y="17"/>
              </a:cxn>
              <a:cxn ang="0">
                <a:pos x="37" y="13"/>
              </a:cxn>
              <a:cxn ang="0">
                <a:pos x="33" y="9"/>
              </a:cxn>
            </a:cxnLst>
            <a:rect l="0" t="0" r="r" b="b"/>
            <a:pathLst>
              <a:path w="41" h="62">
                <a:moveTo>
                  <a:pt x="37" y="20"/>
                </a:moveTo>
                <a:cubicBezTo>
                  <a:pt x="37" y="34"/>
                  <a:pt x="27" y="38"/>
                  <a:pt x="20" y="40"/>
                </a:cubicBezTo>
                <a:cubicBezTo>
                  <a:pt x="13" y="42"/>
                  <a:pt x="11" y="43"/>
                  <a:pt x="11" y="47"/>
                </a:cubicBezTo>
                <a:cubicBezTo>
                  <a:pt x="11" y="48"/>
                  <a:pt x="11" y="48"/>
                  <a:pt x="11" y="48"/>
                </a:cubicBezTo>
                <a:cubicBezTo>
                  <a:pt x="14" y="49"/>
                  <a:pt x="15" y="52"/>
                  <a:pt x="15" y="54"/>
                </a:cubicBezTo>
                <a:cubicBezTo>
                  <a:pt x="15" y="59"/>
                  <a:pt x="12" y="62"/>
                  <a:pt x="7" y="62"/>
                </a:cubicBezTo>
                <a:cubicBezTo>
                  <a:pt x="3" y="62"/>
                  <a:pt x="0" y="59"/>
                  <a:pt x="0" y="54"/>
                </a:cubicBezTo>
                <a:cubicBezTo>
                  <a:pt x="0" y="52"/>
                  <a:pt x="1" y="49"/>
                  <a:pt x="4" y="48"/>
                </a:cubicBezTo>
                <a:cubicBezTo>
                  <a:pt x="4" y="15"/>
                  <a:pt x="4" y="15"/>
                  <a:pt x="4" y="15"/>
                </a:cubicBezTo>
                <a:cubicBezTo>
                  <a:pt x="1" y="14"/>
                  <a:pt x="0" y="11"/>
                  <a:pt x="0" y="8"/>
                </a:cubicBezTo>
                <a:cubicBezTo>
                  <a:pt x="0" y="4"/>
                  <a:pt x="3" y="0"/>
                  <a:pt x="7" y="0"/>
                </a:cubicBezTo>
                <a:cubicBezTo>
                  <a:pt x="12" y="0"/>
                  <a:pt x="15" y="4"/>
                  <a:pt x="15" y="8"/>
                </a:cubicBezTo>
                <a:cubicBezTo>
                  <a:pt x="15" y="11"/>
                  <a:pt x="14" y="14"/>
                  <a:pt x="11" y="15"/>
                </a:cubicBezTo>
                <a:cubicBezTo>
                  <a:pt x="11" y="35"/>
                  <a:pt x="11" y="35"/>
                  <a:pt x="11" y="35"/>
                </a:cubicBezTo>
                <a:cubicBezTo>
                  <a:pt x="13" y="34"/>
                  <a:pt x="16" y="33"/>
                  <a:pt x="18" y="33"/>
                </a:cubicBezTo>
                <a:cubicBezTo>
                  <a:pt x="25" y="30"/>
                  <a:pt x="29" y="28"/>
                  <a:pt x="29" y="20"/>
                </a:cubicBezTo>
                <a:cubicBezTo>
                  <a:pt x="27" y="19"/>
                  <a:pt x="25" y="16"/>
                  <a:pt x="25" y="13"/>
                </a:cubicBezTo>
                <a:cubicBezTo>
                  <a:pt x="25" y="9"/>
                  <a:pt x="29" y="6"/>
                  <a:pt x="33" y="6"/>
                </a:cubicBezTo>
                <a:cubicBezTo>
                  <a:pt x="37" y="6"/>
                  <a:pt x="41" y="9"/>
                  <a:pt x="41" y="13"/>
                </a:cubicBezTo>
                <a:cubicBezTo>
                  <a:pt x="41" y="16"/>
                  <a:pt x="39" y="19"/>
                  <a:pt x="37" y="20"/>
                </a:cubicBezTo>
                <a:close/>
                <a:moveTo>
                  <a:pt x="7" y="4"/>
                </a:moveTo>
                <a:cubicBezTo>
                  <a:pt x="5" y="4"/>
                  <a:pt x="4" y="6"/>
                  <a:pt x="4" y="8"/>
                </a:cubicBezTo>
                <a:cubicBezTo>
                  <a:pt x="4" y="10"/>
                  <a:pt x="5" y="12"/>
                  <a:pt x="7" y="12"/>
                </a:cubicBezTo>
                <a:cubicBezTo>
                  <a:pt x="10" y="12"/>
                  <a:pt x="11" y="10"/>
                  <a:pt x="11" y="8"/>
                </a:cubicBezTo>
                <a:cubicBezTo>
                  <a:pt x="11" y="6"/>
                  <a:pt x="10" y="4"/>
                  <a:pt x="7" y="4"/>
                </a:cubicBezTo>
                <a:close/>
                <a:moveTo>
                  <a:pt x="7" y="51"/>
                </a:moveTo>
                <a:cubicBezTo>
                  <a:pt x="5" y="51"/>
                  <a:pt x="4" y="52"/>
                  <a:pt x="4" y="54"/>
                </a:cubicBezTo>
                <a:cubicBezTo>
                  <a:pt x="4" y="57"/>
                  <a:pt x="5" y="58"/>
                  <a:pt x="7" y="58"/>
                </a:cubicBezTo>
                <a:cubicBezTo>
                  <a:pt x="10" y="58"/>
                  <a:pt x="11" y="57"/>
                  <a:pt x="11" y="54"/>
                </a:cubicBezTo>
                <a:cubicBezTo>
                  <a:pt x="11" y="52"/>
                  <a:pt x="10" y="51"/>
                  <a:pt x="7" y="51"/>
                </a:cubicBezTo>
                <a:close/>
                <a:moveTo>
                  <a:pt x="33" y="9"/>
                </a:moveTo>
                <a:cubicBezTo>
                  <a:pt x="31" y="9"/>
                  <a:pt x="29" y="11"/>
                  <a:pt x="29" y="13"/>
                </a:cubicBezTo>
                <a:cubicBezTo>
                  <a:pt x="29" y="15"/>
                  <a:pt x="31" y="17"/>
                  <a:pt x="33" y="17"/>
                </a:cubicBezTo>
                <a:cubicBezTo>
                  <a:pt x="35" y="17"/>
                  <a:pt x="37" y="15"/>
                  <a:pt x="37" y="13"/>
                </a:cubicBezTo>
                <a:cubicBezTo>
                  <a:pt x="37" y="11"/>
                  <a:pt x="35" y="9"/>
                  <a:pt x="33"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1" name="Freeform 118"/>
          <p:cNvSpPr>
            <a:spLocks noEditPoints="1"/>
          </p:cNvSpPr>
          <p:nvPr/>
        </p:nvSpPr>
        <p:spPr bwMode="auto">
          <a:xfrm>
            <a:off x="8818707" y="2176447"/>
            <a:ext cx="315384" cy="306917"/>
          </a:xfrm>
          <a:custGeom>
            <a:avLst/>
            <a:gdLst/>
            <a:ahLst/>
            <a:cxnLst>
              <a:cxn ang="0">
                <a:pos x="53" y="58"/>
              </a:cxn>
              <a:cxn ang="0">
                <a:pos x="31" y="67"/>
              </a:cxn>
              <a:cxn ang="0">
                <a:pos x="0" y="36"/>
              </a:cxn>
              <a:cxn ang="0">
                <a:pos x="31" y="5"/>
              </a:cxn>
              <a:cxn ang="0">
                <a:pos x="31" y="36"/>
              </a:cxn>
              <a:cxn ang="0">
                <a:pos x="53" y="58"/>
              </a:cxn>
              <a:cxn ang="0">
                <a:pos x="36" y="31"/>
              </a:cxn>
              <a:cxn ang="0">
                <a:pos x="36" y="0"/>
              </a:cxn>
              <a:cxn ang="0">
                <a:pos x="67" y="31"/>
              </a:cxn>
              <a:cxn ang="0">
                <a:pos x="36" y="31"/>
              </a:cxn>
              <a:cxn ang="0">
                <a:pos x="69" y="36"/>
              </a:cxn>
              <a:cxn ang="0">
                <a:pos x="60" y="58"/>
              </a:cxn>
              <a:cxn ang="0">
                <a:pos x="38" y="36"/>
              </a:cxn>
              <a:cxn ang="0">
                <a:pos x="69" y="36"/>
              </a:cxn>
            </a:cxnLst>
            <a:rect l="0" t="0" r="r" b="b"/>
            <a:pathLst>
              <a:path w="69" h="67">
                <a:moveTo>
                  <a:pt x="53" y="58"/>
                </a:moveTo>
                <a:cubicBezTo>
                  <a:pt x="47" y="64"/>
                  <a:pt x="39" y="67"/>
                  <a:pt x="31" y="67"/>
                </a:cubicBezTo>
                <a:cubicBezTo>
                  <a:pt x="14" y="67"/>
                  <a:pt x="0" y="53"/>
                  <a:pt x="0" y="36"/>
                </a:cubicBezTo>
                <a:cubicBezTo>
                  <a:pt x="0" y="19"/>
                  <a:pt x="14" y="5"/>
                  <a:pt x="31" y="5"/>
                </a:cubicBezTo>
                <a:cubicBezTo>
                  <a:pt x="31" y="36"/>
                  <a:pt x="31" y="36"/>
                  <a:pt x="31" y="36"/>
                </a:cubicBezTo>
                <a:lnTo>
                  <a:pt x="53" y="58"/>
                </a:lnTo>
                <a:close/>
                <a:moveTo>
                  <a:pt x="36" y="31"/>
                </a:moveTo>
                <a:cubicBezTo>
                  <a:pt x="36" y="0"/>
                  <a:pt x="36" y="0"/>
                  <a:pt x="36" y="0"/>
                </a:cubicBezTo>
                <a:cubicBezTo>
                  <a:pt x="53" y="0"/>
                  <a:pt x="67" y="14"/>
                  <a:pt x="67" y="31"/>
                </a:cubicBezTo>
                <a:lnTo>
                  <a:pt x="36" y="31"/>
                </a:lnTo>
                <a:close/>
                <a:moveTo>
                  <a:pt x="69" y="36"/>
                </a:moveTo>
                <a:cubicBezTo>
                  <a:pt x="69" y="45"/>
                  <a:pt x="66" y="53"/>
                  <a:pt x="60" y="58"/>
                </a:cubicBezTo>
                <a:cubicBezTo>
                  <a:pt x="38" y="36"/>
                  <a:pt x="38" y="36"/>
                  <a:pt x="38" y="36"/>
                </a:cubicBezTo>
                <a:lnTo>
                  <a:pt x="69" y="36"/>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2" name="Freeform 13"/>
          <p:cNvSpPr>
            <a:spLocks noEditPoints="1"/>
          </p:cNvSpPr>
          <p:nvPr/>
        </p:nvSpPr>
        <p:spPr bwMode="auto">
          <a:xfrm rot="905060">
            <a:off x="10742757" y="3730080"/>
            <a:ext cx="279400" cy="279400"/>
          </a:xfrm>
          <a:custGeom>
            <a:avLst/>
            <a:gdLst/>
            <a:ahLst/>
            <a:cxnLst>
              <a:cxn ang="0">
                <a:pos x="60" y="40"/>
              </a:cxn>
              <a:cxn ang="0">
                <a:pos x="40" y="60"/>
              </a:cxn>
              <a:cxn ang="0">
                <a:pos x="36" y="61"/>
              </a:cxn>
              <a:cxn ang="0">
                <a:pos x="33" y="60"/>
              </a:cxn>
              <a:cxn ang="0">
                <a:pos x="4" y="31"/>
              </a:cxn>
              <a:cxn ang="0">
                <a:pos x="0" y="22"/>
              </a:cxn>
              <a:cxn ang="0">
                <a:pos x="0" y="6"/>
              </a:cxn>
              <a:cxn ang="0">
                <a:pos x="6" y="0"/>
              </a:cxn>
              <a:cxn ang="0">
                <a:pos x="22" y="0"/>
              </a:cxn>
              <a:cxn ang="0">
                <a:pos x="31" y="4"/>
              </a:cxn>
              <a:cxn ang="0">
                <a:pos x="60" y="33"/>
              </a:cxn>
              <a:cxn ang="0">
                <a:pos x="61" y="36"/>
              </a:cxn>
              <a:cxn ang="0">
                <a:pos x="60" y="40"/>
              </a:cxn>
              <a:cxn ang="0">
                <a:pos x="13" y="8"/>
              </a:cxn>
              <a:cxn ang="0">
                <a:pos x="8" y="13"/>
              </a:cxn>
              <a:cxn ang="0">
                <a:pos x="13" y="18"/>
              </a:cxn>
              <a:cxn ang="0">
                <a:pos x="18" y="13"/>
              </a:cxn>
              <a:cxn ang="0">
                <a:pos x="13" y="8"/>
              </a:cxn>
            </a:cxnLst>
            <a:rect l="0" t="0" r="r" b="b"/>
            <a:pathLst>
              <a:path w="61" h="61">
                <a:moveTo>
                  <a:pt x="60" y="40"/>
                </a:moveTo>
                <a:cubicBezTo>
                  <a:pt x="40" y="60"/>
                  <a:pt x="40" y="60"/>
                  <a:pt x="40" y="60"/>
                </a:cubicBezTo>
                <a:cubicBezTo>
                  <a:pt x="39" y="61"/>
                  <a:pt x="38" y="61"/>
                  <a:pt x="36" y="61"/>
                </a:cubicBezTo>
                <a:cubicBezTo>
                  <a:pt x="35" y="61"/>
                  <a:pt x="34" y="61"/>
                  <a:pt x="33" y="60"/>
                </a:cubicBezTo>
                <a:cubicBezTo>
                  <a:pt x="4" y="31"/>
                  <a:pt x="4" y="31"/>
                  <a:pt x="4" y="31"/>
                </a:cubicBezTo>
                <a:cubicBezTo>
                  <a:pt x="2" y="29"/>
                  <a:pt x="0" y="25"/>
                  <a:pt x="0" y="22"/>
                </a:cubicBezTo>
                <a:cubicBezTo>
                  <a:pt x="0" y="6"/>
                  <a:pt x="0" y="6"/>
                  <a:pt x="0" y="6"/>
                </a:cubicBezTo>
                <a:cubicBezTo>
                  <a:pt x="0" y="3"/>
                  <a:pt x="3" y="0"/>
                  <a:pt x="6" y="0"/>
                </a:cubicBezTo>
                <a:cubicBezTo>
                  <a:pt x="22" y="0"/>
                  <a:pt x="22" y="0"/>
                  <a:pt x="22" y="0"/>
                </a:cubicBezTo>
                <a:cubicBezTo>
                  <a:pt x="25" y="0"/>
                  <a:pt x="29" y="2"/>
                  <a:pt x="31" y="4"/>
                </a:cubicBezTo>
                <a:cubicBezTo>
                  <a:pt x="60" y="33"/>
                  <a:pt x="60" y="33"/>
                  <a:pt x="60" y="33"/>
                </a:cubicBezTo>
                <a:cubicBezTo>
                  <a:pt x="61" y="34"/>
                  <a:pt x="61" y="35"/>
                  <a:pt x="61" y="36"/>
                </a:cubicBezTo>
                <a:cubicBezTo>
                  <a:pt x="61" y="38"/>
                  <a:pt x="61" y="39"/>
                  <a:pt x="60" y="40"/>
                </a:cubicBezTo>
                <a:close/>
                <a:moveTo>
                  <a:pt x="13" y="8"/>
                </a:moveTo>
                <a:cubicBezTo>
                  <a:pt x="10" y="8"/>
                  <a:pt x="8" y="10"/>
                  <a:pt x="8" y="13"/>
                </a:cubicBezTo>
                <a:cubicBezTo>
                  <a:pt x="8" y="16"/>
                  <a:pt x="10" y="18"/>
                  <a:pt x="13" y="18"/>
                </a:cubicBezTo>
                <a:cubicBezTo>
                  <a:pt x="16" y="18"/>
                  <a:pt x="18" y="16"/>
                  <a:pt x="18" y="13"/>
                </a:cubicBezTo>
                <a:cubicBezTo>
                  <a:pt x="18" y="10"/>
                  <a:pt x="16" y="8"/>
                  <a:pt x="13" y="8"/>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3" name="Freeform 57"/>
          <p:cNvSpPr>
            <a:spLocks noEditPoints="1"/>
          </p:cNvSpPr>
          <p:nvPr/>
        </p:nvSpPr>
        <p:spPr bwMode="auto">
          <a:xfrm rot="19923664">
            <a:off x="9697379" y="2099515"/>
            <a:ext cx="298451" cy="264584"/>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grpSp>
        <p:nvGrpSpPr>
          <p:cNvPr id="54" name="Group 177"/>
          <p:cNvGrpSpPr/>
          <p:nvPr/>
        </p:nvGrpSpPr>
        <p:grpSpPr>
          <a:xfrm>
            <a:off x="9045191" y="3584031"/>
            <a:ext cx="1710267" cy="1866900"/>
            <a:chOff x="6783893" y="2688023"/>
            <a:chExt cx="1282700" cy="1400175"/>
          </a:xfrm>
        </p:grpSpPr>
        <p:sp>
          <p:nvSpPr>
            <p:cNvPr id="55" name="Freeform 109"/>
            <p:cNvSpPr/>
            <p:nvPr/>
          </p:nvSpPr>
          <p:spPr bwMode="auto">
            <a:xfrm>
              <a:off x="7182355" y="3343660"/>
              <a:ext cx="884238" cy="744538"/>
            </a:xfrm>
            <a:custGeom>
              <a:avLst/>
              <a:gdLst/>
              <a:ahLst/>
              <a:cxnLst>
                <a:cxn ang="0">
                  <a:pos x="557" y="0"/>
                </a:cxn>
                <a:cxn ang="0">
                  <a:pos x="441" y="296"/>
                </a:cxn>
                <a:cxn ang="0">
                  <a:pos x="0" y="469"/>
                </a:cxn>
                <a:cxn ang="0">
                  <a:pos x="118" y="170"/>
                </a:cxn>
                <a:cxn ang="0">
                  <a:pos x="557" y="0"/>
                </a:cxn>
              </a:cxnLst>
              <a:rect l="0" t="0" r="r" b="b"/>
              <a:pathLst>
                <a:path w="557" h="469">
                  <a:moveTo>
                    <a:pt x="557" y="0"/>
                  </a:moveTo>
                  <a:lnTo>
                    <a:pt x="441" y="296"/>
                  </a:lnTo>
                  <a:lnTo>
                    <a:pt x="0" y="469"/>
                  </a:lnTo>
                  <a:lnTo>
                    <a:pt x="118" y="170"/>
                  </a:lnTo>
                  <a:lnTo>
                    <a:pt x="557" y="0"/>
                  </a:lnTo>
                  <a:close/>
                </a:path>
              </a:pathLst>
            </a:custGeom>
            <a:solidFill>
              <a:schemeClr val="accent2">
                <a:lumMod val="50000"/>
              </a:schemeClr>
            </a:solidFill>
            <a:ln w="9525">
              <a:noFill/>
              <a:round/>
            </a:ln>
          </p:spPr>
          <p:txBody>
            <a:bodyPr vert="horz" wrap="square" lIns="121920" tIns="60960" rIns="121920" bIns="60960" numCol="1" anchor="t" anchorCtr="0" compatLnSpc="1"/>
            <a:lstStyle/>
            <a:p>
              <a:endParaRPr lang="en-US" sz="2400"/>
            </a:p>
          </p:txBody>
        </p:sp>
        <p:sp>
          <p:nvSpPr>
            <p:cNvPr id="56" name="Freeform 110"/>
            <p:cNvSpPr/>
            <p:nvPr/>
          </p:nvSpPr>
          <p:spPr bwMode="auto">
            <a:xfrm>
              <a:off x="6783893" y="2905510"/>
              <a:ext cx="585788" cy="1182688"/>
            </a:xfrm>
            <a:custGeom>
              <a:avLst/>
              <a:gdLst/>
              <a:ahLst/>
              <a:cxnLst>
                <a:cxn ang="0">
                  <a:pos x="369" y="446"/>
                </a:cxn>
                <a:cxn ang="0">
                  <a:pos x="251" y="745"/>
                </a:cxn>
                <a:cxn ang="0">
                  <a:pos x="0" y="297"/>
                </a:cxn>
                <a:cxn ang="0">
                  <a:pos x="118" y="0"/>
                </a:cxn>
                <a:cxn ang="0">
                  <a:pos x="369" y="446"/>
                </a:cxn>
              </a:cxnLst>
              <a:rect l="0" t="0" r="r" b="b"/>
              <a:pathLst>
                <a:path w="369" h="745">
                  <a:moveTo>
                    <a:pt x="369" y="446"/>
                  </a:moveTo>
                  <a:lnTo>
                    <a:pt x="251" y="745"/>
                  </a:lnTo>
                  <a:lnTo>
                    <a:pt x="0" y="297"/>
                  </a:lnTo>
                  <a:lnTo>
                    <a:pt x="118" y="0"/>
                  </a:lnTo>
                  <a:lnTo>
                    <a:pt x="369" y="446"/>
                  </a:lnTo>
                  <a:close/>
                </a:path>
              </a:pathLst>
            </a:custGeom>
            <a:solidFill>
              <a:schemeClr val="accent2">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57" name="Freeform 111"/>
            <p:cNvSpPr/>
            <p:nvPr/>
          </p:nvSpPr>
          <p:spPr bwMode="auto">
            <a:xfrm>
              <a:off x="6971218" y="2688023"/>
              <a:ext cx="1095375" cy="925513"/>
            </a:xfrm>
            <a:custGeom>
              <a:avLst/>
              <a:gdLst/>
              <a:ahLst/>
              <a:cxnLst>
                <a:cxn ang="0">
                  <a:pos x="0" y="58"/>
                </a:cxn>
                <a:cxn ang="0">
                  <a:pos x="94" y="28"/>
                </a:cxn>
                <a:cxn ang="0">
                  <a:pos x="183" y="0"/>
                </a:cxn>
                <a:cxn ang="0">
                  <a:pos x="236" y="85"/>
                </a:cxn>
                <a:cxn ang="0">
                  <a:pos x="291" y="174"/>
                </a:cxn>
                <a:cxn ang="0">
                  <a:pos x="202" y="209"/>
                </a:cxn>
                <a:cxn ang="0">
                  <a:pos x="106" y="246"/>
                </a:cxn>
                <a:cxn ang="0">
                  <a:pos x="51" y="150"/>
                </a:cxn>
                <a:cxn ang="0">
                  <a:pos x="0" y="58"/>
                </a:cxn>
              </a:cxnLst>
              <a:rect l="0" t="0" r="r" b="b"/>
              <a:pathLst>
                <a:path w="291" h="246">
                  <a:moveTo>
                    <a:pt x="0" y="58"/>
                  </a:moveTo>
                  <a:cubicBezTo>
                    <a:pt x="32" y="48"/>
                    <a:pt x="63" y="38"/>
                    <a:pt x="94" y="28"/>
                  </a:cubicBezTo>
                  <a:cubicBezTo>
                    <a:pt x="124" y="19"/>
                    <a:pt x="154" y="10"/>
                    <a:pt x="183" y="0"/>
                  </a:cubicBezTo>
                  <a:cubicBezTo>
                    <a:pt x="200" y="28"/>
                    <a:pt x="218" y="56"/>
                    <a:pt x="236" y="85"/>
                  </a:cubicBezTo>
                  <a:cubicBezTo>
                    <a:pt x="254" y="114"/>
                    <a:pt x="273" y="144"/>
                    <a:pt x="291" y="174"/>
                  </a:cubicBezTo>
                  <a:cubicBezTo>
                    <a:pt x="262" y="185"/>
                    <a:pt x="232" y="197"/>
                    <a:pt x="202" y="209"/>
                  </a:cubicBezTo>
                  <a:cubicBezTo>
                    <a:pt x="170" y="221"/>
                    <a:pt x="138" y="234"/>
                    <a:pt x="106" y="246"/>
                  </a:cubicBezTo>
                  <a:cubicBezTo>
                    <a:pt x="87" y="214"/>
                    <a:pt x="69" y="182"/>
                    <a:pt x="51" y="150"/>
                  </a:cubicBezTo>
                  <a:cubicBezTo>
                    <a:pt x="34" y="119"/>
                    <a:pt x="17" y="88"/>
                    <a:pt x="0" y="58"/>
                  </a:cubicBezTo>
                  <a:close/>
                </a:path>
              </a:pathLst>
            </a:custGeom>
            <a:solidFill>
              <a:schemeClr val="accent2"/>
            </a:solidFill>
            <a:ln w="9525">
              <a:noFill/>
              <a:round/>
            </a:ln>
          </p:spPr>
          <p:txBody>
            <a:bodyPr vert="horz" wrap="square" lIns="121920" tIns="60960" rIns="121920" bIns="60960" numCol="1" anchor="t" anchorCtr="0" compatLnSpc="1"/>
            <a:lstStyle/>
            <a:p>
              <a:endParaRPr lang="en-US" sz="2400"/>
            </a:p>
          </p:txBody>
        </p:sp>
      </p:grpSp>
      <p:grpSp>
        <p:nvGrpSpPr>
          <p:cNvPr id="58" name="Group 176"/>
          <p:cNvGrpSpPr/>
          <p:nvPr/>
        </p:nvGrpSpPr>
        <p:grpSpPr>
          <a:xfrm>
            <a:off x="8145608" y="3939631"/>
            <a:ext cx="1401233" cy="1621367"/>
            <a:chOff x="6109205" y="2954723"/>
            <a:chExt cx="1050925" cy="1216025"/>
          </a:xfrm>
        </p:grpSpPr>
        <p:sp>
          <p:nvSpPr>
            <p:cNvPr id="59" name="Freeform 119"/>
            <p:cNvSpPr/>
            <p:nvPr/>
          </p:nvSpPr>
          <p:spPr bwMode="auto">
            <a:xfrm>
              <a:off x="6388605" y="3470660"/>
              <a:ext cx="771525" cy="700088"/>
            </a:xfrm>
            <a:custGeom>
              <a:avLst/>
              <a:gdLst/>
              <a:ahLst/>
              <a:cxnLst>
                <a:cxn ang="0">
                  <a:pos x="486" y="0"/>
                </a:cxn>
                <a:cxn ang="0">
                  <a:pos x="367" y="297"/>
                </a:cxn>
                <a:cxn ang="0">
                  <a:pos x="0" y="441"/>
                </a:cxn>
                <a:cxn ang="0">
                  <a:pos x="116" y="145"/>
                </a:cxn>
                <a:cxn ang="0">
                  <a:pos x="486" y="0"/>
                </a:cxn>
              </a:cxnLst>
              <a:rect l="0" t="0" r="r" b="b"/>
              <a:pathLst>
                <a:path w="486" h="441">
                  <a:moveTo>
                    <a:pt x="486" y="0"/>
                  </a:moveTo>
                  <a:lnTo>
                    <a:pt x="367" y="297"/>
                  </a:lnTo>
                  <a:lnTo>
                    <a:pt x="0" y="441"/>
                  </a:lnTo>
                  <a:lnTo>
                    <a:pt x="116" y="145"/>
                  </a:lnTo>
                  <a:lnTo>
                    <a:pt x="486" y="0"/>
                  </a:lnTo>
                  <a:close/>
                </a:path>
              </a:pathLst>
            </a:custGeom>
            <a:solidFill>
              <a:schemeClr val="accent5">
                <a:lumMod val="50000"/>
              </a:schemeClr>
            </a:solidFill>
            <a:ln w="9525">
              <a:noFill/>
              <a:round/>
            </a:ln>
          </p:spPr>
          <p:txBody>
            <a:bodyPr vert="horz" wrap="square" lIns="121920" tIns="60960" rIns="121920" bIns="60960" numCol="1" anchor="t" anchorCtr="0" compatLnSpc="1"/>
            <a:lstStyle/>
            <a:p>
              <a:endParaRPr lang="en-US" sz="2400"/>
            </a:p>
          </p:txBody>
        </p:sp>
        <p:sp>
          <p:nvSpPr>
            <p:cNvPr id="60" name="Freeform 120"/>
            <p:cNvSpPr/>
            <p:nvPr/>
          </p:nvSpPr>
          <p:spPr bwMode="auto">
            <a:xfrm>
              <a:off x="6109205" y="3132523"/>
              <a:ext cx="466725" cy="1038225"/>
            </a:xfrm>
            <a:custGeom>
              <a:avLst/>
              <a:gdLst/>
              <a:ahLst/>
              <a:cxnLst>
                <a:cxn ang="0">
                  <a:pos x="294" y="358"/>
                </a:cxn>
                <a:cxn ang="0">
                  <a:pos x="176" y="654"/>
                </a:cxn>
                <a:cxn ang="0">
                  <a:pos x="0" y="299"/>
                </a:cxn>
                <a:cxn ang="0">
                  <a:pos x="119" y="0"/>
                </a:cxn>
                <a:cxn ang="0">
                  <a:pos x="294" y="358"/>
                </a:cxn>
              </a:cxnLst>
              <a:rect l="0" t="0" r="r" b="b"/>
              <a:pathLst>
                <a:path w="294" h="654">
                  <a:moveTo>
                    <a:pt x="294" y="358"/>
                  </a:moveTo>
                  <a:lnTo>
                    <a:pt x="176" y="654"/>
                  </a:lnTo>
                  <a:lnTo>
                    <a:pt x="0" y="299"/>
                  </a:lnTo>
                  <a:lnTo>
                    <a:pt x="119" y="0"/>
                  </a:lnTo>
                  <a:lnTo>
                    <a:pt x="294" y="358"/>
                  </a:lnTo>
                  <a:close/>
                </a:path>
              </a:pathLst>
            </a:custGeom>
            <a:solidFill>
              <a:schemeClr val="accent5">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61" name="Freeform 121"/>
            <p:cNvSpPr/>
            <p:nvPr/>
          </p:nvSpPr>
          <p:spPr bwMode="auto">
            <a:xfrm>
              <a:off x="6291768" y="2954723"/>
              <a:ext cx="865188" cy="749300"/>
            </a:xfrm>
            <a:custGeom>
              <a:avLst/>
              <a:gdLst/>
              <a:ahLst/>
              <a:cxnLst>
                <a:cxn ang="0">
                  <a:pos x="0" y="48"/>
                </a:cxn>
                <a:cxn ang="0">
                  <a:pos x="79" y="23"/>
                </a:cxn>
                <a:cxn ang="0">
                  <a:pos x="154" y="0"/>
                </a:cxn>
                <a:cxn ang="0">
                  <a:pos x="191" y="67"/>
                </a:cxn>
                <a:cxn ang="0">
                  <a:pos x="230" y="138"/>
                </a:cxn>
                <a:cxn ang="0">
                  <a:pos x="155" y="167"/>
                </a:cxn>
                <a:cxn ang="0">
                  <a:pos x="74" y="199"/>
                </a:cxn>
                <a:cxn ang="0">
                  <a:pos x="36" y="122"/>
                </a:cxn>
                <a:cxn ang="0">
                  <a:pos x="0" y="48"/>
                </a:cxn>
              </a:cxnLst>
              <a:rect l="0" t="0" r="r" b="b"/>
              <a:pathLst>
                <a:path w="230" h="199">
                  <a:moveTo>
                    <a:pt x="0" y="48"/>
                  </a:moveTo>
                  <a:cubicBezTo>
                    <a:pt x="27" y="40"/>
                    <a:pt x="53" y="31"/>
                    <a:pt x="79" y="23"/>
                  </a:cubicBezTo>
                  <a:cubicBezTo>
                    <a:pt x="105" y="15"/>
                    <a:pt x="129" y="7"/>
                    <a:pt x="154" y="0"/>
                  </a:cubicBezTo>
                  <a:cubicBezTo>
                    <a:pt x="166" y="22"/>
                    <a:pt x="178" y="44"/>
                    <a:pt x="191" y="67"/>
                  </a:cubicBezTo>
                  <a:cubicBezTo>
                    <a:pt x="204" y="90"/>
                    <a:pt x="217" y="114"/>
                    <a:pt x="230" y="138"/>
                  </a:cubicBezTo>
                  <a:cubicBezTo>
                    <a:pt x="206" y="147"/>
                    <a:pt x="180" y="157"/>
                    <a:pt x="155" y="167"/>
                  </a:cubicBezTo>
                  <a:cubicBezTo>
                    <a:pt x="128" y="178"/>
                    <a:pt x="101" y="188"/>
                    <a:pt x="74" y="199"/>
                  </a:cubicBezTo>
                  <a:cubicBezTo>
                    <a:pt x="61" y="173"/>
                    <a:pt x="48" y="147"/>
                    <a:pt x="36" y="122"/>
                  </a:cubicBezTo>
                  <a:cubicBezTo>
                    <a:pt x="24" y="97"/>
                    <a:pt x="12" y="72"/>
                    <a:pt x="0" y="48"/>
                  </a:cubicBezTo>
                  <a:close/>
                </a:path>
              </a:pathLst>
            </a:custGeom>
            <a:solidFill>
              <a:schemeClr val="accent5"/>
            </a:solidFill>
            <a:ln w="9525">
              <a:noFill/>
              <a:round/>
            </a:ln>
          </p:spPr>
          <p:txBody>
            <a:bodyPr vert="horz" wrap="square" lIns="121920" tIns="60960" rIns="121920" bIns="60960" numCol="1" anchor="t" anchorCtr="0" compatLnSpc="1"/>
            <a:lstStyle/>
            <a:p>
              <a:endParaRPr lang="en-US" sz="2400"/>
            </a:p>
          </p:txBody>
        </p:sp>
      </p:grpSp>
      <p:sp>
        <p:nvSpPr>
          <p:cNvPr id="62" name="Freeform 229"/>
          <p:cNvSpPr>
            <a:spLocks noEditPoints="1"/>
          </p:cNvSpPr>
          <p:nvPr/>
        </p:nvSpPr>
        <p:spPr bwMode="auto">
          <a:xfrm rot="20043309">
            <a:off x="8760574" y="4195617"/>
            <a:ext cx="463961" cy="467116"/>
          </a:xfrm>
          <a:custGeom>
            <a:avLst/>
            <a:gdLst/>
            <a:ahLst/>
            <a:cxnLst>
              <a:cxn ang="0">
                <a:pos x="68" y="64"/>
              </a:cxn>
              <a:cxn ang="0">
                <a:pos x="65" y="68"/>
              </a:cxn>
              <a:cxn ang="0">
                <a:pos x="28" y="68"/>
              </a:cxn>
              <a:cxn ang="0">
                <a:pos x="25" y="64"/>
              </a:cxn>
              <a:cxn ang="0">
                <a:pos x="25" y="58"/>
              </a:cxn>
              <a:cxn ang="0">
                <a:pos x="4" y="58"/>
              </a:cxn>
              <a:cxn ang="0">
                <a:pos x="0" y="54"/>
              </a:cxn>
              <a:cxn ang="0">
                <a:pos x="0" y="3"/>
              </a:cxn>
              <a:cxn ang="0">
                <a:pos x="4" y="0"/>
              </a:cxn>
              <a:cxn ang="0">
                <a:pos x="45" y="0"/>
              </a:cxn>
              <a:cxn ang="0">
                <a:pos x="49" y="3"/>
              </a:cxn>
              <a:cxn ang="0">
                <a:pos x="49" y="16"/>
              </a:cxn>
              <a:cxn ang="0">
                <a:pos x="50" y="17"/>
              </a:cxn>
              <a:cxn ang="0">
                <a:pos x="66" y="32"/>
              </a:cxn>
              <a:cxn ang="0">
                <a:pos x="68" y="39"/>
              </a:cxn>
              <a:cxn ang="0">
                <a:pos x="68" y="64"/>
              </a:cxn>
              <a:cxn ang="0">
                <a:pos x="39" y="6"/>
              </a:cxn>
              <a:cxn ang="0">
                <a:pos x="38" y="5"/>
              </a:cxn>
              <a:cxn ang="0">
                <a:pos x="11" y="5"/>
              </a:cxn>
              <a:cxn ang="0">
                <a:pos x="10" y="6"/>
              </a:cxn>
              <a:cxn ang="0">
                <a:pos x="10" y="8"/>
              </a:cxn>
              <a:cxn ang="0">
                <a:pos x="11" y="9"/>
              </a:cxn>
              <a:cxn ang="0">
                <a:pos x="38" y="9"/>
              </a:cxn>
              <a:cxn ang="0">
                <a:pos x="39" y="8"/>
              </a:cxn>
              <a:cxn ang="0">
                <a:pos x="39" y="6"/>
              </a:cxn>
              <a:cxn ang="0">
                <a:pos x="64" y="63"/>
              </a:cxn>
              <a:cxn ang="0">
                <a:pos x="64" y="39"/>
              </a:cxn>
              <a:cxn ang="0">
                <a:pos x="48" y="39"/>
              </a:cxn>
              <a:cxn ang="0">
                <a:pos x="44" y="35"/>
              </a:cxn>
              <a:cxn ang="0">
                <a:pos x="44" y="19"/>
              </a:cxn>
              <a:cxn ang="0">
                <a:pos x="30" y="19"/>
              </a:cxn>
              <a:cxn ang="0">
                <a:pos x="30" y="63"/>
              </a:cxn>
              <a:cxn ang="0">
                <a:pos x="64" y="63"/>
              </a:cxn>
              <a:cxn ang="0">
                <a:pos x="60" y="34"/>
              </a:cxn>
              <a:cxn ang="0">
                <a:pos x="49" y="22"/>
              </a:cxn>
              <a:cxn ang="0">
                <a:pos x="49" y="34"/>
              </a:cxn>
              <a:cxn ang="0">
                <a:pos x="60" y="34"/>
              </a:cxn>
            </a:cxnLst>
            <a:rect l="0" t="0" r="r" b="b"/>
            <a:pathLst>
              <a:path w="68" h="68">
                <a:moveTo>
                  <a:pt x="68" y="64"/>
                </a:moveTo>
                <a:cubicBezTo>
                  <a:pt x="68" y="66"/>
                  <a:pt x="67" y="68"/>
                  <a:pt x="65" y="68"/>
                </a:cubicBezTo>
                <a:cubicBezTo>
                  <a:pt x="28" y="68"/>
                  <a:pt x="28" y="68"/>
                  <a:pt x="28" y="68"/>
                </a:cubicBezTo>
                <a:cubicBezTo>
                  <a:pt x="26" y="68"/>
                  <a:pt x="25" y="66"/>
                  <a:pt x="25" y="64"/>
                </a:cubicBezTo>
                <a:cubicBezTo>
                  <a:pt x="25" y="58"/>
                  <a:pt x="25" y="58"/>
                  <a:pt x="25" y="58"/>
                </a:cubicBezTo>
                <a:cubicBezTo>
                  <a:pt x="4" y="58"/>
                  <a:pt x="4" y="58"/>
                  <a:pt x="4" y="58"/>
                </a:cubicBezTo>
                <a:cubicBezTo>
                  <a:pt x="2" y="58"/>
                  <a:pt x="0" y="56"/>
                  <a:pt x="0" y="54"/>
                </a:cubicBezTo>
                <a:cubicBezTo>
                  <a:pt x="0" y="3"/>
                  <a:pt x="0" y="3"/>
                  <a:pt x="0" y="3"/>
                </a:cubicBezTo>
                <a:cubicBezTo>
                  <a:pt x="0" y="1"/>
                  <a:pt x="2" y="0"/>
                  <a:pt x="4" y="0"/>
                </a:cubicBezTo>
                <a:cubicBezTo>
                  <a:pt x="45" y="0"/>
                  <a:pt x="45" y="0"/>
                  <a:pt x="45" y="0"/>
                </a:cubicBezTo>
                <a:cubicBezTo>
                  <a:pt x="47" y="0"/>
                  <a:pt x="49" y="1"/>
                  <a:pt x="49" y="3"/>
                </a:cubicBezTo>
                <a:cubicBezTo>
                  <a:pt x="49" y="16"/>
                  <a:pt x="49" y="16"/>
                  <a:pt x="49" y="16"/>
                </a:cubicBezTo>
                <a:cubicBezTo>
                  <a:pt x="50" y="16"/>
                  <a:pt x="50" y="16"/>
                  <a:pt x="50" y="17"/>
                </a:cubicBezTo>
                <a:cubicBezTo>
                  <a:pt x="66" y="32"/>
                  <a:pt x="66" y="32"/>
                  <a:pt x="66" y="32"/>
                </a:cubicBezTo>
                <a:cubicBezTo>
                  <a:pt x="67" y="34"/>
                  <a:pt x="68" y="37"/>
                  <a:pt x="68" y="39"/>
                </a:cubicBezTo>
                <a:lnTo>
                  <a:pt x="68" y="64"/>
                </a:lnTo>
                <a:close/>
                <a:moveTo>
                  <a:pt x="39" y="6"/>
                </a:moveTo>
                <a:cubicBezTo>
                  <a:pt x="39" y="5"/>
                  <a:pt x="39" y="5"/>
                  <a:pt x="38" y="5"/>
                </a:cubicBezTo>
                <a:cubicBezTo>
                  <a:pt x="11" y="5"/>
                  <a:pt x="11" y="5"/>
                  <a:pt x="11" y="5"/>
                </a:cubicBezTo>
                <a:cubicBezTo>
                  <a:pt x="11" y="5"/>
                  <a:pt x="10" y="5"/>
                  <a:pt x="10" y="6"/>
                </a:cubicBezTo>
                <a:cubicBezTo>
                  <a:pt x="10" y="8"/>
                  <a:pt x="10" y="8"/>
                  <a:pt x="10" y="8"/>
                </a:cubicBezTo>
                <a:cubicBezTo>
                  <a:pt x="10" y="9"/>
                  <a:pt x="11" y="9"/>
                  <a:pt x="11" y="9"/>
                </a:cubicBezTo>
                <a:cubicBezTo>
                  <a:pt x="38" y="9"/>
                  <a:pt x="38" y="9"/>
                  <a:pt x="38" y="9"/>
                </a:cubicBezTo>
                <a:cubicBezTo>
                  <a:pt x="39" y="9"/>
                  <a:pt x="39" y="9"/>
                  <a:pt x="39" y="8"/>
                </a:cubicBezTo>
                <a:lnTo>
                  <a:pt x="39" y="6"/>
                </a:lnTo>
                <a:close/>
                <a:moveTo>
                  <a:pt x="64" y="63"/>
                </a:moveTo>
                <a:cubicBezTo>
                  <a:pt x="64" y="39"/>
                  <a:pt x="64" y="39"/>
                  <a:pt x="64" y="39"/>
                </a:cubicBezTo>
                <a:cubicBezTo>
                  <a:pt x="48" y="39"/>
                  <a:pt x="48" y="39"/>
                  <a:pt x="48" y="39"/>
                </a:cubicBezTo>
                <a:cubicBezTo>
                  <a:pt x="46" y="39"/>
                  <a:pt x="44" y="37"/>
                  <a:pt x="44" y="35"/>
                </a:cubicBezTo>
                <a:cubicBezTo>
                  <a:pt x="44" y="19"/>
                  <a:pt x="44" y="19"/>
                  <a:pt x="44" y="19"/>
                </a:cubicBezTo>
                <a:cubicBezTo>
                  <a:pt x="30" y="19"/>
                  <a:pt x="30" y="19"/>
                  <a:pt x="30" y="19"/>
                </a:cubicBezTo>
                <a:cubicBezTo>
                  <a:pt x="30" y="63"/>
                  <a:pt x="30" y="63"/>
                  <a:pt x="30" y="63"/>
                </a:cubicBezTo>
                <a:lnTo>
                  <a:pt x="64" y="63"/>
                </a:lnTo>
                <a:close/>
                <a:moveTo>
                  <a:pt x="60" y="34"/>
                </a:moveTo>
                <a:cubicBezTo>
                  <a:pt x="49" y="22"/>
                  <a:pt x="49" y="22"/>
                  <a:pt x="49" y="22"/>
                </a:cubicBezTo>
                <a:cubicBezTo>
                  <a:pt x="49" y="34"/>
                  <a:pt x="49" y="34"/>
                  <a:pt x="49" y="34"/>
                </a:cubicBezTo>
                <a:lnTo>
                  <a:pt x="60" y="34"/>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63" name="Freeform 122"/>
          <p:cNvSpPr>
            <a:spLocks noEditPoints="1"/>
          </p:cNvSpPr>
          <p:nvPr/>
        </p:nvSpPr>
        <p:spPr bwMode="auto">
          <a:xfrm rot="20052358">
            <a:off x="9842499" y="3935704"/>
            <a:ext cx="357716" cy="514467"/>
          </a:xfrm>
          <a:custGeom>
            <a:avLst/>
            <a:gdLst/>
            <a:ahLst/>
            <a:cxnLst>
              <a:cxn ang="0">
                <a:pos x="41" y="29"/>
              </a:cxn>
              <a:cxn ang="0">
                <a:pos x="23" y="50"/>
              </a:cxn>
              <a:cxn ang="0">
                <a:pos x="23" y="55"/>
              </a:cxn>
              <a:cxn ang="0">
                <a:pos x="32" y="55"/>
              </a:cxn>
              <a:cxn ang="0">
                <a:pos x="34" y="57"/>
              </a:cxn>
              <a:cxn ang="0">
                <a:pos x="32" y="59"/>
              </a:cxn>
              <a:cxn ang="0">
                <a:pos x="9" y="59"/>
              </a:cxn>
              <a:cxn ang="0">
                <a:pos x="7" y="57"/>
              </a:cxn>
              <a:cxn ang="0">
                <a:pos x="9" y="55"/>
              </a:cxn>
              <a:cxn ang="0">
                <a:pos x="18" y="55"/>
              </a:cxn>
              <a:cxn ang="0">
                <a:pos x="18" y="50"/>
              </a:cxn>
              <a:cxn ang="0">
                <a:pos x="0" y="29"/>
              </a:cxn>
              <a:cxn ang="0">
                <a:pos x="0" y="25"/>
              </a:cxn>
              <a:cxn ang="0">
                <a:pos x="2" y="23"/>
              </a:cxn>
              <a:cxn ang="0">
                <a:pos x="4" y="25"/>
              </a:cxn>
              <a:cxn ang="0">
                <a:pos x="4" y="29"/>
              </a:cxn>
              <a:cxn ang="0">
                <a:pos x="20" y="45"/>
              </a:cxn>
              <a:cxn ang="0">
                <a:pos x="36" y="29"/>
              </a:cxn>
              <a:cxn ang="0">
                <a:pos x="36" y="25"/>
              </a:cxn>
              <a:cxn ang="0">
                <a:pos x="39" y="23"/>
              </a:cxn>
              <a:cxn ang="0">
                <a:pos x="41" y="25"/>
              </a:cxn>
              <a:cxn ang="0">
                <a:pos x="41" y="29"/>
              </a:cxn>
              <a:cxn ang="0">
                <a:pos x="32" y="29"/>
              </a:cxn>
              <a:cxn ang="0">
                <a:pos x="20" y="41"/>
              </a:cxn>
              <a:cxn ang="0">
                <a:pos x="9" y="29"/>
              </a:cxn>
              <a:cxn ang="0">
                <a:pos x="9" y="11"/>
              </a:cxn>
              <a:cxn ang="0">
                <a:pos x="20" y="0"/>
              </a:cxn>
              <a:cxn ang="0">
                <a:pos x="32" y="11"/>
              </a:cxn>
              <a:cxn ang="0">
                <a:pos x="32" y="29"/>
              </a:cxn>
            </a:cxnLst>
            <a:rect l="0" t="0" r="r" b="b"/>
            <a:pathLst>
              <a:path w="41" h="59">
                <a:moveTo>
                  <a:pt x="41" y="29"/>
                </a:moveTo>
                <a:cubicBezTo>
                  <a:pt x="41" y="40"/>
                  <a:pt x="33" y="49"/>
                  <a:pt x="23" y="50"/>
                </a:cubicBezTo>
                <a:cubicBezTo>
                  <a:pt x="23" y="55"/>
                  <a:pt x="23" y="55"/>
                  <a:pt x="23" y="55"/>
                </a:cubicBezTo>
                <a:cubicBezTo>
                  <a:pt x="32" y="55"/>
                  <a:pt x="32" y="55"/>
                  <a:pt x="32" y="55"/>
                </a:cubicBezTo>
                <a:cubicBezTo>
                  <a:pt x="33" y="55"/>
                  <a:pt x="34" y="56"/>
                  <a:pt x="34" y="57"/>
                </a:cubicBezTo>
                <a:cubicBezTo>
                  <a:pt x="34" y="58"/>
                  <a:pt x="33" y="59"/>
                  <a:pt x="32" y="59"/>
                </a:cubicBezTo>
                <a:cubicBezTo>
                  <a:pt x="9" y="59"/>
                  <a:pt x="9" y="59"/>
                  <a:pt x="9" y="59"/>
                </a:cubicBezTo>
                <a:cubicBezTo>
                  <a:pt x="8" y="59"/>
                  <a:pt x="7" y="58"/>
                  <a:pt x="7" y="57"/>
                </a:cubicBezTo>
                <a:cubicBezTo>
                  <a:pt x="7" y="56"/>
                  <a:pt x="8" y="55"/>
                  <a:pt x="9" y="55"/>
                </a:cubicBezTo>
                <a:cubicBezTo>
                  <a:pt x="18" y="55"/>
                  <a:pt x="18" y="55"/>
                  <a:pt x="18" y="55"/>
                </a:cubicBezTo>
                <a:cubicBezTo>
                  <a:pt x="18" y="50"/>
                  <a:pt x="18" y="50"/>
                  <a:pt x="18" y="50"/>
                </a:cubicBezTo>
                <a:cubicBezTo>
                  <a:pt x="8" y="49"/>
                  <a:pt x="0" y="40"/>
                  <a:pt x="0" y="29"/>
                </a:cubicBezTo>
                <a:cubicBezTo>
                  <a:pt x="0" y="25"/>
                  <a:pt x="0" y="25"/>
                  <a:pt x="0" y="25"/>
                </a:cubicBezTo>
                <a:cubicBezTo>
                  <a:pt x="0" y="24"/>
                  <a:pt x="1" y="23"/>
                  <a:pt x="2" y="23"/>
                </a:cubicBezTo>
                <a:cubicBezTo>
                  <a:pt x="3" y="23"/>
                  <a:pt x="4" y="24"/>
                  <a:pt x="4" y="25"/>
                </a:cubicBezTo>
                <a:cubicBezTo>
                  <a:pt x="4" y="29"/>
                  <a:pt x="4" y="29"/>
                  <a:pt x="4" y="29"/>
                </a:cubicBezTo>
                <a:cubicBezTo>
                  <a:pt x="4" y="38"/>
                  <a:pt x="12" y="45"/>
                  <a:pt x="20" y="45"/>
                </a:cubicBezTo>
                <a:cubicBezTo>
                  <a:pt x="29" y="45"/>
                  <a:pt x="36" y="38"/>
                  <a:pt x="36" y="29"/>
                </a:cubicBezTo>
                <a:cubicBezTo>
                  <a:pt x="36" y="25"/>
                  <a:pt x="36" y="25"/>
                  <a:pt x="36" y="25"/>
                </a:cubicBezTo>
                <a:cubicBezTo>
                  <a:pt x="36" y="24"/>
                  <a:pt x="37" y="23"/>
                  <a:pt x="39" y="23"/>
                </a:cubicBezTo>
                <a:cubicBezTo>
                  <a:pt x="40" y="23"/>
                  <a:pt x="41" y="24"/>
                  <a:pt x="41" y="25"/>
                </a:cubicBezTo>
                <a:lnTo>
                  <a:pt x="41" y="29"/>
                </a:lnTo>
                <a:close/>
                <a:moveTo>
                  <a:pt x="32" y="29"/>
                </a:moveTo>
                <a:cubicBezTo>
                  <a:pt x="32" y="36"/>
                  <a:pt x="27" y="41"/>
                  <a:pt x="20" y="41"/>
                </a:cubicBezTo>
                <a:cubicBezTo>
                  <a:pt x="14" y="41"/>
                  <a:pt x="9" y="36"/>
                  <a:pt x="9" y="29"/>
                </a:cubicBezTo>
                <a:cubicBezTo>
                  <a:pt x="9" y="11"/>
                  <a:pt x="9" y="11"/>
                  <a:pt x="9" y="11"/>
                </a:cubicBezTo>
                <a:cubicBezTo>
                  <a:pt x="9" y="5"/>
                  <a:pt x="14" y="0"/>
                  <a:pt x="20" y="0"/>
                </a:cubicBezTo>
                <a:cubicBezTo>
                  <a:pt x="27" y="0"/>
                  <a:pt x="32" y="5"/>
                  <a:pt x="32" y="11"/>
                </a:cubicBezTo>
                <a:lnTo>
                  <a:pt x="32" y="29"/>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64" name="矩形 63"/>
          <p:cNvSpPr/>
          <p:nvPr/>
        </p:nvSpPr>
        <p:spPr>
          <a:xfrm>
            <a:off x="2045745" y="2791065"/>
            <a:ext cx="4204936" cy="584775"/>
          </a:xfrm>
          <a:prstGeom prst="rect">
            <a:avLst/>
          </a:prstGeom>
        </p:spPr>
        <p:txBody>
          <a:bodyPr wrap="square">
            <a:spAutoFit/>
          </a:bodyPr>
          <a:lstStyle/>
          <a:p>
            <a:r>
              <a:rPr lang="en-US" altLang="en-US" sz="1600" b="1" dirty="0">
                <a:solidFill>
                  <a:schemeClr val="bg1">
                    <a:lumMod val="50000"/>
                  </a:schemeClr>
                </a:solidFill>
                <a:latin typeface="微软雅黑" panose="020B0503020204020204" pitchFamily="34" charset="-122"/>
                <a:ea typeface="微软雅黑" panose="020B0503020204020204" pitchFamily="34" charset="-122"/>
              </a:rPr>
              <a:t>对于刚才列表的例子，有没有更加便捷的方法取出列表中的元素呢？</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50000" decel="5000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fill="hold"/>
                                        <p:tgtEl>
                                          <p:spTgt spid="27"/>
                                        </p:tgtEl>
                                        <p:attrNameLst>
                                          <p:attrName>ppt_x</p:attrName>
                                        </p:attrNameLst>
                                      </p:cBhvr>
                                      <p:tavLst>
                                        <p:tav tm="0">
                                          <p:val>
                                            <p:strVal val="#ppt_x"/>
                                          </p:val>
                                        </p:tav>
                                        <p:tav tm="100000">
                                          <p:val>
                                            <p:strVal val="#ppt_x"/>
                                          </p:val>
                                        </p:tav>
                                      </p:tavLst>
                                    </p:anim>
                                    <p:anim calcmode="lin" valueType="num">
                                      <p:cBhvr additive="base">
                                        <p:cTn id="13" dur="500" fill="hold"/>
                                        <p:tgtEl>
                                          <p:spTgt spid="2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accel="50000" decel="5000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50000" decel="50000" fill="hold" nodeType="afterEffect">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ppt_x"/>
                                          </p:val>
                                        </p:tav>
                                        <p:tav tm="100000">
                                          <p:val>
                                            <p:strVal val="#ppt_x"/>
                                          </p:val>
                                        </p:tav>
                                      </p:tavLst>
                                    </p:anim>
                                    <p:anim calcmode="lin" valueType="num">
                                      <p:cBhvr additive="base">
                                        <p:cTn id="23" dur="500" fill="hold"/>
                                        <p:tgtEl>
                                          <p:spTgt spid="4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accel="50000" decel="50000"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additive="base">
                                        <p:cTn id="27" dur="500" fill="hold"/>
                                        <p:tgtEl>
                                          <p:spTgt spid="39"/>
                                        </p:tgtEl>
                                        <p:attrNameLst>
                                          <p:attrName>ppt_x</p:attrName>
                                        </p:attrNameLst>
                                      </p:cBhvr>
                                      <p:tavLst>
                                        <p:tav tm="0">
                                          <p:val>
                                            <p:strVal val="#ppt_x"/>
                                          </p:val>
                                        </p:tav>
                                        <p:tav tm="100000">
                                          <p:val>
                                            <p:strVal val="#ppt_x"/>
                                          </p:val>
                                        </p:tav>
                                      </p:tavLst>
                                    </p:anim>
                                    <p:anim calcmode="lin" valueType="num">
                                      <p:cBhvr additive="base">
                                        <p:cTn id="28" dur="500" fill="hold"/>
                                        <p:tgtEl>
                                          <p:spTgt spid="39"/>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accel="50000" decel="50000"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ppt_x"/>
                                          </p:val>
                                        </p:tav>
                                        <p:tav tm="100000">
                                          <p:val>
                                            <p:strVal val="#ppt_x"/>
                                          </p:val>
                                        </p:tav>
                                      </p:tavLst>
                                    </p:anim>
                                    <p:anim calcmode="lin" valueType="num">
                                      <p:cBhvr additive="base">
                                        <p:cTn id="33" dur="500" fill="hold"/>
                                        <p:tgtEl>
                                          <p:spTgt spid="23"/>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accel="50000" decel="50000" fill="hold" nodeType="after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additive="base">
                                        <p:cTn id="37" dur="500" fill="hold"/>
                                        <p:tgtEl>
                                          <p:spTgt spid="58"/>
                                        </p:tgtEl>
                                        <p:attrNameLst>
                                          <p:attrName>ppt_x</p:attrName>
                                        </p:attrNameLst>
                                      </p:cBhvr>
                                      <p:tavLst>
                                        <p:tav tm="0">
                                          <p:val>
                                            <p:strVal val="#ppt_x"/>
                                          </p:val>
                                        </p:tav>
                                        <p:tav tm="100000">
                                          <p:val>
                                            <p:strVal val="#ppt_x"/>
                                          </p:val>
                                        </p:tav>
                                      </p:tavLst>
                                    </p:anim>
                                    <p:anim calcmode="lin" valueType="num">
                                      <p:cBhvr additive="base">
                                        <p:cTn id="38" dur="500" fill="hold"/>
                                        <p:tgtEl>
                                          <p:spTgt spid="58"/>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accel="50000" decel="50000" fill="hold" nodeType="afterEffect">
                                  <p:stCondLst>
                                    <p:cond delay="0"/>
                                  </p:stCondLst>
                                  <p:childTnLst>
                                    <p:set>
                                      <p:cBhvr>
                                        <p:cTn id="41" dur="1" fill="hold">
                                          <p:stCondLst>
                                            <p:cond delay="0"/>
                                          </p:stCondLst>
                                        </p:cTn>
                                        <p:tgtEl>
                                          <p:spTgt spid="54"/>
                                        </p:tgtEl>
                                        <p:attrNameLst>
                                          <p:attrName>style.visibility</p:attrName>
                                        </p:attrNameLst>
                                      </p:cBhvr>
                                      <p:to>
                                        <p:strVal val="visible"/>
                                      </p:to>
                                    </p:set>
                                    <p:anim calcmode="lin" valueType="num">
                                      <p:cBhvr additive="base">
                                        <p:cTn id="42" dur="500" fill="hold"/>
                                        <p:tgtEl>
                                          <p:spTgt spid="54"/>
                                        </p:tgtEl>
                                        <p:attrNameLst>
                                          <p:attrName>ppt_x</p:attrName>
                                        </p:attrNameLst>
                                      </p:cBhvr>
                                      <p:tavLst>
                                        <p:tav tm="0">
                                          <p:val>
                                            <p:strVal val="#ppt_x"/>
                                          </p:val>
                                        </p:tav>
                                        <p:tav tm="100000">
                                          <p:val>
                                            <p:strVal val="#ppt_x"/>
                                          </p:val>
                                        </p:tav>
                                      </p:tavLst>
                                    </p:anim>
                                    <p:anim calcmode="lin" valueType="num">
                                      <p:cBhvr additive="base">
                                        <p:cTn id="43" dur="500" fill="hold"/>
                                        <p:tgtEl>
                                          <p:spTgt spid="54"/>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accel="50000" decel="50000" fill="hold"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500" fill="hold"/>
                                        <p:tgtEl>
                                          <p:spTgt spid="31"/>
                                        </p:tgtEl>
                                        <p:attrNameLst>
                                          <p:attrName>ppt_x</p:attrName>
                                        </p:attrNameLst>
                                      </p:cBhvr>
                                      <p:tavLst>
                                        <p:tav tm="0">
                                          <p:val>
                                            <p:strVal val="#ppt_x"/>
                                          </p:val>
                                        </p:tav>
                                        <p:tav tm="100000">
                                          <p:val>
                                            <p:strVal val="#ppt_x"/>
                                          </p:val>
                                        </p:tav>
                                      </p:tavLst>
                                    </p:anim>
                                    <p:anim calcmode="lin" valueType="num">
                                      <p:cBhvr additive="base">
                                        <p:cTn id="48" dur="500" fill="hold"/>
                                        <p:tgtEl>
                                          <p:spTgt spid="31"/>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100" fill="hold"/>
                                        <p:tgtEl>
                                          <p:spTgt spid="49"/>
                                        </p:tgtEl>
                                        <p:attrNameLst>
                                          <p:attrName>ppt_w</p:attrName>
                                        </p:attrNameLst>
                                      </p:cBhvr>
                                      <p:tavLst>
                                        <p:tav tm="0">
                                          <p:val>
                                            <p:fltVal val="0"/>
                                          </p:val>
                                        </p:tav>
                                        <p:tav tm="100000">
                                          <p:val>
                                            <p:strVal val="#ppt_w"/>
                                          </p:val>
                                        </p:tav>
                                      </p:tavLst>
                                    </p:anim>
                                    <p:anim calcmode="lin" valueType="num">
                                      <p:cBhvr>
                                        <p:cTn id="53" dur="100" fill="hold"/>
                                        <p:tgtEl>
                                          <p:spTgt spid="49"/>
                                        </p:tgtEl>
                                        <p:attrNameLst>
                                          <p:attrName>ppt_h</p:attrName>
                                        </p:attrNameLst>
                                      </p:cBhvr>
                                      <p:tavLst>
                                        <p:tav tm="0">
                                          <p:val>
                                            <p:fltVal val="0"/>
                                          </p:val>
                                        </p:tav>
                                        <p:tav tm="100000">
                                          <p:val>
                                            <p:strVal val="#ppt_h"/>
                                          </p:val>
                                        </p:tav>
                                      </p:tavLst>
                                    </p:anim>
                                    <p:animEffect transition="in" filter="fade">
                                      <p:cBhvr>
                                        <p:cTn id="54" dur="100"/>
                                        <p:tgtEl>
                                          <p:spTgt spid="49"/>
                                        </p:tgtEl>
                                      </p:cBhvr>
                                    </p:animEffect>
                                  </p:childTnLst>
                                </p:cTn>
                              </p:par>
                            </p:childTnLst>
                          </p:cTn>
                        </p:par>
                        <p:par>
                          <p:cTn id="55" fill="hold">
                            <p:stCondLst>
                              <p:cond delay="5000"/>
                            </p:stCondLst>
                            <p:childTnLst>
                              <p:par>
                                <p:cTn id="56" presetID="53" presetClass="entr" presetSubtype="16" fill="hold" grpId="0" nodeType="afterEffect">
                                  <p:stCondLst>
                                    <p:cond delay="0"/>
                                  </p:stCondLst>
                                  <p:childTnLst>
                                    <p:set>
                                      <p:cBhvr>
                                        <p:cTn id="57" dur="1" fill="hold">
                                          <p:stCondLst>
                                            <p:cond delay="0"/>
                                          </p:stCondLst>
                                        </p:cTn>
                                        <p:tgtEl>
                                          <p:spTgt spid="51"/>
                                        </p:tgtEl>
                                        <p:attrNameLst>
                                          <p:attrName>style.visibility</p:attrName>
                                        </p:attrNameLst>
                                      </p:cBhvr>
                                      <p:to>
                                        <p:strVal val="visible"/>
                                      </p:to>
                                    </p:set>
                                    <p:anim calcmode="lin" valueType="num">
                                      <p:cBhvr>
                                        <p:cTn id="58" dur="100" fill="hold"/>
                                        <p:tgtEl>
                                          <p:spTgt spid="51"/>
                                        </p:tgtEl>
                                        <p:attrNameLst>
                                          <p:attrName>ppt_w</p:attrName>
                                        </p:attrNameLst>
                                      </p:cBhvr>
                                      <p:tavLst>
                                        <p:tav tm="0">
                                          <p:val>
                                            <p:fltVal val="0"/>
                                          </p:val>
                                        </p:tav>
                                        <p:tav tm="100000">
                                          <p:val>
                                            <p:strVal val="#ppt_w"/>
                                          </p:val>
                                        </p:tav>
                                      </p:tavLst>
                                    </p:anim>
                                    <p:anim calcmode="lin" valueType="num">
                                      <p:cBhvr>
                                        <p:cTn id="59" dur="100" fill="hold"/>
                                        <p:tgtEl>
                                          <p:spTgt spid="51"/>
                                        </p:tgtEl>
                                        <p:attrNameLst>
                                          <p:attrName>ppt_h</p:attrName>
                                        </p:attrNameLst>
                                      </p:cBhvr>
                                      <p:tavLst>
                                        <p:tav tm="0">
                                          <p:val>
                                            <p:fltVal val="0"/>
                                          </p:val>
                                        </p:tav>
                                        <p:tav tm="100000">
                                          <p:val>
                                            <p:strVal val="#ppt_h"/>
                                          </p:val>
                                        </p:tav>
                                      </p:tavLst>
                                    </p:anim>
                                    <p:animEffect transition="in" filter="fade">
                                      <p:cBhvr>
                                        <p:cTn id="60" dur="100"/>
                                        <p:tgtEl>
                                          <p:spTgt spid="51"/>
                                        </p:tgtEl>
                                      </p:cBhvr>
                                    </p:animEffect>
                                  </p:childTnLst>
                                </p:cTn>
                              </p:par>
                            </p:childTnLst>
                          </p:cTn>
                        </p:par>
                        <p:par>
                          <p:cTn id="61" fill="hold">
                            <p:stCondLst>
                              <p:cond delay="5500"/>
                            </p:stCondLst>
                            <p:childTnLst>
                              <p:par>
                                <p:cTn id="62" presetID="53" presetClass="entr" presetSubtype="16" fill="hold" grpId="0" nodeType="afterEffect">
                                  <p:stCondLst>
                                    <p:cond delay="0"/>
                                  </p:stCondLst>
                                  <p:childTnLst>
                                    <p:set>
                                      <p:cBhvr>
                                        <p:cTn id="63" dur="1" fill="hold">
                                          <p:stCondLst>
                                            <p:cond delay="0"/>
                                          </p:stCondLst>
                                        </p:cTn>
                                        <p:tgtEl>
                                          <p:spTgt spid="53"/>
                                        </p:tgtEl>
                                        <p:attrNameLst>
                                          <p:attrName>style.visibility</p:attrName>
                                        </p:attrNameLst>
                                      </p:cBhvr>
                                      <p:to>
                                        <p:strVal val="visible"/>
                                      </p:to>
                                    </p:set>
                                    <p:anim calcmode="lin" valueType="num">
                                      <p:cBhvr>
                                        <p:cTn id="64" dur="100" fill="hold"/>
                                        <p:tgtEl>
                                          <p:spTgt spid="53"/>
                                        </p:tgtEl>
                                        <p:attrNameLst>
                                          <p:attrName>ppt_w</p:attrName>
                                        </p:attrNameLst>
                                      </p:cBhvr>
                                      <p:tavLst>
                                        <p:tav tm="0">
                                          <p:val>
                                            <p:fltVal val="0"/>
                                          </p:val>
                                        </p:tav>
                                        <p:tav tm="100000">
                                          <p:val>
                                            <p:strVal val="#ppt_w"/>
                                          </p:val>
                                        </p:tav>
                                      </p:tavLst>
                                    </p:anim>
                                    <p:anim calcmode="lin" valueType="num">
                                      <p:cBhvr>
                                        <p:cTn id="65" dur="100" fill="hold"/>
                                        <p:tgtEl>
                                          <p:spTgt spid="53"/>
                                        </p:tgtEl>
                                        <p:attrNameLst>
                                          <p:attrName>ppt_h</p:attrName>
                                        </p:attrNameLst>
                                      </p:cBhvr>
                                      <p:tavLst>
                                        <p:tav tm="0">
                                          <p:val>
                                            <p:fltVal val="0"/>
                                          </p:val>
                                        </p:tav>
                                        <p:tav tm="100000">
                                          <p:val>
                                            <p:strVal val="#ppt_h"/>
                                          </p:val>
                                        </p:tav>
                                      </p:tavLst>
                                    </p:anim>
                                    <p:animEffect transition="in" filter="fade">
                                      <p:cBhvr>
                                        <p:cTn id="66" dur="100"/>
                                        <p:tgtEl>
                                          <p:spTgt spid="53"/>
                                        </p:tgtEl>
                                      </p:cBhvr>
                                    </p:animEffect>
                                  </p:childTnLst>
                                </p:cTn>
                              </p:par>
                            </p:childTnLst>
                          </p:cTn>
                        </p:par>
                        <p:par>
                          <p:cTn id="67" fill="hold">
                            <p:stCondLst>
                              <p:cond delay="6000"/>
                            </p:stCondLst>
                            <p:childTnLst>
                              <p:par>
                                <p:cTn id="68" presetID="53" presetClass="entr" presetSubtype="16" fill="hold" grpId="0" nodeType="afterEffect">
                                  <p:stCondLst>
                                    <p:cond delay="0"/>
                                  </p:stCondLst>
                                  <p:childTnLst>
                                    <p:set>
                                      <p:cBhvr>
                                        <p:cTn id="69" dur="1" fill="hold">
                                          <p:stCondLst>
                                            <p:cond delay="0"/>
                                          </p:stCondLst>
                                        </p:cTn>
                                        <p:tgtEl>
                                          <p:spTgt spid="50"/>
                                        </p:tgtEl>
                                        <p:attrNameLst>
                                          <p:attrName>style.visibility</p:attrName>
                                        </p:attrNameLst>
                                      </p:cBhvr>
                                      <p:to>
                                        <p:strVal val="visible"/>
                                      </p:to>
                                    </p:set>
                                    <p:anim calcmode="lin" valueType="num">
                                      <p:cBhvr>
                                        <p:cTn id="70" dur="100" fill="hold"/>
                                        <p:tgtEl>
                                          <p:spTgt spid="50"/>
                                        </p:tgtEl>
                                        <p:attrNameLst>
                                          <p:attrName>ppt_w</p:attrName>
                                        </p:attrNameLst>
                                      </p:cBhvr>
                                      <p:tavLst>
                                        <p:tav tm="0">
                                          <p:val>
                                            <p:fltVal val="0"/>
                                          </p:val>
                                        </p:tav>
                                        <p:tav tm="100000">
                                          <p:val>
                                            <p:strVal val="#ppt_w"/>
                                          </p:val>
                                        </p:tav>
                                      </p:tavLst>
                                    </p:anim>
                                    <p:anim calcmode="lin" valueType="num">
                                      <p:cBhvr>
                                        <p:cTn id="71" dur="100" fill="hold"/>
                                        <p:tgtEl>
                                          <p:spTgt spid="50"/>
                                        </p:tgtEl>
                                        <p:attrNameLst>
                                          <p:attrName>ppt_h</p:attrName>
                                        </p:attrNameLst>
                                      </p:cBhvr>
                                      <p:tavLst>
                                        <p:tav tm="0">
                                          <p:val>
                                            <p:fltVal val="0"/>
                                          </p:val>
                                        </p:tav>
                                        <p:tav tm="100000">
                                          <p:val>
                                            <p:strVal val="#ppt_h"/>
                                          </p:val>
                                        </p:tav>
                                      </p:tavLst>
                                    </p:anim>
                                    <p:animEffect transition="in" filter="fade">
                                      <p:cBhvr>
                                        <p:cTn id="72" dur="100"/>
                                        <p:tgtEl>
                                          <p:spTgt spid="50"/>
                                        </p:tgtEl>
                                      </p:cBhvr>
                                    </p:animEffect>
                                  </p:childTnLst>
                                </p:cTn>
                              </p:par>
                            </p:childTnLst>
                          </p:cTn>
                        </p:par>
                        <p:par>
                          <p:cTn id="73" fill="hold">
                            <p:stCondLst>
                              <p:cond delay="6500"/>
                            </p:stCondLst>
                            <p:childTnLst>
                              <p:par>
                                <p:cTn id="74" presetID="53" presetClass="entr" presetSubtype="16" fill="hold" grpId="0" nodeType="afterEffect">
                                  <p:stCondLst>
                                    <p:cond delay="0"/>
                                  </p:stCondLst>
                                  <p:childTnLst>
                                    <p:set>
                                      <p:cBhvr>
                                        <p:cTn id="75" dur="1" fill="hold">
                                          <p:stCondLst>
                                            <p:cond delay="0"/>
                                          </p:stCondLst>
                                        </p:cTn>
                                        <p:tgtEl>
                                          <p:spTgt spid="47"/>
                                        </p:tgtEl>
                                        <p:attrNameLst>
                                          <p:attrName>style.visibility</p:attrName>
                                        </p:attrNameLst>
                                      </p:cBhvr>
                                      <p:to>
                                        <p:strVal val="visible"/>
                                      </p:to>
                                    </p:set>
                                    <p:anim calcmode="lin" valueType="num">
                                      <p:cBhvr>
                                        <p:cTn id="76" dur="100" fill="hold"/>
                                        <p:tgtEl>
                                          <p:spTgt spid="47"/>
                                        </p:tgtEl>
                                        <p:attrNameLst>
                                          <p:attrName>ppt_w</p:attrName>
                                        </p:attrNameLst>
                                      </p:cBhvr>
                                      <p:tavLst>
                                        <p:tav tm="0">
                                          <p:val>
                                            <p:fltVal val="0"/>
                                          </p:val>
                                        </p:tav>
                                        <p:tav tm="100000">
                                          <p:val>
                                            <p:strVal val="#ppt_w"/>
                                          </p:val>
                                        </p:tav>
                                      </p:tavLst>
                                    </p:anim>
                                    <p:anim calcmode="lin" valueType="num">
                                      <p:cBhvr>
                                        <p:cTn id="77" dur="100" fill="hold"/>
                                        <p:tgtEl>
                                          <p:spTgt spid="47"/>
                                        </p:tgtEl>
                                        <p:attrNameLst>
                                          <p:attrName>ppt_h</p:attrName>
                                        </p:attrNameLst>
                                      </p:cBhvr>
                                      <p:tavLst>
                                        <p:tav tm="0">
                                          <p:val>
                                            <p:fltVal val="0"/>
                                          </p:val>
                                        </p:tav>
                                        <p:tav tm="100000">
                                          <p:val>
                                            <p:strVal val="#ppt_h"/>
                                          </p:val>
                                        </p:tav>
                                      </p:tavLst>
                                    </p:anim>
                                    <p:animEffect transition="in" filter="fade">
                                      <p:cBhvr>
                                        <p:cTn id="78" dur="100"/>
                                        <p:tgtEl>
                                          <p:spTgt spid="47"/>
                                        </p:tgtEl>
                                      </p:cBhvr>
                                    </p:animEffect>
                                  </p:childTnLst>
                                </p:cTn>
                              </p:par>
                            </p:childTnLst>
                          </p:cTn>
                        </p:par>
                        <p:par>
                          <p:cTn id="79" fill="hold">
                            <p:stCondLst>
                              <p:cond delay="7000"/>
                            </p:stCondLst>
                            <p:childTnLst>
                              <p:par>
                                <p:cTn id="80" presetID="53" presetClass="entr" presetSubtype="16" fill="hold" grpId="0" nodeType="afterEffect">
                                  <p:stCondLst>
                                    <p:cond delay="0"/>
                                  </p:stCondLst>
                                  <p:childTnLst>
                                    <p:set>
                                      <p:cBhvr>
                                        <p:cTn id="81" dur="1" fill="hold">
                                          <p:stCondLst>
                                            <p:cond delay="0"/>
                                          </p:stCondLst>
                                        </p:cTn>
                                        <p:tgtEl>
                                          <p:spTgt spid="48"/>
                                        </p:tgtEl>
                                        <p:attrNameLst>
                                          <p:attrName>style.visibility</p:attrName>
                                        </p:attrNameLst>
                                      </p:cBhvr>
                                      <p:to>
                                        <p:strVal val="visible"/>
                                      </p:to>
                                    </p:set>
                                    <p:anim calcmode="lin" valueType="num">
                                      <p:cBhvr>
                                        <p:cTn id="82" dur="100" fill="hold"/>
                                        <p:tgtEl>
                                          <p:spTgt spid="48"/>
                                        </p:tgtEl>
                                        <p:attrNameLst>
                                          <p:attrName>ppt_w</p:attrName>
                                        </p:attrNameLst>
                                      </p:cBhvr>
                                      <p:tavLst>
                                        <p:tav tm="0">
                                          <p:val>
                                            <p:fltVal val="0"/>
                                          </p:val>
                                        </p:tav>
                                        <p:tav tm="100000">
                                          <p:val>
                                            <p:strVal val="#ppt_w"/>
                                          </p:val>
                                        </p:tav>
                                      </p:tavLst>
                                    </p:anim>
                                    <p:anim calcmode="lin" valueType="num">
                                      <p:cBhvr>
                                        <p:cTn id="83" dur="100" fill="hold"/>
                                        <p:tgtEl>
                                          <p:spTgt spid="48"/>
                                        </p:tgtEl>
                                        <p:attrNameLst>
                                          <p:attrName>ppt_h</p:attrName>
                                        </p:attrNameLst>
                                      </p:cBhvr>
                                      <p:tavLst>
                                        <p:tav tm="0">
                                          <p:val>
                                            <p:fltVal val="0"/>
                                          </p:val>
                                        </p:tav>
                                        <p:tav tm="100000">
                                          <p:val>
                                            <p:strVal val="#ppt_h"/>
                                          </p:val>
                                        </p:tav>
                                      </p:tavLst>
                                    </p:anim>
                                    <p:animEffect transition="in" filter="fade">
                                      <p:cBhvr>
                                        <p:cTn id="84" dur="100"/>
                                        <p:tgtEl>
                                          <p:spTgt spid="48"/>
                                        </p:tgtEl>
                                      </p:cBhvr>
                                    </p:animEffect>
                                  </p:childTnLst>
                                </p:cTn>
                              </p:par>
                            </p:childTnLst>
                          </p:cTn>
                        </p:par>
                        <p:par>
                          <p:cTn id="85" fill="hold">
                            <p:stCondLst>
                              <p:cond delay="7500"/>
                            </p:stCondLst>
                            <p:childTnLst>
                              <p:par>
                                <p:cTn id="86" presetID="53" presetClass="entr" presetSubtype="16" fill="hold" grpId="0" nodeType="afterEffect">
                                  <p:stCondLst>
                                    <p:cond delay="0"/>
                                  </p:stCondLst>
                                  <p:childTnLst>
                                    <p:set>
                                      <p:cBhvr>
                                        <p:cTn id="87" dur="1" fill="hold">
                                          <p:stCondLst>
                                            <p:cond delay="0"/>
                                          </p:stCondLst>
                                        </p:cTn>
                                        <p:tgtEl>
                                          <p:spTgt spid="62"/>
                                        </p:tgtEl>
                                        <p:attrNameLst>
                                          <p:attrName>style.visibility</p:attrName>
                                        </p:attrNameLst>
                                      </p:cBhvr>
                                      <p:to>
                                        <p:strVal val="visible"/>
                                      </p:to>
                                    </p:set>
                                    <p:anim calcmode="lin" valueType="num">
                                      <p:cBhvr>
                                        <p:cTn id="88" dur="100" fill="hold"/>
                                        <p:tgtEl>
                                          <p:spTgt spid="62"/>
                                        </p:tgtEl>
                                        <p:attrNameLst>
                                          <p:attrName>ppt_w</p:attrName>
                                        </p:attrNameLst>
                                      </p:cBhvr>
                                      <p:tavLst>
                                        <p:tav tm="0">
                                          <p:val>
                                            <p:fltVal val="0"/>
                                          </p:val>
                                        </p:tav>
                                        <p:tav tm="100000">
                                          <p:val>
                                            <p:strVal val="#ppt_w"/>
                                          </p:val>
                                        </p:tav>
                                      </p:tavLst>
                                    </p:anim>
                                    <p:anim calcmode="lin" valueType="num">
                                      <p:cBhvr>
                                        <p:cTn id="89" dur="100" fill="hold"/>
                                        <p:tgtEl>
                                          <p:spTgt spid="62"/>
                                        </p:tgtEl>
                                        <p:attrNameLst>
                                          <p:attrName>ppt_h</p:attrName>
                                        </p:attrNameLst>
                                      </p:cBhvr>
                                      <p:tavLst>
                                        <p:tav tm="0">
                                          <p:val>
                                            <p:fltVal val="0"/>
                                          </p:val>
                                        </p:tav>
                                        <p:tav tm="100000">
                                          <p:val>
                                            <p:strVal val="#ppt_h"/>
                                          </p:val>
                                        </p:tav>
                                      </p:tavLst>
                                    </p:anim>
                                    <p:animEffect transition="in" filter="fade">
                                      <p:cBhvr>
                                        <p:cTn id="90" dur="100"/>
                                        <p:tgtEl>
                                          <p:spTgt spid="62"/>
                                        </p:tgtEl>
                                      </p:cBhvr>
                                    </p:animEffect>
                                  </p:childTnLst>
                                </p:cTn>
                              </p:par>
                            </p:childTnLst>
                          </p:cTn>
                        </p:par>
                        <p:par>
                          <p:cTn id="91" fill="hold">
                            <p:stCondLst>
                              <p:cond delay="8000"/>
                            </p:stCondLst>
                            <p:childTnLst>
                              <p:par>
                                <p:cTn id="92" presetID="53" presetClass="entr" presetSubtype="16" fill="hold" grpId="0" nodeType="afterEffect">
                                  <p:stCondLst>
                                    <p:cond delay="0"/>
                                  </p:stCondLst>
                                  <p:childTnLst>
                                    <p:set>
                                      <p:cBhvr>
                                        <p:cTn id="93" dur="1" fill="hold">
                                          <p:stCondLst>
                                            <p:cond delay="0"/>
                                          </p:stCondLst>
                                        </p:cTn>
                                        <p:tgtEl>
                                          <p:spTgt spid="63"/>
                                        </p:tgtEl>
                                        <p:attrNameLst>
                                          <p:attrName>style.visibility</p:attrName>
                                        </p:attrNameLst>
                                      </p:cBhvr>
                                      <p:to>
                                        <p:strVal val="visible"/>
                                      </p:to>
                                    </p:set>
                                    <p:anim calcmode="lin" valueType="num">
                                      <p:cBhvr>
                                        <p:cTn id="94" dur="100" fill="hold"/>
                                        <p:tgtEl>
                                          <p:spTgt spid="63"/>
                                        </p:tgtEl>
                                        <p:attrNameLst>
                                          <p:attrName>ppt_w</p:attrName>
                                        </p:attrNameLst>
                                      </p:cBhvr>
                                      <p:tavLst>
                                        <p:tav tm="0">
                                          <p:val>
                                            <p:fltVal val="0"/>
                                          </p:val>
                                        </p:tav>
                                        <p:tav tm="100000">
                                          <p:val>
                                            <p:strVal val="#ppt_w"/>
                                          </p:val>
                                        </p:tav>
                                      </p:tavLst>
                                    </p:anim>
                                    <p:anim calcmode="lin" valueType="num">
                                      <p:cBhvr>
                                        <p:cTn id="95" dur="100" fill="hold"/>
                                        <p:tgtEl>
                                          <p:spTgt spid="63"/>
                                        </p:tgtEl>
                                        <p:attrNameLst>
                                          <p:attrName>ppt_h</p:attrName>
                                        </p:attrNameLst>
                                      </p:cBhvr>
                                      <p:tavLst>
                                        <p:tav tm="0">
                                          <p:val>
                                            <p:fltVal val="0"/>
                                          </p:val>
                                        </p:tav>
                                        <p:tav tm="100000">
                                          <p:val>
                                            <p:strVal val="#ppt_h"/>
                                          </p:val>
                                        </p:tav>
                                      </p:tavLst>
                                    </p:anim>
                                    <p:animEffect transition="in" filter="fade">
                                      <p:cBhvr>
                                        <p:cTn id="96" dur="100"/>
                                        <p:tgtEl>
                                          <p:spTgt spid="63"/>
                                        </p:tgtEl>
                                      </p:cBhvr>
                                    </p:animEffect>
                                  </p:childTnLst>
                                </p:cTn>
                              </p:par>
                            </p:childTnLst>
                          </p:cTn>
                        </p:par>
                        <p:par>
                          <p:cTn id="97" fill="hold">
                            <p:stCondLst>
                              <p:cond delay="8500"/>
                            </p:stCondLst>
                            <p:childTnLst>
                              <p:par>
                                <p:cTn id="98" presetID="53" presetClass="entr" presetSubtype="16" fill="hold" grpId="0" nodeType="afterEffect">
                                  <p:stCondLst>
                                    <p:cond delay="0"/>
                                  </p:stCondLst>
                                  <p:childTnLst>
                                    <p:set>
                                      <p:cBhvr>
                                        <p:cTn id="99" dur="1" fill="hold">
                                          <p:stCondLst>
                                            <p:cond delay="0"/>
                                          </p:stCondLst>
                                        </p:cTn>
                                        <p:tgtEl>
                                          <p:spTgt spid="52"/>
                                        </p:tgtEl>
                                        <p:attrNameLst>
                                          <p:attrName>style.visibility</p:attrName>
                                        </p:attrNameLst>
                                      </p:cBhvr>
                                      <p:to>
                                        <p:strVal val="visible"/>
                                      </p:to>
                                    </p:set>
                                    <p:anim calcmode="lin" valueType="num">
                                      <p:cBhvr>
                                        <p:cTn id="100" dur="100" fill="hold"/>
                                        <p:tgtEl>
                                          <p:spTgt spid="52"/>
                                        </p:tgtEl>
                                        <p:attrNameLst>
                                          <p:attrName>ppt_w</p:attrName>
                                        </p:attrNameLst>
                                      </p:cBhvr>
                                      <p:tavLst>
                                        <p:tav tm="0">
                                          <p:val>
                                            <p:fltVal val="0"/>
                                          </p:val>
                                        </p:tav>
                                        <p:tav tm="100000">
                                          <p:val>
                                            <p:strVal val="#ppt_w"/>
                                          </p:val>
                                        </p:tav>
                                      </p:tavLst>
                                    </p:anim>
                                    <p:anim calcmode="lin" valueType="num">
                                      <p:cBhvr>
                                        <p:cTn id="101" dur="100" fill="hold"/>
                                        <p:tgtEl>
                                          <p:spTgt spid="52"/>
                                        </p:tgtEl>
                                        <p:attrNameLst>
                                          <p:attrName>ppt_h</p:attrName>
                                        </p:attrNameLst>
                                      </p:cBhvr>
                                      <p:tavLst>
                                        <p:tav tm="0">
                                          <p:val>
                                            <p:fltVal val="0"/>
                                          </p:val>
                                        </p:tav>
                                        <p:tav tm="100000">
                                          <p:val>
                                            <p:strVal val="#ppt_h"/>
                                          </p:val>
                                        </p:tav>
                                      </p:tavLst>
                                    </p:anim>
                                    <p:animEffect transition="in" filter="fade">
                                      <p:cBhvr>
                                        <p:cTn id="102" dur="100"/>
                                        <p:tgtEl>
                                          <p:spTgt spid="52"/>
                                        </p:tgtEl>
                                      </p:cBhvr>
                                    </p:animEffect>
                                  </p:childTnLst>
                                </p:cTn>
                              </p:par>
                            </p:childTnLst>
                          </p:cTn>
                        </p:par>
                        <p:par>
                          <p:cTn id="103" fill="hold">
                            <p:stCondLst>
                              <p:cond delay="9000"/>
                            </p:stCondLst>
                            <p:childTnLst>
                              <p:par>
                                <p:cTn id="104" presetID="53" presetClass="entr" presetSubtype="16" fill="hold" nodeType="afterEffect">
                                  <p:stCondLst>
                                    <p:cond delay="0"/>
                                  </p:stCondLst>
                                  <p:childTnLst>
                                    <p:set>
                                      <p:cBhvr>
                                        <p:cTn id="105" dur="1" fill="hold">
                                          <p:stCondLst>
                                            <p:cond delay="0"/>
                                          </p:stCondLst>
                                        </p:cTn>
                                        <p:tgtEl>
                                          <p:spTgt spid="11"/>
                                        </p:tgtEl>
                                        <p:attrNameLst>
                                          <p:attrName>style.visibility</p:attrName>
                                        </p:attrNameLst>
                                      </p:cBhvr>
                                      <p:to>
                                        <p:strVal val="visible"/>
                                      </p:to>
                                    </p:set>
                                    <p:anim calcmode="lin" valueType="num">
                                      <p:cBhvr>
                                        <p:cTn id="106" dur="500" fill="hold"/>
                                        <p:tgtEl>
                                          <p:spTgt spid="11"/>
                                        </p:tgtEl>
                                        <p:attrNameLst>
                                          <p:attrName>ppt_w</p:attrName>
                                        </p:attrNameLst>
                                      </p:cBhvr>
                                      <p:tavLst>
                                        <p:tav tm="0">
                                          <p:val>
                                            <p:fltVal val="0"/>
                                          </p:val>
                                        </p:tav>
                                        <p:tav tm="100000">
                                          <p:val>
                                            <p:strVal val="#ppt_w"/>
                                          </p:val>
                                        </p:tav>
                                      </p:tavLst>
                                    </p:anim>
                                    <p:anim calcmode="lin" valueType="num">
                                      <p:cBhvr>
                                        <p:cTn id="107" dur="500" fill="hold"/>
                                        <p:tgtEl>
                                          <p:spTgt spid="11"/>
                                        </p:tgtEl>
                                        <p:attrNameLst>
                                          <p:attrName>ppt_h</p:attrName>
                                        </p:attrNameLst>
                                      </p:cBhvr>
                                      <p:tavLst>
                                        <p:tav tm="0">
                                          <p:val>
                                            <p:fltVal val="0"/>
                                          </p:val>
                                        </p:tav>
                                        <p:tav tm="100000">
                                          <p:val>
                                            <p:strVal val="#ppt_h"/>
                                          </p:val>
                                        </p:tav>
                                      </p:tavLst>
                                    </p:anim>
                                    <p:animEffect transition="in" filter="fade">
                                      <p:cBhvr>
                                        <p:cTn id="108" dur="500"/>
                                        <p:tgtEl>
                                          <p:spTgt spid="11"/>
                                        </p:tgtEl>
                                      </p:cBhvr>
                                    </p:animEffect>
                                  </p:childTnLst>
                                </p:cTn>
                              </p:par>
                            </p:childTnLst>
                          </p:cTn>
                        </p:par>
                        <p:par>
                          <p:cTn id="109" fill="hold">
                            <p:stCondLst>
                              <p:cond delay="9500"/>
                            </p:stCondLst>
                            <p:childTnLst>
                              <p:par>
                                <p:cTn id="110" presetID="10" presetClass="entr" presetSubtype="0" fill="hold" grpId="0" nodeType="afterEffect">
                                  <p:stCondLst>
                                    <p:cond delay="0"/>
                                  </p:stCondLst>
                                  <p:childTnLst>
                                    <p:set>
                                      <p:cBhvr>
                                        <p:cTn id="111" dur="1" fill="hold">
                                          <p:stCondLst>
                                            <p:cond delay="0"/>
                                          </p:stCondLst>
                                        </p:cTn>
                                        <p:tgtEl>
                                          <p:spTgt spid="64"/>
                                        </p:tgtEl>
                                        <p:attrNameLst>
                                          <p:attrName>style.visibility</p:attrName>
                                        </p:attrNameLst>
                                      </p:cBhvr>
                                      <p:to>
                                        <p:strVal val="visible"/>
                                      </p:to>
                                    </p:set>
                                    <p:animEffect transition="in" filter="fade">
                                      <p:cBhvr>
                                        <p:cTn id="11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animBg="1"/>
      <p:bldP spid="52" grpId="0" animBg="1"/>
      <p:bldP spid="53" grpId="0" animBg="1"/>
      <p:bldP spid="62" grpId="0" animBg="1"/>
      <p:bldP spid="63" grpId="0" animBg="1"/>
      <p:bldP spid="6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17"/>
          <p:cNvGrpSpPr/>
          <p:nvPr/>
        </p:nvGrpSpPr>
        <p:grpSpPr>
          <a:xfrm>
            <a:off x="184501" y="745534"/>
            <a:ext cx="2708749" cy="7199227"/>
            <a:chOff x="2200272" y="360363"/>
            <a:chExt cx="3514721" cy="9337667"/>
          </a:xfrm>
        </p:grpSpPr>
        <p:sp>
          <p:nvSpPr>
            <p:cNvPr id="23" name="Freeform 1"/>
            <p:cNvSpPr>
              <a:spLocks noChangeArrowheads="1"/>
            </p:cNvSpPr>
            <p:nvPr/>
          </p:nvSpPr>
          <p:spPr bwMode="auto">
            <a:xfrm>
              <a:off x="2200272" y="360363"/>
              <a:ext cx="1554161" cy="9337667"/>
            </a:xfrm>
            <a:custGeom>
              <a:avLst/>
              <a:gdLst>
                <a:gd name="T0" fmla="*/ 3267 w 4318"/>
                <a:gd name="T1" fmla="*/ 25661 h 25939"/>
                <a:gd name="T2" fmla="*/ 3188 w 4318"/>
                <a:gd name="T3" fmla="*/ 0 h 25939"/>
                <a:gd name="T4" fmla="*/ 3010 w 4318"/>
                <a:gd name="T5" fmla="*/ 1763 h 25939"/>
                <a:gd name="T6" fmla="*/ 1208 w 4318"/>
                <a:gd name="T7" fmla="*/ 99 h 25939"/>
                <a:gd name="T8" fmla="*/ 1030 w 4318"/>
                <a:gd name="T9" fmla="*/ 3842 h 25939"/>
                <a:gd name="T10" fmla="*/ 0 w 4318"/>
                <a:gd name="T11" fmla="*/ 25859 h 25939"/>
                <a:gd name="T12" fmla="*/ 1208 w 4318"/>
                <a:gd name="T13" fmla="*/ 24295 h 25939"/>
                <a:gd name="T14" fmla="*/ 3108 w 4318"/>
                <a:gd name="T15" fmla="*/ 25859 h 25939"/>
                <a:gd name="T16" fmla="*/ 4217 w 4318"/>
                <a:gd name="T17" fmla="*/ 25760 h 25939"/>
                <a:gd name="T18" fmla="*/ 3108 w 4318"/>
                <a:gd name="T19" fmla="*/ 2040 h 25939"/>
                <a:gd name="T20" fmla="*/ 1208 w 4318"/>
                <a:gd name="T21" fmla="*/ 2990 h 25939"/>
                <a:gd name="T22" fmla="*/ 3108 w 4318"/>
                <a:gd name="T23" fmla="*/ 23939 h 25939"/>
                <a:gd name="T24" fmla="*/ 1208 w 4318"/>
                <a:gd name="T25" fmla="*/ 22988 h 25939"/>
                <a:gd name="T26" fmla="*/ 3108 w 4318"/>
                <a:gd name="T27" fmla="*/ 23939 h 25939"/>
                <a:gd name="T28" fmla="*/ 1307 w 4318"/>
                <a:gd name="T29" fmla="*/ 22730 h 25939"/>
                <a:gd name="T30" fmla="*/ 3010 w 4318"/>
                <a:gd name="T31" fmla="*/ 21602 h 25939"/>
                <a:gd name="T32" fmla="*/ 3108 w 4318"/>
                <a:gd name="T33" fmla="*/ 21325 h 25939"/>
                <a:gd name="T34" fmla="*/ 1208 w 4318"/>
                <a:gd name="T35" fmla="*/ 20374 h 25939"/>
                <a:gd name="T36" fmla="*/ 3108 w 4318"/>
                <a:gd name="T37" fmla="*/ 21325 h 25939"/>
                <a:gd name="T38" fmla="*/ 1307 w 4318"/>
                <a:gd name="T39" fmla="*/ 20097 h 25939"/>
                <a:gd name="T40" fmla="*/ 3010 w 4318"/>
                <a:gd name="T41" fmla="*/ 18968 h 25939"/>
                <a:gd name="T42" fmla="*/ 3108 w 4318"/>
                <a:gd name="T43" fmla="*/ 18711 h 25939"/>
                <a:gd name="T44" fmla="*/ 1208 w 4318"/>
                <a:gd name="T45" fmla="*/ 17761 h 25939"/>
                <a:gd name="T46" fmla="*/ 3108 w 4318"/>
                <a:gd name="T47" fmla="*/ 18711 h 25939"/>
                <a:gd name="T48" fmla="*/ 1307 w 4318"/>
                <a:gd name="T49" fmla="*/ 17483 h 25939"/>
                <a:gd name="T50" fmla="*/ 3010 w 4318"/>
                <a:gd name="T51" fmla="*/ 16355 h 25939"/>
                <a:gd name="T52" fmla="*/ 3108 w 4318"/>
                <a:gd name="T53" fmla="*/ 16077 h 25939"/>
                <a:gd name="T54" fmla="*/ 1208 w 4318"/>
                <a:gd name="T55" fmla="*/ 15127 h 25939"/>
                <a:gd name="T56" fmla="*/ 3108 w 4318"/>
                <a:gd name="T57" fmla="*/ 16077 h 25939"/>
                <a:gd name="T58" fmla="*/ 1307 w 4318"/>
                <a:gd name="T59" fmla="*/ 14870 h 25939"/>
                <a:gd name="T60" fmla="*/ 3010 w 4318"/>
                <a:gd name="T61" fmla="*/ 13741 h 25939"/>
                <a:gd name="T62" fmla="*/ 3108 w 4318"/>
                <a:gd name="T63" fmla="*/ 13464 h 25939"/>
                <a:gd name="T64" fmla="*/ 1208 w 4318"/>
                <a:gd name="T65" fmla="*/ 12514 h 25939"/>
                <a:gd name="T66" fmla="*/ 3108 w 4318"/>
                <a:gd name="T67" fmla="*/ 13464 h 25939"/>
                <a:gd name="T68" fmla="*/ 1307 w 4318"/>
                <a:gd name="T69" fmla="*/ 12257 h 25939"/>
                <a:gd name="T70" fmla="*/ 3010 w 4318"/>
                <a:gd name="T71" fmla="*/ 11109 h 25939"/>
                <a:gd name="T72" fmla="*/ 3108 w 4318"/>
                <a:gd name="T73" fmla="*/ 10851 h 25939"/>
                <a:gd name="T74" fmla="*/ 1208 w 4318"/>
                <a:gd name="T75" fmla="*/ 9900 h 25939"/>
                <a:gd name="T76" fmla="*/ 3108 w 4318"/>
                <a:gd name="T77" fmla="*/ 10851 h 25939"/>
                <a:gd name="T78" fmla="*/ 1307 w 4318"/>
                <a:gd name="T79" fmla="*/ 9624 h 25939"/>
                <a:gd name="T80" fmla="*/ 3010 w 4318"/>
                <a:gd name="T81" fmla="*/ 8495 h 25939"/>
                <a:gd name="T82" fmla="*/ 3108 w 4318"/>
                <a:gd name="T83" fmla="*/ 8237 h 25939"/>
                <a:gd name="T84" fmla="*/ 1208 w 4318"/>
                <a:gd name="T85" fmla="*/ 7287 h 25939"/>
                <a:gd name="T86" fmla="*/ 3108 w 4318"/>
                <a:gd name="T87" fmla="*/ 8237 h 25939"/>
                <a:gd name="T88" fmla="*/ 1307 w 4318"/>
                <a:gd name="T89" fmla="*/ 7010 h 25939"/>
                <a:gd name="T90" fmla="*/ 3010 w 4318"/>
                <a:gd name="T91" fmla="*/ 5881 h 25939"/>
                <a:gd name="T92" fmla="*/ 3108 w 4318"/>
                <a:gd name="T93" fmla="*/ 5604 h 25939"/>
                <a:gd name="T94" fmla="*/ 1208 w 4318"/>
                <a:gd name="T95" fmla="*/ 4653 h 25939"/>
                <a:gd name="T96" fmla="*/ 3108 w 4318"/>
                <a:gd name="T97" fmla="*/ 5604 h 25939"/>
                <a:gd name="T98" fmla="*/ 1307 w 4318"/>
                <a:gd name="T99" fmla="*/ 4396 h 25939"/>
                <a:gd name="T100" fmla="*/ 1307 w 4318"/>
                <a:gd name="T101" fmla="*/ 3267 h 25939"/>
                <a:gd name="T102" fmla="*/ 3108 w 4318"/>
                <a:gd name="T103" fmla="*/ 4297 h 25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18" h="25939">
                  <a:moveTo>
                    <a:pt x="4217" y="25760"/>
                  </a:moveTo>
                  <a:lnTo>
                    <a:pt x="4217" y="25760"/>
                  </a:lnTo>
                  <a:cubicBezTo>
                    <a:pt x="3366" y="25760"/>
                    <a:pt x="3366" y="25760"/>
                    <a:pt x="3366" y="25760"/>
                  </a:cubicBezTo>
                  <a:cubicBezTo>
                    <a:pt x="3307" y="25760"/>
                    <a:pt x="3267" y="25720"/>
                    <a:pt x="3267" y="25661"/>
                  </a:cubicBezTo>
                  <a:cubicBezTo>
                    <a:pt x="3267" y="3842"/>
                    <a:pt x="3267" y="3842"/>
                    <a:pt x="3267" y="3842"/>
                  </a:cubicBezTo>
                  <a:cubicBezTo>
                    <a:pt x="3267" y="1406"/>
                    <a:pt x="3267" y="1406"/>
                    <a:pt x="3267" y="1406"/>
                  </a:cubicBezTo>
                  <a:cubicBezTo>
                    <a:pt x="3267" y="99"/>
                    <a:pt x="3267" y="99"/>
                    <a:pt x="3267" y="99"/>
                  </a:cubicBezTo>
                  <a:cubicBezTo>
                    <a:pt x="3267" y="40"/>
                    <a:pt x="3228" y="0"/>
                    <a:pt x="3188" y="0"/>
                  </a:cubicBezTo>
                  <a:cubicBezTo>
                    <a:pt x="3148" y="0"/>
                    <a:pt x="3108" y="40"/>
                    <a:pt x="3108" y="99"/>
                  </a:cubicBezTo>
                  <a:cubicBezTo>
                    <a:pt x="3108" y="1406"/>
                    <a:pt x="3108" y="1406"/>
                    <a:pt x="3108" y="1406"/>
                  </a:cubicBezTo>
                  <a:cubicBezTo>
                    <a:pt x="3108" y="1684"/>
                    <a:pt x="3108" y="1684"/>
                    <a:pt x="3108" y="1684"/>
                  </a:cubicBezTo>
                  <a:cubicBezTo>
                    <a:pt x="3108" y="1723"/>
                    <a:pt x="3050" y="1763"/>
                    <a:pt x="3010" y="1763"/>
                  </a:cubicBezTo>
                  <a:cubicBezTo>
                    <a:pt x="1307" y="1763"/>
                    <a:pt x="1307" y="1763"/>
                    <a:pt x="1307" y="1763"/>
                  </a:cubicBezTo>
                  <a:cubicBezTo>
                    <a:pt x="1248" y="1763"/>
                    <a:pt x="1208" y="1723"/>
                    <a:pt x="1208" y="1684"/>
                  </a:cubicBezTo>
                  <a:cubicBezTo>
                    <a:pt x="1208" y="1406"/>
                    <a:pt x="1208" y="1406"/>
                    <a:pt x="1208" y="1406"/>
                  </a:cubicBezTo>
                  <a:cubicBezTo>
                    <a:pt x="1208" y="99"/>
                    <a:pt x="1208" y="99"/>
                    <a:pt x="1208" y="99"/>
                  </a:cubicBezTo>
                  <a:cubicBezTo>
                    <a:pt x="1208" y="40"/>
                    <a:pt x="1168" y="0"/>
                    <a:pt x="1128" y="0"/>
                  </a:cubicBezTo>
                  <a:cubicBezTo>
                    <a:pt x="1070" y="0"/>
                    <a:pt x="1030" y="40"/>
                    <a:pt x="1030" y="99"/>
                  </a:cubicBezTo>
                  <a:cubicBezTo>
                    <a:pt x="1030" y="1406"/>
                    <a:pt x="1030" y="1406"/>
                    <a:pt x="1030" y="1406"/>
                  </a:cubicBezTo>
                  <a:cubicBezTo>
                    <a:pt x="1030" y="3842"/>
                    <a:pt x="1030" y="3842"/>
                    <a:pt x="1030" y="3842"/>
                  </a:cubicBezTo>
                  <a:cubicBezTo>
                    <a:pt x="1030" y="25661"/>
                    <a:pt x="1030" y="25661"/>
                    <a:pt x="1030" y="25661"/>
                  </a:cubicBezTo>
                  <a:cubicBezTo>
                    <a:pt x="1030" y="25720"/>
                    <a:pt x="990" y="25760"/>
                    <a:pt x="950" y="25760"/>
                  </a:cubicBezTo>
                  <a:cubicBezTo>
                    <a:pt x="99" y="25760"/>
                    <a:pt x="99" y="25760"/>
                    <a:pt x="99" y="25760"/>
                  </a:cubicBezTo>
                  <a:cubicBezTo>
                    <a:pt x="40" y="25760"/>
                    <a:pt x="0" y="25800"/>
                    <a:pt x="0" y="25859"/>
                  </a:cubicBezTo>
                  <a:cubicBezTo>
                    <a:pt x="0" y="25898"/>
                    <a:pt x="40" y="25938"/>
                    <a:pt x="99" y="25938"/>
                  </a:cubicBezTo>
                  <a:cubicBezTo>
                    <a:pt x="1128" y="25938"/>
                    <a:pt x="1128" y="25938"/>
                    <a:pt x="1128" y="25938"/>
                  </a:cubicBezTo>
                  <a:cubicBezTo>
                    <a:pt x="1168" y="25938"/>
                    <a:pt x="1208" y="25898"/>
                    <a:pt x="1208" y="25859"/>
                  </a:cubicBezTo>
                  <a:cubicBezTo>
                    <a:pt x="1208" y="24295"/>
                    <a:pt x="1208" y="24295"/>
                    <a:pt x="1208" y="24295"/>
                  </a:cubicBezTo>
                  <a:cubicBezTo>
                    <a:pt x="1208" y="24255"/>
                    <a:pt x="1248" y="24216"/>
                    <a:pt x="1307" y="24216"/>
                  </a:cubicBezTo>
                  <a:cubicBezTo>
                    <a:pt x="3010" y="24216"/>
                    <a:pt x="3010" y="24216"/>
                    <a:pt x="3010" y="24216"/>
                  </a:cubicBezTo>
                  <a:cubicBezTo>
                    <a:pt x="3050" y="24216"/>
                    <a:pt x="3108" y="24255"/>
                    <a:pt x="3108" y="24295"/>
                  </a:cubicBezTo>
                  <a:cubicBezTo>
                    <a:pt x="3108" y="25859"/>
                    <a:pt x="3108" y="25859"/>
                    <a:pt x="3108" y="25859"/>
                  </a:cubicBezTo>
                  <a:cubicBezTo>
                    <a:pt x="3108" y="25898"/>
                    <a:pt x="3148" y="25938"/>
                    <a:pt x="3188" y="25938"/>
                  </a:cubicBezTo>
                  <a:cubicBezTo>
                    <a:pt x="4217" y="25938"/>
                    <a:pt x="4217" y="25938"/>
                    <a:pt x="4217" y="25938"/>
                  </a:cubicBezTo>
                  <a:cubicBezTo>
                    <a:pt x="4277" y="25938"/>
                    <a:pt x="4317" y="25898"/>
                    <a:pt x="4317" y="25859"/>
                  </a:cubicBezTo>
                  <a:cubicBezTo>
                    <a:pt x="4317" y="25800"/>
                    <a:pt x="4277" y="25760"/>
                    <a:pt x="4217" y="25760"/>
                  </a:cubicBezTo>
                  <a:close/>
                  <a:moveTo>
                    <a:pt x="1307" y="1941"/>
                  </a:moveTo>
                  <a:lnTo>
                    <a:pt x="1307" y="1941"/>
                  </a:lnTo>
                  <a:cubicBezTo>
                    <a:pt x="3010" y="1941"/>
                    <a:pt x="3010" y="1941"/>
                    <a:pt x="3010" y="1941"/>
                  </a:cubicBezTo>
                  <a:cubicBezTo>
                    <a:pt x="3050" y="1941"/>
                    <a:pt x="3108" y="1980"/>
                    <a:pt x="3108" y="2040"/>
                  </a:cubicBezTo>
                  <a:cubicBezTo>
                    <a:pt x="3108" y="2990"/>
                    <a:pt x="3108" y="2990"/>
                    <a:pt x="3108" y="2990"/>
                  </a:cubicBezTo>
                  <a:cubicBezTo>
                    <a:pt x="3108" y="3029"/>
                    <a:pt x="3050" y="3089"/>
                    <a:pt x="3010" y="3089"/>
                  </a:cubicBezTo>
                  <a:cubicBezTo>
                    <a:pt x="1307" y="3089"/>
                    <a:pt x="1307" y="3089"/>
                    <a:pt x="1307" y="3089"/>
                  </a:cubicBezTo>
                  <a:cubicBezTo>
                    <a:pt x="1248" y="3089"/>
                    <a:pt x="1208" y="3029"/>
                    <a:pt x="1208" y="2990"/>
                  </a:cubicBezTo>
                  <a:cubicBezTo>
                    <a:pt x="1208" y="2040"/>
                    <a:pt x="1208" y="2040"/>
                    <a:pt x="1208" y="2040"/>
                  </a:cubicBezTo>
                  <a:cubicBezTo>
                    <a:pt x="1208" y="1980"/>
                    <a:pt x="1248" y="1941"/>
                    <a:pt x="1307" y="1941"/>
                  </a:cubicBezTo>
                  <a:close/>
                  <a:moveTo>
                    <a:pt x="3108" y="23939"/>
                  </a:moveTo>
                  <a:lnTo>
                    <a:pt x="3108" y="23939"/>
                  </a:lnTo>
                  <a:cubicBezTo>
                    <a:pt x="3108" y="23998"/>
                    <a:pt x="3050" y="24037"/>
                    <a:pt x="3010" y="24037"/>
                  </a:cubicBezTo>
                  <a:cubicBezTo>
                    <a:pt x="1307" y="24037"/>
                    <a:pt x="1307" y="24037"/>
                    <a:pt x="1307" y="24037"/>
                  </a:cubicBezTo>
                  <a:cubicBezTo>
                    <a:pt x="1248" y="24037"/>
                    <a:pt x="1208" y="23998"/>
                    <a:pt x="1208" y="23939"/>
                  </a:cubicBezTo>
                  <a:cubicBezTo>
                    <a:pt x="1208" y="22988"/>
                    <a:pt x="1208" y="22988"/>
                    <a:pt x="1208" y="22988"/>
                  </a:cubicBezTo>
                  <a:cubicBezTo>
                    <a:pt x="1208" y="22948"/>
                    <a:pt x="1248" y="22909"/>
                    <a:pt x="1307" y="22909"/>
                  </a:cubicBezTo>
                  <a:cubicBezTo>
                    <a:pt x="3010" y="22909"/>
                    <a:pt x="3010" y="22909"/>
                    <a:pt x="3010" y="22909"/>
                  </a:cubicBezTo>
                  <a:cubicBezTo>
                    <a:pt x="3050" y="22909"/>
                    <a:pt x="3108" y="22948"/>
                    <a:pt x="3108" y="22988"/>
                  </a:cubicBezTo>
                  <a:lnTo>
                    <a:pt x="3108" y="23939"/>
                  </a:lnTo>
                  <a:close/>
                  <a:moveTo>
                    <a:pt x="3108" y="22631"/>
                  </a:moveTo>
                  <a:lnTo>
                    <a:pt x="3108" y="22631"/>
                  </a:lnTo>
                  <a:cubicBezTo>
                    <a:pt x="3108" y="22691"/>
                    <a:pt x="3050" y="22730"/>
                    <a:pt x="3010" y="22730"/>
                  </a:cubicBezTo>
                  <a:cubicBezTo>
                    <a:pt x="1307" y="22730"/>
                    <a:pt x="1307" y="22730"/>
                    <a:pt x="1307" y="22730"/>
                  </a:cubicBezTo>
                  <a:cubicBezTo>
                    <a:pt x="1248" y="22730"/>
                    <a:pt x="1208" y="22691"/>
                    <a:pt x="1208" y="22631"/>
                  </a:cubicBezTo>
                  <a:cubicBezTo>
                    <a:pt x="1208" y="21681"/>
                    <a:pt x="1208" y="21681"/>
                    <a:pt x="1208" y="21681"/>
                  </a:cubicBezTo>
                  <a:cubicBezTo>
                    <a:pt x="1208" y="21642"/>
                    <a:pt x="1248" y="21602"/>
                    <a:pt x="1307" y="21602"/>
                  </a:cubicBezTo>
                  <a:cubicBezTo>
                    <a:pt x="3010" y="21602"/>
                    <a:pt x="3010" y="21602"/>
                    <a:pt x="3010" y="21602"/>
                  </a:cubicBezTo>
                  <a:cubicBezTo>
                    <a:pt x="3050" y="21602"/>
                    <a:pt x="3108" y="21642"/>
                    <a:pt x="3108" y="21681"/>
                  </a:cubicBezTo>
                  <a:lnTo>
                    <a:pt x="3108" y="22631"/>
                  </a:lnTo>
                  <a:close/>
                  <a:moveTo>
                    <a:pt x="3108" y="21325"/>
                  </a:moveTo>
                  <a:lnTo>
                    <a:pt x="3108" y="21325"/>
                  </a:lnTo>
                  <a:cubicBezTo>
                    <a:pt x="3108" y="21384"/>
                    <a:pt x="3050" y="21424"/>
                    <a:pt x="3010" y="21424"/>
                  </a:cubicBezTo>
                  <a:cubicBezTo>
                    <a:pt x="1307" y="21424"/>
                    <a:pt x="1307" y="21424"/>
                    <a:pt x="1307" y="21424"/>
                  </a:cubicBezTo>
                  <a:cubicBezTo>
                    <a:pt x="1248" y="21424"/>
                    <a:pt x="1208" y="21384"/>
                    <a:pt x="1208" y="21325"/>
                  </a:cubicBezTo>
                  <a:cubicBezTo>
                    <a:pt x="1208" y="20374"/>
                    <a:pt x="1208" y="20374"/>
                    <a:pt x="1208" y="20374"/>
                  </a:cubicBezTo>
                  <a:cubicBezTo>
                    <a:pt x="1208" y="20315"/>
                    <a:pt x="1248" y="20275"/>
                    <a:pt x="1307" y="20275"/>
                  </a:cubicBezTo>
                  <a:cubicBezTo>
                    <a:pt x="3010" y="20275"/>
                    <a:pt x="3010" y="20275"/>
                    <a:pt x="3010" y="20275"/>
                  </a:cubicBezTo>
                  <a:cubicBezTo>
                    <a:pt x="3050" y="20275"/>
                    <a:pt x="3108" y="20315"/>
                    <a:pt x="3108" y="20374"/>
                  </a:cubicBezTo>
                  <a:lnTo>
                    <a:pt x="3108" y="21325"/>
                  </a:lnTo>
                  <a:close/>
                  <a:moveTo>
                    <a:pt x="3108" y="20018"/>
                  </a:moveTo>
                  <a:lnTo>
                    <a:pt x="3108" y="20018"/>
                  </a:lnTo>
                  <a:cubicBezTo>
                    <a:pt x="3108" y="20058"/>
                    <a:pt x="3050" y="20097"/>
                    <a:pt x="3010" y="20097"/>
                  </a:cubicBezTo>
                  <a:cubicBezTo>
                    <a:pt x="1307" y="20097"/>
                    <a:pt x="1307" y="20097"/>
                    <a:pt x="1307" y="20097"/>
                  </a:cubicBezTo>
                  <a:cubicBezTo>
                    <a:pt x="1248" y="20097"/>
                    <a:pt x="1208" y="20058"/>
                    <a:pt x="1208" y="20018"/>
                  </a:cubicBezTo>
                  <a:cubicBezTo>
                    <a:pt x="1208" y="19067"/>
                    <a:pt x="1208" y="19067"/>
                    <a:pt x="1208" y="19067"/>
                  </a:cubicBezTo>
                  <a:cubicBezTo>
                    <a:pt x="1208" y="19008"/>
                    <a:pt x="1248" y="18968"/>
                    <a:pt x="1307" y="18968"/>
                  </a:cubicBezTo>
                  <a:cubicBezTo>
                    <a:pt x="3010" y="18968"/>
                    <a:pt x="3010" y="18968"/>
                    <a:pt x="3010" y="18968"/>
                  </a:cubicBezTo>
                  <a:cubicBezTo>
                    <a:pt x="3050" y="18968"/>
                    <a:pt x="3108" y="19008"/>
                    <a:pt x="3108" y="19067"/>
                  </a:cubicBezTo>
                  <a:lnTo>
                    <a:pt x="3108" y="20018"/>
                  </a:lnTo>
                  <a:close/>
                  <a:moveTo>
                    <a:pt x="3108" y="18711"/>
                  </a:moveTo>
                  <a:lnTo>
                    <a:pt x="3108" y="18711"/>
                  </a:lnTo>
                  <a:cubicBezTo>
                    <a:pt x="3108" y="18751"/>
                    <a:pt x="3050" y="18790"/>
                    <a:pt x="3010" y="18790"/>
                  </a:cubicBezTo>
                  <a:cubicBezTo>
                    <a:pt x="1307" y="18790"/>
                    <a:pt x="1307" y="18790"/>
                    <a:pt x="1307" y="18790"/>
                  </a:cubicBezTo>
                  <a:cubicBezTo>
                    <a:pt x="1248" y="18790"/>
                    <a:pt x="1208" y="18751"/>
                    <a:pt x="1208" y="18711"/>
                  </a:cubicBezTo>
                  <a:cubicBezTo>
                    <a:pt x="1208" y="17761"/>
                    <a:pt x="1208" y="17761"/>
                    <a:pt x="1208" y="17761"/>
                  </a:cubicBezTo>
                  <a:cubicBezTo>
                    <a:pt x="1208" y="17701"/>
                    <a:pt x="1248" y="17661"/>
                    <a:pt x="1307" y="17661"/>
                  </a:cubicBezTo>
                  <a:cubicBezTo>
                    <a:pt x="3010" y="17661"/>
                    <a:pt x="3010" y="17661"/>
                    <a:pt x="3010" y="17661"/>
                  </a:cubicBezTo>
                  <a:cubicBezTo>
                    <a:pt x="3050" y="17661"/>
                    <a:pt x="3108" y="17701"/>
                    <a:pt x="3108" y="17761"/>
                  </a:cubicBezTo>
                  <a:lnTo>
                    <a:pt x="3108" y="18711"/>
                  </a:lnTo>
                  <a:close/>
                  <a:moveTo>
                    <a:pt x="3108" y="17404"/>
                  </a:moveTo>
                  <a:lnTo>
                    <a:pt x="3108" y="17404"/>
                  </a:lnTo>
                  <a:cubicBezTo>
                    <a:pt x="3108" y="17444"/>
                    <a:pt x="3050" y="17483"/>
                    <a:pt x="3010" y="17483"/>
                  </a:cubicBezTo>
                  <a:cubicBezTo>
                    <a:pt x="1307" y="17483"/>
                    <a:pt x="1307" y="17483"/>
                    <a:pt x="1307" y="17483"/>
                  </a:cubicBezTo>
                  <a:cubicBezTo>
                    <a:pt x="1248" y="17483"/>
                    <a:pt x="1208" y="17444"/>
                    <a:pt x="1208" y="17404"/>
                  </a:cubicBezTo>
                  <a:cubicBezTo>
                    <a:pt x="1208" y="16434"/>
                    <a:pt x="1208" y="16434"/>
                    <a:pt x="1208" y="16434"/>
                  </a:cubicBezTo>
                  <a:cubicBezTo>
                    <a:pt x="1208" y="16394"/>
                    <a:pt x="1248" y="16355"/>
                    <a:pt x="1307" y="16355"/>
                  </a:cubicBezTo>
                  <a:cubicBezTo>
                    <a:pt x="3010" y="16355"/>
                    <a:pt x="3010" y="16355"/>
                    <a:pt x="3010" y="16355"/>
                  </a:cubicBezTo>
                  <a:cubicBezTo>
                    <a:pt x="3050" y="16355"/>
                    <a:pt x="3108" y="16394"/>
                    <a:pt x="3108" y="16434"/>
                  </a:cubicBezTo>
                  <a:lnTo>
                    <a:pt x="3108" y="17404"/>
                  </a:lnTo>
                  <a:close/>
                  <a:moveTo>
                    <a:pt x="3108" y="16077"/>
                  </a:moveTo>
                  <a:lnTo>
                    <a:pt x="3108" y="16077"/>
                  </a:lnTo>
                  <a:cubicBezTo>
                    <a:pt x="3108" y="16137"/>
                    <a:pt x="3050" y="16177"/>
                    <a:pt x="3010" y="16177"/>
                  </a:cubicBezTo>
                  <a:cubicBezTo>
                    <a:pt x="1307" y="16177"/>
                    <a:pt x="1307" y="16177"/>
                    <a:pt x="1307" y="16177"/>
                  </a:cubicBezTo>
                  <a:cubicBezTo>
                    <a:pt x="1248" y="16177"/>
                    <a:pt x="1208" y="16137"/>
                    <a:pt x="1208" y="16077"/>
                  </a:cubicBezTo>
                  <a:cubicBezTo>
                    <a:pt x="1208" y="15127"/>
                    <a:pt x="1208" y="15127"/>
                    <a:pt x="1208" y="15127"/>
                  </a:cubicBezTo>
                  <a:cubicBezTo>
                    <a:pt x="1208" y="15088"/>
                    <a:pt x="1248" y="15048"/>
                    <a:pt x="1307" y="15048"/>
                  </a:cubicBezTo>
                  <a:cubicBezTo>
                    <a:pt x="3010" y="15048"/>
                    <a:pt x="3010" y="15048"/>
                    <a:pt x="3010" y="15048"/>
                  </a:cubicBezTo>
                  <a:cubicBezTo>
                    <a:pt x="3050" y="15048"/>
                    <a:pt x="3108" y="15088"/>
                    <a:pt x="3108" y="15127"/>
                  </a:cubicBezTo>
                  <a:lnTo>
                    <a:pt x="3108" y="16077"/>
                  </a:lnTo>
                  <a:close/>
                  <a:moveTo>
                    <a:pt x="3108" y="14771"/>
                  </a:moveTo>
                  <a:lnTo>
                    <a:pt x="3108" y="14771"/>
                  </a:lnTo>
                  <a:cubicBezTo>
                    <a:pt x="3108" y="14830"/>
                    <a:pt x="3050" y="14870"/>
                    <a:pt x="3010" y="14870"/>
                  </a:cubicBezTo>
                  <a:cubicBezTo>
                    <a:pt x="1307" y="14870"/>
                    <a:pt x="1307" y="14870"/>
                    <a:pt x="1307" y="14870"/>
                  </a:cubicBezTo>
                  <a:cubicBezTo>
                    <a:pt x="1248" y="14870"/>
                    <a:pt x="1208" y="14830"/>
                    <a:pt x="1208" y="14771"/>
                  </a:cubicBezTo>
                  <a:cubicBezTo>
                    <a:pt x="1208" y="13820"/>
                    <a:pt x="1208" y="13820"/>
                    <a:pt x="1208" y="13820"/>
                  </a:cubicBezTo>
                  <a:cubicBezTo>
                    <a:pt x="1208" y="13780"/>
                    <a:pt x="1248" y="13741"/>
                    <a:pt x="1307" y="13741"/>
                  </a:cubicBezTo>
                  <a:cubicBezTo>
                    <a:pt x="3010" y="13741"/>
                    <a:pt x="3010" y="13741"/>
                    <a:pt x="3010" y="13741"/>
                  </a:cubicBezTo>
                  <a:cubicBezTo>
                    <a:pt x="3050" y="13741"/>
                    <a:pt x="3108" y="13780"/>
                    <a:pt x="3108" y="13820"/>
                  </a:cubicBezTo>
                  <a:lnTo>
                    <a:pt x="3108" y="14771"/>
                  </a:lnTo>
                  <a:close/>
                  <a:moveTo>
                    <a:pt x="3108" y="13464"/>
                  </a:moveTo>
                  <a:lnTo>
                    <a:pt x="3108" y="13464"/>
                  </a:lnTo>
                  <a:cubicBezTo>
                    <a:pt x="3108" y="13523"/>
                    <a:pt x="3050" y="13562"/>
                    <a:pt x="3010" y="13562"/>
                  </a:cubicBezTo>
                  <a:cubicBezTo>
                    <a:pt x="1307" y="13562"/>
                    <a:pt x="1307" y="13562"/>
                    <a:pt x="1307" y="13562"/>
                  </a:cubicBezTo>
                  <a:cubicBezTo>
                    <a:pt x="1248" y="13562"/>
                    <a:pt x="1208" y="13523"/>
                    <a:pt x="1208" y="13464"/>
                  </a:cubicBezTo>
                  <a:cubicBezTo>
                    <a:pt x="1208" y="12514"/>
                    <a:pt x="1208" y="12514"/>
                    <a:pt x="1208" y="12514"/>
                  </a:cubicBezTo>
                  <a:cubicBezTo>
                    <a:pt x="1208" y="12475"/>
                    <a:pt x="1248" y="12435"/>
                    <a:pt x="1307" y="12435"/>
                  </a:cubicBezTo>
                  <a:cubicBezTo>
                    <a:pt x="3010" y="12435"/>
                    <a:pt x="3010" y="12435"/>
                    <a:pt x="3010" y="12435"/>
                  </a:cubicBezTo>
                  <a:cubicBezTo>
                    <a:pt x="3050" y="12435"/>
                    <a:pt x="3108" y="12475"/>
                    <a:pt x="3108" y="12514"/>
                  </a:cubicBezTo>
                  <a:lnTo>
                    <a:pt x="3108" y="13464"/>
                  </a:lnTo>
                  <a:close/>
                  <a:moveTo>
                    <a:pt x="3108" y="12158"/>
                  </a:moveTo>
                  <a:lnTo>
                    <a:pt x="3108" y="12158"/>
                  </a:lnTo>
                  <a:cubicBezTo>
                    <a:pt x="3108" y="12218"/>
                    <a:pt x="3050" y="12257"/>
                    <a:pt x="3010" y="12257"/>
                  </a:cubicBezTo>
                  <a:cubicBezTo>
                    <a:pt x="1307" y="12257"/>
                    <a:pt x="1307" y="12257"/>
                    <a:pt x="1307" y="12257"/>
                  </a:cubicBezTo>
                  <a:cubicBezTo>
                    <a:pt x="1248" y="12257"/>
                    <a:pt x="1208" y="12218"/>
                    <a:pt x="1208" y="12158"/>
                  </a:cubicBezTo>
                  <a:cubicBezTo>
                    <a:pt x="1208" y="11208"/>
                    <a:pt x="1208" y="11208"/>
                    <a:pt x="1208" y="11208"/>
                  </a:cubicBezTo>
                  <a:cubicBezTo>
                    <a:pt x="1208" y="11148"/>
                    <a:pt x="1248" y="11109"/>
                    <a:pt x="1307" y="11109"/>
                  </a:cubicBezTo>
                  <a:cubicBezTo>
                    <a:pt x="3010" y="11109"/>
                    <a:pt x="3010" y="11109"/>
                    <a:pt x="3010" y="11109"/>
                  </a:cubicBezTo>
                  <a:cubicBezTo>
                    <a:pt x="3050" y="11109"/>
                    <a:pt x="3108" y="11148"/>
                    <a:pt x="3108" y="11208"/>
                  </a:cubicBezTo>
                  <a:lnTo>
                    <a:pt x="3108" y="12158"/>
                  </a:lnTo>
                  <a:close/>
                  <a:moveTo>
                    <a:pt x="3108" y="10851"/>
                  </a:moveTo>
                  <a:lnTo>
                    <a:pt x="3108" y="10851"/>
                  </a:lnTo>
                  <a:cubicBezTo>
                    <a:pt x="3108" y="10891"/>
                    <a:pt x="3050" y="10930"/>
                    <a:pt x="3010" y="10930"/>
                  </a:cubicBezTo>
                  <a:cubicBezTo>
                    <a:pt x="1307" y="10930"/>
                    <a:pt x="1307" y="10930"/>
                    <a:pt x="1307" y="10930"/>
                  </a:cubicBezTo>
                  <a:cubicBezTo>
                    <a:pt x="1248" y="10930"/>
                    <a:pt x="1208" y="10891"/>
                    <a:pt x="1208" y="10851"/>
                  </a:cubicBezTo>
                  <a:cubicBezTo>
                    <a:pt x="1208" y="9900"/>
                    <a:pt x="1208" y="9900"/>
                    <a:pt x="1208" y="9900"/>
                  </a:cubicBezTo>
                  <a:cubicBezTo>
                    <a:pt x="1208" y="9841"/>
                    <a:pt x="1248" y="9802"/>
                    <a:pt x="1307" y="9802"/>
                  </a:cubicBezTo>
                  <a:cubicBezTo>
                    <a:pt x="3010" y="9802"/>
                    <a:pt x="3010" y="9802"/>
                    <a:pt x="3010" y="9802"/>
                  </a:cubicBezTo>
                  <a:cubicBezTo>
                    <a:pt x="3050" y="9802"/>
                    <a:pt x="3108" y="9841"/>
                    <a:pt x="3108" y="9900"/>
                  </a:cubicBezTo>
                  <a:lnTo>
                    <a:pt x="3108" y="10851"/>
                  </a:lnTo>
                  <a:close/>
                  <a:moveTo>
                    <a:pt x="3108" y="9544"/>
                  </a:moveTo>
                  <a:lnTo>
                    <a:pt x="3108" y="9544"/>
                  </a:lnTo>
                  <a:cubicBezTo>
                    <a:pt x="3108" y="9584"/>
                    <a:pt x="3050" y="9624"/>
                    <a:pt x="3010" y="9624"/>
                  </a:cubicBezTo>
                  <a:cubicBezTo>
                    <a:pt x="1307" y="9624"/>
                    <a:pt x="1307" y="9624"/>
                    <a:pt x="1307" y="9624"/>
                  </a:cubicBezTo>
                  <a:cubicBezTo>
                    <a:pt x="1248" y="9624"/>
                    <a:pt x="1208" y="9584"/>
                    <a:pt x="1208" y="9544"/>
                  </a:cubicBezTo>
                  <a:cubicBezTo>
                    <a:pt x="1208" y="8594"/>
                    <a:pt x="1208" y="8594"/>
                    <a:pt x="1208" y="8594"/>
                  </a:cubicBezTo>
                  <a:cubicBezTo>
                    <a:pt x="1208" y="8534"/>
                    <a:pt x="1248" y="8495"/>
                    <a:pt x="1307" y="8495"/>
                  </a:cubicBezTo>
                  <a:cubicBezTo>
                    <a:pt x="3010" y="8495"/>
                    <a:pt x="3010" y="8495"/>
                    <a:pt x="3010" y="8495"/>
                  </a:cubicBezTo>
                  <a:cubicBezTo>
                    <a:pt x="3050" y="8495"/>
                    <a:pt x="3108" y="8534"/>
                    <a:pt x="3108" y="8594"/>
                  </a:cubicBezTo>
                  <a:lnTo>
                    <a:pt x="3108" y="9544"/>
                  </a:lnTo>
                  <a:close/>
                  <a:moveTo>
                    <a:pt x="3108" y="8237"/>
                  </a:moveTo>
                  <a:lnTo>
                    <a:pt x="3108" y="8237"/>
                  </a:lnTo>
                  <a:cubicBezTo>
                    <a:pt x="3108" y="8277"/>
                    <a:pt x="3050" y="8316"/>
                    <a:pt x="3010" y="8316"/>
                  </a:cubicBezTo>
                  <a:cubicBezTo>
                    <a:pt x="1307" y="8316"/>
                    <a:pt x="1307" y="8316"/>
                    <a:pt x="1307" y="8316"/>
                  </a:cubicBezTo>
                  <a:cubicBezTo>
                    <a:pt x="1248" y="8316"/>
                    <a:pt x="1208" y="8277"/>
                    <a:pt x="1208" y="8237"/>
                  </a:cubicBezTo>
                  <a:cubicBezTo>
                    <a:pt x="1208" y="7287"/>
                    <a:pt x="1208" y="7287"/>
                    <a:pt x="1208" y="7287"/>
                  </a:cubicBezTo>
                  <a:cubicBezTo>
                    <a:pt x="1208" y="7228"/>
                    <a:pt x="1248" y="7188"/>
                    <a:pt x="1307" y="7188"/>
                  </a:cubicBezTo>
                  <a:cubicBezTo>
                    <a:pt x="3010" y="7188"/>
                    <a:pt x="3010" y="7188"/>
                    <a:pt x="3010" y="7188"/>
                  </a:cubicBezTo>
                  <a:cubicBezTo>
                    <a:pt x="3050" y="7188"/>
                    <a:pt x="3108" y="7228"/>
                    <a:pt x="3108" y="7287"/>
                  </a:cubicBezTo>
                  <a:lnTo>
                    <a:pt x="3108" y="8237"/>
                  </a:lnTo>
                  <a:close/>
                  <a:moveTo>
                    <a:pt x="3108" y="6911"/>
                  </a:moveTo>
                  <a:lnTo>
                    <a:pt x="3108" y="6911"/>
                  </a:lnTo>
                  <a:cubicBezTo>
                    <a:pt x="3108" y="6970"/>
                    <a:pt x="3050" y="7010"/>
                    <a:pt x="3010" y="7010"/>
                  </a:cubicBezTo>
                  <a:cubicBezTo>
                    <a:pt x="1307" y="7010"/>
                    <a:pt x="1307" y="7010"/>
                    <a:pt x="1307" y="7010"/>
                  </a:cubicBezTo>
                  <a:cubicBezTo>
                    <a:pt x="1248" y="7010"/>
                    <a:pt x="1208" y="6970"/>
                    <a:pt x="1208" y="6911"/>
                  </a:cubicBezTo>
                  <a:cubicBezTo>
                    <a:pt x="1208" y="5961"/>
                    <a:pt x="1208" y="5961"/>
                    <a:pt x="1208" y="5961"/>
                  </a:cubicBezTo>
                  <a:cubicBezTo>
                    <a:pt x="1208" y="5921"/>
                    <a:pt x="1248" y="5881"/>
                    <a:pt x="1307" y="5881"/>
                  </a:cubicBezTo>
                  <a:cubicBezTo>
                    <a:pt x="3010" y="5881"/>
                    <a:pt x="3010" y="5881"/>
                    <a:pt x="3010" y="5881"/>
                  </a:cubicBezTo>
                  <a:cubicBezTo>
                    <a:pt x="3050" y="5881"/>
                    <a:pt x="3108" y="5921"/>
                    <a:pt x="3108" y="5961"/>
                  </a:cubicBezTo>
                  <a:lnTo>
                    <a:pt x="3108" y="6911"/>
                  </a:lnTo>
                  <a:close/>
                  <a:moveTo>
                    <a:pt x="3108" y="5604"/>
                  </a:moveTo>
                  <a:lnTo>
                    <a:pt x="3108" y="5604"/>
                  </a:lnTo>
                  <a:cubicBezTo>
                    <a:pt x="3108" y="5663"/>
                    <a:pt x="3050" y="5703"/>
                    <a:pt x="3010" y="5703"/>
                  </a:cubicBezTo>
                  <a:cubicBezTo>
                    <a:pt x="1307" y="5703"/>
                    <a:pt x="1307" y="5703"/>
                    <a:pt x="1307" y="5703"/>
                  </a:cubicBezTo>
                  <a:cubicBezTo>
                    <a:pt x="1248" y="5703"/>
                    <a:pt x="1208" y="5663"/>
                    <a:pt x="1208" y="5604"/>
                  </a:cubicBezTo>
                  <a:cubicBezTo>
                    <a:pt x="1208" y="4653"/>
                    <a:pt x="1208" y="4653"/>
                    <a:pt x="1208" y="4653"/>
                  </a:cubicBezTo>
                  <a:cubicBezTo>
                    <a:pt x="1208" y="4614"/>
                    <a:pt x="1248" y="4574"/>
                    <a:pt x="1307" y="4574"/>
                  </a:cubicBezTo>
                  <a:cubicBezTo>
                    <a:pt x="3010" y="4574"/>
                    <a:pt x="3010" y="4574"/>
                    <a:pt x="3010" y="4574"/>
                  </a:cubicBezTo>
                  <a:cubicBezTo>
                    <a:pt x="3050" y="4574"/>
                    <a:pt x="3108" y="4614"/>
                    <a:pt x="3108" y="4653"/>
                  </a:cubicBezTo>
                  <a:lnTo>
                    <a:pt x="3108" y="5604"/>
                  </a:lnTo>
                  <a:close/>
                  <a:moveTo>
                    <a:pt x="3108" y="4297"/>
                  </a:moveTo>
                  <a:lnTo>
                    <a:pt x="3108" y="4297"/>
                  </a:lnTo>
                  <a:cubicBezTo>
                    <a:pt x="3108" y="4356"/>
                    <a:pt x="3050" y="4396"/>
                    <a:pt x="3010" y="4396"/>
                  </a:cubicBezTo>
                  <a:cubicBezTo>
                    <a:pt x="1307" y="4396"/>
                    <a:pt x="1307" y="4396"/>
                    <a:pt x="1307" y="4396"/>
                  </a:cubicBezTo>
                  <a:cubicBezTo>
                    <a:pt x="1248" y="4396"/>
                    <a:pt x="1208" y="4356"/>
                    <a:pt x="1208" y="4297"/>
                  </a:cubicBezTo>
                  <a:cubicBezTo>
                    <a:pt x="1208" y="3842"/>
                    <a:pt x="1208" y="3842"/>
                    <a:pt x="1208" y="3842"/>
                  </a:cubicBezTo>
                  <a:cubicBezTo>
                    <a:pt x="1208" y="3346"/>
                    <a:pt x="1208" y="3346"/>
                    <a:pt x="1208" y="3346"/>
                  </a:cubicBezTo>
                  <a:cubicBezTo>
                    <a:pt x="1208" y="3307"/>
                    <a:pt x="1248" y="3267"/>
                    <a:pt x="1307" y="3267"/>
                  </a:cubicBezTo>
                  <a:cubicBezTo>
                    <a:pt x="3010" y="3267"/>
                    <a:pt x="3010" y="3267"/>
                    <a:pt x="3010" y="3267"/>
                  </a:cubicBezTo>
                  <a:cubicBezTo>
                    <a:pt x="3050" y="3267"/>
                    <a:pt x="3108" y="3307"/>
                    <a:pt x="3108" y="3346"/>
                  </a:cubicBezTo>
                  <a:cubicBezTo>
                    <a:pt x="3108" y="3842"/>
                    <a:pt x="3108" y="3842"/>
                    <a:pt x="3108" y="3842"/>
                  </a:cubicBezTo>
                  <a:lnTo>
                    <a:pt x="3108" y="4297"/>
                  </a:lnTo>
                  <a:close/>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4" name="Freeform 2"/>
            <p:cNvSpPr>
              <a:spLocks noChangeArrowheads="1"/>
            </p:cNvSpPr>
            <p:nvPr/>
          </p:nvSpPr>
          <p:spPr bwMode="auto">
            <a:xfrm>
              <a:off x="2657472" y="2298698"/>
              <a:ext cx="2195510" cy="4525960"/>
            </a:xfrm>
            <a:custGeom>
              <a:avLst/>
              <a:gdLst>
                <a:gd name="T0" fmla="*/ 5524 w 6099"/>
                <a:gd name="T1" fmla="*/ 3366 h 12573"/>
                <a:gd name="T2" fmla="*/ 5524 w 6099"/>
                <a:gd name="T3" fmla="*/ 3366 h 12573"/>
                <a:gd name="T4" fmla="*/ 4870 w 6099"/>
                <a:gd name="T5" fmla="*/ 3465 h 12573"/>
                <a:gd name="T6" fmla="*/ 2020 w 6099"/>
                <a:gd name="T7" fmla="*/ 139 h 12573"/>
                <a:gd name="T8" fmla="*/ 1545 w 6099"/>
                <a:gd name="T9" fmla="*/ 99 h 12573"/>
                <a:gd name="T10" fmla="*/ 1525 w 6099"/>
                <a:gd name="T11" fmla="*/ 575 h 12573"/>
                <a:gd name="T12" fmla="*/ 4217 w 6099"/>
                <a:gd name="T13" fmla="*/ 3703 h 12573"/>
                <a:gd name="T14" fmla="*/ 2950 w 6099"/>
                <a:gd name="T15" fmla="*/ 3386 h 12573"/>
                <a:gd name="T16" fmla="*/ 1901 w 6099"/>
                <a:gd name="T17" fmla="*/ 1782 h 12573"/>
                <a:gd name="T18" fmla="*/ 1445 w 6099"/>
                <a:gd name="T19" fmla="*/ 1683 h 12573"/>
                <a:gd name="T20" fmla="*/ 1347 w 6099"/>
                <a:gd name="T21" fmla="*/ 2138 h 12573"/>
                <a:gd name="T22" fmla="*/ 2475 w 6099"/>
                <a:gd name="T23" fmla="*/ 3841 h 12573"/>
                <a:gd name="T24" fmla="*/ 2654 w 6099"/>
                <a:gd name="T25" fmla="*/ 3980 h 12573"/>
                <a:gd name="T26" fmla="*/ 4415 w 6099"/>
                <a:gd name="T27" fmla="*/ 4416 h 12573"/>
                <a:gd name="T28" fmla="*/ 3722 w 6099"/>
                <a:gd name="T29" fmla="*/ 6494 h 12573"/>
                <a:gd name="T30" fmla="*/ 2079 w 6099"/>
                <a:gd name="T31" fmla="*/ 5564 h 12573"/>
                <a:gd name="T32" fmla="*/ 1624 w 6099"/>
                <a:gd name="T33" fmla="*/ 5663 h 12573"/>
                <a:gd name="T34" fmla="*/ 99 w 6099"/>
                <a:gd name="T35" fmla="*/ 7840 h 12573"/>
                <a:gd name="T36" fmla="*/ 178 w 6099"/>
                <a:gd name="T37" fmla="*/ 8335 h 12573"/>
                <a:gd name="T38" fmla="*/ 674 w 6099"/>
                <a:gd name="T39" fmla="*/ 8256 h 12573"/>
                <a:gd name="T40" fmla="*/ 2000 w 6099"/>
                <a:gd name="T41" fmla="*/ 6316 h 12573"/>
                <a:gd name="T42" fmla="*/ 3504 w 6099"/>
                <a:gd name="T43" fmla="*/ 7168 h 12573"/>
                <a:gd name="T44" fmla="*/ 3484 w 6099"/>
                <a:gd name="T45" fmla="*/ 7247 h 12573"/>
                <a:gd name="T46" fmla="*/ 3544 w 6099"/>
                <a:gd name="T47" fmla="*/ 7820 h 12573"/>
                <a:gd name="T48" fmla="*/ 1228 w 6099"/>
                <a:gd name="T49" fmla="*/ 12058 h 12573"/>
                <a:gd name="T50" fmla="*/ 1366 w 6099"/>
                <a:gd name="T51" fmla="*/ 12513 h 12573"/>
                <a:gd name="T52" fmla="*/ 1525 w 6099"/>
                <a:gd name="T53" fmla="*/ 12572 h 12573"/>
                <a:gd name="T54" fmla="*/ 1841 w 6099"/>
                <a:gd name="T55" fmla="*/ 12375 h 12573"/>
                <a:gd name="T56" fmla="*/ 4137 w 6099"/>
                <a:gd name="T57" fmla="*/ 8176 h 12573"/>
                <a:gd name="T58" fmla="*/ 4158 w 6099"/>
                <a:gd name="T59" fmla="*/ 8176 h 12573"/>
                <a:gd name="T60" fmla="*/ 4830 w 6099"/>
                <a:gd name="T61" fmla="*/ 7702 h 12573"/>
                <a:gd name="T62" fmla="*/ 5979 w 6099"/>
                <a:gd name="T63" fmla="*/ 4277 h 12573"/>
                <a:gd name="T64" fmla="*/ 5524 w 6099"/>
                <a:gd name="T65" fmla="*/ 3366 h 12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9" h="12573">
                  <a:moveTo>
                    <a:pt x="5524" y="3366"/>
                  </a:moveTo>
                  <a:lnTo>
                    <a:pt x="5524" y="3366"/>
                  </a:lnTo>
                  <a:cubicBezTo>
                    <a:pt x="5286" y="3287"/>
                    <a:pt x="5048" y="3347"/>
                    <a:pt x="4870" y="3465"/>
                  </a:cubicBezTo>
                  <a:cubicBezTo>
                    <a:pt x="2020" y="139"/>
                    <a:pt x="2020" y="139"/>
                    <a:pt x="2020" y="139"/>
                  </a:cubicBezTo>
                  <a:cubicBezTo>
                    <a:pt x="1901" y="0"/>
                    <a:pt x="1683" y="0"/>
                    <a:pt x="1545" y="99"/>
                  </a:cubicBezTo>
                  <a:cubicBezTo>
                    <a:pt x="1426" y="218"/>
                    <a:pt x="1406" y="436"/>
                    <a:pt x="1525" y="575"/>
                  </a:cubicBezTo>
                  <a:cubicBezTo>
                    <a:pt x="4217" y="3703"/>
                    <a:pt x="4217" y="3703"/>
                    <a:pt x="4217" y="3703"/>
                  </a:cubicBezTo>
                  <a:cubicBezTo>
                    <a:pt x="2950" y="3386"/>
                    <a:pt x="2950" y="3386"/>
                    <a:pt x="2950" y="3386"/>
                  </a:cubicBezTo>
                  <a:cubicBezTo>
                    <a:pt x="1901" y="1782"/>
                    <a:pt x="1901" y="1782"/>
                    <a:pt x="1901" y="1782"/>
                  </a:cubicBezTo>
                  <a:cubicBezTo>
                    <a:pt x="1802" y="1624"/>
                    <a:pt x="1604" y="1584"/>
                    <a:pt x="1445" y="1683"/>
                  </a:cubicBezTo>
                  <a:cubicBezTo>
                    <a:pt x="1287" y="1782"/>
                    <a:pt x="1248" y="1980"/>
                    <a:pt x="1347" y="2138"/>
                  </a:cubicBezTo>
                  <a:cubicBezTo>
                    <a:pt x="2475" y="3841"/>
                    <a:pt x="2475" y="3841"/>
                    <a:pt x="2475" y="3841"/>
                  </a:cubicBezTo>
                  <a:cubicBezTo>
                    <a:pt x="2515" y="3921"/>
                    <a:pt x="2575" y="3960"/>
                    <a:pt x="2654" y="3980"/>
                  </a:cubicBezTo>
                  <a:cubicBezTo>
                    <a:pt x="4415" y="4416"/>
                    <a:pt x="4415" y="4416"/>
                    <a:pt x="4415" y="4416"/>
                  </a:cubicBezTo>
                  <a:cubicBezTo>
                    <a:pt x="3722" y="6494"/>
                    <a:pt x="3722" y="6494"/>
                    <a:pt x="3722" y="6494"/>
                  </a:cubicBezTo>
                  <a:cubicBezTo>
                    <a:pt x="2079" y="5564"/>
                    <a:pt x="2079" y="5564"/>
                    <a:pt x="2079" y="5564"/>
                  </a:cubicBezTo>
                  <a:cubicBezTo>
                    <a:pt x="1921" y="5465"/>
                    <a:pt x="1723" y="5524"/>
                    <a:pt x="1624" y="5663"/>
                  </a:cubicBezTo>
                  <a:cubicBezTo>
                    <a:pt x="99" y="7840"/>
                    <a:pt x="99" y="7840"/>
                    <a:pt x="99" y="7840"/>
                  </a:cubicBezTo>
                  <a:cubicBezTo>
                    <a:pt x="0" y="7998"/>
                    <a:pt x="20" y="8216"/>
                    <a:pt x="178" y="8335"/>
                  </a:cubicBezTo>
                  <a:cubicBezTo>
                    <a:pt x="337" y="8434"/>
                    <a:pt x="555" y="8415"/>
                    <a:pt x="674" y="8256"/>
                  </a:cubicBezTo>
                  <a:cubicBezTo>
                    <a:pt x="2000" y="6316"/>
                    <a:pt x="2000" y="6316"/>
                    <a:pt x="2000" y="6316"/>
                  </a:cubicBezTo>
                  <a:cubicBezTo>
                    <a:pt x="3504" y="7168"/>
                    <a:pt x="3504" y="7168"/>
                    <a:pt x="3504" y="7168"/>
                  </a:cubicBezTo>
                  <a:cubicBezTo>
                    <a:pt x="3484" y="7247"/>
                    <a:pt x="3484" y="7247"/>
                    <a:pt x="3484" y="7247"/>
                  </a:cubicBezTo>
                  <a:cubicBezTo>
                    <a:pt x="3406" y="7445"/>
                    <a:pt x="3445" y="7662"/>
                    <a:pt x="3544" y="7820"/>
                  </a:cubicBezTo>
                  <a:cubicBezTo>
                    <a:pt x="1228" y="12058"/>
                    <a:pt x="1228" y="12058"/>
                    <a:pt x="1228" y="12058"/>
                  </a:cubicBezTo>
                  <a:cubicBezTo>
                    <a:pt x="1129" y="12216"/>
                    <a:pt x="1188" y="12434"/>
                    <a:pt x="1366" y="12513"/>
                  </a:cubicBezTo>
                  <a:cubicBezTo>
                    <a:pt x="1426" y="12553"/>
                    <a:pt x="1485" y="12572"/>
                    <a:pt x="1525" y="12572"/>
                  </a:cubicBezTo>
                  <a:cubicBezTo>
                    <a:pt x="1663" y="12572"/>
                    <a:pt x="1783" y="12493"/>
                    <a:pt x="1841" y="12375"/>
                  </a:cubicBezTo>
                  <a:cubicBezTo>
                    <a:pt x="4137" y="8176"/>
                    <a:pt x="4137" y="8176"/>
                    <a:pt x="4137" y="8176"/>
                  </a:cubicBezTo>
                  <a:cubicBezTo>
                    <a:pt x="4137" y="8176"/>
                    <a:pt x="4137" y="8176"/>
                    <a:pt x="4158" y="8176"/>
                  </a:cubicBezTo>
                  <a:cubicBezTo>
                    <a:pt x="4454" y="8176"/>
                    <a:pt x="4732" y="7998"/>
                    <a:pt x="4830" y="7702"/>
                  </a:cubicBezTo>
                  <a:cubicBezTo>
                    <a:pt x="5979" y="4277"/>
                    <a:pt x="5979" y="4277"/>
                    <a:pt x="5979" y="4277"/>
                  </a:cubicBezTo>
                  <a:cubicBezTo>
                    <a:pt x="6098" y="3901"/>
                    <a:pt x="5900" y="3485"/>
                    <a:pt x="5524" y="3366"/>
                  </a:cubicBezTo>
                </a:path>
              </a:pathLst>
            </a:custGeom>
            <a:solidFill>
              <a:schemeClr val="bg1">
                <a:lumMod val="50000"/>
              </a:schemeClr>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5" name="Freeform 3"/>
            <p:cNvSpPr>
              <a:spLocks noChangeArrowheads="1"/>
            </p:cNvSpPr>
            <p:nvPr/>
          </p:nvSpPr>
          <p:spPr bwMode="auto">
            <a:xfrm>
              <a:off x="3989383" y="2441573"/>
              <a:ext cx="1562099" cy="1633536"/>
            </a:xfrm>
            <a:custGeom>
              <a:avLst/>
              <a:gdLst>
                <a:gd name="T0" fmla="*/ 1366 w 4337"/>
                <a:gd name="T1" fmla="*/ 792 h 4536"/>
                <a:gd name="T2" fmla="*/ 1366 w 4337"/>
                <a:gd name="T3" fmla="*/ 792 h 4536"/>
                <a:gd name="T4" fmla="*/ 1386 w 4337"/>
                <a:gd name="T5" fmla="*/ 792 h 4536"/>
                <a:gd name="T6" fmla="*/ 1465 w 4337"/>
                <a:gd name="T7" fmla="*/ 673 h 4536"/>
                <a:gd name="T8" fmla="*/ 3564 w 4337"/>
                <a:gd name="T9" fmla="*/ 554 h 4536"/>
                <a:gd name="T10" fmla="*/ 3802 w 4337"/>
                <a:gd name="T11" fmla="*/ 2752 h 4536"/>
                <a:gd name="T12" fmla="*/ 0 w 4337"/>
                <a:gd name="T13" fmla="*/ 2356 h 4536"/>
                <a:gd name="T14" fmla="*/ 614 w 4337"/>
                <a:gd name="T15" fmla="*/ 1643 h 4536"/>
                <a:gd name="T16" fmla="*/ 178 w 4337"/>
                <a:gd name="T17" fmla="*/ 1267 h 4536"/>
                <a:gd name="T18" fmla="*/ 1366 w 4337"/>
                <a:gd name="T19" fmla="*/ 792 h 4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7" h="4536">
                  <a:moveTo>
                    <a:pt x="1366" y="792"/>
                  </a:moveTo>
                  <a:lnTo>
                    <a:pt x="1366" y="792"/>
                  </a:lnTo>
                  <a:cubicBezTo>
                    <a:pt x="1386" y="792"/>
                    <a:pt x="1386" y="792"/>
                    <a:pt x="1386" y="792"/>
                  </a:cubicBezTo>
                  <a:cubicBezTo>
                    <a:pt x="1406" y="753"/>
                    <a:pt x="1445" y="713"/>
                    <a:pt x="1465" y="673"/>
                  </a:cubicBezTo>
                  <a:cubicBezTo>
                    <a:pt x="2019" y="59"/>
                    <a:pt x="2950" y="0"/>
                    <a:pt x="3564" y="554"/>
                  </a:cubicBezTo>
                  <a:cubicBezTo>
                    <a:pt x="4316" y="1247"/>
                    <a:pt x="4336" y="2138"/>
                    <a:pt x="3802" y="2752"/>
                  </a:cubicBezTo>
                  <a:cubicBezTo>
                    <a:pt x="2218" y="4535"/>
                    <a:pt x="0" y="2356"/>
                    <a:pt x="0" y="2356"/>
                  </a:cubicBezTo>
                  <a:cubicBezTo>
                    <a:pt x="614" y="1643"/>
                    <a:pt x="614" y="1643"/>
                    <a:pt x="614" y="1643"/>
                  </a:cubicBezTo>
                  <a:cubicBezTo>
                    <a:pt x="178" y="1267"/>
                    <a:pt x="178" y="1267"/>
                    <a:pt x="178" y="1267"/>
                  </a:cubicBezTo>
                  <a:lnTo>
                    <a:pt x="1366" y="792"/>
                  </a:lnTo>
                </a:path>
              </a:pathLst>
            </a:custGeom>
            <a:solidFill>
              <a:srgbClr val="F7C586"/>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6" name="Freeform 4"/>
            <p:cNvSpPr>
              <a:spLocks noChangeArrowheads="1"/>
            </p:cNvSpPr>
            <p:nvPr/>
          </p:nvSpPr>
          <p:spPr bwMode="auto">
            <a:xfrm>
              <a:off x="4702169" y="2227261"/>
              <a:ext cx="1012824" cy="1554161"/>
            </a:xfrm>
            <a:custGeom>
              <a:avLst/>
              <a:gdLst>
                <a:gd name="T0" fmla="*/ 376 w 2812"/>
                <a:gd name="T1" fmla="*/ 2317 h 4317"/>
                <a:gd name="T2" fmla="*/ 376 w 2812"/>
                <a:gd name="T3" fmla="*/ 2317 h 4317"/>
                <a:gd name="T4" fmla="*/ 693 w 2812"/>
                <a:gd name="T5" fmla="*/ 1227 h 4317"/>
                <a:gd name="T6" fmla="*/ 336 w 2812"/>
                <a:gd name="T7" fmla="*/ 0 h 4317"/>
                <a:gd name="T8" fmla="*/ 1010 w 2812"/>
                <a:gd name="T9" fmla="*/ 594 h 4317"/>
                <a:gd name="T10" fmla="*/ 2277 w 2812"/>
                <a:gd name="T11" fmla="*/ 3049 h 4317"/>
                <a:gd name="T12" fmla="*/ 475 w 2812"/>
                <a:gd name="T13" fmla="*/ 4316 h 4317"/>
                <a:gd name="T14" fmla="*/ 673 w 2812"/>
                <a:gd name="T15" fmla="*/ 3188 h 4317"/>
                <a:gd name="T16" fmla="*/ 990 w 2812"/>
                <a:gd name="T17" fmla="*/ 2515 h 4317"/>
                <a:gd name="T18" fmla="*/ 376 w 2812"/>
                <a:gd name="T19" fmla="*/ 2812 h 4317"/>
                <a:gd name="T20" fmla="*/ 20 w 2812"/>
                <a:gd name="T21" fmla="*/ 2574 h 4317"/>
                <a:gd name="T22" fmla="*/ 376 w 2812"/>
                <a:gd name="T23" fmla="*/ 2317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2" h="4317">
                  <a:moveTo>
                    <a:pt x="376" y="2317"/>
                  </a:moveTo>
                  <a:lnTo>
                    <a:pt x="376" y="2317"/>
                  </a:lnTo>
                  <a:cubicBezTo>
                    <a:pt x="376" y="2317"/>
                    <a:pt x="1208" y="1703"/>
                    <a:pt x="693" y="1227"/>
                  </a:cubicBezTo>
                  <a:cubicBezTo>
                    <a:pt x="158" y="773"/>
                    <a:pt x="0" y="534"/>
                    <a:pt x="336" y="0"/>
                  </a:cubicBezTo>
                  <a:cubicBezTo>
                    <a:pt x="336" y="0"/>
                    <a:pt x="456" y="277"/>
                    <a:pt x="1010" y="594"/>
                  </a:cubicBezTo>
                  <a:cubicBezTo>
                    <a:pt x="1564" y="891"/>
                    <a:pt x="2811" y="1703"/>
                    <a:pt x="2277" y="3049"/>
                  </a:cubicBezTo>
                  <a:cubicBezTo>
                    <a:pt x="2277" y="3049"/>
                    <a:pt x="1921" y="3960"/>
                    <a:pt x="475" y="4316"/>
                  </a:cubicBezTo>
                  <a:cubicBezTo>
                    <a:pt x="475" y="4316"/>
                    <a:pt x="119" y="3485"/>
                    <a:pt x="673" y="3188"/>
                  </a:cubicBezTo>
                  <a:cubicBezTo>
                    <a:pt x="1129" y="2931"/>
                    <a:pt x="1227" y="2594"/>
                    <a:pt x="990" y="2515"/>
                  </a:cubicBezTo>
                  <a:cubicBezTo>
                    <a:pt x="713" y="2416"/>
                    <a:pt x="376" y="2812"/>
                    <a:pt x="376" y="2812"/>
                  </a:cubicBezTo>
                  <a:cubicBezTo>
                    <a:pt x="20" y="2574"/>
                    <a:pt x="20" y="2574"/>
                    <a:pt x="20" y="2574"/>
                  </a:cubicBezTo>
                  <a:lnTo>
                    <a:pt x="376" y="2317"/>
                  </a:ln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7" name="Freeform 5"/>
            <p:cNvSpPr>
              <a:spLocks noChangeArrowheads="1"/>
            </p:cNvSpPr>
            <p:nvPr/>
          </p:nvSpPr>
          <p:spPr bwMode="auto">
            <a:xfrm>
              <a:off x="4495794" y="2847973"/>
              <a:ext cx="100013" cy="100013"/>
            </a:xfrm>
            <a:custGeom>
              <a:avLst/>
              <a:gdLst>
                <a:gd name="T0" fmla="*/ 79 w 278"/>
                <a:gd name="T1" fmla="*/ 20 h 278"/>
                <a:gd name="T2" fmla="*/ 79 w 278"/>
                <a:gd name="T3" fmla="*/ 20 h 278"/>
                <a:gd name="T4" fmla="*/ 20 w 278"/>
                <a:gd name="T5" fmla="*/ 198 h 278"/>
                <a:gd name="T6" fmla="*/ 198 w 278"/>
                <a:gd name="T7" fmla="*/ 238 h 278"/>
                <a:gd name="T8" fmla="*/ 238 w 278"/>
                <a:gd name="T9" fmla="*/ 79 h 278"/>
                <a:gd name="T10" fmla="*/ 79 w 278"/>
                <a:gd name="T11" fmla="*/ 20 h 278"/>
              </a:gdLst>
              <a:ahLst/>
              <a:cxnLst>
                <a:cxn ang="0">
                  <a:pos x="T0" y="T1"/>
                </a:cxn>
                <a:cxn ang="0">
                  <a:pos x="T2" y="T3"/>
                </a:cxn>
                <a:cxn ang="0">
                  <a:pos x="T4" y="T5"/>
                </a:cxn>
                <a:cxn ang="0">
                  <a:pos x="T6" y="T7"/>
                </a:cxn>
                <a:cxn ang="0">
                  <a:pos x="T8" y="T9"/>
                </a:cxn>
                <a:cxn ang="0">
                  <a:pos x="T10" y="T11"/>
                </a:cxn>
              </a:cxnLst>
              <a:rect l="0" t="0" r="r" b="b"/>
              <a:pathLst>
                <a:path w="278" h="278">
                  <a:moveTo>
                    <a:pt x="79" y="20"/>
                  </a:moveTo>
                  <a:lnTo>
                    <a:pt x="79" y="20"/>
                  </a:lnTo>
                  <a:cubicBezTo>
                    <a:pt x="20" y="59"/>
                    <a:pt x="0" y="138"/>
                    <a:pt x="20" y="198"/>
                  </a:cubicBezTo>
                  <a:cubicBezTo>
                    <a:pt x="59" y="257"/>
                    <a:pt x="138" y="277"/>
                    <a:pt x="198" y="238"/>
                  </a:cubicBezTo>
                  <a:cubicBezTo>
                    <a:pt x="257" y="217"/>
                    <a:pt x="277" y="138"/>
                    <a:pt x="238" y="79"/>
                  </a:cubicBezTo>
                  <a:cubicBezTo>
                    <a:pt x="198" y="20"/>
                    <a:pt x="138" y="0"/>
                    <a:pt x="7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8" name="Freeform 6"/>
            <p:cNvSpPr>
              <a:spLocks noChangeArrowheads="1"/>
            </p:cNvSpPr>
            <p:nvPr/>
          </p:nvSpPr>
          <p:spPr bwMode="auto">
            <a:xfrm>
              <a:off x="4530720" y="2747963"/>
              <a:ext cx="163513" cy="165100"/>
            </a:xfrm>
            <a:custGeom>
              <a:avLst/>
              <a:gdLst>
                <a:gd name="T0" fmla="*/ 39 w 456"/>
                <a:gd name="T1" fmla="*/ 20 h 457"/>
                <a:gd name="T2" fmla="*/ 39 w 456"/>
                <a:gd name="T3" fmla="*/ 20 h 457"/>
                <a:gd name="T4" fmla="*/ 19 w 456"/>
                <a:gd name="T5" fmla="*/ 99 h 457"/>
                <a:gd name="T6" fmla="*/ 336 w 456"/>
                <a:gd name="T7" fmla="*/ 436 h 457"/>
                <a:gd name="T8" fmla="*/ 415 w 456"/>
                <a:gd name="T9" fmla="*/ 436 h 457"/>
                <a:gd name="T10" fmla="*/ 415 w 456"/>
                <a:gd name="T11" fmla="*/ 436 h 457"/>
                <a:gd name="T12" fmla="*/ 435 w 456"/>
                <a:gd name="T13" fmla="*/ 357 h 457"/>
                <a:gd name="T14" fmla="*/ 118 w 456"/>
                <a:gd name="T15" fmla="*/ 20 h 457"/>
                <a:gd name="T16" fmla="*/ 39 w 456"/>
                <a:gd name="T17" fmla="*/ 2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6" h="457">
                  <a:moveTo>
                    <a:pt x="39" y="20"/>
                  </a:moveTo>
                  <a:lnTo>
                    <a:pt x="39" y="20"/>
                  </a:lnTo>
                  <a:cubicBezTo>
                    <a:pt x="0" y="40"/>
                    <a:pt x="0" y="80"/>
                    <a:pt x="19" y="99"/>
                  </a:cubicBezTo>
                  <a:cubicBezTo>
                    <a:pt x="336" y="436"/>
                    <a:pt x="336" y="436"/>
                    <a:pt x="336" y="436"/>
                  </a:cubicBezTo>
                  <a:cubicBezTo>
                    <a:pt x="376" y="456"/>
                    <a:pt x="396" y="456"/>
                    <a:pt x="415" y="436"/>
                  </a:cubicBezTo>
                  <a:lnTo>
                    <a:pt x="415" y="436"/>
                  </a:lnTo>
                  <a:cubicBezTo>
                    <a:pt x="455" y="396"/>
                    <a:pt x="455" y="377"/>
                    <a:pt x="435" y="357"/>
                  </a:cubicBezTo>
                  <a:cubicBezTo>
                    <a:pt x="118" y="20"/>
                    <a:pt x="118" y="20"/>
                    <a:pt x="118" y="20"/>
                  </a:cubicBezTo>
                  <a:cubicBezTo>
                    <a:pt x="79" y="0"/>
                    <a:pt x="59" y="0"/>
                    <a:pt x="3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9" name="Freeform 7"/>
            <p:cNvSpPr>
              <a:spLocks noChangeArrowheads="1"/>
            </p:cNvSpPr>
            <p:nvPr/>
          </p:nvSpPr>
          <p:spPr bwMode="auto">
            <a:xfrm>
              <a:off x="4146550" y="3068638"/>
              <a:ext cx="220663" cy="136525"/>
            </a:xfrm>
            <a:custGeom>
              <a:avLst/>
              <a:gdLst>
                <a:gd name="T0" fmla="*/ 614 w 615"/>
                <a:gd name="T1" fmla="*/ 317 h 378"/>
                <a:gd name="T2" fmla="*/ 614 w 615"/>
                <a:gd name="T3" fmla="*/ 317 h 378"/>
                <a:gd name="T4" fmla="*/ 555 w 615"/>
                <a:gd name="T5" fmla="*/ 258 h 378"/>
                <a:gd name="T6" fmla="*/ 100 w 615"/>
                <a:gd name="T7" fmla="*/ 0 h 378"/>
                <a:gd name="T8" fmla="*/ 0 w 615"/>
                <a:gd name="T9" fmla="*/ 100 h 378"/>
                <a:gd name="T10" fmla="*/ 40 w 615"/>
                <a:gd name="T11" fmla="*/ 139 h 378"/>
                <a:gd name="T12" fmla="*/ 535 w 615"/>
                <a:gd name="T13" fmla="*/ 377 h 378"/>
                <a:gd name="T14" fmla="*/ 614 w 615"/>
                <a:gd name="T15" fmla="*/ 317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5" h="378">
                  <a:moveTo>
                    <a:pt x="614" y="317"/>
                  </a:moveTo>
                  <a:lnTo>
                    <a:pt x="614" y="317"/>
                  </a:lnTo>
                  <a:cubicBezTo>
                    <a:pt x="614" y="297"/>
                    <a:pt x="595" y="258"/>
                    <a:pt x="555" y="258"/>
                  </a:cubicBezTo>
                  <a:cubicBezTo>
                    <a:pt x="317" y="199"/>
                    <a:pt x="159" y="60"/>
                    <a:pt x="100" y="0"/>
                  </a:cubicBezTo>
                  <a:cubicBezTo>
                    <a:pt x="0" y="100"/>
                    <a:pt x="0" y="100"/>
                    <a:pt x="0" y="100"/>
                  </a:cubicBezTo>
                  <a:cubicBezTo>
                    <a:pt x="21" y="119"/>
                    <a:pt x="40" y="119"/>
                    <a:pt x="40" y="139"/>
                  </a:cubicBezTo>
                  <a:cubicBezTo>
                    <a:pt x="139" y="218"/>
                    <a:pt x="297" y="337"/>
                    <a:pt x="535" y="377"/>
                  </a:cubicBezTo>
                  <a:cubicBezTo>
                    <a:pt x="575" y="377"/>
                    <a:pt x="614" y="357"/>
                    <a:pt x="614" y="317"/>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grpSp>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for 迭代</a:t>
            </a:r>
            <a:endParaRPr lang="zh-CN" altLang="en-US" sz="2400" dirty="0">
              <a:solidFill>
                <a:srgbClr val="784B23"/>
              </a:solidFill>
              <a:latin typeface="微软雅黑" panose="020B0503020204020204" pitchFamily="34" charset="-122"/>
              <a:ea typeface="微软雅黑" panose="020B0503020204020204" pitchFamily="34" charset="-122"/>
            </a:endParaRPr>
          </a:p>
        </p:txBody>
      </p:sp>
      <p:sp>
        <p:nvSpPr>
          <p:cNvPr id="30" name="Title 20"/>
          <p:cNvSpPr txBox="1"/>
          <p:nvPr/>
        </p:nvSpPr>
        <p:spPr>
          <a:xfrm>
            <a:off x="4602892" y="2090267"/>
            <a:ext cx="867455" cy="238527"/>
          </a:xfrm>
          <a:prstGeom prst="rect">
            <a:avLst/>
          </a:prstGeom>
        </p:spPr>
        <p:txBody>
          <a:bodyPr vert="horz" lIns="45720" tIns="22860" rIns="45720" bIns="2286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ts val="1500"/>
              </a:lnSpc>
            </a:pPr>
            <a:r>
              <a:rPr lang="en-US" sz="1400" b="1" dirty="0">
                <a:solidFill>
                  <a:schemeClr val="bg1">
                    <a:lumMod val="50000"/>
                  </a:schemeClr>
                </a:solidFill>
                <a:latin typeface="Lato Regular"/>
                <a:ea typeface="微软雅黑" panose="020B0503020204020204" pitchFamily="34" charset="-122"/>
                <a:cs typeface="Lato Regular"/>
              </a:rPr>
              <a:t>01 </a:t>
            </a:r>
            <a:endParaRPr lang="en-US" sz="1400" b="1" dirty="0">
              <a:solidFill>
                <a:schemeClr val="bg1">
                  <a:lumMod val="50000"/>
                </a:schemeClr>
              </a:solidFill>
              <a:latin typeface="Lato Regular"/>
              <a:ea typeface="微软雅黑" panose="020B0503020204020204" pitchFamily="34" charset="-122"/>
              <a:cs typeface="Lato Regular"/>
            </a:endParaRPr>
          </a:p>
        </p:txBody>
      </p:sp>
      <p:sp>
        <p:nvSpPr>
          <p:cNvPr id="32" name="矩形 31"/>
          <p:cNvSpPr/>
          <p:nvPr/>
        </p:nvSpPr>
        <p:spPr>
          <a:xfrm>
            <a:off x="5327181" y="2059276"/>
            <a:ext cx="4264291" cy="861774"/>
          </a:xfrm>
          <a:prstGeom prst="rect">
            <a:avLst/>
          </a:prstGeom>
        </p:spPr>
        <p:txBody>
          <a:bodyPr wrap="square">
            <a:spAutoFit/>
          </a:bodyPr>
          <a:lstStyle/>
          <a:p>
            <a:pPr fontAlgn="base">
              <a:lnSpc>
                <a:spcPts val="1500"/>
              </a:lnSpc>
              <a:spcBef>
                <a:spcPct val="0"/>
              </a:spcBef>
              <a:spcAft>
                <a:spcPct val="0"/>
              </a:spcAft>
            </a:pP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li = [1,  5,  6,  9,  3,  2]</a:t>
            </a:r>
            <a:endParaRPr lang="en-US" altLang="en-US"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endParaRPr lang="en-US" altLang="zh-CN"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en-US" sz="1400"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for</a:t>
            </a: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en-US" sz="1400" b="1" dirty="0" err="1">
                <a:latin typeface="微软雅黑" panose="020B0503020204020204" pitchFamily="34" charset="-122"/>
                <a:ea typeface="微软雅黑" panose="020B0503020204020204" pitchFamily="34" charset="-122"/>
                <a:sym typeface="方正姚体" panose="02010601030101010101" pitchFamily="2" charset="-122"/>
              </a:rPr>
              <a:t>i</a:t>
            </a: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en-US" sz="1400"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in</a:t>
            </a: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  li:</a:t>
            </a:r>
            <a:endParaRPr lang="en-US" altLang="en-US"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sz="1400"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        print</a:t>
            </a: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a:t>
            </a:r>
            <a:r>
              <a:rPr lang="en-US" altLang="zh-CN" sz="1400" b="1" dirty="0" err="1">
                <a:latin typeface="微软雅黑" panose="020B0503020204020204" pitchFamily="34" charset="-122"/>
                <a:ea typeface="微软雅黑" panose="020B0503020204020204" pitchFamily="34" charset="-122"/>
                <a:sym typeface="方正姚体" panose="02010601030101010101" pitchFamily="2" charset="-122"/>
              </a:rPr>
              <a:t>i</a:t>
            </a: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a:t>
            </a:r>
            <a:endParaRPr lang="en-US" altLang="zh-CN" sz="1400"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15" name="Title 20"/>
          <p:cNvSpPr txBox="1"/>
          <p:nvPr/>
        </p:nvSpPr>
        <p:spPr>
          <a:xfrm>
            <a:off x="4602892" y="3742294"/>
            <a:ext cx="867455" cy="238527"/>
          </a:xfrm>
          <a:prstGeom prst="rect">
            <a:avLst/>
          </a:prstGeom>
        </p:spPr>
        <p:txBody>
          <a:bodyPr vert="horz" lIns="45720" tIns="22860" rIns="45720" bIns="2286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ts val="1500"/>
              </a:lnSpc>
            </a:pPr>
            <a:r>
              <a:rPr lang="en-US" altLang="en-US" sz="1400" b="1" dirty="0">
                <a:solidFill>
                  <a:schemeClr val="bg1">
                    <a:lumMod val="50000"/>
                  </a:schemeClr>
                </a:solidFill>
                <a:latin typeface="Lato Regular"/>
                <a:ea typeface="微软雅黑" panose="020B0503020204020204" pitchFamily="34" charset="-122"/>
                <a:cs typeface="Lato Regular"/>
              </a:rPr>
              <a:t>02</a:t>
            </a:r>
            <a:r>
              <a:rPr lang="en-US" sz="1400" b="1" dirty="0">
                <a:solidFill>
                  <a:schemeClr val="bg1">
                    <a:lumMod val="50000"/>
                  </a:schemeClr>
                </a:solidFill>
                <a:latin typeface="Lato Regular"/>
                <a:ea typeface="微软雅黑" panose="020B0503020204020204" pitchFamily="34" charset="-122"/>
                <a:cs typeface="Lato Regular"/>
              </a:rPr>
              <a:t> </a:t>
            </a:r>
            <a:endParaRPr lang="en-US" sz="1400" b="1" dirty="0">
              <a:solidFill>
                <a:schemeClr val="bg1">
                  <a:lumMod val="50000"/>
                </a:schemeClr>
              </a:solidFill>
              <a:latin typeface="Lato Regular"/>
              <a:ea typeface="微软雅黑" panose="020B0503020204020204" pitchFamily="34" charset="-122"/>
              <a:cs typeface="Lato Regular"/>
            </a:endParaRPr>
          </a:p>
        </p:txBody>
      </p:sp>
      <p:sp>
        <p:nvSpPr>
          <p:cNvPr id="16" name="矩形 15"/>
          <p:cNvSpPr/>
          <p:nvPr/>
        </p:nvSpPr>
        <p:spPr>
          <a:xfrm>
            <a:off x="5327181" y="3711303"/>
            <a:ext cx="2926359" cy="1246495"/>
          </a:xfrm>
          <a:prstGeom prst="rect">
            <a:avLst/>
          </a:prstGeom>
        </p:spPr>
        <p:txBody>
          <a:bodyPr wrap="square">
            <a:spAutoFit/>
          </a:bodyPr>
          <a:lstStyle/>
          <a:p>
            <a:pPr fontAlgn="base">
              <a:lnSpc>
                <a:spcPts val="1500"/>
              </a:lnSpc>
              <a:spcBef>
                <a:spcPct val="0"/>
              </a:spcBef>
              <a:spcAft>
                <a:spcPct val="0"/>
              </a:spcAft>
            </a:pP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语法规则：</a:t>
            </a:r>
            <a:endParaRPr lang="en-US" altLang="en-US"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endParaRPr lang="en-US" altLang="zh-CN"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en-US" sz="1400" b="1"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rPr>
              <a:t>for  </a:t>
            </a:r>
            <a:r>
              <a:rPr lang="en-US" altLang="en-US" sz="1400" b="1" dirty="0" err="1">
                <a:solidFill>
                  <a:srgbClr val="FF0000"/>
                </a:solidFill>
                <a:latin typeface="微软雅黑" panose="020B0503020204020204" pitchFamily="34" charset="-122"/>
                <a:ea typeface="微软雅黑" panose="020B0503020204020204" pitchFamily="34" charset="-122"/>
                <a:sym typeface="方正姚体" panose="02010601030101010101" pitchFamily="2" charset="-122"/>
              </a:rPr>
              <a:t>i</a:t>
            </a:r>
            <a:r>
              <a:rPr lang="en-US" altLang="en-US" sz="1400" b="1"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rPr>
              <a:t>  in  </a:t>
            </a:r>
            <a:r>
              <a:rPr lang="en-US" altLang="en-US" sz="1400" b="1" dirty="0" err="1">
                <a:solidFill>
                  <a:srgbClr val="FF0000"/>
                </a:solidFill>
                <a:latin typeface="微软雅黑" panose="020B0503020204020204" pitchFamily="34" charset="-122"/>
                <a:ea typeface="微软雅黑" panose="020B0503020204020204" pitchFamily="34" charset="-122"/>
                <a:sym typeface="方正姚体" panose="02010601030101010101" pitchFamily="2" charset="-122"/>
              </a:rPr>
              <a:t>obj</a:t>
            </a:r>
            <a:r>
              <a:rPr lang="en-US" altLang="en-US" sz="1400" b="1"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rPr>
              <a:t>：</a:t>
            </a:r>
            <a:endParaRPr lang="en-US" altLang="en-US" sz="1400" b="1"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en-US" sz="1400" b="1"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rPr>
              <a:t>     循环体</a:t>
            </a:r>
            <a:endParaRPr lang="en-US" altLang="en-US" sz="1400" b="1"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endParaRPr lang="en-US" altLang="zh-CN"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  注意缩进</a:t>
            </a:r>
            <a:endParaRPr lang="en-US" altLang="zh-CN" sz="1400" b="1" dirty="0">
              <a:latin typeface="微软雅黑" panose="020B0503020204020204" pitchFamily="34" charset="-122"/>
              <a:ea typeface="微软雅黑" panose="020B0503020204020204" pitchFamily="34" charset="-122"/>
              <a:sym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15" grpId="0"/>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zh-CN" sz="2400" dirty="0">
                <a:solidFill>
                  <a:srgbClr val="784B23"/>
                </a:solidFill>
                <a:latin typeface="微软雅黑" panose="020B0503020204020204" pitchFamily="34" charset="-122"/>
                <a:ea typeface="微软雅黑" panose="020B0503020204020204" pitchFamily="34" charset="-122"/>
              </a:rPr>
              <a:t>Reflection</a:t>
            </a:r>
            <a:endParaRPr lang="zh-CN" altLang="en-US" sz="2400" dirty="0">
              <a:solidFill>
                <a:srgbClr val="784B23"/>
              </a:solidFill>
              <a:latin typeface="微软雅黑" panose="020B0503020204020204" pitchFamily="34" charset="-122"/>
              <a:ea typeface="微软雅黑" panose="020B0503020204020204" pitchFamily="34" charset="-122"/>
            </a:endParaRPr>
          </a:p>
        </p:txBody>
      </p:sp>
      <p:grpSp>
        <p:nvGrpSpPr>
          <p:cNvPr id="7" name="Group 172"/>
          <p:cNvGrpSpPr/>
          <p:nvPr/>
        </p:nvGrpSpPr>
        <p:grpSpPr>
          <a:xfrm>
            <a:off x="9119273" y="1952080"/>
            <a:ext cx="1178984" cy="1265768"/>
            <a:chOff x="6839455" y="1464060"/>
            <a:chExt cx="884238" cy="949326"/>
          </a:xfrm>
        </p:grpSpPr>
        <p:sp>
          <p:nvSpPr>
            <p:cNvPr id="8" name="Freeform 95"/>
            <p:cNvSpPr/>
            <p:nvPr/>
          </p:nvSpPr>
          <p:spPr bwMode="auto">
            <a:xfrm>
              <a:off x="6839455" y="1546610"/>
              <a:ext cx="436563" cy="866775"/>
            </a:xfrm>
            <a:custGeom>
              <a:avLst/>
              <a:gdLst/>
              <a:ahLst/>
              <a:cxnLst>
                <a:cxn ang="0">
                  <a:pos x="275" y="249"/>
                </a:cxn>
                <a:cxn ang="0">
                  <a:pos x="159" y="546"/>
                </a:cxn>
                <a:cxn ang="0">
                  <a:pos x="0" y="297"/>
                </a:cxn>
                <a:cxn ang="0">
                  <a:pos x="119" y="0"/>
                </a:cxn>
                <a:cxn ang="0">
                  <a:pos x="275" y="249"/>
                </a:cxn>
              </a:cxnLst>
              <a:rect l="0" t="0" r="r" b="b"/>
              <a:pathLst>
                <a:path w="275" h="546">
                  <a:moveTo>
                    <a:pt x="275" y="249"/>
                  </a:moveTo>
                  <a:lnTo>
                    <a:pt x="159" y="546"/>
                  </a:lnTo>
                  <a:lnTo>
                    <a:pt x="0" y="297"/>
                  </a:lnTo>
                  <a:lnTo>
                    <a:pt x="119" y="0"/>
                  </a:lnTo>
                  <a:lnTo>
                    <a:pt x="275" y="249"/>
                  </a:lnTo>
                  <a:close/>
                </a:path>
              </a:pathLst>
            </a:custGeom>
            <a:solidFill>
              <a:schemeClr val="accent6">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9" name="Freeform 97"/>
            <p:cNvSpPr/>
            <p:nvPr/>
          </p:nvSpPr>
          <p:spPr bwMode="auto">
            <a:xfrm>
              <a:off x="7091868" y="1837123"/>
              <a:ext cx="631825" cy="576263"/>
            </a:xfrm>
            <a:custGeom>
              <a:avLst/>
              <a:gdLst/>
              <a:ahLst/>
              <a:cxnLst>
                <a:cxn ang="0">
                  <a:pos x="398" y="0"/>
                </a:cxn>
                <a:cxn ang="0">
                  <a:pos x="282" y="296"/>
                </a:cxn>
                <a:cxn ang="0">
                  <a:pos x="0" y="363"/>
                </a:cxn>
                <a:cxn ang="0">
                  <a:pos x="116" y="66"/>
                </a:cxn>
                <a:cxn ang="0">
                  <a:pos x="398" y="0"/>
                </a:cxn>
              </a:cxnLst>
              <a:rect l="0" t="0" r="r" b="b"/>
              <a:pathLst>
                <a:path w="398" h="363">
                  <a:moveTo>
                    <a:pt x="398" y="0"/>
                  </a:moveTo>
                  <a:lnTo>
                    <a:pt x="282" y="296"/>
                  </a:lnTo>
                  <a:lnTo>
                    <a:pt x="0" y="363"/>
                  </a:lnTo>
                  <a:lnTo>
                    <a:pt x="116" y="66"/>
                  </a:lnTo>
                  <a:lnTo>
                    <a:pt x="398" y="0"/>
                  </a:lnTo>
                  <a:close/>
                </a:path>
              </a:pathLst>
            </a:custGeom>
            <a:solidFill>
              <a:schemeClr val="accent6">
                <a:lumMod val="75000"/>
              </a:schemeClr>
            </a:solidFill>
            <a:ln w="9525">
              <a:noFill/>
              <a:round/>
            </a:ln>
          </p:spPr>
          <p:txBody>
            <a:bodyPr vert="horz" wrap="square" lIns="121920" tIns="60960" rIns="121920" bIns="60960" numCol="1" anchor="t" anchorCtr="0" compatLnSpc="1"/>
            <a:lstStyle/>
            <a:p>
              <a:endParaRPr lang="en-US" sz="2400"/>
            </a:p>
          </p:txBody>
        </p:sp>
        <p:sp>
          <p:nvSpPr>
            <p:cNvPr id="10" name="Freeform 114"/>
            <p:cNvSpPr/>
            <p:nvPr/>
          </p:nvSpPr>
          <p:spPr bwMode="auto">
            <a:xfrm>
              <a:off x="7028368" y="1464060"/>
              <a:ext cx="695325" cy="477838"/>
            </a:xfrm>
            <a:custGeom>
              <a:avLst/>
              <a:gdLst/>
              <a:ahLst/>
              <a:cxnLst>
                <a:cxn ang="0">
                  <a:pos x="0" y="22"/>
                </a:cxn>
                <a:cxn ang="0">
                  <a:pos x="60" y="11"/>
                </a:cxn>
                <a:cxn ang="0">
                  <a:pos x="117" y="0"/>
                </a:cxn>
                <a:cxn ang="0">
                  <a:pos x="151" y="49"/>
                </a:cxn>
                <a:cxn ang="0">
                  <a:pos x="185" y="99"/>
                </a:cxn>
                <a:cxn ang="0">
                  <a:pos x="127" y="113"/>
                </a:cxn>
                <a:cxn ang="0">
                  <a:pos x="66" y="127"/>
                </a:cxn>
                <a:cxn ang="0">
                  <a:pos x="32" y="73"/>
                </a:cxn>
                <a:cxn ang="0">
                  <a:pos x="0" y="22"/>
                </a:cxn>
              </a:cxnLst>
              <a:rect l="0" t="0" r="r" b="b"/>
              <a:pathLst>
                <a:path w="185" h="127">
                  <a:moveTo>
                    <a:pt x="0" y="22"/>
                  </a:moveTo>
                  <a:cubicBezTo>
                    <a:pt x="20" y="18"/>
                    <a:pt x="40" y="14"/>
                    <a:pt x="60" y="11"/>
                  </a:cubicBezTo>
                  <a:cubicBezTo>
                    <a:pt x="79" y="7"/>
                    <a:pt x="99" y="4"/>
                    <a:pt x="117" y="0"/>
                  </a:cubicBezTo>
                  <a:cubicBezTo>
                    <a:pt x="128" y="16"/>
                    <a:pt x="139" y="32"/>
                    <a:pt x="151" y="49"/>
                  </a:cubicBezTo>
                  <a:cubicBezTo>
                    <a:pt x="162" y="65"/>
                    <a:pt x="174" y="82"/>
                    <a:pt x="185" y="99"/>
                  </a:cubicBezTo>
                  <a:cubicBezTo>
                    <a:pt x="166" y="104"/>
                    <a:pt x="147" y="108"/>
                    <a:pt x="127" y="113"/>
                  </a:cubicBezTo>
                  <a:cubicBezTo>
                    <a:pt x="108" y="117"/>
                    <a:pt x="87" y="122"/>
                    <a:pt x="66" y="127"/>
                  </a:cubicBezTo>
                  <a:cubicBezTo>
                    <a:pt x="55" y="109"/>
                    <a:pt x="43" y="91"/>
                    <a:pt x="32" y="73"/>
                  </a:cubicBezTo>
                  <a:cubicBezTo>
                    <a:pt x="21" y="56"/>
                    <a:pt x="10" y="39"/>
                    <a:pt x="0" y="22"/>
                  </a:cubicBezTo>
                  <a:close/>
                </a:path>
              </a:pathLst>
            </a:custGeom>
            <a:solidFill>
              <a:schemeClr val="accent6"/>
            </a:solidFill>
            <a:ln w="9525">
              <a:noFill/>
              <a:round/>
            </a:ln>
          </p:spPr>
          <p:txBody>
            <a:bodyPr vert="horz" wrap="square" lIns="121920" tIns="60960" rIns="121920" bIns="60960" numCol="1" anchor="t" anchorCtr="0" compatLnSpc="1"/>
            <a:lstStyle/>
            <a:p>
              <a:endParaRPr lang="en-US" sz="2400"/>
            </a:p>
          </p:txBody>
        </p:sp>
      </p:grpSp>
      <p:grpSp>
        <p:nvGrpSpPr>
          <p:cNvPr id="11" name="Group 134"/>
          <p:cNvGrpSpPr/>
          <p:nvPr/>
        </p:nvGrpSpPr>
        <p:grpSpPr>
          <a:xfrm>
            <a:off x="905924" y="2151376"/>
            <a:ext cx="864665" cy="865389"/>
            <a:chOff x="3287425" y="1417883"/>
            <a:chExt cx="648499" cy="649042"/>
          </a:xfrm>
        </p:grpSpPr>
        <p:sp>
          <p:nvSpPr>
            <p:cNvPr id="12" name="Oval 72"/>
            <p:cNvSpPr>
              <a:spLocks noChangeAspect="1"/>
            </p:cNvSpPr>
            <p:nvPr/>
          </p:nvSpPr>
          <p:spPr>
            <a:xfrm>
              <a:off x="3287425" y="1417883"/>
              <a:ext cx="648499" cy="649042"/>
            </a:xfrm>
            <a:prstGeom prst="ellipse">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 b="1" dirty="0">
                <a:solidFill>
                  <a:schemeClr val="bg1"/>
                </a:solidFill>
                <a:latin typeface="+mj-lt"/>
              </a:endParaRPr>
            </a:p>
          </p:txBody>
        </p:sp>
        <p:sp>
          <p:nvSpPr>
            <p:cNvPr id="13" name="Oval 73"/>
            <p:cNvSpPr>
              <a:spLocks noChangeAspect="1"/>
            </p:cNvSpPr>
            <p:nvPr/>
          </p:nvSpPr>
          <p:spPr>
            <a:xfrm>
              <a:off x="3362252" y="1492773"/>
              <a:ext cx="498845" cy="499263"/>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01</a:t>
              </a:r>
              <a:endParaRPr lang="en-US" sz="135" b="1" dirty="0">
                <a:solidFill>
                  <a:schemeClr val="bg1"/>
                </a:solidFill>
                <a:latin typeface="+mj-lt"/>
              </a:endParaRPr>
            </a:p>
          </p:txBody>
        </p:sp>
      </p:grpSp>
      <p:grpSp>
        <p:nvGrpSpPr>
          <p:cNvPr id="23" name="Group 173"/>
          <p:cNvGrpSpPr/>
          <p:nvPr/>
        </p:nvGrpSpPr>
        <p:grpSpPr>
          <a:xfrm>
            <a:off x="9536258" y="2474898"/>
            <a:ext cx="1545167" cy="1595967"/>
            <a:chOff x="7152193" y="1856173"/>
            <a:chExt cx="1158875" cy="1196975"/>
          </a:xfrm>
        </p:grpSpPr>
        <p:sp>
          <p:nvSpPr>
            <p:cNvPr id="24" name="Freeform 98"/>
            <p:cNvSpPr/>
            <p:nvPr/>
          </p:nvSpPr>
          <p:spPr bwMode="auto">
            <a:xfrm>
              <a:off x="7152193" y="2002223"/>
              <a:ext cx="557213" cy="1050925"/>
            </a:xfrm>
            <a:custGeom>
              <a:avLst/>
              <a:gdLst/>
              <a:ahLst/>
              <a:cxnLst>
                <a:cxn ang="0">
                  <a:pos x="351" y="365"/>
                </a:cxn>
                <a:cxn ang="0">
                  <a:pos x="232" y="662"/>
                </a:cxn>
                <a:cxn ang="0">
                  <a:pos x="0" y="297"/>
                </a:cxn>
                <a:cxn ang="0">
                  <a:pos x="118" y="0"/>
                </a:cxn>
                <a:cxn ang="0">
                  <a:pos x="351" y="365"/>
                </a:cxn>
              </a:cxnLst>
              <a:rect l="0" t="0" r="r" b="b"/>
              <a:pathLst>
                <a:path w="351" h="662">
                  <a:moveTo>
                    <a:pt x="351" y="365"/>
                  </a:moveTo>
                  <a:lnTo>
                    <a:pt x="232" y="662"/>
                  </a:lnTo>
                  <a:lnTo>
                    <a:pt x="0" y="297"/>
                  </a:lnTo>
                  <a:lnTo>
                    <a:pt x="118" y="0"/>
                  </a:lnTo>
                  <a:lnTo>
                    <a:pt x="351" y="365"/>
                  </a:lnTo>
                  <a:close/>
                </a:path>
              </a:pathLst>
            </a:custGeom>
            <a:solidFill>
              <a:schemeClr val="accent4">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25" name="Freeform 99"/>
            <p:cNvSpPr/>
            <p:nvPr/>
          </p:nvSpPr>
          <p:spPr bwMode="auto">
            <a:xfrm>
              <a:off x="7339518" y="1856173"/>
              <a:ext cx="971550" cy="725488"/>
            </a:xfrm>
            <a:custGeom>
              <a:avLst/>
              <a:gdLst/>
              <a:ahLst/>
              <a:cxnLst>
                <a:cxn ang="0">
                  <a:pos x="0" y="39"/>
                </a:cxn>
                <a:cxn ang="0">
                  <a:pos x="81" y="19"/>
                </a:cxn>
                <a:cxn ang="0">
                  <a:pos x="158" y="0"/>
                </a:cxn>
                <a:cxn ang="0">
                  <a:pos x="207" y="71"/>
                </a:cxn>
                <a:cxn ang="0">
                  <a:pos x="258" y="144"/>
                </a:cxn>
                <a:cxn ang="0">
                  <a:pos x="180" y="168"/>
                </a:cxn>
                <a:cxn ang="0">
                  <a:pos x="98" y="193"/>
                </a:cxn>
                <a:cxn ang="0">
                  <a:pos x="48" y="114"/>
                </a:cxn>
                <a:cxn ang="0">
                  <a:pos x="0" y="39"/>
                </a:cxn>
              </a:cxnLst>
              <a:rect l="0" t="0" r="r" b="b"/>
              <a:pathLst>
                <a:path w="258" h="193">
                  <a:moveTo>
                    <a:pt x="0" y="39"/>
                  </a:moveTo>
                  <a:cubicBezTo>
                    <a:pt x="27" y="32"/>
                    <a:pt x="54" y="25"/>
                    <a:pt x="81" y="19"/>
                  </a:cubicBezTo>
                  <a:cubicBezTo>
                    <a:pt x="107" y="13"/>
                    <a:pt x="133" y="6"/>
                    <a:pt x="158" y="0"/>
                  </a:cubicBezTo>
                  <a:cubicBezTo>
                    <a:pt x="174" y="23"/>
                    <a:pt x="190" y="47"/>
                    <a:pt x="207" y="71"/>
                  </a:cubicBezTo>
                  <a:cubicBezTo>
                    <a:pt x="224" y="95"/>
                    <a:pt x="240" y="120"/>
                    <a:pt x="258" y="144"/>
                  </a:cubicBezTo>
                  <a:cubicBezTo>
                    <a:pt x="232" y="152"/>
                    <a:pt x="206" y="160"/>
                    <a:pt x="180" y="168"/>
                  </a:cubicBezTo>
                  <a:cubicBezTo>
                    <a:pt x="153" y="176"/>
                    <a:pt x="126" y="185"/>
                    <a:pt x="98" y="193"/>
                  </a:cubicBezTo>
                  <a:cubicBezTo>
                    <a:pt x="81" y="166"/>
                    <a:pt x="64" y="140"/>
                    <a:pt x="48" y="114"/>
                  </a:cubicBezTo>
                  <a:cubicBezTo>
                    <a:pt x="31" y="89"/>
                    <a:pt x="15" y="64"/>
                    <a:pt x="0" y="39"/>
                  </a:cubicBezTo>
                  <a:close/>
                </a:path>
              </a:pathLst>
            </a:custGeom>
            <a:solidFill>
              <a:schemeClr val="accent4"/>
            </a:solidFill>
            <a:ln w="9525">
              <a:noFill/>
              <a:round/>
            </a:ln>
          </p:spPr>
          <p:txBody>
            <a:bodyPr vert="horz" wrap="square" lIns="121920" tIns="60960" rIns="121920" bIns="60960" numCol="1" anchor="t" anchorCtr="0" compatLnSpc="1"/>
            <a:lstStyle/>
            <a:p>
              <a:endParaRPr lang="en-US" sz="2400"/>
            </a:p>
          </p:txBody>
        </p:sp>
        <p:sp>
          <p:nvSpPr>
            <p:cNvPr id="26" name="Freeform 101"/>
            <p:cNvSpPr/>
            <p:nvPr/>
          </p:nvSpPr>
          <p:spPr bwMode="auto">
            <a:xfrm>
              <a:off x="7520493" y="2397510"/>
              <a:ext cx="790575" cy="655638"/>
            </a:xfrm>
            <a:custGeom>
              <a:avLst/>
              <a:gdLst/>
              <a:ahLst/>
              <a:cxnLst>
                <a:cxn ang="0">
                  <a:pos x="498" y="0"/>
                </a:cxn>
                <a:cxn ang="0">
                  <a:pos x="380" y="299"/>
                </a:cxn>
                <a:cxn ang="0">
                  <a:pos x="0" y="413"/>
                </a:cxn>
                <a:cxn ang="0">
                  <a:pos x="119" y="116"/>
                </a:cxn>
                <a:cxn ang="0">
                  <a:pos x="498" y="0"/>
                </a:cxn>
              </a:cxnLst>
              <a:rect l="0" t="0" r="r" b="b"/>
              <a:pathLst>
                <a:path w="498" h="413">
                  <a:moveTo>
                    <a:pt x="498" y="0"/>
                  </a:moveTo>
                  <a:lnTo>
                    <a:pt x="380" y="299"/>
                  </a:lnTo>
                  <a:lnTo>
                    <a:pt x="0" y="413"/>
                  </a:lnTo>
                  <a:lnTo>
                    <a:pt x="119" y="116"/>
                  </a:lnTo>
                  <a:lnTo>
                    <a:pt x="498" y="0"/>
                  </a:lnTo>
                  <a:close/>
                </a:path>
              </a:pathLst>
            </a:custGeom>
            <a:solidFill>
              <a:schemeClr val="accent4">
                <a:lumMod val="50000"/>
              </a:schemeClr>
            </a:solidFill>
            <a:ln w="9525">
              <a:noFill/>
              <a:round/>
            </a:ln>
          </p:spPr>
          <p:txBody>
            <a:bodyPr vert="horz" wrap="square" lIns="121920" tIns="60960" rIns="121920" bIns="60960" numCol="1" anchor="t" anchorCtr="0" compatLnSpc="1"/>
            <a:lstStyle/>
            <a:p>
              <a:endParaRPr lang="en-US" sz="2400"/>
            </a:p>
          </p:txBody>
        </p:sp>
      </p:grpSp>
      <p:grpSp>
        <p:nvGrpSpPr>
          <p:cNvPr id="27" name="Group 171"/>
          <p:cNvGrpSpPr/>
          <p:nvPr/>
        </p:nvGrpSpPr>
        <p:grpSpPr>
          <a:xfrm>
            <a:off x="8031307" y="1892814"/>
            <a:ext cx="1585384" cy="1545167"/>
            <a:chOff x="6023480" y="1419610"/>
            <a:chExt cx="1189038" cy="1158875"/>
          </a:xfrm>
        </p:grpSpPr>
        <p:sp>
          <p:nvSpPr>
            <p:cNvPr id="28" name="Freeform 96"/>
            <p:cNvSpPr/>
            <p:nvPr/>
          </p:nvSpPr>
          <p:spPr bwMode="auto">
            <a:xfrm>
              <a:off x="6210805" y="1419610"/>
              <a:ext cx="1001713" cy="688975"/>
            </a:xfrm>
            <a:custGeom>
              <a:avLst/>
              <a:gdLst/>
              <a:ahLst/>
              <a:cxnLst>
                <a:cxn ang="0">
                  <a:pos x="0" y="32"/>
                </a:cxn>
                <a:cxn ang="0">
                  <a:pos x="91" y="15"/>
                </a:cxn>
                <a:cxn ang="0">
                  <a:pos x="177" y="0"/>
                </a:cxn>
                <a:cxn ang="0">
                  <a:pos x="220" y="69"/>
                </a:cxn>
                <a:cxn ang="0">
                  <a:pos x="266" y="141"/>
                </a:cxn>
                <a:cxn ang="0">
                  <a:pos x="178" y="161"/>
                </a:cxn>
                <a:cxn ang="0">
                  <a:pos x="86" y="183"/>
                </a:cxn>
                <a:cxn ang="0">
                  <a:pos x="42" y="106"/>
                </a:cxn>
                <a:cxn ang="0">
                  <a:pos x="0" y="32"/>
                </a:cxn>
              </a:cxnLst>
              <a:rect l="0" t="0" r="r" b="b"/>
              <a:pathLst>
                <a:path w="266" h="183">
                  <a:moveTo>
                    <a:pt x="0" y="32"/>
                  </a:moveTo>
                  <a:cubicBezTo>
                    <a:pt x="31" y="26"/>
                    <a:pt x="61" y="21"/>
                    <a:pt x="91" y="15"/>
                  </a:cubicBezTo>
                  <a:cubicBezTo>
                    <a:pt x="120" y="10"/>
                    <a:pt x="149" y="5"/>
                    <a:pt x="177" y="0"/>
                  </a:cubicBezTo>
                  <a:cubicBezTo>
                    <a:pt x="191" y="22"/>
                    <a:pt x="206" y="45"/>
                    <a:pt x="220" y="69"/>
                  </a:cubicBezTo>
                  <a:cubicBezTo>
                    <a:pt x="235" y="92"/>
                    <a:pt x="250" y="116"/>
                    <a:pt x="266" y="141"/>
                  </a:cubicBezTo>
                  <a:cubicBezTo>
                    <a:pt x="237" y="147"/>
                    <a:pt x="208" y="154"/>
                    <a:pt x="178" y="161"/>
                  </a:cubicBezTo>
                  <a:cubicBezTo>
                    <a:pt x="148" y="168"/>
                    <a:pt x="117" y="176"/>
                    <a:pt x="86" y="183"/>
                  </a:cubicBezTo>
                  <a:cubicBezTo>
                    <a:pt x="71" y="157"/>
                    <a:pt x="56" y="131"/>
                    <a:pt x="42" y="106"/>
                  </a:cubicBezTo>
                  <a:cubicBezTo>
                    <a:pt x="28" y="81"/>
                    <a:pt x="14" y="56"/>
                    <a:pt x="0" y="32"/>
                  </a:cubicBezTo>
                  <a:close/>
                </a:path>
              </a:pathLst>
            </a:custGeom>
            <a:solidFill>
              <a:schemeClr val="accent4"/>
            </a:solidFill>
            <a:ln w="9525">
              <a:noFill/>
              <a:round/>
            </a:ln>
          </p:spPr>
          <p:txBody>
            <a:bodyPr vert="horz" wrap="square" lIns="121920" tIns="60960" rIns="121920" bIns="60960" numCol="1" anchor="t" anchorCtr="0" compatLnSpc="1"/>
            <a:lstStyle/>
            <a:p>
              <a:endParaRPr lang="en-US" sz="2400"/>
            </a:p>
          </p:txBody>
        </p:sp>
        <p:sp>
          <p:nvSpPr>
            <p:cNvPr id="29" name="Freeform 102"/>
            <p:cNvSpPr/>
            <p:nvPr/>
          </p:nvSpPr>
          <p:spPr bwMode="auto">
            <a:xfrm>
              <a:off x="6345743" y="1949835"/>
              <a:ext cx="866775" cy="628650"/>
            </a:xfrm>
            <a:custGeom>
              <a:avLst/>
              <a:gdLst/>
              <a:ahLst/>
              <a:cxnLst>
                <a:cxn ang="0">
                  <a:pos x="546" y="0"/>
                </a:cxn>
                <a:cxn ang="0">
                  <a:pos x="427" y="296"/>
                </a:cxn>
                <a:cxn ang="0">
                  <a:pos x="0" y="396"/>
                </a:cxn>
                <a:cxn ang="0">
                  <a:pos x="119" y="100"/>
                </a:cxn>
                <a:cxn ang="0">
                  <a:pos x="546" y="0"/>
                </a:cxn>
              </a:cxnLst>
              <a:rect l="0" t="0" r="r" b="b"/>
              <a:pathLst>
                <a:path w="546" h="396">
                  <a:moveTo>
                    <a:pt x="546" y="0"/>
                  </a:moveTo>
                  <a:lnTo>
                    <a:pt x="427" y="296"/>
                  </a:lnTo>
                  <a:lnTo>
                    <a:pt x="0" y="396"/>
                  </a:lnTo>
                  <a:lnTo>
                    <a:pt x="119" y="100"/>
                  </a:lnTo>
                  <a:lnTo>
                    <a:pt x="546" y="0"/>
                  </a:lnTo>
                  <a:close/>
                </a:path>
              </a:pathLst>
            </a:custGeom>
            <a:solidFill>
              <a:schemeClr val="accent4">
                <a:lumMod val="50000"/>
              </a:schemeClr>
            </a:solidFill>
            <a:ln w="9525">
              <a:noFill/>
              <a:round/>
            </a:ln>
          </p:spPr>
          <p:txBody>
            <a:bodyPr vert="horz" wrap="square" lIns="121920" tIns="60960" rIns="121920" bIns="60960" numCol="1" anchor="t" anchorCtr="0" compatLnSpc="1"/>
            <a:lstStyle/>
            <a:p>
              <a:endParaRPr lang="en-US" sz="2400"/>
            </a:p>
          </p:txBody>
        </p:sp>
        <p:sp>
          <p:nvSpPr>
            <p:cNvPr id="30" name="Freeform 104"/>
            <p:cNvSpPr/>
            <p:nvPr/>
          </p:nvSpPr>
          <p:spPr bwMode="auto">
            <a:xfrm>
              <a:off x="6023480" y="1540260"/>
              <a:ext cx="511175" cy="1038225"/>
            </a:xfrm>
            <a:custGeom>
              <a:avLst/>
              <a:gdLst/>
              <a:ahLst/>
              <a:cxnLst>
                <a:cxn ang="0">
                  <a:pos x="322" y="358"/>
                </a:cxn>
                <a:cxn ang="0">
                  <a:pos x="203" y="654"/>
                </a:cxn>
                <a:cxn ang="0">
                  <a:pos x="0" y="296"/>
                </a:cxn>
                <a:cxn ang="0">
                  <a:pos x="118" y="0"/>
                </a:cxn>
                <a:cxn ang="0">
                  <a:pos x="322" y="358"/>
                </a:cxn>
              </a:cxnLst>
              <a:rect l="0" t="0" r="r" b="b"/>
              <a:pathLst>
                <a:path w="322" h="654">
                  <a:moveTo>
                    <a:pt x="322" y="358"/>
                  </a:moveTo>
                  <a:lnTo>
                    <a:pt x="203" y="654"/>
                  </a:lnTo>
                  <a:lnTo>
                    <a:pt x="0" y="296"/>
                  </a:lnTo>
                  <a:lnTo>
                    <a:pt x="118" y="0"/>
                  </a:lnTo>
                  <a:lnTo>
                    <a:pt x="322" y="358"/>
                  </a:lnTo>
                  <a:close/>
                </a:path>
              </a:pathLst>
            </a:custGeom>
            <a:solidFill>
              <a:schemeClr val="accent4">
                <a:lumMod val="60000"/>
                <a:lumOff val="40000"/>
              </a:schemeClr>
            </a:solidFill>
            <a:ln w="9525">
              <a:noFill/>
              <a:round/>
            </a:ln>
          </p:spPr>
          <p:txBody>
            <a:bodyPr vert="horz" wrap="square" lIns="121920" tIns="60960" rIns="121920" bIns="60960" numCol="1" anchor="t" anchorCtr="0" compatLnSpc="1"/>
            <a:lstStyle/>
            <a:p>
              <a:endParaRPr lang="en-US" sz="2400"/>
            </a:p>
          </p:txBody>
        </p:sp>
      </p:grpSp>
      <p:grpSp>
        <p:nvGrpSpPr>
          <p:cNvPr id="31" name="Group 178"/>
          <p:cNvGrpSpPr/>
          <p:nvPr/>
        </p:nvGrpSpPr>
        <p:grpSpPr>
          <a:xfrm>
            <a:off x="10092941" y="3437981"/>
            <a:ext cx="1265767" cy="1460500"/>
            <a:chOff x="7569705" y="2578485"/>
            <a:chExt cx="949325" cy="1095375"/>
          </a:xfrm>
        </p:grpSpPr>
        <p:sp>
          <p:nvSpPr>
            <p:cNvPr id="32" name="Freeform 100"/>
            <p:cNvSpPr/>
            <p:nvPr/>
          </p:nvSpPr>
          <p:spPr bwMode="auto">
            <a:xfrm>
              <a:off x="7874505" y="3026160"/>
              <a:ext cx="644525" cy="647700"/>
            </a:xfrm>
            <a:custGeom>
              <a:avLst/>
              <a:gdLst/>
              <a:ahLst/>
              <a:cxnLst>
                <a:cxn ang="0">
                  <a:pos x="406" y="0"/>
                </a:cxn>
                <a:cxn ang="0">
                  <a:pos x="287" y="297"/>
                </a:cxn>
                <a:cxn ang="0">
                  <a:pos x="0" y="408"/>
                </a:cxn>
                <a:cxn ang="0">
                  <a:pos x="119" y="112"/>
                </a:cxn>
                <a:cxn ang="0">
                  <a:pos x="406" y="0"/>
                </a:cxn>
              </a:cxnLst>
              <a:rect l="0" t="0" r="r" b="b"/>
              <a:pathLst>
                <a:path w="406" h="408">
                  <a:moveTo>
                    <a:pt x="406" y="0"/>
                  </a:moveTo>
                  <a:lnTo>
                    <a:pt x="287" y="297"/>
                  </a:lnTo>
                  <a:lnTo>
                    <a:pt x="0" y="408"/>
                  </a:lnTo>
                  <a:lnTo>
                    <a:pt x="119" y="112"/>
                  </a:lnTo>
                  <a:lnTo>
                    <a:pt x="406" y="0"/>
                  </a:lnTo>
                  <a:close/>
                </a:path>
              </a:pathLst>
            </a:custGeom>
            <a:solidFill>
              <a:schemeClr val="accent1">
                <a:lumMod val="50000"/>
              </a:schemeClr>
            </a:solidFill>
            <a:ln w="9525">
              <a:noFill/>
              <a:round/>
            </a:ln>
          </p:spPr>
          <p:txBody>
            <a:bodyPr vert="horz" wrap="square" lIns="121920" tIns="60960" rIns="121920" bIns="60960" numCol="1" anchor="t" anchorCtr="0" compatLnSpc="1"/>
            <a:lstStyle/>
            <a:p>
              <a:endParaRPr lang="en-US" sz="2400"/>
            </a:p>
          </p:txBody>
        </p:sp>
        <p:sp>
          <p:nvSpPr>
            <p:cNvPr id="33" name="Freeform 108"/>
            <p:cNvSpPr/>
            <p:nvPr/>
          </p:nvSpPr>
          <p:spPr bwMode="auto">
            <a:xfrm>
              <a:off x="7569705" y="2721360"/>
              <a:ext cx="493713" cy="952500"/>
            </a:xfrm>
            <a:custGeom>
              <a:avLst/>
              <a:gdLst/>
              <a:ahLst/>
              <a:cxnLst>
                <a:cxn ang="0">
                  <a:pos x="311" y="304"/>
                </a:cxn>
                <a:cxn ang="0">
                  <a:pos x="192" y="600"/>
                </a:cxn>
                <a:cxn ang="0">
                  <a:pos x="0" y="297"/>
                </a:cxn>
                <a:cxn ang="0">
                  <a:pos x="119" y="0"/>
                </a:cxn>
                <a:cxn ang="0">
                  <a:pos x="311" y="304"/>
                </a:cxn>
              </a:cxnLst>
              <a:rect l="0" t="0" r="r" b="b"/>
              <a:pathLst>
                <a:path w="311" h="600">
                  <a:moveTo>
                    <a:pt x="311" y="304"/>
                  </a:moveTo>
                  <a:lnTo>
                    <a:pt x="192" y="600"/>
                  </a:lnTo>
                  <a:lnTo>
                    <a:pt x="0" y="297"/>
                  </a:lnTo>
                  <a:lnTo>
                    <a:pt x="119" y="0"/>
                  </a:lnTo>
                  <a:lnTo>
                    <a:pt x="311" y="304"/>
                  </a:lnTo>
                  <a:close/>
                </a:path>
              </a:pathLst>
            </a:custGeom>
            <a:solidFill>
              <a:schemeClr val="accent1">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34" name="Freeform 112"/>
            <p:cNvSpPr/>
            <p:nvPr/>
          </p:nvSpPr>
          <p:spPr bwMode="auto">
            <a:xfrm>
              <a:off x="7756237" y="2578485"/>
              <a:ext cx="760413" cy="625475"/>
            </a:xfrm>
            <a:custGeom>
              <a:avLst/>
              <a:gdLst/>
              <a:ahLst/>
              <a:cxnLst>
                <a:cxn ang="0">
                  <a:pos x="0" y="38"/>
                </a:cxn>
                <a:cxn ang="0">
                  <a:pos x="61" y="18"/>
                </a:cxn>
                <a:cxn ang="0">
                  <a:pos x="120" y="0"/>
                </a:cxn>
                <a:cxn ang="0">
                  <a:pos x="160" y="58"/>
                </a:cxn>
                <a:cxn ang="0">
                  <a:pos x="202" y="119"/>
                </a:cxn>
                <a:cxn ang="0">
                  <a:pos x="143" y="142"/>
                </a:cxn>
                <a:cxn ang="0">
                  <a:pos x="81" y="166"/>
                </a:cxn>
                <a:cxn ang="0">
                  <a:pos x="40" y="100"/>
                </a:cxn>
                <a:cxn ang="0">
                  <a:pos x="0" y="38"/>
                </a:cxn>
              </a:cxnLst>
              <a:rect l="0" t="0" r="r" b="b"/>
              <a:pathLst>
                <a:path w="202" h="166">
                  <a:moveTo>
                    <a:pt x="0" y="38"/>
                  </a:moveTo>
                  <a:cubicBezTo>
                    <a:pt x="21" y="31"/>
                    <a:pt x="41" y="24"/>
                    <a:pt x="61" y="18"/>
                  </a:cubicBezTo>
                  <a:cubicBezTo>
                    <a:pt x="81" y="12"/>
                    <a:pt x="101" y="6"/>
                    <a:pt x="120" y="0"/>
                  </a:cubicBezTo>
                  <a:cubicBezTo>
                    <a:pt x="133" y="19"/>
                    <a:pt x="146" y="38"/>
                    <a:pt x="160" y="58"/>
                  </a:cubicBezTo>
                  <a:cubicBezTo>
                    <a:pt x="173" y="78"/>
                    <a:pt x="187" y="98"/>
                    <a:pt x="202" y="119"/>
                  </a:cubicBezTo>
                  <a:cubicBezTo>
                    <a:pt x="182" y="126"/>
                    <a:pt x="163" y="134"/>
                    <a:pt x="143" y="142"/>
                  </a:cubicBezTo>
                  <a:cubicBezTo>
                    <a:pt x="123" y="149"/>
                    <a:pt x="102" y="158"/>
                    <a:pt x="81" y="166"/>
                  </a:cubicBezTo>
                  <a:cubicBezTo>
                    <a:pt x="67" y="144"/>
                    <a:pt x="53" y="122"/>
                    <a:pt x="40" y="100"/>
                  </a:cubicBezTo>
                  <a:cubicBezTo>
                    <a:pt x="26" y="79"/>
                    <a:pt x="13" y="58"/>
                    <a:pt x="0" y="38"/>
                  </a:cubicBezTo>
                  <a:close/>
                </a:path>
              </a:pathLst>
            </a:custGeom>
            <a:solidFill>
              <a:schemeClr val="accent1"/>
            </a:solidFill>
            <a:ln w="9525">
              <a:noFill/>
              <a:round/>
            </a:ln>
          </p:spPr>
          <p:txBody>
            <a:bodyPr vert="horz" wrap="square" lIns="121920" tIns="60960" rIns="121920" bIns="60960" numCol="1" anchor="t" anchorCtr="0" compatLnSpc="1"/>
            <a:lstStyle/>
            <a:p>
              <a:endParaRPr lang="en-US" sz="2400"/>
            </a:p>
          </p:txBody>
        </p:sp>
      </p:grpSp>
      <p:grpSp>
        <p:nvGrpSpPr>
          <p:cNvPr id="35" name="Group 170"/>
          <p:cNvGrpSpPr/>
          <p:nvPr/>
        </p:nvGrpSpPr>
        <p:grpSpPr>
          <a:xfrm>
            <a:off x="7248140" y="2248414"/>
            <a:ext cx="1339851" cy="1394884"/>
            <a:chOff x="5436105" y="1686310"/>
            <a:chExt cx="1004888" cy="1046163"/>
          </a:xfrm>
        </p:grpSpPr>
        <p:sp>
          <p:nvSpPr>
            <p:cNvPr id="36" name="Freeform 105"/>
            <p:cNvSpPr/>
            <p:nvPr/>
          </p:nvSpPr>
          <p:spPr bwMode="auto">
            <a:xfrm>
              <a:off x="5664705" y="2122873"/>
              <a:ext cx="776288" cy="609600"/>
            </a:xfrm>
            <a:custGeom>
              <a:avLst/>
              <a:gdLst/>
              <a:ahLst/>
              <a:cxnLst>
                <a:cxn ang="0">
                  <a:pos x="489" y="0"/>
                </a:cxn>
                <a:cxn ang="0">
                  <a:pos x="370" y="297"/>
                </a:cxn>
                <a:cxn ang="0">
                  <a:pos x="0" y="384"/>
                </a:cxn>
                <a:cxn ang="0">
                  <a:pos x="116" y="88"/>
                </a:cxn>
                <a:cxn ang="0">
                  <a:pos x="489" y="0"/>
                </a:cxn>
              </a:cxnLst>
              <a:rect l="0" t="0" r="r" b="b"/>
              <a:pathLst>
                <a:path w="489" h="384">
                  <a:moveTo>
                    <a:pt x="489" y="0"/>
                  </a:moveTo>
                  <a:lnTo>
                    <a:pt x="370" y="297"/>
                  </a:lnTo>
                  <a:lnTo>
                    <a:pt x="0" y="384"/>
                  </a:lnTo>
                  <a:lnTo>
                    <a:pt x="116" y="88"/>
                  </a:lnTo>
                  <a:lnTo>
                    <a:pt x="489" y="0"/>
                  </a:lnTo>
                  <a:close/>
                </a:path>
              </a:pathLst>
            </a:custGeom>
            <a:solidFill>
              <a:schemeClr val="accent1">
                <a:lumMod val="75000"/>
              </a:schemeClr>
            </a:solidFill>
            <a:ln w="9525">
              <a:noFill/>
              <a:round/>
            </a:ln>
          </p:spPr>
          <p:txBody>
            <a:bodyPr vert="horz" wrap="square" lIns="121920" tIns="60960" rIns="121920" bIns="60960" numCol="1" anchor="t" anchorCtr="0" compatLnSpc="1"/>
            <a:lstStyle/>
            <a:p>
              <a:endParaRPr lang="en-US" sz="2400"/>
            </a:p>
          </p:txBody>
        </p:sp>
        <p:sp>
          <p:nvSpPr>
            <p:cNvPr id="37" name="Freeform 106"/>
            <p:cNvSpPr/>
            <p:nvPr/>
          </p:nvSpPr>
          <p:spPr bwMode="auto">
            <a:xfrm>
              <a:off x="5436105" y="1791085"/>
              <a:ext cx="412750" cy="941388"/>
            </a:xfrm>
            <a:custGeom>
              <a:avLst/>
              <a:gdLst/>
              <a:ahLst/>
              <a:cxnLst>
                <a:cxn ang="0">
                  <a:pos x="260" y="297"/>
                </a:cxn>
                <a:cxn ang="0">
                  <a:pos x="144" y="593"/>
                </a:cxn>
                <a:cxn ang="0">
                  <a:pos x="0" y="297"/>
                </a:cxn>
                <a:cxn ang="0">
                  <a:pos x="118" y="0"/>
                </a:cxn>
                <a:cxn ang="0">
                  <a:pos x="260" y="297"/>
                </a:cxn>
              </a:cxnLst>
              <a:rect l="0" t="0" r="r" b="b"/>
              <a:pathLst>
                <a:path w="260" h="593">
                  <a:moveTo>
                    <a:pt x="260" y="297"/>
                  </a:moveTo>
                  <a:lnTo>
                    <a:pt x="144" y="593"/>
                  </a:lnTo>
                  <a:lnTo>
                    <a:pt x="0" y="297"/>
                  </a:lnTo>
                  <a:lnTo>
                    <a:pt x="118" y="0"/>
                  </a:lnTo>
                  <a:lnTo>
                    <a:pt x="260" y="297"/>
                  </a:lnTo>
                  <a:close/>
                </a:path>
              </a:pathLst>
            </a:custGeom>
            <a:solidFill>
              <a:schemeClr val="accent1">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38" name="Freeform 113"/>
            <p:cNvSpPr/>
            <p:nvPr/>
          </p:nvSpPr>
          <p:spPr bwMode="auto">
            <a:xfrm>
              <a:off x="5623430" y="1686310"/>
              <a:ext cx="817563" cy="576263"/>
            </a:xfrm>
            <a:custGeom>
              <a:avLst/>
              <a:gdLst/>
              <a:ahLst/>
              <a:cxnLst>
                <a:cxn ang="0">
                  <a:pos x="0" y="28"/>
                </a:cxn>
                <a:cxn ang="0">
                  <a:pos x="78" y="14"/>
                </a:cxn>
                <a:cxn ang="0">
                  <a:pos x="152" y="0"/>
                </a:cxn>
                <a:cxn ang="0">
                  <a:pos x="184" y="57"/>
                </a:cxn>
                <a:cxn ang="0">
                  <a:pos x="217" y="116"/>
                </a:cxn>
                <a:cxn ang="0">
                  <a:pos x="141" y="134"/>
                </a:cxn>
                <a:cxn ang="0">
                  <a:pos x="60" y="153"/>
                </a:cxn>
                <a:cxn ang="0">
                  <a:pos x="29" y="89"/>
                </a:cxn>
                <a:cxn ang="0">
                  <a:pos x="0" y="28"/>
                </a:cxn>
              </a:cxnLst>
              <a:rect l="0" t="0" r="r" b="b"/>
              <a:pathLst>
                <a:path w="217" h="153">
                  <a:moveTo>
                    <a:pt x="0" y="28"/>
                  </a:moveTo>
                  <a:cubicBezTo>
                    <a:pt x="26" y="23"/>
                    <a:pt x="52" y="18"/>
                    <a:pt x="78" y="14"/>
                  </a:cubicBezTo>
                  <a:cubicBezTo>
                    <a:pt x="103" y="9"/>
                    <a:pt x="128" y="5"/>
                    <a:pt x="152" y="0"/>
                  </a:cubicBezTo>
                  <a:cubicBezTo>
                    <a:pt x="163" y="19"/>
                    <a:pt x="173" y="38"/>
                    <a:pt x="184" y="57"/>
                  </a:cubicBezTo>
                  <a:cubicBezTo>
                    <a:pt x="195" y="76"/>
                    <a:pt x="206" y="96"/>
                    <a:pt x="217" y="116"/>
                  </a:cubicBezTo>
                  <a:cubicBezTo>
                    <a:pt x="192" y="122"/>
                    <a:pt x="167" y="128"/>
                    <a:pt x="141" y="134"/>
                  </a:cubicBezTo>
                  <a:cubicBezTo>
                    <a:pt x="115" y="140"/>
                    <a:pt x="88" y="146"/>
                    <a:pt x="60" y="153"/>
                  </a:cubicBezTo>
                  <a:cubicBezTo>
                    <a:pt x="50" y="131"/>
                    <a:pt x="39" y="110"/>
                    <a:pt x="29" y="89"/>
                  </a:cubicBezTo>
                  <a:cubicBezTo>
                    <a:pt x="19" y="68"/>
                    <a:pt x="9" y="48"/>
                    <a:pt x="0" y="28"/>
                  </a:cubicBezTo>
                  <a:close/>
                </a:path>
              </a:pathLst>
            </a:custGeom>
            <a:solidFill>
              <a:schemeClr val="accent1"/>
            </a:solidFill>
            <a:ln w="9525">
              <a:noFill/>
              <a:round/>
            </a:ln>
          </p:spPr>
          <p:txBody>
            <a:bodyPr vert="horz" wrap="square" lIns="121920" tIns="60960" rIns="121920" bIns="60960" numCol="1" anchor="t" anchorCtr="0" compatLnSpc="1"/>
            <a:lstStyle/>
            <a:p>
              <a:endParaRPr lang="en-US" sz="2400"/>
            </a:p>
          </p:txBody>
        </p:sp>
      </p:grpSp>
      <p:grpSp>
        <p:nvGrpSpPr>
          <p:cNvPr id="39" name="Group 174"/>
          <p:cNvGrpSpPr/>
          <p:nvPr/>
        </p:nvGrpSpPr>
        <p:grpSpPr>
          <a:xfrm>
            <a:off x="8573173" y="2483364"/>
            <a:ext cx="1644651" cy="1693333"/>
            <a:chOff x="6429880" y="1862523"/>
            <a:chExt cx="1233488" cy="1270000"/>
          </a:xfrm>
        </p:grpSpPr>
        <p:sp>
          <p:nvSpPr>
            <p:cNvPr id="40" name="Freeform 103"/>
            <p:cNvSpPr/>
            <p:nvPr/>
          </p:nvSpPr>
          <p:spPr bwMode="auto">
            <a:xfrm>
              <a:off x="6429880" y="2024448"/>
              <a:ext cx="544513" cy="1108075"/>
            </a:xfrm>
            <a:custGeom>
              <a:avLst/>
              <a:gdLst/>
              <a:ahLst/>
              <a:cxnLst>
                <a:cxn ang="0">
                  <a:pos x="343" y="399"/>
                </a:cxn>
                <a:cxn ang="0">
                  <a:pos x="225" y="698"/>
                </a:cxn>
                <a:cxn ang="0">
                  <a:pos x="0" y="297"/>
                </a:cxn>
                <a:cxn ang="0">
                  <a:pos x="118" y="0"/>
                </a:cxn>
                <a:cxn ang="0">
                  <a:pos x="343" y="399"/>
                </a:cxn>
              </a:cxnLst>
              <a:rect l="0" t="0" r="r" b="b"/>
              <a:pathLst>
                <a:path w="343" h="698">
                  <a:moveTo>
                    <a:pt x="343" y="399"/>
                  </a:moveTo>
                  <a:lnTo>
                    <a:pt x="225" y="698"/>
                  </a:lnTo>
                  <a:lnTo>
                    <a:pt x="0" y="297"/>
                  </a:lnTo>
                  <a:lnTo>
                    <a:pt x="118" y="0"/>
                  </a:lnTo>
                  <a:lnTo>
                    <a:pt x="343" y="399"/>
                  </a:lnTo>
                  <a:close/>
                </a:path>
              </a:pathLst>
            </a:custGeom>
            <a:solidFill>
              <a:schemeClr val="accent3">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41" name="Freeform 107"/>
            <p:cNvSpPr/>
            <p:nvPr/>
          </p:nvSpPr>
          <p:spPr bwMode="auto">
            <a:xfrm>
              <a:off x="6787068" y="2446723"/>
              <a:ext cx="876300" cy="685800"/>
            </a:xfrm>
            <a:custGeom>
              <a:avLst/>
              <a:gdLst/>
              <a:ahLst/>
              <a:cxnLst>
                <a:cxn ang="0">
                  <a:pos x="552" y="0"/>
                </a:cxn>
                <a:cxn ang="0">
                  <a:pos x="434" y="299"/>
                </a:cxn>
                <a:cxn ang="0">
                  <a:pos x="0" y="432"/>
                </a:cxn>
                <a:cxn ang="0">
                  <a:pos x="118" y="133"/>
                </a:cxn>
                <a:cxn ang="0">
                  <a:pos x="552" y="0"/>
                </a:cxn>
              </a:cxnLst>
              <a:rect l="0" t="0" r="r" b="b"/>
              <a:pathLst>
                <a:path w="552" h="432">
                  <a:moveTo>
                    <a:pt x="552" y="0"/>
                  </a:moveTo>
                  <a:lnTo>
                    <a:pt x="434" y="299"/>
                  </a:lnTo>
                  <a:lnTo>
                    <a:pt x="0" y="432"/>
                  </a:lnTo>
                  <a:lnTo>
                    <a:pt x="118" y="133"/>
                  </a:lnTo>
                  <a:lnTo>
                    <a:pt x="552" y="0"/>
                  </a:lnTo>
                  <a:close/>
                </a:path>
              </a:pathLst>
            </a:custGeom>
            <a:solidFill>
              <a:schemeClr val="accent3">
                <a:lumMod val="75000"/>
              </a:schemeClr>
            </a:solidFill>
            <a:ln w="9525">
              <a:noFill/>
              <a:round/>
            </a:ln>
          </p:spPr>
          <p:txBody>
            <a:bodyPr vert="horz" wrap="square" lIns="121920" tIns="60960" rIns="121920" bIns="60960" numCol="1" anchor="t" anchorCtr="0" compatLnSpc="1"/>
            <a:lstStyle/>
            <a:p>
              <a:endParaRPr lang="en-US" sz="2400"/>
            </a:p>
          </p:txBody>
        </p:sp>
        <p:sp>
          <p:nvSpPr>
            <p:cNvPr id="42" name="Freeform 115"/>
            <p:cNvSpPr/>
            <p:nvPr/>
          </p:nvSpPr>
          <p:spPr bwMode="auto">
            <a:xfrm>
              <a:off x="6614030" y="1862523"/>
              <a:ext cx="1046163" cy="798513"/>
            </a:xfrm>
            <a:custGeom>
              <a:avLst/>
              <a:gdLst/>
              <a:ahLst/>
              <a:cxnLst>
                <a:cxn ang="0">
                  <a:pos x="0" y="44"/>
                </a:cxn>
                <a:cxn ang="0">
                  <a:pos x="93" y="22"/>
                </a:cxn>
                <a:cxn ang="0">
                  <a:pos x="180" y="0"/>
                </a:cxn>
                <a:cxn ang="0">
                  <a:pos x="228" y="77"/>
                </a:cxn>
                <a:cxn ang="0">
                  <a:pos x="278" y="156"/>
                </a:cxn>
                <a:cxn ang="0">
                  <a:pos x="190" y="183"/>
                </a:cxn>
                <a:cxn ang="0">
                  <a:pos x="95" y="212"/>
                </a:cxn>
                <a:cxn ang="0">
                  <a:pos x="47" y="126"/>
                </a:cxn>
                <a:cxn ang="0">
                  <a:pos x="0" y="44"/>
                </a:cxn>
              </a:cxnLst>
              <a:rect l="0" t="0" r="r" b="b"/>
              <a:pathLst>
                <a:path w="278" h="212">
                  <a:moveTo>
                    <a:pt x="0" y="44"/>
                  </a:moveTo>
                  <a:cubicBezTo>
                    <a:pt x="32" y="36"/>
                    <a:pt x="63" y="29"/>
                    <a:pt x="93" y="22"/>
                  </a:cubicBezTo>
                  <a:cubicBezTo>
                    <a:pt x="123" y="14"/>
                    <a:pt x="152" y="7"/>
                    <a:pt x="180" y="0"/>
                  </a:cubicBezTo>
                  <a:cubicBezTo>
                    <a:pt x="196" y="25"/>
                    <a:pt x="212" y="51"/>
                    <a:pt x="228" y="77"/>
                  </a:cubicBezTo>
                  <a:cubicBezTo>
                    <a:pt x="245" y="103"/>
                    <a:pt x="261" y="129"/>
                    <a:pt x="278" y="156"/>
                  </a:cubicBezTo>
                  <a:cubicBezTo>
                    <a:pt x="249" y="165"/>
                    <a:pt x="220" y="174"/>
                    <a:pt x="190" y="183"/>
                  </a:cubicBezTo>
                  <a:cubicBezTo>
                    <a:pt x="159" y="193"/>
                    <a:pt x="127" y="202"/>
                    <a:pt x="95" y="212"/>
                  </a:cubicBezTo>
                  <a:cubicBezTo>
                    <a:pt x="79" y="183"/>
                    <a:pt x="63" y="154"/>
                    <a:pt x="47" y="126"/>
                  </a:cubicBezTo>
                  <a:cubicBezTo>
                    <a:pt x="31" y="98"/>
                    <a:pt x="15" y="71"/>
                    <a:pt x="0" y="44"/>
                  </a:cubicBezTo>
                  <a:close/>
                </a:path>
              </a:pathLst>
            </a:custGeom>
            <a:solidFill>
              <a:schemeClr val="accent3"/>
            </a:solidFill>
            <a:ln w="9525">
              <a:noFill/>
              <a:round/>
            </a:ln>
          </p:spPr>
          <p:txBody>
            <a:bodyPr vert="horz" wrap="square" lIns="121920" tIns="60960" rIns="121920" bIns="60960" numCol="1" anchor="t" anchorCtr="0" compatLnSpc="1"/>
            <a:lstStyle/>
            <a:p>
              <a:endParaRPr lang="en-US" sz="2400"/>
            </a:p>
          </p:txBody>
        </p:sp>
      </p:grpSp>
      <p:grpSp>
        <p:nvGrpSpPr>
          <p:cNvPr id="43" name="Group 175"/>
          <p:cNvGrpSpPr/>
          <p:nvPr/>
        </p:nvGrpSpPr>
        <p:grpSpPr>
          <a:xfrm>
            <a:off x="7358207" y="2946914"/>
            <a:ext cx="1761067" cy="1805517"/>
            <a:chOff x="5518655" y="2210185"/>
            <a:chExt cx="1320800" cy="1354138"/>
          </a:xfrm>
        </p:grpSpPr>
        <p:sp>
          <p:nvSpPr>
            <p:cNvPr id="44" name="Freeform 116"/>
            <p:cNvSpPr/>
            <p:nvPr/>
          </p:nvSpPr>
          <p:spPr bwMode="auto">
            <a:xfrm>
              <a:off x="5856793" y="2849948"/>
              <a:ext cx="968375" cy="714375"/>
            </a:xfrm>
            <a:custGeom>
              <a:avLst/>
              <a:gdLst/>
              <a:ahLst/>
              <a:cxnLst>
                <a:cxn ang="0">
                  <a:pos x="610" y="0"/>
                </a:cxn>
                <a:cxn ang="0">
                  <a:pos x="493" y="296"/>
                </a:cxn>
                <a:cxn ang="0">
                  <a:pos x="0" y="450"/>
                </a:cxn>
                <a:cxn ang="0">
                  <a:pos x="116" y="154"/>
                </a:cxn>
                <a:cxn ang="0">
                  <a:pos x="610" y="0"/>
                </a:cxn>
              </a:cxnLst>
              <a:rect l="0" t="0" r="r" b="b"/>
              <a:pathLst>
                <a:path w="610" h="450">
                  <a:moveTo>
                    <a:pt x="610" y="0"/>
                  </a:moveTo>
                  <a:lnTo>
                    <a:pt x="493" y="296"/>
                  </a:lnTo>
                  <a:lnTo>
                    <a:pt x="0" y="450"/>
                  </a:lnTo>
                  <a:lnTo>
                    <a:pt x="116" y="154"/>
                  </a:lnTo>
                  <a:lnTo>
                    <a:pt x="610" y="0"/>
                  </a:lnTo>
                  <a:close/>
                </a:path>
              </a:pathLst>
            </a:custGeom>
            <a:solidFill>
              <a:schemeClr val="accent2">
                <a:lumMod val="50000"/>
              </a:schemeClr>
            </a:solidFill>
            <a:ln w="9525">
              <a:noFill/>
              <a:round/>
            </a:ln>
          </p:spPr>
          <p:txBody>
            <a:bodyPr vert="horz" wrap="square" lIns="121920" tIns="60960" rIns="121920" bIns="60960" numCol="1" anchor="t" anchorCtr="0" compatLnSpc="1"/>
            <a:lstStyle/>
            <a:p>
              <a:endParaRPr lang="en-US" sz="2400"/>
            </a:p>
          </p:txBody>
        </p:sp>
        <p:sp>
          <p:nvSpPr>
            <p:cNvPr id="45" name="Freeform 117"/>
            <p:cNvSpPr/>
            <p:nvPr/>
          </p:nvSpPr>
          <p:spPr bwMode="auto">
            <a:xfrm>
              <a:off x="5518655" y="2402273"/>
              <a:ext cx="527050" cy="1162050"/>
            </a:xfrm>
            <a:custGeom>
              <a:avLst/>
              <a:gdLst/>
              <a:ahLst/>
              <a:cxnLst>
                <a:cxn ang="0">
                  <a:pos x="332" y="436"/>
                </a:cxn>
                <a:cxn ang="0">
                  <a:pos x="213" y="732"/>
                </a:cxn>
                <a:cxn ang="0">
                  <a:pos x="0" y="296"/>
                </a:cxn>
                <a:cxn ang="0">
                  <a:pos x="116" y="0"/>
                </a:cxn>
                <a:cxn ang="0">
                  <a:pos x="332" y="436"/>
                </a:cxn>
              </a:cxnLst>
              <a:rect l="0" t="0" r="r" b="b"/>
              <a:pathLst>
                <a:path w="332" h="732">
                  <a:moveTo>
                    <a:pt x="332" y="436"/>
                  </a:moveTo>
                  <a:lnTo>
                    <a:pt x="213" y="732"/>
                  </a:lnTo>
                  <a:lnTo>
                    <a:pt x="0" y="296"/>
                  </a:lnTo>
                  <a:lnTo>
                    <a:pt x="116" y="0"/>
                  </a:lnTo>
                  <a:lnTo>
                    <a:pt x="332" y="436"/>
                  </a:lnTo>
                  <a:close/>
                </a:path>
              </a:pathLst>
            </a:custGeom>
            <a:solidFill>
              <a:schemeClr val="accent2">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46" name="Freeform 118"/>
            <p:cNvSpPr/>
            <p:nvPr/>
          </p:nvSpPr>
          <p:spPr bwMode="auto">
            <a:xfrm>
              <a:off x="5702805" y="2210185"/>
              <a:ext cx="1136650" cy="884238"/>
            </a:xfrm>
            <a:custGeom>
              <a:avLst/>
              <a:gdLst/>
              <a:ahLst/>
              <a:cxnLst>
                <a:cxn ang="0">
                  <a:pos x="0" y="51"/>
                </a:cxn>
                <a:cxn ang="0">
                  <a:pos x="107" y="24"/>
                </a:cxn>
                <a:cxn ang="0">
                  <a:pos x="207" y="0"/>
                </a:cxn>
                <a:cxn ang="0">
                  <a:pos x="254" y="83"/>
                </a:cxn>
                <a:cxn ang="0">
                  <a:pos x="302" y="170"/>
                </a:cxn>
                <a:cxn ang="0">
                  <a:pos x="200" y="201"/>
                </a:cxn>
                <a:cxn ang="0">
                  <a:pos x="91" y="235"/>
                </a:cxn>
                <a:cxn ang="0">
                  <a:pos x="44" y="140"/>
                </a:cxn>
                <a:cxn ang="0">
                  <a:pos x="0" y="51"/>
                </a:cxn>
              </a:cxnLst>
              <a:rect l="0" t="0" r="r" b="b"/>
              <a:pathLst>
                <a:path w="302" h="235">
                  <a:moveTo>
                    <a:pt x="0" y="51"/>
                  </a:moveTo>
                  <a:cubicBezTo>
                    <a:pt x="37" y="42"/>
                    <a:pt x="72" y="33"/>
                    <a:pt x="107" y="24"/>
                  </a:cubicBezTo>
                  <a:cubicBezTo>
                    <a:pt x="141" y="16"/>
                    <a:pt x="175" y="8"/>
                    <a:pt x="207" y="0"/>
                  </a:cubicBezTo>
                  <a:cubicBezTo>
                    <a:pt x="223" y="27"/>
                    <a:pt x="238" y="55"/>
                    <a:pt x="254" y="83"/>
                  </a:cubicBezTo>
                  <a:cubicBezTo>
                    <a:pt x="269" y="111"/>
                    <a:pt x="286" y="140"/>
                    <a:pt x="302" y="170"/>
                  </a:cubicBezTo>
                  <a:cubicBezTo>
                    <a:pt x="269" y="180"/>
                    <a:pt x="235" y="191"/>
                    <a:pt x="200" y="201"/>
                  </a:cubicBezTo>
                  <a:cubicBezTo>
                    <a:pt x="164" y="212"/>
                    <a:pt x="128" y="223"/>
                    <a:pt x="91" y="235"/>
                  </a:cubicBezTo>
                  <a:cubicBezTo>
                    <a:pt x="75" y="203"/>
                    <a:pt x="59" y="171"/>
                    <a:pt x="44" y="140"/>
                  </a:cubicBezTo>
                  <a:cubicBezTo>
                    <a:pt x="29" y="110"/>
                    <a:pt x="15" y="80"/>
                    <a:pt x="0" y="51"/>
                  </a:cubicBezTo>
                  <a:close/>
                </a:path>
              </a:pathLst>
            </a:custGeom>
            <a:solidFill>
              <a:schemeClr val="accent2"/>
            </a:solidFill>
            <a:ln w="9525">
              <a:noFill/>
              <a:round/>
            </a:ln>
          </p:spPr>
          <p:txBody>
            <a:bodyPr vert="horz" wrap="square" lIns="121920" tIns="60960" rIns="121920" bIns="60960" numCol="1" anchor="t" anchorCtr="0" compatLnSpc="1"/>
            <a:lstStyle/>
            <a:p>
              <a:endParaRPr lang="en-US" sz="2400"/>
            </a:p>
          </p:txBody>
        </p:sp>
      </p:grpSp>
      <p:sp>
        <p:nvSpPr>
          <p:cNvPr id="47" name="Freeform 65"/>
          <p:cNvSpPr>
            <a:spLocks noEditPoints="1"/>
          </p:cNvSpPr>
          <p:nvPr/>
        </p:nvSpPr>
        <p:spPr bwMode="auto">
          <a:xfrm rot="20303856">
            <a:off x="9269558" y="2713539"/>
            <a:ext cx="486833" cy="541304"/>
          </a:xfrm>
          <a:custGeom>
            <a:avLst/>
            <a:gdLst/>
            <a:ahLst/>
            <a:cxnLst>
              <a:cxn ang="0">
                <a:pos x="151" y="125"/>
              </a:cxn>
              <a:cxn ang="0">
                <a:pos x="144" y="120"/>
              </a:cxn>
              <a:cxn ang="0">
                <a:pos x="107" y="104"/>
              </a:cxn>
              <a:cxn ang="0">
                <a:pos x="105" y="102"/>
              </a:cxn>
              <a:cxn ang="0">
                <a:pos x="102" y="95"/>
              </a:cxn>
              <a:cxn ang="0">
                <a:pos x="100" y="91"/>
              </a:cxn>
              <a:cxn ang="0">
                <a:pos x="99" y="89"/>
              </a:cxn>
              <a:cxn ang="0">
                <a:pos x="102" y="73"/>
              </a:cxn>
              <a:cxn ang="0">
                <a:pos x="102" y="72"/>
              </a:cxn>
              <a:cxn ang="0">
                <a:pos x="108" y="57"/>
              </a:cxn>
              <a:cxn ang="0">
                <a:pos x="108" y="57"/>
              </a:cxn>
              <a:cxn ang="0">
                <a:pos x="109" y="47"/>
              </a:cxn>
              <a:cxn ang="0">
                <a:pos x="108" y="45"/>
              </a:cxn>
              <a:cxn ang="0">
                <a:pos x="106" y="42"/>
              </a:cxn>
              <a:cxn ang="0">
                <a:pos x="106" y="27"/>
              </a:cxn>
              <a:cxn ang="0">
                <a:pos x="102" y="17"/>
              </a:cxn>
              <a:cxn ang="0">
                <a:pos x="97" y="13"/>
              </a:cxn>
              <a:cxn ang="0">
                <a:pos x="97" y="13"/>
              </a:cxn>
              <a:cxn ang="0">
                <a:pos x="95" y="6"/>
              </a:cxn>
              <a:cxn ang="0">
                <a:pos x="99" y="4"/>
              </a:cxn>
              <a:cxn ang="0">
                <a:pos x="83" y="3"/>
              </a:cxn>
              <a:cxn ang="0">
                <a:pos x="82" y="3"/>
              </a:cxn>
              <a:cxn ang="0">
                <a:pos x="79" y="4"/>
              </a:cxn>
              <a:cxn ang="0">
                <a:pos x="59" y="13"/>
              </a:cxn>
              <a:cxn ang="0">
                <a:pos x="51" y="25"/>
              </a:cxn>
              <a:cxn ang="0">
                <a:pos x="51" y="34"/>
              </a:cxn>
              <a:cxn ang="0">
                <a:pos x="51" y="42"/>
              </a:cxn>
              <a:cxn ang="0">
                <a:pos x="50" y="44"/>
              </a:cxn>
              <a:cxn ang="0">
                <a:pos x="48" y="48"/>
              </a:cxn>
              <a:cxn ang="0">
                <a:pos x="49" y="51"/>
              </a:cxn>
              <a:cxn ang="0">
                <a:pos x="51" y="59"/>
              </a:cxn>
              <a:cxn ang="0">
                <a:pos x="53" y="66"/>
              </a:cxn>
              <a:cxn ang="0">
                <a:pos x="58" y="77"/>
              </a:cxn>
              <a:cxn ang="0">
                <a:pos x="59" y="79"/>
              </a:cxn>
              <a:cxn ang="0">
                <a:pos x="58" y="89"/>
              </a:cxn>
              <a:cxn ang="0">
                <a:pos x="57" y="91"/>
              </a:cxn>
              <a:cxn ang="0">
                <a:pos x="54" y="95"/>
              </a:cxn>
              <a:cxn ang="0">
                <a:pos x="51" y="102"/>
              </a:cxn>
              <a:cxn ang="0">
                <a:pos x="50" y="103"/>
              </a:cxn>
              <a:cxn ang="0">
                <a:pos x="38" y="108"/>
              </a:cxn>
              <a:cxn ang="0">
                <a:pos x="25" y="114"/>
              </a:cxn>
              <a:cxn ang="0">
                <a:pos x="13" y="120"/>
              </a:cxn>
              <a:cxn ang="0">
                <a:pos x="6" y="125"/>
              </a:cxn>
              <a:cxn ang="0">
                <a:pos x="0" y="149"/>
              </a:cxn>
              <a:cxn ang="0">
                <a:pos x="61" y="170"/>
              </a:cxn>
              <a:cxn ang="0">
                <a:pos x="61" y="170"/>
              </a:cxn>
              <a:cxn ang="0">
                <a:pos x="90" y="171"/>
              </a:cxn>
              <a:cxn ang="0">
                <a:pos x="97" y="169"/>
              </a:cxn>
              <a:cxn ang="0">
                <a:pos x="157" y="149"/>
              </a:cxn>
              <a:cxn ang="0">
                <a:pos x="151" y="125"/>
              </a:cxn>
              <a:cxn ang="0">
                <a:pos x="62" y="158"/>
              </a:cxn>
              <a:cxn ang="0">
                <a:pos x="62" y="157"/>
              </a:cxn>
              <a:cxn ang="0">
                <a:pos x="62" y="157"/>
              </a:cxn>
              <a:cxn ang="0">
                <a:pos x="62" y="158"/>
              </a:cxn>
            </a:cxnLst>
            <a:rect l="0" t="0" r="r" b="b"/>
            <a:pathLst>
              <a:path w="157" h="175">
                <a:moveTo>
                  <a:pt x="151" y="125"/>
                </a:moveTo>
                <a:cubicBezTo>
                  <a:pt x="149" y="123"/>
                  <a:pt x="147" y="121"/>
                  <a:pt x="144" y="120"/>
                </a:cubicBezTo>
                <a:cubicBezTo>
                  <a:pt x="132" y="114"/>
                  <a:pt x="120" y="109"/>
                  <a:pt x="107" y="104"/>
                </a:cubicBezTo>
                <a:cubicBezTo>
                  <a:pt x="106" y="103"/>
                  <a:pt x="105" y="103"/>
                  <a:pt x="105" y="102"/>
                </a:cubicBezTo>
                <a:cubicBezTo>
                  <a:pt x="104" y="99"/>
                  <a:pt x="103" y="97"/>
                  <a:pt x="102" y="95"/>
                </a:cubicBezTo>
                <a:cubicBezTo>
                  <a:pt x="102" y="93"/>
                  <a:pt x="101" y="92"/>
                  <a:pt x="100" y="91"/>
                </a:cubicBezTo>
                <a:cubicBezTo>
                  <a:pt x="99" y="91"/>
                  <a:pt x="99" y="90"/>
                  <a:pt x="99" y="89"/>
                </a:cubicBezTo>
                <a:cubicBezTo>
                  <a:pt x="99" y="84"/>
                  <a:pt x="97" y="78"/>
                  <a:pt x="102" y="73"/>
                </a:cubicBezTo>
                <a:cubicBezTo>
                  <a:pt x="102" y="73"/>
                  <a:pt x="102" y="73"/>
                  <a:pt x="102" y="72"/>
                </a:cubicBezTo>
                <a:cubicBezTo>
                  <a:pt x="104" y="68"/>
                  <a:pt x="105" y="62"/>
                  <a:pt x="108" y="57"/>
                </a:cubicBezTo>
                <a:cubicBezTo>
                  <a:pt x="108" y="57"/>
                  <a:pt x="108" y="57"/>
                  <a:pt x="108" y="57"/>
                </a:cubicBezTo>
                <a:cubicBezTo>
                  <a:pt x="108" y="54"/>
                  <a:pt x="108" y="50"/>
                  <a:pt x="109" y="47"/>
                </a:cubicBezTo>
                <a:cubicBezTo>
                  <a:pt x="109" y="46"/>
                  <a:pt x="108" y="46"/>
                  <a:pt x="108" y="45"/>
                </a:cubicBezTo>
                <a:cubicBezTo>
                  <a:pt x="106" y="45"/>
                  <a:pt x="106" y="43"/>
                  <a:pt x="106" y="42"/>
                </a:cubicBezTo>
                <a:cubicBezTo>
                  <a:pt x="106" y="35"/>
                  <a:pt x="106" y="34"/>
                  <a:pt x="106" y="27"/>
                </a:cubicBezTo>
                <a:cubicBezTo>
                  <a:pt x="106" y="24"/>
                  <a:pt x="105" y="20"/>
                  <a:pt x="102" y="17"/>
                </a:cubicBezTo>
                <a:cubicBezTo>
                  <a:pt x="100" y="16"/>
                  <a:pt x="99" y="14"/>
                  <a:pt x="97" y="13"/>
                </a:cubicBezTo>
                <a:cubicBezTo>
                  <a:pt x="97" y="13"/>
                  <a:pt x="97" y="13"/>
                  <a:pt x="97" y="13"/>
                </a:cubicBezTo>
                <a:cubicBezTo>
                  <a:pt x="97" y="13"/>
                  <a:pt x="92" y="9"/>
                  <a:pt x="95" y="6"/>
                </a:cubicBezTo>
                <a:cubicBezTo>
                  <a:pt x="96" y="4"/>
                  <a:pt x="99" y="4"/>
                  <a:pt x="99" y="4"/>
                </a:cubicBezTo>
                <a:cubicBezTo>
                  <a:pt x="99" y="4"/>
                  <a:pt x="95" y="0"/>
                  <a:pt x="83" y="3"/>
                </a:cubicBezTo>
                <a:cubicBezTo>
                  <a:pt x="82" y="3"/>
                  <a:pt x="82" y="3"/>
                  <a:pt x="82" y="3"/>
                </a:cubicBezTo>
                <a:cubicBezTo>
                  <a:pt x="81" y="3"/>
                  <a:pt x="80" y="4"/>
                  <a:pt x="79" y="4"/>
                </a:cubicBezTo>
                <a:cubicBezTo>
                  <a:pt x="72" y="6"/>
                  <a:pt x="65" y="8"/>
                  <a:pt x="59" y="13"/>
                </a:cubicBezTo>
                <a:cubicBezTo>
                  <a:pt x="55" y="16"/>
                  <a:pt x="52" y="20"/>
                  <a:pt x="51" y="25"/>
                </a:cubicBezTo>
                <a:cubicBezTo>
                  <a:pt x="51" y="28"/>
                  <a:pt x="51" y="31"/>
                  <a:pt x="51" y="34"/>
                </a:cubicBezTo>
                <a:cubicBezTo>
                  <a:pt x="51" y="38"/>
                  <a:pt x="51" y="37"/>
                  <a:pt x="51" y="42"/>
                </a:cubicBezTo>
                <a:cubicBezTo>
                  <a:pt x="51" y="43"/>
                  <a:pt x="51" y="44"/>
                  <a:pt x="50" y="44"/>
                </a:cubicBezTo>
                <a:cubicBezTo>
                  <a:pt x="48" y="45"/>
                  <a:pt x="48" y="46"/>
                  <a:pt x="48" y="48"/>
                </a:cubicBezTo>
                <a:cubicBezTo>
                  <a:pt x="49" y="49"/>
                  <a:pt x="48" y="50"/>
                  <a:pt x="49" y="51"/>
                </a:cubicBezTo>
                <a:cubicBezTo>
                  <a:pt x="49" y="54"/>
                  <a:pt x="50" y="57"/>
                  <a:pt x="51" y="59"/>
                </a:cubicBezTo>
                <a:cubicBezTo>
                  <a:pt x="51" y="62"/>
                  <a:pt x="53" y="64"/>
                  <a:pt x="53" y="66"/>
                </a:cubicBezTo>
                <a:cubicBezTo>
                  <a:pt x="54" y="70"/>
                  <a:pt x="55" y="74"/>
                  <a:pt x="58" y="77"/>
                </a:cubicBezTo>
                <a:cubicBezTo>
                  <a:pt x="59" y="78"/>
                  <a:pt x="59" y="79"/>
                  <a:pt x="59" y="79"/>
                </a:cubicBezTo>
                <a:cubicBezTo>
                  <a:pt x="59" y="83"/>
                  <a:pt x="58" y="86"/>
                  <a:pt x="58" y="89"/>
                </a:cubicBezTo>
                <a:cubicBezTo>
                  <a:pt x="58" y="90"/>
                  <a:pt x="57" y="91"/>
                  <a:pt x="57" y="91"/>
                </a:cubicBezTo>
                <a:cubicBezTo>
                  <a:pt x="54" y="91"/>
                  <a:pt x="54" y="93"/>
                  <a:pt x="54" y="95"/>
                </a:cubicBezTo>
                <a:cubicBezTo>
                  <a:pt x="53" y="97"/>
                  <a:pt x="52" y="99"/>
                  <a:pt x="51" y="102"/>
                </a:cubicBezTo>
                <a:cubicBezTo>
                  <a:pt x="51" y="102"/>
                  <a:pt x="50" y="103"/>
                  <a:pt x="50" y="103"/>
                </a:cubicBezTo>
                <a:cubicBezTo>
                  <a:pt x="46" y="105"/>
                  <a:pt x="42" y="107"/>
                  <a:pt x="38" y="108"/>
                </a:cubicBezTo>
                <a:cubicBezTo>
                  <a:pt x="33" y="110"/>
                  <a:pt x="29" y="112"/>
                  <a:pt x="25" y="114"/>
                </a:cubicBezTo>
                <a:cubicBezTo>
                  <a:pt x="21" y="116"/>
                  <a:pt x="17" y="118"/>
                  <a:pt x="13" y="120"/>
                </a:cubicBezTo>
                <a:cubicBezTo>
                  <a:pt x="10" y="122"/>
                  <a:pt x="8" y="123"/>
                  <a:pt x="6" y="125"/>
                </a:cubicBezTo>
                <a:cubicBezTo>
                  <a:pt x="0" y="149"/>
                  <a:pt x="0" y="149"/>
                  <a:pt x="0" y="149"/>
                </a:cubicBezTo>
                <a:cubicBezTo>
                  <a:pt x="24" y="149"/>
                  <a:pt x="39" y="165"/>
                  <a:pt x="61" y="170"/>
                </a:cubicBezTo>
                <a:cubicBezTo>
                  <a:pt x="61" y="170"/>
                  <a:pt x="61" y="170"/>
                  <a:pt x="61" y="170"/>
                </a:cubicBezTo>
                <a:cubicBezTo>
                  <a:pt x="61" y="170"/>
                  <a:pt x="77" y="175"/>
                  <a:pt x="90" y="171"/>
                </a:cubicBezTo>
                <a:cubicBezTo>
                  <a:pt x="93" y="171"/>
                  <a:pt x="95" y="170"/>
                  <a:pt x="97" y="169"/>
                </a:cubicBezTo>
                <a:cubicBezTo>
                  <a:pt x="117" y="162"/>
                  <a:pt x="143" y="149"/>
                  <a:pt x="157" y="149"/>
                </a:cubicBezTo>
                <a:lnTo>
                  <a:pt x="151" y="125"/>
                </a:lnTo>
                <a:close/>
                <a:moveTo>
                  <a:pt x="62" y="158"/>
                </a:moveTo>
                <a:cubicBezTo>
                  <a:pt x="62" y="157"/>
                  <a:pt x="62" y="157"/>
                  <a:pt x="62" y="157"/>
                </a:cubicBezTo>
                <a:cubicBezTo>
                  <a:pt x="62" y="157"/>
                  <a:pt x="62" y="157"/>
                  <a:pt x="62" y="157"/>
                </a:cubicBezTo>
                <a:lnTo>
                  <a:pt x="62" y="158"/>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48" name="Freeform 101"/>
          <p:cNvSpPr>
            <a:spLocks noEditPoints="1"/>
          </p:cNvSpPr>
          <p:nvPr/>
        </p:nvSpPr>
        <p:spPr bwMode="auto">
          <a:xfrm>
            <a:off x="8011699" y="3251745"/>
            <a:ext cx="596612" cy="551967"/>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49" name="Freeform 66"/>
          <p:cNvSpPr>
            <a:spLocks noEditPoints="1"/>
          </p:cNvSpPr>
          <p:nvPr/>
        </p:nvSpPr>
        <p:spPr bwMode="auto">
          <a:xfrm>
            <a:off x="7866207" y="2521339"/>
            <a:ext cx="330200" cy="256117"/>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0" name="Freeform 64"/>
          <p:cNvSpPr>
            <a:spLocks noEditPoints="1"/>
          </p:cNvSpPr>
          <p:nvPr/>
        </p:nvSpPr>
        <p:spPr bwMode="auto">
          <a:xfrm rot="19719836">
            <a:off x="10317333" y="2706942"/>
            <a:ext cx="305411" cy="459831"/>
          </a:xfrm>
          <a:custGeom>
            <a:avLst/>
            <a:gdLst/>
            <a:ahLst/>
            <a:cxnLst>
              <a:cxn ang="0">
                <a:pos x="37" y="20"/>
              </a:cxn>
              <a:cxn ang="0">
                <a:pos x="20" y="40"/>
              </a:cxn>
              <a:cxn ang="0">
                <a:pos x="11" y="47"/>
              </a:cxn>
              <a:cxn ang="0">
                <a:pos x="11" y="48"/>
              </a:cxn>
              <a:cxn ang="0">
                <a:pos x="15" y="54"/>
              </a:cxn>
              <a:cxn ang="0">
                <a:pos x="7" y="62"/>
              </a:cxn>
              <a:cxn ang="0">
                <a:pos x="0" y="54"/>
              </a:cxn>
              <a:cxn ang="0">
                <a:pos x="4" y="48"/>
              </a:cxn>
              <a:cxn ang="0">
                <a:pos x="4" y="15"/>
              </a:cxn>
              <a:cxn ang="0">
                <a:pos x="0" y="8"/>
              </a:cxn>
              <a:cxn ang="0">
                <a:pos x="7" y="0"/>
              </a:cxn>
              <a:cxn ang="0">
                <a:pos x="15" y="8"/>
              </a:cxn>
              <a:cxn ang="0">
                <a:pos x="11" y="15"/>
              </a:cxn>
              <a:cxn ang="0">
                <a:pos x="11" y="35"/>
              </a:cxn>
              <a:cxn ang="0">
                <a:pos x="18" y="33"/>
              </a:cxn>
              <a:cxn ang="0">
                <a:pos x="29" y="20"/>
              </a:cxn>
              <a:cxn ang="0">
                <a:pos x="25" y="13"/>
              </a:cxn>
              <a:cxn ang="0">
                <a:pos x="33" y="6"/>
              </a:cxn>
              <a:cxn ang="0">
                <a:pos x="41" y="13"/>
              </a:cxn>
              <a:cxn ang="0">
                <a:pos x="37" y="20"/>
              </a:cxn>
              <a:cxn ang="0">
                <a:pos x="7" y="4"/>
              </a:cxn>
              <a:cxn ang="0">
                <a:pos x="4" y="8"/>
              </a:cxn>
              <a:cxn ang="0">
                <a:pos x="7" y="12"/>
              </a:cxn>
              <a:cxn ang="0">
                <a:pos x="11" y="8"/>
              </a:cxn>
              <a:cxn ang="0">
                <a:pos x="7" y="4"/>
              </a:cxn>
              <a:cxn ang="0">
                <a:pos x="7" y="51"/>
              </a:cxn>
              <a:cxn ang="0">
                <a:pos x="4" y="54"/>
              </a:cxn>
              <a:cxn ang="0">
                <a:pos x="7" y="58"/>
              </a:cxn>
              <a:cxn ang="0">
                <a:pos x="11" y="54"/>
              </a:cxn>
              <a:cxn ang="0">
                <a:pos x="7" y="51"/>
              </a:cxn>
              <a:cxn ang="0">
                <a:pos x="33" y="9"/>
              </a:cxn>
              <a:cxn ang="0">
                <a:pos x="29" y="13"/>
              </a:cxn>
              <a:cxn ang="0">
                <a:pos x="33" y="17"/>
              </a:cxn>
              <a:cxn ang="0">
                <a:pos x="37" y="13"/>
              </a:cxn>
              <a:cxn ang="0">
                <a:pos x="33" y="9"/>
              </a:cxn>
            </a:cxnLst>
            <a:rect l="0" t="0" r="r" b="b"/>
            <a:pathLst>
              <a:path w="41" h="62">
                <a:moveTo>
                  <a:pt x="37" y="20"/>
                </a:moveTo>
                <a:cubicBezTo>
                  <a:pt x="37" y="34"/>
                  <a:pt x="27" y="38"/>
                  <a:pt x="20" y="40"/>
                </a:cubicBezTo>
                <a:cubicBezTo>
                  <a:pt x="13" y="42"/>
                  <a:pt x="11" y="43"/>
                  <a:pt x="11" y="47"/>
                </a:cubicBezTo>
                <a:cubicBezTo>
                  <a:pt x="11" y="48"/>
                  <a:pt x="11" y="48"/>
                  <a:pt x="11" y="48"/>
                </a:cubicBezTo>
                <a:cubicBezTo>
                  <a:pt x="14" y="49"/>
                  <a:pt x="15" y="52"/>
                  <a:pt x="15" y="54"/>
                </a:cubicBezTo>
                <a:cubicBezTo>
                  <a:pt x="15" y="59"/>
                  <a:pt x="12" y="62"/>
                  <a:pt x="7" y="62"/>
                </a:cubicBezTo>
                <a:cubicBezTo>
                  <a:pt x="3" y="62"/>
                  <a:pt x="0" y="59"/>
                  <a:pt x="0" y="54"/>
                </a:cubicBezTo>
                <a:cubicBezTo>
                  <a:pt x="0" y="52"/>
                  <a:pt x="1" y="49"/>
                  <a:pt x="4" y="48"/>
                </a:cubicBezTo>
                <a:cubicBezTo>
                  <a:pt x="4" y="15"/>
                  <a:pt x="4" y="15"/>
                  <a:pt x="4" y="15"/>
                </a:cubicBezTo>
                <a:cubicBezTo>
                  <a:pt x="1" y="14"/>
                  <a:pt x="0" y="11"/>
                  <a:pt x="0" y="8"/>
                </a:cubicBezTo>
                <a:cubicBezTo>
                  <a:pt x="0" y="4"/>
                  <a:pt x="3" y="0"/>
                  <a:pt x="7" y="0"/>
                </a:cubicBezTo>
                <a:cubicBezTo>
                  <a:pt x="12" y="0"/>
                  <a:pt x="15" y="4"/>
                  <a:pt x="15" y="8"/>
                </a:cubicBezTo>
                <a:cubicBezTo>
                  <a:pt x="15" y="11"/>
                  <a:pt x="14" y="14"/>
                  <a:pt x="11" y="15"/>
                </a:cubicBezTo>
                <a:cubicBezTo>
                  <a:pt x="11" y="35"/>
                  <a:pt x="11" y="35"/>
                  <a:pt x="11" y="35"/>
                </a:cubicBezTo>
                <a:cubicBezTo>
                  <a:pt x="13" y="34"/>
                  <a:pt x="16" y="33"/>
                  <a:pt x="18" y="33"/>
                </a:cubicBezTo>
                <a:cubicBezTo>
                  <a:pt x="25" y="30"/>
                  <a:pt x="29" y="28"/>
                  <a:pt x="29" y="20"/>
                </a:cubicBezTo>
                <a:cubicBezTo>
                  <a:pt x="27" y="19"/>
                  <a:pt x="25" y="16"/>
                  <a:pt x="25" y="13"/>
                </a:cubicBezTo>
                <a:cubicBezTo>
                  <a:pt x="25" y="9"/>
                  <a:pt x="29" y="6"/>
                  <a:pt x="33" y="6"/>
                </a:cubicBezTo>
                <a:cubicBezTo>
                  <a:pt x="37" y="6"/>
                  <a:pt x="41" y="9"/>
                  <a:pt x="41" y="13"/>
                </a:cubicBezTo>
                <a:cubicBezTo>
                  <a:pt x="41" y="16"/>
                  <a:pt x="39" y="19"/>
                  <a:pt x="37" y="20"/>
                </a:cubicBezTo>
                <a:close/>
                <a:moveTo>
                  <a:pt x="7" y="4"/>
                </a:moveTo>
                <a:cubicBezTo>
                  <a:pt x="5" y="4"/>
                  <a:pt x="4" y="6"/>
                  <a:pt x="4" y="8"/>
                </a:cubicBezTo>
                <a:cubicBezTo>
                  <a:pt x="4" y="10"/>
                  <a:pt x="5" y="12"/>
                  <a:pt x="7" y="12"/>
                </a:cubicBezTo>
                <a:cubicBezTo>
                  <a:pt x="10" y="12"/>
                  <a:pt x="11" y="10"/>
                  <a:pt x="11" y="8"/>
                </a:cubicBezTo>
                <a:cubicBezTo>
                  <a:pt x="11" y="6"/>
                  <a:pt x="10" y="4"/>
                  <a:pt x="7" y="4"/>
                </a:cubicBezTo>
                <a:close/>
                <a:moveTo>
                  <a:pt x="7" y="51"/>
                </a:moveTo>
                <a:cubicBezTo>
                  <a:pt x="5" y="51"/>
                  <a:pt x="4" y="52"/>
                  <a:pt x="4" y="54"/>
                </a:cubicBezTo>
                <a:cubicBezTo>
                  <a:pt x="4" y="57"/>
                  <a:pt x="5" y="58"/>
                  <a:pt x="7" y="58"/>
                </a:cubicBezTo>
                <a:cubicBezTo>
                  <a:pt x="10" y="58"/>
                  <a:pt x="11" y="57"/>
                  <a:pt x="11" y="54"/>
                </a:cubicBezTo>
                <a:cubicBezTo>
                  <a:pt x="11" y="52"/>
                  <a:pt x="10" y="51"/>
                  <a:pt x="7" y="51"/>
                </a:cubicBezTo>
                <a:close/>
                <a:moveTo>
                  <a:pt x="33" y="9"/>
                </a:moveTo>
                <a:cubicBezTo>
                  <a:pt x="31" y="9"/>
                  <a:pt x="29" y="11"/>
                  <a:pt x="29" y="13"/>
                </a:cubicBezTo>
                <a:cubicBezTo>
                  <a:pt x="29" y="15"/>
                  <a:pt x="31" y="17"/>
                  <a:pt x="33" y="17"/>
                </a:cubicBezTo>
                <a:cubicBezTo>
                  <a:pt x="35" y="17"/>
                  <a:pt x="37" y="15"/>
                  <a:pt x="37" y="13"/>
                </a:cubicBezTo>
                <a:cubicBezTo>
                  <a:pt x="37" y="11"/>
                  <a:pt x="35" y="9"/>
                  <a:pt x="33"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1" name="Freeform 118"/>
          <p:cNvSpPr>
            <a:spLocks noEditPoints="1"/>
          </p:cNvSpPr>
          <p:nvPr/>
        </p:nvSpPr>
        <p:spPr bwMode="auto">
          <a:xfrm>
            <a:off x="8818707" y="2176447"/>
            <a:ext cx="315384" cy="306917"/>
          </a:xfrm>
          <a:custGeom>
            <a:avLst/>
            <a:gdLst/>
            <a:ahLst/>
            <a:cxnLst>
              <a:cxn ang="0">
                <a:pos x="53" y="58"/>
              </a:cxn>
              <a:cxn ang="0">
                <a:pos x="31" y="67"/>
              </a:cxn>
              <a:cxn ang="0">
                <a:pos x="0" y="36"/>
              </a:cxn>
              <a:cxn ang="0">
                <a:pos x="31" y="5"/>
              </a:cxn>
              <a:cxn ang="0">
                <a:pos x="31" y="36"/>
              </a:cxn>
              <a:cxn ang="0">
                <a:pos x="53" y="58"/>
              </a:cxn>
              <a:cxn ang="0">
                <a:pos x="36" y="31"/>
              </a:cxn>
              <a:cxn ang="0">
                <a:pos x="36" y="0"/>
              </a:cxn>
              <a:cxn ang="0">
                <a:pos x="67" y="31"/>
              </a:cxn>
              <a:cxn ang="0">
                <a:pos x="36" y="31"/>
              </a:cxn>
              <a:cxn ang="0">
                <a:pos x="69" y="36"/>
              </a:cxn>
              <a:cxn ang="0">
                <a:pos x="60" y="58"/>
              </a:cxn>
              <a:cxn ang="0">
                <a:pos x="38" y="36"/>
              </a:cxn>
              <a:cxn ang="0">
                <a:pos x="69" y="36"/>
              </a:cxn>
            </a:cxnLst>
            <a:rect l="0" t="0" r="r" b="b"/>
            <a:pathLst>
              <a:path w="69" h="67">
                <a:moveTo>
                  <a:pt x="53" y="58"/>
                </a:moveTo>
                <a:cubicBezTo>
                  <a:pt x="47" y="64"/>
                  <a:pt x="39" y="67"/>
                  <a:pt x="31" y="67"/>
                </a:cubicBezTo>
                <a:cubicBezTo>
                  <a:pt x="14" y="67"/>
                  <a:pt x="0" y="53"/>
                  <a:pt x="0" y="36"/>
                </a:cubicBezTo>
                <a:cubicBezTo>
                  <a:pt x="0" y="19"/>
                  <a:pt x="14" y="5"/>
                  <a:pt x="31" y="5"/>
                </a:cubicBezTo>
                <a:cubicBezTo>
                  <a:pt x="31" y="36"/>
                  <a:pt x="31" y="36"/>
                  <a:pt x="31" y="36"/>
                </a:cubicBezTo>
                <a:lnTo>
                  <a:pt x="53" y="58"/>
                </a:lnTo>
                <a:close/>
                <a:moveTo>
                  <a:pt x="36" y="31"/>
                </a:moveTo>
                <a:cubicBezTo>
                  <a:pt x="36" y="0"/>
                  <a:pt x="36" y="0"/>
                  <a:pt x="36" y="0"/>
                </a:cubicBezTo>
                <a:cubicBezTo>
                  <a:pt x="53" y="0"/>
                  <a:pt x="67" y="14"/>
                  <a:pt x="67" y="31"/>
                </a:cubicBezTo>
                <a:lnTo>
                  <a:pt x="36" y="31"/>
                </a:lnTo>
                <a:close/>
                <a:moveTo>
                  <a:pt x="69" y="36"/>
                </a:moveTo>
                <a:cubicBezTo>
                  <a:pt x="69" y="45"/>
                  <a:pt x="66" y="53"/>
                  <a:pt x="60" y="58"/>
                </a:cubicBezTo>
                <a:cubicBezTo>
                  <a:pt x="38" y="36"/>
                  <a:pt x="38" y="36"/>
                  <a:pt x="38" y="36"/>
                </a:cubicBezTo>
                <a:lnTo>
                  <a:pt x="69" y="36"/>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2" name="Freeform 13"/>
          <p:cNvSpPr>
            <a:spLocks noEditPoints="1"/>
          </p:cNvSpPr>
          <p:nvPr/>
        </p:nvSpPr>
        <p:spPr bwMode="auto">
          <a:xfrm rot="905060">
            <a:off x="10742757" y="3730080"/>
            <a:ext cx="279400" cy="279400"/>
          </a:xfrm>
          <a:custGeom>
            <a:avLst/>
            <a:gdLst/>
            <a:ahLst/>
            <a:cxnLst>
              <a:cxn ang="0">
                <a:pos x="60" y="40"/>
              </a:cxn>
              <a:cxn ang="0">
                <a:pos x="40" y="60"/>
              </a:cxn>
              <a:cxn ang="0">
                <a:pos x="36" y="61"/>
              </a:cxn>
              <a:cxn ang="0">
                <a:pos x="33" y="60"/>
              </a:cxn>
              <a:cxn ang="0">
                <a:pos x="4" y="31"/>
              </a:cxn>
              <a:cxn ang="0">
                <a:pos x="0" y="22"/>
              </a:cxn>
              <a:cxn ang="0">
                <a:pos x="0" y="6"/>
              </a:cxn>
              <a:cxn ang="0">
                <a:pos x="6" y="0"/>
              </a:cxn>
              <a:cxn ang="0">
                <a:pos x="22" y="0"/>
              </a:cxn>
              <a:cxn ang="0">
                <a:pos x="31" y="4"/>
              </a:cxn>
              <a:cxn ang="0">
                <a:pos x="60" y="33"/>
              </a:cxn>
              <a:cxn ang="0">
                <a:pos x="61" y="36"/>
              </a:cxn>
              <a:cxn ang="0">
                <a:pos x="60" y="40"/>
              </a:cxn>
              <a:cxn ang="0">
                <a:pos x="13" y="8"/>
              </a:cxn>
              <a:cxn ang="0">
                <a:pos x="8" y="13"/>
              </a:cxn>
              <a:cxn ang="0">
                <a:pos x="13" y="18"/>
              </a:cxn>
              <a:cxn ang="0">
                <a:pos x="18" y="13"/>
              </a:cxn>
              <a:cxn ang="0">
                <a:pos x="13" y="8"/>
              </a:cxn>
            </a:cxnLst>
            <a:rect l="0" t="0" r="r" b="b"/>
            <a:pathLst>
              <a:path w="61" h="61">
                <a:moveTo>
                  <a:pt x="60" y="40"/>
                </a:moveTo>
                <a:cubicBezTo>
                  <a:pt x="40" y="60"/>
                  <a:pt x="40" y="60"/>
                  <a:pt x="40" y="60"/>
                </a:cubicBezTo>
                <a:cubicBezTo>
                  <a:pt x="39" y="61"/>
                  <a:pt x="38" y="61"/>
                  <a:pt x="36" y="61"/>
                </a:cubicBezTo>
                <a:cubicBezTo>
                  <a:pt x="35" y="61"/>
                  <a:pt x="34" y="61"/>
                  <a:pt x="33" y="60"/>
                </a:cubicBezTo>
                <a:cubicBezTo>
                  <a:pt x="4" y="31"/>
                  <a:pt x="4" y="31"/>
                  <a:pt x="4" y="31"/>
                </a:cubicBezTo>
                <a:cubicBezTo>
                  <a:pt x="2" y="29"/>
                  <a:pt x="0" y="25"/>
                  <a:pt x="0" y="22"/>
                </a:cubicBezTo>
                <a:cubicBezTo>
                  <a:pt x="0" y="6"/>
                  <a:pt x="0" y="6"/>
                  <a:pt x="0" y="6"/>
                </a:cubicBezTo>
                <a:cubicBezTo>
                  <a:pt x="0" y="3"/>
                  <a:pt x="3" y="0"/>
                  <a:pt x="6" y="0"/>
                </a:cubicBezTo>
                <a:cubicBezTo>
                  <a:pt x="22" y="0"/>
                  <a:pt x="22" y="0"/>
                  <a:pt x="22" y="0"/>
                </a:cubicBezTo>
                <a:cubicBezTo>
                  <a:pt x="25" y="0"/>
                  <a:pt x="29" y="2"/>
                  <a:pt x="31" y="4"/>
                </a:cubicBezTo>
                <a:cubicBezTo>
                  <a:pt x="60" y="33"/>
                  <a:pt x="60" y="33"/>
                  <a:pt x="60" y="33"/>
                </a:cubicBezTo>
                <a:cubicBezTo>
                  <a:pt x="61" y="34"/>
                  <a:pt x="61" y="35"/>
                  <a:pt x="61" y="36"/>
                </a:cubicBezTo>
                <a:cubicBezTo>
                  <a:pt x="61" y="38"/>
                  <a:pt x="61" y="39"/>
                  <a:pt x="60" y="40"/>
                </a:cubicBezTo>
                <a:close/>
                <a:moveTo>
                  <a:pt x="13" y="8"/>
                </a:moveTo>
                <a:cubicBezTo>
                  <a:pt x="10" y="8"/>
                  <a:pt x="8" y="10"/>
                  <a:pt x="8" y="13"/>
                </a:cubicBezTo>
                <a:cubicBezTo>
                  <a:pt x="8" y="16"/>
                  <a:pt x="10" y="18"/>
                  <a:pt x="13" y="18"/>
                </a:cubicBezTo>
                <a:cubicBezTo>
                  <a:pt x="16" y="18"/>
                  <a:pt x="18" y="16"/>
                  <a:pt x="18" y="13"/>
                </a:cubicBezTo>
                <a:cubicBezTo>
                  <a:pt x="18" y="10"/>
                  <a:pt x="16" y="8"/>
                  <a:pt x="13" y="8"/>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3" name="Freeform 57"/>
          <p:cNvSpPr>
            <a:spLocks noEditPoints="1"/>
          </p:cNvSpPr>
          <p:nvPr/>
        </p:nvSpPr>
        <p:spPr bwMode="auto">
          <a:xfrm rot="19923664">
            <a:off x="9697379" y="2099515"/>
            <a:ext cx="298451" cy="264584"/>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grpSp>
        <p:nvGrpSpPr>
          <p:cNvPr id="54" name="Group 177"/>
          <p:cNvGrpSpPr/>
          <p:nvPr/>
        </p:nvGrpSpPr>
        <p:grpSpPr>
          <a:xfrm>
            <a:off x="9045191" y="3584031"/>
            <a:ext cx="1710267" cy="1866900"/>
            <a:chOff x="6783893" y="2688023"/>
            <a:chExt cx="1282700" cy="1400175"/>
          </a:xfrm>
        </p:grpSpPr>
        <p:sp>
          <p:nvSpPr>
            <p:cNvPr id="55" name="Freeform 109"/>
            <p:cNvSpPr/>
            <p:nvPr/>
          </p:nvSpPr>
          <p:spPr bwMode="auto">
            <a:xfrm>
              <a:off x="7182355" y="3343660"/>
              <a:ext cx="884238" cy="744538"/>
            </a:xfrm>
            <a:custGeom>
              <a:avLst/>
              <a:gdLst/>
              <a:ahLst/>
              <a:cxnLst>
                <a:cxn ang="0">
                  <a:pos x="557" y="0"/>
                </a:cxn>
                <a:cxn ang="0">
                  <a:pos x="441" y="296"/>
                </a:cxn>
                <a:cxn ang="0">
                  <a:pos x="0" y="469"/>
                </a:cxn>
                <a:cxn ang="0">
                  <a:pos x="118" y="170"/>
                </a:cxn>
                <a:cxn ang="0">
                  <a:pos x="557" y="0"/>
                </a:cxn>
              </a:cxnLst>
              <a:rect l="0" t="0" r="r" b="b"/>
              <a:pathLst>
                <a:path w="557" h="469">
                  <a:moveTo>
                    <a:pt x="557" y="0"/>
                  </a:moveTo>
                  <a:lnTo>
                    <a:pt x="441" y="296"/>
                  </a:lnTo>
                  <a:lnTo>
                    <a:pt x="0" y="469"/>
                  </a:lnTo>
                  <a:lnTo>
                    <a:pt x="118" y="170"/>
                  </a:lnTo>
                  <a:lnTo>
                    <a:pt x="557" y="0"/>
                  </a:lnTo>
                  <a:close/>
                </a:path>
              </a:pathLst>
            </a:custGeom>
            <a:solidFill>
              <a:schemeClr val="accent2">
                <a:lumMod val="50000"/>
              </a:schemeClr>
            </a:solidFill>
            <a:ln w="9525">
              <a:noFill/>
              <a:round/>
            </a:ln>
          </p:spPr>
          <p:txBody>
            <a:bodyPr vert="horz" wrap="square" lIns="121920" tIns="60960" rIns="121920" bIns="60960" numCol="1" anchor="t" anchorCtr="0" compatLnSpc="1"/>
            <a:lstStyle/>
            <a:p>
              <a:endParaRPr lang="en-US" sz="2400"/>
            </a:p>
          </p:txBody>
        </p:sp>
        <p:sp>
          <p:nvSpPr>
            <p:cNvPr id="56" name="Freeform 110"/>
            <p:cNvSpPr/>
            <p:nvPr/>
          </p:nvSpPr>
          <p:spPr bwMode="auto">
            <a:xfrm>
              <a:off x="6783893" y="2905510"/>
              <a:ext cx="585788" cy="1182688"/>
            </a:xfrm>
            <a:custGeom>
              <a:avLst/>
              <a:gdLst/>
              <a:ahLst/>
              <a:cxnLst>
                <a:cxn ang="0">
                  <a:pos x="369" y="446"/>
                </a:cxn>
                <a:cxn ang="0">
                  <a:pos x="251" y="745"/>
                </a:cxn>
                <a:cxn ang="0">
                  <a:pos x="0" y="297"/>
                </a:cxn>
                <a:cxn ang="0">
                  <a:pos x="118" y="0"/>
                </a:cxn>
                <a:cxn ang="0">
                  <a:pos x="369" y="446"/>
                </a:cxn>
              </a:cxnLst>
              <a:rect l="0" t="0" r="r" b="b"/>
              <a:pathLst>
                <a:path w="369" h="745">
                  <a:moveTo>
                    <a:pt x="369" y="446"/>
                  </a:moveTo>
                  <a:lnTo>
                    <a:pt x="251" y="745"/>
                  </a:lnTo>
                  <a:lnTo>
                    <a:pt x="0" y="297"/>
                  </a:lnTo>
                  <a:lnTo>
                    <a:pt x="118" y="0"/>
                  </a:lnTo>
                  <a:lnTo>
                    <a:pt x="369" y="446"/>
                  </a:lnTo>
                  <a:close/>
                </a:path>
              </a:pathLst>
            </a:custGeom>
            <a:solidFill>
              <a:schemeClr val="accent2">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57" name="Freeform 111"/>
            <p:cNvSpPr/>
            <p:nvPr/>
          </p:nvSpPr>
          <p:spPr bwMode="auto">
            <a:xfrm>
              <a:off x="6971218" y="2688023"/>
              <a:ext cx="1095375" cy="925513"/>
            </a:xfrm>
            <a:custGeom>
              <a:avLst/>
              <a:gdLst/>
              <a:ahLst/>
              <a:cxnLst>
                <a:cxn ang="0">
                  <a:pos x="0" y="58"/>
                </a:cxn>
                <a:cxn ang="0">
                  <a:pos x="94" y="28"/>
                </a:cxn>
                <a:cxn ang="0">
                  <a:pos x="183" y="0"/>
                </a:cxn>
                <a:cxn ang="0">
                  <a:pos x="236" y="85"/>
                </a:cxn>
                <a:cxn ang="0">
                  <a:pos x="291" y="174"/>
                </a:cxn>
                <a:cxn ang="0">
                  <a:pos x="202" y="209"/>
                </a:cxn>
                <a:cxn ang="0">
                  <a:pos x="106" y="246"/>
                </a:cxn>
                <a:cxn ang="0">
                  <a:pos x="51" y="150"/>
                </a:cxn>
                <a:cxn ang="0">
                  <a:pos x="0" y="58"/>
                </a:cxn>
              </a:cxnLst>
              <a:rect l="0" t="0" r="r" b="b"/>
              <a:pathLst>
                <a:path w="291" h="246">
                  <a:moveTo>
                    <a:pt x="0" y="58"/>
                  </a:moveTo>
                  <a:cubicBezTo>
                    <a:pt x="32" y="48"/>
                    <a:pt x="63" y="38"/>
                    <a:pt x="94" y="28"/>
                  </a:cubicBezTo>
                  <a:cubicBezTo>
                    <a:pt x="124" y="19"/>
                    <a:pt x="154" y="10"/>
                    <a:pt x="183" y="0"/>
                  </a:cubicBezTo>
                  <a:cubicBezTo>
                    <a:pt x="200" y="28"/>
                    <a:pt x="218" y="56"/>
                    <a:pt x="236" y="85"/>
                  </a:cubicBezTo>
                  <a:cubicBezTo>
                    <a:pt x="254" y="114"/>
                    <a:pt x="273" y="144"/>
                    <a:pt x="291" y="174"/>
                  </a:cubicBezTo>
                  <a:cubicBezTo>
                    <a:pt x="262" y="185"/>
                    <a:pt x="232" y="197"/>
                    <a:pt x="202" y="209"/>
                  </a:cubicBezTo>
                  <a:cubicBezTo>
                    <a:pt x="170" y="221"/>
                    <a:pt x="138" y="234"/>
                    <a:pt x="106" y="246"/>
                  </a:cubicBezTo>
                  <a:cubicBezTo>
                    <a:pt x="87" y="214"/>
                    <a:pt x="69" y="182"/>
                    <a:pt x="51" y="150"/>
                  </a:cubicBezTo>
                  <a:cubicBezTo>
                    <a:pt x="34" y="119"/>
                    <a:pt x="17" y="88"/>
                    <a:pt x="0" y="58"/>
                  </a:cubicBezTo>
                  <a:close/>
                </a:path>
              </a:pathLst>
            </a:custGeom>
            <a:solidFill>
              <a:schemeClr val="accent2"/>
            </a:solidFill>
            <a:ln w="9525">
              <a:noFill/>
              <a:round/>
            </a:ln>
          </p:spPr>
          <p:txBody>
            <a:bodyPr vert="horz" wrap="square" lIns="121920" tIns="60960" rIns="121920" bIns="60960" numCol="1" anchor="t" anchorCtr="0" compatLnSpc="1"/>
            <a:lstStyle/>
            <a:p>
              <a:endParaRPr lang="en-US" sz="2400"/>
            </a:p>
          </p:txBody>
        </p:sp>
      </p:grpSp>
      <p:grpSp>
        <p:nvGrpSpPr>
          <p:cNvPr id="58" name="Group 176"/>
          <p:cNvGrpSpPr/>
          <p:nvPr/>
        </p:nvGrpSpPr>
        <p:grpSpPr>
          <a:xfrm>
            <a:off x="8145608" y="3939631"/>
            <a:ext cx="1401233" cy="1621367"/>
            <a:chOff x="6109205" y="2954723"/>
            <a:chExt cx="1050925" cy="1216025"/>
          </a:xfrm>
        </p:grpSpPr>
        <p:sp>
          <p:nvSpPr>
            <p:cNvPr id="59" name="Freeform 119"/>
            <p:cNvSpPr/>
            <p:nvPr/>
          </p:nvSpPr>
          <p:spPr bwMode="auto">
            <a:xfrm>
              <a:off x="6388605" y="3470660"/>
              <a:ext cx="771525" cy="700088"/>
            </a:xfrm>
            <a:custGeom>
              <a:avLst/>
              <a:gdLst/>
              <a:ahLst/>
              <a:cxnLst>
                <a:cxn ang="0">
                  <a:pos x="486" y="0"/>
                </a:cxn>
                <a:cxn ang="0">
                  <a:pos x="367" y="297"/>
                </a:cxn>
                <a:cxn ang="0">
                  <a:pos x="0" y="441"/>
                </a:cxn>
                <a:cxn ang="0">
                  <a:pos x="116" y="145"/>
                </a:cxn>
                <a:cxn ang="0">
                  <a:pos x="486" y="0"/>
                </a:cxn>
              </a:cxnLst>
              <a:rect l="0" t="0" r="r" b="b"/>
              <a:pathLst>
                <a:path w="486" h="441">
                  <a:moveTo>
                    <a:pt x="486" y="0"/>
                  </a:moveTo>
                  <a:lnTo>
                    <a:pt x="367" y="297"/>
                  </a:lnTo>
                  <a:lnTo>
                    <a:pt x="0" y="441"/>
                  </a:lnTo>
                  <a:lnTo>
                    <a:pt x="116" y="145"/>
                  </a:lnTo>
                  <a:lnTo>
                    <a:pt x="486" y="0"/>
                  </a:lnTo>
                  <a:close/>
                </a:path>
              </a:pathLst>
            </a:custGeom>
            <a:solidFill>
              <a:schemeClr val="accent5">
                <a:lumMod val="50000"/>
              </a:schemeClr>
            </a:solidFill>
            <a:ln w="9525">
              <a:noFill/>
              <a:round/>
            </a:ln>
          </p:spPr>
          <p:txBody>
            <a:bodyPr vert="horz" wrap="square" lIns="121920" tIns="60960" rIns="121920" bIns="60960" numCol="1" anchor="t" anchorCtr="0" compatLnSpc="1"/>
            <a:lstStyle/>
            <a:p>
              <a:endParaRPr lang="en-US" sz="2400"/>
            </a:p>
          </p:txBody>
        </p:sp>
        <p:sp>
          <p:nvSpPr>
            <p:cNvPr id="60" name="Freeform 120"/>
            <p:cNvSpPr/>
            <p:nvPr/>
          </p:nvSpPr>
          <p:spPr bwMode="auto">
            <a:xfrm>
              <a:off x="6109205" y="3132523"/>
              <a:ext cx="466725" cy="1038225"/>
            </a:xfrm>
            <a:custGeom>
              <a:avLst/>
              <a:gdLst/>
              <a:ahLst/>
              <a:cxnLst>
                <a:cxn ang="0">
                  <a:pos x="294" y="358"/>
                </a:cxn>
                <a:cxn ang="0">
                  <a:pos x="176" y="654"/>
                </a:cxn>
                <a:cxn ang="0">
                  <a:pos x="0" y="299"/>
                </a:cxn>
                <a:cxn ang="0">
                  <a:pos x="119" y="0"/>
                </a:cxn>
                <a:cxn ang="0">
                  <a:pos x="294" y="358"/>
                </a:cxn>
              </a:cxnLst>
              <a:rect l="0" t="0" r="r" b="b"/>
              <a:pathLst>
                <a:path w="294" h="654">
                  <a:moveTo>
                    <a:pt x="294" y="358"/>
                  </a:moveTo>
                  <a:lnTo>
                    <a:pt x="176" y="654"/>
                  </a:lnTo>
                  <a:lnTo>
                    <a:pt x="0" y="299"/>
                  </a:lnTo>
                  <a:lnTo>
                    <a:pt x="119" y="0"/>
                  </a:lnTo>
                  <a:lnTo>
                    <a:pt x="294" y="358"/>
                  </a:lnTo>
                  <a:close/>
                </a:path>
              </a:pathLst>
            </a:custGeom>
            <a:solidFill>
              <a:schemeClr val="accent5">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61" name="Freeform 121"/>
            <p:cNvSpPr/>
            <p:nvPr/>
          </p:nvSpPr>
          <p:spPr bwMode="auto">
            <a:xfrm>
              <a:off x="6291768" y="2954723"/>
              <a:ext cx="865188" cy="749300"/>
            </a:xfrm>
            <a:custGeom>
              <a:avLst/>
              <a:gdLst/>
              <a:ahLst/>
              <a:cxnLst>
                <a:cxn ang="0">
                  <a:pos x="0" y="48"/>
                </a:cxn>
                <a:cxn ang="0">
                  <a:pos x="79" y="23"/>
                </a:cxn>
                <a:cxn ang="0">
                  <a:pos x="154" y="0"/>
                </a:cxn>
                <a:cxn ang="0">
                  <a:pos x="191" y="67"/>
                </a:cxn>
                <a:cxn ang="0">
                  <a:pos x="230" y="138"/>
                </a:cxn>
                <a:cxn ang="0">
                  <a:pos x="155" y="167"/>
                </a:cxn>
                <a:cxn ang="0">
                  <a:pos x="74" y="199"/>
                </a:cxn>
                <a:cxn ang="0">
                  <a:pos x="36" y="122"/>
                </a:cxn>
                <a:cxn ang="0">
                  <a:pos x="0" y="48"/>
                </a:cxn>
              </a:cxnLst>
              <a:rect l="0" t="0" r="r" b="b"/>
              <a:pathLst>
                <a:path w="230" h="199">
                  <a:moveTo>
                    <a:pt x="0" y="48"/>
                  </a:moveTo>
                  <a:cubicBezTo>
                    <a:pt x="27" y="40"/>
                    <a:pt x="53" y="31"/>
                    <a:pt x="79" y="23"/>
                  </a:cubicBezTo>
                  <a:cubicBezTo>
                    <a:pt x="105" y="15"/>
                    <a:pt x="129" y="7"/>
                    <a:pt x="154" y="0"/>
                  </a:cubicBezTo>
                  <a:cubicBezTo>
                    <a:pt x="166" y="22"/>
                    <a:pt x="178" y="44"/>
                    <a:pt x="191" y="67"/>
                  </a:cubicBezTo>
                  <a:cubicBezTo>
                    <a:pt x="204" y="90"/>
                    <a:pt x="217" y="114"/>
                    <a:pt x="230" y="138"/>
                  </a:cubicBezTo>
                  <a:cubicBezTo>
                    <a:pt x="206" y="147"/>
                    <a:pt x="180" y="157"/>
                    <a:pt x="155" y="167"/>
                  </a:cubicBezTo>
                  <a:cubicBezTo>
                    <a:pt x="128" y="178"/>
                    <a:pt x="101" y="188"/>
                    <a:pt x="74" y="199"/>
                  </a:cubicBezTo>
                  <a:cubicBezTo>
                    <a:pt x="61" y="173"/>
                    <a:pt x="48" y="147"/>
                    <a:pt x="36" y="122"/>
                  </a:cubicBezTo>
                  <a:cubicBezTo>
                    <a:pt x="24" y="97"/>
                    <a:pt x="12" y="72"/>
                    <a:pt x="0" y="48"/>
                  </a:cubicBezTo>
                  <a:close/>
                </a:path>
              </a:pathLst>
            </a:custGeom>
            <a:solidFill>
              <a:schemeClr val="accent5"/>
            </a:solidFill>
            <a:ln w="9525">
              <a:noFill/>
              <a:round/>
            </a:ln>
          </p:spPr>
          <p:txBody>
            <a:bodyPr vert="horz" wrap="square" lIns="121920" tIns="60960" rIns="121920" bIns="60960" numCol="1" anchor="t" anchorCtr="0" compatLnSpc="1"/>
            <a:lstStyle/>
            <a:p>
              <a:endParaRPr lang="en-US" sz="2400"/>
            </a:p>
          </p:txBody>
        </p:sp>
      </p:grpSp>
      <p:sp>
        <p:nvSpPr>
          <p:cNvPr id="62" name="Freeform 229"/>
          <p:cNvSpPr>
            <a:spLocks noEditPoints="1"/>
          </p:cNvSpPr>
          <p:nvPr/>
        </p:nvSpPr>
        <p:spPr bwMode="auto">
          <a:xfrm rot="20043309">
            <a:off x="8760574" y="4195617"/>
            <a:ext cx="463961" cy="467116"/>
          </a:xfrm>
          <a:custGeom>
            <a:avLst/>
            <a:gdLst/>
            <a:ahLst/>
            <a:cxnLst>
              <a:cxn ang="0">
                <a:pos x="68" y="64"/>
              </a:cxn>
              <a:cxn ang="0">
                <a:pos x="65" y="68"/>
              </a:cxn>
              <a:cxn ang="0">
                <a:pos x="28" y="68"/>
              </a:cxn>
              <a:cxn ang="0">
                <a:pos x="25" y="64"/>
              </a:cxn>
              <a:cxn ang="0">
                <a:pos x="25" y="58"/>
              </a:cxn>
              <a:cxn ang="0">
                <a:pos x="4" y="58"/>
              </a:cxn>
              <a:cxn ang="0">
                <a:pos x="0" y="54"/>
              </a:cxn>
              <a:cxn ang="0">
                <a:pos x="0" y="3"/>
              </a:cxn>
              <a:cxn ang="0">
                <a:pos x="4" y="0"/>
              </a:cxn>
              <a:cxn ang="0">
                <a:pos x="45" y="0"/>
              </a:cxn>
              <a:cxn ang="0">
                <a:pos x="49" y="3"/>
              </a:cxn>
              <a:cxn ang="0">
                <a:pos x="49" y="16"/>
              </a:cxn>
              <a:cxn ang="0">
                <a:pos x="50" y="17"/>
              </a:cxn>
              <a:cxn ang="0">
                <a:pos x="66" y="32"/>
              </a:cxn>
              <a:cxn ang="0">
                <a:pos x="68" y="39"/>
              </a:cxn>
              <a:cxn ang="0">
                <a:pos x="68" y="64"/>
              </a:cxn>
              <a:cxn ang="0">
                <a:pos x="39" y="6"/>
              </a:cxn>
              <a:cxn ang="0">
                <a:pos x="38" y="5"/>
              </a:cxn>
              <a:cxn ang="0">
                <a:pos x="11" y="5"/>
              </a:cxn>
              <a:cxn ang="0">
                <a:pos x="10" y="6"/>
              </a:cxn>
              <a:cxn ang="0">
                <a:pos x="10" y="8"/>
              </a:cxn>
              <a:cxn ang="0">
                <a:pos x="11" y="9"/>
              </a:cxn>
              <a:cxn ang="0">
                <a:pos x="38" y="9"/>
              </a:cxn>
              <a:cxn ang="0">
                <a:pos x="39" y="8"/>
              </a:cxn>
              <a:cxn ang="0">
                <a:pos x="39" y="6"/>
              </a:cxn>
              <a:cxn ang="0">
                <a:pos x="64" y="63"/>
              </a:cxn>
              <a:cxn ang="0">
                <a:pos x="64" y="39"/>
              </a:cxn>
              <a:cxn ang="0">
                <a:pos x="48" y="39"/>
              </a:cxn>
              <a:cxn ang="0">
                <a:pos x="44" y="35"/>
              </a:cxn>
              <a:cxn ang="0">
                <a:pos x="44" y="19"/>
              </a:cxn>
              <a:cxn ang="0">
                <a:pos x="30" y="19"/>
              </a:cxn>
              <a:cxn ang="0">
                <a:pos x="30" y="63"/>
              </a:cxn>
              <a:cxn ang="0">
                <a:pos x="64" y="63"/>
              </a:cxn>
              <a:cxn ang="0">
                <a:pos x="60" y="34"/>
              </a:cxn>
              <a:cxn ang="0">
                <a:pos x="49" y="22"/>
              </a:cxn>
              <a:cxn ang="0">
                <a:pos x="49" y="34"/>
              </a:cxn>
              <a:cxn ang="0">
                <a:pos x="60" y="34"/>
              </a:cxn>
            </a:cxnLst>
            <a:rect l="0" t="0" r="r" b="b"/>
            <a:pathLst>
              <a:path w="68" h="68">
                <a:moveTo>
                  <a:pt x="68" y="64"/>
                </a:moveTo>
                <a:cubicBezTo>
                  <a:pt x="68" y="66"/>
                  <a:pt x="67" y="68"/>
                  <a:pt x="65" y="68"/>
                </a:cubicBezTo>
                <a:cubicBezTo>
                  <a:pt x="28" y="68"/>
                  <a:pt x="28" y="68"/>
                  <a:pt x="28" y="68"/>
                </a:cubicBezTo>
                <a:cubicBezTo>
                  <a:pt x="26" y="68"/>
                  <a:pt x="25" y="66"/>
                  <a:pt x="25" y="64"/>
                </a:cubicBezTo>
                <a:cubicBezTo>
                  <a:pt x="25" y="58"/>
                  <a:pt x="25" y="58"/>
                  <a:pt x="25" y="58"/>
                </a:cubicBezTo>
                <a:cubicBezTo>
                  <a:pt x="4" y="58"/>
                  <a:pt x="4" y="58"/>
                  <a:pt x="4" y="58"/>
                </a:cubicBezTo>
                <a:cubicBezTo>
                  <a:pt x="2" y="58"/>
                  <a:pt x="0" y="56"/>
                  <a:pt x="0" y="54"/>
                </a:cubicBezTo>
                <a:cubicBezTo>
                  <a:pt x="0" y="3"/>
                  <a:pt x="0" y="3"/>
                  <a:pt x="0" y="3"/>
                </a:cubicBezTo>
                <a:cubicBezTo>
                  <a:pt x="0" y="1"/>
                  <a:pt x="2" y="0"/>
                  <a:pt x="4" y="0"/>
                </a:cubicBezTo>
                <a:cubicBezTo>
                  <a:pt x="45" y="0"/>
                  <a:pt x="45" y="0"/>
                  <a:pt x="45" y="0"/>
                </a:cubicBezTo>
                <a:cubicBezTo>
                  <a:pt x="47" y="0"/>
                  <a:pt x="49" y="1"/>
                  <a:pt x="49" y="3"/>
                </a:cubicBezTo>
                <a:cubicBezTo>
                  <a:pt x="49" y="16"/>
                  <a:pt x="49" y="16"/>
                  <a:pt x="49" y="16"/>
                </a:cubicBezTo>
                <a:cubicBezTo>
                  <a:pt x="50" y="16"/>
                  <a:pt x="50" y="16"/>
                  <a:pt x="50" y="17"/>
                </a:cubicBezTo>
                <a:cubicBezTo>
                  <a:pt x="66" y="32"/>
                  <a:pt x="66" y="32"/>
                  <a:pt x="66" y="32"/>
                </a:cubicBezTo>
                <a:cubicBezTo>
                  <a:pt x="67" y="34"/>
                  <a:pt x="68" y="37"/>
                  <a:pt x="68" y="39"/>
                </a:cubicBezTo>
                <a:lnTo>
                  <a:pt x="68" y="64"/>
                </a:lnTo>
                <a:close/>
                <a:moveTo>
                  <a:pt x="39" y="6"/>
                </a:moveTo>
                <a:cubicBezTo>
                  <a:pt x="39" y="5"/>
                  <a:pt x="39" y="5"/>
                  <a:pt x="38" y="5"/>
                </a:cubicBezTo>
                <a:cubicBezTo>
                  <a:pt x="11" y="5"/>
                  <a:pt x="11" y="5"/>
                  <a:pt x="11" y="5"/>
                </a:cubicBezTo>
                <a:cubicBezTo>
                  <a:pt x="11" y="5"/>
                  <a:pt x="10" y="5"/>
                  <a:pt x="10" y="6"/>
                </a:cubicBezTo>
                <a:cubicBezTo>
                  <a:pt x="10" y="8"/>
                  <a:pt x="10" y="8"/>
                  <a:pt x="10" y="8"/>
                </a:cubicBezTo>
                <a:cubicBezTo>
                  <a:pt x="10" y="9"/>
                  <a:pt x="11" y="9"/>
                  <a:pt x="11" y="9"/>
                </a:cubicBezTo>
                <a:cubicBezTo>
                  <a:pt x="38" y="9"/>
                  <a:pt x="38" y="9"/>
                  <a:pt x="38" y="9"/>
                </a:cubicBezTo>
                <a:cubicBezTo>
                  <a:pt x="39" y="9"/>
                  <a:pt x="39" y="9"/>
                  <a:pt x="39" y="8"/>
                </a:cubicBezTo>
                <a:lnTo>
                  <a:pt x="39" y="6"/>
                </a:lnTo>
                <a:close/>
                <a:moveTo>
                  <a:pt x="64" y="63"/>
                </a:moveTo>
                <a:cubicBezTo>
                  <a:pt x="64" y="39"/>
                  <a:pt x="64" y="39"/>
                  <a:pt x="64" y="39"/>
                </a:cubicBezTo>
                <a:cubicBezTo>
                  <a:pt x="48" y="39"/>
                  <a:pt x="48" y="39"/>
                  <a:pt x="48" y="39"/>
                </a:cubicBezTo>
                <a:cubicBezTo>
                  <a:pt x="46" y="39"/>
                  <a:pt x="44" y="37"/>
                  <a:pt x="44" y="35"/>
                </a:cubicBezTo>
                <a:cubicBezTo>
                  <a:pt x="44" y="19"/>
                  <a:pt x="44" y="19"/>
                  <a:pt x="44" y="19"/>
                </a:cubicBezTo>
                <a:cubicBezTo>
                  <a:pt x="30" y="19"/>
                  <a:pt x="30" y="19"/>
                  <a:pt x="30" y="19"/>
                </a:cubicBezTo>
                <a:cubicBezTo>
                  <a:pt x="30" y="63"/>
                  <a:pt x="30" y="63"/>
                  <a:pt x="30" y="63"/>
                </a:cubicBezTo>
                <a:lnTo>
                  <a:pt x="64" y="63"/>
                </a:lnTo>
                <a:close/>
                <a:moveTo>
                  <a:pt x="60" y="34"/>
                </a:moveTo>
                <a:cubicBezTo>
                  <a:pt x="49" y="22"/>
                  <a:pt x="49" y="22"/>
                  <a:pt x="49" y="22"/>
                </a:cubicBezTo>
                <a:cubicBezTo>
                  <a:pt x="49" y="34"/>
                  <a:pt x="49" y="34"/>
                  <a:pt x="49" y="34"/>
                </a:cubicBezTo>
                <a:lnTo>
                  <a:pt x="60" y="34"/>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63" name="Freeform 122"/>
          <p:cNvSpPr>
            <a:spLocks noEditPoints="1"/>
          </p:cNvSpPr>
          <p:nvPr/>
        </p:nvSpPr>
        <p:spPr bwMode="auto">
          <a:xfrm rot="20052358">
            <a:off x="9842499" y="3935704"/>
            <a:ext cx="357716" cy="514467"/>
          </a:xfrm>
          <a:custGeom>
            <a:avLst/>
            <a:gdLst/>
            <a:ahLst/>
            <a:cxnLst>
              <a:cxn ang="0">
                <a:pos x="41" y="29"/>
              </a:cxn>
              <a:cxn ang="0">
                <a:pos x="23" y="50"/>
              </a:cxn>
              <a:cxn ang="0">
                <a:pos x="23" y="55"/>
              </a:cxn>
              <a:cxn ang="0">
                <a:pos x="32" y="55"/>
              </a:cxn>
              <a:cxn ang="0">
                <a:pos x="34" y="57"/>
              </a:cxn>
              <a:cxn ang="0">
                <a:pos x="32" y="59"/>
              </a:cxn>
              <a:cxn ang="0">
                <a:pos x="9" y="59"/>
              </a:cxn>
              <a:cxn ang="0">
                <a:pos x="7" y="57"/>
              </a:cxn>
              <a:cxn ang="0">
                <a:pos x="9" y="55"/>
              </a:cxn>
              <a:cxn ang="0">
                <a:pos x="18" y="55"/>
              </a:cxn>
              <a:cxn ang="0">
                <a:pos x="18" y="50"/>
              </a:cxn>
              <a:cxn ang="0">
                <a:pos x="0" y="29"/>
              </a:cxn>
              <a:cxn ang="0">
                <a:pos x="0" y="25"/>
              </a:cxn>
              <a:cxn ang="0">
                <a:pos x="2" y="23"/>
              </a:cxn>
              <a:cxn ang="0">
                <a:pos x="4" y="25"/>
              </a:cxn>
              <a:cxn ang="0">
                <a:pos x="4" y="29"/>
              </a:cxn>
              <a:cxn ang="0">
                <a:pos x="20" y="45"/>
              </a:cxn>
              <a:cxn ang="0">
                <a:pos x="36" y="29"/>
              </a:cxn>
              <a:cxn ang="0">
                <a:pos x="36" y="25"/>
              </a:cxn>
              <a:cxn ang="0">
                <a:pos x="39" y="23"/>
              </a:cxn>
              <a:cxn ang="0">
                <a:pos x="41" y="25"/>
              </a:cxn>
              <a:cxn ang="0">
                <a:pos x="41" y="29"/>
              </a:cxn>
              <a:cxn ang="0">
                <a:pos x="32" y="29"/>
              </a:cxn>
              <a:cxn ang="0">
                <a:pos x="20" y="41"/>
              </a:cxn>
              <a:cxn ang="0">
                <a:pos x="9" y="29"/>
              </a:cxn>
              <a:cxn ang="0">
                <a:pos x="9" y="11"/>
              </a:cxn>
              <a:cxn ang="0">
                <a:pos x="20" y="0"/>
              </a:cxn>
              <a:cxn ang="0">
                <a:pos x="32" y="11"/>
              </a:cxn>
              <a:cxn ang="0">
                <a:pos x="32" y="29"/>
              </a:cxn>
            </a:cxnLst>
            <a:rect l="0" t="0" r="r" b="b"/>
            <a:pathLst>
              <a:path w="41" h="59">
                <a:moveTo>
                  <a:pt x="41" y="29"/>
                </a:moveTo>
                <a:cubicBezTo>
                  <a:pt x="41" y="40"/>
                  <a:pt x="33" y="49"/>
                  <a:pt x="23" y="50"/>
                </a:cubicBezTo>
                <a:cubicBezTo>
                  <a:pt x="23" y="55"/>
                  <a:pt x="23" y="55"/>
                  <a:pt x="23" y="55"/>
                </a:cubicBezTo>
                <a:cubicBezTo>
                  <a:pt x="32" y="55"/>
                  <a:pt x="32" y="55"/>
                  <a:pt x="32" y="55"/>
                </a:cubicBezTo>
                <a:cubicBezTo>
                  <a:pt x="33" y="55"/>
                  <a:pt x="34" y="56"/>
                  <a:pt x="34" y="57"/>
                </a:cubicBezTo>
                <a:cubicBezTo>
                  <a:pt x="34" y="58"/>
                  <a:pt x="33" y="59"/>
                  <a:pt x="32" y="59"/>
                </a:cubicBezTo>
                <a:cubicBezTo>
                  <a:pt x="9" y="59"/>
                  <a:pt x="9" y="59"/>
                  <a:pt x="9" y="59"/>
                </a:cubicBezTo>
                <a:cubicBezTo>
                  <a:pt x="8" y="59"/>
                  <a:pt x="7" y="58"/>
                  <a:pt x="7" y="57"/>
                </a:cubicBezTo>
                <a:cubicBezTo>
                  <a:pt x="7" y="56"/>
                  <a:pt x="8" y="55"/>
                  <a:pt x="9" y="55"/>
                </a:cubicBezTo>
                <a:cubicBezTo>
                  <a:pt x="18" y="55"/>
                  <a:pt x="18" y="55"/>
                  <a:pt x="18" y="55"/>
                </a:cubicBezTo>
                <a:cubicBezTo>
                  <a:pt x="18" y="50"/>
                  <a:pt x="18" y="50"/>
                  <a:pt x="18" y="50"/>
                </a:cubicBezTo>
                <a:cubicBezTo>
                  <a:pt x="8" y="49"/>
                  <a:pt x="0" y="40"/>
                  <a:pt x="0" y="29"/>
                </a:cubicBezTo>
                <a:cubicBezTo>
                  <a:pt x="0" y="25"/>
                  <a:pt x="0" y="25"/>
                  <a:pt x="0" y="25"/>
                </a:cubicBezTo>
                <a:cubicBezTo>
                  <a:pt x="0" y="24"/>
                  <a:pt x="1" y="23"/>
                  <a:pt x="2" y="23"/>
                </a:cubicBezTo>
                <a:cubicBezTo>
                  <a:pt x="3" y="23"/>
                  <a:pt x="4" y="24"/>
                  <a:pt x="4" y="25"/>
                </a:cubicBezTo>
                <a:cubicBezTo>
                  <a:pt x="4" y="29"/>
                  <a:pt x="4" y="29"/>
                  <a:pt x="4" y="29"/>
                </a:cubicBezTo>
                <a:cubicBezTo>
                  <a:pt x="4" y="38"/>
                  <a:pt x="12" y="45"/>
                  <a:pt x="20" y="45"/>
                </a:cubicBezTo>
                <a:cubicBezTo>
                  <a:pt x="29" y="45"/>
                  <a:pt x="36" y="38"/>
                  <a:pt x="36" y="29"/>
                </a:cubicBezTo>
                <a:cubicBezTo>
                  <a:pt x="36" y="25"/>
                  <a:pt x="36" y="25"/>
                  <a:pt x="36" y="25"/>
                </a:cubicBezTo>
                <a:cubicBezTo>
                  <a:pt x="36" y="24"/>
                  <a:pt x="37" y="23"/>
                  <a:pt x="39" y="23"/>
                </a:cubicBezTo>
                <a:cubicBezTo>
                  <a:pt x="40" y="23"/>
                  <a:pt x="41" y="24"/>
                  <a:pt x="41" y="25"/>
                </a:cubicBezTo>
                <a:lnTo>
                  <a:pt x="41" y="29"/>
                </a:lnTo>
                <a:close/>
                <a:moveTo>
                  <a:pt x="32" y="29"/>
                </a:moveTo>
                <a:cubicBezTo>
                  <a:pt x="32" y="36"/>
                  <a:pt x="27" y="41"/>
                  <a:pt x="20" y="41"/>
                </a:cubicBezTo>
                <a:cubicBezTo>
                  <a:pt x="14" y="41"/>
                  <a:pt x="9" y="36"/>
                  <a:pt x="9" y="29"/>
                </a:cubicBezTo>
                <a:cubicBezTo>
                  <a:pt x="9" y="11"/>
                  <a:pt x="9" y="11"/>
                  <a:pt x="9" y="11"/>
                </a:cubicBezTo>
                <a:cubicBezTo>
                  <a:pt x="9" y="5"/>
                  <a:pt x="14" y="0"/>
                  <a:pt x="20" y="0"/>
                </a:cubicBezTo>
                <a:cubicBezTo>
                  <a:pt x="27" y="0"/>
                  <a:pt x="32" y="5"/>
                  <a:pt x="32" y="11"/>
                </a:cubicBezTo>
                <a:lnTo>
                  <a:pt x="32" y="29"/>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64" name="矩形 63"/>
          <p:cNvSpPr/>
          <p:nvPr/>
        </p:nvSpPr>
        <p:spPr>
          <a:xfrm>
            <a:off x="1986761" y="2309236"/>
            <a:ext cx="4204936" cy="338554"/>
          </a:xfrm>
          <a:prstGeom prst="rect">
            <a:avLst/>
          </a:prstGeom>
        </p:spPr>
        <p:txBody>
          <a:bodyPr wrap="square">
            <a:spAutoFit/>
          </a:bodyPr>
          <a:lstStyle/>
          <a:p>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如何</a:t>
            </a:r>
            <a:r>
              <a:rPr lang="en-US" altLang="en-US" sz="1600" b="1" dirty="0">
                <a:solidFill>
                  <a:schemeClr val="bg1">
                    <a:lumMod val="50000"/>
                  </a:schemeClr>
                </a:solidFill>
                <a:latin typeface="微软雅黑" panose="020B0503020204020204" pitchFamily="34" charset="-122"/>
                <a:ea typeface="微软雅黑" panose="020B0503020204020204" pitchFamily="34" charset="-122"/>
              </a:rPr>
              <a:t>打印出1-20内的整数？</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65" name="Group 129"/>
          <p:cNvGrpSpPr/>
          <p:nvPr/>
        </p:nvGrpSpPr>
        <p:grpSpPr>
          <a:xfrm>
            <a:off x="905924" y="3569713"/>
            <a:ext cx="864665" cy="865389"/>
            <a:chOff x="2779491" y="2517212"/>
            <a:chExt cx="648499" cy="649042"/>
          </a:xfrm>
        </p:grpSpPr>
        <p:sp>
          <p:nvSpPr>
            <p:cNvPr id="66" name="Oval 75"/>
            <p:cNvSpPr>
              <a:spLocks noChangeAspect="1"/>
            </p:cNvSpPr>
            <p:nvPr/>
          </p:nvSpPr>
          <p:spPr>
            <a:xfrm>
              <a:off x="2779491" y="2517212"/>
              <a:ext cx="648499" cy="649042"/>
            </a:xfrm>
            <a:prstGeom prst="ellipse">
              <a:avLst/>
            </a:prstGeom>
            <a:solidFill>
              <a:schemeClr val="accent2">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 b="1" dirty="0">
                <a:solidFill>
                  <a:schemeClr val="bg1"/>
                </a:solidFill>
                <a:latin typeface="+mj-lt"/>
              </a:endParaRPr>
            </a:p>
          </p:txBody>
        </p:sp>
        <p:sp>
          <p:nvSpPr>
            <p:cNvPr id="67" name="Oval 76"/>
            <p:cNvSpPr>
              <a:spLocks noChangeAspect="1"/>
            </p:cNvSpPr>
            <p:nvPr/>
          </p:nvSpPr>
          <p:spPr>
            <a:xfrm>
              <a:off x="2854318" y="2592102"/>
              <a:ext cx="498845" cy="499263"/>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02</a:t>
              </a:r>
              <a:endParaRPr lang="en-US" sz="1600" b="1" dirty="0">
                <a:latin typeface="+mj-lt"/>
              </a:endParaRPr>
            </a:p>
          </p:txBody>
        </p:sp>
      </p:grpSp>
      <p:sp>
        <p:nvSpPr>
          <p:cNvPr id="68" name="矩形 67"/>
          <p:cNvSpPr/>
          <p:nvPr/>
        </p:nvSpPr>
        <p:spPr>
          <a:xfrm>
            <a:off x="1986761" y="3799931"/>
            <a:ext cx="4204936" cy="584775"/>
          </a:xfrm>
          <a:prstGeom prst="rect">
            <a:avLst/>
          </a:prstGeom>
        </p:spPr>
        <p:txBody>
          <a:bodyPr wrap="square">
            <a:spAutoFit/>
          </a:bodyPr>
          <a:lstStyle/>
          <a:p>
            <a:r>
              <a:rPr lang="en-US" altLang="en-US" sz="1600" b="1" dirty="0">
                <a:solidFill>
                  <a:schemeClr val="bg1">
                    <a:lumMod val="50000"/>
                  </a:schemeClr>
                </a:solidFill>
                <a:latin typeface="微软雅黑" panose="020B0503020204020204" pitchFamily="34" charset="-122"/>
                <a:ea typeface="微软雅黑" panose="020B0503020204020204" pitchFamily="34" charset="-122"/>
              </a:rPr>
              <a:t>在上面的基础上增加条件，如果是5的倍数就跳过，不打印出来？</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50000" decel="5000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fill="hold"/>
                                        <p:tgtEl>
                                          <p:spTgt spid="27"/>
                                        </p:tgtEl>
                                        <p:attrNameLst>
                                          <p:attrName>ppt_x</p:attrName>
                                        </p:attrNameLst>
                                      </p:cBhvr>
                                      <p:tavLst>
                                        <p:tav tm="0">
                                          <p:val>
                                            <p:strVal val="#ppt_x"/>
                                          </p:val>
                                        </p:tav>
                                        <p:tav tm="100000">
                                          <p:val>
                                            <p:strVal val="#ppt_x"/>
                                          </p:val>
                                        </p:tav>
                                      </p:tavLst>
                                    </p:anim>
                                    <p:anim calcmode="lin" valueType="num">
                                      <p:cBhvr additive="base">
                                        <p:cTn id="13" dur="500" fill="hold"/>
                                        <p:tgtEl>
                                          <p:spTgt spid="2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accel="50000" decel="5000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50000" decel="50000" fill="hold" nodeType="afterEffect">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ppt_x"/>
                                          </p:val>
                                        </p:tav>
                                        <p:tav tm="100000">
                                          <p:val>
                                            <p:strVal val="#ppt_x"/>
                                          </p:val>
                                        </p:tav>
                                      </p:tavLst>
                                    </p:anim>
                                    <p:anim calcmode="lin" valueType="num">
                                      <p:cBhvr additive="base">
                                        <p:cTn id="23" dur="500" fill="hold"/>
                                        <p:tgtEl>
                                          <p:spTgt spid="4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accel="50000" decel="50000"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additive="base">
                                        <p:cTn id="27" dur="500" fill="hold"/>
                                        <p:tgtEl>
                                          <p:spTgt spid="39"/>
                                        </p:tgtEl>
                                        <p:attrNameLst>
                                          <p:attrName>ppt_x</p:attrName>
                                        </p:attrNameLst>
                                      </p:cBhvr>
                                      <p:tavLst>
                                        <p:tav tm="0">
                                          <p:val>
                                            <p:strVal val="#ppt_x"/>
                                          </p:val>
                                        </p:tav>
                                        <p:tav tm="100000">
                                          <p:val>
                                            <p:strVal val="#ppt_x"/>
                                          </p:val>
                                        </p:tav>
                                      </p:tavLst>
                                    </p:anim>
                                    <p:anim calcmode="lin" valueType="num">
                                      <p:cBhvr additive="base">
                                        <p:cTn id="28" dur="500" fill="hold"/>
                                        <p:tgtEl>
                                          <p:spTgt spid="39"/>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accel="50000" decel="50000"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ppt_x"/>
                                          </p:val>
                                        </p:tav>
                                        <p:tav tm="100000">
                                          <p:val>
                                            <p:strVal val="#ppt_x"/>
                                          </p:val>
                                        </p:tav>
                                      </p:tavLst>
                                    </p:anim>
                                    <p:anim calcmode="lin" valueType="num">
                                      <p:cBhvr additive="base">
                                        <p:cTn id="33" dur="500" fill="hold"/>
                                        <p:tgtEl>
                                          <p:spTgt spid="23"/>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accel="50000" decel="50000" fill="hold" nodeType="after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additive="base">
                                        <p:cTn id="37" dur="500" fill="hold"/>
                                        <p:tgtEl>
                                          <p:spTgt spid="58"/>
                                        </p:tgtEl>
                                        <p:attrNameLst>
                                          <p:attrName>ppt_x</p:attrName>
                                        </p:attrNameLst>
                                      </p:cBhvr>
                                      <p:tavLst>
                                        <p:tav tm="0">
                                          <p:val>
                                            <p:strVal val="#ppt_x"/>
                                          </p:val>
                                        </p:tav>
                                        <p:tav tm="100000">
                                          <p:val>
                                            <p:strVal val="#ppt_x"/>
                                          </p:val>
                                        </p:tav>
                                      </p:tavLst>
                                    </p:anim>
                                    <p:anim calcmode="lin" valueType="num">
                                      <p:cBhvr additive="base">
                                        <p:cTn id="38" dur="500" fill="hold"/>
                                        <p:tgtEl>
                                          <p:spTgt spid="58"/>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accel="50000" decel="50000" fill="hold" nodeType="afterEffect">
                                  <p:stCondLst>
                                    <p:cond delay="0"/>
                                  </p:stCondLst>
                                  <p:childTnLst>
                                    <p:set>
                                      <p:cBhvr>
                                        <p:cTn id="41" dur="1" fill="hold">
                                          <p:stCondLst>
                                            <p:cond delay="0"/>
                                          </p:stCondLst>
                                        </p:cTn>
                                        <p:tgtEl>
                                          <p:spTgt spid="54"/>
                                        </p:tgtEl>
                                        <p:attrNameLst>
                                          <p:attrName>style.visibility</p:attrName>
                                        </p:attrNameLst>
                                      </p:cBhvr>
                                      <p:to>
                                        <p:strVal val="visible"/>
                                      </p:to>
                                    </p:set>
                                    <p:anim calcmode="lin" valueType="num">
                                      <p:cBhvr additive="base">
                                        <p:cTn id="42" dur="500" fill="hold"/>
                                        <p:tgtEl>
                                          <p:spTgt spid="54"/>
                                        </p:tgtEl>
                                        <p:attrNameLst>
                                          <p:attrName>ppt_x</p:attrName>
                                        </p:attrNameLst>
                                      </p:cBhvr>
                                      <p:tavLst>
                                        <p:tav tm="0">
                                          <p:val>
                                            <p:strVal val="#ppt_x"/>
                                          </p:val>
                                        </p:tav>
                                        <p:tav tm="100000">
                                          <p:val>
                                            <p:strVal val="#ppt_x"/>
                                          </p:val>
                                        </p:tav>
                                      </p:tavLst>
                                    </p:anim>
                                    <p:anim calcmode="lin" valueType="num">
                                      <p:cBhvr additive="base">
                                        <p:cTn id="43" dur="500" fill="hold"/>
                                        <p:tgtEl>
                                          <p:spTgt spid="54"/>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accel="50000" decel="50000" fill="hold"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500" fill="hold"/>
                                        <p:tgtEl>
                                          <p:spTgt spid="31"/>
                                        </p:tgtEl>
                                        <p:attrNameLst>
                                          <p:attrName>ppt_x</p:attrName>
                                        </p:attrNameLst>
                                      </p:cBhvr>
                                      <p:tavLst>
                                        <p:tav tm="0">
                                          <p:val>
                                            <p:strVal val="#ppt_x"/>
                                          </p:val>
                                        </p:tav>
                                        <p:tav tm="100000">
                                          <p:val>
                                            <p:strVal val="#ppt_x"/>
                                          </p:val>
                                        </p:tav>
                                      </p:tavLst>
                                    </p:anim>
                                    <p:anim calcmode="lin" valueType="num">
                                      <p:cBhvr additive="base">
                                        <p:cTn id="48" dur="500" fill="hold"/>
                                        <p:tgtEl>
                                          <p:spTgt spid="31"/>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100" fill="hold"/>
                                        <p:tgtEl>
                                          <p:spTgt spid="49"/>
                                        </p:tgtEl>
                                        <p:attrNameLst>
                                          <p:attrName>ppt_w</p:attrName>
                                        </p:attrNameLst>
                                      </p:cBhvr>
                                      <p:tavLst>
                                        <p:tav tm="0">
                                          <p:val>
                                            <p:fltVal val="0"/>
                                          </p:val>
                                        </p:tav>
                                        <p:tav tm="100000">
                                          <p:val>
                                            <p:strVal val="#ppt_w"/>
                                          </p:val>
                                        </p:tav>
                                      </p:tavLst>
                                    </p:anim>
                                    <p:anim calcmode="lin" valueType="num">
                                      <p:cBhvr>
                                        <p:cTn id="53" dur="100" fill="hold"/>
                                        <p:tgtEl>
                                          <p:spTgt spid="49"/>
                                        </p:tgtEl>
                                        <p:attrNameLst>
                                          <p:attrName>ppt_h</p:attrName>
                                        </p:attrNameLst>
                                      </p:cBhvr>
                                      <p:tavLst>
                                        <p:tav tm="0">
                                          <p:val>
                                            <p:fltVal val="0"/>
                                          </p:val>
                                        </p:tav>
                                        <p:tav tm="100000">
                                          <p:val>
                                            <p:strVal val="#ppt_h"/>
                                          </p:val>
                                        </p:tav>
                                      </p:tavLst>
                                    </p:anim>
                                    <p:animEffect transition="in" filter="fade">
                                      <p:cBhvr>
                                        <p:cTn id="54" dur="100"/>
                                        <p:tgtEl>
                                          <p:spTgt spid="49"/>
                                        </p:tgtEl>
                                      </p:cBhvr>
                                    </p:animEffect>
                                  </p:childTnLst>
                                </p:cTn>
                              </p:par>
                            </p:childTnLst>
                          </p:cTn>
                        </p:par>
                        <p:par>
                          <p:cTn id="55" fill="hold">
                            <p:stCondLst>
                              <p:cond delay="5000"/>
                            </p:stCondLst>
                            <p:childTnLst>
                              <p:par>
                                <p:cTn id="56" presetID="53" presetClass="entr" presetSubtype="16" fill="hold" grpId="0" nodeType="afterEffect">
                                  <p:stCondLst>
                                    <p:cond delay="0"/>
                                  </p:stCondLst>
                                  <p:childTnLst>
                                    <p:set>
                                      <p:cBhvr>
                                        <p:cTn id="57" dur="1" fill="hold">
                                          <p:stCondLst>
                                            <p:cond delay="0"/>
                                          </p:stCondLst>
                                        </p:cTn>
                                        <p:tgtEl>
                                          <p:spTgt spid="51"/>
                                        </p:tgtEl>
                                        <p:attrNameLst>
                                          <p:attrName>style.visibility</p:attrName>
                                        </p:attrNameLst>
                                      </p:cBhvr>
                                      <p:to>
                                        <p:strVal val="visible"/>
                                      </p:to>
                                    </p:set>
                                    <p:anim calcmode="lin" valueType="num">
                                      <p:cBhvr>
                                        <p:cTn id="58" dur="100" fill="hold"/>
                                        <p:tgtEl>
                                          <p:spTgt spid="51"/>
                                        </p:tgtEl>
                                        <p:attrNameLst>
                                          <p:attrName>ppt_w</p:attrName>
                                        </p:attrNameLst>
                                      </p:cBhvr>
                                      <p:tavLst>
                                        <p:tav tm="0">
                                          <p:val>
                                            <p:fltVal val="0"/>
                                          </p:val>
                                        </p:tav>
                                        <p:tav tm="100000">
                                          <p:val>
                                            <p:strVal val="#ppt_w"/>
                                          </p:val>
                                        </p:tav>
                                      </p:tavLst>
                                    </p:anim>
                                    <p:anim calcmode="lin" valueType="num">
                                      <p:cBhvr>
                                        <p:cTn id="59" dur="100" fill="hold"/>
                                        <p:tgtEl>
                                          <p:spTgt spid="51"/>
                                        </p:tgtEl>
                                        <p:attrNameLst>
                                          <p:attrName>ppt_h</p:attrName>
                                        </p:attrNameLst>
                                      </p:cBhvr>
                                      <p:tavLst>
                                        <p:tav tm="0">
                                          <p:val>
                                            <p:fltVal val="0"/>
                                          </p:val>
                                        </p:tav>
                                        <p:tav tm="100000">
                                          <p:val>
                                            <p:strVal val="#ppt_h"/>
                                          </p:val>
                                        </p:tav>
                                      </p:tavLst>
                                    </p:anim>
                                    <p:animEffect transition="in" filter="fade">
                                      <p:cBhvr>
                                        <p:cTn id="60" dur="100"/>
                                        <p:tgtEl>
                                          <p:spTgt spid="51"/>
                                        </p:tgtEl>
                                      </p:cBhvr>
                                    </p:animEffect>
                                  </p:childTnLst>
                                </p:cTn>
                              </p:par>
                            </p:childTnLst>
                          </p:cTn>
                        </p:par>
                        <p:par>
                          <p:cTn id="61" fill="hold">
                            <p:stCondLst>
                              <p:cond delay="5500"/>
                            </p:stCondLst>
                            <p:childTnLst>
                              <p:par>
                                <p:cTn id="62" presetID="53" presetClass="entr" presetSubtype="16" fill="hold" grpId="0" nodeType="afterEffect">
                                  <p:stCondLst>
                                    <p:cond delay="0"/>
                                  </p:stCondLst>
                                  <p:childTnLst>
                                    <p:set>
                                      <p:cBhvr>
                                        <p:cTn id="63" dur="1" fill="hold">
                                          <p:stCondLst>
                                            <p:cond delay="0"/>
                                          </p:stCondLst>
                                        </p:cTn>
                                        <p:tgtEl>
                                          <p:spTgt spid="53"/>
                                        </p:tgtEl>
                                        <p:attrNameLst>
                                          <p:attrName>style.visibility</p:attrName>
                                        </p:attrNameLst>
                                      </p:cBhvr>
                                      <p:to>
                                        <p:strVal val="visible"/>
                                      </p:to>
                                    </p:set>
                                    <p:anim calcmode="lin" valueType="num">
                                      <p:cBhvr>
                                        <p:cTn id="64" dur="100" fill="hold"/>
                                        <p:tgtEl>
                                          <p:spTgt spid="53"/>
                                        </p:tgtEl>
                                        <p:attrNameLst>
                                          <p:attrName>ppt_w</p:attrName>
                                        </p:attrNameLst>
                                      </p:cBhvr>
                                      <p:tavLst>
                                        <p:tav tm="0">
                                          <p:val>
                                            <p:fltVal val="0"/>
                                          </p:val>
                                        </p:tav>
                                        <p:tav tm="100000">
                                          <p:val>
                                            <p:strVal val="#ppt_w"/>
                                          </p:val>
                                        </p:tav>
                                      </p:tavLst>
                                    </p:anim>
                                    <p:anim calcmode="lin" valueType="num">
                                      <p:cBhvr>
                                        <p:cTn id="65" dur="100" fill="hold"/>
                                        <p:tgtEl>
                                          <p:spTgt spid="53"/>
                                        </p:tgtEl>
                                        <p:attrNameLst>
                                          <p:attrName>ppt_h</p:attrName>
                                        </p:attrNameLst>
                                      </p:cBhvr>
                                      <p:tavLst>
                                        <p:tav tm="0">
                                          <p:val>
                                            <p:fltVal val="0"/>
                                          </p:val>
                                        </p:tav>
                                        <p:tav tm="100000">
                                          <p:val>
                                            <p:strVal val="#ppt_h"/>
                                          </p:val>
                                        </p:tav>
                                      </p:tavLst>
                                    </p:anim>
                                    <p:animEffect transition="in" filter="fade">
                                      <p:cBhvr>
                                        <p:cTn id="66" dur="100"/>
                                        <p:tgtEl>
                                          <p:spTgt spid="53"/>
                                        </p:tgtEl>
                                      </p:cBhvr>
                                    </p:animEffect>
                                  </p:childTnLst>
                                </p:cTn>
                              </p:par>
                            </p:childTnLst>
                          </p:cTn>
                        </p:par>
                        <p:par>
                          <p:cTn id="67" fill="hold">
                            <p:stCondLst>
                              <p:cond delay="6000"/>
                            </p:stCondLst>
                            <p:childTnLst>
                              <p:par>
                                <p:cTn id="68" presetID="53" presetClass="entr" presetSubtype="16" fill="hold" grpId="0" nodeType="afterEffect">
                                  <p:stCondLst>
                                    <p:cond delay="0"/>
                                  </p:stCondLst>
                                  <p:childTnLst>
                                    <p:set>
                                      <p:cBhvr>
                                        <p:cTn id="69" dur="1" fill="hold">
                                          <p:stCondLst>
                                            <p:cond delay="0"/>
                                          </p:stCondLst>
                                        </p:cTn>
                                        <p:tgtEl>
                                          <p:spTgt spid="50"/>
                                        </p:tgtEl>
                                        <p:attrNameLst>
                                          <p:attrName>style.visibility</p:attrName>
                                        </p:attrNameLst>
                                      </p:cBhvr>
                                      <p:to>
                                        <p:strVal val="visible"/>
                                      </p:to>
                                    </p:set>
                                    <p:anim calcmode="lin" valueType="num">
                                      <p:cBhvr>
                                        <p:cTn id="70" dur="100" fill="hold"/>
                                        <p:tgtEl>
                                          <p:spTgt spid="50"/>
                                        </p:tgtEl>
                                        <p:attrNameLst>
                                          <p:attrName>ppt_w</p:attrName>
                                        </p:attrNameLst>
                                      </p:cBhvr>
                                      <p:tavLst>
                                        <p:tav tm="0">
                                          <p:val>
                                            <p:fltVal val="0"/>
                                          </p:val>
                                        </p:tav>
                                        <p:tav tm="100000">
                                          <p:val>
                                            <p:strVal val="#ppt_w"/>
                                          </p:val>
                                        </p:tav>
                                      </p:tavLst>
                                    </p:anim>
                                    <p:anim calcmode="lin" valueType="num">
                                      <p:cBhvr>
                                        <p:cTn id="71" dur="100" fill="hold"/>
                                        <p:tgtEl>
                                          <p:spTgt spid="50"/>
                                        </p:tgtEl>
                                        <p:attrNameLst>
                                          <p:attrName>ppt_h</p:attrName>
                                        </p:attrNameLst>
                                      </p:cBhvr>
                                      <p:tavLst>
                                        <p:tav tm="0">
                                          <p:val>
                                            <p:fltVal val="0"/>
                                          </p:val>
                                        </p:tav>
                                        <p:tav tm="100000">
                                          <p:val>
                                            <p:strVal val="#ppt_h"/>
                                          </p:val>
                                        </p:tav>
                                      </p:tavLst>
                                    </p:anim>
                                    <p:animEffect transition="in" filter="fade">
                                      <p:cBhvr>
                                        <p:cTn id="72" dur="100"/>
                                        <p:tgtEl>
                                          <p:spTgt spid="50"/>
                                        </p:tgtEl>
                                      </p:cBhvr>
                                    </p:animEffect>
                                  </p:childTnLst>
                                </p:cTn>
                              </p:par>
                            </p:childTnLst>
                          </p:cTn>
                        </p:par>
                        <p:par>
                          <p:cTn id="73" fill="hold">
                            <p:stCondLst>
                              <p:cond delay="6500"/>
                            </p:stCondLst>
                            <p:childTnLst>
                              <p:par>
                                <p:cTn id="74" presetID="53" presetClass="entr" presetSubtype="16" fill="hold" grpId="0" nodeType="afterEffect">
                                  <p:stCondLst>
                                    <p:cond delay="0"/>
                                  </p:stCondLst>
                                  <p:childTnLst>
                                    <p:set>
                                      <p:cBhvr>
                                        <p:cTn id="75" dur="1" fill="hold">
                                          <p:stCondLst>
                                            <p:cond delay="0"/>
                                          </p:stCondLst>
                                        </p:cTn>
                                        <p:tgtEl>
                                          <p:spTgt spid="47"/>
                                        </p:tgtEl>
                                        <p:attrNameLst>
                                          <p:attrName>style.visibility</p:attrName>
                                        </p:attrNameLst>
                                      </p:cBhvr>
                                      <p:to>
                                        <p:strVal val="visible"/>
                                      </p:to>
                                    </p:set>
                                    <p:anim calcmode="lin" valueType="num">
                                      <p:cBhvr>
                                        <p:cTn id="76" dur="100" fill="hold"/>
                                        <p:tgtEl>
                                          <p:spTgt spid="47"/>
                                        </p:tgtEl>
                                        <p:attrNameLst>
                                          <p:attrName>ppt_w</p:attrName>
                                        </p:attrNameLst>
                                      </p:cBhvr>
                                      <p:tavLst>
                                        <p:tav tm="0">
                                          <p:val>
                                            <p:fltVal val="0"/>
                                          </p:val>
                                        </p:tav>
                                        <p:tav tm="100000">
                                          <p:val>
                                            <p:strVal val="#ppt_w"/>
                                          </p:val>
                                        </p:tav>
                                      </p:tavLst>
                                    </p:anim>
                                    <p:anim calcmode="lin" valueType="num">
                                      <p:cBhvr>
                                        <p:cTn id="77" dur="100" fill="hold"/>
                                        <p:tgtEl>
                                          <p:spTgt spid="47"/>
                                        </p:tgtEl>
                                        <p:attrNameLst>
                                          <p:attrName>ppt_h</p:attrName>
                                        </p:attrNameLst>
                                      </p:cBhvr>
                                      <p:tavLst>
                                        <p:tav tm="0">
                                          <p:val>
                                            <p:fltVal val="0"/>
                                          </p:val>
                                        </p:tav>
                                        <p:tav tm="100000">
                                          <p:val>
                                            <p:strVal val="#ppt_h"/>
                                          </p:val>
                                        </p:tav>
                                      </p:tavLst>
                                    </p:anim>
                                    <p:animEffect transition="in" filter="fade">
                                      <p:cBhvr>
                                        <p:cTn id="78" dur="100"/>
                                        <p:tgtEl>
                                          <p:spTgt spid="47"/>
                                        </p:tgtEl>
                                      </p:cBhvr>
                                    </p:animEffect>
                                  </p:childTnLst>
                                </p:cTn>
                              </p:par>
                            </p:childTnLst>
                          </p:cTn>
                        </p:par>
                        <p:par>
                          <p:cTn id="79" fill="hold">
                            <p:stCondLst>
                              <p:cond delay="7000"/>
                            </p:stCondLst>
                            <p:childTnLst>
                              <p:par>
                                <p:cTn id="80" presetID="53" presetClass="entr" presetSubtype="16" fill="hold" grpId="0" nodeType="afterEffect">
                                  <p:stCondLst>
                                    <p:cond delay="0"/>
                                  </p:stCondLst>
                                  <p:childTnLst>
                                    <p:set>
                                      <p:cBhvr>
                                        <p:cTn id="81" dur="1" fill="hold">
                                          <p:stCondLst>
                                            <p:cond delay="0"/>
                                          </p:stCondLst>
                                        </p:cTn>
                                        <p:tgtEl>
                                          <p:spTgt spid="48"/>
                                        </p:tgtEl>
                                        <p:attrNameLst>
                                          <p:attrName>style.visibility</p:attrName>
                                        </p:attrNameLst>
                                      </p:cBhvr>
                                      <p:to>
                                        <p:strVal val="visible"/>
                                      </p:to>
                                    </p:set>
                                    <p:anim calcmode="lin" valueType="num">
                                      <p:cBhvr>
                                        <p:cTn id="82" dur="100" fill="hold"/>
                                        <p:tgtEl>
                                          <p:spTgt spid="48"/>
                                        </p:tgtEl>
                                        <p:attrNameLst>
                                          <p:attrName>ppt_w</p:attrName>
                                        </p:attrNameLst>
                                      </p:cBhvr>
                                      <p:tavLst>
                                        <p:tav tm="0">
                                          <p:val>
                                            <p:fltVal val="0"/>
                                          </p:val>
                                        </p:tav>
                                        <p:tav tm="100000">
                                          <p:val>
                                            <p:strVal val="#ppt_w"/>
                                          </p:val>
                                        </p:tav>
                                      </p:tavLst>
                                    </p:anim>
                                    <p:anim calcmode="lin" valueType="num">
                                      <p:cBhvr>
                                        <p:cTn id="83" dur="100" fill="hold"/>
                                        <p:tgtEl>
                                          <p:spTgt spid="48"/>
                                        </p:tgtEl>
                                        <p:attrNameLst>
                                          <p:attrName>ppt_h</p:attrName>
                                        </p:attrNameLst>
                                      </p:cBhvr>
                                      <p:tavLst>
                                        <p:tav tm="0">
                                          <p:val>
                                            <p:fltVal val="0"/>
                                          </p:val>
                                        </p:tav>
                                        <p:tav tm="100000">
                                          <p:val>
                                            <p:strVal val="#ppt_h"/>
                                          </p:val>
                                        </p:tav>
                                      </p:tavLst>
                                    </p:anim>
                                    <p:animEffect transition="in" filter="fade">
                                      <p:cBhvr>
                                        <p:cTn id="84" dur="100"/>
                                        <p:tgtEl>
                                          <p:spTgt spid="48"/>
                                        </p:tgtEl>
                                      </p:cBhvr>
                                    </p:animEffect>
                                  </p:childTnLst>
                                </p:cTn>
                              </p:par>
                            </p:childTnLst>
                          </p:cTn>
                        </p:par>
                        <p:par>
                          <p:cTn id="85" fill="hold">
                            <p:stCondLst>
                              <p:cond delay="7500"/>
                            </p:stCondLst>
                            <p:childTnLst>
                              <p:par>
                                <p:cTn id="86" presetID="53" presetClass="entr" presetSubtype="16" fill="hold" grpId="0" nodeType="afterEffect">
                                  <p:stCondLst>
                                    <p:cond delay="0"/>
                                  </p:stCondLst>
                                  <p:childTnLst>
                                    <p:set>
                                      <p:cBhvr>
                                        <p:cTn id="87" dur="1" fill="hold">
                                          <p:stCondLst>
                                            <p:cond delay="0"/>
                                          </p:stCondLst>
                                        </p:cTn>
                                        <p:tgtEl>
                                          <p:spTgt spid="62"/>
                                        </p:tgtEl>
                                        <p:attrNameLst>
                                          <p:attrName>style.visibility</p:attrName>
                                        </p:attrNameLst>
                                      </p:cBhvr>
                                      <p:to>
                                        <p:strVal val="visible"/>
                                      </p:to>
                                    </p:set>
                                    <p:anim calcmode="lin" valueType="num">
                                      <p:cBhvr>
                                        <p:cTn id="88" dur="100" fill="hold"/>
                                        <p:tgtEl>
                                          <p:spTgt spid="62"/>
                                        </p:tgtEl>
                                        <p:attrNameLst>
                                          <p:attrName>ppt_w</p:attrName>
                                        </p:attrNameLst>
                                      </p:cBhvr>
                                      <p:tavLst>
                                        <p:tav tm="0">
                                          <p:val>
                                            <p:fltVal val="0"/>
                                          </p:val>
                                        </p:tav>
                                        <p:tav tm="100000">
                                          <p:val>
                                            <p:strVal val="#ppt_w"/>
                                          </p:val>
                                        </p:tav>
                                      </p:tavLst>
                                    </p:anim>
                                    <p:anim calcmode="lin" valueType="num">
                                      <p:cBhvr>
                                        <p:cTn id="89" dur="100" fill="hold"/>
                                        <p:tgtEl>
                                          <p:spTgt spid="62"/>
                                        </p:tgtEl>
                                        <p:attrNameLst>
                                          <p:attrName>ppt_h</p:attrName>
                                        </p:attrNameLst>
                                      </p:cBhvr>
                                      <p:tavLst>
                                        <p:tav tm="0">
                                          <p:val>
                                            <p:fltVal val="0"/>
                                          </p:val>
                                        </p:tav>
                                        <p:tav tm="100000">
                                          <p:val>
                                            <p:strVal val="#ppt_h"/>
                                          </p:val>
                                        </p:tav>
                                      </p:tavLst>
                                    </p:anim>
                                    <p:animEffect transition="in" filter="fade">
                                      <p:cBhvr>
                                        <p:cTn id="90" dur="100"/>
                                        <p:tgtEl>
                                          <p:spTgt spid="62"/>
                                        </p:tgtEl>
                                      </p:cBhvr>
                                    </p:animEffect>
                                  </p:childTnLst>
                                </p:cTn>
                              </p:par>
                            </p:childTnLst>
                          </p:cTn>
                        </p:par>
                        <p:par>
                          <p:cTn id="91" fill="hold">
                            <p:stCondLst>
                              <p:cond delay="8000"/>
                            </p:stCondLst>
                            <p:childTnLst>
                              <p:par>
                                <p:cTn id="92" presetID="53" presetClass="entr" presetSubtype="16" fill="hold" grpId="0" nodeType="afterEffect">
                                  <p:stCondLst>
                                    <p:cond delay="0"/>
                                  </p:stCondLst>
                                  <p:childTnLst>
                                    <p:set>
                                      <p:cBhvr>
                                        <p:cTn id="93" dur="1" fill="hold">
                                          <p:stCondLst>
                                            <p:cond delay="0"/>
                                          </p:stCondLst>
                                        </p:cTn>
                                        <p:tgtEl>
                                          <p:spTgt spid="63"/>
                                        </p:tgtEl>
                                        <p:attrNameLst>
                                          <p:attrName>style.visibility</p:attrName>
                                        </p:attrNameLst>
                                      </p:cBhvr>
                                      <p:to>
                                        <p:strVal val="visible"/>
                                      </p:to>
                                    </p:set>
                                    <p:anim calcmode="lin" valueType="num">
                                      <p:cBhvr>
                                        <p:cTn id="94" dur="100" fill="hold"/>
                                        <p:tgtEl>
                                          <p:spTgt spid="63"/>
                                        </p:tgtEl>
                                        <p:attrNameLst>
                                          <p:attrName>ppt_w</p:attrName>
                                        </p:attrNameLst>
                                      </p:cBhvr>
                                      <p:tavLst>
                                        <p:tav tm="0">
                                          <p:val>
                                            <p:fltVal val="0"/>
                                          </p:val>
                                        </p:tav>
                                        <p:tav tm="100000">
                                          <p:val>
                                            <p:strVal val="#ppt_w"/>
                                          </p:val>
                                        </p:tav>
                                      </p:tavLst>
                                    </p:anim>
                                    <p:anim calcmode="lin" valueType="num">
                                      <p:cBhvr>
                                        <p:cTn id="95" dur="100" fill="hold"/>
                                        <p:tgtEl>
                                          <p:spTgt spid="63"/>
                                        </p:tgtEl>
                                        <p:attrNameLst>
                                          <p:attrName>ppt_h</p:attrName>
                                        </p:attrNameLst>
                                      </p:cBhvr>
                                      <p:tavLst>
                                        <p:tav tm="0">
                                          <p:val>
                                            <p:fltVal val="0"/>
                                          </p:val>
                                        </p:tav>
                                        <p:tav tm="100000">
                                          <p:val>
                                            <p:strVal val="#ppt_h"/>
                                          </p:val>
                                        </p:tav>
                                      </p:tavLst>
                                    </p:anim>
                                    <p:animEffect transition="in" filter="fade">
                                      <p:cBhvr>
                                        <p:cTn id="96" dur="100"/>
                                        <p:tgtEl>
                                          <p:spTgt spid="63"/>
                                        </p:tgtEl>
                                      </p:cBhvr>
                                    </p:animEffect>
                                  </p:childTnLst>
                                </p:cTn>
                              </p:par>
                            </p:childTnLst>
                          </p:cTn>
                        </p:par>
                        <p:par>
                          <p:cTn id="97" fill="hold">
                            <p:stCondLst>
                              <p:cond delay="8500"/>
                            </p:stCondLst>
                            <p:childTnLst>
                              <p:par>
                                <p:cTn id="98" presetID="53" presetClass="entr" presetSubtype="16" fill="hold" grpId="0" nodeType="afterEffect">
                                  <p:stCondLst>
                                    <p:cond delay="0"/>
                                  </p:stCondLst>
                                  <p:childTnLst>
                                    <p:set>
                                      <p:cBhvr>
                                        <p:cTn id="99" dur="1" fill="hold">
                                          <p:stCondLst>
                                            <p:cond delay="0"/>
                                          </p:stCondLst>
                                        </p:cTn>
                                        <p:tgtEl>
                                          <p:spTgt spid="52"/>
                                        </p:tgtEl>
                                        <p:attrNameLst>
                                          <p:attrName>style.visibility</p:attrName>
                                        </p:attrNameLst>
                                      </p:cBhvr>
                                      <p:to>
                                        <p:strVal val="visible"/>
                                      </p:to>
                                    </p:set>
                                    <p:anim calcmode="lin" valueType="num">
                                      <p:cBhvr>
                                        <p:cTn id="100" dur="100" fill="hold"/>
                                        <p:tgtEl>
                                          <p:spTgt spid="52"/>
                                        </p:tgtEl>
                                        <p:attrNameLst>
                                          <p:attrName>ppt_w</p:attrName>
                                        </p:attrNameLst>
                                      </p:cBhvr>
                                      <p:tavLst>
                                        <p:tav tm="0">
                                          <p:val>
                                            <p:fltVal val="0"/>
                                          </p:val>
                                        </p:tav>
                                        <p:tav tm="100000">
                                          <p:val>
                                            <p:strVal val="#ppt_w"/>
                                          </p:val>
                                        </p:tav>
                                      </p:tavLst>
                                    </p:anim>
                                    <p:anim calcmode="lin" valueType="num">
                                      <p:cBhvr>
                                        <p:cTn id="101" dur="100" fill="hold"/>
                                        <p:tgtEl>
                                          <p:spTgt spid="52"/>
                                        </p:tgtEl>
                                        <p:attrNameLst>
                                          <p:attrName>ppt_h</p:attrName>
                                        </p:attrNameLst>
                                      </p:cBhvr>
                                      <p:tavLst>
                                        <p:tav tm="0">
                                          <p:val>
                                            <p:fltVal val="0"/>
                                          </p:val>
                                        </p:tav>
                                        <p:tav tm="100000">
                                          <p:val>
                                            <p:strVal val="#ppt_h"/>
                                          </p:val>
                                        </p:tav>
                                      </p:tavLst>
                                    </p:anim>
                                    <p:animEffect transition="in" filter="fade">
                                      <p:cBhvr>
                                        <p:cTn id="102" dur="100"/>
                                        <p:tgtEl>
                                          <p:spTgt spid="52"/>
                                        </p:tgtEl>
                                      </p:cBhvr>
                                    </p:animEffect>
                                  </p:childTnLst>
                                </p:cTn>
                              </p:par>
                            </p:childTnLst>
                          </p:cTn>
                        </p:par>
                        <p:par>
                          <p:cTn id="103" fill="hold">
                            <p:stCondLst>
                              <p:cond delay="9000"/>
                            </p:stCondLst>
                            <p:childTnLst>
                              <p:par>
                                <p:cTn id="104" presetID="53" presetClass="entr" presetSubtype="16" fill="hold" nodeType="afterEffect">
                                  <p:stCondLst>
                                    <p:cond delay="0"/>
                                  </p:stCondLst>
                                  <p:childTnLst>
                                    <p:set>
                                      <p:cBhvr>
                                        <p:cTn id="105" dur="1" fill="hold">
                                          <p:stCondLst>
                                            <p:cond delay="0"/>
                                          </p:stCondLst>
                                        </p:cTn>
                                        <p:tgtEl>
                                          <p:spTgt spid="11"/>
                                        </p:tgtEl>
                                        <p:attrNameLst>
                                          <p:attrName>style.visibility</p:attrName>
                                        </p:attrNameLst>
                                      </p:cBhvr>
                                      <p:to>
                                        <p:strVal val="visible"/>
                                      </p:to>
                                    </p:set>
                                    <p:anim calcmode="lin" valueType="num">
                                      <p:cBhvr>
                                        <p:cTn id="106" dur="500" fill="hold"/>
                                        <p:tgtEl>
                                          <p:spTgt spid="11"/>
                                        </p:tgtEl>
                                        <p:attrNameLst>
                                          <p:attrName>ppt_w</p:attrName>
                                        </p:attrNameLst>
                                      </p:cBhvr>
                                      <p:tavLst>
                                        <p:tav tm="0">
                                          <p:val>
                                            <p:fltVal val="0"/>
                                          </p:val>
                                        </p:tav>
                                        <p:tav tm="100000">
                                          <p:val>
                                            <p:strVal val="#ppt_w"/>
                                          </p:val>
                                        </p:tav>
                                      </p:tavLst>
                                    </p:anim>
                                    <p:anim calcmode="lin" valueType="num">
                                      <p:cBhvr>
                                        <p:cTn id="107" dur="500" fill="hold"/>
                                        <p:tgtEl>
                                          <p:spTgt spid="11"/>
                                        </p:tgtEl>
                                        <p:attrNameLst>
                                          <p:attrName>ppt_h</p:attrName>
                                        </p:attrNameLst>
                                      </p:cBhvr>
                                      <p:tavLst>
                                        <p:tav tm="0">
                                          <p:val>
                                            <p:fltVal val="0"/>
                                          </p:val>
                                        </p:tav>
                                        <p:tav tm="100000">
                                          <p:val>
                                            <p:strVal val="#ppt_h"/>
                                          </p:val>
                                        </p:tav>
                                      </p:tavLst>
                                    </p:anim>
                                    <p:animEffect transition="in" filter="fade">
                                      <p:cBhvr>
                                        <p:cTn id="108" dur="500"/>
                                        <p:tgtEl>
                                          <p:spTgt spid="11"/>
                                        </p:tgtEl>
                                      </p:cBhvr>
                                    </p:animEffect>
                                  </p:childTnLst>
                                </p:cTn>
                              </p:par>
                            </p:childTnLst>
                          </p:cTn>
                        </p:par>
                        <p:par>
                          <p:cTn id="109" fill="hold">
                            <p:stCondLst>
                              <p:cond delay="9500"/>
                            </p:stCondLst>
                            <p:childTnLst>
                              <p:par>
                                <p:cTn id="110" presetID="10" presetClass="entr" presetSubtype="0" fill="hold" grpId="0" nodeType="afterEffect">
                                  <p:stCondLst>
                                    <p:cond delay="0"/>
                                  </p:stCondLst>
                                  <p:childTnLst>
                                    <p:set>
                                      <p:cBhvr>
                                        <p:cTn id="111" dur="1" fill="hold">
                                          <p:stCondLst>
                                            <p:cond delay="0"/>
                                          </p:stCondLst>
                                        </p:cTn>
                                        <p:tgtEl>
                                          <p:spTgt spid="64"/>
                                        </p:tgtEl>
                                        <p:attrNameLst>
                                          <p:attrName>style.visibility</p:attrName>
                                        </p:attrNameLst>
                                      </p:cBhvr>
                                      <p:to>
                                        <p:strVal val="visible"/>
                                      </p:to>
                                    </p:set>
                                    <p:animEffect transition="in" filter="fade">
                                      <p:cBhvr>
                                        <p:cTn id="112" dur="500"/>
                                        <p:tgtEl>
                                          <p:spTgt spid="64"/>
                                        </p:tgtEl>
                                      </p:cBhvr>
                                    </p:animEffect>
                                  </p:childTnLst>
                                </p:cTn>
                              </p:par>
                            </p:childTnLst>
                          </p:cTn>
                        </p:par>
                        <p:par>
                          <p:cTn id="113" fill="hold">
                            <p:stCondLst>
                              <p:cond delay="10000"/>
                            </p:stCondLst>
                            <p:childTnLst>
                              <p:par>
                                <p:cTn id="114" presetID="53" presetClass="entr" presetSubtype="16" fill="hold" nodeType="afterEffect">
                                  <p:stCondLst>
                                    <p:cond delay="0"/>
                                  </p:stCondLst>
                                  <p:childTnLst>
                                    <p:set>
                                      <p:cBhvr>
                                        <p:cTn id="115" dur="1" fill="hold">
                                          <p:stCondLst>
                                            <p:cond delay="0"/>
                                          </p:stCondLst>
                                        </p:cTn>
                                        <p:tgtEl>
                                          <p:spTgt spid="65"/>
                                        </p:tgtEl>
                                        <p:attrNameLst>
                                          <p:attrName>style.visibility</p:attrName>
                                        </p:attrNameLst>
                                      </p:cBhvr>
                                      <p:to>
                                        <p:strVal val="visible"/>
                                      </p:to>
                                    </p:set>
                                    <p:anim calcmode="lin" valueType="num">
                                      <p:cBhvr>
                                        <p:cTn id="116" dur="500" fill="hold"/>
                                        <p:tgtEl>
                                          <p:spTgt spid="65"/>
                                        </p:tgtEl>
                                        <p:attrNameLst>
                                          <p:attrName>ppt_w</p:attrName>
                                        </p:attrNameLst>
                                      </p:cBhvr>
                                      <p:tavLst>
                                        <p:tav tm="0">
                                          <p:val>
                                            <p:fltVal val="0"/>
                                          </p:val>
                                        </p:tav>
                                        <p:tav tm="100000">
                                          <p:val>
                                            <p:strVal val="#ppt_w"/>
                                          </p:val>
                                        </p:tav>
                                      </p:tavLst>
                                    </p:anim>
                                    <p:anim calcmode="lin" valueType="num">
                                      <p:cBhvr>
                                        <p:cTn id="117" dur="500" fill="hold"/>
                                        <p:tgtEl>
                                          <p:spTgt spid="65"/>
                                        </p:tgtEl>
                                        <p:attrNameLst>
                                          <p:attrName>ppt_h</p:attrName>
                                        </p:attrNameLst>
                                      </p:cBhvr>
                                      <p:tavLst>
                                        <p:tav tm="0">
                                          <p:val>
                                            <p:fltVal val="0"/>
                                          </p:val>
                                        </p:tav>
                                        <p:tav tm="100000">
                                          <p:val>
                                            <p:strVal val="#ppt_h"/>
                                          </p:val>
                                        </p:tav>
                                      </p:tavLst>
                                    </p:anim>
                                    <p:animEffect transition="in" filter="fade">
                                      <p:cBhvr>
                                        <p:cTn id="118" dur="500"/>
                                        <p:tgtEl>
                                          <p:spTgt spid="65"/>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68"/>
                                        </p:tgtEl>
                                        <p:attrNameLst>
                                          <p:attrName>style.visibility</p:attrName>
                                        </p:attrNameLst>
                                      </p:cBhvr>
                                      <p:to>
                                        <p:strVal val="visible"/>
                                      </p:to>
                                    </p:set>
                                    <p:animEffect transition="in" filter="fade">
                                      <p:cBhvr>
                                        <p:cTn id="121"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animBg="1"/>
      <p:bldP spid="52" grpId="0" animBg="1"/>
      <p:bldP spid="53" grpId="0" animBg="1"/>
      <p:bldP spid="62" grpId="0" animBg="1"/>
      <p:bldP spid="63" grpId="0" animBg="1"/>
      <p:bldP spid="64" grpId="0"/>
      <p:bldP spid="6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17"/>
          <p:cNvGrpSpPr/>
          <p:nvPr/>
        </p:nvGrpSpPr>
        <p:grpSpPr>
          <a:xfrm>
            <a:off x="184501" y="745534"/>
            <a:ext cx="2708749" cy="7199227"/>
            <a:chOff x="2200272" y="360363"/>
            <a:chExt cx="3514721" cy="9337667"/>
          </a:xfrm>
        </p:grpSpPr>
        <p:sp>
          <p:nvSpPr>
            <p:cNvPr id="23" name="Freeform 1"/>
            <p:cNvSpPr>
              <a:spLocks noChangeArrowheads="1"/>
            </p:cNvSpPr>
            <p:nvPr/>
          </p:nvSpPr>
          <p:spPr bwMode="auto">
            <a:xfrm>
              <a:off x="2200272" y="360363"/>
              <a:ext cx="1554161" cy="9337667"/>
            </a:xfrm>
            <a:custGeom>
              <a:avLst/>
              <a:gdLst>
                <a:gd name="T0" fmla="*/ 3267 w 4318"/>
                <a:gd name="T1" fmla="*/ 25661 h 25939"/>
                <a:gd name="T2" fmla="*/ 3188 w 4318"/>
                <a:gd name="T3" fmla="*/ 0 h 25939"/>
                <a:gd name="T4" fmla="*/ 3010 w 4318"/>
                <a:gd name="T5" fmla="*/ 1763 h 25939"/>
                <a:gd name="T6" fmla="*/ 1208 w 4318"/>
                <a:gd name="T7" fmla="*/ 99 h 25939"/>
                <a:gd name="T8" fmla="*/ 1030 w 4318"/>
                <a:gd name="T9" fmla="*/ 3842 h 25939"/>
                <a:gd name="T10" fmla="*/ 0 w 4318"/>
                <a:gd name="T11" fmla="*/ 25859 h 25939"/>
                <a:gd name="T12" fmla="*/ 1208 w 4318"/>
                <a:gd name="T13" fmla="*/ 24295 h 25939"/>
                <a:gd name="T14" fmla="*/ 3108 w 4318"/>
                <a:gd name="T15" fmla="*/ 25859 h 25939"/>
                <a:gd name="T16" fmla="*/ 4217 w 4318"/>
                <a:gd name="T17" fmla="*/ 25760 h 25939"/>
                <a:gd name="T18" fmla="*/ 3108 w 4318"/>
                <a:gd name="T19" fmla="*/ 2040 h 25939"/>
                <a:gd name="T20" fmla="*/ 1208 w 4318"/>
                <a:gd name="T21" fmla="*/ 2990 h 25939"/>
                <a:gd name="T22" fmla="*/ 3108 w 4318"/>
                <a:gd name="T23" fmla="*/ 23939 h 25939"/>
                <a:gd name="T24" fmla="*/ 1208 w 4318"/>
                <a:gd name="T25" fmla="*/ 22988 h 25939"/>
                <a:gd name="T26" fmla="*/ 3108 w 4318"/>
                <a:gd name="T27" fmla="*/ 23939 h 25939"/>
                <a:gd name="T28" fmla="*/ 1307 w 4318"/>
                <a:gd name="T29" fmla="*/ 22730 h 25939"/>
                <a:gd name="T30" fmla="*/ 3010 w 4318"/>
                <a:gd name="T31" fmla="*/ 21602 h 25939"/>
                <a:gd name="T32" fmla="*/ 3108 w 4318"/>
                <a:gd name="T33" fmla="*/ 21325 h 25939"/>
                <a:gd name="T34" fmla="*/ 1208 w 4318"/>
                <a:gd name="T35" fmla="*/ 20374 h 25939"/>
                <a:gd name="T36" fmla="*/ 3108 w 4318"/>
                <a:gd name="T37" fmla="*/ 21325 h 25939"/>
                <a:gd name="T38" fmla="*/ 1307 w 4318"/>
                <a:gd name="T39" fmla="*/ 20097 h 25939"/>
                <a:gd name="T40" fmla="*/ 3010 w 4318"/>
                <a:gd name="T41" fmla="*/ 18968 h 25939"/>
                <a:gd name="T42" fmla="*/ 3108 w 4318"/>
                <a:gd name="T43" fmla="*/ 18711 h 25939"/>
                <a:gd name="T44" fmla="*/ 1208 w 4318"/>
                <a:gd name="T45" fmla="*/ 17761 h 25939"/>
                <a:gd name="T46" fmla="*/ 3108 w 4318"/>
                <a:gd name="T47" fmla="*/ 18711 h 25939"/>
                <a:gd name="T48" fmla="*/ 1307 w 4318"/>
                <a:gd name="T49" fmla="*/ 17483 h 25939"/>
                <a:gd name="T50" fmla="*/ 3010 w 4318"/>
                <a:gd name="T51" fmla="*/ 16355 h 25939"/>
                <a:gd name="T52" fmla="*/ 3108 w 4318"/>
                <a:gd name="T53" fmla="*/ 16077 h 25939"/>
                <a:gd name="T54" fmla="*/ 1208 w 4318"/>
                <a:gd name="T55" fmla="*/ 15127 h 25939"/>
                <a:gd name="T56" fmla="*/ 3108 w 4318"/>
                <a:gd name="T57" fmla="*/ 16077 h 25939"/>
                <a:gd name="T58" fmla="*/ 1307 w 4318"/>
                <a:gd name="T59" fmla="*/ 14870 h 25939"/>
                <a:gd name="T60" fmla="*/ 3010 w 4318"/>
                <a:gd name="T61" fmla="*/ 13741 h 25939"/>
                <a:gd name="T62" fmla="*/ 3108 w 4318"/>
                <a:gd name="T63" fmla="*/ 13464 h 25939"/>
                <a:gd name="T64" fmla="*/ 1208 w 4318"/>
                <a:gd name="T65" fmla="*/ 12514 h 25939"/>
                <a:gd name="T66" fmla="*/ 3108 w 4318"/>
                <a:gd name="T67" fmla="*/ 13464 h 25939"/>
                <a:gd name="T68" fmla="*/ 1307 w 4318"/>
                <a:gd name="T69" fmla="*/ 12257 h 25939"/>
                <a:gd name="T70" fmla="*/ 3010 w 4318"/>
                <a:gd name="T71" fmla="*/ 11109 h 25939"/>
                <a:gd name="T72" fmla="*/ 3108 w 4318"/>
                <a:gd name="T73" fmla="*/ 10851 h 25939"/>
                <a:gd name="T74" fmla="*/ 1208 w 4318"/>
                <a:gd name="T75" fmla="*/ 9900 h 25939"/>
                <a:gd name="T76" fmla="*/ 3108 w 4318"/>
                <a:gd name="T77" fmla="*/ 10851 h 25939"/>
                <a:gd name="T78" fmla="*/ 1307 w 4318"/>
                <a:gd name="T79" fmla="*/ 9624 h 25939"/>
                <a:gd name="T80" fmla="*/ 3010 w 4318"/>
                <a:gd name="T81" fmla="*/ 8495 h 25939"/>
                <a:gd name="T82" fmla="*/ 3108 w 4318"/>
                <a:gd name="T83" fmla="*/ 8237 h 25939"/>
                <a:gd name="T84" fmla="*/ 1208 w 4318"/>
                <a:gd name="T85" fmla="*/ 7287 h 25939"/>
                <a:gd name="T86" fmla="*/ 3108 w 4318"/>
                <a:gd name="T87" fmla="*/ 8237 h 25939"/>
                <a:gd name="T88" fmla="*/ 1307 w 4318"/>
                <a:gd name="T89" fmla="*/ 7010 h 25939"/>
                <a:gd name="T90" fmla="*/ 3010 w 4318"/>
                <a:gd name="T91" fmla="*/ 5881 h 25939"/>
                <a:gd name="T92" fmla="*/ 3108 w 4318"/>
                <a:gd name="T93" fmla="*/ 5604 h 25939"/>
                <a:gd name="T94" fmla="*/ 1208 w 4318"/>
                <a:gd name="T95" fmla="*/ 4653 h 25939"/>
                <a:gd name="T96" fmla="*/ 3108 w 4318"/>
                <a:gd name="T97" fmla="*/ 5604 h 25939"/>
                <a:gd name="T98" fmla="*/ 1307 w 4318"/>
                <a:gd name="T99" fmla="*/ 4396 h 25939"/>
                <a:gd name="T100" fmla="*/ 1307 w 4318"/>
                <a:gd name="T101" fmla="*/ 3267 h 25939"/>
                <a:gd name="T102" fmla="*/ 3108 w 4318"/>
                <a:gd name="T103" fmla="*/ 4297 h 25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18" h="25939">
                  <a:moveTo>
                    <a:pt x="4217" y="25760"/>
                  </a:moveTo>
                  <a:lnTo>
                    <a:pt x="4217" y="25760"/>
                  </a:lnTo>
                  <a:cubicBezTo>
                    <a:pt x="3366" y="25760"/>
                    <a:pt x="3366" y="25760"/>
                    <a:pt x="3366" y="25760"/>
                  </a:cubicBezTo>
                  <a:cubicBezTo>
                    <a:pt x="3307" y="25760"/>
                    <a:pt x="3267" y="25720"/>
                    <a:pt x="3267" y="25661"/>
                  </a:cubicBezTo>
                  <a:cubicBezTo>
                    <a:pt x="3267" y="3842"/>
                    <a:pt x="3267" y="3842"/>
                    <a:pt x="3267" y="3842"/>
                  </a:cubicBezTo>
                  <a:cubicBezTo>
                    <a:pt x="3267" y="1406"/>
                    <a:pt x="3267" y="1406"/>
                    <a:pt x="3267" y="1406"/>
                  </a:cubicBezTo>
                  <a:cubicBezTo>
                    <a:pt x="3267" y="99"/>
                    <a:pt x="3267" y="99"/>
                    <a:pt x="3267" y="99"/>
                  </a:cubicBezTo>
                  <a:cubicBezTo>
                    <a:pt x="3267" y="40"/>
                    <a:pt x="3228" y="0"/>
                    <a:pt x="3188" y="0"/>
                  </a:cubicBezTo>
                  <a:cubicBezTo>
                    <a:pt x="3148" y="0"/>
                    <a:pt x="3108" y="40"/>
                    <a:pt x="3108" y="99"/>
                  </a:cubicBezTo>
                  <a:cubicBezTo>
                    <a:pt x="3108" y="1406"/>
                    <a:pt x="3108" y="1406"/>
                    <a:pt x="3108" y="1406"/>
                  </a:cubicBezTo>
                  <a:cubicBezTo>
                    <a:pt x="3108" y="1684"/>
                    <a:pt x="3108" y="1684"/>
                    <a:pt x="3108" y="1684"/>
                  </a:cubicBezTo>
                  <a:cubicBezTo>
                    <a:pt x="3108" y="1723"/>
                    <a:pt x="3050" y="1763"/>
                    <a:pt x="3010" y="1763"/>
                  </a:cubicBezTo>
                  <a:cubicBezTo>
                    <a:pt x="1307" y="1763"/>
                    <a:pt x="1307" y="1763"/>
                    <a:pt x="1307" y="1763"/>
                  </a:cubicBezTo>
                  <a:cubicBezTo>
                    <a:pt x="1248" y="1763"/>
                    <a:pt x="1208" y="1723"/>
                    <a:pt x="1208" y="1684"/>
                  </a:cubicBezTo>
                  <a:cubicBezTo>
                    <a:pt x="1208" y="1406"/>
                    <a:pt x="1208" y="1406"/>
                    <a:pt x="1208" y="1406"/>
                  </a:cubicBezTo>
                  <a:cubicBezTo>
                    <a:pt x="1208" y="99"/>
                    <a:pt x="1208" y="99"/>
                    <a:pt x="1208" y="99"/>
                  </a:cubicBezTo>
                  <a:cubicBezTo>
                    <a:pt x="1208" y="40"/>
                    <a:pt x="1168" y="0"/>
                    <a:pt x="1128" y="0"/>
                  </a:cubicBezTo>
                  <a:cubicBezTo>
                    <a:pt x="1070" y="0"/>
                    <a:pt x="1030" y="40"/>
                    <a:pt x="1030" y="99"/>
                  </a:cubicBezTo>
                  <a:cubicBezTo>
                    <a:pt x="1030" y="1406"/>
                    <a:pt x="1030" y="1406"/>
                    <a:pt x="1030" y="1406"/>
                  </a:cubicBezTo>
                  <a:cubicBezTo>
                    <a:pt x="1030" y="3842"/>
                    <a:pt x="1030" y="3842"/>
                    <a:pt x="1030" y="3842"/>
                  </a:cubicBezTo>
                  <a:cubicBezTo>
                    <a:pt x="1030" y="25661"/>
                    <a:pt x="1030" y="25661"/>
                    <a:pt x="1030" y="25661"/>
                  </a:cubicBezTo>
                  <a:cubicBezTo>
                    <a:pt x="1030" y="25720"/>
                    <a:pt x="990" y="25760"/>
                    <a:pt x="950" y="25760"/>
                  </a:cubicBezTo>
                  <a:cubicBezTo>
                    <a:pt x="99" y="25760"/>
                    <a:pt x="99" y="25760"/>
                    <a:pt x="99" y="25760"/>
                  </a:cubicBezTo>
                  <a:cubicBezTo>
                    <a:pt x="40" y="25760"/>
                    <a:pt x="0" y="25800"/>
                    <a:pt x="0" y="25859"/>
                  </a:cubicBezTo>
                  <a:cubicBezTo>
                    <a:pt x="0" y="25898"/>
                    <a:pt x="40" y="25938"/>
                    <a:pt x="99" y="25938"/>
                  </a:cubicBezTo>
                  <a:cubicBezTo>
                    <a:pt x="1128" y="25938"/>
                    <a:pt x="1128" y="25938"/>
                    <a:pt x="1128" y="25938"/>
                  </a:cubicBezTo>
                  <a:cubicBezTo>
                    <a:pt x="1168" y="25938"/>
                    <a:pt x="1208" y="25898"/>
                    <a:pt x="1208" y="25859"/>
                  </a:cubicBezTo>
                  <a:cubicBezTo>
                    <a:pt x="1208" y="24295"/>
                    <a:pt x="1208" y="24295"/>
                    <a:pt x="1208" y="24295"/>
                  </a:cubicBezTo>
                  <a:cubicBezTo>
                    <a:pt x="1208" y="24255"/>
                    <a:pt x="1248" y="24216"/>
                    <a:pt x="1307" y="24216"/>
                  </a:cubicBezTo>
                  <a:cubicBezTo>
                    <a:pt x="3010" y="24216"/>
                    <a:pt x="3010" y="24216"/>
                    <a:pt x="3010" y="24216"/>
                  </a:cubicBezTo>
                  <a:cubicBezTo>
                    <a:pt x="3050" y="24216"/>
                    <a:pt x="3108" y="24255"/>
                    <a:pt x="3108" y="24295"/>
                  </a:cubicBezTo>
                  <a:cubicBezTo>
                    <a:pt x="3108" y="25859"/>
                    <a:pt x="3108" y="25859"/>
                    <a:pt x="3108" y="25859"/>
                  </a:cubicBezTo>
                  <a:cubicBezTo>
                    <a:pt x="3108" y="25898"/>
                    <a:pt x="3148" y="25938"/>
                    <a:pt x="3188" y="25938"/>
                  </a:cubicBezTo>
                  <a:cubicBezTo>
                    <a:pt x="4217" y="25938"/>
                    <a:pt x="4217" y="25938"/>
                    <a:pt x="4217" y="25938"/>
                  </a:cubicBezTo>
                  <a:cubicBezTo>
                    <a:pt x="4277" y="25938"/>
                    <a:pt x="4317" y="25898"/>
                    <a:pt x="4317" y="25859"/>
                  </a:cubicBezTo>
                  <a:cubicBezTo>
                    <a:pt x="4317" y="25800"/>
                    <a:pt x="4277" y="25760"/>
                    <a:pt x="4217" y="25760"/>
                  </a:cubicBezTo>
                  <a:close/>
                  <a:moveTo>
                    <a:pt x="1307" y="1941"/>
                  </a:moveTo>
                  <a:lnTo>
                    <a:pt x="1307" y="1941"/>
                  </a:lnTo>
                  <a:cubicBezTo>
                    <a:pt x="3010" y="1941"/>
                    <a:pt x="3010" y="1941"/>
                    <a:pt x="3010" y="1941"/>
                  </a:cubicBezTo>
                  <a:cubicBezTo>
                    <a:pt x="3050" y="1941"/>
                    <a:pt x="3108" y="1980"/>
                    <a:pt x="3108" y="2040"/>
                  </a:cubicBezTo>
                  <a:cubicBezTo>
                    <a:pt x="3108" y="2990"/>
                    <a:pt x="3108" y="2990"/>
                    <a:pt x="3108" y="2990"/>
                  </a:cubicBezTo>
                  <a:cubicBezTo>
                    <a:pt x="3108" y="3029"/>
                    <a:pt x="3050" y="3089"/>
                    <a:pt x="3010" y="3089"/>
                  </a:cubicBezTo>
                  <a:cubicBezTo>
                    <a:pt x="1307" y="3089"/>
                    <a:pt x="1307" y="3089"/>
                    <a:pt x="1307" y="3089"/>
                  </a:cubicBezTo>
                  <a:cubicBezTo>
                    <a:pt x="1248" y="3089"/>
                    <a:pt x="1208" y="3029"/>
                    <a:pt x="1208" y="2990"/>
                  </a:cubicBezTo>
                  <a:cubicBezTo>
                    <a:pt x="1208" y="2040"/>
                    <a:pt x="1208" y="2040"/>
                    <a:pt x="1208" y="2040"/>
                  </a:cubicBezTo>
                  <a:cubicBezTo>
                    <a:pt x="1208" y="1980"/>
                    <a:pt x="1248" y="1941"/>
                    <a:pt x="1307" y="1941"/>
                  </a:cubicBezTo>
                  <a:close/>
                  <a:moveTo>
                    <a:pt x="3108" y="23939"/>
                  </a:moveTo>
                  <a:lnTo>
                    <a:pt x="3108" y="23939"/>
                  </a:lnTo>
                  <a:cubicBezTo>
                    <a:pt x="3108" y="23998"/>
                    <a:pt x="3050" y="24037"/>
                    <a:pt x="3010" y="24037"/>
                  </a:cubicBezTo>
                  <a:cubicBezTo>
                    <a:pt x="1307" y="24037"/>
                    <a:pt x="1307" y="24037"/>
                    <a:pt x="1307" y="24037"/>
                  </a:cubicBezTo>
                  <a:cubicBezTo>
                    <a:pt x="1248" y="24037"/>
                    <a:pt x="1208" y="23998"/>
                    <a:pt x="1208" y="23939"/>
                  </a:cubicBezTo>
                  <a:cubicBezTo>
                    <a:pt x="1208" y="22988"/>
                    <a:pt x="1208" y="22988"/>
                    <a:pt x="1208" y="22988"/>
                  </a:cubicBezTo>
                  <a:cubicBezTo>
                    <a:pt x="1208" y="22948"/>
                    <a:pt x="1248" y="22909"/>
                    <a:pt x="1307" y="22909"/>
                  </a:cubicBezTo>
                  <a:cubicBezTo>
                    <a:pt x="3010" y="22909"/>
                    <a:pt x="3010" y="22909"/>
                    <a:pt x="3010" y="22909"/>
                  </a:cubicBezTo>
                  <a:cubicBezTo>
                    <a:pt x="3050" y="22909"/>
                    <a:pt x="3108" y="22948"/>
                    <a:pt x="3108" y="22988"/>
                  </a:cubicBezTo>
                  <a:lnTo>
                    <a:pt x="3108" y="23939"/>
                  </a:lnTo>
                  <a:close/>
                  <a:moveTo>
                    <a:pt x="3108" y="22631"/>
                  </a:moveTo>
                  <a:lnTo>
                    <a:pt x="3108" y="22631"/>
                  </a:lnTo>
                  <a:cubicBezTo>
                    <a:pt x="3108" y="22691"/>
                    <a:pt x="3050" y="22730"/>
                    <a:pt x="3010" y="22730"/>
                  </a:cubicBezTo>
                  <a:cubicBezTo>
                    <a:pt x="1307" y="22730"/>
                    <a:pt x="1307" y="22730"/>
                    <a:pt x="1307" y="22730"/>
                  </a:cubicBezTo>
                  <a:cubicBezTo>
                    <a:pt x="1248" y="22730"/>
                    <a:pt x="1208" y="22691"/>
                    <a:pt x="1208" y="22631"/>
                  </a:cubicBezTo>
                  <a:cubicBezTo>
                    <a:pt x="1208" y="21681"/>
                    <a:pt x="1208" y="21681"/>
                    <a:pt x="1208" y="21681"/>
                  </a:cubicBezTo>
                  <a:cubicBezTo>
                    <a:pt x="1208" y="21642"/>
                    <a:pt x="1248" y="21602"/>
                    <a:pt x="1307" y="21602"/>
                  </a:cubicBezTo>
                  <a:cubicBezTo>
                    <a:pt x="3010" y="21602"/>
                    <a:pt x="3010" y="21602"/>
                    <a:pt x="3010" y="21602"/>
                  </a:cubicBezTo>
                  <a:cubicBezTo>
                    <a:pt x="3050" y="21602"/>
                    <a:pt x="3108" y="21642"/>
                    <a:pt x="3108" y="21681"/>
                  </a:cubicBezTo>
                  <a:lnTo>
                    <a:pt x="3108" y="22631"/>
                  </a:lnTo>
                  <a:close/>
                  <a:moveTo>
                    <a:pt x="3108" y="21325"/>
                  </a:moveTo>
                  <a:lnTo>
                    <a:pt x="3108" y="21325"/>
                  </a:lnTo>
                  <a:cubicBezTo>
                    <a:pt x="3108" y="21384"/>
                    <a:pt x="3050" y="21424"/>
                    <a:pt x="3010" y="21424"/>
                  </a:cubicBezTo>
                  <a:cubicBezTo>
                    <a:pt x="1307" y="21424"/>
                    <a:pt x="1307" y="21424"/>
                    <a:pt x="1307" y="21424"/>
                  </a:cubicBezTo>
                  <a:cubicBezTo>
                    <a:pt x="1248" y="21424"/>
                    <a:pt x="1208" y="21384"/>
                    <a:pt x="1208" y="21325"/>
                  </a:cubicBezTo>
                  <a:cubicBezTo>
                    <a:pt x="1208" y="20374"/>
                    <a:pt x="1208" y="20374"/>
                    <a:pt x="1208" y="20374"/>
                  </a:cubicBezTo>
                  <a:cubicBezTo>
                    <a:pt x="1208" y="20315"/>
                    <a:pt x="1248" y="20275"/>
                    <a:pt x="1307" y="20275"/>
                  </a:cubicBezTo>
                  <a:cubicBezTo>
                    <a:pt x="3010" y="20275"/>
                    <a:pt x="3010" y="20275"/>
                    <a:pt x="3010" y="20275"/>
                  </a:cubicBezTo>
                  <a:cubicBezTo>
                    <a:pt x="3050" y="20275"/>
                    <a:pt x="3108" y="20315"/>
                    <a:pt x="3108" y="20374"/>
                  </a:cubicBezTo>
                  <a:lnTo>
                    <a:pt x="3108" y="21325"/>
                  </a:lnTo>
                  <a:close/>
                  <a:moveTo>
                    <a:pt x="3108" y="20018"/>
                  </a:moveTo>
                  <a:lnTo>
                    <a:pt x="3108" y="20018"/>
                  </a:lnTo>
                  <a:cubicBezTo>
                    <a:pt x="3108" y="20058"/>
                    <a:pt x="3050" y="20097"/>
                    <a:pt x="3010" y="20097"/>
                  </a:cubicBezTo>
                  <a:cubicBezTo>
                    <a:pt x="1307" y="20097"/>
                    <a:pt x="1307" y="20097"/>
                    <a:pt x="1307" y="20097"/>
                  </a:cubicBezTo>
                  <a:cubicBezTo>
                    <a:pt x="1248" y="20097"/>
                    <a:pt x="1208" y="20058"/>
                    <a:pt x="1208" y="20018"/>
                  </a:cubicBezTo>
                  <a:cubicBezTo>
                    <a:pt x="1208" y="19067"/>
                    <a:pt x="1208" y="19067"/>
                    <a:pt x="1208" y="19067"/>
                  </a:cubicBezTo>
                  <a:cubicBezTo>
                    <a:pt x="1208" y="19008"/>
                    <a:pt x="1248" y="18968"/>
                    <a:pt x="1307" y="18968"/>
                  </a:cubicBezTo>
                  <a:cubicBezTo>
                    <a:pt x="3010" y="18968"/>
                    <a:pt x="3010" y="18968"/>
                    <a:pt x="3010" y="18968"/>
                  </a:cubicBezTo>
                  <a:cubicBezTo>
                    <a:pt x="3050" y="18968"/>
                    <a:pt x="3108" y="19008"/>
                    <a:pt x="3108" y="19067"/>
                  </a:cubicBezTo>
                  <a:lnTo>
                    <a:pt x="3108" y="20018"/>
                  </a:lnTo>
                  <a:close/>
                  <a:moveTo>
                    <a:pt x="3108" y="18711"/>
                  </a:moveTo>
                  <a:lnTo>
                    <a:pt x="3108" y="18711"/>
                  </a:lnTo>
                  <a:cubicBezTo>
                    <a:pt x="3108" y="18751"/>
                    <a:pt x="3050" y="18790"/>
                    <a:pt x="3010" y="18790"/>
                  </a:cubicBezTo>
                  <a:cubicBezTo>
                    <a:pt x="1307" y="18790"/>
                    <a:pt x="1307" y="18790"/>
                    <a:pt x="1307" y="18790"/>
                  </a:cubicBezTo>
                  <a:cubicBezTo>
                    <a:pt x="1248" y="18790"/>
                    <a:pt x="1208" y="18751"/>
                    <a:pt x="1208" y="18711"/>
                  </a:cubicBezTo>
                  <a:cubicBezTo>
                    <a:pt x="1208" y="17761"/>
                    <a:pt x="1208" y="17761"/>
                    <a:pt x="1208" y="17761"/>
                  </a:cubicBezTo>
                  <a:cubicBezTo>
                    <a:pt x="1208" y="17701"/>
                    <a:pt x="1248" y="17661"/>
                    <a:pt x="1307" y="17661"/>
                  </a:cubicBezTo>
                  <a:cubicBezTo>
                    <a:pt x="3010" y="17661"/>
                    <a:pt x="3010" y="17661"/>
                    <a:pt x="3010" y="17661"/>
                  </a:cubicBezTo>
                  <a:cubicBezTo>
                    <a:pt x="3050" y="17661"/>
                    <a:pt x="3108" y="17701"/>
                    <a:pt x="3108" y="17761"/>
                  </a:cubicBezTo>
                  <a:lnTo>
                    <a:pt x="3108" y="18711"/>
                  </a:lnTo>
                  <a:close/>
                  <a:moveTo>
                    <a:pt x="3108" y="17404"/>
                  </a:moveTo>
                  <a:lnTo>
                    <a:pt x="3108" y="17404"/>
                  </a:lnTo>
                  <a:cubicBezTo>
                    <a:pt x="3108" y="17444"/>
                    <a:pt x="3050" y="17483"/>
                    <a:pt x="3010" y="17483"/>
                  </a:cubicBezTo>
                  <a:cubicBezTo>
                    <a:pt x="1307" y="17483"/>
                    <a:pt x="1307" y="17483"/>
                    <a:pt x="1307" y="17483"/>
                  </a:cubicBezTo>
                  <a:cubicBezTo>
                    <a:pt x="1248" y="17483"/>
                    <a:pt x="1208" y="17444"/>
                    <a:pt x="1208" y="17404"/>
                  </a:cubicBezTo>
                  <a:cubicBezTo>
                    <a:pt x="1208" y="16434"/>
                    <a:pt x="1208" y="16434"/>
                    <a:pt x="1208" y="16434"/>
                  </a:cubicBezTo>
                  <a:cubicBezTo>
                    <a:pt x="1208" y="16394"/>
                    <a:pt x="1248" y="16355"/>
                    <a:pt x="1307" y="16355"/>
                  </a:cubicBezTo>
                  <a:cubicBezTo>
                    <a:pt x="3010" y="16355"/>
                    <a:pt x="3010" y="16355"/>
                    <a:pt x="3010" y="16355"/>
                  </a:cubicBezTo>
                  <a:cubicBezTo>
                    <a:pt x="3050" y="16355"/>
                    <a:pt x="3108" y="16394"/>
                    <a:pt x="3108" y="16434"/>
                  </a:cubicBezTo>
                  <a:lnTo>
                    <a:pt x="3108" y="17404"/>
                  </a:lnTo>
                  <a:close/>
                  <a:moveTo>
                    <a:pt x="3108" y="16077"/>
                  </a:moveTo>
                  <a:lnTo>
                    <a:pt x="3108" y="16077"/>
                  </a:lnTo>
                  <a:cubicBezTo>
                    <a:pt x="3108" y="16137"/>
                    <a:pt x="3050" y="16177"/>
                    <a:pt x="3010" y="16177"/>
                  </a:cubicBezTo>
                  <a:cubicBezTo>
                    <a:pt x="1307" y="16177"/>
                    <a:pt x="1307" y="16177"/>
                    <a:pt x="1307" y="16177"/>
                  </a:cubicBezTo>
                  <a:cubicBezTo>
                    <a:pt x="1248" y="16177"/>
                    <a:pt x="1208" y="16137"/>
                    <a:pt x="1208" y="16077"/>
                  </a:cubicBezTo>
                  <a:cubicBezTo>
                    <a:pt x="1208" y="15127"/>
                    <a:pt x="1208" y="15127"/>
                    <a:pt x="1208" y="15127"/>
                  </a:cubicBezTo>
                  <a:cubicBezTo>
                    <a:pt x="1208" y="15088"/>
                    <a:pt x="1248" y="15048"/>
                    <a:pt x="1307" y="15048"/>
                  </a:cubicBezTo>
                  <a:cubicBezTo>
                    <a:pt x="3010" y="15048"/>
                    <a:pt x="3010" y="15048"/>
                    <a:pt x="3010" y="15048"/>
                  </a:cubicBezTo>
                  <a:cubicBezTo>
                    <a:pt x="3050" y="15048"/>
                    <a:pt x="3108" y="15088"/>
                    <a:pt x="3108" y="15127"/>
                  </a:cubicBezTo>
                  <a:lnTo>
                    <a:pt x="3108" y="16077"/>
                  </a:lnTo>
                  <a:close/>
                  <a:moveTo>
                    <a:pt x="3108" y="14771"/>
                  </a:moveTo>
                  <a:lnTo>
                    <a:pt x="3108" y="14771"/>
                  </a:lnTo>
                  <a:cubicBezTo>
                    <a:pt x="3108" y="14830"/>
                    <a:pt x="3050" y="14870"/>
                    <a:pt x="3010" y="14870"/>
                  </a:cubicBezTo>
                  <a:cubicBezTo>
                    <a:pt x="1307" y="14870"/>
                    <a:pt x="1307" y="14870"/>
                    <a:pt x="1307" y="14870"/>
                  </a:cubicBezTo>
                  <a:cubicBezTo>
                    <a:pt x="1248" y="14870"/>
                    <a:pt x="1208" y="14830"/>
                    <a:pt x="1208" y="14771"/>
                  </a:cubicBezTo>
                  <a:cubicBezTo>
                    <a:pt x="1208" y="13820"/>
                    <a:pt x="1208" y="13820"/>
                    <a:pt x="1208" y="13820"/>
                  </a:cubicBezTo>
                  <a:cubicBezTo>
                    <a:pt x="1208" y="13780"/>
                    <a:pt x="1248" y="13741"/>
                    <a:pt x="1307" y="13741"/>
                  </a:cubicBezTo>
                  <a:cubicBezTo>
                    <a:pt x="3010" y="13741"/>
                    <a:pt x="3010" y="13741"/>
                    <a:pt x="3010" y="13741"/>
                  </a:cubicBezTo>
                  <a:cubicBezTo>
                    <a:pt x="3050" y="13741"/>
                    <a:pt x="3108" y="13780"/>
                    <a:pt x="3108" y="13820"/>
                  </a:cubicBezTo>
                  <a:lnTo>
                    <a:pt x="3108" y="14771"/>
                  </a:lnTo>
                  <a:close/>
                  <a:moveTo>
                    <a:pt x="3108" y="13464"/>
                  </a:moveTo>
                  <a:lnTo>
                    <a:pt x="3108" y="13464"/>
                  </a:lnTo>
                  <a:cubicBezTo>
                    <a:pt x="3108" y="13523"/>
                    <a:pt x="3050" y="13562"/>
                    <a:pt x="3010" y="13562"/>
                  </a:cubicBezTo>
                  <a:cubicBezTo>
                    <a:pt x="1307" y="13562"/>
                    <a:pt x="1307" y="13562"/>
                    <a:pt x="1307" y="13562"/>
                  </a:cubicBezTo>
                  <a:cubicBezTo>
                    <a:pt x="1248" y="13562"/>
                    <a:pt x="1208" y="13523"/>
                    <a:pt x="1208" y="13464"/>
                  </a:cubicBezTo>
                  <a:cubicBezTo>
                    <a:pt x="1208" y="12514"/>
                    <a:pt x="1208" y="12514"/>
                    <a:pt x="1208" y="12514"/>
                  </a:cubicBezTo>
                  <a:cubicBezTo>
                    <a:pt x="1208" y="12475"/>
                    <a:pt x="1248" y="12435"/>
                    <a:pt x="1307" y="12435"/>
                  </a:cubicBezTo>
                  <a:cubicBezTo>
                    <a:pt x="3010" y="12435"/>
                    <a:pt x="3010" y="12435"/>
                    <a:pt x="3010" y="12435"/>
                  </a:cubicBezTo>
                  <a:cubicBezTo>
                    <a:pt x="3050" y="12435"/>
                    <a:pt x="3108" y="12475"/>
                    <a:pt x="3108" y="12514"/>
                  </a:cubicBezTo>
                  <a:lnTo>
                    <a:pt x="3108" y="13464"/>
                  </a:lnTo>
                  <a:close/>
                  <a:moveTo>
                    <a:pt x="3108" y="12158"/>
                  </a:moveTo>
                  <a:lnTo>
                    <a:pt x="3108" y="12158"/>
                  </a:lnTo>
                  <a:cubicBezTo>
                    <a:pt x="3108" y="12218"/>
                    <a:pt x="3050" y="12257"/>
                    <a:pt x="3010" y="12257"/>
                  </a:cubicBezTo>
                  <a:cubicBezTo>
                    <a:pt x="1307" y="12257"/>
                    <a:pt x="1307" y="12257"/>
                    <a:pt x="1307" y="12257"/>
                  </a:cubicBezTo>
                  <a:cubicBezTo>
                    <a:pt x="1248" y="12257"/>
                    <a:pt x="1208" y="12218"/>
                    <a:pt x="1208" y="12158"/>
                  </a:cubicBezTo>
                  <a:cubicBezTo>
                    <a:pt x="1208" y="11208"/>
                    <a:pt x="1208" y="11208"/>
                    <a:pt x="1208" y="11208"/>
                  </a:cubicBezTo>
                  <a:cubicBezTo>
                    <a:pt x="1208" y="11148"/>
                    <a:pt x="1248" y="11109"/>
                    <a:pt x="1307" y="11109"/>
                  </a:cubicBezTo>
                  <a:cubicBezTo>
                    <a:pt x="3010" y="11109"/>
                    <a:pt x="3010" y="11109"/>
                    <a:pt x="3010" y="11109"/>
                  </a:cubicBezTo>
                  <a:cubicBezTo>
                    <a:pt x="3050" y="11109"/>
                    <a:pt x="3108" y="11148"/>
                    <a:pt x="3108" y="11208"/>
                  </a:cubicBezTo>
                  <a:lnTo>
                    <a:pt x="3108" y="12158"/>
                  </a:lnTo>
                  <a:close/>
                  <a:moveTo>
                    <a:pt x="3108" y="10851"/>
                  </a:moveTo>
                  <a:lnTo>
                    <a:pt x="3108" y="10851"/>
                  </a:lnTo>
                  <a:cubicBezTo>
                    <a:pt x="3108" y="10891"/>
                    <a:pt x="3050" y="10930"/>
                    <a:pt x="3010" y="10930"/>
                  </a:cubicBezTo>
                  <a:cubicBezTo>
                    <a:pt x="1307" y="10930"/>
                    <a:pt x="1307" y="10930"/>
                    <a:pt x="1307" y="10930"/>
                  </a:cubicBezTo>
                  <a:cubicBezTo>
                    <a:pt x="1248" y="10930"/>
                    <a:pt x="1208" y="10891"/>
                    <a:pt x="1208" y="10851"/>
                  </a:cubicBezTo>
                  <a:cubicBezTo>
                    <a:pt x="1208" y="9900"/>
                    <a:pt x="1208" y="9900"/>
                    <a:pt x="1208" y="9900"/>
                  </a:cubicBezTo>
                  <a:cubicBezTo>
                    <a:pt x="1208" y="9841"/>
                    <a:pt x="1248" y="9802"/>
                    <a:pt x="1307" y="9802"/>
                  </a:cubicBezTo>
                  <a:cubicBezTo>
                    <a:pt x="3010" y="9802"/>
                    <a:pt x="3010" y="9802"/>
                    <a:pt x="3010" y="9802"/>
                  </a:cubicBezTo>
                  <a:cubicBezTo>
                    <a:pt x="3050" y="9802"/>
                    <a:pt x="3108" y="9841"/>
                    <a:pt x="3108" y="9900"/>
                  </a:cubicBezTo>
                  <a:lnTo>
                    <a:pt x="3108" y="10851"/>
                  </a:lnTo>
                  <a:close/>
                  <a:moveTo>
                    <a:pt x="3108" y="9544"/>
                  </a:moveTo>
                  <a:lnTo>
                    <a:pt x="3108" y="9544"/>
                  </a:lnTo>
                  <a:cubicBezTo>
                    <a:pt x="3108" y="9584"/>
                    <a:pt x="3050" y="9624"/>
                    <a:pt x="3010" y="9624"/>
                  </a:cubicBezTo>
                  <a:cubicBezTo>
                    <a:pt x="1307" y="9624"/>
                    <a:pt x="1307" y="9624"/>
                    <a:pt x="1307" y="9624"/>
                  </a:cubicBezTo>
                  <a:cubicBezTo>
                    <a:pt x="1248" y="9624"/>
                    <a:pt x="1208" y="9584"/>
                    <a:pt x="1208" y="9544"/>
                  </a:cubicBezTo>
                  <a:cubicBezTo>
                    <a:pt x="1208" y="8594"/>
                    <a:pt x="1208" y="8594"/>
                    <a:pt x="1208" y="8594"/>
                  </a:cubicBezTo>
                  <a:cubicBezTo>
                    <a:pt x="1208" y="8534"/>
                    <a:pt x="1248" y="8495"/>
                    <a:pt x="1307" y="8495"/>
                  </a:cubicBezTo>
                  <a:cubicBezTo>
                    <a:pt x="3010" y="8495"/>
                    <a:pt x="3010" y="8495"/>
                    <a:pt x="3010" y="8495"/>
                  </a:cubicBezTo>
                  <a:cubicBezTo>
                    <a:pt x="3050" y="8495"/>
                    <a:pt x="3108" y="8534"/>
                    <a:pt x="3108" y="8594"/>
                  </a:cubicBezTo>
                  <a:lnTo>
                    <a:pt x="3108" y="9544"/>
                  </a:lnTo>
                  <a:close/>
                  <a:moveTo>
                    <a:pt x="3108" y="8237"/>
                  </a:moveTo>
                  <a:lnTo>
                    <a:pt x="3108" y="8237"/>
                  </a:lnTo>
                  <a:cubicBezTo>
                    <a:pt x="3108" y="8277"/>
                    <a:pt x="3050" y="8316"/>
                    <a:pt x="3010" y="8316"/>
                  </a:cubicBezTo>
                  <a:cubicBezTo>
                    <a:pt x="1307" y="8316"/>
                    <a:pt x="1307" y="8316"/>
                    <a:pt x="1307" y="8316"/>
                  </a:cubicBezTo>
                  <a:cubicBezTo>
                    <a:pt x="1248" y="8316"/>
                    <a:pt x="1208" y="8277"/>
                    <a:pt x="1208" y="8237"/>
                  </a:cubicBezTo>
                  <a:cubicBezTo>
                    <a:pt x="1208" y="7287"/>
                    <a:pt x="1208" y="7287"/>
                    <a:pt x="1208" y="7287"/>
                  </a:cubicBezTo>
                  <a:cubicBezTo>
                    <a:pt x="1208" y="7228"/>
                    <a:pt x="1248" y="7188"/>
                    <a:pt x="1307" y="7188"/>
                  </a:cubicBezTo>
                  <a:cubicBezTo>
                    <a:pt x="3010" y="7188"/>
                    <a:pt x="3010" y="7188"/>
                    <a:pt x="3010" y="7188"/>
                  </a:cubicBezTo>
                  <a:cubicBezTo>
                    <a:pt x="3050" y="7188"/>
                    <a:pt x="3108" y="7228"/>
                    <a:pt x="3108" y="7287"/>
                  </a:cubicBezTo>
                  <a:lnTo>
                    <a:pt x="3108" y="8237"/>
                  </a:lnTo>
                  <a:close/>
                  <a:moveTo>
                    <a:pt x="3108" y="6911"/>
                  </a:moveTo>
                  <a:lnTo>
                    <a:pt x="3108" y="6911"/>
                  </a:lnTo>
                  <a:cubicBezTo>
                    <a:pt x="3108" y="6970"/>
                    <a:pt x="3050" y="7010"/>
                    <a:pt x="3010" y="7010"/>
                  </a:cubicBezTo>
                  <a:cubicBezTo>
                    <a:pt x="1307" y="7010"/>
                    <a:pt x="1307" y="7010"/>
                    <a:pt x="1307" y="7010"/>
                  </a:cubicBezTo>
                  <a:cubicBezTo>
                    <a:pt x="1248" y="7010"/>
                    <a:pt x="1208" y="6970"/>
                    <a:pt x="1208" y="6911"/>
                  </a:cubicBezTo>
                  <a:cubicBezTo>
                    <a:pt x="1208" y="5961"/>
                    <a:pt x="1208" y="5961"/>
                    <a:pt x="1208" y="5961"/>
                  </a:cubicBezTo>
                  <a:cubicBezTo>
                    <a:pt x="1208" y="5921"/>
                    <a:pt x="1248" y="5881"/>
                    <a:pt x="1307" y="5881"/>
                  </a:cubicBezTo>
                  <a:cubicBezTo>
                    <a:pt x="3010" y="5881"/>
                    <a:pt x="3010" y="5881"/>
                    <a:pt x="3010" y="5881"/>
                  </a:cubicBezTo>
                  <a:cubicBezTo>
                    <a:pt x="3050" y="5881"/>
                    <a:pt x="3108" y="5921"/>
                    <a:pt x="3108" y="5961"/>
                  </a:cubicBezTo>
                  <a:lnTo>
                    <a:pt x="3108" y="6911"/>
                  </a:lnTo>
                  <a:close/>
                  <a:moveTo>
                    <a:pt x="3108" y="5604"/>
                  </a:moveTo>
                  <a:lnTo>
                    <a:pt x="3108" y="5604"/>
                  </a:lnTo>
                  <a:cubicBezTo>
                    <a:pt x="3108" y="5663"/>
                    <a:pt x="3050" y="5703"/>
                    <a:pt x="3010" y="5703"/>
                  </a:cubicBezTo>
                  <a:cubicBezTo>
                    <a:pt x="1307" y="5703"/>
                    <a:pt x="1307" y="5703"/>
                    <a:pt x="1307" y="5703"/>
                  </a:cubicBezTo>
                  <a:cubicBezTo>
                    <a:pt x="1248" y="5703"/>
                    <a:pt x="1208" y="5663"/>
                    <a:pt x="1208" y="5604"/>
                  </a:cubicBezTo>
                  <a:cubicBezTo>
                    <a:pt x="1208" y="4653"/>
                    <a:pt x="1208" y="4653"/>
                    <a:pt x="1208" y="4653"/>
                  </a:cubicBezTo>
                  <a:cubicBezTo>
                    <a:pt x="1208" y="4614"/>
                    <a:pt x="1248" y="4574"/>
                    <a:pt x="1307" y="4574"/>
                  </a:cubicBezTo>
                  <a:cubicBezTo>
                    <a:pt x="3010" y="4574"/>
                    <a:pt x="3010" y="4574"/>
                    <a:pt x="3010" y="4574"/>
                  </a:cubicBezTo>
                  <a:cubicBezTo>
                    <a:pt x="3050" y="4574"/>
                    <a:pt x="3108" y="4614"/>
                    <a:pt x="3108" y="4653"/>
                  </a:cubicBezTo>
                  <a:lnTo>
                    <a:pt x="3108" y="5604"/>
                  </a:lnTo>
                  <a:close/>
                  <a:moveTo>
                    <a:pt x="3108" y="4297"/>
                  </a:moveTo>
                  <a:lnTo>
                    <a:pt x="3108" y="4297"/>
                  </a:lnTo>
                  <a:cubicBezTo>
                    <a:pt x="3108" y="4356"/>
                    <a:pt x="3050" y="4396"/>
                    <a:pt x="3010" y="4396"/>
                  </a:cubicBezTo>
                  <a:cubicBezTo>
                    <a:pt x="1307" y="4396"/>
                    <a:pt x="1307" y="4396"/>
                    <a:pt x="1307" y="4396"/>
                  </a:cubicBezTo>
                  <a:cubicBezTo>
                    <a:pt x="1248" y="4396"/>
                    <a:pt x="1208" y="4356"/>
                    <a:pt x="1208" y="4297"/>
                  </a:cubicBezTo>
                  <a:cubicBezTo>
                    <a:pt x="1208" y="3842"/>
                    <a:pt x="1208" y="3842"/>
                    <a:pt x="1208" y="3842"/>
                  </a:cubicBezTo>
                  <a:cubicBezTo>
                    <a:pt x="1208" y="3346"/>
                    <a:pt x="1208" y="3346"/>
                    <a:pt x="1208" y="3346"/>
                  </a:cubicBezTo>
                  <a:cubicBezTo>
                    <a:pt x="1208" y="3307"/>
                    <a:pt x="1248" y="3267"/>
                    <a:pt x="1307" y="3267"/>
                  </a:cubicBezTo>
                  <a:cubicBezTo>
                    <a:pt x="3010" y="3267"/>
                    <a:pt x="3010" y="3267"/>
                    <a:pt x="3010" y="3267"/>
                  </a:cubicBezTo>
                  <a:cubicBezTo>
                    <a:pt x="3050" y="3267"/>
                    <a:pt x="3108" y="3307"/>
                    <a:pt x="3108" y="3346"/>
                  </a:cubicBezTo>
                  <a:cubicBezTo>
                    <a:pt x="3108" y="3842"/>
                    <a:pt x="3108" y="3842"/>
                    <a:pt x="3108" y="3842"/>
                  </a:cubicBezTo>
                  <a:lnTo>
                    <a:pt x="3108" y="4297"/>
                  </a:lnTo>
                  <a:close/>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4" name="Freeform 2"/>
            <p:cNvSpPr>
              <a:spLocks noChangeArrowheads="1"/>
            </p:cNvSpPr>
            <p:nvPr/>
          </p:nvSpPr>
          <p:spPr bwMode="auto">
            <a:xfrm>
              <a:off x="2657472" y="2298698"/>
              <a:ext cx="2195510" cy="4525960"/>
            </a:xfrm>
            <a:custGeom>
              <a:avLst/>
              <a:gdLst>
                <a:gd name="T0" fmla="*/ 5524 w 6099"/>
                <a:gd name="T1" fmla="*/ 3366 h 12573"/>
                <a:gd name="T2" fmla="*/ 5524 w 6099"/>
                <a:gd name="T3" fmla="*/ 3366 h 12573"/>
                <a:gd name="T4" fmla="*/ 4870 w 6099"/>
                <a:gd name="T5" fmla="*/ 3465 h 12573"/>
                <a:gd name="T6" fmla="*/ 2020 w 6099"/>
                <a:gd name="T7" fmla="*/ 139 h 12573"/>
                <a:gd name="T8" fmla="*/ 1545 w 6099"/>
                <a:gd name="T9" fmla="*/ 99 h 12573"/>
                <a:gd name="T10" fmla="*/ 1525 w 6099"/>
                <a:gd name="T11" fmla="*/ 575 h 12573"/>
                <a:gd name="T12" fmla="*/ 4217 w 6099"/>
                <a:gd name="T13" fmla="*/ 3703 h 12573"/>
                <a:gd name="T14" fmla="*/ 2950 w 6099"/>
                <a:gd name="T15" fmla="*/ 3386 h 12573"/>
                <a:gd name="T16" fmla="*/ 1901 w 6099"/>
                <a:gd name="T17" fmla="*/ 1782 h 12573"/>
                <a:gd name="T18" fmla="*/ 1445 w 6099"/>
                <a:gd name="T19" fmla="*/ 1683 h 12573"/>
                <a:gd name="T20" fmla="*/ 1347 w 6099"/>
                <a:gd name="T21" fmla="*/ 2138 h 12573"/>
                <a:gd name="T22" fmla="*/ 2475 w 6099"/>
                <a:gd name="T23" fmla="*/ 3841 h 12573"/>
                <a:gd name="T24" fmla="*/ 2654 w 6099"/>
                <a:gd name="T25" fmla="*/ 3980 h 12573"/>
                <a:gd name="T26" fmla="*/ 4415 w 6099"/>
                <a:gd name="T27" fmla="*/ 4416 h 12573"/>
                <a:gd name="T28" fmla="*/ 3722 w 6099"/>
                <a:gd name="T29" fmla="*/ 6494 h 12573"/>
                <a:gd name="T30" fmla="*/ 2079 w 6099"/>
                <a:gd name="T31" fmla="*/ 5564 h 12573"/>
                <a:gd name="T32" fmla="*/ 1624 w 6099"/>
                <a:gd name="T33" fmla="*/ 5663 h 12573"/>
                <a:gd name="T34" fmla="*/ 99 w 6099"/>
                <a:gd name="T35" fmla="*/ 7840 h 12573"/>
                <a:gd name="T36" fmla="*/ 178 w 6099"/>
                <a:gd name="T37" fmla="*/ 8335 h 12573"/>
                <a:gd name="T38" fmla="*/ 674 w 6099"/>
                <a:gd name="T39" fmla="*/ 8256 h 12573"/>
                <a:gd name="T40" fmla="*/ 2000 w 6099"/>
                <a:gd name="T41" fmla="*/ 6316 h 12573"/>
                <a:gd name="T42" fmla="*/ 3504 w 6099"/>
                <a:gd name="T43" fmla="*/ 7168 h 12573"/>
                <a:gd name="T44" fmla="*/ 3484 w 6099"/>
                <a:gd name="T45" fmla="*/ 7247 h 12573"/>
                <a:gd name="T46" fmla="*/ 3544 w 6099"/>
                <a:gd name="T47" fmla="*/ 7820 h 12573"/>
                <a:gd name="T48" fmla="*/ 1228 w 6099"/>
                <a:gd name="T49" fmla="*/ 12058 h 12573"/>
                <a:gd name="T50" fmla="*/ 1366 w 6099"/>
                <a:gd name="T51" fmla="*/ 12513 h 12573"/>
                <a:gd name="T52" fmla="*/ 1525 w 6099"/>
                <a:gd name="T53" fmla="*/ 12572 h 12573"/>
                <a:gd name="T54" fmla="*/ 1841 w 6099"/>
                <a:gd name="T55" fmla="*/ 12375 h 12573"/>
                <a:gd name="T56" fmla="*/ 4137 w 6099"/>
                <a:gd name="T57" fmla="*/ 8176 h 12573"/>
                <a:gd name="T58" fmla="*/ 4158 w 6099"/>
                <a:gd name="T59" fmla="*/ 8176 h 12573"/>
                <a:gd name="T60" fmla="*/ 4830 w 6099"/>
                <a:gd name="T61" fmla="*/ 7702 h 12573"/>
                <a:gd name="T62" fmla="*/ 5979 w 6099"/>
                <a:gd name="T63" fmla="*/ 4277 h 12573"/>
                <a:gd name="T64" fmla="*/ 5524 w 6099"/>
                <a:gd name="T65" fmla="*/ 3366 h 12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9" h="12573">
                  <a:moveTo>
                    <a:pt x="5524" y="3366"/>
                  </a:moveTo>
                  <a:lnTo>
                    <a:pt x="5524" y="3366"/>
                  </a:lnTo>
                  <a:cubicBezTo>
                    <a:pt x="5286" y="3287"/>
                    <a:pt x="5048" y="3347"/>
                    <a:pt x="4870" y="3465"/>
                  </a:cubicBezTo>
                  <a:cubicBezTo>
                    <a:pt x="2020" y="139"/>
                    <a:pt x="2020" y="139"/>
                    <a:pt x="2020" y="139"/>
                  </a:cubicBezTo>
                  <a:cubicBezTo>
                    <a:pt x="1901" y="0"/>
                    <a:pt x="1683" y="0"/>
                    <a:pt x="1545" y="99"/>
                  </a:cubicBezTo>
                  <a:cubicBezTo>
                    <a:pt x="1426" y="218"/>
                    <a:pt x="1406" y="436"/>
                    <a:pt x="1525" y="575"/>
                  </a:cubicBezTo>
                  <a:cubicBezTo>
                    <a:pt x="4217" y="3703"/>
                    <a:pt x="4217" y="3703"/>
                    <a:pt x="4217" y="3703"/>
                  </a:cubicBezTo>
                  <a:cubicBezTo>
                    <a:pt x="2950" y="3386"/>
                    <a:pt x="2950" y="3386"/>
                    <a:pt x="2950" y="3386"/>
                  </a:cubicBezTo>
                  <a:cubicBezTo>
                    <a:pt x="1901" y="1782"/>
                    <a:pt x="1901" y="1782"/>
                    <a:pt x="1901" y="1782"/>
                  </a:cubicBezTo>
                  <a:cubicBezTo>
                    <a:pt x="1802" y="1624"/>
                    <a:pt x="1604" y="1584"/>
                    <a:pt x="1445" y="1683"/>
                  </a:cubicBezTo>
                  <a:cubicBezTo>
                    <a:pt x="1287" y="1782"/>
                    <a:pt x="1248" y="1980"/>
                    <a:pt x="1347" y="2138"/>
                  </a:cubicBezTo>
                  <a:cubicBezTo>
                    <a:pt x="2475" y="3841"/>
                    <a:pt x="2475" y="3841"/>
                    <a:pt x="2475" y="3841"/>
                  </a:cubicBezTo>
                  <a:cubicBezTo>
                    <a:pt x="2515" y="3921"/>
                    <a:pt x="2575" y="3960"/>
                    <a:pt x="2654" y="3980"/>
                  </a:cubicBezTo>
                  <a:cubicBezTo>
                    <a:pt x="4415" y="4416"/>
                    <a:pt x="4415" y="4416"/>
                    <a:pt x="4415" y="4416"/>
                  </a:cubicBezTo>
                  <a:cubicBezTo>
                    <a:pt x="3722" y="6494"/>
                    <a:pt x="3722" y="6494"/>
                    <a:pt x="3722" y="6494"/>
                  </a:cubicBezTo>
                  <a:cubicBezTo>
                    <a:pt x="2079" y="5564"/>
                    <a:pt x="2079" y="5564"/>
                    <a:pt x="2079" y="5564"/>
                  </a:cubicBezTo>
                  <a:cubicBezTo>
                    <a:pt x="1921" y="5465"/>
                    <a:pt x="1723" y="5524"/>
                    <a:pt x="1624" y="5663"/>
                  </a:cubicBezTo>
                  <a:cubicBezTo>
                    <a:pt x="99" y="7840"/>
                    <a:pt x="99" y="7840"/>
                    <a:pt x="99" y="7840"/>
                  </a:cubicBezTo>
                  <a:cubicBezTo>
                    <a:pt x="0" y="7998"/>
                    <a:pt x="20" y="8216"/>
                    <a:pt x="178" y="8335"/>
                  </a:cubicBezTo>
                  <a:cubicBezTo>
                    <a:pt x="337" y="8434"/>
                    <a:pt x="555" y="8415"/>
                    <a:pt x="674" y="8256"/>
                  </a:cubicBezTo>
                  <a:cubicBezTo>
                    <a:pt x="2000" y="6316"/>
                    <a:pt x="2000" y="6316"/>
                    <a:pt x="2000" y="6316"/>
                  </a:cubicBezTo>
                  <a:cubicBezTo>
                    <a:pt x="3504" y="7168"/>
                    <a:pt x="3504" y="7168"/>
                    <a:pt x="3504" y="7168"/>
                  </a:cubicBezTo>
                  <a:cubicBezTo>
                    <a:pt x="3484" y="7247"/>
                    <a:pt x="3484" y="7247"/>
                    <a:pt x="3484" y="7247"/>
                  </a:cubicBezTo>
                  <a:cubicBezTo>
                    <a:pt x="3406" y="7445"/>
                    <a:pt x="3445" y="7662"/>
                    <a:pt x="3544" y="7820"/>
                  </a:cubicBezTo>
                  <a:cubicBezTo>
                    <a:pt x="1228" y="12058"/>
                    <a:pt x="1228" y="12058"/>
                    <a:pt x="1228" y="12058"/>
                  </a:cubicBezTo>
                  <a:cubicBezTo>
                    <a:pt x="1129" y="12216"/>
                    <a:pt x="1188" y="12434"/>
                    <a:pt x="1366" y="12513"/>
                  </a:cubicBezTo>
                  <a:cubicBezTo>
                    <a:pt x="1426" y="12553"/>
                    <a:pt x="1485" y="12572"/>
                    <a:pt x="1525" y="12572"/>
                  </a:cubicBezTo>
                  <a:cubicBezTo>
                    <a:pt x="1663" y="12572"/>
                    <a:pt x="1783" y="12493"/>
                    <a:pt x="1841" y="12375"/>
                  </a:cubicBezTo>
                  <a:cubicBezTo>
                    <a:pt x="4137" y="8176"/>
                    <a:pt x="4137" y="8176"/>
                    <a:pt x="4137" y="8176"/>
                  </a:cubicBezTo>
                  <a:cubicBezTo>
                    <a:pt x="4137" y="8176"/>
                    <a:pt x="4137" y="8176"/>
                    <a:pt x="4158" y="8176"/>
                  </a:cubicBezTo>
                  <a:cubicBezTo>
                    <a:pt x="4454" y="8176"/>
                    <a:pt x="4732" y="7998"/>
                    <a:pt x="4830" y="7702"/>
                  </a:cubicBezTo>
                  <a:cubicBezTo>
                    <a:pt x="5979" y="4277"/>
                    <a:pt x="5979" y="4277"/>
                    <a:pt x="5979" y="4277"/>
                  </a:cubicBezTo>
                  <a:cubicBezTo>
                    <a:pt x="6098" y="3901"/>
                    <a:pt x="5900" y="3485"/>
                    <a:pt x="5524" y="3366"/>
                  </a:cubicBezTo>
                </a:path>
              </a:pathLst>
            </a:custGeom>
            <a:solidFill>
              <a:schemeClr val="bg1">
                <a:lumMod val="50000"/>
              </a:schemeClr>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5" name="Freeform 3"/>
            <p:cNvSpPr>
              <a:spLocks noChangeArrowheads="1"/>
            </p:cNvSpPr>
            <p:nvPr/>
          </p:nvSpPr>
          <p:spPr bwMode="auto">
            <a:xfrm>
              <a:off x="3989383" y="2441573"/>
              <a:ext cx="1562099" cy="1633536"/>
            </a:xfrm>
            <a:custGeom>
              <a:avLst/>
              <a:gdLst>
                <a:gd name="T0" fmla="*/ 1366 w 4337"/>
                <a:gd name="T1" fmla="*/ 792 h 4536"/>
                <a:gd name="T2" fmla="*/ 1366 w 4337"/>
                <a:gd name="T3" fmla="*/ 792 h 4536"/>
                <a:gd name="T4" fmla="*/ 1386 w 4337"/>
                <a:gd name="T5" fmla="*/ 792 h 4536"/>
                <a:gd name="T6" fmla="*/ 1465 w 4337"/>
                <a:gd name="T7" fmla="*/ 673 h 4536"/>
                <a:gd name="T8" fmla="*/ 3564 w 4337"/>
                <a:gd name="T9" fmla="*/ 554 h 4536"/>
                <a:gd name="T10" fmla="*/ 3802 w 4337"/>
                <a:gd name="T11" fmla="*/ 2752 h 4536"/>
                <a:gd name="T12" fmla="*/ 0 w 4337"/>
                <a:gd name="T13" fmla="*/ 2356 h 4536"/>
                <a:gd name="T14" fmla="*/ 614 w 4337"/>
                <a:gd name="T15" fmla="*/ 1643 h 4536"/>
                <a:gd name="T16" fmla="*/ 178 w 4337"/>
                <a:gd name="T17" fmla="*/ 1267 h 4536"/>
                <a:gd name="T18" fmla="*/ 1366 w 4337"/>
                <a:gd name="T19" fmla="*/ 792 h 4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7" h="4536">
                  <a:moveTo>
                    <a:pt x="1366" y="792"/>
                  </a:moveTo>
                  <a:lnTo>
                    <a:pt x="1366" y="792"/>
                  </a:lnTo>
                  <a:cubicBezTo>
                    <a:pt x="1386" y="792"/>
                    <a:pt x="1386" y="792"/>
                    <a:pt x="1386" y="792"/>
                  </a:cubicBezTo>
                  <a:cubicBezTo>
                    <a:pt x="1406" y="753"/>
                    <a:pt x="1445" y="713"/>
                    <a:pt x="1465" y="673"/>
                  </a:cubicBezTo>
                  <a:cubicBezTo>
                    <a:pt x="2019" y="59"/>
                    <a:pt x="2950" y="0"/>
                    <a:pt x="3564" y="554"/>
                  </a:cubicBezTo>
                  <a:cubicBezTo>
                    <a:pt x="4316" y="1247"/>
                    <a:pt x="4336" y="2138"/>
                    <a:pt x="3802" y="2752"/>
                  </a:cubicBezTo>
                  <a:cubicBezTo>
                    <a:pt x="2218" y="4535"/>
                    <a:pt x="0" y="2356"/>
                    <a:pt x="0" y="2356"/>
                  </a:cubicBezTo>
                  <a:cubicBezTo>
                    <a:pt x="614" y="1643"/>
                    <a:pt x="614" y="1643"/>
                    <a:pt x="614" y="1643"/>
                  </a:cubicBezTo>
                  <a:cubicBezTo>
                    <a:pt x="178" y="1267"/>
                    <a:pt x="178" y="1267"/>
                    <a:pt x="178" y="1267"/>
                  </a:cubicBezTo>
                  <a:lnTo>
                    <a:pt x="1366" y="792"/>
                  </a:lnTo>
                </a:path>
              </a:pathLst>
            </a:custGeom>
            <a:solidFill>
              <a:srgbClr val="F7C586"/>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6" name="Freeform 4"/>
            <p:cNvSpPr>
              <a:spLocks noChangeArrowheads="1"/>
            </p:cNvSpPr>
            <p:nvPr/>
          </p:nvSpPr>
          <p:spPr bwMode="auto">
            <a:xfrm>
              <a:off x="4702169" y="2227261"/>
              <a:ext cx="1012824" cy="1554161"/>
            </a:xfrm>
            <a:custGeom>
              <a:avLst/>
              <a:gdLst>
                <a:gd name="T0" fmla="*/ 376 w 2812"/>
                <a:gd name="T1" fmla="*/ 2317 h 4317"/>
                <a:gd name="T2" fmla="*/ 376 w 2812"/>
                <a:gd name="T3" fmla="*/ 2317 h 4317"/>
                <a:gd name="T4" fmla="*/ 693 w 2812"/>
                <a:gd name="T5" fmla="*/ 1227 h 4317"/>
                <a:gd name="T6" fmla="*/ 336 w 2812"/>
                <a:gd name="T7" fmla="*/ 0 h 4317"/>
                <a:gd name="T8" fmla="*/ 1010 w 2812"/>
                <a:gd name="T9" fmla="*/ 594 h 4317"/>
                <a:gd name="T10" fmla="*/ 2277 w 2812"/>
                <a:gd name="T11" fmla="*/ 3049 h 4317"/>
                <a:gd name="T12" fmla="*/ 475 w 2812"/>
                <a:gd name="T13" fmla="*/ 4316 h 4317"/>
                <a:gd name="T14" fmla="*/ 673 w 2812"/>
                <a:gd name="T15" fmla="*/ 3188 h 4317"/>
                <a:gd name="T16" fmla="*/ 990 w 2812"/>
                <a:gd name="T17" fmla="*/ 2515 h 4317"/>
                <a:gd name="T18" fmla="*/ 376 w 2812"/>
                <a:gd name="T19" fmla="*/ 2812 h 4317"/>
                <a:gd name="T20" fmla="*/ 20 w 2812"/>
                <a:gd name="T21" fmla="*/ 2574 h 4317"/>
                <a:gd name="T22" fmla="*/ 376 w 2812"/>
                <a:gd name="T23" fmla="*/ 2317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2" h="4317">
                  <a:moveTo>
                    <a:pt x="376" y="2317"/>
                  </a:moveTo>
                  <a:lnTo>
                    <a:pt x="376" y="2317"/>
                  </a:lnTo>
                  <a:cubicBezTo>
                    <a:pt x="376" y="2317"/>
                    <a:pt x="1208" y="1703"/>
                    <a:pt x="693" y="1227"/>
                  </a:cubicBezTo>
                  <a:cubicBezTo>
                    <a:pt x="158" y="773"/>
                    <a:pt x="0" y="534"/>
                    <a:pt x="336" y="0"/>
                  </a:cubicBezTo>
                  <a:cubicBezTo>
                    <a:pt x="336" y="0"/>
                    <a:pt x="456" y="277"/>
                    <a:pt x="1010" y="594"/>
                  </a:cubicBezTo>
                  <a:cubicBezTo>
                    <a:pt x="1564" y="891"/>
                    <a:pt x="2811" y="1703"/>
                    <a:pt x="2277" y="3049"/>
                  </a:cubicBezTo>
                  <a:cubicBezTo>
                    <a:pt x="2277" y="3049"/>
                    <a:pt x="1921" y="3960"/>
                    <a:pt x="475" y="4316"/>
                  </a:cubicBezTo>
                  <a:cubicBezTo>
                    <a:pt x="475" y="4316"/>
                    <a:pt x="119" y="3485"/>
                    <a:pt x="673" y="3188"/>
                  </a:cubicBezTo>
                  <a:cubicBezTo>
                    <a:pt x="1129" y="2931"/>
                    <a:pt x="1227" y="2594"/>
                    <a:pt x="990" y="2515"/>
                  </a:cubicBezTo>
                  <a:cubicBezTo>
                    <a:pt x="713" y="2416"/>
                    <a:pt x="376" y="2812"/>
                    <a:pt x="376" y="2812"/>
                  </a:cubicBezTo>
                  <a:cubicBezTo>
                    <a:pt x="20" y="2574"/>
                    <a:pt x="20" y="2574"/>
                    <a:pt x="20" y="2574"/>
                  </a:cubicBezTo>
                  <a:lnTo>
                    <a:pt x="376" y="2317"/>
                  </a:ln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7" name="Freeform 5"/>
            <p:cNvSpPr>
              <a:spLocks noChangeArrowheads="1"/>
            </p:cNvSpPr>
            <p:nvPr/>
          </p:nvSpPr>
          <p:spPr bwMode="auto">
            <a:xfrm>
              <a:off x="4495794" y="2847973"/>
              <a:ext cx="100013" cy="100013"/>
            </a:xfrm>
            <a:custGeom>
              <a:avLst/>
              <a:gdLst>
                <a:gd name="T0" fmla="*/ 79 w 278"/>
                <a:gd name="T1" fmla="*/ 20 h 278"/>
                <a:gd name="T2" fmla="*/ 79 w 278"/>
                <a:gd name="T3" fmla="*/ 20 h 278"/>
                <a:gd name="T4" fmla="*/ 20 w 278"/>
                <a:gd name="T5" fmla="*/ 198 h 278"/>
                <a:gd name="T6" fmla="*/ 198 w 278"/>
                <a:gd name="T7" fmla="*/ 238 h 278"/>
                <a:gd name="T8" fmla="*/ 238 w 278"/>
                <a:gd name="T9" fmla="*/ 79 h 278"/>
                <a:gd name="T10" fmla="*/ 79 w 278"/>
                <a:gd name="T11" fmla="*/ 20 h 278"/>
              </a:gdLst>
              <a:ahLst/>
              <a:cxnLst>
                <a:cxn ang="0">
                  <a:pos x="T0" y="T1"/>
                </a:cxn>
                <a:cxn ang="0">
                  <a:pos x="T2" y="T3"/>
                </a:cxn>
                <a:cxn ang="0">
                  <a:pos x="T4" y="T5"/>
                </a:cxn>
                <a:cxn ang="0">
                  <a:pos x="T6" y="T7"/>
                </a:cxn>
                <a:cxn ang="0">
                  <a:pos x="T8" y="T9"/>
                </a:cxn>
                <a:cxn ang="0">
                  <a:pos x="T10" y="T11"/>
                </a:cxn>
              </a:cxnLst>
              <a:rect l="0" t="0" r="r" b="b"/>
              <a:pathLst>
                <a:path w="278" h="278">
                  <a:moveTo>
                    <a:pt x="79" y="20"/>
                  </a:moveTo>
                  <a:lnTo>
                    <a:pt x="79" y="20"/>
                  </a:lnTo>
                  <a:cubicBezTo>
                    <a:pt x="20" y="59"/>
                    <a:pt x="0" y="138"/>
                    <a:pt x="20" y="198"/>
                  </a:cubicBezTo>
                  <a:cubicBezTo>
                    <a:pt x="59" y="257"/>
                    <a:pt x="138" y="277"/>
                    <a:pt x="198" y="238"/>
                  </a:cubicBezTo>
                  <a:cubicBezTo>
                    <a:pt x="257" y="217"/>
                    <a:pt x="277" y="138"/>
                    <a:pt x="238" y="79"/>
                  </a:cubicBezTo>
                  <a:cubicBezTo>
                    <a:pt x="198" y="20"/>
                    <a:pt x="138" y="0"/>
                    <a:pt x="7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8" name="Freeform 6"/>
            <p:cNvSpPr>
              <a:spLocks noChangeArrowheads="1"/>
            </p:cNvSpPr>
            <p:nvPr/>
          </p:nvSpPr>
          <p:spPr bwMode="auto">
            <a:xfrm>
              <a:off x="4530720" y="2747963"/>
              <a:ext cx="163513" cy="165100"/>
            </a:xfrm>
            <a:custGeom>
              <a:avLst/>
              <a:gdLst>
                <a:gd name="T0" fmla="*/ 39 w 456"/>
                <a:gd name="T1" fmla="*/ 20 h 457"/>
                <a:gd name="T2" fmla="*/ 39 w 456"/>
                <a:gd name="T3" fmla="*/ 20 h 457"/>
                <a:gd name="T4" fmla="*/ 19 w 456"/>
                <a:gd name="T5" fmla="*/ 99 h 457"/>
                <a:gd name="T6" fmla="*/ 336 w 456"/>
                <a:gd name="T7" fmla="*/ 436 h 457"/>
                <a:gd name="T8" fmla="*/ 415 w 456"/>
                <a:gd name="T9" fmla="*/ 436 h 457"/>
                <a:gd name="T10" fmla="*/ 415 w 456"/>
                <a:gd name="T11" fmla="*/ 436 h 457"/>
                <a:gd name="T12" fmla="*/ 435 w 456"/>
                <a:gd name="T13" fmla="*/ 357 h 457"/>
                <a:gd name="T14" fmla="*/ 118 w 456"/>
                <a:gd name="T15" fmla="*/ 20 h 457"/>
                <a:gd name="T16" fmla="*/ 39 w 456"/>
                <a:gd name="T17" fmla="*/ 2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6" h="457">
                  <a:moveTo>
                    <a:pt x="39" y="20"/>
                  </a:moveTo>
                  <a:lnTo>
                    <a:pt x="39" y="20"/>
                  </a:lnTo>
                  <a:cubicBezTo>
                    <a:pt x="0" y="40"/>
                    <a:pt x="0" y="80"/>
                    <a:pt x="19" y="99"/>
                  </a:cubicBezTo>
                  <a:cubicBezTo>
                    <a:pt x="336" y="436"/>
                    <a:pt x="336" y="436"/>
                    <a:pt x="336" y="436"/>
                  </a:cubicBezTo>
                  <a:cubicBezTo>
                    <a:pt x="376" y="456"/>
                    <a:pt x="396" y="456"/>
                    <a:pt x="415" y="436"/>
                  </a:cubicBezTo>
                  <a:lnTo>
                    <a:pt x="415" y="436"/>
                  </a:lnTo>
                  <a:cubicBezTo>
                    <a:pt x="455" y="396"/>
                    <a:pt x="455" y="377"/>
                    <a:pt x="435" y="357"/>
                  </a:cubicBezTo>
                  <a:cubicBezTo>
                    <a:pt x="118" y="20"/>
                    <a:pt x="118" y="20"/>
                    <a:pt x="118" y="20"/>
                  </a:cubicBezTo>
                  <a:cubicBezTo>
                    <a:pt x="79" y="0"/>
                    <a:pt x="59" y="0"/>
                    <a:pt x="3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9" name="Freeform 7"/>
            <p:cNvSpPr>
              <a:spLocks noChangeArrowheads="1"/>
            </p:cNvSpPr>
            <p:nvPr/>
          </p:nvSpPr>
          <p:spPr bwMode="auto">
            <a:xfrm>
              <a:off x="4146550" y="3068638"/>
              <a:ext cx="220663" cy="136525"/>
            </a:xfrm>
            <a:custGeom>
              <a:avLst/>
              <a:gdLst>
                <a:gd name="T0" fmla="*/ 614 w 615"/>
                <a:gd name="T1" fmla="*/ 317 h 378"/>
                <a:gd name="T2" fmla="*/ 614 w 615"/>
                <a:gd name="T3" fmla="*/ 317 h 378"/>
                <a:gd name="T4" fmla="*/ 555 w 615"/>
                <a:gd name="T5" fmla="*/ 258 h 378"/>
                <a:gd name="T6" fmla="*/ 100 w 615"/>
                <a:gd name="T7" fmla="*/ 0 h 378"/>
                <a:gd name="T8" fmla="*/ 0 w 615"/>
                <a:gd name="T9" fmla="*/ 100 h 378"/>
                <a:gd name="T10" fmla="*/ 40 w 615"/>
                <a:gd name="T11" fmla="*/ 139 h 378"/>
                <a:gd name="T12" fmla="*/ 535 w 615"/>
                <a:gd name="T13" fmla="*/ 377 h 378"/>
                <a:gd name="T14" fmla="*/ 614 w 615"/>
                <a:gd name="T15" fmla="*/ 317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5" h="378">
                  <a:moveTo>
                    <a:pt x="614" y="317"/>
                  </a:moveTo>
                  <a:lnTo>
                    <a:pt x="614" y="317"/>
                  </a:lnTo>
                  <a:cubicBezTo>
                    <a:pt x="614" y="297"/>
                    <a:pt x="595" y="258"/>
                    <a:pt x="555" y="258"/>
                  </a:cubicBezTo>
                  <a:cubicBezTo>
                    <a:pt x="317" y="199"/>
                    <a:pt x="159" y="60"/>
                    <a:pt x="100" y="0"/>
                  </a:cubicBezTo>
                  <a:cubicBezTo>
                    <a:pt x="0" y="100"/>
                    <a:pt x="0" y="100"/>
                    <a:pt x="0" y="100"/>
                  </a:cubicBezTo>
                  <a:cubicBezTo>
                    <a:pt x="21" y="119"/>
                    <a:pt x="40" y="119"/>
                    <a:pt x="40" y="139"/>
                  </a:cubicBezTo>
                  <a:cubicBezTo>
                    <a:pt x="139" y="218"/>
                    <a:pt x="297" y="337"/>
                    <a:pt x="535" y="377"/>
                  </a:cubicBezTo>
                  <a:cubicBezTo>
                    <a:pt x="575" y="377"/>
                    <a:pt x="614" y="357"/>
                    <a:pt x="614" y="317"/>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grpSp>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b="1" dirty="0">
                <a:solidFill>
                  <a:srgbClr val="784B23"/>
                </a:solidFill>
                <a:latin typeface="微软雅黑" panose="020B0503020204020204" pitchFamily="34" charset="-122"/>
                <a:ea typeface="微软雅黑" panose="020B0503020204020204" pitchFamily="34" charset="-122"/>
              </a:rPr>
              <a:t>range</a:t>
            </a:r>
            <a:endParaRPr lang="zh-CN" altLang="en-US" sz="2400" b="1" dirty="0">
              <a:solidFill>
                <a:srgbClr val="784B23"/>
              </a:solidFill>
              <a:latin typeface="微软雅黑" panose="020B0503020204020204" pitchFamily="34" charset="-122"/>
              <a:ea typeface="微软雅黑" panose="020B0503020204020204" pitchFamily="34" charset="-122"/>
            </a:endParaRPr>
          </a:p>
        </p:txBody>
      </p:sp>
      <p:sp>
        <p:nvSpPr>
          <p:cNvPr id="30" name="Title 20"/>
          <p:cNvSpPr txBox="1"/>
          <p:nvPr/>
        </p:nvSpPr>
        <p:spPr>
          <a:xfrm>
            <a:off x="4505615" y="1574713"/>
            <a:ext cx="867455" cy="238527"/>
          </a:xfrm>
          <a:prstGeom prst="rect">
            <a:avLst/>
          </a:prstGeom>
        </p:spPr>
        <p:txBody>
          <a:bodyPr vert="horz" lIns="45720" tIns="22860" rIns="45720" bIns="2286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ts val="1500"/>
              </a:lnSpc>
            </a:pPr>
            <a:r>
              <a:rPr lang="en-US" sz="1400" b="1" dirty="0">
                <a:solidFill>
                  <a:schemeClr val="bg1">
                    <a:lumMod val="50000"/>
                  </a:schemeClr>
                </a:solidFill>
                <a:latin typeface="Lato Regular"/>
                <a:ea typeface="微软雅黑" panose="020B0503020204020204" pitchFamily="34" charset="-122"/>
                <a:cs typeface="Lato Regular"/>
              </a:rPr>
              <a:t>01 </a:t>
            </a:r>
            <a:endParaRPr lang="en-US" sz="1400" b="1" dirty="0">
              <a:solidFill>
                <a:schemeClr val="bg1">
                  <a:lumMod val="50000"/>
                </a:schemeClr>
              </a:solidFill>
              <a:latin typeface="Lato Regular"/>
              <a:ea typeface="微软雅黑" panose="020B0503020204020204" pitchFamily="34" charset="-122"/>
              <a:cs typeface="Lato Regular"/>
            </a:endParaRPr>
          </a:p>
        </p:txBody>
      </p:sp>
      <p:sp>
        <p:nvSpPr>
          <p:cNvPr id="32" name="矩形 31"/>
          <p:cNvSpPr/>
          <p:nvPr/>
        </p:nvSpPr>
        <p:spPr>
          <a:xfrm>
            <a:off x="5570054" y="1528227"/>
            <a:ext cx="4060329" cy="861774"/>
          </a:xfrm>
          <a:prstGeom prst="rect">
            <a:avLst/>
          </a:prstGeom>
        </p:spPr>
        <p:txBody>
          <a:bodyPr wrap="square">
            <a:spAutoFit/>
          </a:bodyPr>
          <a:lstStyle/>
          <a:p>
            <a:pPr fontAlgn="base">
              <a:lnSpc>
                <a:spcPts val="1500"/>
              </a:lnSpc>
              <a:spcBef>
                <a:spcPct val="0"/>
              </a:spcBef>
              <a:spcAft>
                <a:spcPct val="0"/>
              </a:spcAft>
            </a:pP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range的用法：</a:t>
            </a:r>
            <a:endParaRPr lang="en-US" altLang="en-US"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endParaRPr lang="en-US" altLang="en-US"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en-US" sz="1400"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for</a:t>
            </a: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en-US" sz="1400" b="1" dirty="0" err="1">
                <a:latin typeface="微软雅黑" panose="020B0503020204020204" pitchFamily="34" charset="-122"/>
                <a:ea typeface="微软雅黑" panose="020B0503020204020204" pitchFamily="34" charset="-122"/>
                <a:sym typeface="方正姚体" panose="02010601030101010101" pitchFamily="2" charset="-122"/>
              </a:rPr>
              <a:t>i</a:t>
            </a: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en-US" sz="1400"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in</a:t>
            </a: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en-US" sz="1400"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range</a:t>
            </a: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(21):</a:t>
            </a:r>
            <a:endParaRPr lang="en-US" altLang="en-US"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en-US" sz="1400"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print</a:t>
            </a: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a:t>
            </a:r>
            <a:r>
              <a:rPr lang="en-US" altLang="en-US" sz="1400" b="1" dirty="0" err="1">
                <a:latin typeface="微软雅黑" panose="020B0503020204020204" pitchFamily="34" charset="-122"/>
                <a:ea typeface="微软雅黑" panose="020B0503020204020204" pitchFamily="34" charset="-122"/>
                <a:sym typeface="方正姚体" panose="02010601030101010101" pitchFamily="2" charset="-122"/>
              </a:rPr>
              <a:t>i</a:t>
            </a: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a:t>
            </a:r>
            <a:endParaRPr lang="en-US" altLang="en-US" sz="1400" b="1" dirty="0">
              <a:latin typeface="微软雅黑" panose="020B0503020204020204" pitchFamily="34" charset="-122"/>
              <a:ea typeface="微软雅黑" panose="020B0503020204020204" pitchFamily="34" charset="-122"/>
              <a:sym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17"/>
          <p:cNvGrpSpPr/>
          <p:nvPr/>
        </p:nvGrpSpPr>
        <p:grpSpPr>
          <a:xfrm>
            <a:off x="184501" y="745534"/>
            <a:ext cx="2708749" cy="7199227"/>
            <a:chOff x="2200272" y="360363"/>
            <a:chExt cx="3514721" cy="9337667"/>
          </a:xfrm>
        </p:grpSpPr>
        <p:sp>
          <p:nvSpPr>
            <p:cNvPr id="23" name="Freeform 1"/>
            <p:cNvSpPr>
              <a:spLocks noChangeArrowheads="1"/>
            </p:cNvSpPr>
            <p:nvPr/>
          </p:nvSpPr>
          <p:spPr bwMode="auto">
            <a:xfrm>
              <a:off x="2200272" y="360363"/>
              <a:ext cx="1554161" cy="9337667"/>
            </a:xfrm>
            <a:custGeom>
              <a:avLst/>
              <a:gdLst>
                <a:gd name="T0" fmla="*/ 3267 w 4318"/>
                <a:gd name="T1" fmla="*/ 25661 h 25939"/>
                <a:gd name="T2" fmla="*/ 3188 w 4318"/>
                <a:gd name="T3" fmla="*/ 0 h 25939"/>
                <a:gd name="T4" fmla="*/ 3010 w 4318"/>
                <a:gd name="T5" fmla="*/ 1763 h 25939"/>
                <a:gd name="T6" fmla="*/ 1208 w 4318"/>
                <a:gd name="T7" fmla="*/ 99 h 25939"/>
                <a:gd name="T8" fmla="*/ 1030 w 4318"/>
                <a:gd name="T9" fmla="*/ 3842 h 25939"/>
                <a:gd name="T10" fmla="*/ 0 w 4318"/>
                <a:gd name="T11" fmla="*/ 25859 h 25939"/>
                <a:gd name="T12" fmla="*/ 1208 w 4318"/>
                <a:gd name="T13" fmla="*/ 24295 h 25939"/>
                <a:gd name="T14" fmla="*/ 3108 w 4318"/>
                <a:gd name="T15" fmla="*/ 25859 h 25939"/>
                <a:gd name="T16" fmla="*/ 4217 w 4318"/>
                <a:gd name="T17" fmla="*/ 25760 h 25939"/>
                <a:gd name="T18" fmla="*/ 3108 w 4318"/>
                <a:gd name="T19" fmla="*/ 2040 h 25939"/>
                <a:gd name="T20" fmla="*/ 1208 w 4318"/>
                <a:gd name="T21" fmla="*/ 2990 h 25939"/>
                <a:gd name="T22" fmla="*/ 3108 w 4318"/>
                <a:gd name="T23" fmla="*/ 23939 h 25939"/>
                <a:gd name="T24" fmla="*/ 1208 w 4318"/>
                <a:gd name="T25" fmla="*/ 22988 h 25939"/>
                <a:gd name="T26" fmla="*/ 3108 w 4318"/>
                <a:gd name="T27" fmla="*/ 23939 h 25939"/>
                <a:gd name="T28" fmla="*/ 1307 w 4318"/>
                <a:gd name="T29" fmla="*/ 22730 h 25939"/>
                <a:gd name="T30" fmla="*/ 3010 w 4318"/>
                <a:gd name="T31" fmla="*/ 21602 h 25939"/>
                <a:gd name="T32" fmla="*/ 3108 w 4318"/>
                <a:gd name="T33" fmla="*/ 21325 h 25939"/>
                <a:gd name="T34" fmla="*/ 1208 w 4318"/>
                <a:gd name="T35" fmla="*/ 20374 h 25939"/>
                <a:gd name="T36" fmla="*/ 3108 w 4318"/>
                <a:gd name="T37" fmla="*/ 21325 h 25939"/>
                <a:gd name="T38" fmla="*/ 1307 w 4318"/>
                <a:gd name="T39" fmla="*/ 20097 h 25939"/>
                <a:gd name="T40" fmla="*/ 3010 w 4318"/>
                <a:gd name="T41" fmla="*/ 18968 h 25939"/>
                <a:gd name="T42" fmla="*/ 3108 w 4318"/>
                <a:gd name="T43" fmla="*/ 18711 h 25939"/>
                <a:gd name="T44" fmla="*/ 1208 w 4318"/>
                <a:gd name="T45" fmla="*/ 17761 h 25939"/>
                <a:gd name="T46" fmla="*/ 3108 w 4318"/>
                <a:gd name="T47" fmla="*/ 18711 h 25939"/>
                <a:gd name="T48" fmla="*/ 1307 w 4318"/>
                <a:gd name="T49" fmla="*/ 17483 h 25939"/>
                <a:gd name="T50" fmla="*/ 3010 w 4318"/>
                <a:gd name="T51" fmla="*/ 16355 h 25939"/>
                <a:gd name="T52" fmla="*/ 3108 w 4318"/>
                <a:gd name="T53" fmla="*/ 16077 h 25939"/>
                <a:gd name="T54" fmla="*/ 1208 w 4318"/>
                <a:gd name="T55" fmla="*/ 15127 h 25939"/>
                <a:gd name="T56" fmla="*/ 3108 w 4318"/>
                <a:gd name="T57" fmla="*/ 16077 h 25939"/>
                <a:gd name="T58" fmla="*/ 1307 w 4318"/>
                <a:gd name="T59" fmla="*/ 14870 h 25939"/>
                <a:gd name="T60" fmla="*/ 3010 w 4318"/>
                <a:gd name="T61" fmla="*/ 13741 h 25939"/>
                <a:gd name="T62" fmla="*/ 3108 w 4318"/>
                <a:gd name="T63" fmla="*/ 13464 h 25939"/>
                <a:gd name="T64" fmla="*/ 1208 w 4318"/>
                <a:gd name="T65" fmla="*/ 12514 h 25939"/>
                <a:gd name="T66" fmla="*/ 3108 w 4318"/>
                <a:gd name="T67" fmla="*/ 13464 h 25939"/>
                <a:gd name="T68" fmla="*/ 1307 w 4318"/>
                <a:gd name="T69" fmla="*/ 12257 h 25939"/>
                <a:gd name="T70" fmla="*/ 3010 w 4318"/>
                <a:gd name="T71" fmla="*/ 11109 h 25939"/>
                <a:gd name="T72" fmla="*/ 3108 w 4318"/>
                <a:gd name="T73" fmla="*/ 10851 h 25939"/>
                <a:gd name="T74" fmla="*/ 1208 w 4318"/>
                <a:gd name="T75" fmla="*/ 9900 h 25939"/>
                <a:gd name="T76" fmla="*/ 3108 w 4318"/>
                <a:gd name="T77" fmla="*/ 10851 h 25939"/>
                <a:gd name="T78" fmla="*/ 1307 w 4318"/>
                <a:gd name="T79" fmla="*/ 9624 h 25939"/>
                <a:gd name="T80" fmla="*/ 3010 w 4318"/>
                <a:gd name="T81" fmla="*/ 8495 h 25939"/>
                <a:gd name="T82" fmla="*/ 3108 w 4318"/>
                <a:gd name="T83" fmla="*/ 8237 h 25939"/>
                <a:gd name="T84" fmla="*/ 1208 w 4318"/>
                <a:gd name="T85" fmla="*/ 7287 h 25939"/>
                <a:gd name="T86" fmla="*/ 3108 w 4318"/>
                <a:gd name="T87" fmla="*/ 8237 h 25939"/>
                <a:gd name="T88" fmla="*/ 1307 w 4318"/>
                <a:gd name="T89" fmla="*/ 7010 h 25939"/>
                <a:gd name="T90" fmla="*/ 3010 w 4318"/>
                <a:gd name="T91" fmla="*/ 5881 h 25939"/>
                <a:gd name="T92" fmla="*/ 3108 w 4318"/>
                <a:gd name="T93" fmla="*/ 5604 h 25939"/>
                <a:gd name="T94" fmla="*/ 1208 w 4318"/>
                <a:gd name="T95" fmla="*/ 4653 h 25939"/>
                <a:gd name="T96" fmla="*/ 3108 w 4318"/>
                <a:gd name="T97" fmla="*/ 5604 h 25939"/>
                <a:gd name="T98" fmla="*/ 1307 w 4318"/>
                <a:gd name="T99" fmla="*/ 4396 h 25939"/>
                <a:gd name="T100" fmla="*/ 1307 w 4318"/>
                <a:gd name="T101" fmla="*/ 3267 h 25939"/>
                <a:gd name="T102" fmla="*/ 3108 w 4318"/>
                <a:gd name="T103" fmla="*/ 4297 h 25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18" h="25939">
                  <a:moveTo>
                    <a:pt x="4217" y="25760"/>
                  </a:moveTo>
                  <a:lnTo>
                    <a:pt x="4217" y="25760"/>
                  </a:lnTo>
                  <a:cubicBezTo>
                    <a:pt x="3366" y="25760"/>
                    <a:pt x="3366" y="25760"/>
                    <a:pt x="3366" y="25760"/>
                  </a:cubicBezTo>
                  <a:cubicBezTo>
                    <a:pt x="3307" y="25760"/>
                    <a:pt x="3267" y="25720"/>
                    <a:pt x="3267" y="25661"/>
                  </a:cubicBezTo>
                  <a:cubicBezTo>
                    <a:pt x="3267" y="3842"/>
                    <a:pt x="3267" y="3842"/>
                    <a:pt x="3267" y="3842"/>
                  </a:cubicBezTo>
                  <a:cubicBezTo>
                    <a:pt x="3267" y="1406"/>
                    <a:pt x="3267" y="1406"/>
                    <a:pt x="3267" y="1406"/>
                  </a:cubicBezTo>
                  <a:cubicBezTo>
                    <a:pt x="3267" y="99"/>
                    <a:pt x="3267" y="99"/>
                    <a:pt x="3267" y="99"/>
                  </a:cubicBezTo>
                  <a:cubicBezTo>
                    <a:pt x="3267" y="40"/>
                    <a:pt x="3228" y="0"/>
                    <a:pt x="3188" y="0"/>
                  </a:cubicBezTo>
                  <a:cubicBezTo>
                    <a:pt x="3148" y="0"/>
                    <a:pt x="3108" y="40"/>
                    <a:pt x="3108" y="99"/>
                  </a:cubicBezTo>
                  <a:cubicBezTo>
                    <a:pt x="3108" y="1406"/>
                    <a:pt x="3108" y="1406"/>
                    <a:pt x="3108" y="1406"/>
                  </a:cubicBezTo>
                  <a:cubicBezTo>
                    <a:pt x="3108" y="1684"/>
                    <a:pt x="3108" y="1684"/>
                    <a:pt x="3108" y="1684"/>
                  </a:cubicBezTo>
                  <a:cubicBezTo>
                    <a:pt x="3108" y="1723"/>
                    <a:pt x="3050" y="1763"/>
                    <a:pt x="3010" y="1763"/>
                  </a:cubicBezTo>
                  <a:cubicBezTo>
                    <a:pt x="1307" y="1763"/>
                    <a:pt x="1307" y="1763"/>
                    <a:pt x="1307" y="1763"/>
                  </a:cubicBezTo>
                  <a:cubicBezTo>
                    <a:pt x="1248" y="1763"/>
                    <a:pt x="1208" y="1723"/>
                    <a:pt x="1208" y="1684"/>
                  </a:cubicBezTo>
                  <a:cubicBezTo>
                    <a:pt x="1208" y="1406"/>
                    <a:pt x="1208" y="1406"/>
                    <a:pt x="1208" y="1406"/>
                  </a:cubicBezTo>
                  <a:cubicBezTo>
                    <a:pt x="1208" y="99"/>
                    <a:pt x="1208" y="99"/>
                    <a:pt x="1208" y="99"/>
                  </a:cubicBezTo>
                  <a:cubicBezTo>
                    <a:pt x="1208" y="40"/>
                    <a:pt x="1168" y="0"/>
                    <a:pt x="1128" y="0"/>
                  </a:cubicBezTo>
                  <a:cubicBezTo>
                    <a:pt x="1070" y="0"/>
                    <a:pt x="1030" y="40"/>
                    <a:pt x="1030" y="99"/>
                  </a:cubicBezTo>
                  <a:cubicBezTo>
                    <a:pt x="1030" y="1406"/>
                    <a:pt x="1030" y="1406"/>
                    <a:pt x="1030" y="1406"/>
                  </a:cubicBezTo>
                  <a:cubicBezTo>
                    <a:pt x="1030" y="3842"/>
                    <a:pt x="1030" y="3842"/>
                    <a:pt x="1030" y="3842"/>
                  </a:cubicBezTo>
                  <a:cubicBezTo>
                    <a:pt x="1030" y="25661"/>
                    <a:pt x="1030" y="25661"/>
                    <a:pt x="1030" y="25661"/>
                  </a:cubicBezTo>
                  <a:cubicBezTo>
                    <a:pt x="1030" y="25720"/>
                    <a:pt x="990" y="25760"/>
                    <a:pt x="950" y="25760"/>
                  </a:cubicBezTo>
                  <a:cubicBezTo>
                    <a:pt x="99" y="25760"/>
                    <a:pt x="99" y="25760"/>
                    <a:pt x="99" y="25760"/>
                  </a:cubicBezTo>
                  <a:cubicBezTo>
                    <a:pt x="40" y="25760"/>
                    <a:pt x="0" y="25800"/>
                    <a:pt x="0" y="25859"/>
                  </a:cubicBezTo>
                  <a:cubicBezTo>
                    <a:pt x="0" y="25898"/>
                    <a:pt x="40" y="25938"/>
                    <a:pt x="99" y="25938"/>
                  </a:cubicBezTo>
                  <a:cubicBezTo>
                    <a:pt x="1128" y="25938"/>
                    <a:pt x="1128" y="25938"/>
                    <a:pt x="1128" y="25938"/>
                  </a:cubicBezTo>
                  <a:cubicBezTo>
                    <a:pt x="1168" y="25938"/>
                    <a:pt x="1208" y="25898"/>
                    <a:pt x="1208" y="25859"/>
                  </a:cubicBezTo>
                  <a:cubicBezTo>
                    <a:pt x="1208" y="24295"/>
                    <a:pt x="1208" y="24295"/>
                    <a:pt x="1208" y="24295"/>
                  </a:cubicBezTo>
                  <a:cubicBezTo>
                    <a:pt x="1208" y="24255"/>
                    <a:pt x="1248" y="24216"/>
                    <a:pt x="1307" y="24216"/>
                  </a:cubicBezTo>
                  <a:cubicBezTo>
                    <a:pt x="3010" y="24216"/>
                    <a:pt x="3010" y="24216"/>
                    <a:pt x="3010" y="24216"/>
                  </a:cubicBezTo>
                  <a:cubicBezTo>
                    <a:pt x="3050" y="24216"/>
                    <a:pt x="3108" y="24255"/>
                    <a:pt x="3108" y="24295"/>
                  </a:cubicBezTo>
                  <a:cubicBezTo>
                    <a:pt x="3108" y="25859"/>
                    <a:pt x="3108" y="25859"/>
                    <a:pt x="3108" y="25859"/>
                  </a:cubicBezTo>
                  <a:cubicBezTo>
                    <a:pt x="3108" y="25898"/>
                    <a:pt x="3148" y="25938"/>
                    <a:pt x="3188" y="25938"/>
                  </a:cubicBezTo>
                  <a:cubicBezTo>
                    <a:pt x="4217" y="25938"/>
                    <a:pt x="4217" y="25938"/>
                    <a:pt x="4217" y="25938"/>
                  </a:cubicBezTo>
                  <a:cubicBezTo>
                    <a:pt x="4277" y="25938"/>
                    <a:pt x="4317" y="25898"/>
                    <a:pt x="4317" y="25859"/>
                  </a:cubicBezTo>
                  <a:cubicBezTo>
                    <a:pt x="4317" y="25800"/>
                    <a:pt x="4277" y="25760"/>
                    <a:pt x="4217" y="25760"/>
                  </a:cubicBezTo>
                  <a:close/>
                  <a:moveTo>
                    <a:pt x="1307" y="1941"/>
                  </a:moveTo>
                  <a:lnTo>
                    <a:pt x="1307" y="1941"/>
                  </a:lnTo>
                  <a:cubicBezTo>
                    <a:pt x="3010" y="1941"/>
                    <a:pt x="3010" y="1941"/>
                    <a:pt x="3010" y="1941"/>
                  </a:cubicBezTo>
                  <a:cubicBezTo>
                    <a:pt x="3050" y="1941"/>
                    <a:pt x="3108" y="1980"/>
                    <a:pt x="3108" y="2040"/>
                  </a:cubicBezTo>
                  <a:cubicBezTo>
                    <a:pt x="3108" y="2990"/>
                    <a:pt x="3108" y="2990"/>
                    <a:pt x="3108" y="2990"/>
                  </a:cubicBezTo>
                  <a:cubicBezTo>
                    <a:pt x="3108" y="3029"/>
                    <a:pt x="3050" y="3089"/>
                    <a:pt x="3010" y="3089"/>
                  </a:cubicBezTo>
                  <a:cubicBezTo>
                    <a:pt x="1307" y="3089"/>
                    <a:pt x="1307" y="3089"/>
                    <a:pt x="1307" y="3089"/>
                  </a:cubicBezTo>
                  <a:cubicBezTo>
                    <a:pt x="1248" y="3089"/>
                    <a:pt x="1208" y="3029"/>
                    <a:pt x="1208" y="2990"/>
                  </a:cubicBezTo>
                  <a:cubicBezTo>
                    <a:pt x="1208" y="2040"/>
                    <a:pt x="1208" y="2040"/>
                    <a:pt x="1208" y="2040"/>
                  </a:cubicBezTo>
                  <a:cubicBezTo>
                    <a:pt x="1208" y="1980"/>
                    <a:pt x="1248" y="1941"/>
                    <a:pt x="1307" y="1941"/>
                  </a:cubicBezTo>
                  <a:close/>
                  <a:moveTo>
                    <a:pt x="3108" y="23939"/>
                  </a:moveTo>
                  <a:lnTo>
                    <a:pt x="3108" y="23939"/>
                  </a:lnTo>
                  <a:cubicBezTo>
                    <a:pt x="3108" y="23998"/>
                    <a:pt x="3050" y="24037"/>
                    <a:pt x="3010" y="24037"/>
                  </a:cubicBezTo>
                  <a:cubicBezTo>
                    <a:pt x="1307" y="24037"/>
                    <a:pt x="1307" y="24037"/>
                    <a:pt x="1307" y="24037"/>
                  </a:cubicBezTo>
                  <a:cubicBezTo>
                    <a:pt x="1248" y="24037"/>
                    <a:pt x="1208" y="23998"/>
                    <a:pt x="1208" y="23939"/>
                  </a:cubicBezTo>
                  <a:cubicBezTo>
                    <a:pt x="1208" y="22988"/>
                    <a:pt x="1208" y="22988"/>
                    <a:pt x="1208" y="22988"/>
                  </a:cubicBezTo>
                  <a:cubicBezTo>
                    <a:pt x="1208" y="22948"/>
                    <a:pt x="1248" y="22909"/>
                    <a:pt x="1307" y="22909"/>
                  </a:cubicBezTo>
                  <a:cubicBezTo>
                    <a:pt x="3010" y="22909"/>
                    <a:pt x="3010" y="22909"/>
                    <a:pt x="3010" y="22909"/>
                  </a:cubicBezTo>
                  <a:cubicBezTo>
                    <a:pt x="3050" y="22909"/>
                    <a:pt x="3108" y="22948"/>
                    <a:pt x="3108" y="22988"/>
                  </a:cubicBezTo>
                  <a:lnTo>
                    <a:pt x="3108" y="23939"/>
                  </a:lnTo>
                  <a:close/>
                  <a:moveTo>
                    <a:pt x="3108" y="22631"/>
                  </a:moveTo>
                  <a:lnTo>
                    <a:pt x="3108" y="22631"/>
                  </a:lnTo>
                  <a:cubicBezTo>
                    <a:pt x="3108" y="22691"/>
                    <a:pt x="3050" y="22730"/>
                    <a:pt x="3010" y="22730"/>
                  </a:cubicBezTo>
                  <a:cubicBezTo>
                    <a:pt x="1307" y="22730"/>
                    <a:pt x="1307" y="22730"/>
                    <a:pt x="1307" y="22730"/>
                  </a:cubicBezTo>
                  <a:cubicBezTo>
                    <a:pt x="1248" y="22730"/>
                    <a:pt x="1208" y="22691"/>
                    <a:pt x="1208" y="22631"/>
                  </a:cubicBezTo>
                  <a:cubicBezTo>
                    <a:pt x="1208" y="21681"/>
                    <a:pt x="1208" y="21681"/>
                    <a:pt x="1208" y="21681"/>
                  </a:cubicBezTo>
                  <a:cubicBezTo>
                    <a:pt x="1208" y="21642"/>
                    <a:pt x="1248" y="21602"/>
                    <a:pt x="1307" y="21602"/>
                  </a:cubicBezTo>
                  <a:cubicBezTo>
                    <a:pt x="3010" y="21602"/>
                    <a:pt x="3010" y="21602"/>
                    <a:pt x="3010" y="21602"/>
                  </a:cubicBezTo>
                  <a:cubicBezTo>
                    <a:pt x="3050" y="21602"/>
                    <a:pt x="3108" y="21642"/>
                    <a:pt x="3108" y="21681"/>
                  </a:cubicBezTo>
                  <a:lnTo>
                    <a:pt x="3108" y="22631"/>
                  </a:lnTo>
                  <a:close/>
                  <a:moveTo>
                    <a:pt x="3108" y="21325"/>
                  </a:moveTo>
                  <a:lnTo>
                    <a:pt x="3108" y="21325"/>
                  </a:lnTo>
                  <a:cubicBezTo>
                    <a:pt x="3108" y="21384"/>
                    <a:pt x="3050" y="21424"/>
                    <a:pt x="3010" y="21424"/>
                  </a:cubicBezTo>
                  <a:cubicBezTo>
                    <a:pt x="1307" y="21424"/>
                    <a:pt x="1307" y="21424"/>
                    <a:pt x="1307" y="21424"/>
                  </a:cubicBezTo>
                  <a:cubicBezTo>
                    <a:pt x="1248" y="21424"/>
                    <a:pt x="1208" y="21384"/>
                    <a:pt x="1208" y="21325"/>
                  </a:cubicBezTo>
                  <a:cubicBezTo>
                    <a:pt x="1208" y="20374"/>
                    <a:pt x="1208" y="20374"/>
                    <a:pt x="1208" y="20374"/>
                  </a:cubicBezTo>
                  <a:cubicBezTo>
                    <a:pt x="1208" y="20315"/>
                    <a:pt x="1248" y="20275"/>
                    <a:pt x="1307" y="20275"/>
                  </a:cubicBezTo>
                  <a:cubicBezTo>
                    <a:pt x="3010" y="20275"/>
                    <a:pt x="3010" y="20275"/>
                    <a:pt x="3010" y="20275"/>
                  </a:cubicBezTo>
                  <a:cubicBezTo>
                    <a:pt x="3050" y="20275"/>
                    <a:pt x="3108" y="20315"/>
                    <a:pt x="3108" y="20374"/>
                  </a:cubicBezTo>
                  <a:lnTo>
                    <a:pt x="3108" y="21325"/>
                  </a:lnTo>
                  <a:close/>
                  <a:moveTo>
                    <a:pt x="3108" y="20018"/>
                  </a:moveTo>
                  <a:lnTo>
                    <a:pt x="3108" y="20018"/>
                  </a:lnTo>
                  <a:cubicBezTo>
                    <a:pt x="3108" y="20058"/>
                    <a:pt x="3050" y="20097"/>
                    <a:pt x="3010" y="20097"/>
                  </a:cubicBezTo>
                  <a:cubicBezTo>
                    <a:pt x="1307" y="20097"/>
                    <a:pt x="1307" y="20097"/>
                    <a:pt x="1307" y="20097"/>
                  </a:cubicBezTo>
                  <a:cubicBezTo>
                    <a:pt x="1248" y="20097"/>
                    <a:pt x="1208" y="20058"/>
                    <a:pt x="1208" y="20018"/>
                  </a:cubicBezTo>
                  <a:cubicBezTo>
                    <a:pt x="1208" y="19067"/>
                    <a:pt x="1208" y="19067"/>
                    <a:pt x="1208" y="19067"/>
                  </a:cubicBezTo>
                  <a:cubicBezTo>
                    <a:pt x="1208" y="19008"/>
                    <a:pt x="1248" y="18968"/>
                    <a:pt x="1307" y="18968"/>
                  </a:cubicBezTo>
                  <a:cubicBezTo>
                    <a:pt x="3010" y="18968"/>
                    <a:pt x="3010" y="18968"/>
                    <a:pt x="3010" y="18968"/>
                  </a:cubicBezTo>
                  <a:cubicBezTo>
                    <a:pt x="3050" y="18968"/>
                    <a:pt x="3108" y="19008"/>
                    <a:pt x="3108" y="19067"/>
                  </a:cubicBezTo>
                  <a:lnTo>
                    <a:pt x="3108" y="20018"/>
                  </a:lnTo>
                  <a:close/>
                  <a:moveTo>
                    <a:pt x="3108" y="18711"/>
                  </a:moveTo>
                  <a:lnTo>
                    <a:pt x="3108" y="18711"/>
                  </a:lnTo>
                  <a:cubicBezTo>
                    <a:pt x="3108" y="18751"/>
                    <a:pt x="3050" y="18790"/>
                    <a:pt x="3010" y="18790"/>
                  </a:cubicBezTo>
                  <a:cubicBezTo>
                    <a:pt x="1307" y="18790"/>
                    <a:pt x="1307" y="18790"/>
                    <a:pt x="1307" y="18790"/>
                  </a:cubicBezTo>
                  <a:cubicBezTo>
                    <a:pt x="1248" y="18790"/>
                    <a:pt x="1208" y="18751"/>
                    <a:pt x="1208" y="18711"/>
                  </a:cubicBezTo>
                  <a:cubicBezTo>
                    <a:pt x="1208" y="17761"/>
                    <a:pt x="1208" y="17761"/>
                    <a:pt x="1208" y="17761"/>
                  </a:cubicBezTo>
                  <a:cubicBezTo>
                    <a:pt x="1208" y="17701"/>
                    <a:pt x="1248" y="17661"/>
                    <a:pt x="1307" y="17661"/>
                  </a:cubicBezTo>
                  <a:cubicBezTo>
                    <a:pt x="3010" y="17661"/>
                    <a:pt x="3010" y="17661"/>
                    <a:pt x="3010" y="17661"/>
                  </a:cubicBezTo>
                  <a:cubicBezTo>
                    <a:pt x="3050" y="17661"/>
                    <a:pt x="3108" y="17701"/>
                    <a:pt x="3108" y="17761"/>
                  </a:cubicBezTo>
                  <a:lnTo>
                    <a:pt x="3108" y="18711"/>
                  </a:lnTo>
                  <a:close/>
                  <a:moveTo>
                    <a:pt x="3108" y="17404"/>
                  </a:moveTo>
                  <a:lnTo>
                    <a:pt x="3108" y="17404"/>
                  </a:lnTo>
                  <a:cubicBezTo>
                    <a:pt x="3108" y="17444"/>
                    <a:pt x="3050" y="17483"/>
                    <a:pt x="3010" y="17483"/>
                  </a:cubicBezTo>
                  <a:cubicBezTo>
                    <a:pt x="1307" y="17483"/>
                    <a:pt x="1307" y="17483"/>
                    <a:pt x="1307" y="17483"/>
                  </a:cubicBezTo>
                  <a:cubicBezTo>
                    <a:pt x="1248" y="17483"/>
                    <a:pt x="1208" y="17444"/>
                    <a:pt x="1208" y="17404"/>
                  </a:cubicBezTo>
                  <a:cubicBezTo>
                    <a:pt x="1208" y="16434"/>
                    <a:pt x="1208" y="16434"/>
                    <a:pt x="1208" y="16434"/>
                  </a:cubicBezTo>
                  <a:cubicBezTo>
                    <a:pt x="1208" y="16394"/>
                    <a:pt x="1248" y="16355"/>
                    <a:pt x="1307" y="16355"/>
                  </a:cubicBezTo>
                  <a:cubicBezTo>
                    <a:pt x="3010" y="16355"/>
                    <a:pt x="3010" y="16355"/>
                    <a:pt x="3010" y="16355"/>
                  </a:cubicBezTo>
                  <a:cubicBezTo>
                    <a:pt x="3050" y="16355"/>
                    <a:pt x="3108" y="16394"/>
                    <a:pt x="3108" y="16434"/>
                  </a:cubicBezTo>
                  <a:lnTo>
                    <a:pt x="3108" y="17404"/>
                  </a:lnTo>
                  <a:close/>
                  <a:moveTo>
                    <a:pt x="3108" y="16077"/>
                  </a:moveTo>
                  <a:lnTo>
                    <a:pt x="3108" y="16077"/>
                  </a:lnTo>
                  <a:cubicBezTo>
                    <a:pt x="3108" y="16137"/>
                    <a:pt x="3050" y="16177"/>
                    <a:pt x="3010" y="16177"/>
                  </a:cubicBezTo>
                  <a:cubicBezTo>
                    <a:pt x="1307" y="16177"/>
                    <a:pt x="1307" y="16177"/>
                    <a:pt x="1307" y="16177"/>
                  </a:cubicBezTo>
                  <a:cubicBezTo>
                    <a:pt x="1248" y="16177"/>
                    <a:pt x="1208" y="16137"/>
                    <a:pt x="1208" y="16077"/>
                  </a:cubicBezTo>
                  <a:cubicBezTo>
                    <a:pt x="1208" y="15127"/>
                    <a:pt x="1208" y="15127"/>
                    <a:pt x="1208" y="15127"/>
                  </a:cubicBezTo>
                  <a:cubicBezTo>
                    <a:pt x="1208" y="15088"/>
                    <a:pt x="1248" y="15048"/>
                    <a:pt x="1307" y="15048"/>
                  </a:cubicBezTo>
                  <a:cubicBezTo>
                    <a:pt x="3010" y="15048"/>
                    <a:pt x="3010" y="15048"/>
                    <a:pt x="3010" y="15048"/>
                  </a:cubicBezTo>
                  <a:cubicBezTo>
                    <a:pt x="3050" y="15048"/>
                    <a:pt x="3108" y="15088"/>
                    <a:pt x="3108" y="15127"/>
                  </a:cubicBezTo>
                  <a:lnTo>
                    <a:pt x="3108" y="16077"/>
                  </a:lnTo>
                  <a:close/>
                  <a:moveTo>
                    <a:pt x="3108" y="14771"/>
                  </a:moveTo>
                  <a:lnTo>
                    <a:pt x="3108" y="14771"/>
                  </a:lnTo>
                  <a:cubicBezTo>
                    <a:pt x="3108" y="14830"/>
                    <a:pt x="3050" y="14870"/>
                    <a:pt x="3010" y="14870"/>
                  </a:cubicBezTo>
                  <a:cubicBezTo>
                    <a:pt x="1307" y="14870"/>
                    <a:pt x="1307" y="14870"/>
                    <a:pt x="1307" y="14870"/>
                  </a:cubicBezTo>
                  <a:cubicBezTo>
                    <a:pt x="1248" y="14870"/>
                    <a:pt x="1208" y="14830"/>
                    <a:pt x="1208" y="14771"/>
                  </a:cubicBezTo>
                  <a:cubicBezTo>
                    <a:pt x="1208" y="13820"/>
                    <a:pt x="1208" y="13820"/>
                    <a:pt x="1208" y="13820"/>
                  </a:cubicBezTo>
                  <a:cubicBezTo>
                    <a:pt x="1208" y="13780"/>
                    <a:pt x="1248" y="13741"/>
                    <a:pt x="1307" y="13741"/>
                  </a:cubicBezTo>
                  <a:cubicBezTo>
                    <a:pt x="3010" y="13741"/>
                    <a:pt x="3010" y="13741"/>
                    <a:pt x="3010" y="13741"/>
                  </a:cubicBezTo>
                  <a:cubicBezTo>
                    <a:pt x="3050" y="13741"/>
                    <a:pt x="3108" y="13780"/>
                    <a:pt x="3108" y="13820"/>
                  </a:cubicBezTo>
                  <a:lnTo>
                    <a:pt x="3108" y="14771"/>
                  </a:lnTo>
                  <a:close/>
                  <a:moveTo>
                    <a:pt x="3108" y="13464"/>
                  </a:moveTo>
                  <a:lnTo>
                    <a:pt x="3108" y="13464"/>
                  </a:lnTo>
                  <a:cubicBezTo>
                    <a:pt x="3108" y="13523"/>
                    <a:pt x="3050" y="13562"/>
                    <a:pt x="3010" y="13562"/>
                  </a:cubicBezTo>
                  <a:cubicBezTo>
                    <a:pt x="1307" y="13562"/>
                    <a:pt x="1307" y="13562"/>
                    <a:pt x="1307" y="13562"/>
                  </a:cubicBezTo>
                  <a:cubicBezTo>
                    <a:pt x="1248" y="13562"/>
                    <a:pt x="1208" y="13523"/>
                    <a:pt x="1208" y="13464"/>
                  </a:cubicBezTo>
                  <a:cubicBezTo>
                    <a:pt x="1208" y="12514"/>
                    <a:pt x="1208" y="12514"/>
                    <a:pt x="1208" y="12514"/>
                  </a:cubicBezTo>
                  <a:cubicBezTo>
                    <a:pt x="1208" y="12475"/>
                    <a:pt x="1248" y="12435"/>
                    <a:pt x="1307" y="12435"/>
                  </a:cubicBezTo>
                  <a:cubicBezTo>
                    <a:pt x="3010" y="12435"/>
                    <a:pt x="3010" y="12435"/>
                    <a:pt x="3010" y="12435"/>
                  </a:cubicBezTo>
                  <a:cubicBezTo>
                    <a:pt x="3050" y="12435"/>
                    <a:pt x="3108" y="12475"/>
                    <a:pt x="3108" y="12514"/>
                  </a:cubicBezTo>
                  <a:lnTo>
                    <a:pt x="3108" y="13464"/>
                  </a:lnTo>
                  <a:close/>
                  <a:moveTo>
                    <a:pt x="3108" y="12158"/>
                  </a:moveTo>
                  <a:lnTo>
                    <a:pt x="3108" y="12158"/>
                  </a:lnTo>
                  <a:cubicBezTo>
                    <a:pt x="3108" y="12218"/>
                    <a:pt x="3050" y="12257"/>
                    <a:pt x="3010" y="12257"/>
                  </a:cubicBezTo>
                  <a:cubicBezTo>
                    <a:pt x="1307" y="12257"/>
                    <a:pt x="1307" y="12257"/>
                    <a:pt x="1307" y="12257"/>
                  </a:cubicBezTo>
                  <a:cubicBezTo>
                    <a:pt x="1248" y="12257"/>
                    <a:pt x="1208" y="12218"/>
                    <a:pt x="1208" y="12158"/>
                  </a:cubicBezTo>
                  <a:cubicBezTo>
                    <a:pt x="1208" y="11208"/>
                    <a:pt x="1208" y="11208"/>
                    <a:pt x="1208" y="11208"/>
                  </a:cubicBezTo>
                  <a:cubicBezTo>
                    <a:pt x="1208" y="11148"/>
                    <a:pt x="1248" y="11109"/>
                    <a:pt x="1307" y="11109"/>
                  </a:cubicBezTo>
                  <a:cubicBezTo>
                    <a:pt x="3010" y="11109"/>
                    <a:pt x="3010" y="11109"/>
                    <a:pt x="3010" y="11109"/>
                  </a:cubicBezTo>
                  <a:cubicBezTo>
                    <a:pt x="3050" y="11109"/>
                    <a:pt x="3108" y="11148"/>
                    <a:pt x="3108" y="11208"/>
                  </a:cubicBezTo>
                  <a:lnTo>
                    <a:pt x="3108" y="12158"/>
                  </a:lnTo>
                  <a:close/>
                  <a:moveTo>
                    <a:pt x="3108" y="10851"/>
                  </a:moveTo>
                  <a:lnTo>
                    <a:pt x="3108" y="10851"/>
                  </a:lnTo>
                  <a:cubicBezTo>
                    <a:pt x="3108" y="10891"/>
                    <a:pt x="3050" y="10930"/>
                    <a:pt x="3010" y="10930"/>
                  </a:cubicBezTo>
                  <a:cubicBezTo>
                    <a:pt x="1307" y="10930"/>
                    <a:pt x="1307" y="10930"/>
                    <a:pt x="1307" y="10930"/>
                  </a:cubicBezTo>
                  <a:cubicBezTo>
                    <a:pt x="1248" y="10930"/>
                    <a:pt x="1208" y="10891"/>
                    <a:pt x="1208" y="10851"/>
                  </a:cubicBezTo>
                  <a:cubicBezTo>
                    <a:pt x="1208" y="9900"/>
                    <a:pt x="1208" y="9900"/>
                    <a:pt x="1208" y="9900"/>
                  </a:cubicBezTo>
                  <a:cubicBezTo>
                    <a:pt x="1208" y="9841"/>
                    <a:pt x="1248" y="9802"/>
                    <a:pt x="1307" y="9802"/>
                  </a:cubicBezTo>
                  <a:cubicBezTo>
                    <a:pt x="3010" y="9802"/>
                    <a:pt x="3010" y="9802"/>
                    <a:pt x="3010" y="9802"/>
                  </a:cubicBezTo>
                  <a:cubicBezTo>
                    <a:pt x="3050" y="9802"/>
                    <a:pt x="3108" y="9841"/>
                    <a:pt x="3108" y="9900"/>
                  </a:cubicBezTo>
                  <a:lnTo>
                    <a:pt x="3108" y="10851"/>
                  </a:lnTo>
                  <a:close/>
                  <a:moveTo>
                    <a:pt x="3108" y="9544"/>
                  </a:moveTo>
                  <a:lnTo>
                    <a:pt x="3108" y="9544"/>
                  </a:lnTo>
                  <a:cubicBezTo>
                    <a:pt x="3108" y="9584"/>
                    <a:pt x="3050" y="9624"/>
                    <a:pt x="3010" y="9624"/>
                  </a:cubicBezTo>
                  <a:cubicBezTo>
                    <a:pt x="1307" y="9624"/>
                    <a:pt x="1307" y="9624"/>
                    <a:pt x="1307" y="9624"/>
                  </a:cubicBezTo>
                  <a:cubicBezTo>
                    <a:pt x="1248" y="9624"/>
                    <a:pt x="1208" y="9584"/>
                    <a:pt x="1208" y="9544"/>
                  </a:cubicBezTo>
                  <a:cubicBezTo>
                    <a:pt x="1208" y="8594"/>
                    <a:pt x="1208" y="8594"/>
                    <a:pt x="1208" y="8594"/>
                  </a:cubicBezTo>
                  <a:cubicBezTo>
                    <a:pt x="1208" y="8534"/>
                    <a:pt x="1248" y="8495"/>
                    <a:pt x="1307" y="8495"/>
                  </a:cubicBezTo>
                  <a:cubicBezTo>
                    <a:pt x="3010" y="8495"/>
                    <a:pt x="3010" y="8495"/>
                    <a:pt x="3010" y="8495"/>
                  </a:cubicBezTo>
                  <a:cubicBezTo>
                    <a:pt x="3050" y="8495"/>
                    <a:pt x="3108" y="8534"/>
                    <a:pt x="3108" y="8594"/>
                  </a:cubicBezTo>
                  <a:lnTo>
                    <a:pt x="3108" y="9544"/>
                  </a:lnTo>
                  <a:close/>
                  <a:moveTo>
                    <a:pt x="3108" y="8237"/>
                  </a:moveTo>
                  <a:lnTo>
                    <a:pt x="3108" y="8237"/>
                  </a:lnTo>
                  <a:cubicBezTo>
                    <a:pt x="3108" y="8277"/>
                    <a:pt x="3050" y="8316"/>
                    <a:pt x="3010" y="8316"/>
                  </a:cubicBezTo>
                  <a:cubicBezTo>
                    <a:pt x="1307" y="8316"/>
                    <a:pt x="1307" y="8316"/>
                    <a:pt x="1307" y="8316"/>
                  </a:cubicBezTo>
                  <a:cubicBezTo>
                    <a:pt x="1248" y="8316"/>
                    <a:pt x="1208" y="8277"/>
                    <a:pt x="1208" y="8237"/>
                  </a:cubicBezTo>
                  <a:cubicBezTo>
                    <a:pt x="1208" y="7287"/>
                    <a:pt x="1208" y="7287"/>
                    <a:pt x="1208" y="7287"/>
                  </a:cubicBezTo>
                  <a:cubicBezTo>
                    <a:pt x="1208" y="7228"/>
                    <a:pt x="1248" y="7188"/>
                    <a:pt x="1307" y="7188"/>
                  </a:cubicBezTo>
                  <a:cubicBezTo>
                    <a:pt x="3010" y="7188"/>
                    <a:pt x="3010" y="7188"/>
                    <a:pt x="3010" y="7188"/>
                  </a:cubicBezTo>
                  <a:cubicBezTo>
                    <a:pt x="3050" y="7188"/>
                    <a:pt x="3108" y="7228"/>
                    <a:pt x="3108" y="7287"/>
                  </a:cubicBezTo>
                  <a:lnTo>
                    <a:pt x="3108" y="8237"/>
                  </a:lnTo>
                  <a:close/>
                  <a:moveTo>
                    <a:pt x="3108" y="6911"/>
                  </a:moveTo>
                  <a:lnTo>
                    <a:pt x="3108" y="6911"/>
                  </a:lnTo>
                  <a:cubicBezTo>
                    <a:pt x="3108" y="6970"/>
                    <a:pt x="3050" y="7010"/>
                    <a:pt x="3010" y="7010"/>
                  </a:cubicBezTo>
                  <a:cubicBezTo>
                    <a:pt x="1307" y="7010"/>
                    <a:pt x="1307" y="7010"/>
                    <a:pt x="1307" y="7010"/>
                  </a:cubicBezTo>
                  <a:cubicBezTo>
                    <a:pt x="1248" y="7010"/>
                    <a:pt x="1208" y="6970"/>
                    <a:pt x="1208" y="6911"/>
                  </a:cubicBezTo>
                  <a:cubicBezTo>
                    <a:pt x="1208" y="5961"/>
                    <a:pt x="1208" y="5961"/>
                    <a:pt x="1208" y="5961"/>
                  </a:cubicBezTo>
                  <a:cubicBezTo>
                    <a:pt x="1208" y="5921"/>
                    <a:pt x="1248" y="5881"/>
                    <a:pt x="1307" y="5881"/>
                  </a:cubicBezTo>
                  <a:cubicBezTo>
                    <a:pt x="3010" y="5881"/>
                    <a:pt x="3010" y="5881"/>
                    <a:pt x="3010" y="5881"/>
                  </a:cubicBezTo>
                  <a:cubicBezTo>
                    <a:pt x="3050" y="5881"/>
                    <a:pt x="3108" y="5921"/>
                    <a:pt x="3108" y="5961"/>
                  </a:cubicBezTo>
                  <a:lnTo>
                    <a:pt x="3108" y="6911"/>
                  </a:lnTo>
                  <a:close/>
                  <a:moveTo>
                    <a:pt x="3108" y="5604"/>
                  </a:moveTo>
                  <a:lnTo>
                    <a:pt x="3108" y="5604"/>
                  </a:lnTo>
                  <a:cubicBezTo>
                    <a:pt x="3108" y="5663"/>
                    <a:pt x="3050" y="5703"/>
                    <a:pt x="3010" y="5703"/>
                  </a:cubicBezTo>
                  <a:cubicBezTo>
                    <a:pt x="1307" y="5703"/>
                    <a:pt x="1307" y="5703"/>
                    <a:pt x="1307" y="5703"/>
                  </a:cubicBezTo>
                  <a:cubicBezTo>
                    <a:pt x="1248" y="5703"/>
                    <a:pt x="1208" y="5663"/>
                    <a:pt x="1208" y="5604"/>
                  </a:cubicBezTo>
                  <a:cubicBezTo>
                    <a:pt x="1208" y="4653"/>
                    <a:pt x="1208" y="4653"/>
                    <a:pt x="1208" y="4653"/>
                  </a:cubicBezTo>
                  <a:cubicBezTo>
                    <a:pt x="1208" y="4614"/>
                    <a:pt x="1248" y="4574"/>
                    <a:pt x="1307" y="4574"/>
                  </a:cubicBezTo>
                  <a:cubicBezTo>
                    <a:pt x="3010" y="4574"/>
                    <a:pt x="3010" y="4574"/>
                    <a:pt x="3010" y="4574"/>
                  </a:cubicBezTo>
                  <a:cubicBezTo>
                    <a:pt x="3050" y="4574"/>
                    <a:pt x="3108" y="4614"/>
                    <a:pt x="3108" y="4653"/>
                  </a:cubicBezTo>
                  <a:lnTo>
                    <a:pt x="3108" y="5604"/>
                  </a:lnTo>
                  <a:close/>
                  <a:moveTo>
                    <a:pt x="3108" y="4297"/>
                  </a:moveTo>
                  <a:lnTo>
                    <a:pt x="3108" y="4297"/>
                  </a:lnTo>
                  <a:cubicBezTo>
                    <a:pt x="3108" y="4356"/>
                    <a:pt x="3050" y="4396"/>
                    <a:pt x="3010" y="4396"/>
                  </a:cubicBezTo>
                  <a:cubicBezTo>
                    <a:pt x="1307" y="4396"/>
                    <a:pt x="1307" y="4396"/>
                    <a:pt x="1307" y="4396"/>
                  </a:cubicBezTo>
                  <a:cubicBezTo>
                    <a:pt x="1248" y="4396"/>
                    <a:pt x="1208" y="4356"/>
                    <a:pt x="1208" y="4297"/>
                  </a:cubicBezTo>
                  <a:cubicBezTo>
                    <a:pt x="1208" y="3842"/>
                    <a:pt x="1208" y="3842"/>
                    <a:pt x="1208" y="3842"/>
                  </a:cubicBezTo>
                  <a:cubicBezTo>
                    <a:pt x="1208" y="3346"/>
                    <a:pt x="1208" y="3346"/>
                    <a:pt x="1208" y="3346"/>
                  </a:cubicBezTo>
                  <a:cubicBezTo>
                    <a:pt x="1208" y="3307"/>
                    <a:pt x="1248" y="3267"/>
                    <a:pt x="1307" y="3267"/>
                  </a:cubicBezTo>
                  <a:cubicBezTo>
                    <a:pt x="3010" y="3267"/>
                    <a:pt x="3010" y="3267"/>
                    <a:pt x="3010" y="3267"/>
                  </a:cubicBezTo>
                  <a:cubicBezTo>
                    <a:pt x="3050" y="3267"/>
                    <a:pt x="3108" y="3307"/>
                    <a:pt x="3108" y="3346"/>
                  </a:cubicBezTo>
                  <a:cubicBezTo>
                    <a:pt x="3108" y="3842"/>
                    <a:pt x="3108" y="3842"/>
                    <a:pt x="3108" y="3842"/>
                  </a:cubicBezTo>
                  <a:lnTo>
                    <a:pt x="3108" y="4297"/>
                  </a:lnTo>
                  <a:close/>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4" name="Freeform 2"/>
            <p:cNvSpPr>
              <a:spLocks noChangeArrowheads="1"/>
            </p:cNvSpPr>
            <p:nvPr/>
          </p:nvSpPr>
          <p:spPr bwMode="auto">
            <a:xfrm>
              <a:off x="2657472" y="2298698"/>
              <a:ext cx="2195510" cy="4525960"/>
            </a:xfrm>
            <a:custGeom>
              <a:avLst/>
              <a:gdLst>
                <a:gd name="T0" fmla="*/ 5524 w 6099"/>
                <a:gd name="T1" fmla="*/ 3366 h 12573"/>
                <a:gd name="T2" fmla="*/ 5524 w 6099"/>
                <a:gd name="T3" fmla="*/ 3366 h 12573"/>
                <a:gd name="T4" fmla="*/ 4870 w 6099"/>
                <a:gd name="T5" fmla="*/ 3465 h 12573"/>
                <a:gd name="T6" fmla="*/ 2020 w 6099"/>
                <a:gd name="T7" fmla="*/ 139 h 12573"/>
                <a:gd name="T8" fmla="*/ 1545 w 6099"/>
                <a:gd name="T9" fmla="*/ 99 h 12573"/>
                <a:gd name="T10" fmla="*/ 1525 w 6099"/>
                <a:gd name="T11" fmla="*/ 575 h 12573"/>
                <a:gd name="T12" fmla="*/ 4217 w 6099"/>
                <a:gd name="T13" fmla="*/ 3703 h 12573"/>
                <a:gd name="T14" fmla="*/ 2950 w 6099"/>
                <a:gd name="T15" fmla="*/ 3386 h 12573"/>
                <a:gd name="T16" fmla="*/ 1901 w 6099"/>
                <a:gd name="T17" fmla="*/ 1782 h 12573"/>
                <a:gd name="T18" fmla="*/ 1445 w 6099"/>
                <a:gd name="T19" fmla="*/ 1683 h 12573"/>
                <a:gd name="T20" fmla="*/ 1347 w 6099"/>
                <a:gd name="T21" fmla="*/ 2138 h 12573"/>
                <a:gd name="T22" fmla="*/ 2475 w 6099"/>
                <a:gd name="T23" fmla="*/ 3841 h 12573"/>
                <a:gd name="T24" fmla="*/ 2654 w 6099"/>
                <a:gd name="T25" fmla="*/ 3980 h 12573"/>
                <a:gd name="T26" fmla="*/ 4415 w 6099"/>
                <a:gd name="T27" fmla="*/ 4416 h 12573"/>
                <a:gd name="T28" fmla="*/ 3722 w 6099"/>
                <a:gd name="T29" fmla="*/ 6494 h 12573"/>
                <a:gd name="T30" fmla="*/ 2079 w 6099"/>
                <a:gd name="T31" fmla="*/ 5564 h 12573"/>
                <a:gd name="T32" fmla="*/ 1624 w 6099"/>
                <a:gd name="T33" fmla="*/ 5663 h 12573"/>
                <a:gd name="T34" fmla="*/ 99 w 6099"/>
                <a:gd name="T35" fmla="*/ 7840 h 12573"/>
                <a:gd name="T36" fmla="*/ 178 w 6099"/>
                <a:gd name="T37" fmla="*/ 8335 h 12573"/>
                <a:gd name="T38" fmla="*/ 674 w 6099"/>
                <a:gd name="T39" fmla="*/ 8256 h 12573"/>
                <a:gd name="T40" fmla="*/ 2000 w 6099"/>
                <a:gd name="T41" fmla="*/ 6316 h 12573"/>
                <a:gd name="T42" fmla="*/ 3504 w 6099"/>
                <a:gd name="T43" fmla="*/ 7168 h 12573"/>
                <a:gd name="T44" fmla="*/ 3484 w 6099"/>
                <a:gd name="T45" fmla="*/ 7247 h 12573"/>
                <a:gd name="T46" fmla="*/ 3544 w 6099"/>
                <a:gd name="T47" fmla="*/ 7820 h 12573"/>
                <a:gd name="T48" fmla="*/ 1228 w 6099"/>
                <a:gd name="T49" fmla="*/ 12058 h 12573"/>
                <a:gd name="T50" fmla="*/ 1366 w 6099"/>
                <a:gd name="T51" fmla="*/ 12513 h 12573"/>
                <a:gd name="T52" fmla="*/ 1525 w 6099"/>
                <a:gd name="T53" fmla="*/ 12572 h 12573"/>
                <a:gd name="T54" fmla="*/ 1841 w 6099"/>
                <a:gd name="T55" fmla="*/ 12375 h 12573"/>
                <a:gd name="T56" fmla="*/ 4137 w 6099"/>
                <a:gd name="T57" fmla="*/ 8176 h 12573"/>
                <a:gd name="T58" fmla="*/ 4158 w 6099"/>
                <a:gd name="T59" fmla="*/ 8176 h 12573"/>
                <a:gd name="T60" fmla="*/ 4830 w 6099"/>
                <a:gd name="T61" fmla="*/ 7702 h 12573"/>
                <a:gd name="T62" fmla="*/ 5979 w 6099"/>
                <a:gd name="T63" fmla="*/ 4277 h 12573"/>
                <a:gd name="T64" fmla="*/ 5524 w 6099"/>
                <a:gd name="T65" fmla="*/ 3366 h 12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9" h="12573">
                  <a:moveTo>
                    <a:pt x="5524" y="3366"/>
                  </a:moveTo>
                  <a:lnTo>
                    <a:pt x="5524" y="3366"/>
                  </a:lnTo>
                  <a:cubicBezTo>
                    <a:pt x="5286" y="3287"/>
                    <a:pt x="5048" y="3347"/>
                    <a:pt x="4870" y="3465"/>
                  </a:cubicBezTo>
                  <a:cubicBezTo>
                    <a:pt x="2020" y="139"/>
                    <a:pt x="2020" y="139"/>
                    <a:pt x="2020" y="139"/>
                  </a:cubicBezTo>
                  <a:cubicBezTo>
                    <a:pt x="1901" y="0"/>
                    <a:pt x="1683" y="0"/>
                    <a:pt x="1545" y="99"/>
                  </a:cubicBezTo>
                  <a:cubicBezTo>
                    <a:pt x="1426" y="218"/>
                    <a:pt x="1406" y="436"/>
                    <a:pt x="1525" y="575"/>
                  </a:cubicBezTo>
                  <a:cubicBezTo>
                    <a:pt x="4217" y="3703"/>
                    <a:pt x="4217" y="3703"/>
                    <a:pt x="4217" y="3703"/>
                  </a:cubicBezTo>
                  <a:cubicBezTo>
                    <a:pt x="2950" y="3386"/>
                    <a:pt x="2950" y="3386"/>
                    <a:pt x="2950" y="3386"/>
                  </a:cubicBezTo>
                  <a:cubicBezTo>
                    <a:pt x="1901" y="1782"/>
                    <a:pt x="1901" y="1782"/>
                    <a:pt x="1901" y="1782"/>
                  </a:cubicBezTo>
                  <a:cubicBezTo>
                    <a:pt x="1802" y="1624"/>
                    <a:pt x="1604" y="1584"/>
                    <a:pt x="1445" y="1683"/>
                  </a:cubicBezTo>
                  <a:cubicBezTo>
                    <a:pt x="1287" y="1782"/>
                    <a:pt x="1248" y="1980"/>
                    <a:pt x="1347" y="2138"/>
                  </a:cubicBezTo>
                  <a:cubicBezTo>
                    <a:pt x="2475" y="3841"/>
                    <a:pt x="2475" y="3841"/>
                    <a:pt x="2475" y="3841"/>
                  </a:cubicBezTo>
                  <a:cubicBezTo>
                    <a:pt x="2515" y="3921"/>
                    <a:pt x="2575" y="3960"/>
                    <a:pt x="2654" y="3980"/>
                  </a:cubicBezTo>
                  <a:cubicBezTo>
                    <a:pt x="4415" y="4416"/>
                    <a:pt x="4415" y="4416"/>
                    <a:pt x="4415" y="4416"/>
                  </a:cubicBezTo>
                  <a:cubicBezTo>
                    <a:pt x="3722" y="6494"/>
                    <a:pt x="3722" y="6494"/>
                    <a:pt x="3722" y="6494"/>
                  </a:cubicBezTo>
                  <a:cubicBezTo>
                    <a:pt x="2079" y="5564"/>
                    <a:pt x="2079" y="5564"/>
                    <a:pt x="2079" y="5564"/>
                  </a:cubicBezTo>
                  <a:cubicBezTo>
                    <a:pt x="1921" y="5465"/>
                    <a:pt x="1723" y="5524"/>
                    <a:pt x="1624" y="5663"/>
                  </a:cubicBezTo>
                  <a:cubicBezTo>
                    <a:pt x="99" y="7840"/>
                    <a:pt x="99" y="7840"/>
                    <a:pt x="99" y="7840"/>
                  </a:cubicBezTo>
                  <a:cubicBezTo>
                    <a:pt x="0" y="7998"/>
                    <a:pt x="20" y="8216"/>
                    <a:pt x="178" y="8335"/>
                  </a:cubicBezTo>
                  <a:cubicBezTo>
                    <a:pt x="337" y="8434"/>
                    <a:pt x="555" y="8415"/>
                    <a:pt x="674" y="8256"/>
                  </a:cubicBezTo>
                  <a:cubicBezTo>
                    <a:pt x="2000" y="6316"/>
                    <a:pt x="2000" y="6316"/>
                    <a:pt x="2000" y="6316"/>
                  </a:cubicBezTo>
                  <a:cubicBezTo>
                    <a:pt x="3504" y="7168"/>
                    <a:pt x="3504" y="7168"/>
                    <a:pt x="3504" y="7168"/>
                  </a:cubicBezTo>
                  <a:cubicBezTo>
                    <a:pt x="3484" y="7247"/>
                    <a:pt x="3484" y="7247"/>
                    <a:pt x="3484" y="7247"/>
                  </a:cubicBezTo>
                  <a:cubicBezTo>
                    <a:pt x="3406" y="7445"/>
                    <a:pt x="3445" y="7662"/>
                    <a:pt x="3544" y="7820"/>
                  </a:cubicBezTo>
                  <a:cubicBezTo>
                    <a:pt x="1228" y="12058"/>
                    <a:pt x="1228" y="12058"/>
                    <a:pt x="1228" y="12058"/>
                  </a:cubicBezTo>
                  <a:cubicBezTo>
                    <a:pt x="1129" y="12216"/>
                    <a:pt x="1188" y="12434"/>
                    <a:pt x="1366" y="12513"/>
                  </a:cubicBezTo>
                  <a:cubicBezTo>
                    <a:pt x="1426" y="12553"/>
                    <a:pt x="1485" y="12572"/>
                    <a:pt x="1525" y="12572"/>
                  </a:cubicBezTo>
                  <a:cubicBezTo>
                    <a:pt x="1663" y="12572"/>
                    <a:pt x="1783" y="12493"/>
                    <a:pt x="1841" y="12375"/>
                  </a:cubicBezTo>
                  <a:cubicBezTo>
                    <a:pt x="4137" y="8176"/>
                    <a:pt x="4137" y="8176"/>
                    <a:pt x="4137" y="8176"/>
                  </a:cubicBezTo>
                  <a:cubicBezTo>
                    <a:pt x="4137" y="8176"/>
                    <a:pt x="4137" y="8176"/>
                    <a:pt x="4158" y="8176"/>
                  </a:cubicBezTo>
                  <a:cubicBezTo>
                    <a:pt x="4454" y="8176"/>
                    <a:pt x="4732" y="7998"/>
                    <a:pt x="4830" y="7702"/>
                  </a:cubicBezTo>
                  <a:cubicBezTo>
                    <a:pt x="5979" y="4277"/>
                    <a:pt x="5979" y="4277"/>
                    <a:pt x="5979" y="4277"/>
                  </a:cubicBezTo>
                  <a:cubicBezTo>
                    <a:pt x="6098" y="3901"/>
                    <a:pt x="5900" y="3485"/>
                    <a:pt x="5524" y="3366"/>
                  </a:cubicBezTo>
                </a:path>
              </a:pathLst>
            </a:custGeom>
            <a:solidFill>
              <a:schemeClr val="bg1">
                <a:lumMod val="50000"/>
              </a:schemeClr>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5" name="Freeform 3"/>
            <p:cNvSpPr>
              <a:spLocks noChangeArrowheads="1"/>
            </p:cNvSpPr>
            <p:nvPr/>
          </p:nvSpPr>
          <p:spPr bwMode="auto">
            <a:xfrm>
              <a:off x="3989383" y="2441573"/>
              <a:ext cx="1562099" cy="1633536"/>
            </a:xfrm>
            <a:custGeom>
              <a:avLst/>
              <a:gdLst>
                <a:gd name="T0" fmla="*/ 1366 w 4337"/>
                <a:gd name="T1" fmla="*/ 792 h 4536"/>
                <a:gd name="T2" fmla="*/ 1366 w 4337"/>
                <a:gd name="T3" fmla="*/ 792 h 4536"/>
                <a:gd name="T4" fmla="*/ 1386 w 4337"/>
                <a:gd name="T5" fmla="*/ 792 h 4536"/>
                <a:gd name="T6" fmla="*/ 1465 w 4337"/>
                <a:gd name="T7" fmla="*/ 673 h 4536"/>
                <a:gd name="T8" fmla="*/ 3564 w 4337"/>
                <a:gd name="T9" fmla="*/ 554 h 4536"/>
                <a:gd name="T10" fmla="*/ 3802 w 4337"/>
                <a:gd name="T11" fmla="*/ 2752 h 4536"/>
                <a:gd name="T12" fmla="*/ 0 w 4337"/>
                <a:gd name="T13" fmla="*/ 2356 h 4536"/>
                <a:gd name="T14" fmla="*/ 614 w 4337"/>
                <a:gd name="T15" fmla="*/ 1643 h 4536"/>
                <a:gd name="T16" fmla="*/ 178 w 4337"/>
                <a:gd name="T17" fmla="*/ 1267 h 4536"/>
                <a:gd name="T18" fmla="*/ 1366 w 4337"/>
                <a:gd name="T19" fmla="*/ 792 h 4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7" h="4536">
                  <a:moveTo>
                    <a:pt x="1366" y="792"/>
                  </a:moveTo>
                  <a:lnTo>
                    <a:pt x="1366" y="792"/>
                  </a:lnTo>
                  <a:cubicBezTo>
                    <a:pt x="1386" y="792"/>
                    <a:pt x="1386" y="792"/>
                    <a:pt x="1386" y="792"/>
                  </a:cubicBezTo>
                  <a:cubicBezTo>
                    <a:pt x="1406" y="753"/>
                    <a:pt x="1445" y="713"/>
                    <a:pt x="1465" y="673"/>
                  </a:cubicBezTo>
                  <a:cubicBezTo>
                    <a:pt x="2019" y="59"/>
                    <a:pt x="2950" y="0"/>
                    <a:pt x="3564" y="554"/>
                  </a:cubicBezTo>
                  <a:cubicBezTo>
                    <a:pt x="4316" y="1247"/>
                    <a:pt x="4336" y="2138"/>
                    <a:pt x="3802" y="2752"/>
                  </a:cubicBezTo>
                  <a:cubicBezTo>
                    <a:pt x="2218" y="4535"/>
                    <a:pt x="0" y="2356"/>
                    <a:pt x="0" y="2356"/>
                  </a:cubicBezTo>
                  <a:cubicBezTo>
                    <a:pt x="614" y="1643"/>
                    <a:pt x="614" y="1643"/>
                    <a:pt x="614" y="1643"/>
                  </a:cubicBezTo>
                  <a:cubicBezTo>
                    <a:pt x="178" y="1267"/>
                    <a:pt x="178" y="1267"/>
                    <a:pt x="178" y="1267"/>
                  </a:cubicBezTo>
                  <a:lnTo>
                    <a:pt x="1366" y="792"/>
                  </a:lnTo>
                </a:path>
              </a:pathLst>
            </a:custGeom>
            <a:solidFill>
              <a:srgbClr val="F7C586"/>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6" name="Freeform 4"/>
            <p:cNvSpPr>
              <a:spLocks noChangeArrowheads="1"/>
            </p:cNvSpPr>
            <p:nvPr/>
          </p:nvSpPr>
          <p:spPr bwMode="auto">
            <a:xfrm>
              <a:off x="4702169" y="2227261"/>
              <a:ext cx="1012824" cy="1554161"/>
            </a:xfrm>
            <a:custGeom>
              <a:avLst/>
              <a:gdLst>
                <a:gd name="T0" fmla="*/ 376 w 2812"/>
                <a:gd name="T1" fmla="*/ 2317 h 4317"/>
                <a:gd name="T2" fmla="*/ 376 w 2812"/>
                <a:gd name="T3" fmla="*/ 2317 h 4317"/>
                <a:gd name="T4" fmla="*/ 693 w 2812"/>
                <a:gd name="T5" fmla="*/ 1227 h 4317"/>
                <a:gd name="T6" fmla="*/ 336 w 2812"/>
                <a:gd name="T7" fmla="*/ 0 h 4317"/>
                <a:gd name="T8" fmla="*/ 1010 w 2812"/>
                <a:gd name="T9" fmla="*/ 594 h 4317"/>
                <a:gd name="T10" fmla="*/ 2277 w 2812"/>
                <a:gd name="T11" fmla="*/ 3049 h 4317"/>
                <a:gd name="T12" fmla="*/ 475 w 2812"/>
                <a:gd name="T13" fmla="*/ 4316 h 4317"/>
                <a:gd name="T14" fmla="*/ 673 w 2812"/>
                <a:gd name="T15" fmla="*/ 3188 h 4317"/>
                <a:gd name="T16" fmla="*/ 990 w 2812"/>
                <a:gd name="T17" fmla="*/ 2515 h 4317"/>
                <a:gd name="T18" fmla="*/ 376 w 2812"/>
                <a:gd name="T19" fmla="*/ 2812 h 4317"/>
                <a:gd name="T20" fmla="*/ 20 w 2812"/>
                <a:gd name="T21" fmla="*/ 2574 h 4317"/>
                <a:gd name="T22" fmla="*/ 376 w 2812"/>
                <a:gd name="T23" fmla="*/ 2317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2" h="4317">
                  <a:moveTo>
                    <a:pt x="376" y="2317"/>
                  </a:moveTo>
                  <a:lnTo>
                    <a:pt x="376" y="2317"/>
                  </a:lnTo>
                  <a:cubicBezTo>
                    <a:pt x="376" y="2317"/>
                    <a:pt x="1208" y="1703"/>
                    <a:pt x="693" y="1227"/>
                  </a:cubicBezTo>
                  <a:cubicBezTo>
                    <a:pt x="158" y="773"/>
                    <a:pt x="0" y="534"/>
                    <a:pt x="336" y="0"/>
                  </a:cubicBezTo>
                  <a:cubicBezTo>
                    <a:pt x="336" y="0"/>
                    <a:pt x="456" y="277"/>
                    <a:pt x="1010" y="594"/>
                  </a:cubicBezTo>
                  <a:cubicBezTo>
                    <a:pt x="1564" y="891"/>
                    <a:pt x="2811" y="1703"/>
                    <a:pt x="2277" y="3049"/>
                  </a:cubicBezTo>
                  <a:cubicBezTo>
                    <a:pt x="2277" y="3049"/>
                    <a:pt x="1921" y="3960"/>
                    <a:pt x="475" y="4316"/>
                  </a:cubicBezTo>
                  <a:cubicBezTo>
                    <a:pt x="475" y="4316"/>
                    <a:pt x="119" y="3485"/>
                    <a:pt x="673" y="3188"/>
                  </a:cubicBezTo>
                  <a:cubicBezTo>
                    <a:pt x="1129" y="2931"/>
                    <a:pt x="1227" y="2594"/>
                    <a:pt x="990" y="2515"/>
                  </a:cubicBezTo>
                  <a:cubicBezTo>
                    <a:pt x="713" y="2416"/>
                    <a:pt x="376" y="2812"/>
                    <a:pt x="376" y="2812"/>
                  </a:cubicBezTo>
                  <a:cubicBezTo>
                    <a:pt x="20" y="2574"/>
                    <a:pt x="20" y="2574"/>
                    <a:pt x="20" y="2574"/>
                  </a:cubicBezTo>
                  <a:lnTo>
                    <a:pt x="376" y="2317"/>
                  </a:ln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7" name="Freeform 5"/>
            <p:cNvSpPr>
              <a:spLocks noChangeArrowheads="1"/>
            </p:cNvSpPr>
            <p:nvPr/>
          </p:nvSpPr>
          <p:spPr bwMode="auto">
            <a:xfrm>
              <a:off x="4495794" y="2847973"/>
              <a:ext cx="100013" cy="100013"/>
            </a:xfrm>
            <a:custGeom>
              <a:avLst/>
              <a:gdLst>
                <a:gd name="T0" fmla="*/ 79 w 278"/>
                <a:gd name="T1" fmla="*/ 20 h 278"/>
                <a:gd name="T2" fmla="*/ 79 w 278"/>
                <a:gd name="T3" fmla="*/ 20 h 278"/>
                <a:gd name="T4" fmla="*/ 20 w 278"/>
                <a:gd name="T5" fmla="*/ 198 h 278"/>
                <a:gd name="T6" fmla="*/ 198 w 278"/>
                <a:gd name="T7" fmla="*/ 238 h 278"/>
                <a:gd name="T8" fmla="*/ 238 w 278"/>
                <a:gd name="T9" fmla="*/ 79 h 278"/>
                <a:gd name="T10" fmla="*/ 79 w 278"/>
                <a:gd name="T11" fmla="*/ 20 h 278"/>
              </a:gdLst>
              <a:ahLst/>
              <a:cxnLst>
                <a:cxn ang="0">
                  <a:pos x="T0" y="T1"/>
                </a:cxn>
                <a:cxn ang="0">
                  <a:pos x="T2" y="T3"/>
                </a:cxn>
                <a:cxn ang="0">
                  <a:pos x="T4" y="T5"/>
                </a:cxn>
                <a:cxn ang="0">
                  <a:pos x="T6" y="T7"/>
                </a:cxn>
                <a:cxn ang="0">
                  <a:pos x="T8" y="T9"/>
                </a:cxn>
                <a:cxn ang="0">
                  <a:pos x="T10" y="T11"/>
                </a:cxn>
              </a:cxnLst>
              <a:rect l="0" t="0" r="r" b="b"/>
              <a:pathLst>
                <a:path w="278" h="278">
                  <a:moveTo>
                    <a:pt x="79" y="20"/>
                  </a:moveTo>
                  <a:lnTo>
                    <a:pt x="79" y="20"/>
                  </a:lnTo>
                  <a:cubicBezTo>
                    <a:pt x="20" y="59"/>
                    <a:pt x="0" y="138"/>
                    <a:pt x="20" y="198"/>
                  </a:cubicBezTo>
                  <a:cubicBezTo>
                    <a:pt x="59" y="257"/>
                    <a:pt x="138" y="277"/>
                    <a:pt x="198" y="238"/>
                  </a:cubicBezTo>
                  <a:cubicBezTo>
                    <a:pt x="257" y="217"/>
                    <a:pt x="277" y="138"/>
                    <a:pt x="238" y="79"/>
                  </a:cubicBezTo>
                  <a:cubicBezTo>
                    <a:pt x="198" y="20"/>
                    <a:pt x="138" y="0"/>
                    <a:pt x="7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8" name="Freeform 6"/>
            <p:cNvSpPr>
              <a:spLocks noChangeArrowheads="1"/>
            </p:cNvSpPr>
            <p:nvPr/>
          </p:nvSpPr>
          <p:spPr bwMode="auto">
            <a:xfrm>
              <a:off x="4530720" y="2747963"/>
              <a:ext cx="163513" cy="165100"/>
            </a:xfrm>
            <a:custGeom>
              <a:avLst/>
              <a:gdLst>
                <a:gd name="T0" fmla="*/ 39 w 456"/>
                <a:gd name="T1" fmla="*/ 20 h 457"/>
                <a:gd name="T2" fmla="*/ 39 w 456"/>
                <a:gd name="T3" fmla="*/ 20 h 457"/>
                <a:gd name="T4" fmla="*/ 19 w 456"/>
                <a:gd name="T5" fmla="*/ 99 h 457"/>
                <a:gd name="T6" fmla="*/ 336 w 456"/>
                <a:gd name="T7" fmla="*/ 436 h 457"/>
                <a:gd name="T8" fmla="*/ 415 w 456"/>
                <a:gd name="T9" fmla="*/ 436 h 457"/>
                <a:gd name="T10" fmla="*/ 415 w 456"/>
                <a:gd name="T11" fmla="*/ 436 h 457"/>
                <a:gd name="T12" fmla="*/ 435 w 456"/>
                <a:gd name="T13" fmla="*/ 357 h 457"/>
                <a:gd name="T14" fmla="*/ 118 w 456"/>
                <a:gd name="T15" fmla="*/ 20 h 457"/>
                <a:gd name="T16" fmla="*/ 39 w 456"/>
                <a:gd name="T17" fmla="*/ 2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6" h="457">
                  <a:moveTo>
                    <a:pt x="39" y="20"/>
                  </a:moveTo>
                  <a:lnTo>
                    <a:pt x="39" y="20"/>
                  </a:lnTo>
                  <a:cubicBezTo>
                    <a:pt x="0" y="40"/>
                    <a:pt x="0" y="80"/>
                    <a:pt x="19" y="99"/>
                  </a:cubicBezTo>
                  <a:cubicBezTo>
                    <a:pt x="336" y="436"/>
                    <a:pt x="336" y="436"/>
                    <a:pt x="336" y="436"/>
                  </a:cubicBezTo>
                  <a:cubicBezTo>
                    <a:pt x="376" y="456"/>
                    <a:pt x="396" y="456"/>
                    <a:pt x="415" y="436"/>
                  </a:cubicBezTo>
                  <a:lnTo>
                    <a:pt x="415" y="436"/>
                  </a:lnTo>
                  <a:cubicBezTo>
                    <a:pt x="455" y="396"/>
                    <a:pt x="455" y="377"/>
                    <a:pt x="435" y="357"/>
                  </a:cubicBezTo>
                  <a:cubicBezTo>
                    <a:pt x="118" y="20"/>
                    <a:pt x="118" y="20"/>
                    <a:pt x="118" y="20"/>
                  </a:cubicBezTo>
                  <a:cubicBezTo>
                    <a:pt x="79" y="0"/>
                    <a:pt x="59" y="0"/>
                    <a:pt x="3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9" name="Freeform 7"/>
            <p:cNvSpPr>
              <a:spLocks noChangeArrowheads="1"/>
            </p:cNvSpPr>
            <p:nvPr/>
          </p:nvSpPr>
          <p:spPr bwMode="auto">
            <a:xfrm>
              <a:off x="4146550" y="3068638"/>
              <a:ext cx="220663" cy="136525"/>
            </a:xfrm>
            <a:custGeom>
              <a:avLst/>
              <a:gdLst>
                <a:gd name="T0" fmla="*/ 614 w 615"/>
                <a:gd name="T1" fmla="*/ 317 h 378"/>
                <a:gd name="T2" fmla="*/ 614 w 615"/>
                <a:gd name="T3" fmla="*/ 317 h 378"/>
                <a:gd name="T4" fmla="*/ 555 w 615"/>
                <a:gd name="T5" fmla="*/ 258 h 378"/>
                <a:gd name="T6" fmla="*/ 100 w 615"/>
                <a:gd name="T7" fmla="*/ 0 h 378"/>
                <a:gd name="T8" fmla="*/ 0 w 615"/>
                <a:gd name="T9" fmla="*/ 100 h 378"/>
                <a:gd name="T10" fmla="*/ 40 w 615"/>
                <a:gd name="T11" fmla="*/ 139 h 378"/>
                <a:gd name="T12" fmla="*/ 535 w 615"/>
                <a:gd name="T13" fmla="*/ 377 h 378"/>
                <a:gd name="T14" fmla="*/ 614 w 615"/>
                <a:gd name="T15" fmla="*/ 317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5" h="378">
                  <a:moveTo>
                    <a:pt x="614" y="317"/>
                  </a:moveTo>
                  <a:lnTo>
                    <a:pt x="614" y="317"/>
                  </a:lnTo>
                  <a:cubicBezTo>
                    <a:pt x="614" y="297"/>
                    <a:pt x="595" y="258"/>
                    <a:pt x="555" y="258"/>
                  </a:cubicBezTo>
                  <a:cubicBezTo>
                    <a:pt x="317" y="199"/>
                    <a:pt x="159" y="60"/>
                    <a:pt x="100" y="0"/>
                  </a:cubicBezTo>
                  <a:cubicBezTo>
                    <a:pt x="0" y="100"/>
                    <a:pt x="0" y="100"/>
                    <a:pt x="0" y="100"/>
                  </a:cubicBezTo>
                  <a:cubicBezTo>
                    <a:pt x="21" y="119"/>
                    <a:pt x="40" y="119"/>
                    <a:pt x="40" y="139"/>
                  </a:cubicBezTo>
                  <a:cubicBezTo>
                    <a:pt x="139" y="218"/>
                    <a:pt x="297" y="337"/>
                    <a:pt x="535" y="377"/>
                  </a:cubicBezTo>
                  <a:cubicBezTo>
                    <a:pt x="575" y="377"/>
                    <a:pt x="614" y="357"/>
                    <a:pt x="614" y="317"/>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grpSp>
      <p:sp>
        <p:nvSpPr>
          <p:cNvPr id="4" name="文本框 3"/>
          <p:cNvSpPr txBox="1"/>
          <p:nvPr/>
        </p:nvSpPr>
        <p:spPr>
          <a:xfrm>
            <a:off x="4226971" y="514701"/>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注意的要点</a:t>
            </a:r>
            <a:endParaRPr lang="zh-CN" altLang="en-US" sz="2400" dirty="0">
              <a:solidFill>
                <a:srgbClr val="784B23"/>
              </a:solidFill>
              <a:latin typeface="微软雅黑" panose="020B0503020204020204" pitchFamily="34" charset="-122"/>
              <a:ea typeface="微软雅黑" panose="020B0503020204020204" pitchFamily="34" charset="-122"/>
            </a:endParaRPr>
          </a:p>
        </p:txBody>
      </p:sp>
      <p:sp>
        <p:nvSpPr>
          <p:cNvPr id="30" name="Title 20"/>
          <p:cNvSpPr txBox="1"/>
          <p:nvPr/>
        </p:nvSpPr>
        <p:spPr>
          <a:xfrm>
            <a:off x="4071082" y="1850183"/>
            <a:ext cx="1197734" cy="238527"/>
          </a:xfrm>
          <a:prstGeom prst="rect">
            <a:avLst/>
          </a:prstGeom>
        </p:spPr>
        <p:txBody>
          <a:bodyPr vert="horz" wrap="square" lIns="45720" tIns="22860" rIns="45720" bIns="2286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ts val="1500"/>
              </a:lnSpc>
            </a:pPr>
            <a:r>
              <a:rPr lang="en-US" sz="1600" b="1" dirty="0">
                <a:solidFill>
                  <a:schemeClr val="bg1">
                    <a:lumMod val="50000"/>
                  </a:schemeClr>
                </a:solidFill>
                <a:latin typeface="Lato Regular"/>
                <a:ea typeface="微软雅黑" panose="020B0503020204020204" pitchFamily="34" charset="-122"/>
                <a:cs typeface="Lato Regular"/>
              </a:rPr>
              <a:t>01 </a:t>
            </a:r>
            <a:endParaRPr lang="en-US" sz="1600" b="1" dirty="0">
              <a:solidFill>
                <a:schemeClr val="bg1">
                  <a:lumMod val="50000"/>
                </a:schemeClr>
              </a:solidFill>
              <a:latin typeface="Lato Regular"/>
              <a:ea typeface="微软雅黑" panose="020B0503020204020204" pitchFamily="34" charset="-122"/>
              <a:cs typeface="Lato Regular"/>
            </a:endParaRPr>
          </a:p>
        </p:txBody>
      </p:sp>
      <p:sp>
        <p:nvSpPr>
          <p:cNvPr id="32" name="矩形 31"/>
          <p:cNvSpPr/>
          <p:nvPr/>
        </p:nvSpPr>
        <p:spPr>
          <a:xfrm>
            <a:off x="5268816" y="1850183"/>
            <a:ext cx="4040555" cy="670120"/>
          </a:xfrm>
          <a:prstGeom prst="rect">
            <a:avLst/>
          </a:prstGeom>
        </p:spPr>
        <p:txBody>
          <a:bodyPr wrap="square">
            <a:spAutoFit/>
          </a:bodyPr>
          <a:lstStyle/>
          <a:p>
            <a:pPr fontAlgn="base">
              <a:lnSpc>
                <a:spcPts val="1500"/>
              </a:lnSpc>
              <a:spcBef>
                <a:spcPct val="0"/>
              </a:spcBef>
              <a:spcAft>
                <a:spcPct val="0"/>
              </a:spcAft>
            </a:pPr>
            <a:r>
              <a:rPr lang="en-US" altLang="en-US" sz="1600" dirty="0">
                <a:latin typeface="微软雅黑" panose="020B0503020204020204" pitchFamily="34" charset="-122"/>
                <a:ea typeface="微软雅黑" panose="020B0503020204020204" pitchFamily="34" charset="-122"/>
                <a:sym typeface="方正姚体" panose="02010601030101010101" pitchFamily="2" charset="-122"/>
              </a:rPr>
              <a:t>for 后面需要接上可迭代对象</a:t>
            </a:r>
            <a:endParaRPr lang="en-US" altLang="en-US" sz="1600"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endParaRPr lang="en-US" altLang="zh-CN" sz="1600"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en-US" sz="1600" dirty="0">
                <a:latin typeface="微软雅黑" panose="020B0503020204020204" pitchFamily="34" charset="-122"/>
                <a:ea typeface="微软雅黑" panose="020B0503020204020204" pitchFamily="34" charset="-122"/>
                <a:sym typeface="方正姚体" panose="02010601030101010101" pitchFamily="2" charset="-122"/>
              </a:rPr>
              <a:t>for会依次取出可迭代对象中的元素</a:t>
            </a:r>
            <a:endParaRPr lang="en-US" altLang="zh-CN" sz="1600"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15" name="Title 20"/>
          <p:cNvSpPr txBox="1"/>
          <p:nvPr/>
        </p:nvSpPr>
        <p:spPr>
          <a:xfrm>
            <a:off x="4071082" y="3541538"/>
            <a:ext cx="1197734" cy="238527"/>
          </a:xfrm>
          <a:prstGeom prst="rect">
            <a:avLst/>
          </a:prstGeom>
        </p:spPr>
        <p:txBody>
          <a:bodyPr vert="horz" wrap="square" lIns="45720" tIns="22860" rIns="45720" bIns="2286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ts val="1500"/>
              </a:lnSpc>
            </a:pPr>
            <a:r>
              <a:rPr lang="en-US" altLang="en-US" sz="1600" b="1" dirty="0">
                <a:solidFill>
                  <a:schemeClr val="bg1">
                    <a:lumMod val="50000"/>
                  </a:schemeClr>
                </a:solidFill>
                <a:latin typeface="Lato Regular"/>
                <a:ea typeface="微软雅黑" panose="020B0503020204020204" pitchFamily="34" charset="-122"/>
                <a:cs typeface="Lato Regular"/>
              </a:rPr>
              <a:t>02</a:t>
            </a:r>
            <a:r>
              <a:rPr lang="en-US" sz="1600" b="1" dirty="0">
                <a:solidFill>
                  <a:schemeClr val="bg1">
                    <a:lumMod val="50000"/>
                  </a:schemeClr>
                </a:solidFill>
                <a:latin typeface="Lato Regular"/>
                <a:ea typeface="微软雅黑" panose="020B0503020204020204" pitchFamily="34" charset="-122"/>
                <a:cs typeface="Lato Regular"/>
              </a:rPr>
              <a:t> </a:t>
            </a:r>
            <a:endParaRPr lang="en-US" sz="1600" b="1" dirty="0">
              <a:solidFill>
                <a:schemeClr val="bg1">
                  <a:lumMod val="50000"/>
                </a:schemeClr>
              </a:solidFill>
              <a:latin typeface="Lato Regular"/>
              <a:ea typeface="微软雅黑" panose="020B0503020204020204" pitchFamily="34" charset="-122"/>
              <a:cs typeface="Lato Regular"/>
            </a:endParaRPr>
          </a:p>
        </p:txBody>
      </p:sp>
      <p:sp>
        <p:nvSpPr>
          <p:cNvPr id="16" name="矩形 15"/>
          <p:cNvSpPr/>
          <p:nvPr/>
        </p:nvSpPr>
        <p:spPr>
          <a:xfrm>
            <a:off x="5268816" y="3541537"/>
            <a:ext cx="4283746" cy="862480"/>
          </a:xfrm>
          <a:prstGeom prst="rect">
            <a:avLst/>
          </a:prstGeom>
        </p:spPr>
        <p:txBody>
          <a:bodyPr wrap="square">
            <a:spAutoFit/>
          </a:bodyPr>
          <a:lstStyle/>
          <a:p>
            <a:pPr fontAlgn="base">
              <a:lnSpc>
                <a:spcPts val="1500"/>
              </a:lnSpc>
              <a:spcBef>
                <a:spcPct val="0"/>
              </a:spcBef>
              <a:spcAft>
                <a:spcPct val="0"/>
              </a:spcAft>
            </a:pPr>
            <a:r>
              <a:rPr lang="en-US" altLang="en-US" sz="1600" dirty="0">
                <a:latin typeface="微软雅黑" panose="020B0503020204020204" pitchFamily="34" charset="-122"/>
                <a:ea typeface="微软雅黑" panose="020B0503020204020204" pitchFamily="34" charset="-122"/>
                <a:sym typeface="方正姚体" panose="02010601030101010101" pitchFamily="2" charset="-122"/>
              </a:rPr>
              <a:t>continue的用法：</a:t>
            </a:r>
            <a:endParaRPr lang="en-US" altLang="en-US" sz="1600"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en-US" sz="1600" dirty="0">
                <a:latin typeface="微软雅黑" panose="020B0503020204020204" pitchFamily="34" charset="-122"/>
                <a:ea typeface="微软雅黑" panose="020B0503020204020204" pitchFamily="34" charset="-122"/>
                <a:sym typeface="方正姚体" panose="02010601030101010101" pitchFamily="2" charset="-122"/>
              </a:rPr>
              <a:t>        </a:t>
            </a:r>
            <a:endParaRPr lang="en-US" altLang="en-US" sz="1600"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en-US" sz="1600" dirty="0">
                <a:latin typeface="微软雅黑" panose="020B0503020204020204" pitchFamily="34" charset="-122"/>
                <a:ea typeface="微软雅黑" panose="020B0503020204020204" pitchFamily="34" charset="-122"/>
                <a:sym typeface="方正姚体" panose="02010601030101010101" pitchFamily="2" charset="-122"/>
              </a:rPr>
              <a:t>continue和break类似，但是continue不会终止循环，而是结束本次循环，跳到下次循环</a:t>
            </a:r>
            <a:endParaRPr lang="en-US" altLang="en-US" sz="1600" dirty="0">
              <a:latin typeface="微软雅黑" panose="020B0503020204020204" pitchFamily="34" charset="-122"/>
              <a:ea typeface="微软雅黑" panose="020B0503020204020204" pitchFamily="34" charset="-122"/>
              <a:sym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15" grpId="0"/>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for的应用</a:t>
            </a:r>
            <a:endParaRPr lang="zh-CN" altLang="en-US" sz="2400" dirty="0">
              <a:solidFill>
                <a:srgbClr val="784B23"/>
              </a:solidFill>
              <a:latin typeface="微软雅黑" panose="020B0503020204020204" pitchFamily="34" charset="-122"/>
              <a:ea typeface="微软雅黑" panose="020B0503020204020204" pitchFamily="34" charset="-122"/>
            </a:endParaRPr>
          </a:p>
        </p:txBody>
      </p:sp>
      <p:grpSp>
        <p:nvGrpSpPr>
          <p:cNvPr id="3" name="Group 76"/>
          <p:cNvGrpSpPr/>
          <p:nvPr/>
        </p:nvGrpSpPr>
        <p:grpSpPr>
          <a:xfrm>
            <a:off x="5093833" y="2905632"/>
            <a:ext cx="1970843" cy="2604093"/>
            <a:chOff x="9829438" y="5671231"/>
            <a:chExt cx="4196867" cy="5545360"/>
          </a:xfrm>
        </p:grpSpPr>
        <p:sp>
          <p:nvSpPr>
            <p:cNvPr id="5" name="Freeform 37"/>
            <p:cNvSpPr>
              <a:spLocks noChangeArrowheads="1"/>
            </p:cNvSpPr>
            <p:nvPr/>
          </p:nvSpPr>
          <p:spPr bwMode="auto">
            <a:xfrm>
              <a:off x="10222282" y="5671231"/>
              <a:ext cx="3460286" cy="3453573"/>
            </a:xfrm>
            <a:custGeom>
              <a:avLst/>
              <a:gdLst>
                <a:gd name="T0" fmla="*/ 3028 w 6055"/>
                <a:gd name="T1" fmla="*/ 0 h 6044"/>
                <a:gd name="T2" fmla="*/ 3028 w 6055"/>
                <a:gd name="T3" fmla="*/ 0 h 6044"/>
                <a:gd name="T4" fmla="*/ 0 w 6055"/>
                <a:gd name="T5" fmla="*/ 3021 h 6044"/>
                <a:gd name="T6" fmla="*/ 212 w 6055"/>
                <a:gd name="T7" fmla="*/ 4128 h 6044"/>
                <a:gd name="T8" fmla="*/ 285 w 6055"/>
                <a:gd name="T9" fmla="*/ 4221 h 6044"/>
                <a:gd name="T10" fmla="*/ 425 w 6055"/>
                <a:gd name="T11" fmla="*/ 4418 h 6044"/>
                <a:gd name="T12" fmla="*/ 425 w 6055"/>
                <a:gd name="T13" fmla="*/ 4428 h 6044"/>
                <a:gd name="T14" fmla="*/ 606 w 6055"/>
                <a:gd name="T15" fmla="*/ 4630 h 6044"/>
                <a:gd name="T16" fmla="*/ 560 w 6055"/>
                <a:gd name="T17" fmla="*/ 4765 h 6044"/>
                <a:gd name="T18" fmla="*/ 1838 w 6055"/>
                <a:gd name="T19" fmla="*/ 5799 h 6044"/>
                <a:gd name="T20" fmla="*/ 2096 w 6055"/>
                <a:gd name="T21" fmla="*/ 5541 h 6044"/>
                <a:gd name="T22" fmla="*/ 2960 w 6055"/>
                <a:gd name="T23" fmla="*/ 6043 h 6044"/>
                <a:gd name="T24" fmla="*/ 3012 w 6055"/>
                <a:gd name="T25" fmla="*/ 6043 h 6044"/>
                <a:gd name="T26" fmla="*/ 3876 w 6055"/>
                <a:gd name="T27" fmla="*/ 5541 h 6044"/>
                <a:gd name="T28" fmla="*/ 4160 w 6055"/>
                <a:gd name="T29" fmla="*/ 5826 h 6044"/>
                <a:gd name="T30" fmla="*/ 6054 w 6055"/>
                <a:gd name="T31" fmla="*/ 3021 h 6044"/>
                <a:gd name="T32" fmla="*/ 6054 w 6055"/>
                <a:gd name="T33" fmla="*/ 3021 h 6044"/>
                <a:gd name="T34" fmla="*/ 3028 w 6055"/>
                <a:gd name="T35" fmla="*/ 0 h 6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55" h="6044">
                  <a:moveTo>
                    <a:pt x="3028" y="0"/>
                  </a:moveTo>
                  <a:lnTo>
                    <a:pt x="3028" y="0"/>
                  </a:lnTo>
                  <a:cubicBezTo>
                    <a:pt x="1357" y="0"/>
                    <a:pt x="0" y="1350"/>
                    <a:pt x="0" y="3021"/>
                  </a:cubicBezTo>
                  <a:cubicBezTo>
                    <a:pt x="0" y="3409"/>
                    <a:pt x="79" y="3787"/>
                    <a:pt x="212" y="4128"/>
                  </a:cubicBezTo>
                  <a:cubicBezTo>
                    <a:pt x="239" y="4155"/>
                    <a:pt x="264" y="4190"/>
                    <a:pt x="285" y="4221"/>
                  </a:cubicBezTo>
                  <a:cubicBezTo>
                    <a:pt x="368" y="4253"/>
                    <a:pt x="425" y="4330"/>
                    <a:pt x="425" y="4418"/>
                  </a:cubicBezTo>
                  <a:cubicBezTo>
                    <a:pt x="425" y="4423"/>
                    <a:pt x="425" y="4423"/>
                    <a:pt x="425" y="4428"/>
                  </a:cubicBezTo>
                  <a:cubicBezTo>
                    <a:pt x="528" y="4438"/>
                    <a:pt x="606" y="4527"/>
                    <a:pt x="606" y="4630"/>
                  </a:cubicBezTo>
                  <a:cubicBezTo>
                    <a:pt x="606" y="4682"/>
                    <a:pt x="585" y="4729"/>
                    <a:pt x="560" y="4765"/>
                  </a:cubicBezTo>
                  <a:cubicBezTo>
                    <a:pt x="875" y="5220"/>
                    <a:pt x="1320" y="5577"/>
                    <a:pt x="1838" y="5799"/>
                  </a:cubicBezTo>
                  <a:cubicBezTo>
                    <a:pt x="2096" y="5541"/>
                    <a:pt x="2096" y="5541"/>
                    <a:pt x="2096" y="5541"/>
                  </a:cubicBezTo>
                  <a:cubicBezTo>
                    <a:pt x="2960" y="6043"/>
                    <a:pt x="2960" y="6043"/>
                    <a:pt x="2960" y="6043"/>
                  </a:cubicBezTo>
                  <a:cubicBezTo>
                    <a:pt x="2976" y="6043"/>
                    <a:pt x="2997" y="6043"/>
                    <a:pt x="3012" y="6043"/>
                  </a:cubicBezTo>
                  <a:cubicBezTo>
                    <a:pt x="3876" y="5541"/>
                    <a:pt x="3876" y="5541"/>
                    <a:pt x="3876" y="5541"/>
                  </a:cubicBezTo>
                  <a:cubicBezTo>
                    <a:pt x="4160" y="5826"/>
                    <a:pt x="4160" y="5826"/>
                    <a:pt x="4160" y="5826"/>
                  </a:cubicBezTo>
                  <a:cubicBezTo>
                    <a:pt x="5268" y="5381"/>
                    <a:pt x="6054" y="4288"/>
                    <a:pt x="6054" y="3021"/>
                  </a:cubicBezTo>
                  <a:lnTo>
                    <a:pt x="6054" y="3021"/>
                  </a:lnTo>
                  <a:cubicBezTo>
                    <a:pt x="6054" y="1350"/>
                    <a:pt x="4699" y="0"/>
                    <a:pt x="3028" y="0"/>
                  </a:cubicBezTo>
                </a:path>
              </a:pathLst>
            </a:custGeom>
            <a:solidFill>
              <a:schemeClr val="accent3">
                <a:lumMod val="60000"/>
                <a:lumOff val="40000"/>
              </a:schemeClr>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6" name="Freeform 38"/>
            <p:cNvSpPr>
              <a:spLocks noChangeArrowheads="1"/>
            </p:cNvSpPr>
            <p:nvPr/>
          </p:nvSpPr>
          <p:spPr bwMode="auto">
            <a:xfrm>
              <a:off x="10343406" y="8028172"/>
              <a:ext cx="225886" cy="366636"/>
            </a:xfrm>
            <a:custGeom>
              <a:avLst/>
              <a:gdLst>
                <a:gd name="T0" fmla="*/ 0 w 395"/>
                <a:gd name="T1" fmla="*/ 0 h 638"/>
                <a:gd name="T2" fmla="*/ 0 w 395"/>
                <a:gd name="T3" fmla="*/ 0 h 638"/>
                <a:gd name="T4" fmla="*/ 348 w 395"/>
                <a:gd name="T5" fmla="*/ 637 h 638"/>
                <a:gd name="T6" fmla="*/ 394 w 395"/>
                <a:gd name="T7" fmla="*/ 502 h 638"/>
                <a:gd name="T8" fmla="*/ 213 w 395"/>
                <a:gd name="T9" fmla="*/ 300 h 638"/>
                <a:gd name="T10" fmla="*/ 213 w 395"/>
                <a:gd name="T11" fmla="*/ 290 h 638"/>
                <a:gd name="T12" fmla="*/ 73 w 395"/>
                <a:gd name="T13" fmla="*/ 93 h 638"/>
                <a:gd name="T14" fmla="*/ 0 w 395"/>
                <a:gd name="T15" fmla="*/ 0 h 6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5" h="638">
                  <a:moveTo>
                    <a:pt x="0" y="0"/>
                  </a:moveTo>
                  <a:lnTo>
                    <a:pt x="0" y="0"/>
                  </a:lnTo>
                  <a:cubicBezTo>
                    <a:pt x="89" y="228"/>
                    <a:pt x="208" y="441"/>
                    <a:pt x="348" y="637"/>
                  </a:cubicBezTo>
                  <a:cubicBezTo>
                    <a:pt x="373" y="601"/>
                    <a:pt x="394" y="554"/>
                    <a:pt x="394" y="502"/>
                  </a:cubicBezTo>
                  <a:cubicBezTo>
                    <a:pt x="394" y="399"/>
                    <a:pt x="316" y="310"/>
                    <a:pt x="213" y="300"/>
                  </a:cubicBezTo>
                  <a:cubicBezTo>
                    <a:pt x="213" y="295"/>
                    <a:pt x="213" y="295"/>
                    <a:pt x="213" y="290"/>
                  </a:cubicBezTo>
                  <a:cubicBezTo>
                    <a:pt x="213" y="202"/>
                    <a:pt x="156" y="125"/>
                    <a:pt x="73" y="93"/>
                  </a:cubicBezTo>
                  <a:cubicBezTo>
                    <a:pt x="52" y="62"/>
                    <a:pt x="27" y="27"/>
                    <a:pt x="0" y="0"/>
                  </a:cubicBezTo>
                </a:path>
              </a:pathLst>
            </a:custGeom>
            <a:solidFill>
              <a:srgbClr val="F5F4E4"/>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7" name="Freeform 39"/>
            <p:cNvSpPr>
              <a:spLocks noChangeArrowheads="1"/>
            </p:cNvSpPr>
            <p:nvPr/>
          </p:nvSpPr>
          <p:spPr bwMode="auto">
            <a:xfrm>
              <a:off x="9878543" y="8836733"/>
              <a:ext cx="4098657" cy="2366764"/>
            </a:xfrm>
            <a:custGeom>
              <a:avLst/>
              <a:gdLst>
                <a:gd name="T0" fmla="*/ 7135 w 7173"/>
                <a:gd name="T1" fmla="*/ 3482 h 4145"/>
                <a:gd name="T2" fmla="*/ 7135 w 7173"/>
                <a:gd name="T3" fmla="*/ 3482 h 4145"/>
                <a:gd name="T4" fmla="*/ 6338 w 7173"/>
                <a:gd name="T5" fmla="*/ 4144 h 4145"/>
                <a:gd name="T6" fmla="*/ 833 w 7173"/>
                <a:gd name="T7" fmla="*/ 4144 h 4145"/>
                <a:gd name="T8" fmla="*/ 36 w 7173"/>
                <a:gd name="T9" fmla="*/ 3482 h 4145"/>
                <a:gd name="T10" fmla="*/ 275 w 7173"/>
                <a:gd name="T11" fmla="*/ 1334 h 4145"/>
                <a:gd name="T12" fmla="*/ 1097 w 7173"/>
                <a:gd name="T13" fmla="*/ 647 h 4145"/>
                <a:gd name="T14" fmla="*/ 2365 w 7173"/>
                <a:gd name="T15" fmla="*/ 331 h 4145"/>
                <a:gd name="T16" fmla="*/ 2696 w 7173"/>
                <a:gd name="T17" fmla="*/ 0 h 4145"/>
                <a:gd name="T18" fmla="*/ 3586 w 7173"/>
                <a:gd name="T19" fmla="*/ 517 h 4145"/>
                <a:gd name="T20" fmla="*/ 4476 w 7173"/>
                <a:gd name="T21" fmla="*/ 0 h 4145"/>
                <a:gd name="T22" fmla="*/ 4802 w 7173"/>
                <a:gd name="T23" fmla="*/ 331 h 4145"/>
                <a:gd name="T24" fmla="*/ 6075 w 7173"/>
                <a:gd name="T25" fmla="*/ 647 h 4145"/>
                <a:gd name="T26" fmla="*/ 6898 w 7173"/>
                <a:gd name="T27" fmla="*/ 1334 h 4145"/>
                <a:gd name="T28" fmla="*/ 7135 w 7173"/>
                <a:gd name="T29" fmla="*/ 3482 h 4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73" h="4145">
                  <a:moveTo>
                    <a:pt x="7135" y="3482"/>
                  </a:moveTo>
                  <a:lnTo>
                    <a:pt x="7135" y="3482"/>
                  </a:lnTo>
                  <a:cubicBezTo>
                    <a:pt x="7172" y="3844"/>
                    <a:pt x="6815" y="4144"/>
                    <a:pt x="6338" y="4144"/>
                  </a:cubicBezTo>
                  <a:cubicBezTo>
                    <a:pt x="833" y="4144"/>
                    <a:pt x="833" y="4144"/>
                    <a:pt x="833" y="4144"/>
                  </a:cubicBezTo>
                  <a:cubicBezTo>
                    <a:pt x="358" y="4144"/>
                    <a:pt x="0" y="3844"/>
                    <a:pt x="36" y="3482"/>
                  </a:cubicBezTo>
                  <a:cubicBezTo>
                    <a:pt x="275" y="1334"/>
                    <a:pt x="275" y="1334"/>
                    <a:pt x="275" y="1334"/>
                  </a:cubicBezTo>
                  <a:cubicBezTo>
                    <a:pt x="306" y="1024"/>
                    <a:pt x="683" y="739"/>
                    <a:pt x="1097" y="647"/>
                  </a:cubicBezTo>
                  <a:cubicBezTo>
                    <a:pt x="1330" y="589"/>
                    <a:pt x="1992" y="419"/>
                    <a:pt x="2365" y="331"/>
                  </a:cubicBezTo>
                  <a:cubicBezTo>
                    <a:pt x="2696" y="0"/>
                    <a:pt x="2696" y="0"/>
                    <a:pt x="2696" y="0"/>
                  </a:cubicBezTo>
                  <a:cubicBezTo>
                    <a:pt x="3586" y="517"/>
                    <a:pt x="3586" y="517"/>
                    <a:pt x="3586" y="517"/>
                  </a:cubicBezTo>
                  <a:cubicBezTo>
                    <a:pt x="4476" y="0"/>
                    <a:pt x="4476" y="0"/>
                    <a:pt x="4476" y="0"/>
                  </a:cubicBezTo>
                  <a:cubicBezTo>
                    <a:pt x="4802" y="331"/>
                    <a:pt x="4802" y="331"/>
                    <a:pt x="4802" y="331"/>
                  </a:cubicBezTo>
                  <a:cubicBezTo>
                    <a:pt x="4802" y="331"/>
                    <a:pt x="5842" y="589"/>
                    <a:pt x="6075" y="647"/>
                  </a:cubicBezTo>
                  <a:cubicBezTo>
                    <a:pt x="6489" y="739"/>
                    <a:pt x="6867" y="1024"/>
                    <a:pt x="6898" y="1334"/>
                  </a:cubicBezTo>
                  <a:cubicBezTo>
                    <a:pt x="7135" y="3482"/>
                    <a:pt x="7135" y="3482"/>
                    <a:pt x="7135" y="3482"/>
                  </a:cubicBezTo>
                </a:path>
              </a:pathLst>
            </a:custGeom>
            <a:solidFill>
              <a:srgbClr val="FDFEF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8" name="Freeform 40"/>
            <p:cNvSpPr>
              <a:spLocks noChangeArrowheads="1"/>
            </p:cNvSpPr>
            <p:nvPr/>
          </p:nvSpPr>
          <p:spPr bwMode="auto">
            <a:xfrm>
              <a:off x="11927873" y="8836733"/>
              <a:ext cx="2049329" cy="2366764"/>
            </a:xfrm>
            <a:custGeom>
              <a:avLst/>
              <a:gdLst>
                <a:gd name="T0" fmla="*/ 3549 w 3587"/>
                <a:gd name="T1" fmla="*/ 3482 h 4145"/>
                <a:gd name="T2" fmla="*/ 3549 w 3587"/>
                <a:gd name="T3" fmla="*/ 3482 h 4145"/>
                <a:gd name="T4" fmla="*/ 3312 w 3587"/>
                <a:gd name="T5" fmla="*/ 1334 h 4145"/>
                <a:gd name="T6" fmla="*/ 2489 w 3587"/>
                <a:gd name="T7" fmla="*/ 647 h 4145"/>
                <a:gd name="T8" fmla="*/ 1216 w 3587"/>
                <a:gd name="T9" fmla="*/ 331 h 4145"/>
                <a:gd name="T10" fmla="*/ 890 w 3587"/>
                <a:gd name="T11" fmla="*/ 0 h 4145"/>
                <a:gd name="T12" fmla="*/ 0 w 3587"/>
                <a:gd name="T13" fmla="*/ 517 h 4145"/>
                <a:gd name="T14" fmla="*/ 5 w 3587"/>
                <a:gd name="T15" fmla="*/ 4144 h 4145"/>
                <a:gd name="T16" fmla="*/ 2752 w 3587"/>
                <a:gd name="T17" fmla="*/ 4144 h 4145"/>
                <a:gd name="T18" fmla="*/ 3549 w 3587"/>
                <a:gd name="T19" fmla="*/ 3482 h 4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87" h="4145">
                  <a:moveTo>
                    <a:pt x="3549" y="3482"/>
                  </a:moveTo>
                  <a:lnTo>
                    <a:pt x="3549" y="3482"/>
                  </a:lnTo>
                  <a:cubicBezTo>
                    <a:pt x="3312" y="1334"/>
                    <a:pt x="3312" y="1334"/>
                    <a:pt x="3312" y="1334"/>
                  </a:cubicBezTo>
                  <a:cubicBezTo>
                    <a:pt x="3281" y="1024"/>
                    <a:pt x="2903" y="739"/>
                    <a:pt x="2489" y="647"/>
                  </a:cubicBezTo>
                  <a:cubicBezTo>
                    <a:pt x="2209" y="579"/>
                    <a:pt x="1216" y="331"/>
                    <a:pt x="1216" y="331"/>
                  </a:cubicBezTo>
                  <a:cubicBezTo>
                    <a:pt x="890" y="0"/>
                    <a:pt x="890" y="0"/>
                    <a:pt x="890" y="0"/>
                  </a:cubicBezTo>
                  <a:cubicBezTo>
                    <a:pt x="0" y="517"/>
                    <a:pt x="0" y="517"/>
                    <a:pt x="0" y="517"/>
                  </a:cubicBezTo>
                  <a:cubicBezTo>
                    <a:pt x="5" y="4144"/>
                    <a:pt x="5" y="4144"/>
                    <a:pt x="5" y="4144"/>
                  </a:cubicBezTo>
                  <a:cubicBezTo>
                    <a:pt x="2752" y="4144"/>
                    <a:pt x="2752" y="4144"/>
                    <a:pt x="2752" y="4144"/>
                  </a:cubicBezTo>
                  <a:cubicBezTo>
                    <a:pt x="3229" y="4144"/>
                    <a:pt x="3586" y="3844"/>
                    <a:pt x="3549" y="3482"/>
                  </a:cubicBezTo>
                </a:path>
              </a:pathLst>
            </a:custGeom>
            <a:solidFill>
              <a:srgbClr val="E2E1E0"/>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9" name="Freeform 41"/>
            <p:cNvSpPr>
              <a:spLocks noChangeArrowheads="1"/>
            </p:cNvSpPr>
            <p:nvPr/>
          </p:nvSpPr>
          <p:spPr bwMode="auto">
            <a:xfrm>
              <a:off x="11230578" y="9023326"/>
              <a:ext cx="697295" cy="556500"/>
            </a:xfrm>
            <a:custGeom>
              <a:avLst/>
              <a:gdLst>
                <a:gd name="T0" fmla="*/ 0 w 1222"/>
                <a:gd name="T1" fmla="*/ 0 h 969"/>
                <a:gd name="T2" fmla="*/ 833 w 1222"/>
                <a:gd name="T3" fmla="*/ 968 h 969"/>
                <a:gd name="T4" fmla="*/ 838 w 1222"/>
                <a:gd name="T5" fmla="*/ 968 h 969"/>
                <a:gd name="T6" fmla="*/ 1221 w 1222"/>
                <a:gd name="T7" fmla="*/ 585 h 969"/>
                <a:gd name="T8" fmla="*/ 1221 w 1222"/>
                <a:gd name="T9" fmla="*/ 579 h 969"/>
                <a:gd name="T10" fmla="*/ 1221 w 1222"/>
                <a:gd name="T11" fmla="*/ 585 h 969"/>
                <a:gd name="T12" fmla="*/ 1221 w 1222"/>
                <a:gd name="T13" fmla="*/ 585 h 969"/>
                <a:gd name="T14" fmla="*/ 1221 w 1222"/>
                <a:gd name="T15" fmla="*/ 186 h 969"/>
                <a:gd name="T16" fmla="*/ 1221 w 1222"/>
                <a:gd name="T17" fmla="*/ 186 h 969"/>
                <a:gd name="T18" fmla="*/ 0 w 1222"/>
                <a:gd name="T19" fmla="*/ 0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2" h="969">
                  <a:moveTo>
                    <a:pt x="0" y="0"/>
                  </a:moveTo>
                  <a:lnTo>
                    <a:pt x="833" y="968"/>
                  </a:lnTo>
                  <a:lnTo>
                    <a:pt x="838" y="968"/>
                  </a:lnTo>
                  <a:lnTo>
                    <a:pt x="1221" y="585"/>
                  </a:lnTo>
                  <a:lnTo>
                    <a:pt x="1221" y="579"/>
                  </a:lnTo>
                  <a:lnTo>
                    <a:pt x="1221" y="585"/>
                  </a:lnTo>
                  <a:lnTo>
                    <a:pt x="1221" y="585"/>
                  </a:lnTo>
                  <a:lnTo>
                    <a:pt x="1221" y="186"/>
                  </a:lnTo>
                  <a:lnTo>
                    <a:pt x="1221" y="186"/>
                  </a:lnTo>
                  <a:lnTo>
                    <a:pt x="0" y="0"/>
                  </a:lnTo>
                </a:path>
              </a:pathLst>
            </a:custGeom>
            <a:solidFill>
              <a:srgbClr val="D1CFC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0" name="Freeform 42"/>
            <p:cNvSpPr>
              <a:spLocks noChangeArrowheads="1"/>
            </p:cNvSpPr>
            <p:nvPr/>
          </p:nvSpPr>
          <p:spPr bwMode="auto">
            <a:xfrm>
              <a:off x="11230578" y="9023326"/>
              <a:ext cx="697295" cy="556500"/>
            </a:xfrm>
            <a:custGeom>
              <a:avLst/>
              <a:gdLst>
                <a:gd name="T0" fmla="*/ 0 w 1222"/>
                <a:gd name="T1" fmla="*/ 0 h 969"/>
                <a:gd name="T2" fmla="*/ 833 w 1222"/>
                <a:gd name="T3" fmla="*/ 968 h 969"/>
                <a:gd name="T4" fmla="*/ 838 w 1222"/>
                <a:gd name="T5" fmla="*/ 968 h 969"/>
                <a:gd name="T6" fmla="*/ 1221 w 1222"/>
                <a:gd name="T7" fmla="*/ 585 h 969"/>
                <a:gd name="T8" fmla="*/ 1221 w 1222"/>
                <a:gd name="T9" fmla="*/ 579 h 969"/>
                <a:gd name="T10" fmla="*/ 1221 w 1222"/>
                <a:gd name="T11" fmla="*/ 585 h 969"/>
                <a:gd name="T12" fmla="*/ 1221 w 1222"/>
                <a:gd name="T13" fmla="*/ 585 h 969"/>
                <a:gd name="T14" fmla="*/ 1221 w 1222"/>
                <a:gd name="T15" fmla="*/ 186 h 969"/>
                <a:gd name="T16" fmla="*/ 1221 w 1222"/>
                <a:gd name="T17" fmla="*/ 186 h 969"/>
                <a:gd name="T18" fmla="*/ 0 w 1222"/>
                <a:gd name="T19" fmla="*/ 0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2" h="969">
                  <a:moveTo>
                    <a:pt x="0" y="0"/>
                  </a:moveTo>
                  <a:lnTo>
                    <a:pt x="833" y="968"/>
                  </a:lnTo>
                  <a:lnTo>
                    <a:pt x="838" y="968"/>
                  </a:lnTo>
                  <a:lnTo>
                    <a:pt x="1221" y="585"/>
                  </a:lnTo>
                  <a:lnTo>
                    <a:pt x="1221" y="579"/>
                  </a:lnTo>
                  <a:lnTo>
                    <a:pt x="1221" y="585"/>
                  </a:lnTo>
                  <a:lnTo>
                    <a:pt x="1221" y="585"/>
                  </a:lnTo>
                  <a:lnTo>
                    <a:pt x="1221" y="186"/>
                  </a:lnTo>
                  <a:lnTo>
                    <a:pt x="1221" y="186"/>
                  </a:lnTo>
                  <a:lnTo>
                    <a:pt x="0" y="0"/>
                  </a:lnTo>
                </a:path>
              </a:pathLst>
            </a:custGeom>
            <a:solidFill>
              <a:srgbClr val="D1CFC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1" name="Freeform 43"/>
            <p:cNvSpPr>
              <a:spLocks noChangeArrowheads="1"/>
            </p:cNvSpPr>
            <p:nvPr/>
          </p:nvSpPr>
          <p:spPr bwMode="auto">
            <a:xfrm>
              <a:off x="12625169" y="9023326"/>
              <a:ext cx="3273" cy="3273"/>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D1CFC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2" name="Freeform 44"/>
            <p:cNvSpPr>
              <a:spLocks noChangeArrowheads="1"/>
            </p:cNvSpPr>
            <p:nvPr/>
          </p:nvSpPr>
          <p:spPr bwMode="auto">
            <a:xfrm>
              <a:off x="12625169" y="9023326"/>
              <a:ext cx="3273" cy="3273"/>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D1CFC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3" name="Freeform 45"/>
            <p:cNvSpPr>
              <a:spLocks noChangeArrowheads="1"/>
            </p:cNvSpPr>
            <p:nvPr/>
          </p:nvSpPr>
          <p:spPr bwMode="auto">
            <a:xfrm>
              <a:off x="11927873" y="9023326"/>
              <a:ext cx="697296" cy="556500"/>
            </a:xfrm>
            <a:custGeom>
              <a:avLst/>
              <a:gdLst>
                <a:gd name="T0" fmla="*/ 1222 w 1223"/>
                <a:gd name="T1" fmla="*/ 0 h 969"/>
                <a:gd name="T2" fmla="*/ 1222 w 1223"/>
                <a:gd name="T3" fmla="*/ 0 h 969"/>
                <a:gd name="T4" fmla="*/ 0 w 1223"/>
                <a:gd name="T5" fmla="*/ 186 h 969"/>
                <a:gd name="T6" fmla="*/ 0 w 1223"/>
                <a:gd name="T7" fmla="*/ 585 h 969"/>
                <a:gd name="T8" fmla="*/ 383 w 1223"/>
                <a:gd name="T9" fmla="*/ 968 h 969"/>
                <a:gd name="T10" fmla="*/ 388 w 1223"/>
                <a:gd name="T11" fmla="*/ 968 h 969"/>
                <a:gd name="T12" fmla="*/ 1222 w 1223"/>
                <a:gd name="T13" fmla="*/ 0 h 969"/>
              </a:gdLst>
              <a:ahLst/>
              <a:cxnLst>
                <a:cxn ang="0">
                  <a:pos x="T0" y="T1"/>
                </a:cxn>
                <a:cxn ang="0">
                  <a:pos x="T2" y="T3"/>
                </a:cxn>
                <a:cxn ang="0">
                  <a:pos x="T4" y="T5"/>
                </a:cxn>
                <a:cxn ang="0">
                  <a:pos x="T6" y="T7"/>
                </a:cxn>
                <a:cxn ang="0">
                  <a:pos x="T8" y="T9"/>
                </a:cxn>
                <a:cxn ang="0">
                  <a:pos x="T10" y="T11"/>
                </a:cxn>
                <a:cxn ang="0">
                  <a:pos x="T12" y="T13"/>
                </a:cxn>
              </a:cxnLst>
              <a:rect l="0" t="0" r="r" b="b"/>
              <a:pathLst>
                <a:path w="1223" h="969">
                  <a:moveTo>
                    <a:pt x="1222" y="0"/>
                  </a:moveTo>
                  <a:lnTo>
                    <a:pt x="1222" y="0"/>
                  </a:lnTo>
                  <a:cubicBezTo>
                    <a:pt x="0" y="186"/>
                    <a:pt x="0" y="186"/>
                    <a:pt x="0" y="186"/>
                  </a:cubicBezTo>
                  <a:cubicBezTo>
                    <a:pt x="0" y="585"/>
                    <a:pt x="0" y="585"/>
                    <a:pt x="0" y="585"/>
                  </a:cubicBezTo>
                  <a:cubicBezTo>
                    <a:pt x="383" y="968"/>
                    <a:pt x="383" y="968"/>
                    <a:pt x="383" y="968"/>
                  </a:cubicBezTo>
                  <a:cubicBezTo>
                    <a:pt x="388" y="968"/>
                    <a:pt x="388" y="968"/>
                    <a:pt x="388" y="968"/>
                  </a:cubicBezTo>
                  <a:cubicBezTo>
                    <a:pt x="1222" y="0"/>
                    <a:pt x="1222" y="0"/>
                    <a:pt x="1222" y="0"/>
                  </a:cubicBezTo>
                </a:path>
              </a:pathLst>
            </a:custGeom>
            <a:solidFill>
              <a:srgbClr val="C0BEBD"/>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4" name="Freeform 46"/>
            <p:cNvSpPr>
              <a:spLocks noChangeArrowheads="1"/>
            </p:cNvSpPr>
            <p:nvPr/>
          </p:nvSpPr>
          <p:spPr bwMode="auto">
            <a:xfrm>
              <a:off x="11230578" y="8836733"/>
              <a:ext cx="697295" cy="625245"/>
            </a:xfrm>
            <a:custGeom>
              <a:avLst/>
              <a:gdLst>
                <a:gd name="T0" fmla="*/ 864 w 1222"/>
                <a:gd name="T1" fmla="*/ 1091 h 1092"/>
                <a:gd name="T2" fmla="*/ 0 w 1222"/>
                <a:gd name="T3" fmla="*/ 331 h 1092"/>
                <a:gd name="T4" fmla="*/ 331 w 1222"/>
                <a:gd name="T5" fmla="*/ 0 h 1092"/>
                <a:gd name="T6" fmla="*/ 1221 w 1222"/>
                <a:gd name="T7" fmla="*/ 517 h 1092"/>
                <a:gd name="T8" fmla="*/ 864 w 1222"/>
                <a:gd name="T9" fmla="*/ 1091 h 1092"/>
              </a:gdLst>
              <a:ahLst/>
              <a:cxnLst>
                <a:cxn ang="0">
                  <a:pos x="T0" y="T1"/>
                </a:cxn>
                <a:cxn ang="0">
                  <a:pos x="T2" y="T3"/>
                </a:cxn>
                <a:cxn ang="0">
                  <a:pos x="T4" y="T5"/>
                </a:cxn>
                <a:cxn ang="0">
                  <a:pos x="T6" y="T7"/>
                </a:cxn>
                <a:cxn ang="0">
                  <a:pos x="T8" y="T9"/>
                </a:cxn>
              </a:cxnLst>
              <a:rect l="0" t="0" r="r" b="b"/>
              <a:pathLst>
                <a:path w="1222" h="1092">
                  <a:moveTo>
                    <a:pt x="864" y="1091"/>
                  </a:moveTo>
                  <a:lnTo>
                    <a:pt x="0" y="331"/>
                  </a:lnTo>
                  <a:lnTo>
                    <a:pt x="331" y="0"/>
                  </a:lnTo>
                  <a:lnTo>
                    <a:pt x="1221" y="517"/>
                  </a:lnTo>
                  <a:lnTo>
                    <a:pt x="864" y="1091"/>
                  </a:lnTo>
                </a:path>
              </a:pathLst>
            </a:custGeom>
            <a:solidFill>
              <a:srgbClr val="FFFFF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5" name="Freeform 47"/>
            <p:cNvSpPr>
              <a:spLocks noChangeArrowheads="1"/>
            </p:cNvSpPr>
            <p:nvPr/>
          </p:nvSpPr>
          <p:spPr bwMode="auto">
            <a:xfrm>
              <a:off x="11927873" y="8836733"/>
              <a:ext cx="694023" cy="625245"/>
            </a:xfrm>
            <a:custGeom>
              <a:avLst/>
              <a:gdLst>
                <a:gd name="T0" fmla="*/ 352 w 1217"/>
                <a:gd name="T1" fmla="*/ 1091 h 1092"/>
                <a:gd name="T2" fmla="*/ 1216 w 1217"/>
                <a:gd name="T3" fmla="*/ 331 h 1092"/>
                <a:gd name="T4" fmla="*/ 890 w 1217"/>
                <a:gd name="T5" fmla="*/ 0 h 1092"/>
                <a:gd name="T6" fmla="*/ 0 w 1217"/>
                <a:gd name="T7" fmla="*/ 517 h 1092"/>
                <a:gd name="T8" fmla="*/ 352 w 1217"/>
                <a:gd name="T9" fmla="*/ 1091 h 1092"/>
              </a:gdLst>
              <a:ahLst/>
              <a:cxnLst>
                <a:cxn ang="0">
                  <a:pos x="T0" y="T1"/>
                </a:cxn>
                <a:cxn ang="0">
                  <a:pos x="T2" y="T3"/>
                </a:cxn>
                <a:cxn ang="0">
                  <a:pos x="T4" y="T5"/>
                </a:cxn>
                <a:cxn ang="0">
                  <a:pos x="T6" y="T7"/>
                </a:cxn>
                <a:cxn ang="0">
                  <a:pos x="T8" y="T9"/>
                </a:cxn>
              </a:cxnLst>
              <a:rect l="0" t="0" r="r" b="b"/>
              <a:pathLst>
                <a:path w="1217" h="1092">
                  <a:moveTo>
                    <a:pt x="352" y="1091"/>
                  </a:moveTo>
                  <a:lnTo>
                    <a:pt x="1216" y="331"/>
                  </a:lnTo>
                  <a:lnTo>
                    <a:pt x="890" y="0"/>
                  </a:lnTo>
                  <a:lnTo>
                    <a:pt x="0" y="517"/>
                  </a:lnTo>
                  <a:lnTo>
                    <a:pt x="352" y="1091"/>
                  </a:lnTo>
                </a:path>
              </a:pathLst>
            </a:custGeom>
            <a:solidFill>
              <a:srgbClr val="FDFEF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6" name="Freeform 48"/>
            <p:cNvSpPr>
              <a:spLocks noChangeArrowheads="1"/>
            </p:cNvSpPr>
            <p:nvPr/>
          </p:nvSpPr>
          <p:spPr bwMode="auto">
            <a:xfrm>
              <a:off x="11734725" y="9288481"/>
              <a:ext cx="386295" cy="314258"/>
            </a:xfrm>
            <a:custGeom>
              <a:avLst/>
              <a:gdLst>
                <a:gd name="T0" fmla="*/ 166 w 673"/>
                <a:gd name="T1" fmla="*/ 549 h 550"/>
                <a:gd name="T2" fmla="*/ 0 w 673"/>
                <a:gd name="T3" fmla="*/ 275 h 550"/>
                <a:gd name="T4" fmla="*/ 166 w 673"/>
                <a:gd name="T5" fmla="*/ 0 h 550"/>
                <a:gd name="T6" fmla="*/ 501 w 673"/>
                <a:gd name="T7" fmla="*/ 0 h 550"/>
                <a:gd name="T8" fmla="*/ 672 w 673"/>
                <a:gd name="T9" fmla="*/ 275 h 550"/>
                <a:gd name="T10" fmla="*/ 501 w 673"/>
                <a:gd name="T11" fmla="*/ 549 h 550"/>
                <a:gd name="T12" fmla="*/ 166 w 673"/>
                <a:gd name="T13" fmla="*/ 549 h 550"/>
              </a:gdLst>
              <a:ahLst/>
              <a:cxnLst>
                <a:cxn ang="0">
                  <a:pos x="T0" y="T1"/>
                </a:cxn>
                <a:cxn ang="0">
                  <a:pos x="T2" y="T3"/>
                </a:cxn>
                <a:cxn ang="0">
                  <a:pos x="T4" y="T5"/>
                </a:cxn>
                <a:cxn ang="0">
                  <a:pos x="T6" y="T7"/>
                </a:cxn>
                <a:cxn ang="0">
                  <a:pos x="T8" y="T9"/>
                </a:cxn>
                <a:cxn ang="0">
                  <a:pos x="T10" y="T11"/>
                </a:cxn>
                <a:cxn ang="0">
                  <a:pos x="T12" y="T13"/>
                </a:cxn>
              </a:cxnLst>
              <a:rect l="0" t="0" r="r" b="b"/>
              <a:pathLst>
                <a:path w="673" h="550">
                  <a:moveTo>
                    <a:pt x="166" y="549"/>
                  </a:moveTo>
                  <a:lnTo>
                    <a:pt x="0" y="275"/>
                  </a:lnTo>
                  <a:lnTo>
                    <a:pt x="166" y="0"/>
                  </a:lnTo>
                  <a:lnTo>
                    <a:pt x="501" y="0"/>
                  </a:lnTo>
                  <a:lnTo>
                    <a:pt x="672" y="275"/>
                  </a:lnTo>
                  <a:lnTo>
                    <a:pt x="501" y="549"/>
                  </a:lnTo>
                  <a:lnTo>
                    <a:pt x="166" y="549"/>
                  </a:lnTo>
                </a:path>
              </a:pathLst>
            </a:custGeom>
            <a:solidFill>
              <a:srgbClr val="13131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7" name="Freeform 49"/>
            <p:cNvSpPr>
              <a:spLocks noChangeArrowheads="1"/>
            </p:cNvSpPr>
            <p:nvPr/>
          </p:nvSpPr>
          <p:spPr bwMode="auto">
            <a:xfrm>
              <a:off x="11931146" y="9288481"/>
              <a:ext cx="186600" cy="314258"/>
            </a:xfrm>
            <a:custGeom>
              <a:avLst/>
              <a:gdLst>
                <a:gd name="T0" fmla="*/ 160 w 327"/>
                <a:gd name="T1" fmla="*/ 0 h 550"/>
                <a:gd name="T2" fmla="*/ 0 w 327"/>
                <a:gd name="T3" fmla="*/ 0 h 550"/>
                <a:gd name="T4" fmla="*/ 0 w 327"/>
                <a:gd name="T5" fmla="*/ 549 h 550"/>
                <a:gd name="T6" fmla="*/ 160 w 327"/>
                <a:gd name="T7" fmla="*/ 549 h 550"/>
                <a:gd name="T8" fmla="*/ 326 w 327"/>
                <a:gd name="T9" fmla="*/ 275 h 550"/>
                <a:gd name="T10" fmla="*/ 160 w 327"/>
                <a:gd name="T11" fmla="*/ 0 h 550"/>
              </a:gdLst>
              <a:ahLst/>
              <a:cxnLst>
                <a:cxn ang="0">
                  <a:pos x="T0" y="T1"/>
                </a:cxn>
                <a:cxn ang="0">
                  <a:pos x="T2" y="T3"/>
                </a:cxn>
                <a:cxn ang="0">
                  <a:pos x="T4" y="T5"/>
                </a:cxn>
                <a:cxn ang="0">
                  <a:pos x="T6" y="T7"/>
                </a:cxn>
                <a:cxn ang="0">
                  <a:pos x="T8" y="T9"/>
                </a:cxn>
                <a:cxn ang="0">
                  <a:pos x="T10" y="T11"/>
                </a:cxn>
              </a:cxnLst>
              <a:rect l="0" t="0" r="r" b="b"/>
              <a:pathLst>
                <a:path w="327" h="550">
                  <a:moveTo>
                    <a:pt x="160" y="0"/>
                  </a:moveTo>
                  <a:lnTo>
                    <a:pt x="0" y="0"/>
                  </a:lnTo>
                  <a:lnTo>
                    <a:pt x="0" y="549"/>
                  </a:lnTo>
                  <a:lnTo>
                    <a:pt x="160" y="549"/>
                  </a:lnTo>
                  <a:lnTo>
                    <a:pt x="326" y="275"/>
                  </a:lnTo>
                  <a:lnTo>
                    <a:pt x="160" y="0"/>
                  </a:lnTo>
                </a:path>
              </a:pathLst>
            </a:custGeom>
            <a:solidFill>
              <a:srgbClr val="010101"/>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8" name="Freeform 50"/>
            <p:cNvSpPr>
              <a:spLocks noChangeArrowheads="1"/>
            </p:cNvSpPr>
            <p:nvPr/>
          </p:nvSpPr>
          <p:spPr bwMode="auto">
            <a:xfrm>
              <a:off x="11744546" y="9602740"/>
              <a:ext cx="363380" cy="1604031"/>
            </a:xfrm>
            <a:custGeom>
              <a:avLst/>
              <a:gdLst>
                <a:gd name="T0" fmla="*/ 636 w 637"/>
                <a:gd name="T1" fmla="*/ 2810 h 2811"/>
                <a:gd name="T2" fmla="*/ 485 w 637"/>
                <a:gd name="T3" fmla="*/ 0 h 2811"/>
                <a:gd name="T4" fmla="*/ 150 w 637"/>
                <a:gd name="T5" fmla="*/ 0 h 2811"/>
                <a:gd name="T6" fmla="*/ 0 w 637"/>
                <a:gd name="T7" fmla="*/ 2810 h 2811"/>
                <a:gd name="T8" fmla="*/ 636 w 637"/>
                <a:gd name="T9" fmla="*/ 2810 h 2811"/>
              </a:gdLst>
              <a:ahLst/>
              <a:cxnLst>
                <a:cxn ang="0">
                  <a:pos x="T0" y="T1"/>
                </a:cxn>
                <a:cxn ang="0">
                  <a:pos x="T2" y="T3"/>
                </a:cxn>
                <a:cxn ang="0">
                  <a:pos x="T4" y="T5"/>
                </a:cxn>
                <a:cxn ang="0">
                  <a:pos x="T6" y="T7"/>
                </a:cxn>
                <a:cxn ang="0">
                  <a:pos x="T8" y="T9"/>
                </a:cxn>
              </a:cxnLst>
              <a:rect l="0" t="0" r="r" b="b"/>
              <a:pathLst>
                <a:path w="637" h="2811">
                  <a:moveTo>
                    <a:pt x="636" y="2810"/>
                  </a:moveTo>
                  <a:lnTo>
                    <a:pt x="485" y="0"/>
                  </a:lnTo>
                  <a:lnTo>
                    <a:pt x="150" y="0"/>
                  </a:lnTo>
                  <a:lnTo>
                    <a:pt x="0" y="2810"/>
                  </a:lnTo>
                  <a:lnTo>
                    <a:pt x="636" y="2810"/>
                  </a:lnTo>
                </a:path>
              </a:pathLst>
            </a:custGeom>
            <a:solidFill>
              <a:srgbClr val="23232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9" name="Freeform 51"/>
            <p:cNvSpPr>
              <a:spLocks noChangeArrowheads="1"/>
            </p:cNvSpPr>
            <p:nvPr/>
          </p:nvSpPr>
          <p:spPr bwMode="auto">
            <a:xfrm>
              <a:off x="11931146" y="9602740"/>
              <a:ext cx="176780" cy="1604031"/>
            </a:xfrm>
            <a:custGeom>
              <a:avLst/>
              <a:gdLst>
                <a:gd name="T0" fmla="*/ 0 w 312"/>
                <a:gd name="T1" fmla="*/ 2810 h 2811"/>
                <a:gd name="T2" fmla="*/ 311 w 312"/>
                <a:gd name="T3" fmla="*/ 2810 h 2811"/>
                <a:gd name="T4" fmla="*/ 160 w 312"/>
                <a:gd name="T5" fmla="*/ 0 h 2811"/>
                <a:gd name="T6" fmla="*/ 0 w 312"/>
                <a:gd name="T7" fmla="*/ 0 h 2811"/>
                <a:gd name="T8" fmla="*/ 0 w 312"/>
                <a:gd name="T9" fmla="*/ 2810 h 2811"/>
              </a:gdLst>
              <a:ahLst/>
              <a:cxnLst>
                <a:cxn ang="0">
                  <a:pos x="T0" y="T1"/>
                </a:cxn>
                <a:cxn ang="0">
                  <a:pos x="T2" y="T3"/>
                </a:cxn>
                <a:cxn ang="0">
                  <a:pos x="T4" y="T5"/>
                </a:cxn>
                <a:cxn ang="0">
                  <a:pos x="T6" y="T7"/>
                </a:cxn>
                <a:cxn ang="0">
                  <a:pos x="T8" y="T9"/>
                </a:cxn>
              </a:cxnLst>
              <a:rect l="0" t="0" r="r" b="b"/>
              <a:pathLst>
                <a:path w="312" h="2811">
                  <a:moveTo>
                    <a:pt x="0" y="2810"/>
                  </a:moveTo>
                  <a:lnTo>
                    <a:pt x="311" y="2810"/>
                  </a:lnTo>
                  <a:lnTo>
                    <a:pt x="160" y="0"/>
                  </a:lnTo>
                  <a:lnTo>
                    <a:pt x="0" y="0"/>
                  </a:lnTo>
                  <a:lnTo>
                    <a:pt x="0" y="2810"/>
                  </a:lnTo>
                </a:path>
              </a:pathLst>
            </a:custGeom>
            <a:solidFill>
              <a:srgbClr val="13131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0" name="Freeform 52"/>
            <p:cNvSpPr>
              <a:spLocks noChangeArrowheads="1"/>
            </p:cNvSpPr>
            <p:nvPr/>
          </p:nvSpPr>
          <p:spPr bwMode="auto">
            <a:xfrm>
              <a:off x="9829438" y="9013505"/>
              <a:ext cx="2098432" cy="2203086"/>
            </a:xfrm>
            <a:custGeom>
              <a:avLst/>
              <a:gdLst>
                <a:gd name="T0" fmla="*/ 3673 w 3674"/>
                <a:gd name="T1" fmla="*/ 3855 h 3856"/>
                <a:gd name="T2" fmla="*/ 3673 w 3674"/>
                <a:gd name="T3" fmla="*/ 3855 h 3856"/>
                <a:gd name="T4" fmla="*/ 3673 w 3674"/>
                <a:gd name="T5" fmla="*/ 3855 h 3856"/>
                <a:gd name="T6" fmla="*/ 3673 w 3674"/>
                <a:gd name="T7" fmla="*/ 3757 h 3856"/>
                <a:gd name="T8" fmla="*/ 3673 w 3674"/>
                <a:gd name="T9" fmla="*/ 3767 h 3856"/>
                <a:gd name="T10" fmla="*/ 2473 w 3674"/>
                <a:gd name="T11" fmla="*/ 11 h 3856"/>
                <a:gd name="T12" fmla="*/ 2452 w 3674"/>
                <a:gd name="T13" fmla="*/ 0 h 3856"/>
                <a:gd name="T14" fmla="*/ 2447 w 3674"/>
                <a:gd name="T15" fmla="*/ 0 h 3856"/>
                <a:gd name="T16" fmla="*/ 1831 w 3674"/>
                <a:gd name="T17" fmla="*/ 156 h 3856"/>
                <a:gd name="T18" fmla="*/ 1180 w 3674"/>
                <a:gd name="T19" fmla="*/ 316 h 3856"/>
                <a:gd name="T20" fmla="*/ 341 w 3674"/>
                <a:gd name="T21" fmla="*/ 1020 h 3856"/>
                <a:gd name="T22" fmla="*/ 0 w 3674"/>
                <a:gd name="T23" fmla="*/ 3855 h 3856"/>
                <a:gd name="T24" fmla="*/ 3673 w 3674"/>
                <a:gd name="T25" fmla="*/ 3855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74" h="3856">
                  <a:moveTo>
                    <a:pt x="3673" y="3855"/>
                  </a:moveTo>
                  <a:lnTo>
                    <a:pt x="3673" y="3855"/>
                  </a:lnTo>
                  <a:lnTo>
                    <a:pt x="3673" y="3855"/>
                  </a:lnTo>
                  <a:cubicBezTo>
                    <a:pt x="3673" y="3757"/>
                    <a:pt x="3673" y="3757"/>
                    <a:pt x="3673" y="3757"/>
                  </a:cubicBezTo>
                  <a:cubicBezTo>
                    <a:pt x="3673" y="3767"/>
                    <a:pt x="3673" y="3767"/>
                    <a:pt x="3673" y="3767"/>
                  </a:cubicBezTo>
                  <a:cubicBezTo>
                    <a:pt x="2473" y="11"/>
                    <a:pt x="2473" y="11"/>
                    <a:pt x="2473" y="11"/>
                  </a:cubicBezTo>
                  <a:cubicBezTo>
                    <a:pt x="2468" y="6"/>
                    <a:pt x="2462" y="0"/>
                    <a:pt x="2452" y="0"/>
                  </a:cubicBezTo>
                  <a:cubicBezTo>
                    <a:pt x="2452" y="0"/>
                    <a:pt x="2452" y="0"/>
                    <a:pt x="2447" y="0"/>
                  </a:cubicBezTo>
                  <a:cubicBezTo>
                    <a:pt x="2281" y="42"/>
                    <a:pt x="2054" y="98"/>
                    <a:pt x="1831" y="156"/>
                  </a:cubicBezTo>
                  <a:cubicBezTo>
                    <a:pt x="1562" y="223"/>
                    <a:pt x="1309" y="285"/>
                    <a:pt x="1180" y="316"/>
                  </a:cubicBezTo>
                  <a:cubicBezTo>
                    <a:pt x="729" y="419"/>
                    <a:pt x="372" y="725"/>
                    <a:pt x="341" y="1020"/>
                  </a:cubicBezTo>
                  <a:cubicBezTo>
                    <a:pt x="0" y="3855"/>
                    <a:pt x="0" y="3855"/>
                    <a:pt x="0" y="3855"/>
                  </a:cubicBezTo>
                  <a:lnTo>
                    <a:pt x="3673" y="3855"/>
                  </a:lnTo>
                </a:path>
              </a:pathLst>
            </a:custGeom>
            <a:solidFill>
              <a:schemeClr val="accent1"/>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1" name="Freeform 53"/>
            <p:cNvSpPr>
              <a:spLocks noChangeArrowheads="1"/>
            </p:cNvSpPr>
            <p:nvPr/>
          </p:nvSpPr>
          <p:spPr bwMode="auto">
            <a:xfrm>
              <a:off x="11931146" y="9013505"/>
              <a:ext cx="2095159" cy="2203086"/>
            </a:xfrm>
            <a:custGeom>
              <a:avLst/>
              <a:gdLst>
                <a:gd name="T0" fmla="*/ 3663 w 3664"/>
                <a:gd name="T1" fmla="*/ 3855 h 3856"/>
                <a:gd name="T2" fmla="*/ 3663 w 3664"/>
                <a:gd name="T3" fmla="*/ 3855 h 3856"/>
                <a:gd name="T4" fmla="*/ 3321 w 3664"/>
                <a:gd name="T5" fmla="*/ 1024 h 3856"/>
                <a:gd name="T6" fmla="*/ 2483 w 3664"/>
                <a:gd name="T7" fmla="*/ 316 h 3856"/>
                <a:gd name="T8" fmla="*/ 1211 w 3664"/>
                <a:gd name="T9" fmla="*/ 0 h 3856"/>
                <a:gd name="T10" fmla="*/ 1205 w 3664"/>
                <a:gd name="T11" fmla="*/ 0 h 3856"/>
                <a:gd name="T12" fmla="*/ 1190 w 3664"/>
                <a:gd name="T13" fmla="*/ 11 h 3856"/>
                <a:gd name="T14" fmla="*/ 0 w 3664"/>
                <a:gd name="T15" fmla="*/ 3736 h 3856"/>
                <a:gd name="T16" fmla="*/ 0 w 3664"/>
                <a:gd name="T17" fmla="*/ 3855 h 3856"/>
                <a:gd name="T18" fmla="*/ 0 w 3664"/>
                <a:gd name="T19" fmla="*/ 3855 h 3856"/>
                <a:gd name="T20" fmla="*/ 3663 w 3664"/>
                <a:gd name="T21" fmla="*/ 3855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64" h="3856">
                  <a:moveTo>
                    <a:pt x="3663" y="3855"/>
                  </a:moveTo>
                  <a:lnTo>
                    <a:pt x="3663" y="3855"/>
                  </a:lnTo>
                  <a:cubicBezTo>
                    <a:pt x="3321" y="1024"/>
                    <a:pt x="3321" y="1024"/>
                    <a:pt x="3321" y="1024"/>
                  </a:cubicBezTo>
                  <a:cubicBezTo>
                    <a:pt x="3290" y="725"/>
                    <a:pt x="2933" y="419"/>
                    <a:pt x="2483" y="316"/>
                  </a:cubicBezTo>
                  <a:cubicBezTo>
                    <a:pt x="2250" y="259"/>
                    <a:pt x="1221" y="0"/>
                    <a:pt x="1211" y="0"/>
                  </a:cubicBezTo>
                  <a:cubicBezTo>
                    <a:pt x="1211" y="0"/>
                    <a:pt x="1211" y="0"/>
                    <a:pt x="1205" y="0"/>
                  </a:cubicBezTo>
                  <a:cubicBezTo>
                    <a:pt x="1200" y="0"/>
                    <a:pt x="1190" y="6"/>
                    <a:pt x="1190" y="11"/>
                  </a:cubicBezTo>
                  <a:cubicBezTo>
                    <a:pt x="0" y="3736"/>
                    <a:pt x="0" y="3736"/>
                    <a:pt x="0" y="3736"/>
                  </a:cubicBezTo>
                  <a:cubicBezTo>
                    <a:pt x="0" y="3855"/>
                    <a:pt x="0" y="3855"/>
                    <a:pt x="0" y="3855"/>
                  </a:cubicBezTo>
                  <a:lnTo>
                    <a:pt x="0" y="3855"/>
                  </a:lnTo>
                  <a:lnTo>
                    <a:pt x="3663" y="3855"/>
                  </a:lnTo>
                </a:path>
              </a:pathLst>
            </a:custGeom>
            <a:solidFill>
              <a:schemeClr val="accent1"/>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grpSp>
          <p:nvGrpSpPr>
            <p:cNvPr id="22" name="Group 94"/>
            <p:cNvGrpSpPr/>
            <p:nvPr/>
          </p:nvGrpSpPr>
          <p:grpSpPr>
            <a:xfrm>
              <a:off x="10991597" y="9013505"/>
              <a:ext cx="1866003" cy="2203086"/>
              <a:chOff x="11003802" y="9090394"/>
              <a:chExt cx="2412373" cy="2848155"/>
            </a:xfrm>
            <a:solidFill>
              <a:schemeClr val="tx2"/>
            </a:solidFill>
          </p:grpSpPr>
          <p:sp>
            <p:nvSpPr>
              <p:cNvPr id="47" name="Freeform 54"/>
              <p:cNvSpPr>
                <a:spLocks noChangeArrowheads="1"/>
              </p:cNvSpPr>
              <p:nvPr/>
            </p:nvSpPr>
            <p:spPr bwMode="auto">
              <a:xfrm>
                <a:off x="11003802" y="9090394"/>
                <a:ext cx="1210419" cy="2848155"/>
              </a:xfrm>
              <a:custGeom>
                <a:avLst/>
                <a:gdLst>
                  <a:gd name="T0" fmla="*/ 1640 w 1641"/>
                  <a:gd name="T1" fmla="*/ 3767 h 3856"/>
                  <a:gd name="T2" fmla="*/ 1640 w 1641"/>
                  <a:gd name="T3" fmla="*/ 3767 h 3856"/>
                  <a:gd name="T4" fmla="*/ 440 w 1641"/>
                  <a:gd name="T5" fmla="*/ 11 h 3856"/>
                  <a:gd name="T6" fmla="*/ 419 w 1641"/>
                  <a:gd name="T7" fmla="*/ 0 h 3856"/>
                  <a:gd name="T8" fmla="*/ 414 w 1641"/>
                  <a:gd name="T9" fmla="*/ 0 h 3856"/>
                  <a:gd name="T10" fmla="*/ 83 w 1641"/>
                  <a:gd name="T11" fmla="*/ 83 h 3856"/>
                  <a:gd name="T12" fmla="*/ 0 w 1641"/>
                  <a:gd name="T13" fmla="*/ 658 h 3856"/>
                  <a:gd name="T14" fmla="*/ 275 w 1641"/>
                  <a:gd name="T15" fmla="*/ 932 h 3856"/>
                  <a:gd name="T16" fmla="*/ 57 w 1641"/>
                  <a:gd name="T17" fmla="*/ 1149 h 3856"/>
                  <a:gd name="T18" fmla="*/ 1262 w 1641"/>
                  <a:gd name="T19" fmla="*/ 3855 h 3856"/>
                  <a:gd name="T20" fmla="*/ 1640 w 1641"/>
                  <a:gd name="T21" fmla="*/ 3855 h 3856"/>
                  <a:gd name="T22" fmla="*/ 1640 w 1641"/>
                  <a:gd name="T23" fmla="*/ 3767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1" h="3856">
                    <a:moveTo>
                      <a:pt x="1640" y="3767"/>
                    </a:moveTo>
                    <a:lnTo>
                      <a:pt x="1640" y="3767"/>
                    </a:lnTo>
                    <a:cubicBezTo>
                      <a:pt x="440" y="11"/>
                      <a:pt x="440" y="11"/>
                      <a:pt x="440" y="11"/>
                    </a:cubicBezTo>
                    <a:cubicBezTo>
                      <a:pt x="435" y="6"/>
                      <a:pt x="429" y="0"/>
                      <a:pt x="419" y="0"/>
                    </a:cubicBezTo>
                    <a:cubicBezTo>
                      <a:pt x="419" y="0"/>
                      <a:pt x="419" y="0"/>
                      <a:pt x="414" y="0"/>
                    </a:cubicBezTo>
                    <a:cubicBezTo>
                      <a:pt x="321" y="21"/>
                      <a:pt x="207" y="52"/>
                      <a:pt x="83" y="83"/>
                    </a:cubicBezTo>
                    <a:cubicBezTo>
                      <a:pt x="0" y="658"/>
                      <a:pt x="0" y="658"/>
                      <a:pt x="0" y="658"/>
                    </a:cubicBezTo>
                    <a:cubicBezTo>
                      <a:pt x="275" y="932"/>
                      <a:pt x="275" y="932"/>
                      <a:pt x="275" y="932"/>
                    </a:cubicBezTo>
                    <a:cubicBezTo>
                      <a:pt x="57" y="1149"/>
                      <a:pt x="57" y="1149"/>
                      <a:pt x="57" y="1149"/>
                    </a:cubicBezTo>
                    <a:cubicBezTo>
                      <a:pt x="1262" y="3855"/>
                      <a:pt x="1262" y="3855"/>
                      <a:pt x="1262" y="3855"/>
                    </a:cubicBezTo>
                    <a:cubicBezTo>
                      <a:pt x="1640" y="3855"/>
                      <a:pt x="1640" y="3855"/>
                      <a:pt x="1640" y="3855"/>
                    </a:cubicBezTo>
                    <a:lnTo>
                      <a:pt x="1640" y="3767"/>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8" name="Freeform 55"/>
              <p:cNvSpPr>
                <a:spLocks noChangeArrowheads="1"/>
              </p:cNvSpPr>
              <p:nvPr/>
            </p:nvSpPr>
            <p:spPr bwMode="auto">
              <a:xfrm>
                <a:off x="12214221" y="9090394"/>
                <a:ext cx="1201954" cy="2848155"/>
              </a:xfrm>
              <a:custGeom>
                <a:avLst/>
                <a:gdLst>
                  <a:gd name="T0" fmla="*/ 1351 w 1625"/>
                  <a:gd name="T1" fmla="*/ 932 h 3856"/>
                  <a:gd name="T2" fmla="*/ 1351 w 1625"/>
                  <a:gd name="T3" fmla="*/ 932 h 3856"/>
                  <a:gd name="T4" fmla="*/ 1624 w 1625"/>
                  <a:gd name="T5" fmla="*/ 658 h 3856"/>
                  <a:gd name="T6" fmla="*/ 1542 w 1625"/>
                  <a:gd name="T7" fmla="*/ 78 h 3856"/>
                  <a:gd name="T8" fmla="*/ 1222 w 1625"/>
                  <a:gd name="T9" fmla="*/ 0 h 3856"/>
                  <a:gd name="T10" fmla="*/ 1216 w 1625"/>
                  <a:gd name="T11" fmla="*/ 0 h 3856"/>
                  <a:gd name="T12" fmla="*/ 1201 w 1625"/>
                  <a:gd name="T13" fmla="*/ 16 h 3856"/>
                  <a:gd name="T14" fmla="*/ 0 w 1625"/>
                  <a:gd name="T15" fmla="*/ 3767 h 3856"/>
                  <a:gd name="T16" fmla="*/ 0 w 1625"/>
                  <a:gd name="T17" fmla="*/ 3855 h 3856"/>
                  <a:gd name="T18" fmla="*/ 378 w 1625"/>
                  <a:gd name="T19" fmla="*/ 3855 h 3856"/>
                  <a:gd name="T20" fmla="*/ 1578 w 1625"/>
                  <a:gd name="T21" fmla="*/ 1159 h 3856"/>
                  <a:gd name="T22" fmla="*/ 1351 w 1625"/>
                  <a:gd name="T23" fmla="*/ 932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25" h="3856">
                    <a:moveTo>
                      <a:pt x="1351" y="932"/>
                    </a:moveTo>
                    <a:lnTo>
                      <a:pt x="1351" y="932"/>
                    </a:lnTo>
                    <a:cubicBezTo>
                      <a:pt x="1624" y="658"/>
                      <a:pt x="1624" y="658"/>
                      <a:pt x="1624" y="658"/>
                    </a:cubicBezTo>
                    <a:cubicBezTo>
                      <a:pt x="1542" y="78"/>
                      <a:pt x="1542" y="78"/>
                      <a:pt x="1542" y="78"/>
                    </a:cubicBezTo>
                    <a:cubicBezTo>
                      <a:pt x="1361" y="31"/>
                      <a:pt x="1226" y="0"/>
                      <a:pt x="1222" y="0"/>
                    </a:cubicBezTo>
                    <a:cubicBezTo>
                      <a:pt x="1222" y="0"/>
                      <a:pt x="1222" y="0"/>
                      <a:pt x="1216" y="0"/>
                    </a:cubicBezTo>
                    <a:cubicBezTo>
                      <a:pt x="1211" y="0"/>
                      <a:pt x="1201" y="6"/>
                      <a:pt x="1201" y="16"/>
                    </a:cubicBezTo>
                    <a:cubicBezTo>
                      <a:pt x="0" y="3767"/>
                      <a:pt x="0" y="3767"/>
                      <a:pt x="0" y="3767"/>
                    </a:cubicBezTo>
                    <a:cubicBezTo>
                      <a:pt x="0" y="3855"/>
                      <a:pt x="0" y="3855"/>
                      <a:pt x="0" y="3855"/>
                    </a:cubicBezTo>
                    <a:cubicBezTo>
                      <a:pt x="378" y="3855"/>
                      <a:pt x="378" y="3855"/>
                      <a:pt x="378" y="3855"/>
                    </a:cubicBezTo>
                    <a:cubicBezTo>
                      <a:pt x="1578" y="1159"/>
                      <a:pt x="1578" y="1159"/>
                      <a:pt x="1578" y="1159"/>
                    </a:cubicBezTo>
                    <a:lnTo>
                      <a:pt x="1351" y="932"/>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grpSp>
        <p:sp>
          <p:nvSpPr>
            <p:cNvPr id="23" name="Freeform 56"/>
            <p:cNvSpPr>
              <a:spLocks noChangeArrowheads="1"/>
            </p:cNvSpPr>
            <p:nvPr/>
          </p:nvSpPr>
          <p:spPr bwMode="auto">
            <a:xfrm>
              <a:off x="10523461" y="10489867"/>
              <a:ext cx="294633" cy="726724"/>
            </a:xfrm>
            <a:custGeom>
              <a:avLst/>
              <a:gdLst>
                <a:gd name="T0" fmla="*/ 99 w 514"/>
                <a:gd name="T1" fmla="*/ 1273 h 1274"/>
                <a:gd name="T2" fmla="*/ 0 w 514"/>
                <a:gd name="T3" fmla="*/ 0 h 1274"/>
                <a:gd name="T4" fmla="*/ 513 w 514"/>
                <a:gd name="T5" fmla="*/ 1273 h 1274"/>
                <a:gd name="T6" fmla="*/ 99 w 514"/>
                <a:gd name="T7" fmla="*/ 1273 h 1274"/>
              </a:gdLst>
              <a:ahLst/>
              <a:cxnLst>
                <a:cxn ang="0">
                  <a:pos x="T0" y="T1"/>
                </a:cxn>
                <a:cxn ang="0">
                  <a:pos x="T2" y="T3"/>
                </a:cxn>
                <a:cxn ang="0">
                  <a:pos x="T4" y="T5"/>
                </a:cxn>
                <a:cxn ang="0">
                  <a:pos x="T6" y="T7"/>
                </a:cxn>
              </a:cxnLst>
              <a:rect l="0" t="0" r="r" b="b"/>
              <a:pathLst>
                <a:path w="514" h="1274">
                  <a:moveTo>
                    <a:pt x="99" y="1273"/>
                  </a:moveTo>
                  <a:lnTo>
                    <a:pt x="0" y="0"/>
                  </a:lnTo>
                  <a:lnTo>
                    <a:pt x="513" y="1273"/>
                  </a:lnTo>
                  <a:lnTo>
                    <a:pt x="99" y="1273"/>
                  </a:lnTo>
                </a:path>
              </a:pathLst>
            </a:custGeom>
            <a:solidFill>
              <a:srgbClr val="13131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4" name="Freeform 57"/>
            <p:cNvSpPr>
              <a:spLocks noChangeArrowheads="1"/>
            </p:cNvSpPr>
            <p:nvPr/>
          </p:nvSpPr>
          <p:spPr bwMode="auto">
            <a:xfrm>
              <a:off x="13004916" y="10489867"/>
              <a:ext cx="297905" cy="726724"/>
            </a:xfrm>
            <a:custGeom>
              <a:avLst/>
              <a:gdLst>
                <a:gd name="T0" fmla="*/ 420 w 519"/>
                <a:gd name="T1" fmla="*/ 1273 h 1274"/>
                <a:gd name="T2" fmla="*/ 518 w 519"/>
                <a:gd name="T3" fmla="*/ 0 h 1274"/>
                <a:gd name="T4" fmla="*/ 0 w 519"/>
                <a:gd name="T5" fmla="*/ 1273 h 1274"/>
                <a:gd name="T6" fmla="*/ 420 w 519"/>
                <a:gd name="T7" fmla="*/ 1273 h 1274"/>
              </a:gdLst>
              <a:ahLst/>
              <a:cxnLst>
                <a:cxn ang="0">
                  <a:pos x="T0" y="T1"/>
                </a:cxn>
                <a:cxn ang="0">
                  <a:pos x="T2" y="T3"/>
                </a:cxn>
                <a:cxn ang="0">
                  <a:pos x="T4" y="T5"/>
                </a:cxn>
                <a:cxn ang="0">
                  <a:pos x="T6" y="T7"/>
                </a:cxn>
              </a:cxnLst>
              <a:rect l="0" t="0" r="r" b="b"/>
              <a:pathLst>
                <a:path w="519" h="1274">
                  <a:moveTo>
                    <a:pt x="420" y="1273"/>
                  </a:moveTo>
                  <a:lnTo>
                    <a:pt x="518" y="0"/>
                  </a:lnTo>
                  <a:lnTo>
                    <a:pt x="0" y="1273"/>
                  </a:lnTo>
                  <a:lnTo>
                    <a:pt x="420" y="1273"/>
                  </a:lnTo>
                </a:path>
              </a:pathLst>
            </a:custGeom>
            <a:solidFill>
              <a:srgbClr val="010101"/>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5" name="Freeform 58"/>
            <p:cNvSpPr>
              <a:spLocks noChangeArrowheads="1"/>
            </p:cNvSpPr>
            <p:nvPr/>
          </p:nvSpPr>
          <p:spPr bwMode="auto">
            <a:xfrm>
              <a:off x="12428747" y="10696099"/>
              <a:ext cx="697295" cy="121122"/>
            </a:xfrm>
            <a:custGeom>
              <a:avLst/>
              <a:gdLst>
                <a:gd name="T0" fmla="*/ 1221 w 1222"/>
                <a:gd name="T1" fmla="*/ 207 h 208"/>
                <a:gd name="T2" fmla="*/ 0 w 1222"/>
                <a:gd name="T3" fmla="*/ 207 h 208"/>
                <a:gd name="T4" fmla="*/ 0 w 1222"/>
                <a:gd name="T5" fmla="*/ 0 h 208"/>
                <a:gd name="T6" fmla="*/ 1221 w 1222"/>
                <a:gd name="T7" fmla="*/ 0 h 208"/>
                <a:gd name="T8" fmla="*/ 1221 w 1222"/>
                <a:gd name="T9" fmla="*/ 207 h 208"/>
              </a:gdLst>
              <a:ahLst/>
              <a:cxnLst>
                <a:cxn ang="0">
                  <a:pos x="T0" y="T1"/>
                </a:cxn>
                <a:cxn ang="0">
                  <a:pos x="T2" y="T3"/>
                </a:cxn>
                <a:cxn ang="0">
                  <a:pos x="T4" y="T5"/>
                </a:cxn>
                <a:cxn ang="0">
                  <a:pos x="T6" y="T7"/>
                </a:cxn>
                <a:cxn ang="0">
                  <a:pos x="T8" y="T9"/>
                </a:cxn>
              </a:cxnLst>
              <a:rect l="0" t="0" r="r" b="b"/>
              <a:pathLst>
                <a:path w="1222" h="208">
                  <a:moveTo>
                    <a:pt x="1221" y="207"/>
                  </a:moveTo>
                  <a:lnTo>
                    <a:pt x="0" y="207"/>
                  </a:lnTo>
                  <a:lnTo>
                    <a:pt x="0" y="0"/>
                  </a:lnTo>
                  <a:lnTo>
                    <a:pt x="1221" y="0"/>
                  </a:lnTo>
                  <a:lnTo>
                    <a:pt x="1221" y="207"/>
                  </a:lnTo>
                </a:path>
              </a:pathLst>
            </a:custGeom>
            <a:solidFill>
              <a:srgbClr val="010101"/>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6" name="Freeform 59"/>
            <p:cNvSpPr>
              <a:spLocks noChangeArrowheads="1"/>
            </p:cNvSpPr>
            <p:nvPr/>
          </p:nvSpPr>
          <p:spPr bwMode="auto">
            <a:xfrm>
              <a:off x="11417176" y="8836733"/>
              <a:ext cx="1018118" cy="294618"/>
            </a:xfrm>
            <a:custGeom>
              <a:avLst/>
              <a:gdLst>
                <a:gd name="T0" fmla="*/ 890 w 1781"/>
                <a:gd name="T1" fmla="*/ 517 h 518"/>
                <a:gd name="T2" fmla="*/ 0 w 1781"/>
                <a:gd name="T3" fmla="*/ 0 h 518"/>
                <a:gd name="T4" fmla="*/ 1780 w 1781"/>
                <a:gd name="T5" fmla="*/ 0 h 518"/>
                <a:gd name="T6" fmla="*/ 890 w 1781"/>
                <a:gd name="T7" fmla="*/ 517 h 518"/>
              </a:gdLst>
              <a:ahLst/>
              <a:cxnLst>
                <a:cxn ang="0">
                  <a:pos x="T0" y="T1"/>
                </a:cxn>
                <a:cxn ang="0">
                  <a:pos x="T2" y="T3"/>
                </a:cxn>
                <a:cxn ang="0">
                  <a:pos x="T4" y="T5"/>
                </a:cxn>
                <a:cxn ang="0">
                  <a:pos x="T6" y="T7"/>
                </a:cxn>
              </a:cxnLst>
              <a:rect l="0" t="0" r="r" b="b"/>
              <a:pathLst>
                <a:path w="1781" h="518">
                  <a:moveTo>
                    <a:pt x="890" y="517"/>
                  </a:moveTo>
                  <a:lnTo>
                    <a:pt x="0" y="0"/>
                  </a:lnTo>
                  <a:lnTo>
                    <a:pt x="1780" y="0"/>
                  </a:lnTo>
                  <a:lnTo>
                    <a:pt x="890" y="517"/>
                  </a:lnTo>
                </a:path>
              </a:pathLst>
            </a:custGeom>
            <a:solidFill>
              <a:srgbClr val="B3B3B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7" name="Freeform 60"/>
            <p:cNvSpPr>
              <a:spLocks noChangeArrowheads="1"/>
            </p:cNvSpPr>
            <p:nvPr/>
          </p:nvSpPr>
          <p:spPr bwMode="auto">
            <a:xfrm>
              <a:off x="11034156" y="6519074"/>
              <a:ext cx="1793981" cy="2186718"/>
            </a:xfrm>
            <a:custGeom>
              <a:avLst/>
              <a:gdLst>
                <a:gd name="T0" fmla="*/ 2950 w 3142"/>
                <a:gd name="T1" fmla="*/ 1748 h 3829"/>
                <a:gd name="T2" fmla="*/ 2950 w 3142"/>
                <a:gd name="T3" fmla="*/ 1748 h 3829"/>
                <a:gd name="T4" fmla="*/ 1568 w 3142"/>
                <a:gd name="T5" fmla="*/ 0 h 3829"/>
                <a:gd name="T6" fmla="*/ 192 w 3142"/>
                <a:gd name="T7" fmla="*/ 1748 h 3829"/>
                <a:gd name="T8" fmla="*/ 560 w 3142"/>
                <a:gd name="T9" fmla="*/ 2437 h 3829"/>
                <a:gd name="T10" fmla="*/ 1191 w 3142"/>
                <a:gd name="T11" fmla="*/ 3823 h 3829"/>
                <a:gd name="T12" fmla="*/ 1951 w 3142"/>
                <a:gd name="T13" fmla="*/ 3828 h 3829"/>
                <a:gd name="T14" fmla="*/ 2531 w 3142"/>
                <a:gd name="T15" fmla="*/ 2488 h 3829"/>
                <a:gd name="T16" fmla="*/ 2950 w 3142"/>
                <a:gd name="T17" fmla="*/ 1748 h 3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2" h="3829">
                  <a:moveTo>
                    <a:pt x="2950" y="1748"/>
                  </a:moveTo>
                  <a:lnTo>
                    <a:pt x="2950" y="1748"/>
                  </a:lnTo>
                  <a:cubicBezTo>
                    <a:pt x="3141" y="890"/>
                    <a:pt x="2546" y="0"/>
                    <a:pt x="1568" y="0"/>
                  </a:cubicBezTo>
                  <a:cubicBezTo>
                    <a:pt x="596" y="0"/>
                    <a:pt x="0" y="890"/>
                    <a:pt x="192" y="1748"/>
                  </a:cubicBezTo>
                  <a:cubicBezTo>
                    <a:pt x="249" y="2023"/>
                    <a:pt x="389" y="2256"/>
                    <a:pt x="560" y="2437"/>
                  </a:cubicBezTo>
                  <a:cubicBezTo>
                    <a:pt x="1077" y="2980"/>
                    <a:pt x="1191" y="3823"/>
                    <a:pt x="1191" y="3823"/>
                  </a:cubicBezTo>
                  <a:cubicBezTo>
                    <a:pt x="1951" y="3828"/>
                    <a:pt x="1951" y="3828"/>
                    <a:pt x="1951" y="3828"/>
                  </a:cubicBezTo>
                  <a:cubicBezTo>
                    <a:pt x="1951" y="3828"/>
                    <a:pt x="1982" y="3057"/>
                    <a:pt x="2531" y="2488"/>
                  </a:cubicBezTo>
                  <a:cubicBezTo>
                    <a:pt x="2717" y="2291"/>
                    <a:pt x="2883" y="2048"/>
                    <a:pt x="2950" y="1748"/>
                  </a:cubicBezTo>
                </a:path>
              </a:pathLst>
            </a:custGeom>
            <a:solidFill>
              <a:srgbClr val="FDB81C"/>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8" name="Freeform 61"/>
            <p:cNvSpPr>
              <a:spLocks noChangeArrowheads="1"/>
            </p:cNvSpPr>
            <p:nvPr/>
          </p:nvSpPr>
          <p:spPr bwMode="auto">
            <a:xfrm>
              <a:off x="11034156" y="6519074"/>
              <a:ext cx="896990" cy="2186718"/>
            </a:xfrm>
            <a:custGeom>
              <a:avLst/>
              <a:gdLst>
                <a:gd name="T0" fmla="*/ 1568 w 1569"/>
                <a:gd name="T1" fmla="*/ 0 h 3824"/>
                <a:gd name="T2" fmla="*/ 1568 w 1569"/>
                <a:gd name="T3" fmla="*/ 0 h 3824"/>
                <a:gd name="T4" fmla="*/ 192 w 1569"/>
                <a:gd name="T5" fmla="*/ 1748 h 3824"/>
                <a:gd name="T6" fmla="*/ 560 w 1569"/>
                <a:gd name="T7" fmla="*/ 2437 h 3824"/>
                <a:gd name="T8" fmla="*/ 1191 w 1569"/>
                <a:gd name="T9" fmla="*/ 3823 h 3824"/>
                <a:gd name="T10" fmla="*/ 1568 w 1569"/>
                <a:gd name="T11" fmla="*/ 3823 h 3824"/>
                <a:gd name="T12" fmla="*/ 1568 w 1569"/>
                <a:gd name="T13" fmla="*/ 0 h 3824"/>
              </a:gdLst>
              <a:ahLst/>
              <a:cxnLst>
                <a:cxn ang="0">
                  <a:pos x="T0" y="T1"/>
                </a:cxn>
                <a:cxn ang="0">
                  <a:pos x="T2" y="T3"/>
                </a:cxn>
                <a:cxn ang="0">
                  <a:pos x="T4" y="T5"/>
                </a:cxn>
                <a:cxn ang="0">
                  <a:pos x="T6" y="T7"/>
                </a:cxn>
                <a:cxn ang="0">
                  <a:pos x="T8" y="T9"/>
                </a:cxn>
                <a:cxn ang="0">
                  <a:pos x="T10" y="T11"/>
                </a:cxn>
                <a:cxn ang="0">
                  <a:pos x="T12" y="T13"/>
                </a:cxn>
              </a:cxnLst>
              <a:rect l="0" t="0" r="r" b="b"/>
              <a:pathLst>
                <a:path w="1569" h="3824">
                  <a:moveTo>
                    <a:pt x="1568" y="0"/>
                  </a:moveTo>
                  <a:lnTo>
                    <a:pt x="1568" y="0"/>
                  </a:lnTo>
                  <a:cubicBezTo>
                    <a:pt x="596" y="0"/>
                    <a:pt x="0" y="890"/>
                    <a:pt x="192" y="1748"/>
                  </a:cubicBezTo>
                  <a:cubicBezTo>
                    <a:pt x="249" y="2023"/>
                    <a:pt x="389" y="2256"/>
                    <a:pt x="560" y="2437"/>
                  </a:cubicBezTo>
                  <a:cubicBezTo>
                    <a:pt x="1082" y="2980"/>
                    <a:pt x="1191" y="3823"/>
                    <a:pt x="1191" y="3823"/>
                  </a:cubicBezTo>
                  <a:cubicBezTo>
                    <a:pt x="1568" y="3823"/>
                    <a:pt x="1568" y="3823"/>
                    <a:pt x="1568" y="3823"/>
                  </a:cubicBezTo>
                  <a:lnTo>
                    <a:pt x="1568" y="0"/>
                  </a:lnTo>
                </a:path>
              </a:pathLst>
            </a:custGeom>
            <a:solidFill>
              <a:srgbClr val="FEDE3B"/>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9" name="Freeform 62"/>
            <p:cNvSpPr>
              <a:spLocks noChangeArrowheads="1"/>
            </p:cNvSpPr>
            <p:nvPr/>
          </p:nvSpPr>
          <p:spPr bwMode="auto">
            <a:xfrm>
              <a:off x="11263315" y="6672931"/>
              <a:ext cx="1338938" cy="654705"/>
            </a:xfrm>
            <a:custGeom>
              <a:avLst/>
              <a:gdLst>
                <a:gd name="T0" fmla="*/ 201 w 2345"/>
                <a:gd name="T1" fmla="*/ 958 h 1145"/>
                <a:gd name="T2" fmla="*/ 201 w 2345"/>
                <a:gd name="T3" fmla="*/ 958 h 1145"/>
                <a:gd name="T4" fmla="*/ 1169 w 2345"/>
                <a:gd name="T5" fmla="*/ 606 h 1145"/>
                <a:gd name="T6" fmla="*/ 2142 w 2345"/>
                <a:gd name="T7" fmla="*/ 958 h 1145"/>
                <a:gd name="T8" fmla="*/ 2292 w 2345"/>
                <a:gd name="T9" fmla="*/ 1144 h 1145"/>
                <a:gd name="T10" fmla="*/ 2054 w 2345"/>
                <a:gd name="T11" fmla="*/ 352 h 1145"/>
                <a:gd name="T12" fmla="*/ 1169 w 2345"/>
                <a:gd name="T13" fmla="*/ 0 h 1145"/>
                <a:gd name="T14" fmla="*/ 290 w 2345"/>
                <a:gd name="T15" fmla="*/ 352 h 1145"/>
                <a:gd name="T16" fmla="*/ 51 w 2345"/>
                <a:gd name="T17" fmla="*/ 1144 h 1145"/>
                <a:gd name="T18" fmla="*/ 201 w 2345"/>
                <a:gd name="T19" fmla="*/ 958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5" h="1145">
                  <a:moveTo>
                    <a:pt x="201" y="958"/>
                  </a:moveTo>
                  <a:lnTo>
                    <a:pt x="201" y="958"/>
                  </a:lnTo>
                  <a:cubicBezTo>
                    <a:pt x="434" y="730"/>
                    <a:pt x="781" y="606"/>
                    <a:pt x="1169" y="606"/>
                  </a:cubicBezTo>
                  <a:cubicBezTo>
                    <a:pt x="1562" y="606"/>
                    <a:pt x="1904" y="730"/>
                    <a:pt x="2142" y="958"/>
                  </a:cubicBezTo>
                  <a:cubicBezTo>
                    <a:pt x="2199" y="1015"/>
                    <a:pt x="2251" y="1076"/>
                    <a:pt x="2292" y="1144"/>
                  </a:cubicBezTo>
                  <a:cubicBezTo>
                    <a:pt x="2344" y="864"/>
                    <a:pt x="2255" y="575"/>
                    <a:pt x="2054" y="352"/>
                  </a:cubicBezTo>
                  <a:cubicBezTo>
                    <a:pt x="1837" y="125"/>
                    <a:pt x="1526" y="0"/>
                    <a:pt x="1169" y="0"/>
                  </a:cubicBezTo>
                  <a:cubicBezTo>
                    <a:pt x="817" y="0"/>
                    <a:pt x="502" y="125"/>
                    <a:pt x="290" y="352"/>
                  </a:cubicBezTo>
                  <a:cubicBezTo>
                    <a:pt x="88" y="570"/>
                    <a:pt x="0" y="864"/>
                    <a:pt x="51" y="1144"/>
                  </a:cubicBezTo>
                  <a:cubicBezTo>
                    <a:pt x="93" y="1076"/>
                    <a:pt x="145" y="1015"/>
                    <a:pt x="201" y="958"/>
                  </a:cubicBezTo>
                </a:path>
              </a:pathLst>
            </a:custGeom>
            <a:solidFill>
              <a:srgbClr val="FEDE3B"/>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0" name="Freeform 63"/>
            <p:cNvSpPr>
              <a:spLocks noChangeArrowheads="1"/>
            </p:cNvSpPr>
            <p:nvPr/>
          </p:nvSpPr>
          <p:spPr bwMode="auto">
            <a:xfrm>
              <a:off x="11263315" y="6672931"/>
              <a:ext cx="667831" cy="654705"/>
            </a:xfrm>
            <a:custGeom>
              <a:avLst/>
              <a:gdLst>
                <a:gd name="T0" fmla="*/ 1169 w 1170"/>
                <a:gd name="T1" fmla="*/ 0 h 1145"/>
                <a:gd name="T2" fmla="*/ 1169 w 1170"/>
                <a:gd name="T3" fmla="*/ 0 h 1145"/>
                <a:gd name="T4" fmla="*/ 290 w 1170"/>
                <a:gd name="T5" fmla="*/ 358 h 1145"/>
                <a:gd name="T6" fmla="*/ 51 w 1170"/>
                <a:gd name="T7" fmla="*/ 1144 h 1145"/>
                <a:gd name="T8" fmla="*/ 201 w 1170"/>
                <a:gd name="T9" fmla="*/ 958 h 1145"/>
                <a:gd name="T10" fmla="*/ 1169 w 1170"/>
                <a:gd name="T11" fmla="*/ 606 h 1145"/>
                <a:gd name="T12" fmla="*/ 1169 w 1170"/>
                <a:gd name="T13" fmla="*/ 0 h 1145"/>
              </a:gdLst>
              <a:ahLst/>
              <a:cxnLst>
                <a:cxn ang="0">
                  <a:pos x="T0" y="T1"/>
                </a:cxn>
                <a:cxn ang="0">
                  <a:pos x="T2" y="T3"/>
                </a:cxn>
                <a:cxn ang="0">
                  <a:pos x="T4" y="T5"/>
                </a:cxn>
                <a:cxn ang="0">
                  <a:pos x="T6" y="T7"/>
                </a:cxn>
                <a:cxn ang="0">
                  <a:pos x="T8" y="T9"/>
                </a:cxn>
                <a:cxn ang="0">
                  <a:pos x="T10" y="T11"/>
                </a:cxn>
                <a:cxn ang="0">
                  <a:pos x="T12" y="T13"/>
                </a:cxn>
              </a:cxnLst>
              <a:rect l="0" t="0" r="r" b="b"/>
              <a:pathLst>
                <a:path w="1170" h="1145">
                  <a:moveTo>
                    <a:pt x="1169" y="0"/>
                  </a:moveTo>
                  <a:lnTo>
                    <a:pt x="1169" y="0"/>
                  </a:lnTo>
                  <a:cubicBezTo>
                    <a:pt x="812" y="0"/>
                    <a:pt x="502" y="129"/>
                    <a:pt x="290" y="358"/>
                  </a:cubicBezTo>
                  <a:cubicBezTo>
                    <a:pt x="88" y="575"/>
                    <a:pt x="0" y="864"/>
                    <a:pt x="51" y="1144"/>
                  </a:cubicBezTo>
                  <a:cubicBezTo>
                    <a:pt x="93" y="1076"/>
                    <a:pt x="140" y="1015"/>
                    <a:pt x="201" y="958"/>
                  </a:cubicBezTo>
                  <a:cubicBezTo>
                    <a:pt x="434" y="735"/>
                    <a:pt x="776" y="606"/>
                    <a:pt x="1169" y="606"/>
                  </a:cubicBezTo>
                  <a:lnTo>
                    <a:pt x="1169" y="0"/>
                  </a:lnTo>
                </a:path>
              </a:pathLst>
            </a:custGeom>
            <a:solidFill>
              <a:srgbClr val="F8F0B2"/>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1" name="Freeform 64"/>
            <p:cNvSpPr>
              <a:spLocks noChangeArrowheads="1"/>
            </p:cNvSpPr>
            <p:nvPr/>
          </p:nvSpPr>
          <p:spPr bwMode="auto">
            <a:xfrm>
              <a:off x="11384439" y="7334184"/>
              <a:ext cx="1096686" cy="1371608"/>
            </a:xfrm>
            <a:custGeom>
              <a:avLst/>
              <a:gdLst>
                <a:gd name="T0" fmla="*/ 709 w 1921"/>
                <a:gd name="T1" fmla="*/ 2396 h 2397"/>
                <a:gd name="T2" fmla="*/ 709 w 1921"/>
                <a:gd name="T3" fmla="*/ 2396 h 2397"/>
                <a:gd name="T4" fmla="*/ 1196 w 1921"/>
                <a:gd name="T5" fmla="*/ 2396 h 2397"/>
                <a:gd name="T6" fmla="*/ 1273 w 1921"/>
                <a:gd name="T7" fmla="*/ 1977 h 2397"/>
                <a:gd name="T8" fmla="*/ 1718 w 1921"/>
                <a:gd name="T9" fmla="*/ 668 h 2397"/>
                <a:gd name="T10" fmla="*/ 1904 w 1921"/>
                <a:gd name="T11" fmla="*/ 280 h 2397"/>
                <a:gd name="T12" fmla="*/ 1200 w 1921"/>
                <a:gd name="T13" fmla="*/ 0 h 2397"/>
                <a:gd name="T14" fmla="*/ 957 w 1921"/>
                <a:gd name="T15" fmla="*/ 6 h 2397"/>
                <a:gd name="T16" fmla="*/ 719 w 1921"/>
                <a:gd name="T17" fmla="*/ 0 h 2397"/>
                <a:gd name="T18" fmla="*/ 16 w 1921"/>
                <a:gd name="T19" fmla="*/ 280 h 2397"/>
                <a:gd name="T20" fmla="*/ 155 w 1921"/>
                <a:gd name="T21" fmla="*/ 627 h 2397"/>
                <a:gd name="T22" fmla="*/ 632 w 1921"/>
                <a:gd name="T23" fmla="*/ 1956 h 2397"/>
                <a:gd name="T24" fmla="*/ 709 w 1921"/>
                <a:gd name="T25" fmla="*/ 2396 h 2397"/>
                <a:gd name="T26" fmla="*/ 93 w 1921"/>
                <a:gd name="T27" fmla="*/ 300 h 2397"/>
                <a:gd name="T28" fmla="*/ 93 w 1921"/>
                <a:gd name="T29" fmla="*/ 300 h 2397"/>
                <a:gd name="T30" fmla="*/ 719 w 1921"/>
                <a:gd name="T31" fmla="*/ 88 h 2397"/>
                <a:gd name="T32" fmla="*/ 957 w 1921"/>
                <a:gd name="T33" fmla="*/ 88 h 2397"/>
                <a:gd name="T34" fmla="*/ 1196 w 1921"/>
                <a:gd name="T35" fmla="*/ 88 h 2397"/>
                <a:gd name="T36" fmla="*/ 1821 w 1921"/>
                <a:gd name="T37" fmla="*/ 300 h 2397"/>
                <a:gd name="T38" fmla="*/ 1666 w 1921"/>
                <a:gd name="T39" fmla="*/ 621 h 2397"/>
                <a:gd name="T40" fmla="*/ 1231 w 1921"/>
                <a:gd name="T41" fmla="*/ 1838 h 2397"/>
                <a:gd name="T42" fmla="*/ 1206 w 1921"/>
                <a:gd name="T43" fmla="*/ 1397 h 2397"/>
                <a:gd name="T44" fmla="*/ 947 w 1921"/>
                <a:gd name="T45" fmla="*/ 590 h 2397"/>
                <a:gd name="T46" fmla="*/ 694 w 1921"/>
                <a:gd name="T47" fmla="*/ 1382 h 2397"/>
                <a:gd name="T48" fmla="*/ 673 w 1921"/>
                <a:gd name="T49" fmla="*/ 1842 h 2397"/>
                <a:gd name="T50" fmla="*/ 207 w 1921"/>
                <a:gd name="T51" fmla="*/ 580 h 2397"/>
                <a:gd name="T52" fmla="*/ 93 w 1921"/>
                <a:gd name="T53" fmla="*/ 300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1" h="2397">
                  <a:moveTo>
                    <a:pt x="709" y="2396"/>
                  </a:moveTo>
                  <a:lnTo>
                    <a:pt x="709" y="2396"/>
                  </a:lnTo>
                  <a:cubicBezTo>
                    <a:pt x="1196" y="2396"/>
                    <a:pt x="1196" y="2396"/>
                    <a:pt x="1196" y="2396"/>
                  </a:cubicBezTo>
                  <a:cubicBezTo>
                    <a:pt x="1273" y="1977"/>
                    <a:pt x="1273" y="1977"/>
                    <a:pt x="1273" y="1977"/>
                  </a:cubicBezTo>
                  <a:cubicBezTo>
                    <a:pt x="1314" y="1672"/>
                    <a:pt x="1418" y="962"/>
                    <a:pt x="1718" y="668"/>
                  </a:cubicBezTo>
                  <a:cubicBezTo>
                    <a:pt x="1858" y="529"/>
                    <a:pt x="1920" y="404"/>
                    <a:pt x="1904" y="280"/>
                  </a:cubicBezTo>
                  <a:cubicBezTo>
                    <a:pt x="1868" y="21"/>
                    <a:pt x="1547" y="0"/>
                    <a:pt x="1200" y="0"/>
                  </a:cubicBezTo>
                  <a:cubicBezTo>
                    <a:pt x="957" y="6"/>
                    <a:pt x="957" y="6"/>
                    <a:pt x="957" y="6"/>
                  </a:cubicBezTo>
                  <a:cubicBezTo>
                    <a:pt x="719" y="0"/>
                    <a:pt x="719" y="0"/>
                    <a:pt x="719" y="0"/>
                  </a:cubicBezTo>
                  <a:cubicBezTo>
                    <a:pt x="367" y="0"/>
                    <a:pt x="52" y="21"/>
                    <a:pt x="16" y="280"/>
                  </a:cubicBezTo>
                  <a:cubicBezTo>
                    <a:pt x="0" y="399"/>
                    <a:pt x="47" y="523"/>
                    <a:pt x="155" y="627"/>
                  </a:cubicBezTo>
                  <a:cubicBezTo>
                    <a:pt x="461" y="932"/>
                    <a:pt x="580" y="1641"/>
                    <a:pt x="632" y="1956"/>
                  </a:cubicBezTo>
                  <a:lnTo>
                    <a:pt x="709" y="2396"/>
                  </a:lnTo>
                  <a:close/>
                  <a:moveTo>
                    <a:pt x="93" y="300"/>
                  </a:moveTo>
                  <a:lnTo>
                    <a:pt x="93" y="300"/>
                  </a:lnTo>
                  <a:cubicBezTo>
                    <a:pt x="124" y="125"/>
                    <a:pt x="336" y="88"/>
                    <a:pt x="719" y="88"/>
                  </a:cubicBezTo>
                  <a:cubicBezTo>
                    <a:pt x="957" y="88"/>
                    <a:pt x="957" y="88"/>
                    <a:pt x="957" y="88"/>
                  </a:cubicBezTo>
                  <a:cubicBezTo>
                    <a:pt x="1196" y="88"/>
                    <a:pt x="1196" y="88"/>
                    <a:pt x="1196" y="88"/>
                  </a:cubicBezTo>
                  <a:cubicBezTo>
                    <a:pt x="1583" y="88"/>
                    <a:pt x="1795" y="125"/>
                    <a:pt x="1821" y="300"/>
                  </a:cubicBezTo>
                  <a:cubicBezTo>
                    <a:pt x="1837" y="399"/>
                    <a:pt x="1785" y="502"/>
                    <a:pt x="1666" y="621"/>
                  </a:cubicBezTo>
                  <a:cubicBezTo>
                    <a:pt x="1392" y="895"/>
                    <a:pt x="1283" y="1486"/>
                    <a:pt x="1231" y="1838"/>
                  </a:cubicBezTo>
                  <a:cubicBezTo>
                    <a:pt x="1216" y="1744"/>
                    <a:pt x="1196" y="1599"/>
                    <a:pt x="1206" y="1397"/>
                  </a:cubicBezTo>
                  <a:cubicBezTo>
                    <a:pt x="1242" y="694"/>
                    <a:pt x="1087" y="590"/>
                    <a:pt x="947" y="590"/>
                  </a:cubicBezTo>
                  <a:cubicBezTo>
                    <a:pt x="797" y="590"/>
                    <a:pt x="663" y="699"/>
                    <a:pt x="694" y="1382"/>
                  </a:cubicBezTo>
                  <a:cubicBezTo>
                    <a:pt x="704" y="1599"/>
                    <a:pt x="688" y="1749"/>
                    <a:pt x="673" y="1842"/>
                  </a:cubicBezTo>
                  <a:cubicBezTo>
                    <a:pt x="616" y="1480"/>
                    <a:pt x="497" y="875"/>
                    <a:pt x="207" y="580"/>
                  </a:cubicBezTo>
                  <a:cubicBezTo>
                    <a:pt x="119" y="492"/>
                    <a:pt x="78" y="399"/>
                    <a:pt x="93" y="300"/>
                  </a:cubicBezTo>
                  <a:close/>
                </a:path>
              </a:pathLst>
            </a:custGeom>
            <a:solidFill>
              <a:srgbClr val="F78D1E"/>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2" name="Freeform 65"/>
            <p:cNvSpPr>
              <a:spLocks noChangeArrowheads="1"/>
            </p:cNvSpPr>
            <p:nvPr/>
          </p:nvSpPr>
          <p:spPr bwMode="auto">
            <a:xfrm>
              <a:off x="11034156" y="6519074"/>
              <a:ext cx="1793981" cy="2186718"/>
            </a:xfrm>
            <a:custGeom>
              <a:avLst/>
              <a:gdLst>
                <a:gd name="T0" fmla="*/ 1568 w 3142"/>
                <a:gd name="T1" fmla="*/ 0 h 3829"/>
                <a:gd name="T2" fmla="*/ 1568 w 3142"/>
                <a:gd name="T3" fmla="*/ 0 h 3829"/>
                <a:gd name="T4" fmla="*/ 192 w 3142"/>
                <a:gd name="T5" fmla="*/ 1748 h 3829"/>
                <a:gd name="T6" fmla="*/ 560 w 3142"/>
                <a:gd name="T7" fmla="*/ 2437 h 3829"/>
                <a:gd name="T8" fmla="*/ 1191 w 3142"/>
                <a:gd name="T9" fmla="*/ 3818 h 3829"/>
                <a:gd name="T10" fmla="*/ 1951 w 3142"/>
                <a:gd name="T11" fmla="*/ 3828 h 3829"/>
                <a:gd name="T12" fmla="*/ 2531 w 3142"/>
                <a:gd name="T13" fmla="*/ 2488 h 3829"/>
                <a:gd name="T14" fmla="*/ 2950 w 3142"/>
                <a:gd name="T15" fmla="*/ 1748 h 3829"/>
                <a:gd name="T16" fmla="*/ 1568 w 3142"/>
                <a:gd name="T17" fmla="*/ 0 h 3829"/>
                <a:gd name="T18" fmla="*/ 2877 w 3142"/>
                <a:gd name="T19" fmla="*/ 1733 h 3829"/>
                <a:gd name="T20" fmla="*/ 2877 w 3142"/>
                <a:gd name="T21" fmla="*/ 1733 h 3829"/>
                <a:gd name="T22" fmla="*/ 2479 w 3142"/>
                <a:gd name="T23" fmla="*/ 2437 h 3829"/>
                <a:gd name="T24" fmla="*/ 1894 w 3142"/>
                <a:gd name="T25" fmla="*/ 3771 h 3829"/>
                <a:gd name="T26" fmla="*/ 1243 w 3142"/>
                <a:gd name="T27" fmla="*/ 3766 h 3829"/>
                <a:gd name="T28" fmla="*/ 611 w 3142"/>
                <a:gd name="T29" fmla="*/ 2389 h 3829"/>
                <a:gd name="T30" fmla="*/ 259 w 3142"/>
                <a:gd name="T31" fmla="*/ 1733 h 3829"/>
                <a:gd name="T32" fmla="*/ 529 w 3142"/>
                <a:gd name="T33" fmla="*/ 558 h 3829"/>
                <a:gd name="T34" fmla="*/ 1568 w 3142"/>
                <a:gd name="T35" fmla="*/ 72 h 3829"/>
                <a:gd name="T36" fmla="*/ 2608 w 3142"/>
                <a:gd name="T37" fmla="*/ 558 h 3829"/>
                <a:gd name="T38" fmla="*/ 2877 w 3142"/>
                <a:gd name="T39" fmla="*/ 1733 h 3829"/>
                <a:gd name="T40" fmla="*/ 1568 w 3142"/>
                <a:gd name="T41" fmla="*/ 0 h 3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42" h="3829">
                  <a:moveTo>
                    <a:pt x="1568" y="0"/>
                  </a:moveTo>
                  <a:lnTo>
                    <a:pt x="1568" y="0"/>
                  </a:lnTo>
                  <a:cubicBezTo>
                    <a:pt x="596" y="0"/>
                    <a:pt x="0" y="890"/>
                    <a:pt x="192" y="1748"/>
                  </a:cubicBezTo>
                  <a:cubicBezTo>
                    <a:pt x="249" y="2023"/>
                    <a:pt x="389" y="2256"/>
                    <a:pt x="560" y="2437"/>
                  </a:cubicBezTo>
                  <a:cubicBezTo>
                    <a:pt x="1082" y="2980"/>
                    <a:pt x="1191" y="3818"/>
                    <a:pt x="1191" y="3818"/>
                  </a:cubicBezTo>
                  <a:cubicBezTo>
                    <a:pt x="1951" y="3828"/>
                    <a:pt x="1951" y="3828"/>
                    <a:pt x="1951" y="3828"/>
                  </a:cubicBezTo>
                  <a:cubicBezTo>
                    <a:pt x="1951" y="3828"/>
                    <a:pt x="1982" y="3057"/>
                    <a:pt x="2531" y="2488"/>
                  </a:cubicBezTo>
                  <a:cubicBezTo>
                    <a:pt x="2717" y="2291"/>
                    <a:pt x="2883" y="2048"/>
                    <a:pt x="2950" y="1748"/>
                  </a:cubicBezTo>
                  <a:cubicBezTo>
                    <a:pt x="3141" y="890"/>
                    <a:pt x="2546" y="0"/>
                    <a:pt x="1568" y="0"/>
                  </a:cubicBezTo>
                  <a:lnTo>
                    <a:pt x="2877" y="1733"/>
                  </a:lnTo>
                  <a:lnTo>
                    <a:pt x="2877" y="1733"/>
                  </a:lnTo>
                  <a:cubicBezTo>
                    <a:pt x="2825" y="1987"/>
                    <a:pt x="2691" y="2214"/>
                    <a:pt x="2479" y="2437"/>
                  </a:cubicBezTo>
                  <a:cubicBezTo>
                    <a:pt x="2003" y="2928"/>
                    <a:pt x="1884" y="3590"/>
                    <a:pt x="1894" y="3771"/>
                  </a:cubicBezTo>
                  <a:cubicBezTo>
                    <a:pt x="1243" y="3766"/>
                    <a:pt x="1243" y="3766"/>
                    <a:pt x="1243" y="3766"/>
                  </a:cubicBezTo>
                  <a:cubicBezTo>
                    <a:pt x="1237" y="3585"/>
                    <a:pt x="1066" y="2861"/>
                    <a:pt x="611" y="2389"/>
                  </a:cubicBezTo>
                  <a:cubicBezTo>
                    <a:pt x="435" y="2204"/>
                    <a:pt x="316" y="1981"/>
                    <a:pt x="259" y="1733"/>
                  </a:cubicBezTo>
                  <a:cubicBezTo>
                    <a:pt x="171" y="1319"/>
                    <a:pt x="269" y="884"/>
                    <a:pt x="529" y="558"/>
                  </a:cubicBezTo>
                  <a:cubicBezTo>
                    <a:pt x="782" y="248"/>
                    <a:pt x="1149" y="72"/>
                    <a:pt x="1568" y="72"/>
                  </a:cubicBezTo>
                  <a:cubicBezTo>
                    <a:pt x="1988" y="72"/>
                    <a:pt x="2360" y="248"/>
                    <a:pt x="2608" y="558"/>
                  </a:cubicBezTo>
                  <a:cubicBezTo>
                    <a:pt x="2867" y="884"/>
                    <a:pt x="2970" y="1319"/>
                    <a:pt x="2877" y="1733"/>
                  </a:cubicBezTo>
                  <a:lnTo>
                    <a:pt x="1568" y="0"/>
                  </a:lnTo>
                </a:path>
              </a:pathLst>
            </a:custGeom>
            <a:solidFill>
              <a:srgbClr val="F0F0F2"/>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3" name="Freeform 66"/>
            <p:cNvSpPr>
              <a:spLocks noChangeArrowheads="1"/>
            </p:cNvSpPr>
            <p:nvPr/>
          </p:nvSpPr>
          <p:spPr bwMode="auto">
            <a:xfrm>
              <a:off x="11692165" y="8663238"/>
              <a:ext cx="471411" cy="389549"/>
            </a:xfrm>
            <a:custGeom>
              <a:avLst/>
              <a:gdLst>
                <a:gd name="T0" fmla="*/ 823 w 824"/>
                <a:gd name="T1" fmla="*/ 249 h 684"/>
                <a:gd name="T2" fmla="*/ 823 w 824"/>
                <a:gd name="T3" fmla="*/ 249 h 684"/>
                <a:gd name="T4" fmla="*/ 792 w 824"/>
                <a:gd name="T5" fmla="*/ 171 h 684"/>
                <a:gd name="T6" fmla="*/ 823 w 824"/>
                <a:gd name="T7" fmla="*/ 104 h 684"/>
                <a:gd name="T8" fmla="*/ 725 w 824"/>
                <a:gd name="T9" fmla="*/ 0 h 684"/>
                <a:gd name="T10" fmla="*/ 104 w 824"/>
                <a:gd name="T11" fmla="*/ 0 h 684"/>
                <a:gd name="T12" fmla="*/ 0 w 824"/>
                <a:gd name="T13" fmla="*/ 104 h 684"/>
                <a:gd name="T14" fmla="*/ 31 w 824"/>
                <a:gd name="T15" fmla="*/ 171 h 684"/>
                <a:gd name="T16" fmla="*/ 0 w 824"/>
                <a:gd name="T17" fmla="*/ 249 h 684"/>
                <a:gd name="T18" fmla="*/ 31 w 824"/>
                <a:gd name="T19" fmla="*/ 321 h 684"/>
                <a:gd name="T20" fmla="*/ 0 w 824"/>
                <a:gd name="T21" fmla="*/ 394 h 684"/>
                <a:gd name="T22" fmla="*/ 104 w 824"/>
                <a:gd name="T23" fmla="*/ 492 h 684"/>
                <a:gd name="T24" fmla="*/ 120 w 824"/>
                <a:gd name="T25" fmla="*/ 492 h 684"/>
                <a:gd name="T26" fmla="*/ 414 w 824"/>
                <a:gd name="T27" fmla="*/ 683 h 684"/>
                <a:gd name="T28" fmla="*/ 704 w 824"/>
                <a:gd name="T29" fmla="*/ 492 h 684"/>
                <a:gd name="T30" fmla="*/ 725 w 824"/>
                <a:gd name="T31" fmla="*/ 492 h 684"/>
                <a:gd name="T32" fmla="*/ 823 w 824"/>
                <a:gd name="T33" fmla="*/ 394 h 684"/>
                <a:gd name="T34" fmla="*/ 792 w 824"/>
                <a:gd name="T35" fmla="*/ 321 h 684"/>
                <a:gd name="T36" fmla="*/ 823 w 824"/>
                <a:gd name="T37" fmla="*/ 249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4" h="684">
                  <a:moveTo>
                    <a:pt x="823" y="249"/>
                  </a:moveTo>
                  <a:lnTo>
                    <a:pt x="823" y="249"/>
                  </a:lnTo>
                  <a:cubicBezTo>
                    <a:pt x="823" y="218"/>
                    <a:pt x="813" y="192"/>
                    <a:pt x="792" y="171"/>
                  </a:cubicBezTo>
                  <a:cubicBezTo>
                    <a:pt x="813" y="156"/>
                    <a:pt x="823" y="129"/>
                    <a:pt x="823" y="104"/>
                  </a:cubicBezTo>
                  <a:cubicBezTo>
                    <a:pt x="823" y="47"/>
                    <a:pt x="782" y="0"/>
                    <a:pt x="725" y="0"/>
                  </a:cubicBezTo>
                  <a:cubicBezTo>
                    <a:pt x="104" y="0"/>
                    <a:pt x="104" y="0"/>
                    <a:pt x="104" y="0"/>
                  </a:cubicBezTo>
                  <a:cubicBezTo>
                    <a:pt x="47" y="0"/>
                    <a:pt x="0" y="47"/>
                    <a:pt x="0" y="104"/>
                  </a:cubicBezTo>
                  <a:cubicBezTo>
                    <a:pt x="0" y="129"/>
                    <a:pt x="10" y="156"/>
                    <a:pt x="31" y="171"/>
                  </a:cubicBezTo>
                  <a:cubicBezTo>
                    <a:pt x="10" y="192"/>
                    <a:pt x="0" y="218"/>
                    <a:pt x="0" y="249"/>
                  </a:cubicBezTo>
                  <a:cubicBezTo>
                    <a:pt x="0" y="275"/>
                    <a:pt x="10" y="300"/>
                    <a:pt x="31" y="321"/>
                  </a:cubicBezTo>
                  <a:cubicBezTo>
                    <a:pt x="10" y="337"/>
                    <a:pt x="0" y="363"/>
                    <a:pt x="0" y="394"/>
                  </a:cubicBezTo>
                  <a:cubicBezTo>
                    <a:pt x="0" y="446"/>
                    <a:pt x="47" y="492"/>
                    <a:pt x="104" y="492"/>
                  </a:cubicBezTo>
                  <a:cubicBezTo>
                    <a:pt x="120" y="492"/>
                    <a:pt x="120" y="492"/>
                    <a:pt x="120" y="492"/>
                  </a:cubicBezTo>
                  <a:cubicBezTo>
                    <a:pt x="171" y="606"/>
                    <a:pt x="280" y="683"/>
                    <a:pt x="414" y="683"/>
                  </a:cubicBezTo>
                  <a:cubicBezTo>
                    <a:pt x="544" y="683"/>
                    <a:pt x="653" y="606"/>
                    <a:pt x="704" y="492"/>
                  </a:cubicBezTo>
                  <a:cubicBezTo>
                    <a:pt x="725" y="492"/>
                    <a:pt x="725" y="492"/>
                    <a:pt x="725" y="492"/>
                  </a:cubicBezTo>
                  <a:cubicBezTo>
                    <a:pt x="782" y="492"/>
                    <a:pt x="823" y="446"/>
                    <a:pt x="823" y="394"/>
                  </a:cubicBezTo>
                  <a:cubicBezTo>
                    <a:pt x="823" y="363"/>
                    <a:pt x="813" y="337"/>
                    <a:pt x="792" y="321"/>
                  </a:cubicBezTo>
                  <a:cubicBezTo>
                    <a:pt x="813" y="300"/>
                    <a:pt x="823" y="275"/>
                    <a:pt x="823" y="249"/>
                  </a:cubicBezTo>
                </a:path>
              </a:pathLst>
            </a:custGeom>
            <a:solidFill>
              <a:srgbClr val="DEEBF2"/>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4" name="Freeform 67"/>
            <p:cNvSpPr>
              <a:spLocks noChangeArrowheads="1"/>
            </p:cNvSpPr>
            <p:nvPr/>
          </p:nvSpPr>
          <p:spPr bwMode="auto">
            <a:xfrm>
              <a:off x="11724903" y="8673057"/>
              <a:ext cx="405938" cy="91658"/>
            </a:xfrm>
            <a:custGeom>
              <a:avLst/>
              <a:gdLst>
                <a:gd name="T0" fmla="*/ 709 w 715"/>
                <a:gd name="T1" fmla="*/ 37 h 157"/>
                <a:gd name="T2" fmla="*/ 709 w 715"/>
                <a:gd name="T3" fmla="*/ 37 h 157"/>
                <a:gd name="T4" fmla="*/ 678 w 715"/>
                <a:gd name="T5" fmla="*/ 73 h 157"/>
                <a:gd name="T6" fmla="*/ 41 w 715"/>
                <a:gd name="T7" fmla="*/ 156 h 157"/>
                <a:gd name="T8" fmla="*/ 5 w 715"/>
                <a:gd name="T9" fmla="*/ 125 h 157"/>
                <a:gd name="T10" fmla="*/ 37 w 715"/>
                <a:gd name="T11" fmla="*/ 83 h 157"/>
                <a:gd name="T12" fmla="*/ 673 w 715"/>
                <a:gd name="T13" fmla="*/ 6 h 157"/>
                <a:gd name="T14" fmla="*/ 709 w 715"/>
                <a:gd name="T15" fmla="*/ 3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5" h="157">
                  <a:moveTo>
                    <a:pt x="709" y="37"/>
                  </a:moveTo>
                  <a:lnTo>
                    <a:pt x="709" y="37"/>
                  </a:lnTo>
                  <a:cubicBezTo>
                    <a:pt x="714" y="52"/>
                    <a:pt x="699" y="73"/>
                    <a:pt x="678" y="73"/>
                  </a:cubicBezTo>
                  <a:cubicBezTo>
                    <a:pt x="41" y="156"/>
                    <a:pt x="41" y="156"/>
                    <a:pt x="41" y="156"/>
                  </a:cubicBezTo>
                  <a:cubicBezTo>
                    <a:pt x="26" y="156"/>
                    <a:pt x="5" y="145"/>
                    <a:pt x="5" y="125"/>
                  </a:cubicBezTo>
                  <a:cubicBezTo>
                    <a:pt x="0" y="104"/>
                    <a:pt x="16" y="88"/>
                    <a:pt x="37" y="83"/>
                  </a:cubicBezTo>
                  <a:cubicBezTo>
                    <a:pt x="673" y="6"/>
                    <a:pt x="673" y="6"/>
                    <a:pt x="673" y="6"/>
                  </a:cubicBezTo>
                  <a:cubicBezTo>
                    <a:pt x="688" y="0"/>
                    <a:pt x="709" y="16"/>
                    <a:pt x="709" y="37"/>
                  </a:cubicBezTo>
                </a:path>
              </a:pathLst>
            </a:custGeom>
            <a:solidFill>
              <a:srgbClr val="58717D"/>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5" name="Freeform 68"/>
            <p:cNvSpPr>
              <a:spLocks noChangeArrowheads="1"/>
            </p:cNvSpPr>
            <p:nvPr/>
          </p:nvSpPr>
          <p:spPr bwMode="auto">
            <a:xfrm>
              <a:off x="11724903" y="8758169"/>
              <a:ext cx="405938" cy="88386"/>
            </a:xfrm>
            <a:custGeom>
              <a:avLst/>
              <a:gdLst>
                <a:gd name="T0" fmla="*/ 709 w 715"/>
                <a:gd name="T1" fmla="*/ 32 h 156"/>
                <a:gd name="T2" fmla="*/ 709 w 715"/>
                <a:gd name="T3" fmla="*/ 32 h 156"/>
                <a:gd name="T4" fmla="*/ 678 w 715"/>
                <a:gd name="T5" fmla="*/ 73 h 156"/>
                <a:gd name="T6" fmla="*/ 41 w 715"/>
                <a:gd name="T7" fmla="*/ 155 h 156"/>
                <a:gd name="T8" fmla="*/ 5 w 715"/>
                <a:gd name="T9" fmla="*/ 124 h 156"/>
                <a:gd name="T10" fmla="*/ 37 w 715"/>
                <a:gd name="T11" fmla="*/ 88 h 156"/>
                <a:gd name="T12" fmla="*/ 673 w 715"/>
                <a:gd name="T13" fmla="*/ 0 h 156"/>
                <a:gd name="T14" fmla="*/ 709 w 715"/>
                <a:gd name="T15" fmla="*/ 32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5" h="156">
                  <a:moveTo>
                    <a:pt x="709" y="32"/>
                  </a:moveTo>
                  <a:lnTo>
                    <a:pt x="709" y="32"/>
                  </a:lnTo>
                  <a:cubicBezTo>
                    <a:pt x="714" y="52"/>
                    <a:pt x="699" y="73"/>
                    <a:pt x="678" y="73"/>
                  </a:cubicBezTo>
                  <a:cubicBezTo>
                    <a:pt x="41" y="155"/>
                    <a:pt x="41" y="155"/>
                    <a:pt x="41" y="155"/>
                  </a:cubicBezTo>
                  <a:cubicBezTo>
                    <a:pt x="26" y="155"/>
                    <a:pt x="5" y="145"/>
                    <a:pt x="5" y="124"/>
                  </a:cubicBezTo>
                  <a:cubicBezTo>
                    <a:pt x="0" y="109"/>
                    <a:pt x="16" y="88"/>
                    <a:pt x="37" y="88"/>
                  </a:cubicBezTo>
                  <a:cubicBezTo>
                    <a:pt x="673" y="0"/>
                    <a:pt x="673" y="0"/>
                    <a:pt x="673" y="0"/>
                  </a:cubicBezTo>
                  <a:cubicBezTo>
                    <a:pt x="688" y="0"/>
                    <a:pt x="709" y="15"/>
                    <a:pt x="709" y="32"/>
                  </a:cubicBezTo>
                </a:path>
              </a:pathLst>
            </a:custGeom>
            <a:solidFill>
              <a:srgbClr val="58717D"/>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6" name="Freeform 69"/>
            <p:cNvSpPr>
              <a:spLocks noChangeArrowheads="1"/>
            </p:cNvSpPr>
            <p:nvPr/>
          </p:nvSpPr>
          <p:spPr bwMode="auto">
            <a:xfrm>
              <a:off x="11724903" y="8836733"/>
              <a:ext cx="405938" cy="88386"/>
            </a:xfrm>
            <a:custGeom>
              <a:avLst/>
              <a:gdLst>
                <a:gd name="T0" fmla="*/ 709 w 715"/>
                <a:gd name="T1" fmla="*/ 36 h 156"/>
                <a:gd name="T2" fmla="*/ 709 w 715"/>
                <a:gd name="T3" fmla="*/ 36 h 156"/>
                <a:gd name="T4" fmla="*/ 678 w 715"/>
                <a:gd name="T5" fmla="*/ 72 h 156"/>
                <a:gd name="T6" fmla="*/ 41 w 715"/>
                <a:gd name="T7" fmla="*/ 155 h 156"/>
                <a:gd name="T8" fmla="*/ 5 w 715"/>
                <a:gd name="T9" fmla="*/ 124 h 156"/>
                <a:gd name="T10" fmla="*/ 37 w 715"/>
                <a:gd name="T11" fmla="*/ 83 h 156"/>
                <a:gd name="T12" fmla="*/ 673 w 715"/>
                <a:gd name="T13" fmla="*/ 5 h 156"/>
                <a:gd name="T14" fmla="*/ 709 w 715"/>
                <a:gd name="T15" fmla="*/ 3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5" h="156">
                  <a:moveTo>
                    <a:pt x="709" y="36"/>
                  </a:moveTo>
                  <a:lnTo>
                    <a:pt x="709" y="36"/>
                  </a:lnTo>
                  <a:cubicBezTo>
                    <a:pt x="714" y="52"/>
                    <a:pt x="699" y="72"/>
                    <a:pt x="678" y="72"/>
                  </a:cubicBezTo>
                  <a:cubicBezTo>
                    <a:pt x="41" y="155"/>
                    <a:pt x="41" y="155"/>
                    <a:pt x="41" y="155"/>
                  </a:cubicBezTo>
                  <a:cubicBezTo>
                    <a:pt x="26" y="155"/>
                    <a:pt x="5" y="145"/>
                    <a:pt x="5" y="124"/>
                  </a:cubicBezTo>
                  <a:cubicBezTo>
                    <a:pt x="0" y="103"/>
                    <a:pt x="16" y="88"/>
                    <a:pt x="37" y="83"/>
                  </a:cubicBezTo>
                  <a:cubicBezTo>
                    <a:pt x="673" y="5"/>
                    <a:pt x="673" y="5"/>
                    <a:pt x="673" y="5"/>
                  </a:cubicBezTo>
                  <a:cubicBezTo>
                    <a:pt x="688" y="0"/>
                    <a:pt x="709" y="16"/>
                    <a:pt x="709" y="36"/>
                  </a:cubicBezTo>
                </a:path>
              </a:pathLst>
            </a:custGeom>
            <a:solidFill>
              <a:srgbClr val="58717D"/>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7" name="Freeform 70"/>
            <p:cNvSpPr>
              <a:spLocks noChangeArrowheads="1"/>
            </p:cNvSpPr>
            <p:nvPr/>
          </p:nvSpPr>
          <p:spPr bwMode="auto">
            <a:xfrm>
              <a:off x="10307397" y="5726880"/>
              <a:ext cx="3273689" cy="2998554"/>
            </a:xfrm>
            <a:custGeom>
              <a:avLst/>
              <a:gdLst>
                <a:gd name="T0" fmla="*/ 5728 w 5729"/>
                <a:gd name="T1" fmla="*/ 2856 h 5247"/>
                <a:gd name="T2" fmla="*/ 5728 w 5729"/>
                <a:gd name="T3" fmla="*/ 2856 h 5247"/>
                <a:gd name="T4" fmla="*/ 5138 w 5729"/>
                <a:gd name="T5" fmla="*/ 2256 h 5247"/>
                <a:gd name="T6" fmla="*/ 5376 w 5729"/>
                <a:gd name="T7" fmla="*/ 1453 h 5247"/>
                <a:gd name="T8" fmla="*/ 4558 w 5729"/>
                <a:gd name="T9" fmla="*/ 1216 h 5247"/>
                <a:gd name="T10" fmla="*/ 4351 w 5729"/>
                <a:gd name="T11" fmla="*/ 404 h 5247"/>
                <a:gd name="T12" fmla="*/ 3523 w 5729"/>
                <a:gd name="T13" fmla="*/ 600 h 5247"/>
                <a:gd name="T14" fmla="*/ 2929 w 5729"/>
                <a:gd name="T15" fmla="*/ 0 h 5247"/>
                <a:gd name="T16" fmla="*/ 2313 w 5729"/>
                <a:gd name="T17" fmla="*/ 575 h 5247"/>
                <a:gd name="T18" fmla="*/ 1490 w 5729"/>
                <a:gd name="T19" fmla="*/ 341 h 5247"/>
                <a:gd name="T20" fmla="*/ 1247 w 5729"/>
                <a:gd name="T21" fmla="*/ 1139 h 5247"/>
                <a:gd name="T22" fmla="*/ 413 w 5729"/>
                <a:gd name="T23" fmla="*/ 1340 h 5247"/>
                <a:gd name="T24" fmla="*/ 615 w 5729"/>
                <a:gd name="T25" fmla="*/ 2152 h 5247"/>
                <a:gd name="T26" fmla="*/ 0 w 5729"/>
                <a:gd name="T27" fmla="*/ 2731 h 5247"/>
                <a:gd name="T28" fmla="*/ 590 w 5729"/>
                <a:gd name="T29" fmla="*/ 3332 h 5247"/>
                <a:gd name="T30" fmla="*/ 352 w 5729"/>
                <a:gd name="T31" fmla="*/ 4139 h 5247"/>
                <a:gd name="T32" fmla="*/ 1169 w 5729"/>
                <a:gd name="T33" fmla="*/ 4372 h 5247"/>
                <a:gd name="T34" fmla="*/ 1376 w 5729"/>
                <a:gd name="T35" fmla="*/ 5184 h 5247"/>
                <a:gd name="T36" fmla="*/ 2204 w 5729"/>
                <a:gd name="T37" fmla="*/ 4987 h 5247"/>
                <a:gd name="T38" fmla="*/ 2204 w 5729"/>
                <a:gd name="T39" fmla="*/ 4993 h 5247"/>
                <a:gd name="T40" fmla="*/ 1759 w 5729"/>
                <a:gd name="T41" fmla="*/ 3859 h 5247"/>
                <a:gd name="T42" fmla="*/ 1360 w 5729"/>
                <a:gd name="T43" fmla="*/ 3141 h 5247"/>
                <a:gd name="T44" fmla="*/ 1661 w 5729"/>
                <a:gd name="T45" fmla="*/ 1852 h 5247"/>
                <a:gd name="T46" fmla="*/ 2840 w 5729"/>
                <a:gd name="T47" fmla="*/ 1309 h 5247"/>
                <a:gd name="T48" fmla="*/ 4015 w 5729"/>
                <a:gd name="T49" fmla="*/ 1852 h 5247"/>
                <a:gd name="T50" fmla="*/ 4320 w 5729"/>
                <a:gd name="T51" fmla="*/ 3141 h 5247"/>
                <a:gd name="T52" fmla="*/ 3876 w 5729"/>
                <a:gd name="T53" fmla="*/ 3907 h 5247"/>
                <a:gd name="T54" fmla="*/ 3456 w 5729"/>
                <a:gd name="T55" fmla="*/ 5008 h 5247"/>
                <a:gd name="T56" fmla="*/ 4238 w 5729"/>
                <a:gd name="T57" fmla="*/ 5246 h 5247"/>
                <a:gd name="T58" fmla="*/ 4480 w 5729"/>
                <a:gd name="T59" fmla="*/ 4450 h 5247"/>
                <a:gd name="T60" fmla="*/ 5308 w 5729"/>
                <a:gd name="T61" fmla="*/ 4248 h 5247"/>
                <a:gd name="T62" fmla="*/ 5112 w 5729"/>
                <a:gd name="T63" fmla="*/ 3441 h 5247"/>
                <a:gd name="T64" fmla="*/ 5728 w 5729"/>
                <a:gd name="T65" fmla="*/ 2856 h 5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729" h="5247">
                  <a:moveTo>
                    <a:pt x="5728" y="2856"/>
                  </a:moveTo>
                  <a:lnTo>
                    <a:pt x="5728" y="2856"/>
                  </a:lnTo>
                  <a:cubicBezTo>
                    <a:pt x="5448" y="2773"/>
                    <a:pt x="5215" y="2556"/>
                    <a:pt x="5138" y="2256"/>
                  </a:cubicBezTo>
                  <a:cubicBezTo>
                    <a:pt x="5065" y="1955"/>
                    <a:pt x="5164" y="1651"/>
                    <a:pt x="5376" y="1453"/>
                  </a:cubicBezTo>
                  <a:cubicBezTo>
                    <a:pt x="5091" y="1516"/>
                    <a:pt x="4775" y="1438"/>
                    <a:pt x="4558" y="1216"/>
                  </a:cubicBezTo>
                  <a:cubicBezTo>
                    <a:pt x="4336" y="993"/>
                    <a:pt x="4268" y="683"/>
                    <a:pt x="4351" y="404"/>
                  </a:cubicBezTo>
                  <a:cubicBezTo>
                    <a:pt x="4139" y="600"/>
                    <a:pt x="3824" y="688"/>
                    <a:pt x="3523" y="600"/>
                  </a:cubicBezTo>
                  <a:cubicBezTo>
                    <a:pt x="3218" y="517"/>
                    <a:pt x="3000" y="279"/>
                    <a:pt x="2929" y="0"/>
                  </a:cubicBezTo>
                  <a:cubicBezTo>
                    <a:pt x="2846" y="274"/>
                    <a:pt x="2617" y="502"/>
                    <a:pt x="2313" y="575"/>
                  </a:cubicBezTo>
                  <a:cubicBezTo>
                    <a:pt x="2002" y="647"/>
                    <a:pt x="1691" y="548"/>
                    <a:pt x="1490" y="341"/>
                  </a:cubicBezTo>
                  <a:cubicBezTo>
                    <a:pt x="1557" y="621"/>
                    <a:pt x="1474" y="926"/>
                    <a:pt x="1247" y="1139"/>
                  </a:cubicBezTo>
                  <a:cubicBezTo>
                    <a:pt x="1019" y="1355"/>
                    <a:pt x="698" y="1422"/>
                    <a:pt x="413" y="1340"/>
                  </a:cubicBezTo>
                  <a:cubicBezTo>
                    <a:pt x="615" y="1552"/>
                    <a:pt x="704" y="1857"/>
                    <a:pt x="615" y="2152"/>
                  </a:cubicBezTo>
                  <a:cubicBezTo>
                    <a:pt x="527" y="2448"/>
                    <a:pt x="284" y="2659"/>
                    <a:pt x="0" y="2731"/>
                  </a:cubicBezTo>
                  <a:cubicBezTo>
                    <a:pt x="279" y="2814"/>
                    <a:pt x="512" y="3037"/>
                    <a:pt x="590" y="3332"/>
                  </a:cubicBezTo>
                  <a:cubicBezTo>
                    <a:pt x="662" y="3632"/>
                    <a:pt x="564" y="3937"/>
                    <a:pt x="352" y="4139"/>
                  </a:cubicBezTo>
                  <a:cubicBezTo>
                    <a:pt x="636" y="4072"/>
                    <a:pt x="952" y="4149"/>
                    <a:pt x="1169" y="4372"/>
                  </a:cubicBezTo>
                  <a:cubicBezTo>
                    <a:pt x="1387" y="4594"/>
                    <a:pt x="1454" y="4910"/>
                    <a:pt x="1376" y="5184"/>
                  </a:cubicBezTo>
                  <a:cubicBezTo>
                    <a:pt x="1588" y="4987"/>
                    <a:pt x="1899" y="4904"/>
                    <a:pt x="2204" y="4987"/>
                  </a:cubicBezTo>
                  <a:lnTo>
                    <a:pt x="2204" y="4993"/>
                  </a:lnTo>
                  <a:cubicBezTo>
                    <a:pt x="2178" y="4713"/>
                    <a:pt x="2084" y="4196"/>
                    <a:pt x="1759" y="3859"/>
                  </a:cubicBezTo>
                  <a:cubicBezTo>
                    <a:pt x="1557" y="3658"/>
                    <a:pt x="1422" y="3410"/>
                    <a:pt x="1360" y="3141"/>
                  </a:cubicBezTo>
                  <a:cubicBezTo>
                    <a:pt x="1257" y="2685"/>
                    <a:pt x="1371" y="2204"/>
                    <a:pt x="1661" y="1852"/>
                  </a:cubicBezTo>
                  <a:cubicBezTo>
                    <a:pt x="1951" y="1505"/>
                    <a:pt x="2365" y="1309"/>
                    <a:pt x="2840" y="1309"/>
                  </a:cubicBezTo>
                  <a:cubicBezTo>
                    <a:pt x="3311" y="1309"/>
                    <a:pt x="3730" y="1505"/>
                    <a:pt x="4015" y="1852"/>
                  </a:cubicBezTo>
                  <a:cubicBezTo>
                    <a:pt x="4309" y="2204"/>
                    <a:pt x="4423" y="2685"/>
                    <a:pt x="4320" y="3141"/>
                  </a:cubicBezTo>
                  <a:cubicBezTo>
                    <a:pt x="4258" y="3410"/>
                    <a:pt x="4108" y="3668"/>
                    <a:pt x="3876" y="3907"/>
                  </a:cubicBezTo>
                  <a:cubicBezTo>
                    <a:pt x="3523" y="4258"/>
                    <a:pt x="3466" y="4755"/>
                    <a:pt x="3456" y="5008"/>
                  </a:cubicBezTo>
                  <a:cubicBezTo>
                    <a:pt x="3751" y="4952"/>
                    <a:pt x="4041" y="5050"/>
                    <a:pt x="4238" y="5246"/>
                  </a:cubicBezTo>
                  <a:cubicBezTo>
                    <a:pt x="4170" y="4972"/>
                    <a:pt x="4253" y="4662"/>
                    <a:pt x="4480" y="4450"/>
                  </a:cubicBezTo>
                  <a:cubicBezTo>
                    <a:pt x="4708" y="4238"/>
                    <a:pt x="5023" y="4170"/>
                    <a:pt x="5308" y="4248"/>
                  </a:cubicBezTo>
                  <a:cubicBezTo>
                    <a:pt x="5106" y="4040"/>
                    <a:pt x="5023" y="3736"/>
                    <a:pt x="5112" y="3441"/>
                  </a:cubicBezTo>
                  <a:cubicBezTo>
                    <a:pt x="5200" y="3141"/>
                    <a:pt x="5437" y="2928"/>
                    <a:pt x="5728" y="2856"/>
                  </a:cubicBezTo>
                </a:path>
              </a:pathLst>
            </a:custGeom>
            <a:solidFill>
              <a:schemeClr val="accent4"/>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8" name="Freeform 71"/>
            <p:cNvSpPr>
              <a:spLocks noChangeArrowheads="1"/>
            </p:cNvSpPr>
            <p:nvPr/>
          </p:nvSpPr>
          <p:spPr bwMode="auto">
            <a:xfrm>
              <a:off x="10307397" y="5723608"/>
              <a:ext cx="3273689" cy="3005101"/>
            </a:xfrm>
            <a:custGeom>
              <a:avLst/>
              <a:gdLst>
                <a:gd name="T0" fmla="*/ 5728 w 5729"/>
                <a:gd name="T1" fmla="*/ 2862 h 5259"/>
                <a:gd name="T2" fmla="*/ 5376 w 5729"/>
                <a:gd name="T3" fmla="*/ 1459 h 5259"/>
                <a:gd name="T4" fmla="*/ 5179 w 5729"/>
                <a:gd name="T5" fmla="*/ 1480 h 5259"/>
                <a:gd name="T6" fmla="*/ 4351 w 5729"/>
                <a:gd name="T7" fmla="*/ 410 h 5259"/>
                <a:gd name="T8" fmla="*/ 3761 w 5729"/>
                <a:gd name="T9" fmla="*/ 637 h 5259"/>
                <a:gd name="T10" fmla="*/ 2929 w 5729"/>
                <a:gd name="T11" fmla="*/ 0 h 5259"/>
                <a:gd name="T12" fmla="*/ 2105 w 5729"/>
                <a:gd name="T13" fmla="*/ 601 h 5259"/>
                <a:gd name="T14" fmla="*/ 1485 w 5729"/>
                <a:gd name="T15" fmla="*/ 347 h 5259"/>
                <a:gd name="T16" fmla="*/ 652 w 5729"/>
                <a:gd name="T17" fmla="*/ 1377 h 5259"/>
                <a:gd name="T18" fmla="*/ 413 w 5729"/>
                <a:gd name="T19" fmla="*/ 1346 h 5259"/>
                <a:gd name="T20" fmla="*/ 0 w 5729"/>
                <a:gd name="T21" fmla="*/ 2737 h 5259"/>
                <a:gd name="T22" fmla="*/ 590 w 5729"/>
                <a:gd name="T23" fmla="*/ 3338 h 5259"/>
                <a:gd name="T24" fmla="*/ 346 w 5729"/>
                <a:gd name="T25" fmla="*/ 4145 h 5259"/>
                <a:gd name="T26" fmla="*/ 1169 w 5729"/>
                <a:gd name="T27" fmla="*/ 4378 h 5259"/>
                <a:gd name="T28" fmla="*/ 1376 w 5729"/>
                <a:gd name="T29" fmla="*/ 5190 h 5259"/>
                <a:gd name="T30" fmla="*/ 2204 w 5729"/>
                <a:gd name="T31" fmla="*/ 4993 h 5259"/>
                <a:gd name="T32" fmla="*/ 2204 w 5729"/>
                <a:gd name="T33" fmla="*/ 4999 h 5259"/>
                <a:gd name="T34" fmla="*/ 2209 w 5729"/>
                <a:gd name="T35" fmla="*/ 4999 h 5259"/>
                <a:gd name="T36" fmla="*/ 1324 w 5729"/>
                <a:gd name="T37" fmla="*/ 2810 h 5259"/>
                <a:gd name="T38" fmla="*/ 4015 w 5729"/>
                <a:gd name="T39" fmla="*/ 1858 h 5259"/>
                <a:gd name="T40" fmla="*/ 3876 w 5729"/>
                <a:gd name="T41" fmla="*/ 3913 h 5259"/>
                <a:gd name="T42" fmla="*/ 3456 w 5729"/>
                <a:gd name="T43" fmla="*/ 5014 h 5259"/>
                <a:gd name="T44" fmla="*/ 4238 w 5729"/>
                <a:gd name="T45" fmla="*/ 5258 h 5259"/>
                <a:gd name="T46" fmla="*/ 4480 w 5729"/>
                <a:gd name="T47" fmla="*/ 4456 h 5259"/>
                <a:gd name="T48" fmla="*/ 5314 w 5729"/>
                <a:gd name="T49" fmla="*/ 4254 h 5259"/>
                <a:gd name="T50" fmla="*/ 5112 w 5729"/>
                <a:gd name="T51" fmla="*/ 3447 h 5259"/>
                <a:gd name="T52" fmla="*/ 5728 w 5729"/>
                <a:gd name="T53" fmla="*/ 2862 h 5259"/>
                <a:gd name="T54" fmla="*/ 5112 w 5729"/>
                <a:gd name="T55" fmla="*/ 3447 h 5259"/>
                <a:gd name="T56" fmla="*/ 5308 w 5729"/>
                <a:gd name="T57" fmla="*/ 4254 h 5259"/>
                <a:gd name="T58" fmla="*/ 4480 w 5729"/>
                <a:gd name="T59" fmla="*/ 4456 h 5259"/>
                <a:gd name="T60" fmla="*/ 4238 w 5729"/>
                <a:gd name="T61" fmla="*/ 5252 h 5259"/>
                <a:gd name="T62" fmla="*/ 3456 w 5729"/>
                <a:gd name="T63" fmla="*/ 5014 h 5259"/>
                <a:gd name="T64" fmla="*/ 3876 w 5729"/>
                <a:gd name="T65" fmla="*/ 3913 h 5259"/>
                <a:gd name="T66" fmla="*/ 4015 w 5729"/>
                <a:gd name="T67" fmla="*/ 1858 h 5259"/>
                <a:gd name="T68" fmla="*/ 1324 w 5729"/>
                <a:gd name="T69" fmla="*/ 2810 h 5259"/>
                <a:gd name="T70" fmla="*/ 2204 w 5729"/>
                <a:gd name="T71" fmla="*/ 4999 h 5259"/>
                <a:gd name="T72" fmla="*/ 2204 w 5729"/>
                <a:gd name="T73" fmla="*/ 4993 h 5259"/>
                <a:gd name="T74" fmla="*/ 2204 w 5729"/>
                <a:gd name="T75" fmla="*/ 4993 h 5259"/>
                <a:gd name="T76" fmla="*/ 1376 w 5729"/>
                <a:gd name="T77" fmla="*/ 5190 h 5259"/>
                <a:gd name="T78" fmla="*/ 1169 w 5729"/>
                <a:gd name="T79" fmla="*/ 4378 h 5259"/>
                <a:gd name="T80" fmla="*/ 352 w 5729"/>
                <a:gd name="T81" fmla="*/ 4145 h 5259"/>
                <a:gd name="T82" fmla="*/ 590 w 5729"/>
                <a:gd name="T83" fmla="*/ 3338 h 5259"/>
                <a:gd name="T84" fmla="*/ 0 w 5729"/>
                <a:gd name="T85" fmla="*/ 2737 h 5259"/>
                <a:gd name="T86" fmla="*/ 419 w 5729"/>
                <a:gd name="T87" fmla="*/ 1346 h 5259"/>
                <a:gd name="T88" fmla="*/ 652 w 5729"/>
                <a:gd name="T89" fmla="*/ 1382 h 5259"/>
                <a:gd name="T90" fmla="*/ 1490 w 5729"/>
                <a:gd name="T91" fmla="*/ 347 h 5259"/>
                <a:gd name="T92" fmla="*/ 2105 w 5729"/>
                <a:gd name="T93" fmla="*/ 606 h 5259"/>
                <a:gd name="T94" fmla="*/ 2929 w 5729"/>
                <a:gd name="T95" fmla="*/ 6 h 5259"/>
                <a:gd name="T96" fmla="*/ 3761 w 5729"/>
                <a:gd name="T97" fmla="*/ 643 h 5259"/>
                <a:gd name="T98" fmla="*/ 4351 w 5729"/>
                <a:gd name="T99" fmla="*/ 410 h 5259"/>
                <a:gd name="T100" fmla="*/ 5179 w 5729"/>
                <a:gd name="T101" fmla="*/ 1480 h 5259"/>
                <a:gd name="T102" fmla="*/ 5376 w 5729"/>
                <a:gd name="T103" fmla="*/ 1455 h 5259"/>
                <a:gd name="T104" fmla="*/ 5728 w 5729"/>
                <a:gd name="T105" fmla="*/ 2867 h 5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29" h="5259">
                  <a:moveTo>
                    <a:pt x="5728" y="2862"/>
                  </a:moveTo>
                  <a:lnTo>
                    <a:pt x="5728" y="2862"/>
                  </a:lnTo>
                  <a:lnTo>
                    <a:pt x="5728" y="2862"/>
                  </a:lnTo>
                  <a:cubicBezTo>
                    <a:pt x="5448" y="2779"/>
                    <a:pt x="5215" y="2562"/>
                    <a:pt x="5138" y="2262"/>
                  </a:cubicBezTo>
                  <a:cubicBezTo>
                    <a:pt x="5122" y="2194"/>
                    <a:pt x="5112" y="2127"/>
                    <a:pt x="5112" y="2060"/>
                  </a:cubicBezTo>
                  <a:cubicBezTo>
                    <a:pt x="5112" y="1832"/>
                    <a:pt x="5210" y="1615"/>
                    <a:pt x="5376" y="1459"/>
                  </a:cubicBezTo>
                  <a:cubicBezTo>
                    <a:pt x="5376" y="1455"/>
                    <a:pt x="5376" y="1455"/>
                    <a:pt x="5376" y="1455"/>
                  </a:cubicBezTo>
                  <a:lnTo>
                    <a:pt x="5376" y="1455"/>
                  </a:lnTo>
                  <a:cubicBezTo>
                    <a:pt x="5308" y="1470"/>
                    <a:pt x="5241" y="1480"/>
                    <a:pt x="5179" y="1480"/>
                  </a:cubicBezTo>
                  <a:cubicBezTo>
                    <a:pt x="4952" y="1480"/>
                    <a:pt x="4729" y="1393"/>
                    <a:pt x="4558" y="1222"/>
                  </a:cubicBezTo>
                  <a:cubicBezTo>
                    <a:pt x="4398" y="1062"/>
                    <a:pt x="4320" y="849"/>
                    <a:pt x="4320" y="643"/>
                  </a:cubicBezTo>
                  <a:cubicBezTo>
                    <a:pt x="4320" y="564"/>
                    <a:pt x="4330" y="487"/>
                    <a:pt x="4351" y="410"/>
                  </a:cubicBezTo>
                  <a:lnTo>
                    <a:pt x="4351" y="410"/>
                  </a:lnTo>
                  <a:lnTo>
                    <a:pt x="4351" y="410"/>
                  </a:lnTo>
                  <a:cubicBezTo>
                    <a:pt x="4191" y="554"/>
                    <a:pt x="3984" y="637"/>
                    <a:pt x="3761" y="637"/>
                  </a:cubicBezTo>
                  <a:cubicBezTo>
                    <a:pt x="3684" y="637"/>
                    <a:pt x="3601" y="627"/>
                    <a:pt x="3523" y="606"/>
                  </a:cubicBezTo>
                  <a:cubicBezTo>
                    <a:pt x="3218" y="523"/>
                    <a:pt x="3000" y="285"/>
                    <a:pt x="2929" y="6"/>
                  </a:cubicBezTo>
                  <a:cubicBezTo>
                    <a:pt x="2929" y="0"/>
                    <a:pt x="2929" y="0"/>
                    <a:pt x="2929" y="0"/>
                  </a:cubicBezTo>
                  <a:cubicBezTo>
                    <a:pt x="2929" y="6"/>
                    <a:pt x="2929" y="6"/>
                    <a:pt x="2929" y="6"/>
                  </a:cubicBezTo>
                  <a:cubicBezTo>
                    <a:pt x="2840" y="280"/>
                    <a:pt x="2617" y="502"/>
                    <a:pt x="2313" y="581"/>
                  </a:cubicBezTo>
                  <a:cubicBezTo>
                    <a:pt x="2240" y="595"/>
                    <a:pt x="2173" y="601"/>
                    <a:pt x="2105" y="601"/>
                  </a:cubicBezTo>
                  <a:cubicBezTo>
                    <a:pt x="1868" y="601"/>
                    <a:pt x="1651" y="508"/>
                    <a:pt x="1490" y="347"/>
                  </a:cubicBezTo>
                  <a:cubicBezTo>
                    <a:pt x="1485" y="342"/>
                    <a:pt x="1485" y="342"/>
                    <a:pt x="1485" y="342"/>
                  </a:cubicBezTo>
                  <a:cubicBezTo>
                    <a:pt x="1485" y="347"/>
                    <a:pt x="1485" y="347"/>
                    <a:pt x="1485" y="347"/>
                  </a:cubicBezTo>
                  <a:cubicBezTo>
                    <a:pt x="1500" y="410"/>
                    <a:pt x="1510" y="477"/>
                    <a:pt x="1510" y="539"/>
                  </a:cubicBezTo>
                  <a:cubicBezTo>
                    <a:pt x="1510" y="762"/>
                    <a:pt x="1422" y="978"/>
                    <a:pt x="1247" y="1145"/>
                  </a:cubicBezTo>
                  <a:cubicBezTo>
                    <a:pt x="1081" y="1299"/>
                    <a:pt x="869" y="1377"/>
                    <a:pt x="652" y="1377"/>
                  </a:cubicBezTo>
                  <a:cubicBezTo>
                    <a:pt x="574" y="1377"/>
                    <a:pt x="496" y="1367"/>
                    <a:pt x="419" y="1346"/>
                  </a:cubicBezTo>
                  <a:cubicBezTo>
                    <a:pt x="413" y="1346"/>
                    <a:pt x="413" y="1346"/>
                    <a:pt x="413" y="1346"/>
                  </a:cubicBezTo>
                  <a:lnTo>
                    <a:pt x="413" y="1346"/>
                  </a:lnTo>
                  <a:cubicBezTo>
                    <a:pt x="564" y="1501"/>
                    <a:pt x="652" y="1708"/>
                    <a:pt x="652" y="1925"/>
                  </a:cubicBezTo>
                  <a:cubicBezTo>
                    <a:pt x="652" y="1998"/>
                    <a:pt x="641" y="2081"/>
                    <a:pt x="615" y="2158"/>
                  </a:cubicBezTo>
                  <a:cubicBezTo>
                    <a:pt x="527" y="2454"/>
                    <a:pt x="284" y="2665"/>
                    <a:pt x="0" y="2737"/>
                  </a:cubicBezTo>
                  <a:lnTo>
                    <a:pt x="0" y="2737"/>
                  </a:lnTo>
                  <a:lnTo>
                    <a:pt x="0" y="2737"/>
                  </a:lnTo>
                  <a:cubicBezTo>
                    <a:pt x="279" y="2820"/>
                    <a:pt x="512" y="3043"/>
                    <a:pt x="590" y="3338"/>
                  </a:cubicBezTo>
                  <a:cubicBezTo>
                    <a:pt x="605" y="3405"/>
                    <a:pt x="610" y="3472"/>
                    <a:pt x="610" y="3540"/>
                  </a:cubicBezTo>
                  <a:cubicBezTo>
                    <a:pt x="610" y="3772"/>
                    <a:pt x="517" y="3990"/>
                    <a:pt x="352" y="4145"/>
                  </a:cubicBezTo>
                  <a:cubicBezTo>
                    <a:pt x="346" y="4145"/>
                    <a:pt x="346" y="4145"/>
                    <a:pt x="346" y="4145"/>
                  </a:cubicBezTo>
                  <a:cubicBezTo>
                    <a:pt x="352" y="4145"/>
                    <a:pt x="352" y="4145"/>
                    <a:pt x="352" y="4145"/>
                  </a:cubicBezTo>
                  <a:cubicBezTo>
                    <a:pt x="419" y="4129"/>
                    <a:pt x="486" y="4125"/>
                    <a:pt x="554" y="4125"/>
                  </a:cubicBezTo>
                  <a:cubicBezTo>
                    <a:pt x="775" y="4125"/>
                    <a:pt x="998" y="4207"/>
                    <a:pt x="1169" y="4378"/>
                  </a:cubicBezTo>
                  <a:cubicBezTo>
                    <a:pt x="1329" y="4544"/>
                    <a:pt x="1407" y="4750"/>
                    <a:pt x="1407" y="4962"/>
                  </a:cubicBezTo>
                  <a:cubicBezTo>
                    <a:pt x="1407" y="5040"/>
                    <a:pt x="1397" y="5118"/>
                    <a:pt x="1376" y="5190"/>
                  </a:cubicBezTo>
                  <a:lnTo>
                    <a:pt x="1376" y="5190"/>
                  </a:lnTo>
                  <a:lnTo>
                    <a:pt x="1376" y="5190"/>
                  </a:lnTo>
                  <a:cubicBezTo>
                    <a:pt x="1531" y="5045"/>
                    <a:pt x="1743" y="4962"/>
                    <a:pt x="1966" y="4962"/>
                  </a:cubicBezTo>
                  <a:cubicBezTo>
                    <a:pt x="2043" y="4962"/>
                    <a:pt x="2126" y="4973"/>
                    <a:pt x="2204" y="4993"/>
                  </a:cubicBezTo>
                  <a:lnTo>
                    <a:pt x="2204" y="4993"/>
                  </a:lnTo>
                  <a:lnTo>
                    <a:pt x="2204" y="4993"/>
                  </a:lnTo>
                  <a:cubicBezTo>
                    <a:pt x="2204" y="4999"/>
                    <a:pt x="2204" y="4999"/>
                    <a:pt x="2204" y="4999"/>
                  </a:cubicBezTo>
                  <a:lnTo>
                    <a:pt x="2204" y="4999"/>
                  </a:lnTo>
                  <a:cubicBezTo>
                    <a:pt x="2209" y="4999"/>
                    <a:pt x="2209" y="4999"/>
                    <a:pt x="2209" y="4999"/>
                  </a:cubicBezTo>
                  <a:lnTo>
                    <a:pt x="2209" y="4999"/>
                  </a:lnTo>
                  <a:cubicBezTo>
                    <a:pt x="2178" y="4719"/>
                    <a:pt x="2084" y="4202"/>
                    <a:pt x="1759" y="3865"/>
                  </a:cubicBezTo>
                  <a:cubicBezTo>
                    <a:pt x="1557" y="3664"/>
                    <a:pt x="1422" y="3416"/>
                    <a:pt x="1360" y="3147"/>
                  </a:cubicBezTo>
                  <a:cubicBezTo>
                    <a:pt x="1335" y="3033"/>
                    <a:pt x="1324" y="2924"/>
                    <a:pt x="1324" y="2810"/>
                  </a:cubicBezTo>
                  <a:cubicBezTo>
                    <a:pt x="1324" y="2469"/>
                    <a:pt x="1443" y="2127"/>
                    <a:pt x="1661" y="1858"/>
                  </a:cubicBezTo>
                  <a:cubicBezTo>
                    <a:pt x="1951" y="1511"/>
                    <a:pt x="2365" y="1320"/>
                    <a:pt x="2840" y="1320"/>
                  </a:cubicBezTo>
                  <a:cubicBezTo>
                    <a:pt x="3311" y="1320"/>
                    <a:pt x="3730" y="1511"/>
                    <a:pt x="4015" y="1858"/>
                  </a:cubicBezTo>
                  <a:cubicBezTo>
                    <a:pt x="4238" y="2127"/>
                    <a:pt x="4357" y="2469"/>
                    <a:pt x="4357" y="2810"/>
                  </a:cubicBezTo>
                  <a:cubicBezTo>
                    <a:pt x="4357" y="2924"/>
                    <a:pt x="4340" y="3033"/>
                    <a:pt x="4320" y="3147"/>
                  </a:cubicBezTo>
                  <a:cubicBezTo>
                    <a:pt x="4258" y="3416"/>
                    <a:pt x="4108" y="3674"/>
                    <a:pt x="3876" y="3913"/>
                  </a:cubicBezTo>
                  <a:cubicBezTo>
                    <a:pt x="3523" y="4264"/>
                    <a:pt x="3466" y="4761"/>
                    <a:pt x="3456" y="5014"/>
                  </a:cubicBezTo>
                  <a:lnTo>
                    <a:pt x="3456" y="5014"/>
                  </a:lnTo>
                  <a:lnTo>
                    <a:pt x="3456" y="5014"/>
                  </a:lnTo>
                  <a:cubicBezTo>
                    <a:pt x="3513" y="5004"/>
                    <a:pt x="3570" y="4999"/>
                    <a:pt x="3627" y="4999"/>
                  </a:cubicBezTo>
                  <a:cubicBezTo>
                    <a:pt x="3860" y="4999"/>
                    <a:pt x="4077" y="5097"/>
                    <a:pt x="4238" y="5252"/>
                  </a:cubicBezTo>
                  <a:cubicBezTo>
                    <a:pt x="4238" y="5258"/>
                    <a:pt x="4238" y="5258"/>
                    <a:pt x="4238" y="5258"/>
                  </a:cubicBezTo>
                  <a:cubicBezTo>
                    <a:pt x="4238" y="5252"/>
                    <a:pt x="4238" y="5252"/>
                    <a:pt x="4238" y="5252"/>
                  </a:cubicBezTo>
                  <a:cubicBezTo>
                    <a:pt x="4222" y="5190"/>
                    <a:pt x="4217" y="5123"/>
                    <a:pt x="4217" y="5056"/>
                  </a:cubicBezTo>
                  <a:cubicBezTo>
                    <a:pt x="4217" y="4839"/>
                    <a:pt x="4305" y="4621"/>
                    <a:pt x="4480" y="4456"/>
                  </a:cubicBezTo>
                  <a:cubicBezTo>
                    <a:pt x="4646" y="4300"/>
                    <a:pt x="4858" y="4223"/>
                    <a:pt x="5075" y="4223"/>
                  </a:cubicBezTo>
                  <a:cubicBezTo>
                    <a:pt x="5153" y="4223"/>
                    <a:pt x="5231" y="4233"/>
                    <a:pt x="5308" y="4254"/>
                  </a:cubicBezTo>
                  <a:cubicBezTo>
                    <a:pt x="5314" y="4254"/>
                    <a:pt x="5314" y="4254"/>
                    <a:pt x="5314" y="4254"/>
                  </a:cubicBezTo>
                  <a:cubicBezTo>
                    <a:pt x="5308" y="4254"/>
                    <a:pt x="5308" y="4254"/>
                    <a:pt x="5308" y="4254"/>
                  </a:cubicBezTo>
                  <a:cubicBezTo>
                    <a:pt x="5164" y="4098"/>
                    <a:pt x="5075" y="3897"/>
                    <a:pt x="5075" y="3680"/>
                  </a:cubicBezTo>
                  <a:cubicBezTo>
                    <a:pt x="5075" y="3601"/>
                    <a:pt x="5086" y="3524"/>
                    <a:pt x="5112" y="3447"/>
                  </a:cubicBezTo>
                  <a:cubicBezTo>
                    <a:pt x="5200" y="3147"/>
                    <a:pt x="5437" y="2934"/>
                    <a:pt x="5728" y="2867"/>
                  </a:cubicBezTo>
                  <a:cubicBezTo>
                    <a:pt x="5728" y="2862"/>
                    <a:pt x="5728" y="2862"/>
                    <a:pt x="5728" y="2862"/>
                  </a:cubicBezTo>
                  <a:lnTo>
                    <a:pt x="5728" y="2862"/>
                  </a:lnTo>
                  <a:lnTo>
                    <a:pt x="5728" y="2862"/>
                  </a:lnTo>
                  <a:lnTo>
                    <a:pt x="5728" y="2862"/>
                  </a:lnTo>
                  <a:cubicBezTo>
                    <a:pt x="5437" y="2934"/>
                    <a:pt x="5200" y="3147"/>
                    <a:pt x="5112" y="3447"/>
                  </a:cubicBezTo>
                  <a:cubicBezTo>
                    <a:pt x="5086" y="3524"/>
                    <a:pt x="5075" y="3601"/>
                    <a:pt x="5075" y="3680"/>
                  </a:cubicBezTo>
                  <a:cubicBezTo>
                    <a:pt x="5075" y="3897"/>
                    <a:pt x="5164" y="4098"/>
                    <a:pt x="5308" y="4254"/>
                  </a:cubicBezTo>
                  <a:lnTo>
                    <a:pt x="5308" y="4254"/>
                  </a:lnTo>
                  <a:lnTo>
                    <a:pt x="5308" y="4254"/>
                  </a:lnTo>
                  <a:cubicBezTo>
                    <a:pt x="5235" y="4233"/>
                    <a:pt x="5153" y="4223"/>
                    <a:pt x="5075" y="4223"/>
                  </a:cubicBezTo>
                  <a:cubicBezTo>
                    <a:pt x="4858" y="4223"/>
                    <a:pt x="4646" y="4300"/>
                    <a:pt x="4480" y="4456"/>
                  </a:cubicBezTo>
                  <a:cubicBezTo>
                    <a:pt x="4305" y="4621"/>
                    <a:pt x="4217" y="4839"/>
                    <a:pt x="4217" y="5056"/>
                  </a:cubicBezTo>
                  <a:cubicBezTo>
                    <a:pt x="4217" y="5123"/>
                    <a:pt x="4222" y="5190"/>
                    <a:pt x="4238" y="5252"/>
                  </a:cubicBezTo>
                  <a:lnTo>
                    <a:pt x="4238" y="5252"/>
                  </a:lnTo>
                  <a:lnTo>
                    <a:pt x="4238" y="5252"/>
                  </a:lnTo>
                  <a:cubicBezTo>
                    <a:pt x="4082" y="5092"/>
                    <a:pt x="3860" y="4999"/>
                    <a:pt x="3627" y="4999"/>
                  </a:cubicBezTo>
                  <a:cubicBezTo>
                    <a:pt x="3570" y="4999"/>
                    <a:pt x="3513" y="5004"/>
                    <a:pt x="3456" y="5014"/>
                  </a:cubicBezTo>
                  <a:lnTo>
                    <a:pt x="3456" y="5014"/>
                  </a:lnTo>
                  <a:cubicBezTo>
                    <a:pt x="3462" y="5014"/>
                    <a:pt x="3462" y="5014"/>
                    <a:pt x="3462" y="5014"/>
                  </a:cubicBezTo>
                  <a:cubicBezTo>
                    <a:pt x="3466" y="4761"/>
                    <a:pt x="3523" y="4264"/>
                    <a:pt x="3876" y="3913"/>
                  </a:cubicBezTo>
                  <a:cubicBezTo>
                    <a:pt x="4108" y="3674"/>
                    <a:pt x="4258" y="3416"/>
                    <a:pt x="4320" y="3147"/>
                  </a:cubicBezTo>
                  <a:cubicBezTo>
                    <a:pt x="4346" y="3033"/>
                    <a:pt x="4357" y="2924"/>
                    <a:pt x="4357" y="2810"/>
                  </a:cubicBezTo>
                  <a:cubicBezTo>
                    <a:pt x="4357" y="2469"/>
                    <a:pt x="4238" y="2127"/>
                    <a:pt x="4015" y="1858"/>
                  </a:cubicBezTo>
                  <a:cubicBezTo>
                    <a:pt x="3730" y="1511"/>
                    <a:pt x="3311" y="1315"/>
                    <a:pt x="2840" y="1315"/>
                  </a:cubicBezTo>
                  <a:cubicBezTo>
                    <a:pt x="2365" y="1315"/>
                    <a:pt x="1951" y="1511"/>
                    <a:pt x="1661" y="1858"/>
                  </a:cubicBezTo>
                  <a:cubicBezTo>
                    <a:pt x="1443" y="2127"/>
                    <a:pt x="1324" y="2469"/>
                    <a:pt x="1324" y="2810"/>
                  </a:cubicBezTo>
                  <a:cubicBezTo>
                    <a:pt x="1324" y="2924"/>
                    <a:pt x="1335" y="3033"/>
                    <a:pt x="1360" y="3147"/>
                  </a:cubicBezTo>
                  <a:cubicBezTo>
                    <a:pt x="1422" y="3416"/>
                    <a:pt x="1557" y="3664"/>
                    <a:pt x="1753" y="3865"/>
                  </a:cubicBezTo>
                  <a:cubicBezTo>
                    <a:pt x="2084" y="4202"/>
                    <a:pt x="2178" y="4719"/>
                    <a:pt x="2204" y="4999"/>
                  </a:cubicBezTo>
                  <a:lnTo>
                    <a:pt x="2204" y="4999"/>
                  </a:lnTo>
                  <a:lnTo>
                    <a:pt x="2204" y="4999"/>
                  </a:lnTo>
                  <a:cubicBezTo>
                    <a:pt x="2204" y="4993"/>
                    <a:pt x="2204" y="4993"/>
                    <a:pt x="2204" y="4993"/>
                  </a:cubicBezTo>
                  <a:lnTo>
                    <a:pt x="2204" y="4993"/>
                  </a:lnTo>
                  <a:lnTo>
                    <a:pt x="2204" y="4993"/>
                  </a:lnTo>
                  <a:lnTo>
                    <a:pt x="2204" y="4993"/>
                  </a:lnTo>
                  <a:cubicBezTo>
                    <a:pt x="2126" y="4973"/>
                    <a:pt x="2043" y="4962"/>
                    <a:pt x="1966" y="4962"/>
                  </a:cubicBezTo>
                  <a:cubicBezTo>
                    <a:pt x="1743" y="4962"/>
                    <a:pt x="1531" y="5045"/>
                    <a:pt x="1376" y="5190"/>
                  </a:cubicBezTo>
                  <a:lnTo>
                    <a:pt x="1376" y="5190"/>
                  </a:lnTo>
                  <a:lnTo>
                    <a:pt x="1376" y="5190"/>
                  </a:lnTo>
                  <a:cubicBezTo>
                    <a:pt x="1397" y="5118"/>
                    <a:pt x="1407" y="5040"/>
                    <a:pt x="1407" y="4962"/>
                  </a:cubicBezTo>
                  <a:cubicBezTo>
                    <a:pt x="1407" y="4750"/>
                    <a:pt x="1329" y="4544"/>
                    <a:pt x="1169" y="4378"/>
                  </a:cubicBezTo>
                  <a:cubicBezTo>
                    <a:pt x="998" y="4207"/>
                    <a:pt x="775" y="4119"/>
                    <a:pt x="554" y="4119"/>
                  </a:cubicBezTo>
                  <a:cubicBezTo>
                    <a:pt x="486" y="4119"/>
                    <a:pt x="419" y="4129"/>
                    <a:pt x="352" y="4145"/>
                  </a:cubicBezTo>
                  <a:lnTo>
                    <a:pt x="352" y="4145"/>
                  </a:lnTo>
                  <a:lnTo>
                    <a:pt x="352" y="4145"/>
                  </a:lnTo>
                  <a:cubicBezTo>
                    <a:pt x="517" y="3990"/>
                    <a:pt x="615" y="3772"/>
                    <a:pt x="615" y="3540"/>
                  </a:cubicBezTo>
                  <a:cubicBezTo>
                    <a:pt x="615" y="3472"/>
                    <a:pt x="605" y="3405"/>
                    <a:pt x="590" y="3338"/>
                  </a:cubicBezTo>
                  <a:cubicBezTo>
                    <a:pt x="512" y="3043"/>
                    <a:pt x="279" y="2820"/>
                    <a:pt x="0" y="2737"/>
                  </a:cubicBezTo>
                  <a:lnTo>
                    <a:pt x="0" y="2737"/>
                  </a:lnTo>
                  <a:lnTo>
                    <a:pt x="0" y="2737"/>
                  </a:lnTo>
                  <a:cubicBezTo>
                    <a:pt x="290" y="2665"/>
                    <a:pt x="527" y="2454"/>
                    <a:pt x="615" y="2158"/>
                  </a:cubicBezTo>
                  <a:cubicBezTo>
                    <a:pt x="641" y="2081"/>
                    <a:pt x="652" y="1998"/>
                    <a:pt x="652" y="1925"/>
                  </a:cubicBezTo>
                  <a:cubicBezTo>
                    <a:pt x="652" y="1708"/>
                    <a:pt x="564" y="1501"/>
                    <a:pt x="419" y="1346"/>
                  </a:cubicBezTo>
                  <a:cubicBezTo>
                    <a:pt x="413" y="1346"/>
                    <a:pt x="413" y="1346"/>
                    <a:pt x="413" y="1346"/>
                  </a:cubicBezTo>
                  <a:lnTo>
                    <a:pt x="413" y="1346"/>
                  </a:lnTo>
                  <a:cubicBezTo>
                    <a:pt x="492" y="1367"/>
                    <a:pt x="574" y="1382"/>
                    <a:pt x="652" y="1382"/>
                  </a:cubicBezTo>
                  <a:cubicBezTo>
                    <a:pt x="869" y="1382"/>
                    <a:pt x="1081" y="1305"/>
                    <a:pt x="1247" y="1145"/>
                  </a:cubicBezTo>
                  <a:cubicBezTo>
                    <a:pt x="1422" y="978"/>
                    <a:pt x="1510" y="762"/>
                    <a:pt x="1510" y="539"/>
                  </a:cubicBezTo>
                  <a:cubicBezTo>
                    <a:pt x="1510" y="477"/>
                    <a:pt x="1505" y="410"/>
                    <a:pt x="1490" y="347"/>
                  </a:cubicBezTo>
                  <a:lnTo>
                    <a:pt x="1490" y="347"/>
                  </a:lnTo>
                  <a:cubicBezTo>
                    <a:pt x="1485" y="347"/>
                    <a:pt x="1485" y="347"/>
                    <a:pt x="1485" y="347"/>
                  </a:cubicBezTo>
                  <a:cubicBezTo>
                    <a:pt x="1645" y="508"/>
                    <a:pt x="1868" y="606"/>
                    <a:pt x="2105" y="606"/>
                  </a:cubicBezTo>
                  <a:cubicBezTo>
                    <a:pt x="2173" y="606"/>
                    <a:pt x="2240" y="595"/>
                    <a:pt x="2313" y="581"/>
                  </a:cubicBezTo>
                  <a:cubicBezTo>
                    <a:pt x="2617" y="508"/>
                    <a:pt x="2846" y="280"/>
                    <a:pt x="2929" y="6"/>
                  </a:cubicBezTo>
                  <a:lnTo>
                    <a:pt x="2929" y="6"/>
                  </a:lnTo>
                  <a:lnTo>
                    <a:pt x="2929" y="6"/>
                  </a:lnTo>
                  <a:cubicBezTo>
                    <a:pt x="3000" y="285"/>
                    <a:pt x="3218" y="523"/>
                    <a:pt x="3523" y="606"/>
                  </a:cubicBezTo>
                  <a:cubicBezTo>
                    <a:pt x="3601" y="627"/>
                    <a:pt x="3684" y="643"/>
                    <a:pt x="3761" y="643"/>
                  </a:cubicBezTo>
                  <a:cubicBezTo>
                    <a:pt x="3984" y="643"/>
                    <a:pt x="4196" y="554"/>
                    <a:pt x="4351" y="410"/>
                  </a:cubicBezTo>
                  <a:lnTo>
                    <a:pt x="4351" y="410"/>
                  </a:lnTo>
                  <a:lnTo>
                    <a:pt x="4351" y="410"/>
                  </a:lnTo>
                  <a:cubicBezTo>
                    <a:pt x="4330" y="487"/>
                    <a:pt x="4320" y="564"/>
                    <a:pt x="4320" y="643"/>
                  </a:cubicBezTo>
                  <a:cubicBezTo>
                    <a:pt x="4320" y="849"/>
                    <a:pt x="4398" y="1062"/>
                    <a:pt x="4558" y="1222"/>
                  </a:cubicBezTo>
                  <a:cubicBezTo>
                    <a:pt x="4729" y="1393"/>
                    <a:pt x="4952" y="1480"/>
                    <a:pt x="5179" y="1480"/>
                  </a:cubicBezTo>
                  <a:cubicBezTo>
                    <a:pt x="5241" y="1480"/>
                    <a:pt x="5308" y="1476"/>
                    <a:pt x="5376" y="1459"/>
                  </a:cubicBezTo>
                  <a:lnTo>
                    <a:pt x="5376" y="1459"/>
                  </a:lnTo>
                  <a:cubicBezTo>
                    <a:pt x="5376" y="1455"/>
                    <a:pt x="5376" y="1455"/>
                    <a:pt x="5376" y="1455"/>
                  </a:cubicBezTo>
                  <a:cubicBezTo>
                    <a:pt x="5210" y="1615"/>
                    <a:pt x="5112" y="1827"/>
                    <a:pt x="5112" y="2060"/>
                  </a:cubicBezTo>
                  <a:cubicBezTo>
                    <a:pt x="5112" y="2127"/>
                    <a:pt x="5122" y="2194"/>
                    <a:pt x="5138" y="2262"/>
                  </a:cubicBezTo>
                  <a:cubicBezTo>
                    <a:pt x="5215" y="2562"/>
                    <a:pt x="5443" y="2785"/>
                    <a:pt x="5728" y="2867"/>
                  </a:cubicBezTo>
                  <a:cubicBezTo>
                    <a:pt x="5728" y="2862"/>
                    <a:pt x="5728" y="2862"/>
                    <a:pt x="5728" y="2862"/>
                  </a:cubicBezTo>
                </a:path>
              </a:pathLst>
            </a:custGeom>
            <a:solidFill>
              <a:srgbClr val="FFFFF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9" name="Freeform 72"/>
            <p:cNvSpPr>
              <a:spLocks noChangeArrowheads="1"/>
            </p:cNvSpPr>
            <p:nvPr/>
          </p:nvSpPr>
          <p:spPr bwMode="auto">
            <a:xfrm>
              <a:off x="10768986" y="10535697"/>
              <a:ext cx="595811" cy="419012"/>
            </a:xfrm>
            <a:custGeom>
              <a:avLst/>
              <a:gdLst>
                <a:gd name="T0" fmla="*/ 943 w 1042"/>
                <a:gd name="T1" fmla="*/ 0 h 731"/>
                <a:gd name="T2" fmla="*/ 943 w 1042"/>
                <a:gd name="T3" fmla="*/ 0 h 731"/>
                <a:gd name="T4" fmla="*/ 100 w 1042"/>
                <a:gd name="T5" fmla="*/ 0 h 731"/>
                <a:gd name="T6" fmla="*/ 0 w 1042"/>
                <a:gd name="T7" fmla="*/ 98 h 731"/>
                <a:gd name="T8" fmla="*/ 0 w 1042"/>
                <a:gd name="T9" fmla="*/ 631 h 731"/>
                <a:gd name="T10" fmla="*/ 100 w 1042"/>
                <a:gd name="T11" fmla="*/ 730 h 731"/>
                <a:gd name="T12" fmla="*/ 943 w 1042"/>
                <a:gd name="T13" fmla="*/ 730 h 731"/>
                <a:gd name="T14" fmla="*/ 1041 w 1042"/>
                <a:gd name="T15" fmla="*/ 631 h 731"/>
                <a:gd name="T16" fmla="*/ 1041 w 1042"/>
                <a:gd name="T17" fmla="*/ 98 h 731"/>
                <a:gd name="T18" fmla="*/ 943 w 1042"/>
                <a:gd name="T19" fmla="*/ 0 h 731"/>
                <a:gd name="T20" fmla="*/ 622 w 1042"/>
                <a:gd name="T21" fmla="*/ 103 h 731"/>
                <a:gd name="T22" fmla="*/ 622 w 1042"/>
                <a:gd name="T23" fmla="*/ 103 h 731"/>
                <a:gd name="T24" fmla="*/ 431 w 1042"/>
                <a:gd name="T25" fmla="*/ 103 h 731"/>
                <a:gd name="T26" fmla="*/ 394 w 1042"/>
                <a:gd name="T27" fmla="*/ 68 h 731"/>
                <a:gd name="T28" fmla="*/ 431 w 1042"/>
                <a:gd name="T29" fmla="*/ 26 h 731"/>
                <a:gd name="T30" fmla="*/ 622 w 1042"/>
                <a:gd name="T31" fmla="*/ 26 h 731"/>
                <a:gd name="T32" fmla="*/ 658 w 1042"/>
                <a:gd name="T33" fmla="*/ 68 h 731"/>
                <a:gd name="T34" fmla="*/ 622 w 1042"/>
                <a:gd name="T35" fmla="*/ 103 h 731"/>
                <a:gd name="T36" fmla="*/ 943 w 1042"/>
                <a:gd name="T37"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42" h="731">
                  <a:moveTo>
                    <a:pt x="943" y="0"/>
                  </a:moveTo>
                  <a:lnTo>
                    <a:pt x="943" y="0"/>
                  </a:lnTo>
                  <a:cubicBezTo>
                    <a:pt x="100" y="0"/>
                    <a:pt x="100" y="0"/>
                    <a:pt x="100" y="0"/>
                  </a:cubicBezTo>
                  <a:cubicBezTo>
                    <a:pt x="48" y="0"/>
                    <a:pt x="0" y="47"/>
                    <a:pt x="0" y="98"/>
                  </a:cubicBezTo>
                  <a:cubicBezTo>
                    <a:pt x="0" y="631"/>
                    <a:pt x="0" y="631"/>
                    <a:pt x="0" y="631"/>
                  </a:cubicBezTo>
                  <a:cubicBezTo>
                    <a:pt x="0" y="682"/>
                    <a:pt x="48" y="730"/>
                    <a:pt x="100" y="730"/>
                  </a:cubicBezTo>
                  <a:cubicBezTo>
                    <a:pt x="943" y="730"/>
                    <a:pt x="943" y="730"/>
                    <a:pt x="943" y="730"/>
                  </a:cubicBezTo>
                  <a:cubicBezTo>
                    <a:pt x="995" y="730"/>
                    <a:pt x="1041" y="682"/>
                    <a:pt x="1041" y="631"/>
                  </a:cubicBezTo>
                  <a:cubicBezTo>
                    <a:pt x="1041" y="98"/>
                    <a:pt x="1041" y="98"/>
                    <a:pt x="1041" y="98"/>
                  </a:cubicBezTo>
                  <a:cubicBezTo>
                    <a:pt x="1041" y="47"/>
                    <a:pt x="995" y="0"/>
                    <a:pt x="943" y="0"/>
                  </a:cubicBezTo>
                  <a:lnTo>
                    <a:pt x="622" y="103"/>
                  </a:lnTo>
                  <a:lnTo>
                    <a:pt x="622" y="103"/>
                  </a:lnTo>
                  <a:cubicBezTo>
                    <a:pt x="431" y="103"/>
                    <a:pt x="431" y="103"/>
                    <a:pt x="431" y="103"/>
                  </a:cubicBezTo>
                  <a:cubicBezTo>
                    <a:pt x="410" y="103"/>
                    <a:pt x="394" y="88"/>
                    <a:pt x="394" y="68"/>
                  </a:cubicBezTo>
                  <a:cubicBezTo>
                    <a:pt x="394" y="47"/>
                    <a:pt x="410" y="26"/>
                    <a:pt x="431" y="26"/>
                  </a:cubicBezTo>
                  <a:cubicBezTo>
                    <a:pt x="622" y="26"/>
                    <a:pt x="622" y="26"/>
                    <a:pt x="622" y="26"/>
                  </a:cubicBezTo>
                  <a:cubicBezTo>
                    <a:pt x="643" y="26"/>
                    <a:pt x="658" y="47"/>
                    <a:pt x="658" y="68"/>
                  </a:cubicBezTo>
                  <a:cubicBezTo>
                    <a:pt x="658" y="88"/>
                    <a:pt x="643" y="103"/>
                    <a:pt x="622" y="103"/>
                  </a:cubicBezTo>
                  <a:lnTo>
                    <a:pt x="943" y="0"/>
                  </a:lnTo>
                </a:path>
              </a:pathLst>
            </a:custGeom>
            <a:solidFill>
              <a:srgbClr val="5C678A"/>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0" name="Freeform 73"/>
            <p:cNvSpPr>
              <a:spLocks noChangeArrowheads="1"/>
            </p:cNvSpPr>
            <p:nvPr/>
          </p:nvSpPr>
          <p:spPr bwMode="auto">
            <a:xfrm>
              <a:off x="10785357" y="10610987"/>
              <a:ext cx="563075" cy="327352"/>
            </a:xfrm>
            <a:custGeom>
              <a:avLst/>
              <a:gdLst>
                <a:gd name="T0" fmla="*/ 0 w 989"/>
                <a:gd name="T1" fmla="*/ 0 h 575"/>
                <a:gd name="T2" fmla="*/ 0 w 989"/>
                <a:gd name="T3" fmla="*/ 0 h 575"/>
                <a:gd name="T4" fmla="*/ 0 w 989"/>
                <a:gd name="T5" fmla="*/ 502 h 575"/>
                <a:gd name="T6" fmla="*/ 73 w 989"/>
                <a:gd name="T7" fmla="*/ 574 h 575"/>
                <a:gd name="T8" fmla="*/ 916 w 989"/>
                <a:gd name="T9" fmla="*/ 574 h 575"/>
                <a:gd name="T10" fmla="*/ 988 w 989"/>
                <a:gd name="T11" fmla="*/ 502 h 575"/>
                <a:gd name="T12" fmla="*/ 988 w 989"/>
                <a:gd name="T13" fmla="*/ 0 h 575"/>
                <a:gd name="T14" fmla="*/ 0 w 989"/>
                <a:gd name="T15" fmla="*/ 0 h 5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9" h="575">
                  <a:moveTo>
                    <a:pt x="0" y="0"/>
                  </a:moveTo>
                  <a:lnTo>
                    <a:pt x="0" y="0"/>
                  </a:lnTo>
                  <a:cubicBezTo>
                    <a:pt x="0" y="502"/>
                    <a:pt x="0" y="502"/>
                    <a:pt x="0" y="502"/>
                  </a:cubicBezTo>
                  <a:cubicBezTo>
                    <a:pt x="0" y="543"/>
                    <a:pt x="31" y="574"/>
                    <a:pt x="73" y="574"/>
                  </a:cubicBezTo>
                  <a:cubicBezTo>
                    <a:pt x="916" y="574"/>
                    <a:pt x="916" y="574"/>
                    <a:pt x="916" y="574"/>
                  </a:cubicBezTo>
                  <a:cubicBezTo>
                    <a:pt x="957" y="574"/>
                    <a:pt x="988" y="543"/>
                    <a:pt x="988" y="502"/>
                  </a:cubicBezTo>
                  <a:cubicBezTo>
                    <a:pt x="988" y="0"/>
                    <a:pt x="988" y="0"/>
                    <a:pt x="988" y="0"/>
                  </a:cubicBezTo>
                  <a:lnTo>
                    <a:pt x="0" y="0"/>
                  </a:lnTo>
                </a:path>
              </a:pathLst>
            </a:custGeom>
            <a:solidFill>
              <a:srgbClr val="FDFEF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1" name="Freeform 74"/>
            <p:cNvSpPr>
              <a:spLocks noChangeArrowheads="1"/>
            </p:cNvSpPr>
            <p:nvPr/>
          </p:nvSpPr>
          <p:spPr bwMode="auto">
            <a:xfrm>
              <a:off x="10804998" y="10660091"/>
              <a:ext cx="186600" cy="219326"/>
            </a:xfrm>
            <a:custGeom>
              <a:avLst/>
              <a:gdLst>
                <a:gd name="T0" fmla="*/ 331 w 332"/>
                <a:gd name="T1" fmla="*/ 383 h 384"/>
                <a:gd name="T2" fmla="*/ 0 w 332"/>
                <a:gd name="T3" fmla="*/ 383 h 384"/>
                <a:gd name="T4" fmla="*/ 0 w 332"/>
                <a:gd name="T5" fmla="*/ 0 h 384"/>
                <a:gd name="T6" fmla="*/ 331 w 332"/>
                <a:gd name="T7" fmla="*/ 0 h 384"/>
                <a:gd name="T8" fmla="*/ 331 w 332"/>
                <a:gd name="T9" fmla="*/ 383 h 384"/>
              </a:gdLst>
              <a:ahLst/>
              <a:cxnLst>
                <a:cxn ang="0">
                  <a:pos x="T0" y="T1"/>
                </a:cxn>
                <a:cxn ang="0">
                  <a:pos x="T2" y="T3"/>
                </a:cxn>
                <a:cxn ang="0">
                  <a:pos x="T4" y="T5"/>
                </a:cxn>
                <a:cxn ang="0">
                  <a:pos x="T6" y="T7"/>
                </a:cxn>
                <a:cxn ang="0">
                  <a:pos x="T8" y="T9"/>
                </a:cxn>
              </a:cxnLst>
              <a:rect l="0" t="0" r="r" b="b"/>
              <a:pathLst>
                <a:path w="332" h="384">
                  <a:moveTo>
                    <a:pt x="331" y="383"/>
                  </a:moveTo>
                  <a:lnTo>
                    <a:pt x="0" y="383"/>
                  </a:lnTo>
                  <a:lnTo>
                    <a:pt x="0" y="0"/>
                  </a:lnTo>
                  <a:lnTo>
                    <a:pt x="331" y="0"/>
                  </a:lnTo>
                  <a:lnTo>
                    <a:pt x="331" y="383"/>
                  </a:lnTo>
                </a:path>
              </a:pathLst>
            </a:custGeom>
            <a:solidFill>
              <a:srgbClr val="13131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2" name="Freeform 75"/>
            <p:cNvSpPr>
              <a:spLocks noChangeArrowheads="1"/>
            </p:cNvSpPr>
            <p:nvPr/>
          </p:nvSpPr>
          <p:spPr bwMode="auto">
            <a:xfrm>
              <a:off x="11024334" y="10663364"/>
              <a:ext cx="297907" cy="58924"/>
            </a:xfrm>
            <a:custGeom>
              <a:avLst/>
              <a:gdLst>
                <a:gd name="T0" fmla="*/ 522 w 523"/>
                <a:gd name="T1" fmla="*/ 104 h 105"/>
                <a:gd name="T2" fmla="*/ 0 w 523"/>
                <a:gd name="T3" fmla="*/ 104 h 105"/>
                <a:gd name="T4" fmla="*/ 0 w 523"/>
                <a:gd name="T5" fmla="*/ 0 h 105"/>
                <a:gd name="T6" fmla="*/ 522 w 523"/>
                <a:gd name="T7" fmla="*/ 0 h 105"/>
                <a:gd name="T8" fmla="*/ 522 w 523"/>
                <a:gd name="T9" fmla="*/ 104 h 105"/>
              </a:gdLst>
              <a:ahLst/>
              <a:cxnLst>
                <a:cxn ang="0">
                  <a:pos x="T0" y="T1"/>
                </a:cxn>
                <a:cxn ang="0">
                  <a:pos x="T2" y="T3"/>
                </a:cxn>
                <a:cxn ang="0">
                  <a:pos x="T4" y="T5"/>
                </a:cxn>
                <a:cxn ang="0">
                  <a:pos x="T6" y="T7"/>
                </a:cxn>
                <a:cxn ang="0">
                  <a:pos x="T8" y="T9"/>
                </a:cxn>
              </a:cxnLst>
              <a:rect l="0" t="0" r="r" b="b"/>
              <a:pathLst>
                <a:path w="523" h="105">
                  <a:moveTo>
                    <a:pt x="522" y="104"/>
                  </a:moveTo>
                  <a:lnTo>
                    <a:pt x="0" y="104"/>
                  </a:lnTo>
                  <a:lnTo>
                    <a:pt x="0" y="0"/>
                  </a:lnTo>
                  <a:lnTo>
                    <a:pt x="522" y="0"/>
                  </a:lnTo>
                  <a:lnTo>
                    <a:pt x="522" y="104"/>
                  </a:lnTo>
                </a:path>
              </a:pathLst>
            </a:custGeom>
            <a:solidFill>
              <a:srgbClr val="2E354E"/>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3" name="Freeform 76"/>
            <p:cNvSpPr>
              <a:spLocks noChangeArrowheads="1"/>
            </p:cNvSpPr>
            <p:nvPr/>
          </p:nvSpPr>
          <p:spPr bwMode="auto">
            <a:xfrm>
              <a:off x="11057071" y="10735380"/>
              <a:ext cx="229159" cy="39282"/>
            </a:xfrm>
            <a:custGeom>
              <a:avLst/>
              <a:gdLst>
                <a:gd name="T0" fmla="*/ 398 w 399"/>
                <a:gd name="T1" fmla="*/ 67 h 68"/>
                <a:gd name="T2" fmla="*/ 0 w 399"/>
                <a:gd name="T3" fmla="*/ 67 h 68"/>
                <a:gd name="T4" fmla="*/ 0 w 399"/>
                <a:gd name="T5" fmla="*/ 0 h 68"/>
                <a:gd name="T6" fmla="*/ 398 w 399"/>
                <a:gd name="T7" fmla="*/ 0 h 68"/>
                <a:gd name="T8" fmla="*/ 398 w 399"/>
                <a:gd name="T9" fmla="*/ 67 h 68"/>
              </a:gdLst>
              <a:ahLst/>
              <a:cxnLst>
                <a:cxn ang="0">
                  <a:pos x="T0" y="T1"/>
                </a:cxn>
                <a:cxn ang="0">
                  <a:pos x="T2" y="T3"/>
                </a:cxn>
                <a:cxn ang="0">
                  <a:pos x="T4" y="T5"/>
                </a:cxn>
                <a:cxn ang="0">
                  <a:pos x="T6" y="T7"/>
                </a:cxn>
                <a:cxn ang="0">
                  <a:pos x="T8" y="T9"/>
                </a:cxn>
              </a:cxnLst>
              <a:rect l="0" t="0" r="r" b="b"/>
              <a:pathLst>
                <a:path w="399" h="68">
                  <a:moveTo>
                    <a:pt x="398" y="67"/>
                  </a:moveTo>
                  <a:lnTo>
                    <a:pt x="0" y="67"/>
                  </a:lnTo>
                  <a:lnTo>
                    <a:pt x="0" y="0"/>
                  </a:lnTo>
                  <a:lnTo>
                    <a:pt x="398" y="0"/>
                  </a:lnTo>
                  <a:lnTo>
                    <a:pt x="398" y="67"/>
                  </a:lnTo>
                </a:path>
              </a:pathLst>
            </a:custGeom>
            <a:solidFill>
              <a:srgbClr val="2E354E"/>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4" name="Freeform 77"/>
            <p:cNvSpPr>
              <a:spLocks noChangeArrowheads="1"/>
            </p:cNvSpPr>
            <p:nvPr/>
          </p:nvSpPr>
          <p:spPr bwMode="auto">
            <a:xfrm>
              <a:off x="11024334" y="10892510"/>
              <a:ext cx="297907" cy="32736"/>
            </a:xfrm>
            <a:custGeom>
              <a:avLst/>
              <a:gdLst>
                <a:gd name="T0" fmla="*/ 522 w 523"/>
                <a:gd name="T1" fmla="*/ 61 h 62"/>
                <a:gd name="T2" fmla="*/ 0 w 523"/>
                <a:gd name="T3" fmla="*/ 61 h 62"/>
                <a:gd name="T4" fmla="*/ 0 w 523"/>
                <a:gd name="T5" fmla="*/ 0 h 62"/>
                <a:gd name="T6" fmla="*/ 522 w 523"/>
                <a:gd name="T7" fmla="*/ 0 h 62"/>
                <a:gd name="T8" fmla="*/ 522 w 523"/>
                <a:gd name="T9" fmla="*/ 61 h 62"/>
              </a:gdLst>
              <a:ahLst/>
              <a:cxnLst>
                <a:cxn ang="0">
                  <a:pos x="T0" y="T1"/>
                </a:cxn>
                <a:cxn ang="0">
                  <a:pos x="T2" y="T3"/>
                </a:cxn>
                <a:cxn ang="0">
                  <a:pos x="T4" y="T5"/>
                </a:cxn>
                <a:cxn ang="0">
                  <a:pos x="T6" y="T7"/>
                </a:cxn>
                <a:cxn ang="0">
                  <a:pos x="T8" y="T9"/>
                </a:cxn>
              </a:cxnLst>
              <a:rect l="0" t="0" r="r" b="b"/>
              <a:pathLst>
                <a:path w="523" h="62">
                  <a:moveTo>
                    <a:pt x="522" y="61"/>
                  </a:moveTo>
                  <a:lnTo>
                    <a:pt x="0" y="61"/>
                  </a:lnTo>
                  <a:lnTo>
                    <a:pt x="0" y="0"/>
                  </a:lnTo>
                  <a:lnTo>
                    <a:pt x="522" y="0"/>
                  </a:lnTo>
                  <a:lnTo>
                    <a:pt x="522" y="61"/>
                  </a:lnTo>
                </a:path>
              </a:pathLst>
            </a:custGeom>
            <a:solidFill>
              <a:srgbClr val="2E354E"/>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5" name="Freeform 78"/>
            <p:cNvSpPr>
              <a:spLocks noChangeArrowheads="1"/>
            </p:cNvSpPr>
            <p:nvPr/>
          </p:nvSpPr>
          <p:spPr bwMode="auto">
            <a:xfrm>
              <a:off x="11034156" y="10476773"/>
              <a:ext cx="65474" cy="111300"/>
            </a:xfrm>
            <a:custGeom>
              <a:avLst/>
              <a:gdLst>
                <a:gd name="T0" fmla="*/ 115 w 116"/>
                <a:gd name="T1" fmla="*/ 191 h 192"/>
                <a:gd name="T2" fmla="*/ 0 w 116"/>
                <a:gd name="T3" fmla="*/ 191 h 192"/>
                <a:gd name="T4" fmla="*/ 0 w 116"/>
                <a:gd name="T5" fmla="*/ 0 h 192"/>
                <a:gd name="T6" fmla="*/ 115 w 116"/>
                <a:gd name="T7" fmla="*/ 0 h 192"/>
                <a:gd name="T8" fmla="*/ 115 w 116"/>
                <a:gd name="T9" fmla="*/ 191 h 192"/>
              </a:gdLst>
              <a:ahLst/>
              <a:cxnLst>
                <a:cxn ang="0">
                  <a:pos x="T0" y="T1"/>
                </a:cxn>
                <a:cxn ang="0">
                  <a:pos x="T2" y="T3"/>
                </a:cxn>
                <a:cxn ang="0">
                  <a:pos x="T4" y="T5"/>
                </a:cxn>
                <a:cxn ang="0">
                  <a:pos x="T6" y="T7"/>
                </a:cxn>
                <a:cxn ang="0">
                  <a:pos x="T8" y="T9"/>
                </a:cxn>
              </a:cxnLst>
              <a:rect l="0" t="0" r="r" b="b"/>
              <a:pathLst>
                <a:path w="116" h="192">
                  <a:moveTo>
                    <a:pt x="115" y="191"/>
                  </a:moveTo>
                  <a:lnTo>
                    <a:pt x="0" y="191"/>
                  </a:lnTo>
                  <a:lnTo>
                    <a:pt x="0" y="0"/>
                  </a:lnTo>
                  <a:lnTo>
                    <a:pt x="115" y="0"/>
                  </a:lnTo>
                  <a:lnTo>
                    <a:pt x="115" y="191"/>
                  </a:lnTo>
                </a:path>
              </a:pathLst>
            </a:custGeom>
            <a:solidFill>
              <a:srgbClr val="7B7B79"/>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6" name="Freeform 79"/>
            <p:cNvSpPr>
              <a:spLocks noChangeArrowheads="1"/>
            </p:cNvSpPr>
            <p:nvPr/>
          </p:nvSpPr>
          <p:spPr bwMode="auto">
            <a:xfrm>
              <a:off x="11034156" y="10476773"/>
              <a:ext cx="65474" cy="55649"/>
            </a:xfrm>
            <a:custGeom>
              <a:avLst/>
              <a:gdLst>
                <a:gd name="T0" fmla="*/ 115 w 116"/>
                <a:gd name="T1" fmla="*/ 92 h 93"/>
                <a:gd name="T2" fmla="*/ 0 w 116"/>
                <a:gd name="T3" fmla="*/ 92 h 93"/>
                <a:gd name="T4" fmla="*/ 0 w 116"/>
                <a:gd name="T5" fmla="*/ 0 h 93"/>
                <a:gd name="T6" fmla="*/ 115 w 116"/>
                <a:gd name="T7" fmla="*/ 0 h 93"/>
                <a:gd name="T8" fmla="*/ 115 w 116"/>
                <a:gd name="T9" fmla="*/ 92 h 93"/>
              </a:gdLst>
              <a:ahLst/>
              <a:cxnLst>
                <a:cxn ang="0">
                  <a:pos x="T0" y="T1"/>
                </a:cxn>
                <a:cxn ang="0">
                  <a:pos x="T2" y="T3"/>
                </a:cxn>
                <a:cxn ang="0">
                  <a:pos x="T4" y="T5"/>
                </a:cxn>
                <a:cxn ang="0">
                  <a:pos x="T6" y="T7"/>
                </a:cxn>
                <a:cxn ang="0">
                  <a:pos x="T8" y="T9"/>
                </a:cxn>
              </a:cxnLst>
              <a:rect l="0" t="0" r="r" b="b"/>
              <a:pathLst>
                <a:path w="116" h="93">
                  <a:moveTo>
                    <a:pt x="115" y="92"/>
                  </a:moveTo>
                  <a:lnTo>
                    <a:pt x="0" y="92"/>
                  </a:lnTo>
                  <a:lnTo>
                    <a:pt x="0" y="0"/>
                  </a:lnTo>
                  <a:lnTo>
                    <a:pt x="115" y="0"/>
                  </a:lnTo>
                  <a:lnTo>
                    <a:pt x="115" y="92"/>
                  </a:lnTo>
                </a:path>
              </a:pathLst>
            </a:custGeom>
            <a:solidFill>
              <a:srgbClr val="676766"/>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grpSp>
      <p:sp>
        <p:nvSpPr>
          <p:cNvPr id="49" name="Freeform 70"/>
          <p:cNvSpPr>
            <a:spLocks noEditPoints="1"/>
          </p:cNvSpPr>
          <p:nvPr/>
        </p:nvSpPr>
        <p:spPr bwMode="auto">
          <a:xfrm rot="21347663">
            <a:off x="4219594" y="4973739"/>
            <a:ext cx="3757439" cy="1079516"/>
          </a:xfrm>
          <a:custGeom>
            <a:avLst/>
            <a:gdLst>
              <a:gd name="T0" fmla="*/ 1771 w 1771"/>
              <a:gd name="T1" fmla="*/ 141 h 517"/>
              <a:gd name="T2" fmla="*/ 1725 w 1771"/>
              <a:gd name="T3" fmla="*/ 162 h 517"/>
              <a:gd name="T4" fmla="*/ 1670 w 1771"/>
              <a:gd name="T5" fmla="*/ 242 h 517"/>
              <a:gd name="T6" fmla="*/ 1691 w 1771"/>
              <a:gd name="T7" fmla="*/ 195 h 517"/>
              <a:gd name="T8" fmla="*/ 1670 w 1771"/>
              <a:gd name="T9" fmla="*/ 242 h 517"/>
              <a:gd name="T10" fmla="*/ 1633 w 1771"/>
              <a:gd name="T11" fmla="*/ 272 h 517"/>
              <a:gd name="T12" fmla="*/ 1583 w 1771"/>
              <a:gd name="T13" fmla="*/ 285 h 517"/>
              <a:gd name="T14" fmla="*/ 1516 w 1771"/>
              <a:gd name="T15" fmla="*/ 354 h 517"/>
              <a:gd name="T16" fmla="*/ 1545 w 1771"/>
              <a:gd name="T17" fmla="*/ 312 h 517"/>
              <a:gd name="T18" fmla="*/ 1516 w 1771"/>
              <a:gd name="T19" fmla="*/ 354 h 517"/>
              <a:gd name="T20" fmla="*/ 1474 w 1771"/>
              <a:gd name="T21" fmla="*/ 378 h 517"/>
              <a:gd name="T22" fmla="*/ 1423 w 1771"/>
              <a:gd name="T23" fmla="*/ 382 h 517"/>
              <a:gd name="T24" fmla="*/ 1345 w 1771"/>
              <a:gd name="T25" fmla="*/ 439 h 517"/>
              <a:gd name="T26" fmla="*/ 1381 w 1771"/>
              <a:gd name="T27" fmla="*/ 402 h 517"/>
              <a:gd name="T28" fmla="*/ 1345 w 1771"/>
              <a:gd name="T29" fmla="*/ 439 h 517"/>
              <a:gd name="T30" fmla="*/ 1300 w 1771"/>
              <a:gd name="T31" fmla="*/ 455 h 517"/>
              <a:gd name="T32" fmla="*/ 1249 w 1771"/>
              <a:gd name="T33" fmla="*/ 451 h 517"/>
              <a:gd name="T34" fmla="*/ 1162 w 1771"/>
              <a:gd name="T35" fmla="*/ 493 h 517"/>
              <a:gd name="T36" fmla="*/ 1204 w 1771"/>
              <a:gd name="T37" fmla="*/ 463 h 517"/>
              <a:gd name="T38" fmla="*/ 1162 w 1771"/>
              <a:gd name="T39" fmla="*/ 493 h 517"/>
              <a:gd name="T40" fmla="*/ 1115 w 1771"/>
              <a:gd name="T41" fmla="*/ 502 h 517"/>
              <a:gd name="T42" fmla="*/ 1066 w 1771"/>
              <a:gd name="T43" fmla="*/ 489 h 517"/>
              <a:gd name="T44" fmla="*/ 973 w 1771"/>
              <a:gd name="T45" fmla="*/ 516 h 517"/>
              <a:gd name="T46" fmla="*/ 1019 w 1771"/>
              <a:gd name="T47" fmla="*/ 494 h 517"/>
              <a:gd name="T48" fmla="*/ 973 w 1771"/>
              <a:gd name="T49" fmla="*/ 516 h 517"/>
              <a:gd name="T50" fmla="*/ 925 w 1771"/>
              <a:gd name="T51" fmla="*/ 517 h 517"/>
              <a:gd name="T52" fmla="*/ 878 w 1771"/>
              <a:gd name="T53" fmla="*/ 495 h 517"/>
              <a:gd name="T54" fmla="*/ 782 w 1771"/>
              <a:gd name="T55" fmla="*/ 506 h 517"/>
              <a:gd name="T56" fmla="*/ 832 w 1771"/>
              <a:gd name="T57" fmla="*/ 492 h 517"/>
              <a:gd name="T58" fmla="*/ 782 w 1771"/>
              <a:gd name="T59" fmla="*/ 506 h 517"/>
              <a:gd name="T60" fmla="*/ 735 w 1771"/>
              <a:gd name="T61" fmla="*/ 499 h 517"/>
              <a:gd name="T62" fmla="*/ 693 w 1771"/>
              <a:gd name="T63" fmla="*/ 470 h 517"/>
              <a:gd name="T64" fmla="*/ 596 w 1771"/>
              <a:gd name="T65" fmla="*/ 464 h 517"/>
              <a:gd name="T66" fmla="*/ 647 w 1771"/>
              <a:gd name="T67" fmla="*/ 458 h 517"/>
              <a:gd name="T68" fmla="*/ 596 w 1771"/>
              <a:gd name="T69" fmla="*/ 464 h 517"/>
              <a:gd name="T70" fmla="*/ 551 w 1771"/>
              <a:gd name="T71" fmla="*/ 448 h 517"/>
              <a:gd name="T72" fmla="*/ 514 w 1771"/>
              <a:gd name="T73" fmla="*/ 413 h 517"/>
              <a:gd name="T74" fmla="*/ 420 w 1771"/>
              <a:gd name="T75" fmla="*/ 391 h 517"/>
              <a:gd name="T76" fmla="*/ 463 w 1771"/>
              <a:gd name="T77" fmla="*/ 412 h 517"/>
              <a:gd name="T78" fmla="*/ 433 w 1771"/>
              <a:gd name="T79" fmla="*/ 375 h 517"/>
              <a:gd name="T80" fmla="*/ 420 w 1771"/>
              <a:gd name="T81" fmla="*/ 391 h 517"/>
              <a:gd name="T82" fmla="*/ 378 w 1771"/>
              <a:gd name="T83" fmla="*/ 368 h 517"/>
              <a:gd name="T84" fmla="*/ 348 w 1771"/>
              <a:gd name="T85" fmla="*/ 326 h 517"/>
              <a:gd name="T86" fmla="*/ 259 w 1771"/>
              <a:gd name="T87" fmla="*/ 289 h 517"/>
              <a:gd name="T88" fmla="*/ 309 w 1771"/>
              <a:gd name="T89" fmla="*/ 300 h 517"/>
              <a:gd name="T90" fmla="*/ 259 w 1771"/>
              <a:gd name="T91" fmla="*/ 289 h 517"/>
              <a:gd name="T92" fmla="*/ 222 w 1771"/>
              <a:gd name="T93" fmla="*/ 259 h 517"/>
              <a:gd name="T94" fmla="*/ 199 w 1771"/>
              <a:gd name="T95" fmla="*/ 213 h 517"/>
              <a:gd name="T96" fmla="*/ 118 w 1771"/>
              <a:gd name="T97" fmla="*/ 161 h 517"/>
              <a:gd name="T98" fmla="*/ 165 w 1771"/>
              <a:gd name="T99" fmla="*/ 181 h 517"/>
              <a:gd name="T100" fmla="*/ 118 w 1771"/>
              <a:gd name="T101" fmla="*/ 161 h 517"/>
              <a:gd name="T102" fmla="*/ 86 w 1771"/>
              <a:gd name="T103" fmla="*/ 125 h 517"/>
              <a:gd name="T104" fmla="*/ 71 w 1771"/>
              <a:gd name="T105" fmla="*/ 76 h 517"/>
              <a:gd name="T106" fmla="*/ 0 w 1771"/>
              <a:gd name="T107" fmla="*/ 11 h 517"/>
              <a:gd name="T108" fmla="*/ 43 w 1771"/>
              <a:gd name="T109" fmla="*/ 38 h 517"/>
              <a:gd name="T110" fmla="*/ 0 w 1771"/>
              <a:gd name="T111" fmla="*/ 11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1" h="517">
                <a:moveTo>
                  <a:pt x="1739" y="176"/>
                </a:moveTo>
                <a:cubicBezTo>
                  <a:pt x="1750" y="165"/>
                  <a:pt x="1761" y="153"/>
                  <a:pt x="1771" y="141"/>
                </a:cubicBezTo>
                <a:cubicBezTo>
                  <a:pt x="1756" y="128"/>
                  <a:pt x="1756" y="128"/>
                  <a:pt x="1756" y="128"/>
                </a:cubicBezTo>
                <a:cubicBezTo>
                  <a:pt x="1746" y="140"/>
                  <a:pt x="1735" y="151"/>
                  <a:pt x="1725" y="162"/>
                </a:cubicBezTo>
                <a:lnTo>
                  <a:pt x="1739" y="176"/>
                </a:lnTo>
                <a:close/>
                <a:moveTo>
                  <a:pt x="1670" y="242"/>
                </a:moveTo>
                <a:cubicBezTo>
                  <a:pt x="1682" y="231"/>
                  <a:pt x="1693" y="221"/>
                  <a:pt x="1705" y="210"/>
                </a:cubicBezTo>
                <a:cubicBezTo>
                  <a:pt x="1691" y="195"/>
                  <a:pt x="1691" y="195"/>
                  <a:pt x="1691" y="195"/>
                </a:cubicBezTo>
                <a:cubicBezTo>
                  <a:pt x="1680" y="206"/>
                  <a:pt x="1668" y="216"/>
                  <a:pt x="1657" y="227"/>
                </a:cubicBezTo>
                <a:lnTo>
                  <a:pt x="1670" y="242"/>
                </a:lnTo>
                <a:close/>
                <a:moveTo>
                  <a:pt x="1595" y="301"/>
                </a:moveTo>
                <a:cubicBezTo>
                  <a:pt x="1608" y="292"/>
                  <a:pt x="1621" y="282"/>
                  <a:pt x="1633" y="272"/>
                </a:cubicBezTo>
                <a:cubicBezTo>
                  <a:pt x="1621" y="257"/>
                  <a:pt x="1621" y="257"/>
                  <a:pt x="1621" y="257"/>
                </a:cubicBezTo>
                <a:cubicBezTo>
                  <a:pt x="1608" y="266"/>
                  <a:pt x="1596" y="276"/>
                  <a:pt x="1583" y="285"/>
                </a:cubicBezTo>
                <a:lnTo>
                  <a:pt x="1595" y="301"/>
                </a:lnTo>
                <a:close/>
                <a:moveTo>
                  <a:pt x="1516" y="354"/>
                </a:moveTo>
                <a:cubicBezTo>
                  <a:pt x="1529" y="346"/>
                  <a:pt x="1543" y="337"/>
                  <a:pt x="1556" y="329"/>
                </a:cubicBezTo>
                <a:cubicBezTo>
                  <a:pt x="1545" y="312"/>
                  <a:pt x="1545" y="312"/>
                  <a:pt x="1545" y="312"/>
                </a:cubicBezTo>
                <a:cubicBezTo>
                  <a:pt x="1532" y="321"/>
                  <a:pt x="1519" y="329"/>
                  <a:pt x="1505" y="337"/>
                </a:cubicBezTo>
                <a:lnTo>
                  <a:pt x="1516" y="354"/>
                </a:lnTo>
                <a:close/>
                <a:moveTo>
                  <a:pt x="1432" y="400"/>
                </a:moveTo>
                <a:cubicBezTo>
                  <a:pt x="1446" y="393"/>
                  <a:pt x="1461" y="386"/>
                  <a:pt x="1474" y="378"/>
                </a:cubicBezTo>
                <a:cubicBezTo>
                  <a:pt x="1465" y="361"/>
                  <a:pt x="1465" y="361"/>
                  <a:pt x="1465" y="361"/>
                </a:cubicBezTo>
                <a:cubicBezTo>
                  <a:pt x="1451" y="368"/>
                  <a:pt x="1437" y="375"/>
                  <a:pt x="1423" y="382"/>
                </a:cubicBezTo>
                <a:lnTo>
                  <a:pt x="1432" y="400"/>
                </a:lnTo>
                <a:close/>
                <a:moveTo>
                  <a:pt x="1345" y="439"/>
                </a:moveTo>
                <a:cubicBezTo>
                  <a:pt x="1360" y="433"/>
                  <a:pt x="1374" y="427"/>
                  <a:pt x="1389" y="420"/>
                </a:cubicBezTo>
                <a:cubicBezTo>
                  <a:pt x="1381" y="402"/>
                  <a:pt x="1381" y="402"/>
                  <a:pt x="1381" y="402"/>
                </a:cubicBezTo>
                <a:cubicBezTo>
                  <a:pt x="1367" y="409"/>
                  <a:pt x="1352" y="415"/>
                  <a:pt x="1338" y="420"/>
                </a:cubicBezTo>
                <a:lnTo>
                  <a:pt x="1345" y="439"/>
                </a:lnTo>
                <a:close/>
                <a:moveTo>
                  <a:pt x="1255" y="470"/>
                </a:moveTo>
                <a:cubicBezTo>
                  <a:pt x="1270" y="465"/>
                  <a:pt x="1285" y="461"/>
                  <a:pt x="1300" y="455"/>
                </a:cubicBezTo>
                <a:cubicBezTo>
                  <a:pt x="1294" y="436"/>
                  <a:pt x="1294" y="436"/>
                  <a:pt x="1294" y="436"/>
                </a:cubicBezTo>
                <a:cubicBezTo>
                  <a:pt x="1279" y="442"/>
                  <a:pt x="1264" y="446"/>
                  <a:pt x="1249" y="451"/>
                </a:cubicBezTo>
                <a:lnTo>
                  <a:pt x="1255" y="470"/>
                </a:lnTo>
                <a:close/>
                <a:moveTo>
                  <a:pt x="1162" y="493"/>
                </a:moveTo>
                <a:cubicBezTo>
                  <a:pt x="1178" y="490"/>
                  <a:pt x="1193" y="487"/>
                  <a:pt x="1209" y="483"/>
                </a:cubicBezTo>
                <a:cubicBezTo>
                  <a:pt x="1204" y="463"/>
                  <a:pt x="1204" y="463"/>
                  <a:pt x="1204" y="463"/>
                </a:cubicBezTo>
                <a:cubicBezTo>
                  <a:pt x="1189" y="467"/>
                  <a:pt x="1173" y="471"/>
                  <a:pt x="1158" y="474"/>
                </a:cubicBezTo>
                <a:lnTo>
                  <a:pt x="1162" y="493"/>
                </a:lnTo>
                <a:close/>
                <a:moveTo>
                  <a:pt x="1068" y="509"/>
                </a:moveTo>
                <a:cubicBezTo>
                  <a:pt x="1084" y="507"/>
                  <a:pt x="1100" y="505"/>
                  <a:pt x="1115" y="502"/>
                </a:cubicBezTo>
                <a:cubicBezTo>
                  <a:pt x="1112" y="482"/>
                  <a:pt x="1112" y="482"/>
                  <a:pt x="1112" y="482"/>
                </a:cubicBezTo>
                <a:cubicBezTo>
                  <a:pt x="1097" y="485"/>
                  <a:pt x="1081" y="487"/>
                  <a:pt x="1066" y="489"/>
                </a:cubicBezTo>
                <a:lnTo>
                  <a:pt x="1068" y="509"/>
                </a:lnTo>
                <a:close/>
                <a:moveTo>
                  <a:pt x="973" y="516"/>
                </a:moveTo>
                <a:cubicBezTo>
                  <a:pt x="989" y="516"/>
                  <a:pt x="1005" y="515"/>
                  <a:pt x="1020" y="513"/>
                </a:cubicBezTo>
                <a:cubicBezTo>
                  <a:pt x="1019" y="494"/>
                  <a:pt x="1019" y="494"/>
                  <a:pt x="1019" y="494"/>
                </a:cubicBezTo>
                <a:cubicBezTo>
                  <a:pt x="1003" y="495"/>
                  <a:pt x="988" y="496"/>
                  <a:pt x="972" y="496"/>
                </a:cubicBezTo>
                <a:lnTo>
                  <a:pt x="973" y="516"/>
                </a:lnTo>
                <a:close/>
                <a:moveTo>
                  <a:pt x="877" y="515"/>
                </a:moveTo>
                <a:cubicBezTo>
                  <a:pt x="893" y="516"/>
                  <a:pt x="909" y="517"/>
                  <a:pt x="925" y="517"/>
                </a:cubicBezTo>
                <a:cubicBezTo>
                  <a:pt x="925" y="497"/>
                  <a:pt x="925" y="497"/>
                  <a:pt x="925" y="497"/>
                </a:cubicBezTo>
                <a:cubicBezTo>
                  <a:pt x="910" y="497"/>
                  <a:pt x="894" y="496"/>
                  <a:pt x="878" y="495"/>
                </a:cubicBezTo>
                <a:lnTo>
                  <a:pt x="877" y="515"/>
                </a:lnTo>
                <a:close/>
                <a:moveTo>
                  <a:pt x="782" y="506"/>
                </a:moveTo>
                <a:cubicBezTo>
                  <a:pt x="798" y="508"/>
                  <a:pt x="814" y="510"/>
                  <a:pt x="830" y="512"/>
                </a:cubicBezTo>
                <a:cubicBezTo>
                  <a:pt x="832" y="492"/>
                  <a:pt x="832" y="492"/>
                  <a:pt x="832" y="492"/>
                </a:cubicBezTo>
                <a:cubicBezTo>
                  <a:pt x="816" y="490"/>
                  <a:pt x="801" y="489"/>
                  <a:pt x="785" y="486"/>
                </a:cubicBezTo>
                <a:lnTo>
                  <a:pt x="782" y="506"/>
                </a:lnTo>
                <a:close/>
                <a:moveTo>
                  <a:pt x="688" y="489"/>
                </a:moveTo>
                <a:cubicBezTo>
                  <a:pt x="704" y="493"/>
                  <a:pt x="720" y="496"/>
                  <a:pt x="735" y="499"/>
                </a:cubicBezTo>
                <a:cubicBezTo>
                  <a:pt x="739" y="479"/>
                  <a:pt x="739" y="479"/>
                  <a:pt x="739" y="479"/>
                </a:cubicBezTo>
                <a:cubicBezTo>
                  <a:pt x="723" y="476"/>
                  <a:pt x="708" y="473"/>
                  <a:pt x="693" y="470"/>
                </a:cubicBezTo>
                <a:lnTo>
                  <a:pt x="688" y="489"/>
                </a:lnTo>
                <a:close/>
                <a:moveTo>
                  <a:pt x="596" y="464"/>
                </a:moveTo>
                <a:cubicBezTo>
                  <a:pt x="611" y="469"/>
                  <a:pt x="627" y="473"/>
                  <a:pt x="642" y="478"/>
                </a:cubicBezTo>
                <a:cubicBezTo>
                  <a:pt x="647" y="458"/>
                  <a:pt x="647" y="458"/>
                  <a:pt x="647" y="458"/>
                </a:cubicBezTo>
                <a:cubicBezTo>
                  <a:pt x="632" y="454"/>
                  <a:pt x="617" y="450"/>
                  <a:pt x="602" y="445"/>
                </a:cubicBezTo>
                <a:lnTo>
                  <a:pt x="596" y="464"/>
                </a:lnTo>
                <a:close/>
                <a:moveTo>
                  <a:pt x="507" y="431"/>
                </a:moveTo>
                <a:cubicBezTo>
                  <a:pt x="521" y="437"/>
                  <a:pt x="536" y="443"/>
                  <a:pt x="551" y="448"/>
                </a:cubicBezTo>
                <a:cubicBezTo>
                  <a:pt x="558" y="430"/>
                  <a:pt x="558" y="430"/>
                  <a:pt x="558" y="430"/>
                </a:cubicBezTo>
                <a:cubicBezTo>
                  <a:pt x="543" y="424"/>
                  <a:pt x="529" y="419"/>
                  <a:pt x="514" y="413"/>
                </a:cubicBezTo>
                <a:lnTo>
                  <a:pt x="507" y="431"/>
                </a:lnTo>
                <a:close/>
                <a:moveTo>
                  <a:pt x="420" y="391"/>
                </a:moveTo>
                <a:cubicBezTo>
                  <a:pt x="421" y="391"/>
                  <a:pt x="423" y="392"/>
                  <a:pt x="424" y="393"/>
                </a:cubicBezTo>
                <a:cubicBezTo>
                  <a:pt x="437" y="399"/>
                  <a:pt x="450" y="406"/>
                  <a:pt x="463" y="412"/>
                </a:cubicBezTo>
                <a:cubicBezTo>
                  <a:pt x="471" y="394"/>
                  <a:pt x="471" y="394"/>
                  <a:pt x="471" y="394"/>
                </a:cubicBezTo>
                <a:cubicBezTo>
                  <a:pt x="459" y="388"/>
                  <a:pt x="446" y="381"/>
                  <a:pt x="433" y="375"/>
                </a:cubicBezTo>
                <a:cubicBezTo>
                  <a:pt x="432" y="374"/>
                  <a:pt x="431" y="373"/>
                  <a:pt x="429" y="373"/>
                </a:cubicBezTo>
                <a:lnTo>
                  <a:pt x="420" y="391"/>
                </a:lnTo>
                <a:close/>
                <a:moveTo>
                  <a:pt x="337" y="343"/>
                </a:moveTo>
                <a:cubicBezTo>
                  <a:pt x="351" y="351"/>
                  <a:pt x="364" y="360"/>
                  <a:pt x="378" y="368"/>
                </a:cubicBezTo>
                <a:cubicBezTo>
                  <a:pt x="388" y="350"/>
                  <a:pt x="388" y="350"/>
                  <a:pt x="388" y="350"/>
                </a:cubicBezTo>
                <a:cubicBezTo>
                  <a:pt x="375" y="343"/>
                  <a:pt x="361" y="334"/>
                  <a:pt x="348" y="326"/>
                </a:cubicBezTo>
                <a:lnTo>
                  <a:pt x="337" y="343"/>
                </a:lnTo>
                <a:close/>
                <a:moveTo>
                  <a:pt x="259" y="289"/>
                </a:moveTo>
                <a:cubicBezTo>
                  <a:pt x="272" y="298"/>
                  <a:pt x="285" y="308"/>
                  <a:pt x="298" y="317"/>
                </a:cubicBezTo>
                <a:cubicBezTo>
                  <a:pt x="309" y="300"/>
                  <a:pt x="309" y="300"/>
                  <a:pt x="309" y="300"/>
                </a:cubicBezTo>
                <a:cubicBezTo>
                  <a:pt x="296" y="291"/>
                  <a:pt x="284" y="282"/>
                  <a:pt x="271" y="273"/>
                </a:cubicBezTo>
                <a:lnTo>
                  <a:pt x="259" y="289"/>
                </a:lnTo>
                <a:close/>
                <a:moveTo>
                  <a:pt x="186" y="228"/>
                </a:moveTo>
                <a:cubicBezTo>
                  <a:pt x="197" y="238"/>
                  <a:pt x="209" y="249"/>
                  <a:pt x="222" y="259"/>
                </a:cubicBezTo>
                <a:cubicBezTo>
                  <a:pt x="234" y="244"/>
                  <a:pt x="234" y="244"/>
                  <a:pt x="234" y="244"/>
                </a:cubicBezTo>
                <a:cubicBezTo>
                  <a:pt x="222" y="234"/>
                  <a:pt x="211" y="223"/>
                  <a:pt x="199" y="213"/>
                </a:cubicBezTo>
                <a:lnTo>
                  <a:pt x="186" y="228"/>
                </a:lnTo>
                <a:close/>
                <a:moveTo>
                  <a:pt x="118" y="161"/>
                </a:moveTo>
                <a:cubicBezTo>
                  <a:pt x="128" y="172"/>
                  <a:pt x="140" y="184"/>
                  <a:pt x="151" y="195"/>
                </a:cubicBezTo>
                <a:cubicBezTo>
                  <a:pt x="165" y="181"/>
                  <a:pt x="165" y="181"/>
                  <a:pt x="165" y="181"/>
                </a:cubicBezTo>
                <a:cubicBezTo>
                  <a:pt x="154" y="170"/>
                  <a:pt x="143" y="159"/>
                  <a:pt x="132" y="147"/>
                </a:cubicBezTo>
                <a:lnTo>
                  <a:pt x="118" y="161"/>
                </a:lnTo>
                <a:close/>
                <a:moveTo>
                  <a:pt x="56" y="88"/>
                </a:moveTo>
                <a:cubicBezTo>
                  <a:pt x="65" y="101"/>
                  <a:pt x="76" y="113"/>
                  <a:pt x="86" y="125"/>
                </a:cubicBezTo>
                <a:cubicBezTo>
                  <a:pt x="101" y="112"/>
                  <a:pt x="101" y="112"/>
                  <a:pt x="101" y="112"/>
                </a:cubicBezTo>
                <a:cubicBezTo>
                  <a:pt x="91" y="100"/>
                  <a:pt x="81" y="88"/>
                  <a:pt x="71" y="76"/>
                </a:cubicBezTo>
                <a:lnTo>
                  <a:pt x="56" y="88"/>
                </a:lnTo>
                <a:close/>
                <a:moveTo>
                  <a:pt x="0" y="11"/>
                </a:moveTo>
                <a:cubicBezTo>
                  <a:pt x="9" y="24"/>
                  <a:pt x="18" y="37"/>
                  <a:pt x="27" y="50"/>
                </a:cubicBezTo>
                <a:cubicBezTo>
                  <a:pt x="43" y="38"/>
                  <a:pt x="43" y="38"/>
                  <a:pt x="43" y="38"/>
                </a:cubicBezTo>
                <a:cubicBezTo>
                  <a:pt x="34" y="26"/>
                  <a:pt x="25" y="13"/>
                  <a:pt x="17" y="0"/>
                </a:cubicBezTo>
                <a:lnTo>
                  <a:pt x="0" y="11"/>
                </a:lnTo>
                <a:close/>
              </a:path>
            </a:pathLst>
          </a:custGeom>
          <a:solidFill>
            <a:schemeClr val="tx2"/>
          </a:solidFill>
          <a:ln>
            <a:noFill/>
          </a:ln>
        </p:spPr>
        <p:txBody>
          <a:bodyPr vert="horz" wrap="square" lIns="60960" tIns="30480" rIns="60960" bIns="30480" numCol="1" anchor="t" anchorCtr="0" compatLnSpc="1"/>
          <a:lstStyle/>
          <a:p>
            <a:pPr>
              <a:lnSpc>
                <a:spcPts val="1500"/>
              </a:lnSpc>
            </a:pPr>
            <a:endParaRPr lang="en-US" sz="1200" dirty="0">
              <a:solidFill>
                <a:srgbClr val="44546A"/>
              </a:solidFill>
              <a:latin typeface="Calibri Light" panose="020F0302020204030204"/>
              <a:ea typeface="微软雅黑" panose="020B0503020204020204" pitchFamily="34" charset="-122"/>
            </a:endParaRPr>
          </a:p>
        </p:txBody>
      </p:sp>
      <p:sp>
        <p:nvSpPr>
          <p:cNvPr id="50" name="Freeform 74"/>
          <p:cNvSpPr>
            <a:spLocks noEditPoints="1"/>
          </p:cNvSpPr>
          <p:nvPr/>
        </p:nvSpPr>
        <p:spPr bwMode="auto">
          <a:xfrm>
            <a:off x="7512391" y="2292917"/>
            <a:ext cx="873957" cy="1589617"/>
          </a:xfrm>
          <a:custGeom>
            <a:avLst/>
            <a:gdLst>
              <a:gd name="T0" fmla="*/ 50 w 467"/>
              <a:gd name="T1" fmla="*/ 29 h 849"/>
              <a:gd name="T2" fmla="*/ 12 w 467"/>
              <a:gd name="T3" fmla="*/ 0 h 849"/>
              <a:gd name="T4" fmla="*/ 0 w 467"/>
              <a:gd name="T5" fmla="*/ 16 h 849"/>
              <a:gd name="T6" fmla="*/ 37 w 467"/>
              <a:gd name="T7" fmla="*/ 45 h 849"/>
              <a:gd name="T8" fmla="*/ 50 w 467"/>
              <a:gd name="T9" fmla="*/ 29 h 849"/>
              <a:gd name="T10" fmla="*/ 50 w 467"/>
              <a:gd name="T11" fmla="*/ 29 h 849"/>
              <a:gd name="T12" fmla="*/ 121 w 467"/>
              <a:gd name="T13" fmla="*/ 91 h 849"/>
              <a:gd name="T14" fmla="*/ 86 w 467"/>
              <a:gd name="T15" fmla="*/ 59 h 849"/>
              <a:gd name="T16" fmla="*/ 73 w 467"/>
              <a:gd name="T17" fmla="*/ 74 h 849"/>
              <a:gd name="T18" fmla="*/ 107 w 467"/>
              <a:gd name="T19" fmla="*/ 106 h 849"/>
              <a:gd name="T20" fmla="*/ 121 w 467"/>
              <a:gd name="T21" fmla="*/ 91 h 849"/>
              <a:gd name="T22" fmla="*/ 187 w 467"/>
              <a:gd name="T23" fmla="*/ 159 h 849"/>
              <a:gd name="T24" fmla="*/ 155 w 467"/>
              <a:gd name="T25" fmla="*/ 124 h 849"/>
              <a:gd name="T26" fmla="*/ 140 w 467"/>
              <a:gd name="T27" fmla="*/ 138 h 849"/>
              <a:gd name="T28" fmla="*/ 172 w 467"/>
              <a:gd name="T29" fmla="*/ 172 h 849"/>
              <a:gd name="T30" fmla="*/ 187 w 467"/>
              <a:gd name="T31" fmla="*/ 159 h 849"/>
              <a:gd name="T32" fmla="*/ 187 w 467"/>
              <a:gd name="T33" fmla="*/ 159 h 849"/>
              <a:gd name="T34" fmla="*/ 246 w 467"/>
              <a:gd name="T35" fmla="*/ 233 h 849"/>
              <a:gd name="T36" fmla="*/ 217 w 467"/>
              <a:gd name="T37" fmla="*/ 195 h 849"/>
              <a:gd name="T38" fmla="*/ 202 w 467"/>
              <a:gd name="T39" fmla="*/ 208 h 849"/>
              <a:gd name="T40" fmla="*/ 230 w 467"/>
              <a:gd name="T41" fmla="*/ 245 h 849"/>
              <a:gd name="T42" fmla="*/ 246 w 467"/>
              <a:gd name="T43" fmla="*/ 233 h 849"/>
              <a:gd name="T44" fmla="*/ 300 w 467"/>
              <a:gd name="T45" fmla="*/ 311 h 849"/>
              <a:gd name="T46" fmla="*/ 274 w 467"/>
              <a:gd name="T47" fmla="*/ 271 h 849"/>
              <a:gd name="T48" fmla="*/ 257 w 467"/>
              <a:gd name="T49" fmla="*/ 282 h 849"/>
              <a:gd name="T50" fmla="*/ 283 w 467"/>
              <a:gd name="T51" fmla="*/ 321 h 849"/>
              <a:gd name="T52" fmla="*/ 300 w 467"/>
              <a:gd name="T53" fmla="*/ 311 h 849"/>
              <a:gd name="T54" fmla="*/ 346 w 467"/>
              <a:gd name="T55" fmla="*/ 393 h 849"/>
              <a:gd name="T56" fmla="*/ 324 w 467"/>
              <a:gd name="T57" fmla="*/ 352 h 849"/>
              <a:gd name="T58" fmla="*/ 306 w 467"/>
              <a:gd name="T59" fmla="*/ 361 h 849"/>
              <a:gd name="T60" fmla="*/ 328 w 467"/>
              <a:gd name="T61" fmla="*/ 402 h 849"/>
              <a:gd name="T62" fmla="*/ 346 w 467"/>
              <a:gd name="T63" fmla="*/ 393 h 849"/>
              <a:gd name="T64" fmla="*/ 385 w 467"/>
              <a:gd name="T65" fmla="*/ 480 h 849"/>
              <a:gd name="T66" fmla="*/ 367 w 467"/>
              <a:gd name="T67" fmla="*/ 436 h 849"/>
              <a:gd name="T68" fmla="*/ 348 w 467"/>
              <a:gd name="T69" fmla="*/ 444 h 849"/>
              <a:gd name="T70" fmla="*/ 367 w 467"/>
              <a:gd name="T71" fmla="*/ 487 h 849"/>
              <a:gd name="T72" fmla="*/ 385 w 467"/>
              <a:gd name="T73" fmla="*/ 480 h 849"/>
              <a:gd name="T74" fmla="*/ 417 w 467"/>
              <a:gd name="T75" fmla="*/ 569 h 849"/>
              <a:gd name="T76" fmla="*/ 402 w 467"/>
              <a:gd name="T77" fmla="*/ 524 h 849"/>
              <a:gd name="T78" fmla="*/ 384 w 467"/>
              <a:gd name="T79" fmla="*/ 531 h 849"/>
              <a:gd name="T80" fmla="*/ 398 w 467"/>
              <a:gd name="T81" fmla="*/ 575 h 849"/>
              <a:gd name="T82" fmla="*/ 417 w 467"/>
              <a:gd name="T83" fmla="*/ 569 h 849"/>
              <a:gd name="T84" fmla="*/ 442 w 467"/>
              <a:gd name="T85" fmla="*/ 660 h 849"/>
              <a:gd name="T86" fmla="*/ 431 w 467"/>
              <a:gd name="T87" fmla="*/ 614 h 849"/>
              <a:gd name="T88" fmla="*/ 411 w 467"/>
              <a:gd name="T89" fmla="*/ 619 h 849"/>
              <a:gd name="T90" fmla="*/ 422 w 467"/>
              <a:gd name="T91" fmla="*/ 665 h 849"/>
              <a:gd name="T92" fmla="*/ 442 w 467"/>
              <a:gd name="T93" fmla="*/ 660 h 849"/>
              <a:gd name="T94" fmla="*/ 458 w 467"/>
              <a:gd name="T95" fmla="*/ 753 h 849"/>
              <a:gd name="T96" fmla="*/ 451 w 467"/>
              <a:gd name="T97" fmla="*/ 707 h 849"/>
              <a:gd name="T98" fmla="*/ 431 w 467"/>
              <a:gd name="T99" fmla="*/ 710 h 849"/>
              <a:gd name="T100" fmla="*/ 438 w 467"/>
              <a:gd name="T101" fmla="*/ 756 h 849"/>
              <a:gd name="T102" fmla="*/ 458 w 467"/>
              <a:gd name="T103" fmla="*/ 753 h 849"/>
              <a:gd name="T104" fmla="*/ 467 w 467"/>
              <a:gd name="T105" fmla="*/ 848 h 849"/>
              <a:gd name="T106" fmla="*/ 464 w 467"/>
              <a:gd name="T107" fmla="*/ 801 h 849"/>
              <a:gd name="T108" fmla="*/ 444 w 467"/>
              <a:gd name="T109" fmla="*/ 802 h 849"/>
              <a:gd name="T110" fmla="*/ 447 w 467"/>
              <a:gd name="T111" fmla="*/ 849 h 849"/>
              <a:gd name="T112" fmla="*/ 467 w 467"/>
              <a:gd name="T113" fmla="*/ 848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7" h="849">
                <a:moveTo>
                  <a:pt x="50" y="29"/>
                </a:moveTo>
                <a:cubicBezTo>
                  <a:pt x="37" y="19"/>
                  <a:pt x="25" y="10"/>
                  <a:pt x="12" y="0"/>
                </a:cubicBezTo>
                <a:cubicBezTo>
                  <a:pt x="0" y="16"/>
                  <a:pt x="0" y="16"/>
                  <a:pt x="0" y="16"/>
                </a:cubicBezTo>
                <a:cubicBezTo>
                  <a:pt x="13" y="25"/>
                  <a:pt x="25" y="35"/>
                  <a:pt x="37" y="45"/>
                </a:cubicBezTo>
                <a:cubicBezTo>
                  <a:pt x="50" y="29"/>
                  <a:pt x="50" y="29"/>
                  <a:pt x="50" y="29"/>
                </a:cubicBezTo>
                <a:cubicBezTo>
                  <a:pt x="50" y="29"/>
                  <a:pt x="50" y="29"/>
                  <a:pt x="50" y="29"/>
                </a:cubicBezTo>
                <a:moveTo>
                  <a:pt x="121" y="91"/>
                </a:moveTo>
                <a:cubicBezTo>
                  <a:pt x="110" y="80"/>
                  <a:pt x="98" y="70"/>
                  <a:pt x="86" y="59"/>
                </a:cubicBezTo>
                <a:cubicBezTo>
                  <a:pt x="73" y="74"/>
                  <a:pt x="73" y="74"/>
                  <a:pt x="73" y="74"/>
                </a:cubicBezTo>
                <a:cubicBezTo>
                  <a:pt x="84" y="85"/>
                  <a:pt x="96" y="95"/>
                  <a:pt x="107" y="106"/>
                </a:cubicBezTo>
                <a:cubicBezTo>
                  <a:pt x="121" y="91"/>
                  <a:pt x="121" y="91"/>
                  <a:pt x="121" y="91"/>
                </a:cubicBezTo>
                <a:moveTo>
                  <a:pt x="187" y="159"/>
                </a:moveTo>
                <a:cubicBezTo>
                  <a:pt x="176" y="147"/>
                  <a:pt x="166" y="136"/>
                  <a:pt x="155" y="124"/>
                </a:cubicBezTo>
                <a:cubicBezTo>
                  <a:pt x="140" y="138"/>
                  <a:pt x="140" y="138"/>
                  <a:pt x="140" y="138"/>
                </a:cubicBezTo>
                <a:cubicBezTo>
                  <a:pt x="151" y="150"/>
                  <a:pt x="161" y="161"/>
                  <a:pt x="172" y="172"/>
                </a:cubicBezTo>
                <a:cubicBezTo>
                  <a:pt x="187" y="159"/>
                  <a:pt x="187" y="159"/>
                  <a:pt x="187" y="159"/>
                </a:cubicBezTo>
                <a:cubicBezTo>
                  <a:pt x="187" y="159"/>
                  <a:pt x="187" y="159"/>
                  <a:pt x="187" y="159"/>
                </a:cubicBezTo>
                <a:moveTo>
                  <a:pt x="246" y="233"/>
                </a:moveTo>
                <a:cubicBezTo>
                  <a:pt x="237" y="220"/>
                  <a:pt x="227" y="208"/>
                  <a:pt x="217" y="195"/>
                </a:cubicBezTo>
                <a:cubicBezTo>
                  <a:pt x="202" y="208"/>
                  <a:pt x="202" y="208"/>
                  <a:pt x="202" y="208"/>
                </a:cubicBezTo>
                <a:cubicBezTo>
                  <a:pt x="212" y="220"/>
                  <a:pt x="221" y="232"/>
                  <a:pt x="230" y="245"/>
                </a:cubicBezTo>
                <a:cubicBezTo>
                  <a:pt x="246" y="233"/>
                  <a:pt x="246" y="233"/>
                  <a:pt x="246" y="233"/>
                </a:cubicBezTo>
                <a:moveTo>
                  <a:pt x="300" y="311"/>
                </a:moveTo>
                <a:cubicBezTo>
                  <a:pt x="291" y="297"/>
                  <a:pt x="283" y="284"/>
                  <a:pt x="274" y="271"/>
                </a:cubicBezTo>
                <a:cubicBezTo>
                  <a:pt x="257" y="282"/>
                  <a:pt x="257" y="282"/>
                  <a:pt x="257" y="282"/>
                </a:cubicBezTo>
                <a:cubicBezTo>
                  <a:pt x="266" y="295"/>
                  <a:pt x="275" y="308"/>
                  <a:pt x="283" y="321"/>
                </a:cubicBezTo>
                <a:cubicBezTo>
                  <a:pt x="300" y="311"/>
                  <a:pt x="300" y="311"/>
                  <a:pt x="300" y="311"/>
                </a:cubicBezTo>
                <a:moveTo>
                  <a:pt x="346" y="393"/>
                </a:moveTo>
                <a:cubicBezTo>
                  <a:pt x="339" y="379"/>
                  <a:pt x="332" y="365"/>
                  <a:pt x="324" y="352"/>
                </a:cubicBezTo>
                <a:cubicBezTo>
                  <a:pt x="306" y="361"/>
                  <a:pt x="306" y="361"/>
                  <a:pt x="306" y="361"/>
                </a:cubicBezTo>
                <a:cubicBezTo>
                  <a:pt x="314" y="375"/>
                  <a:pt x="321" y="389"/>
                  <a:pt x="328" y="402"/>
                </a:cubicBezTo>
                <a:cubicBezTo>
                  <a:pt x="346" y="393"/>
                  <a:pt x="346" y="393"/>
                  <a:pt x="346" y="393"/>
                </a:cubicBezTo>
                <a:moveTo>
                  <a:pt x="385" y="480"/>
                </a:moveTo>
                <a:cubicBezTo>
                  <a:pt x="380" y="465"/>
                  <a:pt x="373" y="450"/>
                  <a:pt x="367" y="436"/>
                </a:cubicBezTo>
                <a:cubicBezTo>
                  <a:pt x="348" y="444"/>
                  <a:pt x="348" y="444"/>
                  <a:pt x="348" y="444"/>
                </a:cubicBezTo>
                <a:cubicBezTo>
                  <a:pt x="355" y="458"/>
                  <a:pt x="361" y="473"/>
                  <a:pt x="367" y="487"/>
                </a:cubicBezTo>
                <a:cubicBezTo>
                  <a:pt x="385" y="480"/>
                  <a:pt x="385" y="480"/>
                  <a:pt x="385" y="480"/>
                </a:cubicBezTo>
                <a:moveTo>
                  <a:pt x="417" y="569"/>
                </a:moveTo>
                <a:cubicBezTo>
                  <a:pt x="413" y="554"/>
                  <a:pt x="408" y="539"/>
                  <a:pt x="402" y="524"/>
                </a:cubicBezTo>
                <a:cubicBezTo>
                  <a:pt x="384" y="531"/>
                  <a:pt x="384" y="531"/>
                  <a:pt x="384" y="531"/>
                </a:cubicBezTo>
                <a:cubicBezTo>
                  <a:pt x="389" y="545"/>
                  <a:pt x="394" y="560"/>
                  <a:pt x="398" y="575"/>
                </a:cubicBezTo>
                <a:cubicBezTo>
                  <a:pt x="417" y="569"/>
                  <a:pt x="417" y="569"/>
                  <a:pt x="417" y="569"/>
                </a:cubicBezTo>
                <a:moveTo>
                  <a:pt x="442" y="660"/>
                </a:moveTo>
                <a:cubicBezTo>
                  <a:pt x="438" y="645"/>
                  <a:pt x="435" y="629"/>
                  <a:pt x="431" y="614"/>
                </a:cubicBezTo>
                <a:cubicBezTo>
                  <a:pt x="411" y="619"/>
                  <a:pt x="411" y="619"/>
                  <a:pt x="411" y="619"/>
                </a:cubicBezTo>
                <a:cubicBezTo>
                  <a:pt x="415" y="634"/>
                  <a:pt x="419" y="649"/>
                  <a:pt x="422" y="665"/>
                </a:cubicBezTo>
                <a:cubicBezTo>
                  <a:pt x="442" y="660"/>
                  <a:pt x="442" y="660"/>
                  <a:pt x="442" y="660"/>
                </a:cubicBezTo>
                <a:moveTo>
                  <a:pt x="458" y="753"/>
                </a:moveTo>
                <a:cubicBezTo>
                  <a:pt x="456" y="738"/>
                  <a:pt x="454" y="722"/>
                  <a:pt x="451" y="707"/>
                </a:cubicBezTo>
                <a:cubicBezTo>
                  <a:pt x="431" y="710"/>
                  <a:pt x="431" y="710"/>
                  <a:pt x="431" y="710"/>
                </a:cubicBezTo>
                <a:cubicBezTo>
                  <a:pt x="434" y="725"/>
                  <a:pt x="436" y="741"/>
                  <a:pt x="438" y="756"/>
                </a:cubicBezTo>
                <a:cubicBezTo>
                  <a:pt x="458" y="753"/>
                  <a:pt x="458" y="753"/>
                  <a:pt x="458" y="753"/>
                </a:cubicBezTo>
                <a:moveTo>
                  <a:pt x="467" y="848"/>
                </a:moveTo>
                <a:cubicBezTo>
                  <a:pt x="466" y="832"/>
                  <a:pt x="465" y="816"/>
                  <a:pt x="464" y="801"/>
                </a:cubicBezTo>
                <a:cubicBezTo>
                  <a:pt x="444" y="802"/>
                  <a:pt x="444" y="802"/>
                  <a:pt x="444" y="802"/>
                </a:cubicBezTo>
                <a:cubicBezTo>
                  <a:pt x="445" y="818"/>
                  <a:pt x="446" y="833"/>
                  <a:pt x="447" y="849"/>
                </a:cubicBezTo>
                <a:cubicBezTo>
                  <a:pt x="467" y="848"/>
                  <a:pt x="467" y="848"/>
                  <a:pt x="467" y="848"/>
                </a:cubicBezTo>
              </a:path>
            </a:pathLst>
          </a:custGeom>
          <a:solidFill>
            <a:schemeClr val="tx2"/>
          </a:solidFill>
          <a:ln>
            <a:noFill/>
          </a:ln>
        </p:spPr>
        <p:txBody>
          <a:bodyPr vert="horz" wrap="square" lIns="60960" tIns="30480" rIns="60960" bIns="30480" numCol="1" anchor="t" anchorCtr="0" compatLnSpc="1"/>
          <a:lstStyle/>
          <a:p>
            <a:pPr>
              <a:lnSpc>
                <a:spcPts val="1500"/>
              </a:lnSpc>
            </a:pPr>
            <a:endParaRPr lang="en-US" sz="1200" dirty="0">
              <a:solidFill>
                <a:srgbClr val="44546A"/>
              </a:solidFill>
              <a:latin typeface="Calibri Light" panose="020F0302020204030204"/>
              <a:ea typeface="微软雅黑" panose="020B0503020204020204" pitchFamily="34" charset="-122"/>
            </a:endParaRPr>
          </a:p>
        </p:txBody>
      </p:sp>
      <p:sp>
        <p:nvSpPr>
          <p:cNvPr id="51" name="Freeform 77"/>
          <p:cNvSpPr/>
          <p:nvPr/>
        </p:nvSpPr>
        <p:spPr bwMode="auto">
          <a:xfrm>
            <a:off x="3324521" y="3996886"/>
            <a:ext cx="1508791" cy="850900"/>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chemeClr val="accent4"/>
          </a:solidFill>
          <a:ln>
            <a:noFill/>
          </a:ln>
        </p:spPr>
        <p:txBody>
          <a:bodyPr vert="horz" wrap="square" lIns="60960" tIns="30480" rIns="60960" bIns="30480" numCol="1" anchor="t" anchorCtr="0" compatLnSpc="1"/>
          <a:lstStyle/>
          <a:p>
            <a:pPr>
              <a:lnSpc>
                <a:spcPts val="1500"/>
              </a:lnSpc>
            </a:pPr>
            <a:endParaRPr lang="en-US" sz="1200" dirty="0">
              <a:solidFill>
                <a:srgbClr val="44546A"/>
              </a:solidFill>
              <a:latin typeface="Calibri Light" panose="020F0302020204030204"/>
              <a:ea typeface="微软雅黑" panose="020B0503020204020204" pitchFamily="34" charset="-122"/>
            </a:endParaRPr>
          </a:p>
        </p:txBody>
      </p:sp>
      <p:sp>
        <p:nvSpPr>
          <p:cNvPr id="52" name="Freeform 78"/>
          <p:cNvSpPr/>
          <p:nvPr/>
        </p:nvSpPr>
        <p:spPr bwMode="auto">
          <a:xfrm>
            <a:off x="5119133" y="1523191"/>
            <a:ext cx="1938363" cy="1092200"/>
          </a:xfrm>
          <a:custGeom>
            <a:avLst/>
            <a:gdLst>
              <a:gd name="T0" fmla="*/ 954 w 1034"/>
              <a:gd name="T1" fmla="*/ 252 h 583"/>
              <a:gd name="T2" fmla="*/ 954 w 1034"/>
              <a:gd name="T3" fmla="*/ 249 h 583"/>
              <a:gd name="T4" fmla="*/ 815 w 1034"/>
              <a:gd name="T5" fmla="*/ 110 h 583"/>
              <a:gd name="T6" fmla="*/ 767 w 1034"/>
              <a:gd name="T7" fmla="*/ 119 h 583"/>
              <a:gd name="T8" fmla="*/ 578 w 1034"/>
              <a:gd name="T9" fmla="*/ 0 h 583"/>
              <a:gd name="T10" fmla="*/ 377 w 1034"/>
              <a:gd name="T11" fmla="*/ 152 h 583"/>
              <a:gd name="T12" fmla="*/ 301 w 1034"/>
              <a:gd name="T13" fmla="*/ 131 h 583"/>
              <a:gd name="T14" fmla="*/ 150 w 1034"/>
              <a:gd name="T15" fmla="*/ 282 h 583"/>
              <a:gd name="T16" fmla="*/ 0 w 1034"/>
              <a:gd name="T17" fmla="*/ 432 h 583"/>
              <a:gd name="T18" fmla="*/ 150 w 1034"/>
              <a:gd name="T19" fmla="*/ 583 h 583"/>
              <a:gd name="T20" fmla="*/ 853 w 1034"/>
              <a:gd name="T21" fmla="*/ 583 h 583"/>
              <a:gd name="T22" fmla="*/ 1034 w 1034"/>
              <a:gd name="T23" fmla="*/ 402 h 583"/>
              <a:gd name="T24" fmla="*/ 954 w 1034"/>
              <a:gd name="T25" fmla="*/ 252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4" h="583">
                <a:moveTo>
                  <a:pt x="954" y="252"/>
                </a:moveTo>
                <a:cubicBezTo>
                  <a:pt x="954" y="251"/>
                  <a:pt x="954" y="250"/>
                  <a:pt x="954" y="249"/>
                </a:cubicBezTo>
                <a:cubicBezTo>
                  <a:pt x="954" y="172"/>
                  <a:pt x="892" y="110"/>
                  <a:pt x="815" y="110"/>
                </a:cubicBezTo>
                <a:cubicBezTo>
                  <a:pt x="798" y="110"/>
                  <a:pt x="782" y="113"/>
                  <a:pt x="767" y="119"/>
                </a:cubicBezTo>
                <a:cubicBezTo>
                  <a:pt x="733" y="49"/>
                  <a:pt x="661" y="0"/>
                  <a:pt x="578" y="0"/>
                </a:cubicBezTo>
                <a:cubicBezTo>
                  <a:pt x="482" y="0"/>
                  <a:pt x="402" y="64"/>
                  <a:pt x="377" y="152"/>
                </a:cubicBezTo>
                <a:cubicBezTo>
                  <a:pt x="355" y="139"/>
                  <a:pt x="329" y="131"/>
                  <a:pt x="301" y="131"/>
                </a:cubicBezTo>
                <a:cubicBezTo>
                  <a:pt x="218" y="131"/>
                  <a:pt x="150" y="199"/>
                  <a:pt x="150" y="282"/>
                </a:cubicBezTo>
                <a:cubicBezTo>
                  <a:pt x="67" y="282"/>
                  <a:pt x="0" y="349"/>
                  <a:pt x="0" y="432"/>
                </a:cubicBezTo>
                <a:cubicBezTo>
                  <a:pt x="0" y="515"/>
                  <a:pt x="67" y="583"/>
                  <a:pt x="150" y="583"/>
                </a:cubicBezTo>
                <a:cubicBezTo>
                  <a:pt x="853" y="583"/>
                  <a:pt x="853" y="583"/>
                  <a:pt x="853" y="583"/>
                </a:cubicBezTo>
                <a:cubicBezTo>
                  <a:pt x="953" y="583"/>
                  <a:pt x="1034" y="502"/>
                  <a:pt x="1034" y="402"/>
                </a:cubicBezTo>
                <a:cubicBezTo>
                  <a:pt x="1034" y="339"/>
                  <a:pt x="1002" y="284"/>
                  <a:pt x="954" y="252"/>
                </a:cubicBezTo>
                <a:close/>
              </a:path>
            </a:pathLst>
          </a:custGeom>
          <a:solidFill>
            <a:schemeClr val="accent2"/>
          </a:solidFill>
          <a:ln>
            <a:noFill/>
          </a:ln>
        </p:spPr>
        <p:txBody>
          <a:bodyPr vert="horz" wrap="square" lIns="60960" tIns="30480" rIns="60960" bIns="30480" numCol="1" anchor="t" anchorCtr="0" compatLnSpc="1"/>
          <a:lstStyle/>
          <a:p>
            <a:pPr>
              <a:lnSpc>
                <a:spcPts val="1500"/>
              </a:lnSpc>
            </a:pPr>
            <a:endParaRPr lang="en-US" sz="1200" dirty="0">
              <a:solidFill>
                <a:srgbClr val="44546A"/>
              </a:solidFill>
              <a:latin typeface="Calibri Light" panose="020F0302020204030204"/>
              <a:ea typeface="微软雅黑" panose="020B0503020204020204" pitchFamily="34" charset="-122"/>
            </a:endParaRPr>
          </a:p>
        </p:txBody>
      </p:sp>
      <p:sp>
        <p:nvSpPr>
          <p:cNvPr id="53" name="Freeform 77"/>
          <p:cNvSpPr/>
          <p:nvPr/>
        </p:nvSpPr>
        <p:spPr bwMode="auto">
          <a:xfrm>
            <a:off x="7460953" y="4015695"/>
            <a:ext cx="1508791" cy="850900"/>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chemeClr val="accent3"/>
          </a:solidFill>
          <a:ln>
            <a:noFill/>
          </a:ln>
        </p:spPr>
        <p:txBody>
          <a:bodyPr vert="horz" wrap="square" lIns="60960" tIns="30480" rIns="60960" bIns="30480" numCol="1" anchor="t" anchorCtr="0" compatLnSpc="1"/>
          <a:lstStyle/>
          <a:p>
            <a:pPr>
              <a:lnSpc>
                <a:spcPts val="1500"/>
              </a:lnSpc>
            </a:pPr>
            <a:endParaRPr lang="en-US" sz="1200" dirty="0">
              <a:solidFill>
                <a:srgbClr val="44546A"/>
              </a:solidFill>
              <a:latin typeface="Calibri Light" panose="020F0302020204030204"/>
              <a:ea typeface="微软雅黑" panose="020B0503020204020204" pitchFamily="34" charset="-122"/>
            </a:endParaRPr>
          </a:p>
        </p:txBody>
      </p:sp>
      <p:grpSp>
        <p:nvGrpSpPr>
          <p:cNvPr id="54" name="Group 126"/>
          <p:cNvGrpSpPr/>
          <p:nvPr/>
        </p:nvGrpSpPr>
        <p:grpSpPr>
          <a:xfrm>
            <a:off x="4719888" y="2700669"/>
            <a:ext cx="2736803" cy="1615487"/>
            <a:chOff x="9436597" y="5579572"/>
            <a:chExt cx="5473605" cy="3230973"/>
          </a:xfrm>
          <a:solidFill>
            <a:schemeClr val="accent4"/>
          </a:solidFill>
        </p:grpSpPr>
        <p:sp>
          <p:nvSpPr>
            <p:cNvPr id="55" name="Freeform 5"/>
            <p:cNvSpPr>
              <a:spLocks noChangeArrowheads="1"/>
            </p:cNvSpPr>
            <p:nvPr/>
          </p:nvSpPr>
          <p:spPr bwMode="auto">
            <a:xfrm>
              <a:off x="9436597" y="6505981"/>
              <a:ext cx="713663" cy="713630"/>
            </a:xfrm>
            <a:custGeom>
              <a:avLst/>
              <a:gdLst>
                <a:gd name="T0" fmla="*/ 942 w 1248"/>
                <a:gd name="T1" fmla="*/ 0 h 1253"/>
                <a:gd name="T2" fmla="*/ 942 w 1248"/>
                <a:gd name="T3" fmla="*/ 0 h 1253"/>
                <a:gd name="T4" fmla="*/ 585 w 1248"/>
                <a:gd name="T5" fmla="*/ 506 h 1253"/>
                <a:gd name="T6" fmla="*/ 0 w 1248"/>
                <a:gd name="T7" fmla="*/ 305 h 1253"/>
                <a:gd name="T8" fmla="*/ 502 w 1248"/>
                <a:gd name="T9" fmla="*/ 662 h 1253"/>
                <a:gd name="T10" fmla="*/ 300 w 1248"/>
                <a:gd name="T11" fmla="*/ 1252 h 1253"/>
                <a:gd name="T12" fmla="*/ 662 w 1248"/>
                <a:gd name="T13" fmla="*/ 745 h 1253"/>
                <a:gd name="T14" fmla="*/ 1247 w 1248"/>
                <a:gd name="T15" fmla="*/ 946 h 1253"/>
                <a:gd name="T16" fmla="*/ 741 w 1248"/>
                <a:gd name="T17" fmla="*/ 589 h 1253"/>
                <a:gd name="T18" fmla="*/ 942 w 1248"/>
                <a:gd name="T19" fmla="*/ 0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8" h="1253">
                  <a:moveTo>
                    <a:pt x="942" y="0"/>
                  </a:moveTo>
                  <a:lnTo>
                    <a:pt x="942" y="0"/>
                  </a:lnTo>
                  <a:lnTo>
                    <a:pt x="585" y="506"/>
                  </a:lnTo>
                  <a:lnTo>
                    <a:pt x="0" y="305"/>
                  </a:lnTo>
                  <a:lnTo>
                    <a:pt x="502" y="662"/>
                  </a:lnTo>
                  <a:lnTo>
                    <a:pt x="300" y="1252"/>
                  </a:lnTo>
                  <a:lnTo>
                    <a:pt x="662" y="745"/>
                  </a:lnTo>
                  <a:lnTo>
                    <a:pt x="1247" y="946"/>
                  </a:lnTo>
                  <a:lnTo>
                    <a:pt x="741" y="589"/>
                  </a:lnTo>
                  <a:lnTo>
                    <a:pt x="942" y="0"/>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56" name="Freeform 7"/>
            <p:cNvSpPr>
              <a:spLocks noChangeArrowheads="1"/>
            </p:cNvSpPr>
            <p:nvPr/>
          </p:nvSpPr>
          <p:spPr bwMode="auto">
            <a:xfrm>
              <a:off x="12952538" y="5579572"/>
              <a:ext cx="307727" cy="314258"/>
            </a:xfrm>
            <a:custGeom>
              <a:avLst/>
              <a:gdLst>
                <a:gd name="T0" fmla="*/ 496 w 539"/>
                <a:gd name="T1" fmla="*/ 0 h 545"/>
                <a:gd name="T2" fmla="*/ 496 w 539"/>
                <a:gd name="T3" fmla="*/ 0 h 545"/>
                <a:gd name="T4" fmla="*/ 263 w 539"/>
                <a:gd name="T5" fmla="*/ 213 h 545"/>
                <a:gd name="T6" fmla="*/ 0 w 539"/>
                <a:gd name="T7" fmla="*/ 42 h 545"/>
                <a:gd name="T8" fmla="*/ 207 w 539"/>
                <a:gd name="T9" fmla="*/ 280 h 545"/>
                <a:gd name="T10" fmla="*/ 41 w 539"/>
                <a:gd name="T11" fmla="*/ 544 h 545"/>
                <a:gd name="T12" fmla="*/ 273 w 539"/>
                <a:gd name="T13" fmla="*/ 337 h 545"/>
                <a:gd name="T14" fmla="*/ 538 w 539"/>
                <a:gd name="T15" fmla="*/ 502 h 545"/>
                <a:gd name="T16" fmla="*/ 331 w 539"/>
                <a:gd name="T17" fmla="*/ 269 h 545"/>
                <a:gd name="T18" fmla="*/ 496 w 539"/>
                <a:gd name="T19"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9" h="545">
                  <a:moveTo>
                    <a:pt x="496" y="0"/>
                  </a:moveTo>
                  <a:lnTo>
                    <a:pt x="496" y="0"/>
                  </a:lnTo>
                  <a:lnTo>
                    <a:pt x="263" y="213"/>
                  </a:lnTo>
                  <a:lnTo>
                    <a:pt x="0" y="42"/>
                  </a:lnTo>
                  <a:lnTo>
                    <a:pt x="207" y="280"/>
                  </a:lnTo>
                  <a:lnTo>
                    <a:pt x="41" y="544"/>
                  </a:lnTo>
                  <a:lnTo>
                    <a:pt x="273" y="337"/>
                  </a:lnTo>
                  <a:lnTo>
                    <a:pt x="538" y="502"/>
                  </a:lnTo>
                  <a:lnTo>
                    <a:pt x="331" y="269"/>
                  </a:lnTo>
                  <a:lnTo>
                    <a:pt x="496" y="0"/>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57" name="Freeform 9"/>
            <p:cNvSpPr>
              <a:spLocks noChangeArrowheads="1"/>
            </p:cNvSpPr>
            <p:nvPr/>
          </p:nvSpPr>
          <p:spPr bwMode="auto">
            <a:xfrm>
              <a:off x="10094606" y="8434091"/>
              <a:ext cx="307727" cy="314258"/>
            </a:xfrm>
            <a:custGeom>
              <a:avLst/>
              <a:gdLst>
                <a:gd name="T0" fmla="*/ 497 w 539"/>
                <a:gd name="T1" fmla="*/ 0 h 545"/>
                <a:gd name="T2" fmla="*/ 497 w 539"/>
                <a:gd name="T3" fmla="*/ 0 h 545"/>
                <a:gd name="T4" fmla="*/ 497 w 539"/>
                <a:gd name="T5" fmla="*/ 0 h 545"/>
                <a:gd name="T6" fmla="*/ 264 w 539"/>
                <a:gd name="T7" fmla="*/ 213 h 545"/>
                <a:gd name="T8" fmla="*/ 0 w 539"/>
                <a:gd name="T9" fmla="*/ 42 h 545"/>
                <a:gd name="T10" fmla="*/ 207 w 539"/>
                <a:gd name="T11" fmla="*/ 279 h 545"/>
                <a:gd name="T12" fmla="*/ 41 w 539"/>
                <a:gd name="T13" fmla="*/ 544 h 545"/>
                <a:gd name="T14" fmla="*/ 274 w 539"/>
                <a:gd name="T15" fmla="*/ 336 h 545"/>
                <a:gd name="T16" fmla="*/ 538 w 539"/>
                <a:gd name="T17" fmla="*/ 502 h 545"/>
                <a:gd name="T18" fmla="*/ 332 w 539"/>
                <a:gd name="T19" fmla="*/ 269 h 545"/>
                <a:gd name="T20" fmla="*/ 497 w 539"/>
                <a:gd name="T21"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9" h="545">
                  <a:moveTo>
                    <a:pt x="497" y="0"/>
                  </a:moveTo>
                  <a:lnTo>
                    <a:pt x="497" y="0"/>
                  </a:lnTo>
                  <a:lnTo>
                    <a:pt x="497" y="0"/>
                  </a:lnTo>
                  <a:cubicBezTo>
                    <a:pt x="264" y="213"/>
                    <a:pt x="264" y="213"/>
                    <a:pt x="264" y="213"/>
                  </a:cubicBezTo>
                  <a:cubicBezTo>
                    <a:pt x="0" y="42"/>
                    <a:pt x="0" y="42"/>
                    <a:pt x="0" y="42"/>
                  </a:cubicBezTo>
                  <a:cubicBezTo>
                    <a:pt x="207" y="279"/>
                    <a:pt x="207" y="279"/>
                    <a:pt x="207" y="279"/>
                  </a:cubicBezTo>
                  <a:cubicBezTo>
                    <a:pt x="41" y="544"/>
                    <a:pt x="41" y="544"/>
                    <a:pt x="41" y="544"/>
                  </a:cubicBezTo>
                  <a:cubicBezTo>
                    <a:pt x="274" y="336"/>
                    <a:pt x="274" y="336"/>
                    <a:pt x="274" y="336"/>
                  </a:cubicBezTo>
                  <a:cubicBezTo>
                    <a:pt x="538" y="502"/>
                    <a:pt x="538" y="502"/>
                    <a:pt x="538" y="502"/>
                  </a:cubicBezTo>
                  <a:cubicBezTo>
                    <a:pt x="332" y="269"/>
                    <a:pt x="332" y="269"/>
                    <a:pt x="332" y="269"/>
                  </a:cubicBezTo>
                  <a:cubicBezTo>
                    <a:pt x="497" y="0"/>
                    <a:pt x="497" y="0"/>
                    <a:pt x="497" y="0"/>
                  </a:cubicBez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58" name="Freeform 11"/>
            <p:cNvSpPr>
              <a:spLocks noChangeArrowheads="1"/>
            </p:cNvSpPr>
            <p:nvPr/>
          </p:nvSpPr>
          <p:spPr bwMode="auto">
            <a:xfrm>
              <a:off x="14602475" y="7055933"/>
              <a:ext cx="307727" cy="304439"/>
            </a:xfrm>
            <a:custGeom>
              <a:avLst/>
              <a:gdLst>
                <a:gd name="T0" fmla="*/ 496 w 539"/>
                <a:gd name="T1" fmla="*/ 0 h 539"/>
                <a:gd name="T2" fmla="*/ 263 w 539"/>
                <a:gd name="T3" fmla="*/ 207 h 539"/>
                <a:gd name="T4" fmla="*/ 0 w 539"/>
                <a:gd name="T5" fmla="*/ 42 h 539"/>
                <a:gd name="T6" fmla="*/ 207 w 539"/>
                <a:gd name="T7" fmla="*/ 274 h 539"/>
                <a:gd name="T8" fmla="*/ 42 w 539"/>
                <a:gd name="T9" fmla="*/ 538 h 539"/>
                <a:gd name="T10" fmla="*/ 274 w 539"/>
                <a:gd name="T11" fmla="*/ 331 h 539"/>
                <a:gd name="T12" fmla="*/ 538 w 539"/>
                <a:gd name="T13" fmla="*/ 497 h 539"/>
                <a:gd name="T14" fmla="*/ 331 w 539"/>
                <a:gd name="T15" fmla="*/ 264 h 539"/>
                <a:gd name="T16" fmla="*/ 496 w 539"/>
                <a:gd name="T17" fmla="*/ 0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9" h="539">
                  <a:moveTo>
                    <a:pt x="496" y="0"/>
                  </a:moveTo>
                  <a:lnTo>
                    <a:pt x="263" y="207"/>
                  </a:lnTo>
                  <a:lnTo>
                    <a:pt x="0" y="42"/>
                  </a:lnTo>
                  <a:lnTo>
                    <a:pt x="207" y="274"/>
                  </a:lnTo>
                  <a:lnTo>
                    <a:pt x="42" y="538"/>
                  </a:lnTo>
                  <a:lnTo>
                    <a:pt x="274" y="331"/>
                  </a:lnTo>
                  <a:lnTo>
                    <a:pt x="538" y="497"/>
                  </a:lnTo>
                  <a:lnTo>
                    <a:pt x="331" y="264"/>
                  </a:lnTo>
                  <a:lnTo>
                    <a:pt x="496" y="0"/>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59" name="Freeform 12"/>
            <p:cNvSpPr>
              <a:spLocks noChangeArrowheads="1"/>
            </p:cNvSpPr>
            <p:nvPr/>
          </p:nvSpPr>
          <p:spPr bwMode="auto">
            <a:xfrm>
              <a:off x="13633465" y="8096915"/>
              <a:ext cx="713663" cy="713630"/>
            </a:xfrm>
            <a:custGeom>
              <a:avLst/>
              <a:gdLst>
                <a:gd name="T0" fmla="*/ 947 w 1248"/>
                <a:gd name="T1" fmla="*/ 0 h 1249"/>
                <a:gd name="T2" fmla="*/ 947 w 1248"/>
                <a:gd name="T3" fmla="*/ 0 h 1249"/>
                <a:gd name="T4" fmla="*/ 591 w 1248"/>
                <a:gd name="T5" fmla="*/ 507 h 1249"/>
                <a:gd name="T6" fmla="*/ 0 w 1248"/>
                <a:gd name="T7" fmla="*/ 306 h 1249"/>
                <a:gd name="T8" fmla="*/ 508 w 1248"/>
                <a:gd name="T9" fmla="*/ 663 h 1249"/>
                <a:gd name="T10" fmla="*/ 306 w 1248"/>
                <a:gd name="T11" fmla="*/ 1248 h 1249"/>
                <a:gd name="T12" fmla="*/ 306 w 1248"/>
                <a:gd name="T13" fmla="*/ 1248 h 1249"/>
                <a:gd name="T14" fmla="*/ 663 w 1248"/>
                <a:gd name="T15" fmla="*/ 745 h 1249"/>
                <a:gd name="T16" fmla="*/ 1247 w 1248"/>
                <a:gd name="T17" fmla="*/ 947 h 1249"/>
                <a:gd name="T18" fmla="*/ 745 w 1248"/>
                <a:gd name="T19" fmla="*/ 585 h 1249"/>
                <a:gd name="T20" fmla="*/ 947 w 1248"/>
                <a:gd name="T21" fmla="*/ 0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8" h="1249">
                  <a:moveTo>
                    <a:pt x="947" y="0"/>
                  </a:moveTo>
                  <a:lnTo>
                    <a:pt x="947" y="0"/>
                  </a:lnTo>
                  <a:lnTo>
                    <a:pt x="591" y="507"/>
                  </a:lnTo>
                  <a:lnTo>
                    <a:pt x="0" y="306"/>
                  </a:lnTo>
                  <a:lnTo>
                    <a:pt x="508" y="663"/>
                  </a:lnTo>
                  <a:lnTo>
                    <a:pt x="306" y="1248"/>
                  </a:lnTo>
                  <a:lnTo>
                    <a:pt x="306" y="1248"/>
                  </a:lnTo>
                  <a:lnTo>
                    <a:pt x="663" y="745"/>
                  </a:lnTo>
                  <a:lnTo>
                    <a:pt x="1247" y="947"/>
                  </a:lnTo>
                  <a:lnTo>
                    <a:pt x="745" y="585"/>
                  </a:lnTo>
                  <a:lnTo>
                    <a:pt x="947" y="0"/>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grpSp>
      <p:sp>
        <p:nvSpPr>
          <p:cNvPr id="60" name="TextBox 132"/>
          <p:cNvSpPr txBox="1"/>
          <p:nvPr/>
        </p:nvSpPr>
        <p:spPr>
          <a:xfrm>
            <a:off x="4698705" y="1910681"/>
            <a:ext cx="2807347" cy="246481"/>
          </a:xfrm>
          <a:prstGeom prst="rect">
            <a:avLst/>
          </a:prstGeom>
          <a:noFill/>
        </p:spPr>
        <p:txBody>
          <a:bodyPr wrap="square" lIns="0" tIns="60963" rIns="0" bIns="0">
            <a:spAutoFit/>
          </a:bodyPr>
          <a:lstStyle/>
          <a:p>
            <a:pPr algn="ctr" defTabSz="608965">
              <a:lnSpc>
                <a:spcPts val="1500"/>
              </a:lnSpc>
              <a:defRPr/>
            </a:pPr>
            <a:r>
              <a:rPr lang="en-US" altLang="en-US" sz="1200" b="1" dirty="0">
                <a:solidFill>
                  <a:prstClr val="white"/>
                </a:solidFill>
                <a:latin typeface="Lato Regular"/>
                <a:ea typeface="微软雅黑" panose="020B0503020204020204" pitchFamily="34" charset="-122"/>
                <a:cs typeface="Lato Regular"/>
              </a:rPr>
              <a:t>控制程序流程</a:t>
            </a:r>
            <a:endParaRPr lang="en-US" sz="1200" b="1" dirty="0">
              <a:solidFill>
                <a:prstClr val="white"/>
              </a:solidFill>
              <a:latin typeface="Lato Regular"/>
              <a:ea typeface="微软雅黑" panose="020B0503020204020204" pitchFamily="34" charset="-122"/>
              <a:cs typeface="Lato Regular"/>
            </a:endParaRPr>
          </a:p>
        </p:txBody>
      </p:sp>
      <p:sp>
        <p:nvSpPr>
          <p:cNvPr id="62" name="TextBox 134"/>
          <p:cNvSpPr txBox="1"/>
          <p:nvPr/>
        </p:nvSpPr>
        <p:spPr>
          <a:xfrm>
            <a:off x="2686896" y="4345065"/>
            <a:ext cx="2807347" cy="287069"/>
          </a:xfrm>
          <a:prstGeom prst="rect">
            <a:avLst/>
          </a:prstGeom>
          <a:noFill/>
        </p:spPr>
        <p:txBody>
          <a:bodyPr wrap="square" lIns="0" tIns="60963" rIns="0" bIns="0">
            <a:spAutoFit/>
          </a:bodyPr>
          <a:lstStyle/>
          <a:p>
            <a:pPr algn="ctr" defTabSz="608965">
              <a:lnSpc>
                <a:spcPts val="1500"/>
              </a:lnSpc>
              <a:defRPr/>
            </a:pPr>
            <a:r>
              <a:rPr lang="en-US" altLang="en-US" sz="2400" b="1" dirty="0">
                <a:solidFill>
                  <a:prstClr val="white"/>
                </a:solidFill>
                <a:latin typeface="Lato Regular"/>
                <a:ea typeface="微软雅黑" panose="020B0503020204020204" pitchFamily="34" charset="-122"/>
                <a:cs typeface="Lato Regular"/>
              </a:rPr>
              <a:t>else</a:t>
            </a:r>
            <a:endParaRPr lang="en-US" sz="2400" b="1" dirty="0">
              <a:solidFill>
                <a:prstClr val="white"/>
              </a:solidFill>
              <a:latin typeface="Lato Regular"/>
              <a:ea typeface="微软雅黑" panose="020B0503020204020204" pitchFamily="34" charset="-122"/>
              <a:cs typeface="Lato Regular"/>
            </a:endParaRPr>
          </a:p>
        </p:txBody>
      </p:sp>
      <p:sp>
        <p:nvSpPr>
          <p:cNvPr id="63" name="矩形 62"/>
          <p:cNvSpPr/>
          <p:nvPr/>
        </p:nvSpPr>
        <p:spPr>
          <a:xfrm>
            <a:off x="2040466" y="3330409"/>
            <a:ext cx="2429647" cy="477054"/>
          </a:xfrm>
          <a:prstGeom prst="rect">
            <a:avLst/>
          </a:prstGeom>
        </p:spPr>
        <p:txBody>
          <a:bodyPr wrap="square">
            <a:spAutoFit/>
          </a:bodyPr>
          <a:lstStyle/>
          <a:p>
            <a:pPr fontAlgn="base">
              <a:lnSpc>
                <a:spcPts val="1500"/>
              </a:lnSpc>
              <a:spcBef>
                <a:spcPct val="0"/>
              </a:spcBef>
              <a:spcAft>
                <a:spcPct val="0"/>
              </a:spcAft>
            </a:pP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else只有在正常迭代结束，即不是被break终止的情况</a:t>
            </a:r>
            <a:endParaRPr lang="zh-CN" altLang="en-US" sz="1200"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64" name="矩形 63"/>
          <p:cNvSpPr/>
          <p:nvPr/>
        </p:nvSpPr>
        <p:spPr>
          <a:xfrm>
            <a:off x="8069489" y="5054213"/>
            <a:ext cx="2429647" cy="477054"/>
          </a:xfrm>
          <a:prstGeom prst="rect">
            <a:avLst/>
          </a:prstGeom>
        </p:spPr>
        <p:txBody>
          <a:bodyPr wrap="square">
            <a:spAutoFit/>
          </a:bodyPr>
          <a:lstStyle/>
          <a:p>
            <a:pPr fontAlgn="base">
              <a:lnSpc>
                <a:spcPts val="1500"/>
              </a:lnSpc>
              <a:spcBef>
                <a:spcPct val="0"/>
              </a:spcBef>
              <a:spcAft>
                <a:spcPct val="0"/>
              </a:spcAft>
            </a:pP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continue可以跳过本次循环，进入下次循环</a:t>
            </a:r>
            <a:endParaRPr lang="zh-CN" altLang="en-US" sz="1200"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65" name="矩形 64"/>
          <p:cNvSpPr/>
          <p:nvPr/>
        </p:nvSpPr>
        <p:spPr>
          <a:xfrm>
            <a:off x="7599938" y="1605193"/>
            <a:ext cx="3674419" cy="284693"/>
          </a:xfrm>
          <a:prstGeom prst="rect">
            <a:avLst/>
          </a:prstGeom>
        </p:spPr>
        <p:txBody>
          <a:bodyPr wrap="square">
            <a:spAutoFit/>
          </a:bodyPr>
          <a:lstStyle/>
          <a:p>
            <a:pPr fontAlgn="base">
              <a:lnSpc>
                <a:spcPts val="1500"/>
              </a:lnSpc>
              <a:spcBef>
                <a:spcPct val="0"/>
              </a:spcBef>
              <a:spcAft>
                <a:spcPct val="0"/>
              </a:spcAft>
            </a:pP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对于不同的条件，执行不同的代码</a:t>
            </a:r>
            <a:endParaRPr lang="zh-CN" altLang="en-US" sz="1200" dirty="0">
              <a:latin typeface="微软雅黑" panose="020B0503020204020204" pitchFamily="34" charset="-122"/>
              <a:ea typeface="微软雅黑" panose="020B0503020204020204" pitchFamily="34" charset="-122"/>
              <a:sym typeface="方正姚体" panose="02010601030101010101" pitchFamily="2" charset="-122"/>
            </a:endParaRPr>
          </a:p>
        </p:txBody>
      </p:sp>
      <p:pic>
        <p:nvPicPr>
          <p:cNvPr id="66" name="图片 6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226842" y="2698306"/>
            <a:ext cx="1774837" cy="2049812"/>
          </a:xfrm>
          <a:prstGeom prst="rect">
            <a:avLst/>
          </a:prstGeom>
        </p:spPr>
      </p:pic>
      <p:sp>
        <p:nvSpPr>
          <p:cNvPr id="67" name="TextBox 134"/>
          <p:cNvSpPr txBox="1"/>
          <p:nvPr/>
        </p:nvSpPr>
        <p:spPr>
          <a:xfrm>
            <a:off x="6857614" y="4352111"/>
            <a:ext cx="2807347" cy="273539"/>
          </a:xfrm>
          <a:prstGeom prst="rect">
            <a:avLst/>
          </a:prstGeom>
          <a:noFill/>
        </p:spPr>
        <p:txBody>
          <a:bodyPr wrap="square" lIns="0" tIns="60963" rIns="0" bIns="0">
            <a:spAutoFit/>
          </a:bodyPr>
          <a:lstStyle/>
          <a:p>
            <a:pPr algn="ctr" defTabSz="608965">
              <a:lnSpc>
                <a:spcPts val="1500"/>
              </a:lnSpc>
              <a:defRPr/>
            </a:pPr>
            <a:r>
              <a:rPr lang="en-US" altLang="en-US" sz="2000" b="1" dirty="0">
                <a:solidFill>
                  <a:prstClr val="white"/>
                </a:solidFill>
                <a:latin typeface="Lato Regular"/>
                <a:ea typeface="微软雅黑" panose="020B0503020204020204" pitchFamily="34" charset="-122"/>
                <a:cs typeface="Lato Regular"/>
              </a:rPr>
              <a:t>continue</a:t>
            </a:r>
            <a:endParaRPr lang="en-US" sz="2000" b="1" dirty="0">
              <a:solidFill>
                <a:prstClr val="white"/>
              </a:solidFill>
              <a:latin typeface="Lato Regular"/>
              <a:ea typeface="微软雅黑" panose="020B0503020204020204" pitchFamily="34" charset="-122"/>
              <a:cs typeface="Lato Regular"/>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wipe(left)">
                                      <p:cBhvr>
                                        <p:cTn id="11" dur="500"/>
                                        <p:tgtEl>
                                          <p:spTgt spid="5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wipe(left)">
                                      <p:cBhvr>
                                        <p:cTn id="15" dur="500"/>
                                        <p:tgtEl>
                                          <p:spTgt spid="50"/>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wipe(right)">
                                      <p:cBhvr>
                                        <p:cTn id="18" dur="500"/>
                                        <p:tgtEl>
                                          <p:spTgt spid="53"/>
                                        </p:tgtEl>
                                      </p:cBhvr>
                                    </p:animEffect>
                                  </p:childTnLst>
                                </p:cTn>
                              </p:par>
                            </p:childTnLst>
                          </p:cTn>
                        </p:par>
                        <p:par>
                          <p:cTn id="19" fill="hold">
                            <p:stCondLst>
                              <p:cond delay="1500"/>
                            </p:stCondLst>
                            <p:childTnLst>
                              <p:par>
                                <p:cTn id="20" presetID="22" presetClass="entr" presetSubtype="2" fill="hold" grpId="0" nodeType="after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wipe(right)">
                                      <p:cBhvr>
                                        <p:cTn id="22" dur="500"/>
                                        <p:tgtEl>
                                          <p:spTgt spid="4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wipe(left)">
                                      <p:cBhvr>
                                        <p:cTn id="25" dur="500"/>
                                        <p:tgtEl>
                                          <p:spTgt spid="51"/>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wipe(left)">
                                      <p:cBhvr>
                                        <p:cTn id="28" dur="500"/>
                                        <p:tgtEl>
                                          <p:spTgt spid="62"/>
                                        </p:tgtEl>
                                      </p:cBhvr>
                                    </p:animEffect>
                                  </p:childTnLst>
                                </p:cTn>
                              </p:par>
                              <p:par>
                                <p:cTn id="29" presetID="53" presetClass="entr" presetSubtype="16"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500" fill="hold"/>
                                        <p:tgtEl>
                                          <p:spTgt spid="3"/>
                                        </p:tgtEl>
                                        <p:attrNameLst>
                                          <p:attrName>ppt_w</p:attrName>
                                        </p:attrNameLst>
                                      </p:cBhvr>
                                      <p:tavLst>
                                        <p:tav tm="0">
                                          <p:val>
                                            <p:fltVal val="0"/>
                                          </p:val>
                                        </p:tav>
                                        <p:tav tm="100000">
                                          <p:val>
                                            <p:strVal val="#ppt_w"/>
                                          </p:val>
                                        </p:tav>
                                      </p:tavLst>
                                    </p:anim>
                                    <p:anim calcmode="lin" valueType="num">
                                      <p:cBhvr>
                                        <p:cTn id="32" dur="500" fill="hold"/>
                                        <p:tgtEl>
                                          <p:spTgt spid="3"/>
                                        </p:tgtEl>
                                        <p:attrNameLst>
                                          <p:attrName>ppt_h</p:attrName>
                                        </p:attrNameLst>
                                      </p:cBhvr>
                                      <p:tavLst>
                                        <p:tav tm="0">
                                          <p:val>
                                            <p:fltVal val="0"/>
                                          </p:val>
                                        </p:tav>
                                        <p:tav tm="100000">
                                          <p:val>
                                            <p:strVal val="#ppt_h"/>
                                          </p:val>
                                        </p:tav>
                                      </p:tavLst>
                                    </p:anim>
                                    <p:animEffect transition="in" filter="fade">
                                      <p:cBhvr>
                                        <p:cTn id="33" dur="500"/>
                                        <p:tgtEl>
                                          <p:spTgt spid="3"/>
                                        </p:tgtEl>
                                      </p:cBhvr>
                                    </p:animEffect>
                                  </p:childTnLst>
                                </p:cTn>
                              </p:par>
                              <p:par>
                                <p:cTn id="34" presetID="53" presetClass="entr" presetSubtype="16" fill="hold" nodeType="withEffect">
                                  <p:stCondLst>
                                    <p:cond delay="0"/>
                                  </p:stCondLst>
                                  <p:childTnLst>
                                    <p:set>
                                      <p:cBhvr>
                                        <p:cTn id="35" dur="1" fill="hold">
                                          <p:stCondLst>
                                            <p:cond delay="0"/>
                                          </p:stCondLst>
                                        </p:cTn>
                                        <p:tgtEl>
                                          <p:spTgt spid="54"/>
                                        </p:tgtEl>
                                        <p:attrNameLst>
                                          <p:attrName>style.visibility</p:attrName>
                                        </p:attrNameLst>
                                      </p:cBhvr>
                                      <p:to>
                                        <p:strVal val="visible"/>
                                      </p:to>
                                    </p:set>
                                    <p:anim calcmode="lin" valueType="num">
                                      <p:cBhvr>
                                        <p:cTn id="36" dur="500" fill="hold"/>
                                        <p:tgtEl>
                                          <p:spTgt spid="54"/>
                                        </p:tgtEl>
                                        <p:attrNameLst>
                                          <p:attrName>ppt_w</p:attrName>
                                        </p:attrNameLst>
                                      </p:cBhvr>
                                      <p:tavLst>
                                        <p:tav tm="0">
                                          <p:val>
                                            <p:fltVal val="0"/>
                                          </p:val>
                                        </p:tav>
                                        <p:tav tm="100000">
                                          <p:val>
                                            <p:strVal val="#ppt_w"/>
                                          </p:val>
                                        </p:tav>
                                      </p:tavLst>
                                    </p:anim>
                                    <p:anim calcmode="lin" valueType="num">
                                      <p:cBhvr>
                                        <p:cTn id="37" dur="500" fill="hold"/>
                                        <p:tgtEl>
                                          <p:spTgt spid="54"/>
                                        </p:tgtEl>
                                        <p:attrNameLst>
                                          <p:attrName>ppt_h</p:attrName>
                                        </p:attrNameLst>
                                      </p:cBhvr>
                                      <p:tavLst>
                                        <p:tav tm="0">
                                          <p:val>
                                            <p:fltVal val="0"/>
                                          </p:val>
                                        </p:tav>
                                        <p:tav tm="100000">
                                          <p:val>
                                            <p:strVal val="#ppt_h"/>
                                          </p:val>
                                        </p:tav>
                                      </p:tavLst>
                                    </p:anim>
                                    <p:animEffect transition="in" filter="fade">
                                      <p:cBhvr>
                                        <p:cTn id="38" dur="500"/>
                                        <p:tgtEl>
                                          <p:spTgt spid="54"/>
                                        </p:tgtEl>
                                      </p:cBhvr>
                                    </p:animEffect>
                                  </p:childTnLst>
                                </p:cTn>
                              </p:par>
                            </p:childTnLst>
                          </p:cTn>
                        </p:par>
                        <p:par>
                          <p:cTn id="39" fill="hold">
                            <p:stCondLst>
                              <p:cond delay="2000"/>
                            </p:stCondLst>
                            <p:childTnLst>
                              <p:par>
                                <p:cTn id="40" presetID="10" presetClass="entr" presetSubtype="0" fill="hold" grpId="0" nodeType="after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fade">
                                      <p:cBhvr>
                                        <p:cTn id="42" dur="500"/>
                                        <p:tgtEl>
                                          <p:spTgt spid="6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4"/>
                                        </p:tgtEl>
                                        <p:attrNameLst>
                                          <p:attrName>style.visibility</p:attrName>
                                        </p:attrNameLst>
                                      </p:cBhvr>
                                      <p:to>
                                        <p:strVal val="visible"/>
                                      </p:to>
                                    </p:set>
                                    <p:animEffect transition="in" filter="fade">
                                      <p:cBhvr>
                                        <p:cTn id="45" dur="500"/>
                                        <p:tgtEl>
                                          <p:spTgt spid="6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500"/>
                                        <p:tgtEl>
                                          <p:spTgt spid="63"/>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67"/>
                                        </p:tgtEl>
                                        <p:attrNameLst>
                                          <p:attrName>style.visibility</p:attrName>
                                        </p:attrNameLst>
                                      </p:cBhvr>
                                      <p:to>
                                        <p:strVal val="visible"/>
                                      </p:to>
                                    </p:set>
                                    <p:animEffect transition="in" filter="wipe(left)">
                                      <p:cBhvr>
                                        <p:cTn id="51"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53" grpId="0" animBg="1"/>
      <p:bldP spid="60" grpId="0"/>
      <p:bldP spid="62" grpId="0"/>
      <p:bldP spid="63" grpId="0"/>
      <p:bldP spid="64" grpId="0"/>
      <p:bldP spid="65" grpId="0"/>
      <p:bldP spid="6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for</a:t>
            </a:r>
            <a:r>
              <a:rPr lang="zh-CN" altLang="en-US" sz="2400" dirty="0">
                <a:solidFill>
                  <a:srgbClr val="784B23"/>
                </a:solidFill>
                <a:latin typeface="微软雅黑" panose="020B0503020204020204" pitchFamily="34" charset="-122"/>
                <a:ea typeface="微软雅黑" panose="020B0503020204020204" pitchFamily="34" charset="-122"/>
              </a:rPr>
              <a:t>总结</a:t>
            </a:r>
            <a:endParaRPr lang="zh-CN" altLang="en-US" sz="2400" dirty="0">
              <a:solidFill>
                <a:srgbClr val="784B23"/>
              </a:solidFill>
              <a:latin typeface="微软雅黑" panose="020B0503020204020204" pitchFamily="34" charset="-122"/>
              <a:ea typeface="微软雅黑" panose="020B0503020204020204" pitchFamily="34" charset="-122"/>
            </a:endParaRPr>
          </a:p>
        </p:txBody>
      </p:sp>
      <p:sp>
        <p:nvSpPr>
          <p:cNvPr id="3" name="Oval 84"/>
          <p:cNvSpPr/>
          <p:nvPr/>
        </p:nvSpPr>
        <p:spPr bwMode="auto">
          <a:xfrm>
            <a:off x="1786495" y="1984703"/>
            <a:ext cx="764860" cy="76506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8965">
              <a:lnSpc>
                <a:spcPts val="1500"/>
              </a:lnSpc>
              <a:defRPr/>
            </a:pPr>
            <a:endParaRPr lang="en-US" sz="1200" dirty="0">
              <a:solidFill>
                <a:prstClr val="white"/>
              </a:solidFill>
              <a:latin typeface="Calibri Light" panose="020F0302020204030204"/>
              <a:ea typeface="微软雅黑" panose="020B0503020204020204" pitchFamily="34" charset="-122"/>
            </a:endParaRPr>
          </a:p>
        </p:txBody>
      </p:sp>
      <p:sp>
        <p:nvSpPr>
          <p:cNvPr id="5" name="Oval 87"/>
          <p:cNvSpPr/>
          <p:nvPr/>
        </p:nvSpPr>
        <p:spPr bwMode="auto">
          <a:xfrm>
            <a:off x="1749659" y="3160725"/>
            <a:ext cx="764860" cy="76506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8965">
              <a:lnSpc>
                <a:spcPts val="1500"/>
              </a:lnSpc>
              <a:defRPr/>
            </a:pPr>
            <a:endParaRPr lang="en-US" sz="1200" dirty="0">
              <a:solidFill>
                <a:prstClr val="white"/>
              </a:solidFill>
              <a:latin typeface="Calibri Light" panose="020F0302020204030204"/>
              <a:ea typeface="微软雅黑" panose="020B0503020204020204" pitchFamily="34" charset="-122"/>
            </a:endParaRPr>
          </a:p>
        </p:txBody>
      </p:sp>
      <p:sp>
        <p:nvSpPr>
          <p:cNvPr id="6" name="Oval 91"/>
          <p:cNvSpPr/>
          <p:nvPr/>
        </p:nvSpPr>
        <p:spPr bwMode="auto">
          <a:xfrm>
            <a:off x="1748569" y="4389282"/>
            <a:ext cx="764860" cy="76506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8965">
              <a:lnSpc>
                <a:spcPts val="1500"/>
              </a:lnSpc>
              <a:defRPr/>
            </a:pPr>
            <a:endParaRPr lang="en-US" sz="1200" dirty="0">
              <a:solidFill>
                <a:prstClr val="white"/>
              </a:solidFill>
              <a:latin typeface="Calibri Light" panose="020F0302020204030204"/>
              <a:ea typeface="微软雅黑" panose="020B0503020204020204" pitchFamily="34" charset="-122"/>
            </a:endParaRPr>
          </a:p>
        </p:txBody>
      </p:sp>
      <p:sp>
        <p:nvSpPr>
          <p:cNvPr id="7" name="Freeform 36"/>
          <p:cNvSpPr>
            <a:spLocks noChangeArrowheads="1"/>
          </p:cNvSpPr>
          <p:nvPr/>
        </p:nvSpPr>
        <p:spPr bwMode="auto">
          <a:xfrm>
            <a:off x="2034914" y="2190162"/>
            <a:ext cx="272695" cy="354873"/>
          </a:xfrm>
          <a:custGeom>
            <a:avLst/>
            <a:gdLst>
              <a:gd name="T0" fmla="*/ 115 w 320"/>
              <a:gd name="T1" fmla="*/ 62 h 417"/>
              <a:gd name="T2" fmla="*/ 115 w 320"/>
              <a:gd name="T3" fmla="*/ 62 h 417"/>
              <a:gd name="T4" fmla="*/ 62 w 320"/>
              <a:gd name="T5" fmla="*/ 0 h 417"/>
              <a:gd name="T6" fmla="*/ 0 w 320"/>
              <a:gd name="T7" fmla="*/ 62 h 417"/>
              <a:gd name="T8" fmla="*/ 36 w 320"/>
              <a:gd name="T9" fmla="*/ 115 h 417"/>
              <a:gd name="T10" fmla="*/ 36 w 320"/>
              <a:gd name="T11" fmla="*/ 301 h 417"/>
              <a:gd name="T12" fmla="*/ 0 w 320"/>
              <a:gd name="T13" fmla="*/ 354 h 417"/>
              <a:gd name="T14" fmla="*/ 62 w 320"/>
              <a:gd name="T15" fmla="*/ 416 h 417"/>
              <a:gd name="T16" fmla="*/ 115 w 320"/>
              <a:gd name="T17" fmla="*/ 354 h 417"/>
              <a:gd name="T18" fmla="*/ 80 w 320"/>
              <a:gd name="T19" fmla="*/ 301 h 417"/>
              <a:gd name="T20" fmla="*/ 80 w 320"/>
              <a:gd name="T21" fmla="*/ 115 h 417"/>
              <a:gd name="T22" fmla="*/ 115 w 320"/>
              <a:gd name="T23" fmla="*/ 62 h 417"/>
              <a:gd name="T24" fmla="*/ 98 w 320"/>
              <a:gd name="T25" fmla="*/ 354 h 417"/>
              <a:gd name="T26" fmla="*/ 98 w 320"/>
              <a:gd name="T27" fmla="*/ 354 h 417"/>
              <a:gd name="T28" fmla="*/ 62 w 320"/>
              <a:gd name="T29" fmla="*/ 390 h 417"/>
              <a:gd name="T30" fmla="*/ 27 w 320"/>
              <a:gd name="T31" fmla="*/ 354 h 417"/>
              <a:gd name="T32" fmla="*/ 62 w 320"/>
              <a:gd name="T33" fmla="*/ 319 h 417"/>
              <a:gd name="T34" fmla="*/ 98 w 320"/>
              <a:gd name="T35" fmla="*/ 354 h 417"/>
              <a:gd name="T36" fmla="*/ 62 w 320"/>
              <a:gd name="T37" fmla="*/ 88 h 417"/>
              <a:gd name="T38" fmla="*/ 62 w 320"/>
              <a:gd name="T39" fmla="*/ 88 h 417"/>
              <a:gd name="T40" fmla="*/ 27 w 320"/>
              <a:gd name="T41" fmla="*/ 62 h 417"/>
              <a:gd name="T42" fmla="*/ 62 w 320"/>
              <a:gd name="T43" fmla="*/ 27 h 417"/>
              <a:gd name="T44" fmla="*/ 98 w 320"/>
              <a:gd name="T45" fmla="*/ 62 h 417"/>
              <a:gd name="T46" fmla="*/ 62 w 320"/>
              <a:gd name="T47" fmla="*/ 88 h 417"/>
              <a:gd name="T48" fmla="*/ 284 w 320"/>
              <a:gd name="T49" fmla="*/ 301 h 417"/>
              <a:gd name="T50" fmla="*/ 284 w 320"/>
              <a:gd name="T51" fmla="*/ 301 h 417"/>
              <a:gd name="T52" fmla="*/ 284 w 320"/>
              <a:gd name="T53" fmla="*/ 115 h 417"/>
              <a:gd name="T54" fmla="*/ 319 w 320"/>
              <a:gd name="T55" fmla="*/ 62 h 417"/>
              <a:gd name="T56" fmla="*/ 257 w 320"/>
              <a:gd name="T57" fmla="*/ 0 h 417"/>
              <a:gd name="T58" fmla="*/ 195 w 320"/>
              <a:gd name="T59" fmla="*/ 62 h 417"/>
              <a:gd name="T60" fmla="*/ 239 w 320"/>
              <a:gd name="T61" fmla="*/ 115 h 417"/>
              <a:gd name="T62" fmla="*/ 239 w 320"/>
              <a:gd name="T63" fmla="*/ 301 h 417"/>
              <a:gd name="T64" fmla="*/ 195 w 320"/>
              <a:gd name="T65" fmla="*/ 354 h 417"/>
              <a:gd name="T66" fmla="*/ 257 w 320"/>
              <a:gd name="T67" fmla="*/ 416 h 417"/>
              <a:gd name="T68" fmla="*/ 319 w 320"/>
              <a:gd name="T69" fmla="*/ 354 h 417"/>
              <a:gd name="T70" fmla="*/ 284 w 320"/>
              <a:gd name="T71" fmla="*/ 301 h 417"/>
              <a:gd name="T72" fmla="*/ 221 w 320"/>
              <a:gd name="T73" fmla="*/ 62 h 417"/>
              <a:gd name="T74" fmla="*/ 221 w 320"/>
              <a:gd name="T75" fmla="*/ 62 h 417"/>
              <a:gd name="T76" fmla="*/ 257 w 320"/>
              <a:gd name="T77" fmla="*/ 27 h 417"/>
              <a:gd name="T78" fmla="*/ 292 w 320"/>
              <a:gd name="T79" fmla="*/ 62 h 417"/>
              <a:gd name="T80" fmla="*/ 257 w 320"/>
              <a:gd name="T81" fmla="*/ 88 h 417"/>
              <a:gd name="T82" fmla="*/ 221 w 320"/>
              <a:gd name="T83" fmla="*/ 62 h 417"/>
              <a:gd name="T84" fmla="*/ 257 w 320"/>
              <a:gd name="T85" fmla="*/ 390 h 417"/>
              <a:gd name="T86" fmla="*/ 257 w 320"/>
              <a:gd name="T87" fmla="*/ 390 h 417"/>
              <a:gd name="T88" fmla="*/ 221 w 320"/>
              <a:gd name="T89" fmla="*/ 354 h 417"/>
              <a:gd name="T90" fmla="*/ 257 w 320"/>
              <a:gd name="T91" fmla="*/ 319 h 417"/>
              <a:gd name="T92" fmla="*/ 292 w 320"/>
              <a:gd name="T93" fmla="*/ 354 h 417"/>
              <a:gd name="T94" fmla="*/ 257 w 320"/>
              <a:gd name="T95" fmla="*/ 39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0" h="417">
                <a:moveTo>
                  <a:pt x="115" y="62"/>
                </a:moveTo>
                <a:lnTo>
                  <a:pt x="115" y="62"/>
                </a:lnTo>
                <a:cubicBezTo>
                  <a:pt x="115" y="27"/>
                  <a:pt x="89" y="0"/>
                  <a:pt x="62" y="0"/>
                </a:cubicBezTo>
                <a:cubicBezTo>
                  <a:pt x="27" y="0"/>
                  <a:pt x="0" y="27"/>
                  <a:pt x="0" y="62"/>
                </a:cubicBezTo>
                <a:cubicBezTo>
                  <a:pt x="0" y="80"/>
                  <a:pt x="18" y="106"/>
                  <a:pt x="36" y="115"/>
                </a:cubicBezTo>
                <a:cubicBezTo>
                  <a:pt x="36" y="301"/>
                  <a:pt x="36" y="301"/>
                  <a:pt x="36" y="301"/>
                </a:cubicBezTo>
                <a:cubicBezTo>
                  <a:pt x="18" y="310"/>
                  <a:pt x="0" y="328"/>
                  <a:pt x="0" y="354"/>
                </a:cubicBezTo>
                <a:cubicBezTo>
                  <a:pt x="0" y="390"/>
                  <a:pt x="27" y="416"/>
                  <a:pt x="62" y="416"/>
                </a:cubicBezTo>
                <a:cubicBezTo>
                  <a:pt x="89" y="416"/>
                  <a:pt x="115" y="390"/>
                  <a:pt x="115" y="354"/>
                </a:cubicBezTo>
                <a:cubicBezTo>
                  <a:pt x="115" y="328"/>
                  <a:pt x="106" y="310"/>
                  <a:pt x="80" y="301"/>
                </a:cubicBezTo>
                <a:cubicBezTo>
                  <a:pt x="80" y="115"/>
                  <a:pt x="80" y="115"/>
                  <a:pt x="80" y="115"/>
                </a:cubicBezTo>
                <a:cubicBezTo>
                  <a:pt x="106" y="106"/>
                  <a:pt x="115" y="80"/>
                  <a:pt x="115" y="62"/>
                </a:cubicBezTo>
                <a:close/>
                <a:moveTo>
                  <a:pt x="98" y="354"/>
                </a:moveTo>
                <a:lnTo>
                  <a:pt x="98" y="354"/>
                </a:lnTo>
                <a:cubicBezTo>
                  <a:pt x="98" y="372"/>
                  <a:pt x="80" y="390"/>
                  <a:pt x="62" y="390"/>
                </a:cubicBezTo>
                <a:cubicBezTo>
                  <a:pt x="44" y="390"/>
                  <a:pt x="27" y="372"/>
                  <a:pt x="27" y="354"/>
                </a:cubicBezTo>
                <a:cubicBezTo>
                  <a:pt x="27" y="337"/>
                  <a:pt x="44" y="319"/>
                  <a:pt x="62" y="319"/>
                </a:cubicBezTo>
                <a:cubicBezTo>
                  <a:pt x="80" y="319"/>
                  <a:pt x="98" y="337"/>
                  <a:pt x="98" y="354"/>
                </a:cubicBezTo>
                <a:close/>
                <a:moveTo>
                  <a:pt x="62" y="88"/>
                </a:moveTo>
                <a:lnTo>
                  <a:pt x="62" y="88"/>
                </a:lnTo>
                <a:cubicBezTo>
                  <a:pt x="44" y="88"/>
                  <a:pt x="27" y="80"/>
                  <a:pt x="27" y="62"/>
                </a:cubicBezTo>
                <a:cubicBezTo>
                  <a:pt x="27" y="35"/>
                  <a:pt x="44" y="27"/>
                  <a:pt x="62" y="27"/>
                </a:cubicBezTo>
                <a:cubicBezTo>
                  <a:pt x="80" y="27"/>
                  <a:pt x="98" y="35"/>
                  <a:pt x="98" y="62"/>
                </a:cubicBezTo>
                <a:cubicBezTo>
                  <a:pt x="98" y="80"/>
                  <a:pt x="80" y="88"/>
                  <a:pt x="62" y="88"/>
                </a:cubicBezTo>
                <a:close/>
                <a:moveTo>
                  <a:pt x="284" y="301"/>
                </a:moveTo>
                <a:lnTo>
                  <a:pt x="284" y="301"/>
                </a:lnTo>
                <a:cubicBezTo>
                  <a:pt x="284" y="115"/>
                  <a:pt x="284" y="115"/>
                  <a:pt x="284" y="115"/>
                </a:cubicBezTo>
                <a:cubicBezTo>
                  <a:pt x="302" y="106"/>
                  <a:pt x="319" y="80"/>
                  <a:pt x="319" y="62"/>
                </a:cubicBezTo>
                <a:cubicBezTo>
                  <a:pt x="319" y="27"/>
                  <a:pt x="292" y="0"/>
                  <a:pt x="257" y="0"/>
                </a:cubicBezTo>
                <a:cubicBezTo>
                  <a:pt x="221" y="0"/>
                  <a:pt x="195" y="27"/>
                  <a:pt x="195" y="62"/>
                </a:cubicBezTo>
                <a:cubicBezTo>
                  <a:pt x="195" y="80"/>
                  <a:pt x="212" y="106"/>
                  <a:pt x="239" y="115"/>
                </a:cubicBezTo>
                <a:cubicBezTo>
                  <a:pt x="239" y="301"/>
                  <a:pt x="239" y="301"/>
                  <a:pt x="239" y="301"/>
                </a:cubicBezTo>
                <a:cubicBezTo>
                  <a:pt x="212" y="310"/>
                  <a:pt x="195" y="328"/>
                  <a:pt x="195" y="354"/>
                </a:cubicBezTo>
                <a:cubicBezTo>
                  <a:pt x="195" y="390"/>
                  <a:pt x="221" y="416"/>
                  <a:pt x="257" y="416"/>
                </a:cubicBezTo>
                <a:cubicBezTo>
                  <a:pt x="292" y="416"/>
                  <a:pt x="319" y="390"/>
                  <a:pt x="319" y="354"/>
                </a:cubicBezTo>
                <a:cubicBezTo>
                  <a:pt x="319" y="328"/>
                  <a:pt x="302" y="310"/>
                  <a:pt x="284" y="301"/>
                </a:cubicBezTo>
                <a:close/>
                <a:moveTo>
                  <a:pt x="221" y="62"/>
                </a:moveTo>
                <a:lnTo>
                  <a:pt x="221" y="62"/>
                </a:lnTo>
                <a:cubicBezTo>
                  <a:pt x="221" y="35"/>
                  <a:pt x="239" y="27"/>
                  <a:pt x="257" y="27"/>
                </a:cubicBezTo>
                <a:cubicBezTo>
                  <a:pt x="275" y="27"/>
                  <a:pt x="292" y="35"/>
                  <a:pt x="292" y="62"/>
                </a:cubicBezTo>
                <a:cubicBezTo>
                  <a:pt x="292" y="80"/>
                  <a:pt x="275" y="88"/>
                  <a:pt x="257" y="88"/>
                </a:cubicBezTo>
                <a:cubicBezTo>
                  <a:pt x="239" y="88"/>
                  <a:pt x="221" y="80"/>
                  <a:pt x="221" y="62"/>
                </a:cubicBezTo>
                <a:close/>
                <a:moveTo>
                  <a:pt x="257" y="390"/>
                </a:moveTo>
                <a:lnTo>
                  <a:pt x="257" y="390"/>
                </a:lnTo>
                <a:cubicBezTo>
                  <a:pt x="239" y="390"/>
                  <a:pt x="221" y="372"/>
                  <a:pt x="221" y="354"/>
                </a:cubicBezTo>
                <a:cubicBezTo>
                  <a:pt x="221" y="337"/>
                  <a:pt x="239" y="319"/>
                  <a:pt x="257" y="319"/>
                </a:cubicBezTo>
                <a:cubicBezTo>
                  <a:pt x="275" y="319"/>
                  <a:pt x="292" y="337"/>
                  <a:pt x="292" y="354"/>
                </a:cubicBezTo>
                <a:cubicBezTo>
                  <a:pt x="292" y="372"/>
                  <a:pt x="275" y="390"/>
                  <a:pt x="257" y="390"/>
                </a:cubicBezTo>
                <a:close/>
              </a:path>
            </a:pathLst>
          </a:custGeom>
          <a:solidFill>
            <a:schemeClr val="bg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8" name="Freeform 39"/>
          <p:cNvSpPr>
            <a:spLocks noChangeArrowheads="1"/>
          </p:cNvSpPr>
          <p:nvPr/>
        </p:nvSpPr>
        <p:spPr bwMode="auto">
          <a:xfrm>
            <a:off x="1969821" y="3368623"/>
            <a:ext cx="316312" cy="316315"/>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9" name="Freeform 21"/>
          <p:cNvSpPr>
            <a:spLocks noChangeArrowheads="1"/>
          </p:cNvSpPr>
          <p:nvPr/>
        </p:nvSpPr>
        <p:spPr bwMode="auto">
          <a:xfrm>
            <a:off x="1890735" y="4641130"/>
            <a:ext cx="493793" cy="275303"/>
          </a:xfrm>
          <a:custGeom>
            <a:avLst/>
            <a:gdLst>
              <a:gd name="T0" fmla="*/ 249 w 497"/>
              <a:gd name="T1" fmla="*/ 0 h 276"/>
              <a:gd name="T2" fmla="*/ 249 w 497"/>
              <a:gd name="T3" fmla="*/ 0 h 276"/>
              <a:gd name="T4" fmla="*/ 0 w 497"/>
              <a:gd name="T5" fmla="*/ 133 h 276"/>
              <a:gd name="T6" fmla="*/ 249 w 497"/>
              <a:gd name="T7" fmla="*/ 275 h 276"/>
              <a:gd name="T8" fmla="*/ 496 w 497"/>
              <a:gd name="T9" fmla="*/ 133 h 276"/>
              <a:gd name="T10" fmla="*/ 249 w 497"/>
              <a:gd name="T11" fmla="*/ 0 h 276"/>
              <a:gd name="T12" fmla="*/ 249 w 497"/>
              <a:gd name="T13" fmla="*/ 239 h 276"/>
              <a:gd name="T14" fmla="*/ 249 w 497"/>
              <a:gd name="T15" fmla="*/ 239 h 276"/>
              <a:gd name="T16" fmla="*/ 142 w 497"/>
              <a:gd name="T17" fmla="*/ 133 h 276"/>
              <a:gd name="T18" fmla="*/ 249 w 497"/>
              <a:gd name="T19" fmla="*/ 26 h 276"/>
              <a:gd name="T20" fmla="*/ 355 w 497"/>
              <a:gd name="T21" fmla="*/ 133 h 276"/>
              <a:gd name="T22" fmla="*/ 249 w 497"/>
              <a:gd name="T23" fmla="*/ 239 h 276"/>
              <a:gd name="T24" fmla="*/ 249 w 497"/>
              <a:gd name="T25" fmla="*/ 133 h 276"/>
              <a:gd name="T26" fmla="*/ 249 w 497"/>
              <a:gd name="T27" fmla="*/ 133 h 276"/>
              <a:gd name="T28" fmla="*/ 249 w 497"/>
              <a:gd name="T29" fmla="*/ 79 h 276"/>
              <a:gd name="T30" fmla="*/ 195 w 497"/>
              <a:gd name="T31" fmla="*/ 133 h 276"/>
              <a:gd name="T32" fmla="*/ 249 w 497"/>
              <a:gd name="T33" fmla="*/ 186 h 276"/>
              <a:gd name="T34" fmla="*/ 302 w 497"/>
              <a:gd name="T35" fmla="*/ 133 h 276"/>
              <a:gd name="T36" fmla="*/ 249 w 497"/>
              <a:gd name="T37" fmla="*/ 13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7" h="276">
                <a:moveTo>
                  <a:pt x="249" y="0"/>
                </a:moveTo>
                <a:lnTo>
                  <a:pt x="249" y="0"/>
                </a:lnTo>
                <a:cubicBezTo>
                  <a:pt x="89" y="0"/>
                  <a:pt x="0" y="115"/>
                  <a:pt x="0" y="133"/>
                </a:cubicBezTo>
                <a:cubicBezTo>
                  <a:pt x="0" y="151"/>
                  <a:pt x="89" y="275"/>
                  <a:pt x="249" y="275"/>
                </a:cubicBezTo>
                <a:cubicBezTo>
                  <a:pt x="408" y="275"/>
                  <a:pt x="496" y="151"/>
                  <a:pt x="496" y="133"/>
                </a:cubicBezTo>
                <a:cubicBezTo>
                  <a:pt x="496" y="115"/>
                  <a:pt x="408" y="0"/>
                  <a:pt x="249" y="0"/>
                </a:cubicBezTo>
                <a:close/>
                <a:moveTo>
                  <a:pt x="249" y="239"/>
                </a:moveTo>
                <a:lnTo>
                  <a:pt x="249" y="239"/>
                </a:lnTo>
                <a:cubicBezTo>
                  <a:pt x="186" y="239"/>
                  <a:pt x="142" y="195"/>
                  <a:pt x="142" y="133"/>
                </a:cubicBezTo>
                <a:cubicBezTo>
                  <a:pt x="142" y="79"/>
                  <a:pt x="186" y="26"/>
                  <a:pt x="249" y="26"/>
                </a:cubicBezTo>
                <a:cubicBezTo>
                  <a:pt x="310" y="26"/>
                  <a:pt x="355" y="79"/>
                  <a:pt x="355" y="133"/>
                </a:cubicBezTo>
                <a:cubicBezTo>
                  <a:pt x="355" y="195"/>
                  <a:pt x="310" y="239"/>
                  <a:pt x="249" y="239"/>
                </a:cubicBezTo>
                <a:close/>
                <a:moveTo>
                  <a:pt x="249" y="133"/>
                </a:moveTo>
                <a:lnTo>
                  <a:pt x="249" y="133"/>
                </a:lnTo>
                <a:cubicBezTo>
                  <a:pt x="239" y="123"/>
                  <a:pt x="266" y="79"/>
                  <a:pt x="249" y="79"/>
                </a:cubicBezTo>
                <a:cubicBezTo>
                  <a:pt x="221" y="79"/>
                  <a:pt x="195" y="107"/>
                  <a:pt x="195" y="133"/>
                </a:cubicBezTo>
                <a:cubicBezTo>
                  <a:pt x="195" y="168"/>
                  <a:pt x="221" y="186"/>
                  <a:pt x="249" y="186"/>
                </a:cubicBezTo>
                <a:cubicBezTo>
                  <a:pt x="274" y="186"/>
                  <a:pt x="302" y="168"/>
                  <a:pt x="302" y="133"/>
                </a:cubicBezTo>
                <a:cubicBezTo>
                  <a:pt x="302" y="123"/>
                  <a:pt x="257" y="142"/>
                  <a:pt x="249" y="133"/>
                </a:cubicBezTo>
                <a:close/>
              </a:path>
            </a:pathLst>
          </a:custGeom>
          <a:solidFill>
            <a:schemeClr val="bg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10" name="Freeform 22"/>
          <p:cNvSpPr/>
          <p:nvPr/>
        </p:nvSpPr>
        <p:spPr bwMode="auto">
          <a:xfrm>
            <a:off x="8305237" y="1677340"/>
            <a:ext cx="925643" cy="724835"/>
          </a:xfrm>
          <a:custGeom>
            <a:avLst/>
            <a:gdLst>
              <a:gd name="T0" fmla="*/ 61 w 518"/>
              <a:gd name="T1" fmla="*/ 371 h 406"/>
              <a:gd name="T2" fmla="*/ 344 w 518"/>
              <a:gd name="T3" fmla="*/ 262 h 406"/>
              <a:gd name="T4" fmla="*/ 518 w 518"/>
              <a:gd name="T5" fmla="*/ 7 h 406"/>
              <a:gd name="T6" fmla="*/ 52 w 518"/>
              <a:gd name="T7" fmla="*/ 170 h 406"/>
              <a:gd name="T8" fmla="*/ 40 w 518"/>
              <a:gd name="T9" fmla="*/ 354 h 406"/>
              <a:gd name="T10" fmla="*/ 410 w 518"/>
              <a:gd name="T11" fmla="*/ 52 h 406"/>
              <a:gd name="T12" fmla="*/ 61 w 518"/>
              <a:gd name="T13" fmla="*/ 371 h 406"/>
            </a:gdLst>
            <a:ahLst/>
            <a:cxnLst>
              <a:cxn ang="0">
                <a:pos x="T0" y="T1"/>
              </a:cxn>
              <a:cxn ang="0">
                <a:pos x="T2" y="T3"/>
              </a:cxn>
              <a:cxn ang="0">
                <a:pos x="T4" y="T5"/>
              </a:cxn>
              <a:cxn ang="0">
                <a:pos x="T6" y="T7"/>
              </a:cxn>
              <a:cxn ang="0">
                <a:pos x="T8" y="T9"/>
              </a:cxn>
              <a:cxn ang="0">
                <a:pos x="T10" y="T11"/>
              </a:cxn>
              <a:cxn ang="0">
                <a:pos x="T12" y="T13"/>
              </a:cxn>
            </a:cxnLst>
            <a:rect l="0" t="0" r="r" b="b"/>
            <a:pathLst>
              <a:path w="518" h="406">
                <a:moveTo>
                  <a:pt x="61" y="371"/>
                </a:moveTo>
                <a:cubicBezTo>
                  <a:pt x="183" y="406"/>
                  <a:pt x="299" y="379"/>
                  <a:pt x="344" y="262"/>
                </a:cubicBezTo>
                <a:cubicBezTo>
                  <a:pt x="392" y="143"/>
                  <a:pt x="434" y="58"/>
                  <a:pt x="518" y="7"/>
                </a:cubicBezTo>
                <a:cubicBezTo>
                  <a:pt x="331" y="0"/>
                  <a:pt x="159" y="28"/>
                  <a:pt x="52" y="170"/>
                </a:cubicBezTo>
                <a:cubicBezTo>
                  <a:pt x="0" y="241"/>
                  <a:pt x="6" y="303"/>
                  <a:pt x="40" y="354"/>
                </a:cubicBezTo>
                <a:cubicBezTo>
                  <a:pt x="128" y="217"/>
                  <a:pt x="262" y="119"/>
                  <a:pt x="410" y="52"/>
                </a:cubicBezTo>
                <a:cubicBezTo>
                  <a:pt x="240" y="142"/>
                  <a:pt x="138" y="244"/>
                  <a:pt x="61" y="371"/>
                </a:cubicBezTo>
                <a:close/>
              </a:path>
            </a:pathLst>
          </a:custGeom>
          <a:solidFill>
            <a:schemeClr val="accent1"/>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1" name="Freeform 23"/>
          <p:cNvSpPr/>
          <p:nvPr/>
        </p:nvSpPr>
        <p:spPr bwMode="auto">
          <a:xfrm>
            <a:off x="7197996" y="1873099"/>
            <a:ext cx="786355" cy="580220"/>
          </a:xfrm>
          <a:custGeom>
            <a:avLst/>
            <a:gdLst>
              <a:gd name="T0" fmla="*/ 404 w 441"/>
              <a:gd name="T1" fmla="*/ 263 h 325"/>
              <a:gd name="T2" fmla="*/ 164 w 441"/>
              <a:gd name="T3" fmla="*/ 220 h 325"/>
              <a:gd name="T4" fmla="*/ 0 w 441"/>
              <a:gd name="T5" fmla="*/ 29 h 325"/>
              <a:gd name="T6" fmla="*/ 338 w 441"/>
              <a:gd name="T7" fmla="*/ 79 h 325"/>
              <a:gd name="T8" fmla="*/ 415 w 441"/>
              <a:gd name="T9" fmla="*/ 244 h 325"/>
              <a:gd name="T10" fmla="*/ 109 w 441"/>
              <a:gd name="T11" fmla="*/ 53 h 325"/>
              <a:gd name="T12" fmla="*/ 404 w 441"/>
              <a:gd name="T13" fmla="*/ 263 h 325"/>
            </a:gdLst>
            <a:ahLst/>
            <a:cxnLst>
              <a:cxn ang="0">
                <a:pos x="T0" y="T1"/>
              </a:cxn>
              <a:cxn ang="0">
                <a:pos x="T2" y="T3"/>
              </a:cxn>
              <a:cxn ang="0">
                <a:pos x="T4" y="T5"/>
              </a:cxn>
              <a:cxn ang="0">
                <a:pos x="T6" y="T7"/>
              </a:cxn>
              <a:cxn ang="0">
                <a:pos x="T8" y="T9"/>
              </a:cxn>
              <a:cxn ang="0">
                <a:pos x="T10" y="T11"/>
              </a:cxn>
              <a:cxn ang="0">
                <a:pos x="T12" y="T13"/>
              </a:cxn>
            </a:cxnLst>
            <a:rect l="0" t="0" r="r" b="b"/>
            <a:pathLst>
              <a:path w="441" h="325">
                <a:moveTo>
                  <a:pt x="404" y="263"/>
                </a:moveTo>
                <a:cubicBezTo>
                  <a:pt x="322" y="325"/>
                  <a:pt x="221" y="320"/>
                  <a:pt x="164" y="220"/>
                </a:cubicBezTo>
                <a:cubicBezTo>
                  <a:pt x="123" y="144"/>
                  <a:pt x="82" y="76"/>
                  <a:pt x="0" y="29"/>
                </a:cubicBezTo>
                <a:cubicBezTo>
                  <a:pt x="126" y="0"/>
                  <a:pt x="241" y="8"/>
                  <a:pt x="338" y="79"/>
                </a:cubicBezTo>
                <a:cubicBezTo>
                  <a:pt x="338" y="79"/>
                  <a:pt x="441" y="140"/>
                  <a:pt x="415" y="244"/>
                </a:cubicBezTo>
                <a:cubicBezTo>
                  <a:pt x="334" y="154"/>
                  <a:pt x="226" y="93"/>
                  <a:pt x="109" y="53"/>
                </a:cubicBezTo>
                <a:cubicBezTo>
                  <a:pt x="244" y="109"/>
                  <a:pt x="334" y="176"/>
                  <a:pt x="404" y="263"/>
                </a:cubicBezTo>
                <a:close/>
              </a:path>
            </a:pathLst>
          </a:custGeom>
          <a:solidFill>
            <a:schemeClr val="accent3"/>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2" name="Freeform 24"/>
          <p:cNvSpPr/>
          <p:nvPr/>
        </p:nvSpPr>
        <p:spPr bwMode="auto">
          <a:xfrm>
            <a:off x="6921186" y="2211707"/>
            <a:ext cx="2796319" cy="3775837"/>
          </a:xfrm>
          <a:custGeom>
            <a:avLst/>
            <a:gdLst>
              <a:gd name="T0" fmla="*/ 1317 w 1567"/>
              <a:gd name="T1" fmla="*/ 1087 h 2116"/>
              <a:gd name="T2" fmla="*/ 1512 w 1567"/>
              <a:gd name="T3" fmla="*/ 862 h 2116"/>
              <a:gd name="T4" fmla="*/ 1211 w 1567"/>
              <a:gd name="T5" fmla="*/ 1050 h 2116"/>
              <a:gd name="T6" fmla="*/ 1029 w 1567"/>
              <a:gd name="T7" fmla="*/ 1123 h 2116"/>
              <a:gd name="T8" fmla="*/ 1064 w 1567"/>
              <a:gd name="T9" fmla="*/ 1044 h 2116"/>
              <a:gd name="T10" fmla="*/ 1111 w 1567"/>
              <a:gd name="T11" fmla="*/ 909 h 2116"/>
              <a:gd name="T12" fmla="*/ 1567 w 1567"/>
              <a:gd name="T13" fmla="*/ 524 h 2116"/>
              <a:gd name="T14" fmla="*/ 1131 w 1567"/>
              <a:gd name="T15" fmla="*/ 761 h 2116"/>
              <a:gd name="T16" fmla="*/ 1114 w 1567"/>
              <a:gd name="T17" fmla="*/ 579 h 2116"/>
              <a:gd name="T18" fmla="*/ 1284 w 1567"/>
              <a:gd name="T19" fmla="*/ 266 h 2116"/>
              <a:gd name="T20" fmla="*/ 1087 w 1567"/>
              <a:gd name="T21" fmla="*/ 490 h 2116"/>
              <a:gd name="T22" fmla="*/ 987 w 1567"/>
              <a:gd name="T23" fmla="*/ 310 h 2116"/>
              <a:gd name="T24" fmla="*/ 1017 w 1567"/>
              <a:gd name="T25" fmla="*/ 937 h 2116"/>
              <a:gd name="T26" fmla="*/ 795 w 1567"/>
              <a:gd name="T27" fmla="*/ 509 h 2116"/>
              <a:gd name="T28" fmla="*/ 899 w 1567"/>
              <a:gd name="T29" fmla="*/ 1168 h 2116"/>
              <a:gd name="T30" fmla="*/ 820 w 1567"/>
              <a:gd name="T31" fmla="*/ 1358 h 2116"/>
              <a:gd name="T32" fmla="*/ 644 w 1567"/>
              <a:gd name="T33" fmla="*/ 942 h 2116"/>
              <a:gd name="T34" fmla="*/ 873 w 1567"/>
              <a:gd name="T35" fmla="*/ 0 h 2116"/>
              <a:gd name="T36" fmla="*/ 680 w 1567"/>
              <a:gd name="T37" fmla="*/ 282 h 2116"/>
              <a:gd name="T38" fmla="*/ 520 w 1567"/>
              <a:gd name="T39" fmla="*/ 22 h 2116"/>
              <a:gd name="T40" fmla="*/ 629 w 1567"/>
              <a:gd name="T41" fmla="*/ 396 h 2116"/>
              <a:gd name="T42" fmla="*/ 549 w 1567"/>
              <a:gd name="T43" fmla="*/ 886 h 2116"/>
              <a:gd name="T44" fmla="*/ 589 w 1567"/>
              <a:gd name="T45" fmla="*/ 1130 h 2116"/>
              <a:gd name="T46" fmla="*/ 407 w 1567"/>
              <a:gd name="T47" fmla="*/ 295 h 2116"/>
              <a:gd name="T48" fmla="*/ 382 w 1567"/>
              <a:gd name="T49" fmla="*/ 671 h 2116"/>
              <a:gd name="T50" fmla="*/ 0 w 1567"/>
              <a:gd name="T51" fmla="*/ 548 h 2116"/>
              <a:gd name="T52" fmla="*/ 389 w 1567"/>
              <a:gd name="T53" fmla="*/ 754 h 2116"/>
              <a:gd name="T54" fmla="*/ 479 w 1567"/>
              <a:gd name="T55" fmla="*/ 1122 h 2116"/>
              <a:gd name="T56" fmla="*/ 290 w 1567"/>
              <a:gd name="T57" fmla="*/ 1097 h 2116"/>
              <a:gd name="T58" fmla="*/ 72 w 1567"/>
              <a:gd name="T59" fmla="*/ 825 h 2116"/>
              <a:gd name="T60" fmla="*/ 226 w 1567"/>
              <a:gd name="T61" fmla="*/ 1109 h 2116"/>
              <a:gd name="T62" fmla="*/ 18 w 1567"/>
              <a:gd name="T63" fmla="*/ 1208 h 2116"/>
              <a:gd name="T64" fmla="*/ 538 w 1567"/>
              <a:gd name="T65" fmla="*/ 1241 h 2116"/>
              <a:gd name="T66" fmla="*/ 608 w 1567"/>
              <a:gd name="T67" fmla="*/ 1347 h 2116"/>
              <a:gd name="T68" fmla="*/ 890 w 1567"/>
              <a:gd name="T69" fmla="*/ 2115 h 2116"/>
              <a:gd name="T70" fmla="*/ 1166 w 1567"/>
              <a:gd name="T71" fmla="*/ 2116 h 2116"/>
              <a:gd name="T72" fmla="*/ 983 w 1567"/>
              <a:gd name="T73" fmla="*/ 1539 h 2116"/>
              <a:gd name="T74" fmla="*/ 961 w 1567"/>
              <a:gd name="T75" fmla="*/ 1354 h 2116"/>
              <a:gd name="T76" fmla="*/ 1231 w 1567"/>
              <a:gd name="T77" fmla="*/ 1112 h 2116"/>
              <a:gd name="T78" fmla="*/ 1233 w 1567"/>
              <a:gd name="T79" fmla="*/ 1112 h 2116"/>
              <a:gd name="T80" fmla="*/ 1534 w 1567"/>
              <a:gd name="T81" fmla="*/ 1290 h 2116"/>
              <a:gd name="T82" fmla="*/ 1317 w 1567"/>
              <a:gd name="T83" fmla="*/ 1087 h 2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67" h="2116">
                <a:moveTo>
                  <a:pt x="1317" y="1087"/>
                </a:moveTo>
                <a:cubicBezTo>
                  <a:pt x="1416" y="1050"/>
                  <a:pt x="1504" y="971"/>
                  <a:pt x="1512" y="862"/>
                </a:cubicBezTo>
                <a:cubicBezTo>
                  <a:pt x="1478" y="1038"/>
                  <a:pt x="1315" y="1034"/>
                  <a:pt x="1211" y="1050"/>
                </a:cubicBezTo>
                <a:cubicBezTo>
                  <a:pt x="1127" y="1062"/>
                  <a:pt x="1077" y="1082"/>
                  <a:pt x="1029" y="1123"/>
                </a:cubicBezTo>
                <a:cubicBezTo>
                  <a:pt x="1039" y="1099"/>
                  <a:pt x="1051" y="1072"/>
                  <a:pt x="1064" y="1044"/>
                </a:cubicBezTo>
                <a:cubicBezTo>
                  <a:pt x="1084" y="1001"/>
                  <a:pt x="1100" y="955"/>
                  <a:pt x="1111" y="909"/>
                </a:cubicBezTo>
                <a:cubicBezTo>
                  <a:pt x="1186" y="731"/>
                  <a:pt x="1324" y="527"/>
                  <a:pt x="1567" y="524"/>
                </a:cubicBezTo>
                <a:cubicBezTo>
                  <a:pt x="1423" y="513"/>
                  <a:pt x="1253" y="617"/>
                  <a:pt x="1131" y="761"/>
                </a:cubicBezTo>
                <a:cubicBezTo>
                  <a:pt x="1133" y="701"/>
                  <a:pt x="1128" y="640"/>
                  <a:pt x="1114" y="579"/>
                </a:cubicBezTo>
                <a:cubicBezTo>
                  <a:pt x="1110" y="465"/>
                  <a:pt x="1145" y="339"/>
                  <a:pt x="1284" y="266"/>
                </a:cubicBezTo>
                <a:cubicBezTo>
                  <a:pt x="1198" y="305"/>
                  <a:pt x="1120" y="381"/>
                  <a:pt x="1087" y="490"/>
                </a:cubicBezTo>
                <a:cubicBezTo>
                  <a:pt x="1063" y="428"/>
                  <a:pt x="1030" y="368"/>
                  <a:pt x="987" y="310"/>
                </a:cubicBezTo>
                <a:cubicBezTo>
                  <a:pt x="1142" y="559"/>
                  <a:pt x="1095" y="764"/>
                  <a:pt x="1017" y="937"/>
                </a:cubicBezTo>
                <a:cubicBezTo>
                  <a:pt x="1010" y="754"/>
                  <a:pt x="917" y="601"/>
                  <a:pt x="795" y="509"/>
                </a:cubicBezTo>
                <a:cubicBezTo>
                  <a:pt x="986" y="704"/>
                  <a:pt x="971" y="980"/>
                  <a:pt x="899" y="1168"/>
                </a:cubicBezTo>
                <a:cubicBezTo>
                  <a:pt x="858" y="1245"/>
                  <a:pt x="831" y="1297"/>
                  <a:pt x="820" y="1358"/>
                </a:cubicBezTo>
                <a:cubicBezTo>
                  <a:pt x="739" y="1210"/>
                  <a:pt x="668" y="1046"/>
                  <a:pt x="644" y="942"/>
                </a:cubicBezTo>
                <a:cubicBezTo>
                  <a:pt x="590" y="708"/>
                  <a:pt x="609" y="334"/>
                  <a:pt x="873" y="0"/>
                </a:cubicBezTo>
                <a:cubicBezTo>
                  <a:pt x="805" y="76"/>
                  <a:pt x="736" y="174"/>
                  <a:pt x="680" y="282"/>
                </a:cubicBezTo>
                <a:cubicBezTo>
                  <a:pt x="666" y="167"/>
                  <a:pt x="601" y="75"/>
                  <a:pt x="520" y="22"/>
                </a:cubicBezTo>
                <a:cubicBezTo>
                  <a:pt x="659" y="127"/>
                  <a:pt x="661" y="276"/>
                  <a:pt x="629" y="396"/>
                </a:cubicBezTo>
                <a:cubicBezTo>
                  <a:pt x="567" y="550"/>
                  <a:pt x="531" y="720"/>
                  <a:pt x="549" y="886"/>
                </a:cubicBezTo>
                <a:cubicBezTo>
                  <a:pt x="553" y="926"/>
                  <a:pt x="566" y="1049"/>
                  <a:pt x="589" y="1130"/>
                </a:cubicBezTo>
                <a:cubicBezTo>
                  <a:pt x="449" y="940"/>
                  <a:pt x="359" y="660"/>
                  <a:pt x="407" y="295"/>
                </a:cubicBezTo>
                <a:cubicBezTo>
                  <a:pt x="383" y="407"/>
                  <a:pt x="375" y="535"/>
                  <a:pt x="382" y="671"/>
                </a:cubicBezTo>
                <a:cubicBezTo>
                  <a:pt x="273" y="554"/>
                  <a:pt x="124" y="521"/>
                  <a:pt x="0" y="548"/>
                </a:cubicBezTo>
                <a:cubicBezTo>
                  <a:pt x="204" y="520"/>
                  <a:pt x="330" y="635"/>
                  <a:pt x="389" y="754"/>
                </a:cubicBezTo>
                <a:cubicBezTo>
                  <a:pt x="405" y="880"/>
                  <a:pt x="431" y="1004"/>
                  <a:pt x="479" y="1122"/>
                </a:cubicBezTo>
                <a:cubicBezTo>
                  <a:pt x="416" y="1100"/>
                  <a:pt x="352" y="1093"/>
                  <a:pt x="290" y="1097"/>
                </a:cubicBezTo>
                <a:cubicBezTo>
                  <a:pt x="187" y="1057"/>
                  <a:pt x="87" y="977"/>
                  <a:pt x="72" y="825"/>
                </a:cubicBezTo>
                <a:cubicBezTo>
                  <a:pt x="75" y="926"/>
                  <a:pt x="126" y="1037"/>
                  <a:pt x="226" y="1109"/>
                </a:cubicBezTo>
                <a:cubicBezTo>
                  <a:pt x="150" y="1126"/>
                  <a:pt x="78" y="1159"/>
                  <a:pt x="18" y="1208"/>
                </a:cubicBezTo>
                <a:cubicBezTo>
                  <a:pt x="255" y="1128"/>
                  <a:pt x="417" y="1158"/>
                  <a:pt x="538" y="1241"/>
                </a:cubicBezTo>
                <a:cubicBezTo>
                  <a:pt x="559" y="1276"/>
                  <a:pt x="582" y="1314"/>
                  <a:pt x="608" y="1347"/>
                </a:cubicBezTo>
                <a:cubicBezTo>
                  <a:pt x="818" y="1627"/>
                  <a:pt x="936" y="1846"/>
                  <a:pt x="890" y="2115"/>
                </a:cubicBezTo>
                <a:cubicBezTo>
                  <a:pt x="1166" y="2116"/>
                  <a:pt x="1166" y="2116"/>
                  <a:pt x="1166" y="2116"/>
                </a:cubicBezTo>
                <a:cubicBezTo>
                  <a:pt x="1176" y="1919"/>
                  <a:pt x="1116" y="1721"/>
                  <a:pt x="983" y="1539"/>
                </a:cubicBezTo>
                <a:cubicBezTo>
                  <a:pt x="963" y="1471"/>
                  <a:pt x="955" y="1413"/>
                  <a:pt x="961" y="1354"/>
                </a:cubicBezTo>
                <a:cubicBezTo>
                  <a:pt x="1010" y="1233"/>
                  <a:pt x="1076" y="1141"/>
                  <a:pt x="1231" y="1112"/>
                </a:cubicBezTo>
                <a:cubicBezTo>
                  <a:pt x="1233" y="1112"/>
                  <a:pt x="1233" y="1112"/>
                  <a:pt x="1233" y="1112"/>
                </a:cubicBezTo>
                <a:cubicBezTo>
                  <a:pt x="1343" y="1115"/>
                  <a:pt x="1465" y="1152"/>
                  <a:pt x="1534" y="1290"/>
                </a:cubicBezTo>
                <a:cubicBezTo>
                  <a:pt x="1499" y="1204"/>
                  <a:pt x="1423" y="1125"/>
                  <a:pt x="1317" y="1087"/>
                </a:cubicBezTo>
                <a:close/>
              </a:path>
            </a:pathLst>
          </a:custGeom>
          <a:solidFill>
            <a:schemeClr val="accent6"/>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3" name="Freeform 25"/>
          <p:cNvSpPr/>
          <p:nvPr/>
        </p:nvSpPr>
        <p:spPr bwMode="auto">
          <a:xfrm>
            <a:off x="7522411" y="2425101"/>
            <a:ext cx="252127" cy="414443"/>
          </a:xfrm>
          <a:custGeom>
            <a:avLst/>
            <a:gdLst>
              <a:gd name="T0" fmla="*/ 55 w 141"/>
              <a:gd name="T1" fmla="*/ 228 h 232"/>
              <a:gd name="T2" fmla="*/ 17 w 141"/>
              <a:gd name="T3" fmla="*/ 142 h 232"/>
              <a:gd name="T4" fmla="*/ 26 w 141"/>
              <a:gd name="T5" fmla="*/ 0 h 232"/>
              <a:gd name="T6" fmla="*/ 137 w 141"/>
              <a:gd name="T7" fmla="*/ 158 h 232"/>
              <a:gd name="T8" fmla="*/ 69 w 141"/>
              <a:gd name="T9" fmla="*/ 228 h 232"/>
              <a:gd name="T10" fmla="*/ 51 w 141"/>
              <a:gd name="T11" fmla="*/ 43 h 232"/>
              <a:gd name="T12" fmla="*/ 55 w 141"/>
              <a:gd name="T13" fmla="*/ 228 h 232"/>
            </a:gdLst>
            <a:ahLst/>
            <a:cxnLst>
              <a:cxn ang="0">
                <a:pos x="T0" y="T1"/>
              </a:cxn>
              <a:cxn ang="0">
                <a:pos x="T2" y="T3"/>
              </a:cxn>
              <a:cxn ang="0">
                <a:pos x="T4" y="T5"/>
              </a:cxn>
              <a:cxn ang="0">
                <a:pos x="T6" y="T7"/>
              </a:cxn>
              <a:cxn ang="0">
                <a:pos x="T8" y="T9"/>
              </a:cxn>
              <a:cxn ang="0">
                <a:pos x="T10" y="T11"/>
              </a:cxn>
              <a:cxn ang="0">
                <a:pos x="T12" y="T13"/>
              </a:cxn>
            </a:cxnLst>
            <a:rect l="0" t="0" r="r" b="b"/>
            <a:pathLst>
              <a:path w="141" h="232">
                <a:moveTo>
                  <a:pt x="55" y="228"/>
                </a:moveTo>
                <a:cubicBezTo>
                  <a:pt x="16" y="208"/>
                  <a:pt x="0" y="173"/>
                  <a:pt x="17" y="142"/>
                </a:cubicBezTo>
                <a:cubicBezTo>
                  <a:pt x="37" y="97"/>
                  <a:pt x="38" y="48"/>
                  <a:pt x="26" y="0"/>
                </a:cubicBezTo>
                <a:cubicBezTo>
                  <a:pt x="76" y="39"/>
                  <a:pt x="131" y="85"/>
                  <a:pt x="137" y="158"/>
                </a:cubicBezTo>
                <a:cubicBezTo>
                  <a:pt x="141" y="206"/>
                  <a:pt x="122" y="232"/>
                  <a:pt x="69" y="228"/>
                </a:cubicBezTo>
                <a:cubicBezTo>
                  <a:pt x="75" y="175"/>
                  <a:pt x="74" y="108"/>
                  <a:pt x="51" y="43"/>
                </a:cubicBezTo>
                <a:cubicBezTo>
                  <a:pt x="74" y="116"/>
                  <a:pt x="70" y="172"/>
                  <a:pt x="55" y="228"/>
                </a:cubicBezTo>
                <a:close/>
              </a:path>
            </a:pathLst>
          </a:custGeom>
          <a:solidFill>
            <a:schemeClr val="accent5"/>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4" name="Freeform 26"/>
          <p:cNvSpPr/>
          <p:nvPr/>
        </p:nvSpPr>
        <p:spPr bwMode="auto">
          <a:xfrm>
            <a:off x="6214171" y="2992975"/>
            <a:ext cx="846301" cy="537895"/>
          </a:xfrm>
          <a:custGeom>
            <a:avLst/>
            <a:gdLst>
              <a:gd name="T0" fmla="*/ 474 w 474"/>
              <a:gd name="T1" fmla="*/ 114 h 302"/>
              <a:gd name="T2" fmla="*/ 270 w 474"/>
              <a:gd name="T3" fmla="*/ 278 h 302"/>
              <a:gd name="T4" fmla="*/ 0 w 474"/>
              <a:gd name="T5" fmla="*/ 277 h 302"/>
              <a:gd name="T6" fmla="*/ 278 w 474"/>
              <a:gd name="T7" fmla="*/ 38 h 302"/>
              <a:gd name="T8" fmla="*/ 466 w 474"/>
              <a:gd name="T9" fmla="*/ 93 h 302"/>
              <a:gd name="T10" fmla="*/ 97 w 474"/>
              <a:gd name="T11" fmla="*/ 205 h 302"/>
              <a:gd name="T12" fmla="*/ 474 w 474"/>
              <a:gd name="T13" fmla="*/ 114 h 302"/>
            </a:gdLst>
            <a:ahLst/>
            <a:cxnLst>
              <a:cxn ang="0">
                <a:pos x="T0" y="T1"/>
              </a:cxn>
              <a:cxn ang="0">
                <a:pos x="T2" y="T3"/>
              </a:cxn>
              <a:cxn ang="0">
                <a:pos x="T4" y="T5"/>
              </a:cxn>
              <a:cxn ang="0">
                <a:pos x="T6" y="T7"/>
              </a:cxn>
              <a:cxn ang="0">
                <a:pos x="T8" y="T9"/>
              </a:cxn>
              <a:cxn ang="0">
                <a:pos x="T10" y="T11"/>
              </a:cxn>
              <a:cxn ang="0">
                <a:pos x="T12" y="T13"/>
              </a:cxn>
            </a:cxnLst>
            <a:rect l="0" t="0" r="r" b="b"/>
            <a:pathLst>
              <a:path w="474" h="302">
                <a:moveTo>
                  <a:pt x="474" y="114"/>
                </a:moveTo>
                <a:cubicBezTo>
                  <a:pt x="466" y="226"/>
                  <a:pt x="392" y="302"/>
                  <a:pt x="270" y="278"/>
                </a:cubicBezTo>
                <a:cubicBezTo>
                  <a:pt x="179" y="260"/>
                  <a:pt x="94" y="245"/>
                  <a:pt x="0" y="277"/>
                </a:cubicBezTo>
                <a:cubicBezTo>
                  <a:pt x="64" y="156"/>
                  <a:pt x="154" y="67"/>
                  <a:pt x="278" y="38"/>
                </a:cubicBezTo>
                <a:cubicBezTo>
                  <a:pt x="278" y="38"/>
                  <a:pt x="399" y="0"/>
                  <a:pt x="466" y="93"/>
                </a:cubicBezTo>
                <a:cubicBezTo>
                  <a:pt x="335" y="95"/>
                  <a:pt x="208" y="140"/>
                  <a:pt x="97" y="205"/>
                </a:cubicBezTo>
                <a:cubicBezTo>
                  <a:pt x="235" y="136"/>
                  <a:pt x="353" y="111"/>
                  <a:pt x="474" y="114"/>
                </a:cubicBezTo>
                <a:close/>
              </a:path>
            </a:pathLst>
          </a:custGeom>
          <a:solidFill>
            <a:schemeClr val="accent1"/>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5" name="Freeform 27"/>
          <p:cNvSpPr/>
          <p:nvPr/>
        </p:nvSpPr>
        <p:spPr bwMode="auto">
          <a:xfrm>
            <a:off x="6924711" y="3395071"/>
            <a:ext cx="238023" cy="373880"/>
          </a:xfrm>
          <a:custGeom>
            <a:avLst/>
            <a:gdLst>
              <a:gd name="T0" fmla="*/ 82 w 134"/>
              <a:gd name="T1" fmla="*/ 210 h 210"/>
              <a:gd name="T2" fmla="*/ 124 w 134"/>
              <a:gd name="T3" fmla="*/ 133 h 210"/>
              <a:gd name="T4" fmla="*/ 132 w 134"/>
              <a:gd name="T5" fmla="*/ 0 h 210"/>
              <a:gd name="T6" fmla="*/ 9 w 134"/>
              <a:gd name="T7" fmla="*/ 134 h 210"/>
              <a:gd name="T8" fmla="*/ 74 w 134"/>
              <a:gd name="T9" fmla="*/ 210 h 210"/>
              <a:gd name="T10" fmla="*/ 102 w 134"/>
              <a:gd name="T11" fmla="*/ 37 h 210"/>
              <a:gd name="T12" fmla="*/ 82 w 134"/>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134" h="210">
                <a:moveTo>
                  <a:pt x="82" y="210"/>
                </a:moveTo>
                <a:cubicBezTo>
                  <a:pt x="122" y="198"/>
                  <a:pt x="134" y="166"/>
                  <a:pt x="124" y="133"/>
                </a:cubicBezTo>
                <a:cubicBezTo>
                  <a:pt x="111" y="88"/>
                  <a:pt x="115" y="45"/>
                  <a:pt x="132" y="0"/>
                </a:cubicBezTo>
                <a:cubicBezTo>
                  <a:pt x="81" y="31"/>
                  <a:pt x="24" y="67"/>
                  <a:pt x="9" y="134"/>
                </a:cubicBezTo>
                <a:cubicBezTo>
                  <a:pt x="0" y="179"/>
                  <a:pt x="21" y="206"/>
                  <a:pt x="74" y="210"/>
                </a:cubicBezTo>
                <a:cubicBezTo>
                  <a:pt x="56" y="151"/>
                  <a:pt x="71" y="89"/>
                  <a:pt x="102" y="37"/>
                </a:cubicBezTo>
                <a:cubicBezTo>
                  <a:pt x="71" y="103"/>
                  <a:pt x="67" y="156"/>
                  <a:pt x="82" y="210"/>
                </a:cubicBezTo>
                <a:close/>
              </a:path>
            </a:pathLst>
          </a:custGeom>
          <a:solidFill>
            <a:schemeClr val="accent2"/>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6" name="Freeform 28"/>
          <p:cNvSpPr/>
          <p:nvPr/>
        </p:nvSpPr>
        <p:spPr bwMode="auto">
          <a:xfrm>
            <a:off x="6413405" y="4167521"/>
            <a:ext cx="673515" cy="901192"/>
          </a:xfrm>
          <a:custGeom>
            <a:avLst/>
            <a:gdLst>
              <a:gd name="T0" fmla="*/ 345 w 377"/>
              <a:gd name="T1" fmla="*/ 105 h 505"/>
              <a:gd name="T2" fmla="*/ 268 w 377"/>
              <a:gd name="T3" fmla="*/ 291 h 505"/>
              <a:gd name="T4" fmla="*/ 44 w 377"/>
              <a:gd name="T5" fmla="*/ 505 h 505"/>
              <a:gd name="T6" fmla="*/ 99 w 377"/>
              <a:gd name="T7" fmla="*/ 84 h 505"/>
              <a:gd name="T8" fmla="*/ 329 w 377"/>
              <a:gd name="T9" fmla="*/ 84 h 505"/>
              <a:gd name="T10" fmla="*/ 68 w 377"/>
              <a:gd name="T11" fmla="*/ 393 h 505"/>
              <a:gd name="T12" fmla="*/ 345 w 377"/>
              <a:gd name="T13" fmla="*/ 105 h 505"/>
            </a:gdLst>
            <a:ahLst/>
            <a:cxnLst>
              <a:cxn ang="0">
                <a:pos x="T0" y="T1"/>
              </a:cxn>
              <a:cxn ang="0">
                <a:pos x="T2" y="T3"/>
              </a:cxn>
              <a:cxn ang="0">
                <a:pos x="T4" y="T5"/>
              </a:cxn>
              <a:cxn ang="0">
                <a:pos x="T6" y="T7"/>
              </a:cxn>
              <a:cxn ang="0">
                <a:pos x="T8" y="T9"/>
              </a:cxn>
              <a:cxn ang="0">
                <a:pos x="T10" y="T11"/>
              </a:cxn>
              <a:cxn ang="0">
                <a:pos x="T12" y="T13"/>
              </a:cxn>
            </a:cxnLst>
            <a:rect l="0" t="0" r="r" b="b"/>
            <a:pathLst>
              <a:path w="377" h="505">
                <a:moveTo>
                  <a:pt x="345" y="105"/>
                </a:moveTo>
                <a:cubicBezTo>
                  <a:pt x="377" y="194"/>
                  <a:pt x="341" y="258"/>
                  <a:pt x="268" y="291"/>
                </a:cubicBezTo>
                <a:cubicBezTo>
                  <a:pt x="171" y="334"/>
                  <a:pt x="97" y="407"/>
                  <a:pt x="44" y="505"/>
                </a:cubicBezTo>
                <a:cubicBezTo>
                  <a:pt x="21" y="365"/>
                  <a:pt x="0" y="210"/>
                  <a:pt x="99" y="84"/>
                </a:cubicBezTo>
                <a:cubicBezTo>
                  <a:pt x="165" y="0"/>
                  <a:pt x="245" y="1"/>
                  <a:pt x="329" y="84"/>
                </a:cubicBezTo>
                <a:cubicBezTo>
                  <a:pt x="199" y="142"/>
                  <a:pt x="114" y="261"/>
                  <a:pt x="68" y="393"/>
                </a:cubicBezTo>
                <a:cubicBezTo>
                  <a:pt x="133" y="240"/>
                  <a:pt x="223" y="153"/>
                  <a:pt x="345" y="105"/>
                </a:cubicBezTo>
                <a:close/>
              </a:path>
            </a:pathLst>
          </a:custGeom>
          <a:solidFill>
            <a:schemeClr val="accent4"/>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7" name="Freeform 29"/>
          <p:cNvSpPr/>
          <p:nvPr/>
        </p:nvSpPr>
        <p:spPr bwMode="auto">
          <a:xfrm>
            <a:off x="8146556" y="3007084"/>
            <a:ext cx="264469" cy="202813"/>
          </a:xfrm>
          <a:custGeom>
            <a:avLst/>
            <a:gdLst>
              <a:gd name="T0" fmla="*/ 131 w 148"/>
              <a:gd name="T1" fmla="*/ 93 h 114"/>
              <a:gd name="T2" fmla="*/ 52 w 148"/>
              <a:gd name="T3" fmla="*/ 75 h 114"/>
              <a:gd name="T4" fmla="*/ 0 w 148"/>
              <a:gd name="T5" fmla="*/ 10 h 114"/>
              <a:gd name="T6" fmla="*/ 111 w 148"/>
              <a:gd name="T7" fmla="*/ 31 h 114"/>
              <a:gd name="T8" fmla="*/ 137 w 148"/>
              <a:gd name="T9" fmla="*/ 85 h 114"/>
              <a:gd name="T10" fmla="*/ 37 w 148"/>
              <a:gd name="T11" fmla="*/ 19 h 114"/>
              <a:gd name="T12" fmla="*/ 131 w 148"/>
              <a:gd name="T13" fmla="*/ 93 h 114"/>
            </a:gdLst>
            <a:ahLst/>
            <a:cxnLst>
              <a:cxn ang="0">
                <a:pos x="T0" y="T1"/>
              </a:cxn>
              <a:cxn ang="0">
                <a:pos x="T2" y="T3"/>
              </a:cxn>
              <a:cxn ang="0">
                <a:pos x="T4" y="T5"/>
              </a:cxn>
              <a:cxn ang="0">
                <a:pos x="T6" y="T7"/>
              </a:cxn>
              <a:cxn ang="0">
                <a:pos x="T8" y="T9"/>
              </a:cxn>
              <a:cxn ang="0">
                <a:pos x="T10" y="T11"/>
              </a:cxn>
              <a:cxn ang="0">
                <a:pos x="T12" y="T13"/>
              </a:cxn>
            </a:cxnLst>
            <a:rect l="0" t="0" r="r" b="b"/>
            <a:pathLst>
              <a:path w="148" h="114">
                <a:moveTo>
                  <a:pt x="131" y="93"/>
                </a:moveTo>
                <a:cubicBezTo>
                  <a:pt x="101" y="114"/>
                  <a:pt x="70" y="110"/>
                  <a:pt x="52" y="75"/>
                </a:cubicBezTo>
                <a:cubicBezTo>
                  <a:pt x="39" y="51"/>
                  <a:pt x="26" y="27"/>
                  <a:pt x="0" y="10"/>
                </a:cubicBezTo>
                <a:cubicBezTo>
                  <a:pt x="43" y="0"/>
                  <a:pt x="80" y="6"/>
                  <a:pt x="111" y="31"/>
                </a:cubicBezTo>
                <a:cubicBezTo>
                  <a:pt x="111" y="31"/>
                  <a:pt x="148" y="51"/>
                  <a:pt x="137" y="85"/>
                </a:cubicBezTo>
                <a:cubicBezTo>
                  <a:pt x="111" y="58"/>
                  <a:pt x="74" y="33"/>
                  <a:pt x="37" y="19"/>
                </a:cubicBezTo>
                <a:cubicBezTo>
                  <a:pt x="79" y="41"/>
                  <a:pt x="108" y="63"/>
                  <a:pt x="131" y="93"/>
                </a:cubicBezTo>
                <a:close/>
              </a:path>
            </a:pathLst>
          </a:custGeom>
          <a:solidFill>
            <a:schemeClr val="accent3"/>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8" name="Freeform 30"/>
          <p:cNvSpPr/>
          <p:nvPr/>
        </p:nvSpPr>
        <p:spPr bwMode="auto">
          <a:xfrm>
            <a:off x="8317581" y="2537970"/>
            <a:ext cx="479571" cy="335081"/>
          </a:xfrm>
          <a:custGeom>
            <a:avLst/>
            <a:gdLst>
              <a:gd name="T0" fmla="*/ 221 w 268"/>
              <a:gd name="T1" fmla="*/ 165 h 188"/>
              <a:gd name="T2" fmla="*/ 123 w 268"/>
              <a:gd name="T3" fmla="*/ 142 h 188"/>
              <a:gd name="T4" fmla="*/ 0 w 268"/>
              <a:gd name="T5" fmla="*/ 43 h 188"/>
              <a:gd name="T6" fmla="*/ 213 w 268"/>
              <a:gd name="T7" fmla="*/ 42 h 188"/>
              <a:gd name="T8" fmla="*/ 230 w 268"/>
              <a:gd name="T9" fmla="*/ 157 h 188"/>
              <a:gd name="T10" fmla="*/ 56 w 268"/>
              <a:gd name="T11" fmla="*/ 47 h 188"/>
              <a:gd name="T12" fmla="*/ 221 w 268"/>
              <a:gd name="T13" fmla="*/ 165 h 188"/>
            </a:gdLst>
            <a:ahLst/>
            <a:cxnLst>
              <a:cxn ang="0">
                <a:pos x="T0" y="T1"/>
              </a:cxn>
              <a:cxn ang="0">
                <a:pos x="T2" y="T3"/>
              </a:cxn>
              <a:cxn ang="0">
                <a:pos x="T4" y="T5"/>
              </a:cxn>
              <a:cxn ang="0">
                <a:pos x="T6" y="T7"/>
              </a:cxn>
              <a:cxn ang="0">
                <a:pos x="T8" y="T9"/>
              </a:cxn>
              <a:cxn ang="0">
                <a:pos x="T10" y="T11"/>
              </a:cxn>
              <a:cxn ang="0">
                <a:pos x="T12" y="T13"/>
              </a:cxn>
            </a:cxnLst>
            <a:rect l="0" t="0" r="r" b="b"/>
            <a:pathLst>
              <a:path w="268" h="188">
                <a:moveTo>
                  <a:pt x="221" y="165"/>
                </a:moveTo>
                <a:cubicBezTo>
                  <a:pt x="181" y="188"/>
                  <a:pt x="144" y="174"/>
                  <a:pt x="123" y="142"/>
                </a:cubicBezTo>
                <a:cubicBezTo>
                  <a:pt x="95" y="96"/>
                  <a:pt x="53" y="62"/>
                  <a:pt x="0" y="43"/>
                </a:cubicBezTo>
                <a:cubicBezTo>
                  <a:pt x="67" y="20"/>
                  <a:pt x="145" y="0"/>
                  <a:pt x="213" y="42"/>
                </a:cubicBezTo>
                <a:cubicBezTo>
                  <a:pt x="261" y="67"/>
                  <a:pt x="268" y="110"/>
                  <a:pt x="230" y="157"/>
                </a:cubicBezTo>
                <a:cubicBezTo>
                  <a:pt x="191" y="95"/>
                  <a:pt x="127" y="61"/>
                  <a:pt x="56" y="47"/>
                </a:cubicBezTo>
                <a:cubicBezTo>
                  <a:pt x="138" y="70"/>
                  <a:pt x="188" y="108"/>
                  <a:pt x="221" y="165"/>
                </a:cubicBezTo>
                <a:close/>
              </a:path>
            </a:pathLst>
          </a:custGeom>
          <a:solidFill>
            <a:schemeClr val="accent5"/>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9" name="Freeform 31"/>
          <p:cNvSpPr/>
          <p:nvPr/>
        </p:nvSpPr>
        <p:spPr bwMode="auto">
          <a:xfrm>
            <a:off x="9110987" y="2437446"/>
            <a:ext cx="666463" cy="456769"/>
          </a:xfrm>
          <a:custGeom>
            <a:avLst/>
            <a:gdLst>
              <a:gd name="T0" fmla="*/ 8 w 374"/>
              <a:gd name="T1" fmla="*/ 178 h 256"/>
              <a:gd name="T2" fmla="*/ 209 w 374"/>
              <a:gd name="T3" fmla="*/ 185 h 256"/>
              <a:gd name="T4" fmla="*/ 374 w 374"/>
              <a:gd name="T5" fmla="*/ 58 h 256"/>
              <a:gd name="T6" fmla="*/ 91 w 374"/>
              <a:gd name="T7" fmla="*/ 41 h 256"/>
              <a:gd name="T8" fmla="*/ 1 w 374"/>
              <a:gd name="T9" fmla="*/ 162 h 256"/>
              <a:gd name="T10" fmla="*/ 284 w 374"/>
              <a:gd name="T11" fmla="*/ 59 h 256"/>
              <a:gd name="T12" fmla="*/ 8 w 374"/>
              <a:gd name="T13" fmla="*/ 178 h 256"/>
            </a:gdLst>
            <a:ahLst/>
            <a:cxnLst>
              <a:cxn ang="0">
                <a:pos x="T0" y="T1"/>
              </a:cxn>
              <a:cxn ang="0">
                <a:pos x="T2" y="T3"/>
              </a:cxn>
              <a:cxn ang="0">
                <a:pos x="T4" y="T5"/>
              </a:cxn>
              <a:cxn ang="0">
                <a:pos x="T6" y="T7"/>
              </a:cxn>
              <a:cxn ang="0">
                <a:pos x="T8" y="T9"/>
              </a:cxn>
              <a:cxn ang="0">
                <a:pos x="T10" y="T11"/>
              </a:cxn>
              <a:cxn ang="0">
                <a:pos x="T12" y="T13"/>
              </a:cxn>
            </a:cxnLst>
            <a:rect l="0" t="0" r="r" b="b"/>
            <a:pathLst>
              <a:path w="374" h="256">
                <a:moveTo>
                  <a:pt x="8" y="178"/>
                </a:moveTo>
                <a:cubicBezTo>
                  <a:pt x="66" y="246"/>
                  <a:pt x="148" y="256"/>
                  <a:pt x="209" y="185"/>
                </a:cubicBezTo>
                <a:cubicBezTo>
                  <a:pt x="255" y="130"/>
                  <a:pt x="302" y="80"/>
                  <a:pt x="374" y="58"/>
                </a:cubicBezTo>
                <a:cubicBezTo>
                  <a:pt x="279" y="13"/>
                  <a:pt x="183" y="0"/>
                  <a:pt x="91" y="41"/>
                </a:cubicBezTo>
                <a:cubicBezTo>
                  <a:pt x="91" y="41"/>
                  <a:pt x="0" y="74"/>
                  <a:pt x="1" y="162"/>
                </a:cubicBezTo>
                <a:cubicBezTo>
                  <a:pt x="85" y="102"/>
                  <a:pt x="182" y="70"/>
                  <a:pt x="284" y="59"/>
                </a:cubicBezTo>
                <a:cubicBezTo>
                  <a:pt x="163" y="80"/>
                  <a:pt x="79" y="121"/>
                  <a:pt x="8" y="178"/>
                </a:cubicBezTo>
                <a:close/>
              </a:path>
            </a:pathLst>
          </a:custGeom>
          <a:solidFill>
            <a:schemeClr val="accent4"/>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20" name="Freeform 32"/>
          <p:cNvSpPr/>
          <p:nvPr/>
        </p:nvSpPr>
        <p:spPr bwMode="auto">
          <a:xfrm>
            <a:off x="9521797" y="2952412"/>
            <a:ext cx="930931" cy="555531"/>
          </a:xfrm>
          <a:custGeom>
            <a:avLst/>
            <a:gdLst>
              <a:gd name="T0" fmla="*/ 0 w 522"/>
              <a:gd name="T1" fmla="*/ 133 h 312"/>
              <a:gd name="T2" fmla="*/ 246 w 522"/>
              <a:gd name="T3" fmla="*/ 259 h 312"/>
              <a:gd name="T4" fmla="*/ 522 w 522"/>
              <a:gd name="T5" fmla="*/ 201 h 312"/>
              <a:gd name="T6" fmla="*/ 185 w 522"/>
              <a:gd name="T7" fmla="*/ 11 h 312"/>
              <a:gd name="T8" fmla="*/ 3 w 522"/>
              <a:gd name="T9" fmla="*/ 109 h 312"/>
              <a:gd name="T10" fmla="*/ 409 w 522"/>
              <a:gd name="T11" fmla="*/ 147 h 312"/>
              <a:gd name="T12" fmla="*/ 0 w 522"/>
              <a:gd name="T13" fmla="*/ 133 h 312"/>
            </a:gdLst>
            <a:ahLst/>
            <a:cxnLst>
              <a:cxn ang="0">
                <a:pos x="T0" y="T1"/>
              </a:cxn>
              <a:cxn ang="0">
                <a:pos x="T2" y="T3"/>
              </a:cxn>
              <a:cxn ang="0">
                <a:pos x="T4" y="T5"/>
              </a:cxn>
              <a:cxn ang="0">
                <a:pos x="T6" y="T7"/>
              </a:cxn>
              <a:cxn ang="0">
                <a:pos x="T8" y="T9"/>
              </a:cxn>
              <a:cxn ang="0">
                <a:pos x="T10" y="T11"/>
              </a:cxn>
              <a:cxn ang="0">
                <a:pos x="T12" y="T13"/>
              </a:cxn>
            </a:cxnLst>
            <a:rect l="0" t="0" r="r" b="b"/>
            <a:pathLst>
              <a:path w="522" h="312">
                <a:moveTo>
                  <a:pt x="0" y="133"/>
                </a:moveTo>
                <a:cubicBezTo>
                  <a:pt x="30" y="249"/>
                  <a:pt x="124" y="312"/>
                  <a:pt x="246" y="259"/>
                </a:cubicBezTo>
                <a:cubicBezTo>
                  <a:pt x="332" y="221"/>
                  <a:pt x="419" y="188"/>
                  <a:pt x="522" y="201"/>
                </a:cubicBezTo>
                <a:cubicBezTo>
                  <a:pt x="431" y="89"/>
                  <a:pt x="321" y="17"/>
                  <a:pt x="185" y="11"/>
                </a:cubicBezTo>
                <a:cubicBezTo>
                  <a:pt x="185" y="11"/>
                  <a:pt x="51" y="0"/>
                  <a:pt x="3" y="109"/>
                </a:cubicBezTo>
                <a:cubicBezTo>
                  <a:pt x="137" y="85"/>
                  <a:pt x="279" y="104"/>
                  <a:pt x="409" y="147"/>
                </a:cubicBezTo>
                <a:cubicBezTo>
                  <a:pt x="249" y="106"/>
                  <a:pt x="124" y="106"/>
                  <a:pt x="0" y="133"/>
                </a:cubicBezTo>
                <a:close/>
              </a:path>
            </a:pathLst>
          </a:custGeom>
          <a:solidFill>
            <a:schemeClr val="accent2"/>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21" name="Freeform 33"/>
          <p:cNvSpPr/>
          <p:nvPr/>
        </p:nvSpPr>
        <p:spPr bwMode="auto">
          <a:xfrm>
            <a:off x="9537663" y="3532631"/>
            <a:ext cx="162208" cy="239848"/>
          </a:xfrm>
          <a:custGeom>
            <a:avLst/>
            <a:gdLst>
              <a:gd name="T0" fmla="*/ 40 w 91"/>
              <a:gd name="T1" fmla="*/ 134 h 134"/>
              <a:gd name="T2" fmla="*/ 9 w 91"/>
              <a:gd name="T3" fmla="*/ 85 h 134"/>
              <a:gd name="T4" fmla="*/ 0 w 91"/>
              <a:gd name="T5" fmla="*/ 0 h 134"/>
              <a:gd name="T6" fmla="*/ 84 w 91"/>
              <a:gd name="T7" fmla="*/ 82 h 134"/>
              <a:gd name="T8" fmla="*/ 45 w 91"/>
              <a:gd name="T9" fmla="*/ 132 h 134"/>
              <a:gd name="T10" fmla="*/ 21 w 91"/>
              <a:gd name="T11" fmla="*/ 24 h 134"/>
              <a:gd name="T12" fmla="*/ 40 w 91"/>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91" h="134">
                <a:moveTo>
                  <a:pt x="40" y="134"/>
                </a:moveTo>
                <a:cubicBezTo>
                  <a:pt x="16" y="126"/>
                  <a:pt x="6" y="107"/>
                  <a:pt x="9" y="85"/>
                </a:cubicBezTo>
                <a:cubicBezTo>
                  <a:pt x="18" y="56"/>
                  <a:pt x="13" y="27"/>
                  <a:pt x="0" y="0"/>
                </a:cubicBezTo>
                <a:cubicBezTo>
                  <a:pt x="34" y="16"/>
                  <a:pt x="71" y="39"/>
                  <a:pt x="84" y="82"/>
                </a:cubicBezTo>
                <a:cubicBezTo>
                  <a:pt x="91" y="109"/>
                  <a:pt x="80" y="127"/>
                  <a:pt x="45" y="132"/>
                </a:cubicBezTo>
                <a:cubicBezTo>
                  <a:pt x="54" y="94"/>
                  <a:pt x="42" y="57"/>
                  <a:pt x="21" y="24"/>
                </a:cubicBezTo>
                <a:cubicBezTo>
                  <a:pt x="44" y="65"/>
                  <a:pt x="49" y="97"/>
                  <a:pt x="40" y="134"/>
                </a:cubicBezTo>
                <a:close/>
              </a:path>
            </a:pathLst>
          </a:custGeom>
          <a:solidFill>
            <a:schemeClr val="accent5"/>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22" name="Freeform 34"/>
          <p:cNvSpPr/>
          <p:nvPr/>
        </p:nvSpPr>
        <p:spPr bwMode="auto">
          <a:xfrm>
            <a:off x="9424823" y="4361516"/>
            <a:ext cx="573016" cy="885320"/>
          </a:xfrm>
          <a:custGeom>
            <a:avLst/>
            <a:gdLst>
              <a:gd name="T0" fmla="*/ 79 w 321"/>
              <a:gd name="T1" fmla="*/ 23 h 496"/>
              <a:gd name="T2" fmla="*/ 81 w 321"/>
              <a:gd name="T3" fmla="*/ 282 h 496"/>
              <a:gd name="T4" fmla="*/ 232 w 321"/>
              <a:gd name="T5" fmla="*/ 496 h 496"/>
              <a:gd name="T6" fmla="*/ 241 w 321"/>
              <a:gd name="T7" fmla="*/ 77 h 496"/>
              <a:gd name="T8" fmla="*/ 98 w 321"/>
              <a:gd name="T9" fmla="*/ 12 h 496"/>
              <a:gd name="T10" fmla="*/ 226 w 321"/>
              <a:gd name="T11" fmla="*/ 397 h 496"/>
              <a:gd name="T12" fmla="*/ 79 w 321"/>
              <a:gd name="T13" fmla="*/ 23 h 496"/>
            </a:gdLst>
            <a:ahLst/>
            <a:cxnLst>
              <a:cxn ang="0">
                <a:pos x="T0" y="T1"/>
              </a:cxn>
              <a:cxn ang="0">
                <a:pos x="T2" y="T3"/>
              </a:cxn>
              <a:cxn ang="0">
                <a:pos x="T4" y="T5"/>
              </a:cxn>
              <a:cxn ang="0">
                <a:pos x="T6" y="T7"/>
              </a:cxn>
              <a:cxn ang="0">
                <a:pos x="T8" y="T9"/>
              </a:cxn>
              <a:cxn ang="0">
                <a:pos x="T10" y="T11"/>
              </a:cxn>
              <a:cxn ang="0">
                <a:pos x="T12" y="T13"/>
              </a:cxn>
            </a:cxnLst>
            <a:rect l="0" t="0" r="r" b="b"/>
            <a:pathLst>
              <a:path w="321" h="496">
                <a:moveTo>
                  <a:pt x="79" y="23"/>
                </a:moveTo>
                <a:cubicBezTo>
                  <a:pt x="16" y="109"/>
                  <a:pt x="0" y="208"/>
                  <a:pt x="81" y="282"/>
                </a:cubicBezTo>
                <a:cubicBezTo>
                  <a:pt x="160" y="356"/>
                  <a:pt x="215" y="413"/>
                  <a:pt x="232" y="496"/>
                </a:cubicBezTo>
                <a:cubicBezTo>
                  <a:pt x="294" y="351"/>
                  <a:pt x="321" y="204"/>
                  <a:pt x="241" y="77"/>
                </a:cubicBezTo>
                <a:cubicBezTo>
                  <a:pt x="200" y="12"/>
                  <a:pt x="149" y="0"/>
                  <a:pt x="98" y="12"/>
                </a:cubicBezTo>
                <a:cubicBezTo>
                  <a:pt x="181" y="124"/>
                  <a:pt x="221" y="261"/>
                  <a:pt x="226" y="397"/>
                </a:cubicBezTo>
                <a:cubicBezTo>
                  <a:pt x="208" y="234"/>
                  <a:pt x="157" y="123"/>
                  <a:pt x="79" y="23"/>
                </a:cubicBezTo>
                <a:close/>
              </a:path>
            </a:pathLst>
          </a:custGeom>
          <a:solidFill>
            <a:schemeClr val="accent1"/>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25" name="矩形 24"/>
          <p:cNvSpPr/>
          <p:nvPr/>
        </p:nvSpPr>
        <p:spPr>
          <a:xfrm>
            <a:off x="2732927" y="2193904"/>
            <a:ext cx="2994620" cy="284693"/>
          </a:xfrm>
          <a:prstGeom prst="rect">
            <a:avLst/>
          </a:prstGeom>
        </p:spPr>
        <p:txBody>
          <a:bodyPr wrap="square">
            <a:spAutoFit/>
          </a:bodyPr>
          <a:lstStyle/>
          <a:p>
            <a:pPr fontAlgn="base">
              <a:lnSpc>
                <a:spcPts val="1500"/>
              </a:lnSpc>
              <a:spcBef>
                <a:spcPct val="0"/>
              </a:spcBef>
              <a:spcAft>
                <a:spcPct val="0"/>
              </a:spcAft>
            </a:pPr>
            <a:r>
              <a:rPr lang="zh-CN" altLang="en-US" sz="1200" dirty="0">
                <a:latin typeface="微软雅黑" panose="020B0503020204020204" pitchFamily="34" charset="-122"/>
                <a:ea typeface="微软雅黑" panose="020B0503020204020204" pitchFamily="34" charset="-122"/>
                <a:sym typeface="方正姚体" panose="02010601030101010101" pitchFamily="2" charset="-122"/>
              </a:rPr>
              <a:t>必须掌握</a:t>
            </a: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：for的使用</a:t>
            </a:r>
            <a:endParaRPr lang="zh-CN" altLang="en-US" sz="1200"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26" name="矩形 25"/>
          <p:cNvSpPr/>
          <p:nvPr/>
        </p:nvSpPr>
        <p:spPr>
          <a:xfrm>
            <a:off x="2675131" y="3371335"/>
            <a:ext cx="2994620" cy="284693"/>
          </a:xfrm>
          <a:prstGeom prst="rect">
            <a:avLst/>
          </a:prstGeom>
        </p:spPr>
        <p:txBody>
          <a:bodyPr wrap="square">
            <a:spAutoFit/>
          </a:bodyPr>
          <a:lstStyle/>
          <a:p>
            <a:pPr fontAlgn="base">
              <a:lnSpc>
                <a:spcPts val="1500"/>
              </a:lnSpc>
              <a:spcBef>
                <a:spcPct val="0"/>
              </a:spcBef>
              <a:spcAft>
                <a:spcPct val="0"/>
              </a:spcAft>
            </a:pP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必须掌握：continue的作用</a:t>
            </a:r>
            <a:endParaRPr lang="zh-CN" altLang="en-US" sz="1200"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27" name="矩形 26"/>
          <p:cNvSpPr/>
          <p:nvPr/>
        </p:nvSpPr>
        <p:spPr>
          <a:xfrm>
            <a:off x="2692786" y="4618117"/>
            <a:ext cx="2994620" cy="273216"/>
          </a:xfrm>
          <a:prstGeom prst="rect">
            <a:avLst/>
          </a:prstGeom>
        </p:spPr>
        <p:txBody>
          <a:bodyPr wrap="square">
            <a:spAutoFit/>
          </a:bodyPr>
          <a:lstStyle/>
          <a:p>
            <a:pPr fontAlgn="base">
              <a:lnSpc>
                <a:spcPts val="1500"/>
              </a:lnSpc>
              <a:spcBef>
                <a:spcPct val="0"/>
              </a:spcBef>
              <a:spcAft>
                <a:spcPct val="0"/>
              </a:spcAft>
            </a:pP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了解：else的用法</a:t>
            </a:r>
            <a:endParaRPr lang="zh-CN" altLang="en-US" sz="1200" dirty="0">
              <a:latin typeface="微软雅黑" panose="020B0503020204020204" pitchFamily="34" charset="-122"/>
              <a:ea typeface="微软雅黑" panose="020B0503020204020204" pitchFamily="34" charset="-122"/>
              <a:sym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Effect transition="in" filter="fade">
                                      <p:cBhvr>
                                        <p:cTn id="25" dur="500"/>
                                        <p:tgtEl>
                                          <p:spTgt spid="8"/>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fltVal val="0"/>
                                          </p:val>
                                        </p:tav>
                                        <p:tav tm="100000">
                                          <p:val>
                                            <p:strVal val="#ppt_w"/>
                                          </p:val>
                                        </p:tav>
                                      </p:tavLst>
                                    </p:anim>
                                    <p:anim calcmode="lin" valueType="num">
                                      <p:cBhvr>
                                        <p:cTn id="30" dur="500" fill="hold"/>
                                        <p:tgtEl>
                                          <p:spTgt spid="6"/>
                                        </p:tgtEl>
                                        <p:attrNameLst>
                                          <p:attrName>ppt_h</p:attrName>
                                        </p:attrNameLst>
                                      </p:cBhvr>
                                      <p:tavLst>
                                        <p:tav tm="0">
                                          <p:val>
                                            <p:fltVal val="0"/>
                                          </p:val>
                                        </p:tav>
                                        <p:tav tm="100000">
                                          <p:val>
                                            <p:strVal val="#ppt_h"/>
                                          </p:val>
                                        </p:tav>
                                      </p:tavLst>
                                    </p:anim>
                                    <p:animEffect transition="in" filter="fade">
                                      <p:cBhvr>
                                        <p:cTn id="31" dur="500"/>
                                        <p:tgtEl>
                                          <p:spTgt spid="6"/>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
                                          </p:val>
                                        </p:tav>
                                        <p:tav tm="100000">
                                          <p:val>
                                            <p:strVal val="#ppt_w"/>
                                          </p:val>
                                        </p:tav>
                                      </p:tavLst>
                                    </p:anim>
                                    <p:anim calcmode="lin" valueType="num">
                                      <p:cBhvr>
                                        <p:cTn id="35" dur="500" fill="hold"/>
                                        <p:tgtEl>
                                          <p:spTgt spid="9"/>
                                        </p:tgtEl>
                                        <p:attrNameLst>
                                          <p:attrName>ppt_h</p:attrName>
                                        </p:attrNameLst>
                                      </p:cBhvr>
                                      <p:tavLst>
                                        <p:tav tm="0">
                                          <p:val>
                                            <p:fltVal val="0"/>
                                          </p:val>
                                        </p:tav>
                                        <p:tav tm="100000">
                                          <p:val>
                                            <p:strVal val="#ppt_h"/>
                                          </p:val>
                                        </p:tav>
                                      </p:tavLst>
                                    </p:anim>
                                    <p:animEffect transition="in" filter="fade">
                                      <p:cBhvr>
                                        <p:cTn id="36" dur="500"/>
                                        <p:tgtEl>
                                          <p:spTgt spid="9"/>
                                        </p:tgtEl>
                                      </p:cBhvr>
                                    </p:animEffect>
                                  </p:childTnLst>
                                </p:cTn>
                              </p:par>
                            </p:childTnLst>
                          </p:cTn>
                        </p:par>
                        <p:par>
                          <p:cTn id="37" fill="hold">
                            <p:stCondLst>
                              <p:cond delay="1500"/>
                            </p:stCondLst>
                            <p:childTnLst>
                              <p:par>
                                <p:cTn id="38" presetID="22" presetClass="entr" presetSubtype="4"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down)">
                                      <p:cBhvr>
                                        <p:cTn id="40" dur="500"/>
                                        <p:tgtEl>
                                          <p:spTgt spid="12"/>
                                        </p:tgtEl>
                                      </p:cBhvr>
                                    </p:animEffect>
                                  </p:childTnLst>
                                </p:cTn>
                              </p:par>
                            </p:childTnLst>
                          </p:cTn>
                        </p:par>
                        <p:par>
                          <p:cTn id="41" fill="hold">
                            <p:stCondLst>
                              <p:cond delay="2000"/>
                            </p:stCondLst>
                            <p:childTnLst>
                              <p:par>
                                <p:cTn id="42" presetID="42" presetClass="entr" presetSubtype="0"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1000"/>
                                        <p:tgtEl>
                                          <p:spTgt spid="16"/>
                                        </p:tgtEl>
                                      </p:cBhvr>
                                    </p:animEffect>
                                    <p:anim calcmode="lin" valueType="num">
                                      <p:cBhvr>
                                        <p:cTn id="45" dur="1000" fill="hold"/>
                                        <p:tgtEl>
                                          <p:spTgt spid="16"/>
                                        </p:tgtEl>
                                        <p:attrNameLst>
                                          <p:attrName>ppt_x</p:attrName>
                                        </p:attrNameLst>
                                      </p:cBhvr>
                                      <p:tavLst>
                                        <p:tav tm="0">
                                          <p:val>
                                            <p:strVal val="#ppt_x"/>
                                          </p:val>
                                        </p:tav>
                                        <p:tav tm="100000">
                                          <p:val>
                                            <p:strVal val="#ppt_x"/>
                                          </p:val>
                                        </p:tav>
                                      </p:tavLst>
                                    </p:anim>
                                    <p:anim calcmode="lin" valueType="num">
                                      <p:cBhvr>
                                        <p:cTn id="46" dur="1000" fill="hold"/>
                                        <p:tgtEl>
                                          <p:spTgt spid="16"/>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anim calcmode="lin" valueType="num">
                                      <p:cBhvr>
                                        <p:cTn id="50" dur="1000" fill="hold"/>
                                        <p:tgtEl>
                                          <p:spTgt spid="17"/>
                                        </p:tgtEl>
                                        <p:attrNameLst>
                                          <p:attrName>ppt_x</p:attrName>
                                        </p:attrNameLst>
                                      </p:cBhvr>
                                      <p:tavLst>
                                        <p:tav tm="0">
                                          <p:val>
                                            <p:strVal val="#ppt_x"/>
                                          </p:val>
                                        </p:tav>
                                        <p:tav tm="100000">
                                          <p:val>
                                            <p:strVal val="#ppt_x"/>
                                          </p:val>
                                        </p:tav>
                                      </p:tavLst>
                                    </p:anim>
                                    <p:anim calcmode="lin" valueType="num">
                                      <p:cBhvr>
                                        <p:cTn id="51" dur="1000" fill="hold"/>
                                        <p:tgtEl>
                                          <p:spTgt spid="17"/>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1000"/>
                                        <p:tgtEl>
                                          <p:spTgt spid="10"/>
                                        </p:tgtEl>
                                      </p:cBhvr>
                                    </p:animEffect>
                                    <p:anim calcmode="lin" valueType="num">
                                      <p:cBhvr>
                                        <p:cTn id="60" dur="1000" fill="hold"/>
                                        <p:tgtEl>
                                          <p:spTgt spid="10"/>
                                        </p:tgtEl>
                                        <p:attrNameLst>
                                          <p:attrName>ppt_x</p:attrName>
                                        </p:attrNameLst>
                                      </p:cBhvr>
                                      <p:tavLst>
                                        <p:tav tm="0">
                                          <p:val>
                                            <p:strVal val="#ppt_x"/>
                                          </p:val>
                                        </p:tav>
                                        <p:tav tm="100000">
                                          <p:val>
                                            <p:strVal val="#ppt_x"/>
                                          </p:val>
                                        </p:tav>
                                      </p:tavLst>
                                    </p:anim>
                                    <p:anim calcmode="lin" valueType="num">
                                      <p:cBhvr>
                                        <p:cTn id="61" dur="1000" fill="hold"/>
                                        <p:tgtEl>
                                          <p:spTgt spid="1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1000"/>
                                        <p:tgtEl>
                                          <p:spTgt spid="22"/>
                                        </p:tgtEl>
                                      </p:cBhvr>
                                    </p:animEffect>
                                    <p:anim calcmode="lin" valueType="num">
                                      <p:cBhvr>
                                        <p:cTn id="65" dur="1000" fill="hold"/>
                                        <p:tgtEl>
                                          <p:spTgt spid="22"/>
                                        </p:tgtEl>
                                        <p:attrNameLst>
                                          <p:attrName>ppt_x</p:attrName>
                                        </p:attrNameLst>
                                      </p:cBhvr>
                                      <p:tavLst>
                                        <p:tav tm="0">
                                          <p:val>
                                            <p:strVal val="#ppt_x"/>
                                          </p:val>
                                        </p:tav>
                                        <p:tav tm="100000">
                                          <p:val>
                                            <p:strVal val="#ppt_x"/>
                                          </p:val>
                                        </p:tav>
                                      </p:tavLst>
                                    </p:anim>
                                    <p:anim calcmode="lin" valueType="num">
                                      <p:cBhvr>
                                        <p:cTn id="66" dur="1000" fill="hold"/>
                                        <p:tgtEl>
                                          <p:spTgt spid="22"/>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fade">
                                      <p:cBhvr>
                                        <p:cTn id="69" dur="1000"/>
                                        <p:tgtEl>
                                          <p:spTgt spid="13"/>
                                        </p:tgtEl>
                                      </p:cBhvr>
                                    </p:animEffect>
                                    <p:anim calcmode="lin" valueType="num">
                                      <p:cBhvr>
                                        <p:cTn id="70" dur="1000" fill="hold"/>
                                        <p:tgtEl>
                                          <p:spTgt spid="13"/>
                                        </p:tgtEl>
                                        <p:attrNameLst>
                                          <p:attrName>ppt_x</p:attrName>
                                        </p:attrNameLst>
                                      </p:cBhvr>
                                      <p:tavLst>
                                        <p:tav tm="0">
                                          <p:val>
                                            <p:strVal val="#ppt_x"/>
                                          </p:val>
                                        </p:tav>
                                        <p:tav tm="100000">
                                          <p:val>
                                            <p:strVal val="#ppt_x"/>
                                          </p:val>
                                        </p:tav>
                                      </p:tavLst>
                                    </p:anim>
                                    <p:anim calcmode="lin" valueType="num">
                                      <p:cBhvr>
                                        <p:cTn id="71" dur="1000" fill="hold"/>
                                        <p:tgtEl>
                                          <p:spTgt spid="13"/>
                                        </p:tgtEl>
                                        <p:attrNameLst>
                                          <p:attrName>ppt_y</p:attrName>
                                        </p:attrNameLst>
                                      </p:cBhvr>
                                      <p:tavLst>
                                        <p:tav tm="0">
                                          <p:val>
                                            <p:strVal val="#ppt_y+.1"/>
                                          </p:val>
                                        </p:tav>
                                        <p:tav tm="100000">
                                          <p:val>
                                            <p:strVal val="#ppt_y"/>
                                          </p:val>
                                        </p:tav>
                                      </p:tavLst>
                                    </p:anim>
                                  </p:childTnLst>
                                </p:cTn>
                              </p:par>
                            </p:childTnLst>
                          </p:cTn>
                        </p:par>
                        <p:par>
                          <p:cTn id="72" fill="hold">
                            <p:stCondLst>
                              <p:cond delay="3000"/>
                            </p:stCondLst>
                            <p:childTnLst>
                              <p:par>
                                <p:cTn id="73" presetID="42" presetClass="entr" presetSubtype="0" fill="hold" grpId="0" nodeType="after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fade">
                                      <p:cBhvr>
                                        <p:cTn id="75" dur="500"/>
                                        <p:tgtEl>
                                          <p:spTgt spid="15"/>
                                        </p:tgtEl>
                                      </p:cBhvr>
                                    </p:animEffect>
                                    <p:anim calcmode="lin" valueType="num">
                                      <p:cBhvr>
                                        <p:cTn id="76" dur="500" fill="hold"/>
                                        <p:tgtEl>
                                          <p:spTgt spid="15"/>
                                        </p:tgtEl>
                                        <p:attrNameLst>
                                          <p:attrName>ppt_x</p:attrName>
                                        </p:attrNameLst>
                                      </p:cBhvr>
                                      <p:tavLst>
                                        <p:tav tm="0">
                                          <p:val>
                                            <p:strVal val="#ppt_x"/>
                                          </p:val>
                                        </p:tav>
                                        <p:tav tm="100000">
                                          <p:val>
                                            <p:strVal val="#ppt_x"/>
                                          </p:val>
                                        </p:tav>
                                      </p:tavLst>
                                    </p:anim>
                                    <p:anim calcmode="lin" valueType="num">
                                      <p:cBhvr>
                                        <p:cTn id="77" dur="500" fill="hold"/>
                                        <p:tgtEl>
                                          <p:spTgt spid="15"/>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fade">
                                      <p:cBhvr>
                                        <p:cTn id="80" dur="1000"/>
                                        <p:tgtEl>
                                          <p:spTgt spid="18"/>
                                        </p:tgtEl>
                                      </p:cBhvr>
                                    </p:animEffect>
                                    <p:anim calcmode="lin" valueType="num">
                                      <p:cBhvr>
                                        <p:cTn id="81" dur="1000" fill="hold"/>
                                        <p:tgtEl>
                                          <p:spTgt spid="18"/>
                                        </p:tgtEl>
                                        <p:attrNameLst>
                                          <p:attrName>ppt_x</p:attrName>
                                        </p:attrNameLst>
                                      </p:cBhvr>
                                      <p:tavLst>
                                        <p:tav tm="0">
                                          <p:val>
                                            <p:strVal val="#ppt_x"/>
                                          </p:val>
                                        </p:tav>
                                        <p:tav tm="100000">
                                          <p:val>
                                            <p:strVal val="#ppt_x"/>
                                          </p:val>
                                        </p:tav>
                                      </p:tavLst>
                                    </p:anim>
                                    <p:anim calcmode="lin" valueType="num">
                                      <p:cBhvr>
                                        <p:cTn id="82" dur="1000" fill="hold"/>
                                        <p:tgtEl>
                                          <p:spTgt spid="18"/>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19"/>
                                        </p:tgtEl>
                                        <p:attrNameLst>
                                          <p:attrName>style.visibility</p:attrName>
                                        </p:attrNameLst>
                                      </p:cBhvr>
                                      <p:to>
                                        <p:strVal val="visible"/>
                                      </p:to>
                                    </p:set>
                                    <p:animEffect transition="in" filter="fade">
                                      <p:cBhvr>
                                        <p:cTn id="85" dur="1000"/>
                                        <p:tgtEl>
                                          <p:spTgt spid="19"/>
                                        </p:tgtEl>
                                      </p:cBhvr>
                                    </p:animEffect>
                                    <p:anim calcmode="lin" valueType="num">
                                      <p:cBhvr>
                                        <p:cTn id="86" dur="1000" fill="hold"/>
                                        <p:tgtEl>
                                          <p:spTgt spid="19"/>
                                        </p:tgtEl>
                                        <p:attrNameLst>
                                          <p:attrName>ppt_x</p:attrName>
                                        </p:attrNameLst>
                                      </p:cBhvr>
                                      <p:tavLst>
                                        <p:tav tm="0">
                                          <p:val>
                                            <p:strVal val="#ppt_x"/>
                                          </p:val>
                                        </p:tav>
                                        <p:tav tm="100000">
                                          <p:val>
                                            <p:strVal val="#ppt_x"/>
                                          </p:val>
                                        </p:tav>
                                      </p:tavLst>
                                    </p:anim>
                                    <p:anim calcmode="lin" valueType="num">
                                      <p:cBhvr>
                                        <p:cTn id="87" dur="1000" fill="hold"/>
                                        <p:tgtEl>
                                          <p:spTgt spid="19"/>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20"/>
                                        </p:tgtEl>
                                        <p:attrNameLst>
                                          <p:attrName>style.visibility</p:attrName>
                                        </p:attrNameLst>
                                      </p:cBhvr>
                                      <p:to>
                                        <p:strVal val="visible"/>
                                      </p:to>
                                    </p:set>
                                    <p:animEffect transition="in" filter="fade">
                                      <p:cBhvr>
                                        <p:cTn id="90" dur="1000"/>
                                        <p:tgtEl>
                                          <p:spTgt spid="20"/>
                                        </p:tgtEl>
                                      </p:cBhvr>
                                    </p:animEffect>
                                    <p:anim calcmode="lin" valueType="num">
                                      <p:cBhvr>
                                        <p:cTn id="91" dur="1000" fill="hold"/>
                                        <p:tgtEl>
                                          <p:spTgt spid="20"/>
                                        </p:tgtEl>
                                        <p:attrNameLst>
                                          <p:attrName>ppt_x</p:attrName>
                                        </p:attrNameLst>
                                      </p:cBhvr>
                                      <p:tavLst>
                                        <p:tav tm="0">
                                          <p:val>
                                            <p:strVal val="#ppt_x"/>
                                          </p:val>
                                        </p:tav>
                                        <p:tav tm="100000">
                                          <p:val>
                                            <p:strVal val="#ppt_x"/>
                                          </p:val>
                                        </p:tav>
                                      </p:tavLst>
                                    </p:anim>
                                    <p:anim calcmode="lin" valueType="num">
                                      <p:cBhvr>
                                        <p:cTn id="92" dur="1000" fill="hold"/>
                                        <p:tgtEl>
                                          <p:spTgt spid="20"/>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1000"/>
                                        <p:tgtEl>
                                          <p:spTgt spid="21"/>
                                        </p:tgtEl>
                                      </p:cBhvr>
                                    </p:animEffect>
                                    <p:anim calcmode="lin" valueType="num">
                                      <p:cBhvr>
                                        <p:cTn id="96" dur="1000" fill="hold"/>
                                        <p:tgtEl>
                                          <p:spTgt spid="21"/>
                                        </p:tgtEl>
                                        <p:attrNameLst>
                                          <p:attrName>ppt_x</p:attrName>
                                        </p:attrNameLst>
                                      </p:cBhvr>
                                      <p:tavLst>
                                        <p:tav tm="0">
                                          <p:val>
                                            <p:strVal val="#ppt_x"/>
                                          </p:val>
                                        </p:tav>
                                        <p:tav tm="100000">
                                          <p:val>
                                            <p:strVal val="#ppt_x"/>
                                          </p:val>
                                        </p:tav>
                                      </p:tavLst>
                                    </p:anim>
                                    <p:anim calcmode="lin" valueType="num">
                                      <p:cBhvr>
                                        <p:cTn id="97" dur="1000" fill="hold"/>
                                        <p:tgtEl>
                                          <p:spTgt spid="21"/>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11"/>
                                        </p:tgtEl>
                                        <p:attrNameLst>
                                          <p:attrName>style.visibility</p:attrName>
                                        </p:attrNameLst>
                                      </p:cBhvr>
                                      <p:to>
                                        <p:strVal val="visible"/>
                                      </p:to>
                                    </p:set>
                                    <p:animEffect transition="in" filter="fade">
                                      <p:cBhvr>
                                        <p:cTn id="100" dur="1000"/>
                                        <p:tgtEl>
                                          <p:spTgt spid="11"/>
                                        </p:tgtEl>
                                      </p:cBhvr>
                                    </p:animEffect>
                                    <p:anim calcmode="lin" valueType="num">
                                      <p:cBhvr>
                                        <p:cTn id="101" dur="1000" fill="hold"/>
                                        <p:tgtEl>
                                          <p:spTgt spid="11"/>
                                        </p:tgtEl>
                                        <p:attrNameLst>
                                          <p:attrName>ppt_x</p:attrName>
                                        </p:attrNameLst>
                                      </p:cBhvr>
                                      <p:tavLst>
                                        <p:tav tm="0">
                                          <p:val>
                                            <p:strVal val="#ppt_x"/>
                                          </p:val>
                                        </p:tav>
                                        <p:tav tm="100000">
                                          <p:val>
                                            <p:strVal val="#ppt_x"/>
                                          </p:val>
                                        </p:tav>
                                      </p:tavLst>
                                    </p:anim>
                                    <p:anim calcmode="lin" valueType="num">
                                      <p:cBhvr>
                                        <p:cTn id="102" dur="1000" fill="hold"/>
                                        <p:tgtEl>
                                          <p:spTgt spid="11"/>
                                        </p:tgtEl>
                                        <p:attrNameLst>
                                          <p:attrName>ppt_y</p:attrName>
                                        </p:attrNameLst>
                                      </p:cBhvr>
                                      <p:tavLst>
                                        <p:tav tm="0">
                                          <p:val>
                                            <p:strVal val="#ppt_y+.1"/>
                                          </p:val>
                                        </p:tav>
                                        <p:tav tm="100000">
                                          <p:val>
                                            <p:strVal val="#ppt_y"/>
                                          </p:val>
                                        </p:tav>
                                      </p:tavLst>
                                    </p:anim>
                                  </p:childTnLst>
                                </p:cTn>
                              </p:par>
                            </p:childTnLst>
                          </p:cTn>
                        </p:par>
                        <p:par>
                          <p:cTn id="103" fill="hold">
                            <p:stCondLst>
                              <p:cond delay="3500"/>
                            </p:stCondLst>
                            <p:childTnLst>
                              <p:par>
                                <p:cTn id="104" presetID="10" presetClass="entr" presetSubtype="0" fill="hold" grpId="0" nodeType="afterEffect">
                                  <p:stCondLst>
                                    <p:cond delay="0"/>
                                  </p:stCondLst>
                                  <p:childTnLst>
                                    <p:set>
                                      <p:cBhvr>
                                        <p:cTn id="105" dur="1" fill="hold">
                                          <p:stCondLst>
                                            <p:cond delay="0"/>
                                          </p:stCondLst>
                                        </p:cTn>
                                        <p:tgtEl>
                                          <p:spTgt spid="25"/>
                                        </p:tgtEl>
                                        <p:attrNameLst>
                                          <p:attrName>style.visibility</p:attrName>
                                        </p:attrNameLst>
                                      </p:cBhvr>
                                      <p:to>
                                        <p:strVal val="visible"/>
                                      </p:to>
                                    </p:set>
                                    <p:animEffect transition="in" filter="fade">
                                      <p:cBhvr>
                                        <p:cTn id="106" dur="500"/>
                                        <p:tgtEl>
                                          <p:spTgt spid="25"/>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26"/>
                                        </p:tgtEl>
                                        <p:attrNameLst>
                                          <p:attrName>style.visibility</p:attrName>
                                        </p:attrNameLst>
                                      </p:cBhvr>
                                      <p:to>
                                        <p:strVal val="visible"/>
                                      </p:to>
                                    </p:set>
                                    <p:animEffect transition="in" filter="fade">
                                      <p:cBhvr>
                                        <p:cTn id="109" dur="500"/>
                                        <p:tgtEl>
                                          <p:spTgt spid="2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27"/>
                                        </p:tgtEl>
                                        <p:attrNameLst>
                                          <p:attrName>style.visibility</p:attrName>
                                        </p:attrNameLst>
                                      </p:cBhvr>
                                      <p:to>
                                        <p:strVal val="visible"/>
                                      </p:to>
                                    </p:set>
                                    <p:animEffect transition="in" filter="fade">
                                      <p:cBhvr>
                                        <p:cTn id="1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5" grpId="0"/>
      <p:bldP spid="26"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F7F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t="63636"/>
          <a:stretch>
            <a:fillRect/>
          </a:stretch>
        </p:blipFill>
        <p:spPr>
          <a:xfrm flipV="1">
            <a:off x="0" y="-62347"/>
            <a:ext cx="12192000" cy="2078182"/>
          </a:xfrm>
          <a:prstGeom prst="rect">
            <a:avLst/>
          </a:prstGeom>
        </p:spPr>
      </p:pic>
      <p:pic>
        <p:nvPicPr>
          <p:cNvPr id="9" name="图片 8"/>
          <p:cNvPicPr>
            <a:picLocks noChangeAspect="1"/>
          </p:cNvPicPr>
          <p:nvPr/>
        </p:nvPicPr>
        <p:blipFill rotWithShape="1">
          <a:blip r:embed="rId1">
            <a:extLst>
              <a:ext uri="{28A0092B-C50C-407E-A947-70E740481C1C}">
                <a14:useLocalDpi xmlns:a14="http://schemas.microsoft.com/office/drawing/2010/main" val="0"/>
              </a:ext>
            </a:extLst>
          </a:blip>
          <a:srcRect t="59636"/>
          <a:stretch>
            <a:fillRect/>
          </a:stretch>
        </p:blipFill>
        <p:spPr>
          <a:xfrm>
            <a:off x="0" y="5195456"/>
            <a:ext cx="12192000" cy="2306782"/>
          </a:xfrm>
          <a:prstGeom prst="rect">
            <a:avLst/>
          </a:prstGeom>
        </p:spPr>
      </p:pic>
      <p:sp>
        <p:nvSpPr>
          <p:cNvPr id="5" name="文本框 4"/>
          <p:cNvSpPr txBox="1"/>
          <p:nvPr/>
        </p:nvSpPr>
        <p:spPr>
          <a:xfrm>
            <a:off x="4178812" y="1620982"/>
            <a:ext cx="4026569" cy="923330"/>
          </a:xfrm>
          <a:prstGeom prst="rect">
            <a:avLst/>
          </a:prstGeom>
          <a:noFill/>
        </p:spPr>
        <p:txBody>
          <a:bodyPr wrap="square" rtlCol="0">
            <a:spAutoFit/>
          </a:bodyPr>
          <a:lstStyle/>
          <a:p>
            <a:pPr algn="ctr"/>
            <a:r>
              <a:rPr lang="zh-CN" altLang="en-US" sz="5400" b="1" dirty="0">
                <a:solidFill>
                  <a:srgbClr val="784B23"/>
                </a:solidFill>
                <a:latin typeface="微软雅黑" panose="020B0503020204020204" pitchFamily="34" charset="-122"/>
                <a:ea typeface="微软雅黑" panose="020B0503020204020204" pitchFamily="34" charset="-122"/>
              </a:rPr>
              <a:t>本节知识点</a:t>
            </a:r>
            <a:endParaRPr lang="zh-CN" altLang="en-US" sz="5400" b="1" dirty="0">
              <a:solidFill>
                <a:srgbClr val="784B2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986211" y="2866375"/>
            <a:ext cx="4026569" cy="707886"/>
          </a:xfrm>
          <a:prstGeom prst="rect">
            <a:avLst/>
          </a:prstGeom>
          <a:noFill/>
        </p:spPr>
        <p:txBody>
          <a:bodyPr wrap="square" rtlCol="0">
            <a:spAutoFit/>
          </a:bodyPr>
          <a:lstStyle/>
          <a:p>
            <a:pPr algn="ctr"/>
            <a:r>
              <a:rPr lang="en-US" altLang="zh-CN" sz="4000" dirty="0">
                <a:solidFill>
                  <a:srgbClr val="784B23"/>
                </a:solidFill>
                <a:latin typeface="微软雅黑" panose="020B0503020204020204" pitchFamily="34" charset="-122"/>
                <a:ea typeface="微软雅黑" panose="020B0503020204020204" pitchFamily="34" charset="-122"/>
              </a:rPr>
              <a:t>01. </a:t>
            </a:r>
            <a:r>
              <a:rPr lang="en-US" altLang="en-US" sz="4000" dirty="0">
                <a:solidFill>
                  <a:srgbClr val="784B23"/>
                </a:solidFill>
                <a:latin typeface="微软雅黑" panose="020B0503020204020204" pitchFamily="34" charset="-122"/>
                <a:ea typeface="微软雅黑" panose="020B0503020204020204" pitchFamily="34" charset="-122"/>
              </a:rPr>
              <a:t>条件判断</a:t>
            </a:r>
            <a:endParaRPr lang="zh-CN" altLang="en-US" sz="4000" dirty="0">
              <a:solidFill>
                <a:srgbClr val="784B23"/>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986211" y="3961603"/>
            <a:ext cx="4026569" cy="707886"/>
          </a:xfrm>
          <a:prstGeom prst="rect">
            <a:avLst/>
          </a:prstGeom>
          <a:noFill/>
        </p:spPr>
        <p:txBody>
          <a:bodyPr wrap="square" rtlCol="0">
            <a:spAutoFit/>
          </a:bodyPr>
          <a:lstStyle/>
          <a:p>
            <a:pPr algn="ctr"/>
            <a:r>
              <a:rPr lang="en-US" altLang="zh-CN" sz="4000" dirty="0">
                <a:solidFill>
                  <a:srgbClr val="784B23"/>
                </a:solidFill>
                <a:latin typeface="微软雅黑" panose="020B0503020204020204" pitchFamily="34" charset="-122"/>
                <a:ea typeface="微软雅黑" panose="020B0503020204020204" pitchFamily="34" charset="-122"/>
              </a:rPr>
              <a:t>02. </a:t>
            </a:r>
            <a:r>
              <a:rPr lang="en-US" altLang="en-US" sz="4000" dirty="0">
                <a:solidFill>
                  <a:srgbClr val="784B23"/>
                </a:solidFill>
                <a:latin typeface="微软雅黑" panose="020B0503020204020204" pitchFamily="34" charset="-122"/>
                <a:ea typeface="微软雅黑" panose="020B0503020204020204" pitchFamily="34" charset="-122"/>
              </a:rPr>
              <a:t>三目运算</a:t>
            </a:r>
            <a:endParaRPr lang="zh-CN" altLang="en-US" sz="4000" dirty="0">
              <a:solidFill>
                <a:srgbClr val="784B23"/>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6465218" y="2866375"/>
            <a:ext cx="4026569" cy="707886"/>
          </a:xfrm>
          <a:prstGeom prst="rect">
            <a:avLst/>
          </a:prstGeom>
          <a:noFill/>
        </p:spPr>
        <p:txBody>
          <a:bodyPr wrap="square" rtlCol="0">
            <a:spAutoFit/>
          </a:bodyPr>
          <a:lstStyle/>
          <a:p>
            <a:pPr algn="ctr"/>
            <a:r>
              <a:rPr lang="en-US" altLang="zh-CN" sz="4000" dirty="0">
                <a:solidFill>
                  <a:srgbClr val="784B23"/>
                </a:solidFill>
                <a:latin typeface="微软雅黑" panose="020B0503020204020204" pitchFamily="34" charset="-122"/>
                <a:ea typeface="微软雅黑" panose="020B0503020204020204" pitchFamily="34" charset="-122"/>
              </a:rPr>
              <a:t>03.</a:t>
            </a:r>
            <a:r>
              <a:rPr lang="en-US" altLang="en-US" sz="4000" dirty="0">
                <a:solidFill>
                  <a:srgbClr val="784B23"/>
                </a:solidFill>
                <a:latin typeface="微软雅黑" panose="020B0503020204020204" pitchFamily="34" charset="-122"/>
                <a:ea typeface="微软雅黑" panose="020B0503020204020204" pitchFamily="34" charset="-122"/>
              </a:rPr>
              <a:t> 条件循环</a:t>
            </a:r>
            <a:endParaRPr lang="zh-CN" altLang="en-US" sz="4000" dirty="0">
              <a:solidFill>
                <a:srgbClr val="784B23"/>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465218" y="3961603"/>
            <a:ext cx="4026569" cy="707886"/>
          </a:xfrm>
          <a:prstGeom prst="rect">
            <a:avLst/>
          </a:prstGeom>
          <a:noFill/>
        </p:spPr>
        <p:txBody>
          <a:bodyPr wrap="square" rtlCol="0">
            <a:spAutoFit/>
          </a:bodyPr>
          <a:lstStyle/>
          <a:p>
            <a:pPr algn="ctr"/>
            <a:r>
              <a:rPr lang="en-US" altLang="zh-CN" sz="4000" dirty="0">
                <a:solidFill>
                  <a:srgbClr val="784B23"/>
                </a:solidFill>
                <a:latin typeface="微软雅黑" panose="020B0503020204020204" pitchFamily="34" charset="-122"/>
                <a:ea typeface="微软雅黑" panose="020B0503020204020204" pitchFamily="34" charset="-122"/>
              </a:rPr>
              <a:t>04. </a:t>
            </a:r>
            <a:r>
              <a:rPr lang="en-US" altLang="en-US" sz="4000" dirty="0">
                <a:solidFill>
                  <a:srgbClr val="784B23"/>
                </a:solidFill>
                <a:latin typeface="微软雅黑" panose="020B0503020204020204" pitchFamily="34" charset="-122"/>
                <a:ea typeface="微软雅黑" panose="020B0503020204020204" pitchFamily="34" charset="-122"/>
              </a:rPr>
              <a:t>迭代循环</a:t>
            </a:r>
            <a:endParaRPr lang="zh-CN" altLang="en-US" sz="4000" dirty="0">
              <a:solidFill>
                <a:srgbClr val="784B23"/>
              </a:solidFill>
              <a:latin typeface="微软雅黑" panose="020B0503020204020204" pitchFamily="34" charset="-122"/>
              <a:ea typeface="微软雅黑" panose="020B0503020204020204" pitchFamily="34" charset="-122"/>
            </a:endParaRPr>
          </a:p>
        </p:txBody>
      </p:sp>
      <p:sp>
        <p:nvSpPr>
          <p:cNvPr id="12" name="标题 1"/>
          <p:cNvSpPr txBox="1"/>
          <p:nvPr/>
        </p:nvSpPr>
        <p:spPr>
          <a:xfrm>
            <a:off x="9557886" y="0"/>
            <a:ext cx="2634114" cy="3561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600" b="1" i="1" dirty="0"/>
              <a:t>教学监督热线 </a:t>
            </a:r>
            <a:r>
              <a:rPr lang="en-US" altLang="zh-CN" sz="1600" b="1" i="1" dirty="0"/>
              <a:t>400-1567-315</a:t>
            </a:r>
            <a:endParaRPr lang="zh-CN" altLang="en-US" sz="1600" b="1" i="1" dirty="0"/>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96327"/>
            <a:ext cx="1774487" cy="6616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250"/>
                                        <p:tgtEl>
                                          <p:spTgt spid="3"/>
                                        </p:tgtEl>
                                      </p:cBhvr>
                                    </p:animEffect>
                                  </p:childTnLst>
                                </p:cTn>
                              </p:par>
                            </p:childTnLst>
                          </p:cTn>
                        </p:par>
                        <p:par>
                          <p:cTn id="8" fill="hold">
                            <p:stCondLst>
                              <p:cond delay="1500"/>
                            </p:stCondLst>
                            <p:childTnLst>
                              <p:par>
                                <p:cTn id="9" presetID="47"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anim calcmode="lin" valueType="num">
                                      <p:cBhvr>
                                        <p:cTn id="17" dur="1000" fill="hold"/>
                                        <p:tgtEl>
                                          <p:spTgt spid="9"/>
                                        </p:tgtEl>
                                        <p:attrNameLst>
                                          <p:attrName>ppt_x</p:attrName>
                                        </p:attrNameLst>
                                      </p:cBhvr>
                                      <p:tavLst>
                                        <p:tav tm="0">
                                          <p:val>
                                            <p:strVal val="#ppt_x"/>
                                          </p:val>
                                        </p:tav>
                                        <p:tav tm="100000">
                                          <p:val>
                                            <p:strVal val="#ppt_x"/>
                                          </p:val>
                                        </p:tav>
                                      </p:tavLst>
                                    </p:anim>
                                    <p:anim calcmode="lin" valueType="num">
                                      <p:cBhvr>
                                        <p:cTn id="18" dur="1000" fill="hold"/>
                                        <p:tgtEl>
                                          <p:spTgt spid="9"/>
                                        </p:tgtEl>
                                        <p:attrNameLst>
                                          <p:attrName>ppt_y</p:attrName>
                                        </p:attrNameLst>
                                      </p:cBhvr>
                                      <p:tavLst>
                                        <p:tav tm="0">
                                          <p:val>
                                            <p:strVal val="#ppt_y+.1"/>
                                          </p:val>
                                        </p:tav>
                                        <p:tav tm="100000">
                                          <p:val>
                                            <p:strVal val="#ppt_y"/>
                                          </p:val>
                                        </p:tav>
                                      </p:tavLst>
                                    </p:anim>
                                  </p:childTnLst>
                                </p:cTn>
                              </p:par>
                            </p:childTnLst>
                          </p:cTn>
                        </p:par>
                        <p:par>
                          <p:cTn id="19" fill="hold">
                            <p:stCondLst>
                              <p:cond delay="2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par>
                          <p:cTn id="23" fill="hold">
                            <p:stCondLst>
                              <p:cond delay="3000"/>
                            </p:stCondLst>
                            <p:childTnLst>
                              <p:par>
                                <p:cTn id="24" presetID="10"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par>
                          <p:cTn id="27" fill="hold">
                            <p:stCondLst>
                              <p:cond delay="3500"/>
                            </p:stCondLst>
                            <p:childTnLst>
                              <p:par>
                                <p:cTn id="28" presetID="10" presetClass="entr" presetSubtype="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par>
                          <p:cTn id="31" fill="hold">
                            <p:stCondLst>
                              <p:cond delay="400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par>
                          <p:cTn id="35" fill="hold">
                            <p:stCondLst>
                              <p:cond delay="4500"/>
                            </p:stCondLst>
                            <p:childTnLst>
                              <p:par>
                                <p:cTn id="36" presetID="10" presetClass="entr" presetSubtype="0"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7" grpId="0"/>
      <p:bldP spid="10" grpId="0"/>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26421" t="53545" r="22272"/>
          <a:stretch>
            <a:fillRect/>
          </a:stretch>
        </p:blipFill>
        <p:spPr>
          <a:xfrm>
            <a:off x="7945150" y="5121750"/>
            <a:ext cx="4254137" cy="1805534"/>
          </a:xfrm>
          <a:prstGeom prst="rect">
            <a:avLst/>
          </a:prstGeom>
        </p:spPr>
      </p:pic>
      <p:sp>
        <p:nvSpPr>
          <p:cNvPr id="3" name="文本框 2"/>
          <p:cNvSpPr txBox="1"/>
          <p:nvPr/>
        </p:nvSpPr>
        <p:spPr>
          <a:xfrm>
            <a:off x="4096026" y="538179"/>
            <a:ext cx="4026569" cy="707886"/>
          </a:xfrm>
          <a:prstGeom prst="rect">
            <a:avLst/>
          </a:prstGeom>
          <a:noFill/>
        </p:spPr>
        <p:txBody>
          <a:bodyPr wrap="square" rtlCol="0">
            <a:spAutoFit/>
          </a:bodyPr>
          <a:lstStyle/>
          <a:p>
            <a:pPr algn="ctr"/>
            <a:r>
              <a:rPr lang="zh-CN" altLang="en-US" sz="4000" b="1" dirty="0">
                <a:solidFill>
                  <a:srgbClr val="784B23"/>
                </a:solidFill>
                <a:latin typeface="微软雅黑" panose="020B0503020204020204" pitchFamily="34" charset="-122"/>
                <a:ea typeface="微软雅黑" panose="020B0503020204020204" pitchFamily="34" charset="-122"/>
              </a:rPr>
              <a:t>本节知识点回顾</a:t>
            </a:r>
            <a:endParaRPr lang="zh-CN" altLang="en-US" sz="4000" b="1" dirty="0">
              <a:solidFill>
                <a:srgbClr val="784B23"/>
              </a:solidFill>
              <a:latin typeface="微软雅黑" panose="020B0503020204020204" pitchFamily="34" charset="-122"/>
              <a:ea typeface="微软雅黑" panose="020B0503020204020204" pitchFamily="34" charset="-122"/>
            </a:endParaRPr>
          </a:p>
        </p:txBody>
      </p:sp>
      <p:grpSp>
        <p:nvGrpSpPr>
          <p:cNvPr id="4" name="Group 267"/>
          <p:cNvGrpSpPr/>
          <p:nvPr/>
        </p:nvGrpSpPr>
        <p:grpSpPr>
          <a:xfrm>
            <a:off x="8567125" y="1957612"/>
            <a:ext cx="2729437" cy="3088950"/>
            <a:chOff x="1522413" y="800100"/>
            <a:chExt cx="4660900" cy="5360988"/>
          </a:xfrm>
        </p:grpSpPr>
        <p:sp>
          <p:nvSpPr>
            <p:cNvPr id="5" name="Freeform 1"/>
            <p:cNvSpPr>
              <a:spLocks noChangeArrowheads="1"/>
            </p:cNvSpPr>
            <p:nvPr/>
          </p:nvSpPr>
          <p:spPr bwMode="auto">
            <a:xfrm>
              <a:off x="1522413" y="800100"/>
              <a:ext cx="4660900" cy="5360988"/>
            </a:xfrm>
            <a:custGeom>
              <a:avLst/>
              <a:gdLst>
                <a:gd name="T0" fmla="*/ 6681 w 12949"/>
                <a:gd name="T1" fmla="*/ 0 h 14892"/>
                <a:gd name="T2" fmla="*/ 6267 w 12949"/>
                <a:gd name="T3" fmla="*/ 0 h 14892"/>
                <a:gd name="T4" fmla="*/ 6267 w 12949"/>
                <a:gd name="T5" fmla="*/ 1026 h 14892"/>
                <a:gd name="T6" fmla="*/ 4018 w 12949"/>
                <a:gd name="T7" fmla="*/ 1026 h 14892"/>
                <a:gd name="T8" fmla="*/ 4018 w 12949"/>
                <a:gd name="T9" fmla="*/ 1266 h 14892"/>
                <a:gd name="T10" fmla="*/ 0 w 12949"/>
                <a:gd name="T11" fmla="*/ 1266 h 14892"/>
                <a:gd name="T12" fmla="*/ 0 w 12949"/>
                <a:gd name="T13" fmla="*/ 1681 h 14892"/>
                <a:gd name="T14" fmla="*/ 655 w 12949"/>
                <a:gd name="T15" fmla="*/ 1681 h 14892"/>
                <a:gd name="T16" fmla="*/ 655 w 12949"/>
                <a:gd name="T17" fmla="*/ 10306 h 14892"/>
                <a:gd name="T18" fmla="*/ 0 w 12949"/>
                <a:gd name="T19" fmla="*/ 10306 h 14892"/>
                <a:gd name="T20" fmla="*/ 0 w 12949"/>
                <a:gd name="T21" fmla="*/ 10699 h 14892"/>
                <a:gd name="T22" fmla="*/ 2970 w 12949"/>
                <a:gd name="T23" fmla="*/ 10699 h 14892"/>
                <a:gd name="T24" fmla="*/ 1070 w 12949"/>
                <a:gd name="T25" fmla="*/ 14891 h 14892"/>
                <a:gd name="T26" fmla="*/ 1528 w 12949"/>
                <a:gd name="T27" fmla="*/ 14891 h 14892"/>
                <a:gd name="T28" fmla="*/ 3428 w 12949"/>
                <a:gd name="T29" fmla="*/ 10699 h 14892"/>
                <a:gd name="T30" fmla="*/ 6267 w 12949"/>
                <a:gd name="T31" fmla="*/ 10699 h 14892"/>
                <a:gd name="T32" fmla="*/ 6267 w 12949"/>
                <a:gd name="T33" fmla="*/ 13363 h 14892"/>
                <a:gd name="T34" fmla="*/ 6681 w 12949"/>
                <a:gd name="T35" fmla="*/ 13363 h 14892"/>
                <a:gd name="T36" fmla="*/ 6681 w 12949"/>
                <a:gd name="T37" fmla="*/ 10699 h 14892"/>
                <a:gd name="T38" fmla="*/ 9542 w 12949"/>
                <a:gd name="T39" fmla="*/ 10699 h 14892"/>
                <a:gd name="T40" fmla="*/ 11442 w 12949"/>
                <a:gd name="T41" fmla="*/ 14891 h 14892"/>
                <a:gd name="T42" fmla="*/ 11900 w 12949"/>
                <a:gd name="T43" fmla="*/ 14891 h 14892"/>
                <a:gd name="T44" fmla="*/ 10000 w 12949"/>
                <a:gd name="T45" fmla="*/ 10699 h 14892"/>
                <a:gd name="T46" fmla="*/ 12948 w 12949"/>
                <a:gd name="T47" fmla="*/ 10699 h 14892"/>
                <a:gd name="T48" fmla="*/ 12948 w 12949"/>
                <a:gd name="T49" fmla="*/ 10306 h 14892"/>
                <a:gd name="T50" fmla="*/ 12358 w 12949"/>
                <a:gd name="T51" fmla="*/ 10306 h 14892"/>
                <a:gd name="T52" fmla="*/ 12358 w 12949"/>
                <a:gd name="T53" fmla="*/ 1681 h 14892"/>
                <a:gd name="T54" fmla="*/ 12948 w 12949"/>
                <a:gd name="T55" fmla="*/ 1681 h 14892"/>
                <a:gd name="T56" fmla="*/ 12948 w 12949"/>
                <a:gd name="T57" fmla="*/ 1266 h 14892"/>
                <a:gd name="T58" fmla="*/ 8930 w 12949"/>
                <a:gd name="T59" fmla="*/ 1266 h 14892"/>
                <a:gd name="T60" fmla="*/ 8930 w 12949"/>
                <a:gd name="T61" fmla="*/ 1026 h 14892"/>
                <a:gd name="T62" fmla="*/ 6681 w 12949"/>
                <a:gd name="T63" fmla="*/ 1026 h 14892"/>
                <a:gd name="T64" fmla="*/ 6681 w 12949"/>
                <a:gd name="T65" fmla="*/ 0 h 14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49" h="14892">
                  <a:moveTo>
                    <a:pt x="6681" y="0"/>
                  </a:moveTo>
                  <a:lnTo>
                    <a:pt x="6267" y="0"/>
                  </a:lnTo>
                  <a:lnTo>
                    <a:pt x="6267" y="1026"/>
                  </a:lnTo>
                  <a:lnTo>
                    <a:pt x="4018" y="1026"/>
                  </a:lnTo>
                  <a:lnTo>
                    <a:pt x="4018" y="1266"/>
                  </a:lnTo>
                  <a:lnTo>
                    <a:pt x="0" y="1266"/>
                  </a:lnTo>
                  <a:lnTo>
                    <a:pt x="0" y="1681"/>
                  </a:lnTo>
                  <a:lnTo>
                    <a:pt x="655" y="1681"/>
                  </a:lnTo>
                  <a:lnTo>
                    <a:pt x="655" y="10306"/>
                  </a:lnTo>
                  <a:lnTo>
                    <a:pt x="0" y="10306"/>
                  </a:lnTo>
                  <a:lnTo>
                    <a:pt x="0" y="10699"/>
                  </a:lnTo>
                  <a:lnTo>
                    <a:pt x="2970" y="10699"/>
                  </a:lnTo>
                  <a:lnTo>
                    <a:pt x="1070" y="14891"/>
                  </a:lnTo>
                  <a:lnTo>
                    <a:pt x="1528" y="14891"/>
                  </a:lnTo>
                  <a:lnTo>
                    <a:pt x="3428" y="10699"/>
                  </a:lnTo>
                  <a:lnTo>
                    <a:pt x="6267" y="10699"/>
                  </a:lnTo>
                  <a:lnTo>
                    <a:pt x="6267" y="13363"/>
                  </a:lnTo>
                  <a:lnTo>
                    <a:pt x="6681" y="13363"/>
                  </a:lnTo>
                  <a:lnTo>
                    <a:pt x="6681" y="10699"/>
                  </a:lnTo>
                  <a:lnTo>
                    <a:pt x="9542" y="10699"/>
                  </a:lnTo>
                  <a:lnTo>
                    <a:pt x="11442" y="14891"/>
                  </a:lnTo>
                  <a:lnTo>
                    <a:pt x="11900" y="14891"/>
                  </a:lnTo>
                  <a:lnTo>
                    <a:pt x="10000" y="10699"/>
                  </a:lnTo>
                  <a:lnTo>
                    <a:pt x="12948" y="10699"/>
                  </a:lnTo>
                  <a:lnTo>
                    <a:pt x="12948" y="10306"/>
                  </a:lnTo>
                  <a:lnTo>
                    <a:pt x="12358" y="10306"/>
                  </a:lnTo>
                  <a:lnTo>
                    <a:pt x="12358" y="1681"/>
                  </a:lnTo>
                  <a:lnTo>
                    <a:pt x="12948" y="1681"/>
                  </a:lnTo>
                  <a:lnTo>
                    <a:pt x="12948" y="1266"/>
                  </a:lnTo>
                  <a:lnTo>
                    <a:pt x="8930" y="1266"/>
                  </a:lnTo>
                  <a:lnTo>
                    <a:pt x="8930" y="1026"/>
                  </a:lnTo>
                  <a:lnTo>
                    <a:pt x="6681" y="1026"/>
                  </a:lnTo>
                  <a:lnTo>
                    <a:pt x="6681" y="0"/>
                  </a:lnTo>
                </a:path>
              </a:pathLst>
            </a:custGeom>
            <a:solidFill>
              <a:srgbClr val="E6E9EB"/>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6" name="Freeform 2"/>
            <p:cNvSpPr>
              <a:spLocks noChangeArrowheads="1"/>
            </p:cNvSpPr>
            <p:nvPr/>
          </p:nvSpPr>
          <p:spPr bwMode="auto">
            <a:xfrm>
              <a:off x="1522413" y="800100"/>
              <a:ext cx="4660900" cy="5360988"/>
            </a:xfrm>
            <a:custGeom>
              <a:avLst/>
              <a:gdLst>
                <a:gd name="T0" fmla="*/ 6681 w 12949"/>
                <a:gd name="T1" fmla="*/ 0 h 14892"/>
                <a:gd name="T2" fmla="*/ 6267 w 12949"/>
                <a:gd name="T3" fmla="*/ 0 h 14892"/>
                <a:gd name="T4" fmla="*/ 6267 w 12949"/>
                <a:gd name="T5" fmla="*/ 1026 h 14892"/>
                <a:gd name="T6" fmla="*/ 4018 w 12949"/>
                <a:gd name="T7" fmla="*/ 1026 h 14892"/>
                <a:gd name="T8" fmla="*/ 4018 w 12949"/>
                <a:gd name="T9" fmla="*/ 1266 h 14892"/>
                <a:gd name="T10" fmla="*/ 0 w 12949"/>
                <a:gd name="T11" fmla="*/ 1266 h 14892"/>
                <a:gd name="T12" fmla="*/ 0 w 12949"/>
                <a:gd name="T13" fmla="*/ 1681 h 14892"/>
                <a:gd name="T14" fmla="*/ 655 w 12949"/>
                <a:gd name="T15" fmla="*/ 1681 h 14892"/>
                <a:gd name="T16" fmla="*/ 655 w 12949"/>
                <a:gd name="T17" fmla="*/ 10306 h 14892"/>
                <a:gd name="T18" fmla="*/ 0 w 12949"/>
                <a:gd name="T19" fmla="*/ 10306 h 14892"/>
                <a:gd name="T20" fmla="*/ 0 w 12949"/>
                <a:gd name="T21" fmla="*/ 10699 h 14892"/>
                <a:gd name="T22" fmla="*/ 2970 w 12949"/>
                <a:gd name="T23" fmla="*/ 10699 h 14892"/>
                <a:gd name="T24" fmla="*/ 1070 w 12949"/>
                <a:gd name="T25" fmla="*/ 14891 h 14892"/>
                <a:gd name="T26" fmla="*/ 1528 w 12949"/>
                <a:gd name="T27" fmla="*/ 14891 h 14892"/>
                <a:gd name="T28" fmla="*/ 3428 w 12949"/>
                <a:gd name="T29" fmla="*/ 10699 h 14892"/>
                <a:gd name="T30" fmla="*/ 6267 w 12949"/>
                <a:gd name="T31" fmla="*/ 10699 h 14892"/>
                <a:gd name="T32" fmla="*/ 6267 w 12949"/>
                <a:gd name="T33" fmla="*/ 13363 h 14892"/>
                <a:gd name="T34" fmla="*/ 6681 w 12949"/>
                <a:gd name="T35" fmla="*/ 13363 h 14892"/>
                <a:gd name="T36" fmla="*/ 6681 w 12949"/>
                <a:gd name="T37" fmla="*/ 10699 h 14892"/>
                <a:gd name="T38" fmla="*/ 9542 w 12949"/>
                <a:gd name="T39" fmla="*/ 10699 h 14892"/>
                <a:gd name="T40" fmla="*/ 11442 w 12949"/>
                <a:gd name="T41" fmla="*/ 14891 h 14892"/>
                <a:gd name="T42" fmla="*/ 11900 w 12949"/>
                <a:gd name="T43" fmla="*/ 14891 h 14892"/>
                <a:gd name="T44" fmla="*/ 10000 w 12949"/>
                <a:gd name="T45" fmla="*/ 10699 h 14892"/>
                <a:gd name="T46" fmla="*/ 12948 w 12949"/>
                <a:gd name="T47" fmla="*/ 10699 h 14892"/>
                <a:gd name="T48" fmla="*/ 12948 w 12949"/>
                <a:gd name="T49" fmla="*/ 10306 h 14892"/>
                <a:gd name="T50" fmla="*/ 12358 w 12949"/>
                <a:gd name="T51" fmla="*/ 10306 h 14892"/>
                <a:gd name="T52" fmla="*/ 12358 w 12949"/>
                <a:gd name="T53" fmla="*/ 1681 h 14892"/>
                <a:gd name="T54" fmla="*/ 12948 w 12949"/>
                <a:gd name="T55" fmla="*/ 1681 h 14892"/>
                <a:gd name="T56" fmla="*/ 12948 w 12949"/>
                <a:gd name="T57" fmla="*/ 1266 h 14892"/>
                <a:gd name="T58" fmla="*/ 8930 w 12949"/>
                <a:gd name="T59" fmla="*/ 1266 h 14892"/>
                <a:gd name="T60" fmla="*/ 8930 w 12949"/>
                <a:gd name="T61" fmla="*/ 1026 h 14892"/>
                <a:gd name="T62" fmla="*/ 6681 w 12949"/>
                <a:gd name="T63" fmla="*/ 1026 h 14892"/>
                <a:gd name="T64" fmla="*/ 6681 w 12949"/>
                <a:gd name="T65" fmla="*/ 0 h 14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49" h="14892">
                  <a:moveTo>
                    <a:pt x="6681" y="0"/>
                  </a:moveTo>
                  <a:lnTo>
                    <a:pt x="6267" y="0"/>
                  </a:lnTo>
                  <a:lnTo>
                    <a:pt x="6267" y="1026"/>
                  </a:lnTo>
                  <a:lnTo>
                    <a:pt x="4018" y="1026"/>
                  </a:lnTo>
                  <a:lnTo>
                    <a:pt x="4018" y="1266"/>
                  </a:lnTo>
                  <a:lnTo>
                    <a:pt x="0" y="1266"/>
                  </a:lnTo>
                  <a:lnTo>
                    <a:pt x="0" y="1681"/>
                  </a:lnTo>
                  <a:lnTo>
                    <a:pt x="655" y="1681"/>
                  </a:lnTo>
                  <a:lnTo>
                    <a:pt x="655" y="10306"/>
                  </a:lnTo>
                  <a:lnTo>
                    <a:pt x="0" y="10306"/>
                  </a:lnTo>
                  <a:lnTo>
                    <a:pt x="0" y="10699"/>
                  </a:lnTo>
                  <a:lnTo>
                    <a:pt x="2970" y="10699"/>
                  </a:lnTo>
                  <a:lnTo>
                    <a:pt x="1070" y="14891"/>
                  </a:lnTo>
                  <a:lnTo>
                    <a:pt x="1528" y="14891"/>
                  </a:lnTo>
                  <a:lnTo>
                    <a:pt x="3428" y="10699"/>
                  </a:lnTo>
                  <a:lnTo>
                    <a:pt x="6267" y="10699"/>
                  </a:lnTo>
                  <a:lnTo>
                    <a:pt x="6267" y="13363"/>
                  </a:lnTo>
                  <a:lnTo>
                    <a:pt x="6681" y="13363"/>
                  </a:lnTo>
                  <a:lnTo>
                    <a:pt x="6681" y="10699"/>
                  </a:lnTo>
                  <a:lnTo>
                    <a:pt x="9542" y="10699"/>
                  </a:lnTo>
                  <a:lnTo>
                    <a:pt x="11442" y="14891"/>
                  </a:lnTo>
                  <a:lnTo>
                    <a:pt x="11900" y="14891"/>
                  </a:lnTo>
                  <a:lnTo>
                    <a:pt x="10000" y="10699"/>
                  </a:lnTo>
                  <a:lnTo>
                    <a:pt x="12948" y="10699"/>
                  </a:lnTo>
                  <a:lnTo>
                    <a:pt x="12948" y="10306"/>
                  </a:lnTo>
                  <a:lnTo>
                    <a:pt x="12358" y="10306"/>
                  </a:lnTo>
                  <a:lnTo>
                    <a:pt x="12358" y="1681"/>
                  </a:lnTo>
                  <a:lnTo>
                    <a:pt x="12948" y="1681"/>
                  </a:lnTo>
                  <a:lnTo>
                    <a:pt x="12948" y="1266"/>
                  </a:lnTo>
                  <a:lnTo>
                    <a:pt x="8930" y="1266"/>
                  </a:lnTo>
                  <a:lnTo>
                    <a:pt x="8930" y="1026"/>
                  </a:lnTo>
                  <a:lnTo>
                    <a:pt x="6681" y="1026"/>
                  </a:lnTo>
                  <a:lnTo>
                    <a:pt x="6681" y="0"/>
                  </a:lnTo>
                </a:path>
              </a:pathLst>
            </a:custGeom>
            <a:solidFill>
              <a:srgbClr val="E6E9EB"/>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7" name="Freeform 3"/>
            <p:cNvSpPr>
              <a:spLocks noChangeArrowheads="1"/>
            </p:cNvSpPr>
            <p:nvPr/>
          </p:nvSpPr>
          <p:spPr bwMode="auto">
            <a:xfrm>
              <a:off x="3778250" y="2646363"/>
              <a:ext cx="149225" cy="2963862"/>
            </a:xfrm>
            <a:custGeom>
              <a:avLst/>
              <a:gdLst>
                <a:gd name="T0" fmla="*/ 0 w 415"/>
                <a:gd name="T1" fmla="*/ 0 h 8233"/>
                <a:gd name="T2" fmla="*/ 0 w 415"/>
                <a:gd name="T3" fmla="*/ 8232 h 8233"/>
                <a:gd name="T4" fmla="*/ 414 w 415"/>
                <a:gd name="T5" fmla="*/ 8232 h 8233"/>
                <a:gd name="T6" fmla="*/ 414 w 415"/>
                <a:gd name="T7" fmla="*/ 0 h 8233"/>
                <a:gd name="T8" fmla="*/ 0 w 415"/>
                <a:gd name="T9" fmla="*/ 0 h 8233"/>
              </a:gdLst>
              <a:ahLst/>
              <a:cxnLst>
                <a:cxn ang="0">
                  <a:pos x="T0" y="T1"/>
                </a:cxn>
                <a:cxn ang="0">
                  <a:pos x="T2" y="T3"/>
                </a:cxn>
                <a:cxn ang="0">
                  <a:pos x="T4" y="T5"/>
                </a:cxn>
                <a:cxn ang="0">
                  <a:pos x="T6" y="T7"/>
                </a:cxn>
                <a:cxn ang="0">
                  <a:pos x="T8" y="T9"/>
                </a:cxn>
              </a:cxnLst>
              <a:rect l="0" t="0" r="r" b="b"/>
              <a:pathLst>
                <a:path w="415" h="8233">
                  <a:moveTo>
                    <a:pt x="0" y="0"/>
                  </a:moveTo>
                  <a:lnTo>
                    <a:pt x="0" y="8232"/>
                  </a:lnTo>
                  <a:lnTo>
                    <a:pt x="414" y="8232"/>
                  </a:lnTo>
                  <a:lnTo>
                    <a:pt x="414" y="0"/>
                  </a:lnTo>
                  <a:lnTo>
                    <a:pt x="0" y="0"/>
                  </a:lnTo>
                </a:path>
              </a:pathLst>
            </a:custGeom>
            <a:solidFill>
              <a:srgbClr val="1B2833"/>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8" name="Freeform 4"/>
            <p:cNvSpPr>
              <a:spLocks noChangeArrowheads="1"/>
            </p:cNvSpPr>
            <p:nvPr/>
          </p:nvSpPr>
          <p:spPr bwMode="auto">
            <a:xfrm>
              <a:off x="1906588" y="2646363"/>
              <a:ext cx="3898900" cy="3514724"/>
            </a:xfrm>
            <a:custGeom>
              <a:avLst/>
              <a:gdLst>
                <a:gd name="T0" fmla="*/ 0 w 10831"/>
                <a:gd name="T1" fmla="*/ 9760 h 9761"/>
                <a:gd name="T2" fmla="*/ 4411 w 10831"/>
                <a:gd name="T3" fmla="*/ 0 h 9761"/>
                <a:gd name="T4" fmla="*/ 4869 w 10831"/>
                <a:gd name="T5" fmla="*/ 0 h 9761"/>
                <a:gd name="T6" fmla="*/ 458 w 10831"/>
                <a:gd name="T7" fmla="*/ 9760 h 9761"/>
                <a:gd name="T8" fmla="*/ 0 w 10831"/>
                <a:gd name="T9" fmla="*/ 9760 h 9761"/>
                <a:gd name="T10" fmla="*/ 10830 w 10831"/>
                <a:gd name="T11" fmla="*/ 9760 h 9761"/>
                <a:gd name="T12" fmla="*/ 6420 w 10831"/>
                <a:gd name="T13" fmla="*/ 0 h 9761"/>
                <a:gd name="T14" fmla="*/ 5961 w 10831"/>
                <a:gd name="T15" fmla="*/ 0 h 9761"/>
                <a:gd name="T16" fmla="*/ 10372 w 10831"/>
                <a:gd name="T17" fmla="*/ 9760 h 9761"/>
                <a:gd name="T18" fmla="*/ 10830 w 10831"/>
                <a:gd name="T19" fmla="*/ 9760 h 9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31" h="9761">
                  <a:moveTo>
                    <a:pt x="0" y="9760"/>
                  </a:moveTo>
                  <a:lnTo>
                    <a:pt x="4411" y="0"/>
                  </a:lnTo>
                  <a:lnTo>
                    <a:pt x="4869" y="0"/>
                  </a:lnTo>
                  <a:lnTo>
                    <a:pt x="458" y="9760"/>
                  </a:lnTo>
                  <a:lnTo>
                    <a:pt x="0" y="9760"/>
                  </a:lnTo>
                  <a:close/>
                  <a:moveTo>
                    <a:pt x="10830" y="9760"/>
                  </a:moveTo>
                  <a:lnTo>
                    <a:pt x="6420" y="0"/>
                  </a:lnTo>
                  <a:lnTo>
                    <a:pt x="5961" y="0"/>
                  </a:lnTo>
                  <a:lnTo>
                    <a:pt x="10372" y="9760"/>
                  </a:lnTo>
                  <a:lnTo>
                    <a:pt x="10830" y="9760"/>
                  </a:lnTo>
                  <a:close/>
                </a:path>
              </a:pathLst>
            </a:custGeom>
            <a:solidFill>
              <a:schemeClr val="accent3">
                <a:lumMod val="50000"/>
              </a:schemeClr>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9" name="Freeform 5"/>
            <p:cNvSpPr>
              <a:spLocks noChangeArrowheads="1"/>
            </p:cNvSpPr>
            <p:nvPr/>
          </p:nvSpPr>
          <p:spPr bwMode="auto">
            <a:xfrm>
              <a:off x="3778250" y="800100"/>
              <a:ext cx="149225" cy="377825"/>
            </a:xfrm>
            <a:custGeom>
              <a:avLst/>
              <a:gdLst>
                <a:gd name="T0" fmla="*/ 414 w 415"/>
                <a:gd name="T1" fmla="*/ 1048 h 1049"/>
                <a:gd name="T2" fmla="*/ 414 w 415"/>
                <a:gd name="T3" fmla="*/ 0 h 1049"/>
                <a:gd name="T4" fmla="*/ 0 w 415"/>
                <a:gd name="T5" fmla="*/ 0 h 1049"/>
                <a:gd name="T6" fmla="*/ 0 w 415"/>
                <a:gd name="T7" fmla="*/ 1048 h 1049"/>
                <a:gd name="T8" fmla="*/ 414 w 415"/>
                <a:gd name="T9" fmla="*/ 1048 h 1049"/>
              </a:gdLst>
              <a:ahLst/>
              <a:cxnLst>
                <a:cxn ang="0">
                  <a:pos x="T0" y="T1"/>
                </a:cxn>
                <a:cxn ang="0">
                  <a:pos x="T2" y="T3"/>
                </a:cxn>
                <a:cxn ang="0">
                  <a:pos x="T4" y="T5"/>
                </a:cxn>
                <a:cxn ang="0">
                  <a:pos x="T6" y="T7"/>
                </a:cxn>
                <a:cxn ang="0">
                  <a:pos x="T8" y="T9"/>
                </a:cxn>
              </a:cxnLst>
              <a:rect l="0" t="0" r="r" b="b"/>
              <a:pathLst>
                <a:path w="415" h="1049">
                  <a:moveTo>
                    <a:pt x="414" y="1048"/>
                  </a:moveTo>
                  <a:lnTo>
                    <a:pt x="414" y="0"/>
                  </a:lnTo>
                  <a:lnTo>
                    <a:pt x="0" y="0"/>
                  </a:lnTo>
                  <a:lnTo>
                    <a:pt x="0" y="1048"/>
                  </a:lnTo>
                  <a:lnTo>
                    <a:pt x="414" y="1048"/>
                  </a:lnTo>
                </a:path>
              </a:pathLst>
            </a:custGeom>
            <a:solidFill>
              <a:srgbClr val="F8AB9D"/>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0" name="Freeform 6"/>
            <p:cNvSpPr>
              <a:spLocks noChangeArrowheads="1"/>
            </p:cNvSpPr>
            <p:nvPr/>
          </p:nvSpPr>
          <p:spPr bwMode="auto">
            <a:xfrm>
              <a:off x="1757363" y="1389063"/>
              <a:ext cx="4213225" cy="3121025"/>
            </a:xfrm>
            <a:custGeom>
              <a:avLst/>
              <a:gdLst>
                <a:gd name="T0" fmla="*/ 11703 w 11704"/>
                <a:gd name="T1" fmla="*/ 8668 h 8669"/>
                <a:gd name="T2" fmla="*/ 0 w 11704"/>
                <a:gd name="T3" fmla="*/ 8668 h 8669"/>
                <a:gd name="T4" fmla="*/ 0 w 11704"/>
                <a:gd name="T5" fmla="*/ 0 h 8669"/>
                <a:gd name="T6" fmla="*/ 11703 w 11704"/>
                <a:gd name="T7" fmla="*/ 0 h 8669"/>
                <a:gd name="T8" fmla="*/ 11703 w 11704"/>
                <a:gd name="T9" fmla="*/ 8668 h 8669"/>
              </a:gdLst>
              <a:ahLst/>
              <a:cxnLst>
                <a:cxn ang="0">
                  <a:pos x="T0" y="T1"/>
                </a:cxn>
                <a:cxn ang="0">
                  <a:pos x="T2" y="T3"/>
                </a:cxn>
                <a:cxn ang="0">
                  <a:pos x="T4" y="T5"/>
                </a:cxn>
                <a:cxn ang="0">
                  <a:pos x="T6" y="T7"/>
                </a:cxn>
                <a:cxn ang="0">
                  <a:pos x="T8" y="T9"/>
                </a:cxn>
              </a:cxnLst>
              <a:rect l="0" t="0" r="r" b="b"/>
              <a:pathLst>
                <a:path w="11704" h="8669">
                  <a:moveTo>
                    <a:pt x="11703" y="8668"/>
                  </a:moveTo>
                  <a:lnTo>
                    <a:pt x="0" y="8668"/>
                  </a:lnTo>
                  <a:lnTo>
                    <a:pt x="0" y="0"/>
                  </a:lnTo>
                  <a:lnTo>
                    <a:pt x="11703" y="0"/>
                  </a:lnTo>
                  <a:lnTo>
                    <a:pt x="11703" y="8668"/>
                  </a:lnTo>
                </a:path>
              </a:pathLst>
            </a:custGeom>
            <a:solidFill>
              <a:schemeClr val="accent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1" name="Freeform 7"/>
            <p:cNvSpPr>
              <a:spLocks noChangeArrowheads="1"/>
            </p:cNvSpPr>
            <p:nvPr/>
          </p:nvSpPr>
          <p:spPr bwMode="auto">
            <a:xfrm>
              <a:off x="1820863" y="1468438"/>
              <a:ext cx="4064000" cy="2963862"/>
            </a:xfrm>
            <a:custGeom>
              <a:avLst/>
              <a:gdLst>
                <a:gd name="T0" fmla="*/ 11289 w 11290"/>
                <a:gd name="T1" fmla="*/ 8231 h 8232"/>
                <a:gd name="T2" fmla="*/ 0 w 11290"/>
                <a:gd name="T3" fmla="*/ 8231 h 8232"/>
                <a:gd name="T4" fmla="*/ 0 w 11290"/>
                <a:gd name="T5" fmla="*/ 0 h 8232"/>
                <a:gd name="T6" fmla="*/ 11289 w 11290"/>
                <a:gd name="T7" fmla="*/ 0 h 8232"/>
                <a:gd name="T8" fmla="*/ 11289 w 11290"/>
                <a:gd name="T9" fmla="*/ 8231 h 8232"/>
              </a:gdLst>
              <a:ahLst/>
              <a:cxnLst>
                <a:cxn ang="0">
                  <a:pos x="T0" y="T1"/>
                </a:cxn>
                <a:cxn ang="0">
                  <a:pos x="T2" y="T3"/>
                </a:cxn>
                <a:cxn ang="0">
                  <a:pos x="T4" y="T5"/>
                </a:cxn>
                <a:cxn ang="0">
                  <a:pos x="T6" y="T7"/>
                </a:cxn>
                <a:cxn ang="0">
                  <a:pos x="T8" y="T9"/>
                </a:cxn>
              </a:cxnLst>
              <a:rect l="0" t="0" r="r" b="b"/>
              <a:pathLst>
                <a:path w="11290" h="8232">
                  <a:moveTo>
                    <a:pt x="11289" y="8231"/>
                  </a:moveTo>
                  <a:lnTo>
                    <a:pt x="0" y="8231"/>
                  </a:lnTo>
                  <a:lnTo>
                    <a:pt x="0" y="0"/>
                  </a:lnTo>
                  <a:lnTo>
                    <a:pt x="11289" y="0"/>
                  </a:lnTo>
                  <a:lnTo>
                    <a:pt x="11289" y="8231"/>
                  </a:lnTo>
                </a:path>
              </a:pathLst>
            </a:custGeom>
            <a:solidFill>
              <a:srgbClr val="F9FAEF"/>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2" name="Freeform 8"/>
            <p:cNvSpPr>
              <a:spLocks noChangeArrowheads="1"/>
            </p:cNvSpPr>
            <p:nvPr/>
          </p:nvSpPr>
          <p:spPr bwMode="auto">
            <a:xfrm>
              <a:off x="1522413" y="1255713"/>
              <a:ext cx="4660900" cy="149225"/>
            </a:xfrm>
            <a:custGeom>
              <a:avLst/>
              <a:gdLst>
                <a:gd name="T0" fmla="*/ 12948 w 12949"/>
                <a:gd name="T1" fmla="*/ 415 h 416"/>
                <a:gd name="T2" fmla="*/ 0 w 12949"/>
                <a:gd name="T3" fmla="*/ 415 h 416"/>
                <a:gd name="T4" fmla="*/ 0 w 12949"/>
                <a:gd name="T5" fmla="*/ 0 h 416"/>
                <a:gd name="T6" fmla="*/ 12948 w 12949"/>
                <a:gd name="T7" fmla="*/ 0 h 416"/>
                <a:gd name="T8" fmla="*/ 12948 w 12949"/>
                <a:gd name="T9" fmla="*/ 415 h 416"/>
              </a:gdLst>
              <a:ahLst/>
              <a:cxnLst>
                <a:cxn ang="0">
                  <a:pos x="T0" y="T1"/>
                </a:cxn>
                <a:cxn ang="0">
                  <a:pos x="T2" y="T3"/>
                </a:cxn>
                <a:cxn ang="0">
                  <a:pos x="T4" y="T5"/>
                </a:cxn>
                <a:cxn ang="0">
                  <a:pos x="T6" y="T7"/>
                </a:cxn>
                <a:cxn ang="0">
                  <a:pos x="T8" y="T9"/>
                </a:cxn>
              </a:cxnLst>
              <a:rect l="0" t="0" r="r" b="b"/>
              <a:pathLst>
                <a:path w="12949" h="416">
                  <a:moveTo>
                    <a:pt x="12948" y="415"/>
                  </a:moveTo>
                  <a:lnTo>
                    <a:pt x="0" y="415"/>
                  </a:lnTo>
                  <a:lnTo>
                    <a:pt x="0" y="0"/>
                  </a:lnTo>
                  <a:lnTo>
                    <a:pt x="12948" y="0"/>
                  </a:lnTo>
                  <a:lnTo>
                    <a:pt x="12948" y="415"/>
                  </a:lnTo>
                </a:path>
              </a:pathLst>
            </a:custGeom>
            <a:solidFill>
              <a:schemeClr val="accent3">
                <a:lumMod val="50000"/>
              </a:schemeClr>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3" name="Freeform 9"/>
            <p:cNvSpPr>
              <a:spLocks noChangeArrowheads="1"/>
            </p:cNvSpPr>
            <p:nvPr/>
          </p:nvSpPr>
          <p:spPr bwMode="auto">
            <a:xfrm>
              <a:off x="2968625" y="1168400"/>
              <a:ext cx="1768475" cy="149225"/>
            </a:xfrm>
            <a:custGeom>
              <a:avLst/>
              <a:gdLst>
                <a:gd name="T0" fmla="*/ 4912 w 4913"/>
                <a:gd name="T1" fmla="*/ 415 h 416"/>
                <a:gd name="T2" fmla="*/ 0 w 4913"/>
                <a:gd name="T3" fmla="*/ 415 h 416"/>
                <a:gd name="T4" fmla="*/ 0 w 4913"/>
                <a:gd name="T5" fmla="*/ 0 h 416"/>
                <a:gd name="T6" fmla="*/ 4912 w 4913"/>
                <a:gd name="T7" fmla="*/ 0 h 416"/>
                <a:gd name="T8" fmla="*/ 4912 w 4913"/>
                <a:gd name="T9" fmla="*/ 415 h 416"/>
              </a:gdLst>
              <a:ahLst/>
              <a:cxnLst>
                <a:cxn ang="0">
                  <a:pos x="T0" y="T1"/>
                </a:cxn>
                <a:cxn ang="0">
                  <a:pos x="T2" y="T3"/>
                </a:cxn>
                <a:cxn ang="0">
                  <a:pos x="T4" y="T5"/>
                </a:cxn>
                <a:cxn ang="0">
                  <a:pos x="T6" y="T7"/>
                </a:cxn>
                <a:cxn ang="0">
                  <a:pos x="T8" y="T9"/>
                </a:cxn>
              </a:cxnLst>
              <a:rect l="0" t="0" r="r" b="b"/>
              <a:pathLst>
                <a:path w="4913" h="416">
                  <a:moveTo>
                    <a:pt x="4912" y="415"/>
                  </a:moveTo>
                  <a:lnTo>
                    <a:pt x="0" y="415"/>
                  </a:lnTo>
                  <a:lnTo>
                    <a:pt x="0" y="0"/>
                  </a:lnTo>
                  <a:lnTo>
                    <a:pt x="4912" y="0"/>
                  </a:lnTo>
                  <a:lnTo>
                    <a:pt x="4912" y="415"/>
                  </a:lnTo>
                </a:path>
              </a:pathLst>
            </a:custGeom>
            <a:solidFill>
              <a:schemeClr val="accent4"/>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4" name="Freeform 10"/>
            <p:cNvSpPr>
              <a:spLocks noChangeArrowheads="1"/>
            </p:cNvSpPr>
            <p:nvPr/>
          </p:nvSpPr>
          <p:spPr bwMode="auto">
            <a:xfrm>
              <a:off x="1522413" y="4510088"/>
              <a:ext cx="4660900" cy="141287"/>
            </a:xfrm>
            <a:custGeom>
              <a:avLst/>
              <a:gdLst>
                <a:gd name="T0" fmla="*/ 12948 w 12949"/>
                <a:gd name="T1" fmla="*/ 393 h 394"/>
                <a:gd name="T2" fmla="*/ 0 w 12949"/>
                <a:gd name="T3" fmla="*/ 393 h 394"/>
                <a:gd name="T4" fmla="*/ 0 w 12949"/>
                <a:gd name="T5" fmla="*/ 0 h 394"/>
                <a:gd name="T6" fmla="*/ 12948 w 12949"/>
                <a:gd name="T7" fmla="*/ 0 h 394"/>
                <a:gd name="T8" fmla="*/ 12948 w 12949"/>
                <a:gd name="T9" fmla="*/ 393 h 394"/>
              </a:gdLst>
              <a:ahLst/>
              <a:cxnLst>
                <a:cxn ang="0">
                  <a:pos x="T0" y="T1"/>
                </a:cxn>
                <a:cxn ang="0">
                  <a:pos x="T2" y="T3"/>
                </a:cxn>
                <a:cxn ang="0">
                  <a:pos x="T4" y="T5"/>
                </a:cxn>
                <a:cxn ang="0">
                  <a:pos x="T6" y="T7"/>
                </a:cxn>
                <a:cxn ang="0">
                  <a:pos x="T8" y="T9"/>
                </a:cxn>
              </a:cxnLst>
              <a:rect l="0" t="0" r="r" b="b"/>
              <a:pathLst>
                <a:path w="12949" h="394">
                  <a:moveTo>
                    <a:pt x="12948" y="393"/>
                  </a:moveTo>
                  <a:lnTo>
                    <a:pt x="0" y="393"/>
                  </a:lnTo>
                  <a:lnTo>
                    <a:pt x="0" y="0"/>
                  </a:lnTo>
                  <a:lnTo>
                    <a:pt x="12948" y="0"/>
                  </a:lnTo>
                  <a:lnTo>
                    <a:pt x="12948" y="393"/>
                  </a:lnTo>
                </a:path>
              </a:pathLst>
            </a:custGeom>
            <a:solidFill>
              <a:schemeClr val="accent3">
                <a:lumMod val="50000"/>
              </a:schemeClr>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5" name="Freeform 11"/>
            <p:cNvSpPr>
              <a:spLocks noChangeArrowheads="1"/>
            </p:cNvSpPr>
            <p:nvPr/>
          </p:nvSpPr>
          <p:spPr bwMode="auto">
            <a:xfrm>
              <a:off x="3778250" y="800100"/>
              <a:ext cx="149225" cy="377825"/>
            </a:xfrm>
            <a:custGeom>
              <a:avLst/>
              <a:gdLst>
                <a:gd name="T0" fmla="*/ 414 w 415"/>
                <a:gd name="T1" fmla="*/ 1048 h 1049"/>
                <a:gd name="T2" fmla="*/ 414 w 415"/>
                <a:gd name="T3" fmla="*/ 0 h 1049"/>
                <a:gd name="T4" fmla="*/ 0 w 415"/>
                <a:gd name="T5" fmla="*/ 0 h 1049"/>
                <a:gd name="T6" fmla="*/ 0 w 415"/>
                <a:gd name="T7" fmla="*/ 1048 h 1049"/>
                <a:gd name="T8" fmla="*/ 414 w 415"/>
                <a:gd name="T9" fmla="*/ 1048 h 1049"/>
              </a:gdLst>
              <a:ahLst/>
              <a:cxnLst>
                <a:cxn ang="0">
                  <a:pos x="T0" y="T1"/>
                </a:cxn>
                <a:cxn ang="0">
                  <a:pos x="T2" y="T3"/>
                </a:cxn>
                <a:cxn ang="0">
                  <a:pos x="T4" y="T5"/>
                </a:cxn>
                <a:cxn ang="0">
                  <a:pos x="T6" y="T7"/>
                </a:cxn>
                <a:cxn ang="0">
                  <a:pos x="T8" y="T9"/>
                </a:cxn>
              </a:cxnLst>
              <a:rect l="0" t="0" r="r" b="b"/>
              <a:pathLst>
                <a:path w="415" h="1049">
                  <a:moveTo>
                    <a:pt x="414" y="1048"/>
                  </a:moveTo>
                  <a:lnTo>
                    <a:pt x="414" y="0"/>
                  </a:lnTo>
                  <a:lnTo>
                    <a:pt x="0" y="0"/>
                  </a:lnTo>
                  <a:lnTo>
                    <a:pt x="0" y="1048"/>
                  </a:lnTo>
                  <a:lnTo>
                    <a:pt x="414" y="1048"/>
                  </a:lnTo>
                </a:path>
              </a:pathLst>
            </a:custGeom>
            <a:solidFill>
              <a:schemeClr val="accent4">
                <a:lumMod val="75000"/>
              </a:schemeClr>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6" name="Freeform 12"/>
            <p:cNvSpPr>
              <a:spLocks noChangeArrowheads="1"/>
            </p:cNvSpPr>
            <p:nvPr/>
          </p:nvSpPr>
          <p:spPr bwMode="auto">
            <a:xfrm>
              <a:off x="2174875" y="1631950"/>
              <a:ext cx="3403600" cy="2617788"/>
            </a:xfrm>
            <a:custGeom>
              <a:avLst/>
              <a:gdLst>
                <a:gd name="T0" fmla="*/ 8449 w 9455"/>
                <a:gd name="T1" fmla="*/ 240 h 7273"/>
                <a:gd name="T2" fmla="*/ 6048 w 9455"/>
                <a:gd name="T3" fmla="*/ 0 h 7273"/>
                <a:gd name="T4" fmla="*/ 4301 w 9455"/>
                <a:gd name="T5" fmla="*/ 240 h 7273"/>
                <a:gd name="T6" fmla="*/ 1877 w 9455"/>
                <a:gd name="T7" fmla="*/ 0 h 7273"/>
                <a:gd name="T8" fmla="*/ 130 w 9455"/>
                <a:gd name="T9" fmla="*/ 240 h 7273"/>
                <a:gd name="T10" fmla="*/ 0 w 9455"/>
                <a:gd name="T11" fmla="*/ 1987 h 7273"/>
                <a:gd name="T12" fmla="*/ 130 w 9455"/>
                <a:gd name="T13" fmla="*/ 4433 h 7273"/>
                <a:gd name="T14" fmla="*/ 0 w 9455"/>
                <a:gd name="T15" fmla="*/ 6179 h 7273"/>
                <a:gd name="T16" fmla="*/ 960 w 9455"/>
                <a:gd name="T17" fmla="*/ 7272 h 7273"/>
                <a:gd name="T18" fmla="*/ 2707 w 9455"/>
                <a:gd name="T19" fmla="*/ 7010 h 7273"/>
                <a:gd name="T20" fmla="*/ 5130 w 9455"/>
                <a:gd name="T21" fmla="*/ 7272 h 7273"/>
                <a:gd name="T22" fmla="*/ 6877 w 9455"/>
                <a:gd name="T23" fmla="*/ 7010 h 7273"/>
                <a:gd name="T24" fmla="*/ 9279 w 9455"/>
                <a:gd name="T25" fmla="*/ 7272 h 7273"/>
                <a:gd name="T26" fmla="*/ 9345 w 9455"/>
                <a:gd name="T27" fmla="*/ 5328 h 7273"/>
                <a:gd name="T28" fmla="*/ 9454 w 9455"/>
                <a:gd name="T29" fmla="*/ 3581 h 7273"/>
                <a:gd name="T30" fmla="*/ 9345 w 9455"/>
                <a:gd name="T31" fmla="*/ 1158 h 7273"/>
                <a:gd name="T32" fmla="*/ 8449 w 9455"/>
                <a:gd name="T33" fmla="*/ 328 h 7273"/>
                <a:gd name="T34" fmla="*/ 5196 w 9455"/>
                <a:gd name="T35" fmla="*/ 2839 h 7273"/>
                <a:gd name="T36" fmla="*/ 3449 w 9455"/>
                <a:gd name="T37" fmla="*/ 3581 h 7273"/>
                <a:gd name="T38" fmla="*/ 3536 w 9455"/>
                <a:gd name="T39" fmla="*/ 3668 h 7273"/>
                <a:gd name="T40" fmla="*/ 5196 w 9455"/>
                <a:gd name="T41" fmla="*/ 3668 h 7273"/>
                <a:gd name="T42" fmla="*/ 6048 w 9455"/>
                <a:gd name="T43" fmla="*/ 3581 h 7273"/>
                <a:gd name="T44" fmla="*/ 5960 w 9455"/>
                <a:gd name="T45" fmla="*/ 2752 h 7273"/>
                <a:gd name="T46" fmla="*/ 4301 w 9455"/>
                <a:gd name="T47" fmla="*/ 2752 h 7273"/>
                <a:gd name="T48" fmla="*/ 2620 w 9455"/>
                <a:gd name="T49" fmla="*/ 2752 h 7273"/>
                <a:gd name="T50" fmla="*/ 2620 w 9455"/>
                <a:gd name="T51" fmla="*/ 3668 h 7273"/>
                <a:gd name="T52" fmla="*/ 2707 w 9455"/>
                <a:gd name="T53" fmla="*/ 4498 h 7273"/>
                <a:gd name="T54" fmla="*/ 4366 w 9455"/>
                <a:gd name="T55" fmla="*/ 4498 h 7273"/>
                <a:gd name="T56" fmla="*/ 6048 w 9455"/>
                <a:gd name="T57" fmla="*/ 4498 h 7273"/>
                <a:gd name="T58" fmla="*/ 6877 w 9455"/>
                <a:gd name="T59" fmla="*/ 4433 h 7273"/>
                <a:gd name="T60" fmla="*/ 6877 w 9455"/>
                <a:gd name="T61" fmla="*/ 2752 h 7273"/>
                <a:gd name="T62" fmla="*/ 6790 w 9455"/>
                <a:gd name="T63" fmla="*/ 1921 h 7273"/>
                <a:gd name="T64" fmla="*/ 5130 w 9455"/>
                <a:gd name="T65" fmla="*/ 1921 h 7273"/>
                <a:gd name="T66" fmla="*/ 3449 w 9455"/>
                <a:gd name="T67" fmla="*/ 1921 h 7273"/>
                <a:gd name="T68" fmla="*/ 1790 w 9455"/>
                <a:gd name="T69" fmla="*/ 1921 h 7273"/>
                <a:gd name="T70" fmla="*/ 1790 w 9455"/>
                <a:gd name="T71" fmla="*/ 2839 h 7273"/>
                <a:gd name="T72" fmla="*/ 1790 w 9455"/>
                <a:gd name="T73" fmla="*/ 4498 h 7273"/>
                <a:gd name="T74" fmla="*/ 1877 w 9455"/>
                <a:gd name="T75" fmla="*/ 5328 h 7273"/>
                <a:gd name="T76" fmla="*/ 3536 w 9455"/>
                <a:gd name="T77" fmla="*/ 5328 h 7273"/>
                <a:gd name="T78" fmla="*/ 5196 w 9455"/>
                <a:gd name="T79" fmla="*/ 5328 h 7273"/>
                <a:gd name="T80" fmla="*/ 6877 w 9455"/>
                <a:gd name="T81" fmla="*/ 5328 h 7273"/>
                <a:gd name="T82" fmla="*/ 7685 w 9455"/>
                <a:gd name="T83" fmla="*/ 5263 h 7273"/>
                <a:gd name="T84" fmla="*/ 7685 w 9455"/>
                <a:gd name="T85" fmla="*/ 3581 h 7273"/>
                <a:gd name="T86" fmla="*/ 7685 w 9455"/>
                <a:gd name="T87" fmla="*/ 1921 h 7273"/>
                <a:gd name="T88" fmla="*/ 6790 w 9455"/>
                <a:gd name="T89" fmla="*/ 328 h 7273"/>
                <a:gd name="T90" fmla="*/ 5130 w 9455"/>
                <a:gd name="T91" fmla="*/ 328 h 7273"/>
                <a:gd name="T92" fmla="*/ 3449 w 9455"/>
                <a:gd name="T93" fmla="*/ 328 h 7273"/>
                <a:gd name="T94" fmla="*/ 1790 w 9455"/>
                <a:gd name="T95" fmla="*/ 328 h 7273"/>
                <a:gd name="T96" fmla="*/ 196 w 9455"/>
                <a:gd name="T97" fmla="*/ 1158 h 7273"/>
                <a:gd name="T98" fmla="*/ 196 w 9455"/>
                <a:gd name="T99" fmla="*/ 2839 h 7273"/>
                <a:gd name="T100" fmla="*/ 196 w 9455"/>
                <a:gd name="T101" fmla="*/ 4498 h 7273"/>
                <a:gd name="T102" fmla="*/ 196 w 9455"/>
                <a:gd name="T103" fmla="*/ 6922 h 7273"/>
                <a:gd name="T104" fmla="*/ 1877 w 9455"/>
                <a:gd name="T105" fmla="*/ 6922 h 7273"/>
                <a:gd name="T106" fmla="*/ 3536 w 9455"/>
                <a:gd name="T107" fmla="*/ 6922 h 7273"/>
                <a:gd name="T108" fmla="*/ 5196 w 9455"/>
                <a:gd name="T109" fmla="*/ 6922 h 7273"/>
                <a:gd name="T110" fmla="*/ 6877 w 9455"/>
                <a:gd name="T111" fmla="*/ 6922 h 7273"/>
                <a:gd name="T112" fmla="*/ 9279 w 9455"/>
                <a:gd name="T113" fmla="*/ 6922 h 7273"/>
                <a:gd name="T114" fmla="*/ 9279 w 9455"/>
                <a:gd name="T115" fmla="*/ 5263 h 7273"/>
                <a:gd name="T116" fmla="*/ 9279 w 9455"/>
                <a:gd name="T117" fmla="*/ 3581 h 7273"/>
                <a:gd name="T118" fmla="*/ 9279 w 9455"/>
                <a:gd name="T119" fmla="*/ 1921 h 7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455" h="7273">
                  <a:moveTo>
                    <a:pt x="9454" y="328"/>
                  </a:moveTo>
                  <a:lnTo>
                    <a:pt x="9454" y="240"/>
                  </a:lnTo>
                  <a:lnTo>
                    <a:pt x="9345" y="240"/>
                  </a:lnTo>
                  <a:lnTo>
                    <a:pt x="9345" y="0"/>
                  </a:lnTo>
                  <a:lnTo>
                    <a:pt x="9279" y="0"/>
                  </a:lnTo>
                  <a:lnTo>
                    <a:pt x="9279" y="240"/>
                  </a:lnTo>
                  <a:lnTo>
                    <a:pt x="8515" y="240"/>
                  </a:lnTo>
                  <a:lnTo>
                    <a:pt x="8515" y="0"/>
                  </a:lnTo>
                  <a:lnTo>
                    <a:pt x="8449" y="0"/>
                  </a:lnTo>
                  <a:lnTo>
                    <a:pt x="8449" y="240"/>
                  </a:lnTo>
                  <a:lnTo>
                    <a:pt x="7685" y="240"/>
                  </a:lnTo>
                  <a:lnTo>
                    <a:pt x="7685" y="0"/>
                  </a:lnTo>
                  <a:lnTo>
                    <a:pt x="7598" y="0"/>
                  </a:lnTo>
                  <a:lnTo>
                    <a:pt x="7598" y="240"/>
                  </a:lnTo>
                  <a:lnTo>
                    <a:pt x="6877" y="240"/>
                  </a:lnTo>
                  <a:lnTo>
                    <a:pt x="6877" y="0"/>
                  </a:lnTo>
                  <a:lnTo>
                    <a:pt x="6790" y="0"/>
                  </a:lnTo>
                  <a:lnTo>
                    <a:pt x="6790" y="240"/>
                  </a:lnTo>
                  <a:lnTo>
                    <a:pt x="6048" y="240"/>
                  </a:lnTo>
                  <a:lnTo>
                    <a:pt x="6048" y="0"/>
                  </a:lnTo>
                  <a:lnTo>
                    <a:pt x="5960" y="0"/>
                  </a:lnTo>
                  <a:lnTo>
                    <a:pt x="5960" y="240"/>
                  </a:lnTo>
                  <a:lnTo>
                    <a:pt x="5196" y="240"/>
                  </a:lnTo>
                  <a:lnTo>
                    <a:pt x="5196" y="0"/>
                  </a:lnTo>
                  <a:lnTo>
                    <a:pt x="5130" y="0"/>
                  </a:lnTo>
                  <a:lnTo>
                    <a:pt x="5130" y="240"/>
                  </a:lnTo>
                  <a:lnTo>
                    <a:pt x="4366" y="240"/>
                  </a:lnTo>
                  <a:lnTo>
                    <a:pt x="4366" y="0"/>
                  </a:lnTo>
                  <a:lnTo>
                    <a:pt x="4301" y="0"/>
                  </a:lnTo>
                  <a:lnTo>
                    <a:pt x="4301" y="240"/>
                  </a:lnTo>
                  <a:lnTo>
                    <a:pt x="3536" y="240"/>
                  </a:lnTo>
                  <a:lnTo>
                    <a:pt x="3536" y="0"/>
                  </a:lnTo>
                  <a:lnTo>
                    <a:pt x="3449" y="0"/>
                  </a:lnTo>
                  <a:lnTo>
                    <a:pt x="3449" y="240"/>
                  </a:lnTo>
                  <a:lnTo>
                    <a:pt x="2707" y="240"/>
                  </a:lnTo>
                  <a:lnTo>
                    <a:pt x="2707" y="0"/>
                  </a:lnTo>
                  <a:lnTo>
                    <a:pt x="2620" y="0"/>
                  </a:lnTo>
                  <a:lnTo>
                    <a:pt x="2620" y="240"/>
                  </a:lnTo>
                  <a:lnTo>
                    <a:pt x="1877" y="240"/>
                  </a:lnTo>
                  <a:lnTo>
                    <a:pt x="1877" y="0"/>
                  </a:lnTo>
                  <a:lnTo>
                    <a:pt x="1790" y="0"/>
                  </a:lnTo>
                  <a:lnTo>
                    <a:pt x="1790" y="240"/>
                  </a:lnTo>
                  <a:lnTo>
                    <a:pt x="1025" y="240"/>
                  </a:lnTo>
                  <a:lnTo>
                    <a:pt x="1025" y="0"/>
                  </a:lnTo>
                  <a:lnTo>
                    <a:pt x="960" y="0"/>
                  </a:lnTo>
                  <a:lnTo>
                    <a:pt x="960" y="240"/>
                  </a:lnTo>
                  <a:lnTo>
                    <a:pt x="196" y="240"/>
                  </a:lnTo>
                  <a:lnTo>
                    <a:pt x="196" y="0"/>
                  </a:lnTo>
                  <a:lnTo>
                    <a:pt x="130" y="0"/>
                  </a:lnTo>
                  <a:lnTo>
                    <a:pt x="130" y="240"/>
                  </a:lnTo>
                  <a:lnTo>
                    <a:pt x="0" y="240"/>
                  </a:lnTo>
                  <a:lnTo>
                    <a:pt x="0" y="328"/>
                  </a:lnTo>
                  <a:lnTo>
                    <a:pt x="130" y="328"/>
                  </a:lnTo>
                  <a:lnTo>
                    <a:pt x="130" y="1092"/>
                  </a:lnTo>
                  <a:lnTo>
                    <a:pt x="0" y="1092"/>
                  </a:lnTo>
                  <a:lnTo>
                    <a:pt x="0" y="1158"/>
                  </a:lnTo>
                  <a:lnTo>
                    <a:pt x="130" y="1158"/>
                  </a:lnTo>
                  <a:lnTo>
                    <a:pt x="130" y="1921"/>
                  </a:lnTo>
                  <a:lnTo>
                    <a:pt x="0" y="1921"/>
                  </a:lnTo>
                  <a:lnTo>
                    <a:pt x="0" y="1987"/>
                  </a:lnTo>
                  <a:lnTo>
                    <a:pt x="130" y="1987"/>
                  </a:lnTo>
                  <a:lnTo>
                    <a:pt x="130" y="2752"/>
                  </a:lnTo>
                  <a:lnTo>
                    <a:pt x="0" y="2752"/>
                  </a:lnTo>
                  <a:lnTo>
                    <a:pt x="0" y="2839"/>
                  </a:lnTo>
                  <a:lnTo>
                    <a:pt x="130" y="2839"/>
                  </a:lnTo>
                  <a:lnTo>
                    <a:pt x="130" y="3581"/>
                  </a:lnTo>
                  <a:lnTo>
                    <a:pt x="0" y="3581"/>
                  </a:lnTo>
                  <a:lnTo>
                    <a:pt x="0" y="3668"/>
                  </a:lnTo>
                  <a:lnTo>
                    <a:pt x="130" y="3668"/>
                  </a:lnTo>
                  <a:lnTo>
                    <a:pt x="130" y="4433"/>
                  </a:lnTo>
                  <a:lnTo>
                    <a:pt x="0" y="4433"/>
                  </a:lnTo>
                  <a:lnTo>
                    <a:pt x="0" y="4498"/>
                  </a:lnTo>
                  <a:lnTo>
                    <a:pt x="130" y="4498"/>
                  </a:lnTo>
                  <a:lnTo>
                    <a:pt x="130" y="5263"/>
                  </a:lnTo>
                  <a:lnTo>
                    <a:pt x="0" y="5263"/>
                  </a:lnTo>
                  <a:lnTo>
                    <a:pt x="0" y="5328"/>
                  </a:lnTo>
                  <a:lnTo>
                    <a:pt x="130" y="5328"/>
                  </a:lnTo>
                  <a:lnTo>
                    <a:pt x="130" y="6092"/>
                  </a:lnTo>
                  <a:lnTo>
                    <a:pt x="0" y="6092"/>
                  </a:lnTo>
                  <a:lnTo>
                    <a:pt x="0" y="6179"/>
                  </a:lnTo>
                  <a:lnTo>
                    <a:pt x="130" y="6179"/>
                  </a:lnTo>
                  <a:lnTo>
                    <a:pt x="130" y="6922"/>
                  </a:lnTo>
                  <a:lnTo>
                    <a:pt x="0" y="6922"/>
                  </a:lnTo>
                  <a:lnTo>
                    <a:pt x="0" y="7010"/>
                  </a:lnTo>
                  <a:lnTo>
                    <a:pt x="130" y="7010"/>
                  </a:lnTo>
                  <a:lnTo>
                    <a:pt x="130" y="7272"/>
                  </a:lnTo>
                  <a:lnTo>
                    <a:pt x="196" y="7272"/>
                  </a:lnTo>
                  <a:lnTo>
                    <a:pt x="196" y="7010"/>
                  </a:lnTo>
                  <a:lnTo>
                    <a:pt x="960" y="7010"/>
                  </a:lnTo>
                  <a:lnTo>
                    <a:pt x="960" y="7272"/>
                  </a:lnTo>
                  <a:lnTo>
                    <a:pt x="1025" y="7272"/>
                  </a:lnTo>
                  <a:lnTo>
                    <a:pt x="1025" y="7010"/>
                  </a:lnTo>
                  <a:lnTo>
                    <a:pt x="1790" y="7010"/>
                  </a:lnTo>
                  <a:lnTo>
                    <a:pt x="1790" y="7272"/>
                  </a:lnTo>
                  <a:lnTo>
                    <a:pt x="1877" y="7272"/>
                  </a:lnTo>
                  <a:lnTo>
                    <a:pt x="1877" y="7010"/>
                  </a:lnTo>
                  <a:lnTo>
                    <a:pt x="2620" y="7010"/>
                  </a:lnTo>
                  <a:lnTo>
                    <a:pt x="2620" y="7272"/>
                  </a:lnTo>
                  <a:lnTo>
                    <a:pt x="2707" y="7272"/>
                  </a:lnTo>
                  <a:lnTo>
                    <a:pt x="2707" y="7010"/>
                  </a:lnTo>
                  <a:lnTo>
                    <a:pt x="3449" y="7010"/>
                  </a:lnTo>
                  <a:lnTo>
                    <a:pt x="3449" y="7272"/>
                  </a:lnTo>
                  <a:lnTo>
                    <a:pt x="3536" y="7272"/>
                  </a:lnTo>
                  <a:lnTo>
                    <a:pt x="3536" y="7010"/>
                  </a:lnTo>
                  <a:lnTo>
                    <a:pt x="4301" y="7010"/>
                  </a:lnTo>
                  <a:lnTo>
                    <a:pt x="4301" y="7272"/>
                  </a:lnTo>
                  <a:lnTo>
                    <a:pt x="4366" y="7272"/>
                  </a:lnTo>
                  <a:lnTo>
                    <a:pt x="4366" y="7010"/>
                  </a:lnTo>
                  <a:lnTo>
                    <a:pt x="5130" y="7010"/>
                  </a:lnTo>
                  <a:lnTo>
                    <a:pt x="5130" y="7272"/>
                  </a:lnTo>
                  <a:lnTo>
                    <a:pt x="5196" y="7272"/>
                  </a:lnTo>
                  <a:lnTo>
                    <a:pt x="5196" y="7010"/>
                  </a:lnTo>
                  <a:lnTo>
                    <a:pt x="5960" y="7010"/>
                  </a:lnTo>
                  <a:lnTo>
                    <a:pt x="5960" y="7272"/>
                  </a:lnTo>
                  <a:lnTo>
                    <a:pt x="6048" y="7272"/>
                  </a:lnTo>
                  <a:lnTo>
                    <a:pt x="6048" y="7010"/>
                  </a:lnTo>
                  <a:lnTo>
                    <a:pt x="6790" y="7010"/>
                  </a:lnTo>
                  <a:lnTo>
                    <a:pt x="6790" y="7272"/>
                  </a:lnTo>
                  <a:lnTo>
                    <a:pt x="6877" y="7272"/>
                  </a:lnTo>
                  <a:lnTo>
                    <a:pt x="6877" y="7010"/>
                  </a:lnTo>
                  <a:lnTo>
                    <a:pt x="7598" y="7010"/>
                  </a:lnTo>
                  <a:lnTo>
                    <a:pt x="7598" y="7272"/>
                  </a:lnTo>
                  <a:lnTo>
                    <a:pt x="7685" y="7272"/>
                  </a:lnTo>
                  <a:lnTo>
                    <a:pt x="7685" y="7010"/>
                  </a:lnTo>
                  <a:lnTo>
                    <a:pt x="8449" y="7010"/>
                  </a:lnTo>
                  <a:lnTo>
                    <a:pt x="8449" y="7272"/>
                  </a:lnTo>
                  <a:lnTo>
                    <a:pt x="8515" y="7272"/>
                  </a:lnTo>
                  <a:lnTo>
                    <a:pt x="8515" y="7010"/>
                  </a:lnTo>
                  <a:lnTo>
                    <a:pt x="9279" y="7010"/>
                  </a:lnTo>
                  <a:lnTo>
                    <a:pt x="9279" y="7272"/>
                  </a:lnTo>
                  <a:lnTo>
                    <a:pt x="9345" y="7272"/>
                  </a:lnTo>
                  <a:lnTo>
                    <a:pt x="9345" y="7010"/>
                  </a:lnTo>
                  <a:lnTo>
                    <a:pt x="9454" y="7010"/>
                  </a:lnTo>
                  <a:lnTo>
                    <a:pt x="9454" y="6922"/>
                  </a:lnTo>
                  <a:lnTo>
                    <a:pt x="9345" y="6922"/>
                  </a:lnTo>
                  <a:lnTo>
                    <a:pt x="9345" y="6179"/>
                  </a:lnTo>
                  <a:lnTo>
                    <a:pt x="9454" y="6179"/>
                  </a:lnTo>
                  <a:lnTo>
                    <a:pt x="9454" y="6092"/>
                  </a:lnTo>
                  <a:lnTo>
                    <a:pt x="9345" y="6092"/>
                  </a:lnTo>
                  <a:lnTo>
                    <a:pt x="9345" y="5328"/>
                  </a:lnTo>
                  <a:lnTo>
                    <a:pt x="9454" y="5328"/>
                  </a:lnTo>
                  <a:lnTo>
                    <a:pt x="9454" y="5263"/>
                  </a:lnTo>
                  <a:lnTo>
                    <a:pt x="9345" y="5263"/>
                  </a:lnTo>
                  <a:lnTo>
                    <a:pt x="9345" y="4498"/>
                  </a:lnTo>
                  <a:lnTo>
                    <a:pt x="9454" y="4498"/>
                  </a:lnTo>
                  <a:lnTo>
                    <a:pt x="9454" y="4433"/>
                  </a:lnTo>
                  <a:lnTo>
                    <a:pt x="9345" y="4433"/>
                  </a:lnTo>
                  <a:lnTo>
                    <a:pt x="9345" y="3668"/>
                  </a:lnTo>
                  <a:lnTo>
                    <a:pt x="9454" y="3668"/>
                  </a:lnTo>
                  <a:lnTo>
                    <a:pt x="9454" y="3581"/>
                  </a:lnTo>
                  <a:lnTo>
                    <a:pt x="9345" y="3581"/>
                  </a:lnTo>
                  <a:lnTo>
                    <a:pt x="9345" y="2839"/>
                  </a:lnTo>
                  <a:lnTo>
                    <a:pt x="9454" y="2839"/>
                  </a:lnTo>
                  <a:lnTo>
                    <a:pt x="9454" y="2752"/>
                  </a:lnTo>
                  <a:lnTo>
                    <a:pt x="9345" y="2752"/>
                  </a:lnTo>
                  <a:lnTo>
                    <a:pt x="9345" y="1987"/>
                  </a:lnTo>
                  <a:lnTo>
                    <a:pt x="9454" y="1987"/>
                  </a:lnTo>
                  <a:lnTo>
                    <a:pt x="9454" y="1921"/>
                  </a:lnTo>
                  <a:lnTo>
                    <a:pt x="9345" y="1921"/>
                  </a:lnTo>
                  <a:lnTo>
                    <a:pt x="9345" y="1158"/>
                  </a:lnTo>
                  <a:lnTo>
                    <a:pt x="9454" y="1158"/>
                  </a:lnTo>
                  <a:lnTo>
                    <a:pt x="9454" y="1092"/>
                  </a:lnTo>
                  <a:lnTo>
                    <a:pt x="9345" y="1092"/>
                  </a:lnTo>
                  <a:lnTo>
                    <a:pt x="9345" y="328"/>
                  </a:lnTo>
                  <a:lnTo>
                    <a:pt x="9454" y="328"/>
                  </a:lnTo>
                  <a:close/>
                  <a:moveTo>
                    <a:pt x="8449" y="328"/>
                  </a:moveTo>
                  <a:lnTo>
                    <a:pt x="8449" y="1092"/>
                  </a:lnTo>
                  <a:lnTo>
                    <a:pt x="7685" y="1092"/>
                  </a:lnTo>
                  <a:lnTo>
                    <a:pt x="7685" y="328"/>
                  </a:lnTo>
                  <a:lnTo>
                    <a:pt x="8449" y="328"/>
                  </a:lnTo>
                  <a:close/>
                  <a:moveTo>
                    <a:pt x="5130" y="3581"/>
                  </a:moveTo>
                  <a:lnTo>
                    <a:pt x="4366" y="3581"/>
                  </a:lnTo>
                  <a:lnTo>
                    <a:pt x="4366" y="2839"/>
                  </a:lnTo>
                  <a:lnTo>
                    <a:pt x="5130" y="2839"/>
                  </a:lnTo>
                  <a:lnTo>
                    <a:pt x="5130" y="3581"/>
                  </a:lnTo>
                  <a:close/>
                  <a:moveTo>
                    <a:pt x="5196" y="2839"/>
                  </a:moveTo>
                  <a:lnTo>
                    <a:pt x="5960" y="2839"/>
                  </a:lnTo>
                  <a:lnTo>
                    <a:pt x="5960" y="3581"/>
                  </a:lnTo>
                  <a:lnTo>
                    <a:pt x="5196" y="3581"/>
                  </a:lnTo>
                  <a:lnTo>
                    <a:pt x="5196" y="2839"/>
                  </a:lnTo>
                  <a:close/>
                  <a:moveTo>
                    <a:pt x="4301" y="3581"/>
                  </a:moveTo>
                  <a:lnTo>
                    <a:pt x="3536" y="3581"/>
                  </a:lnTo>
                  <a:lnTo>
                    <a:pt x="3536" y="2839"/>
                  </a:lnTo>
                  <a:lnTo>
                    <a:pt x="4301" y="2839"/>
                  </a:lnTo>
                  <a:lnTo>
                    <a:pt x="4301" y="3581"/>
                  </a:lnTo>
                  <a:close/>
                  <a:moveTo>
                    <a:pt x="3449" y="3581"/>
                  </a:moveTo>
                  <a:lnTo>
                    <a:pt x="2707" y="3581"/>
                  </a:lnTo>
                  <a:lnTo>
                    <a:pt x="2707" y="2839"/>
                  </a:lnTo>
                  <a:lnTo>
                    <a:pt x="3449" y="2839"/>
                  </a:lnTo>
                  <a:lnTo>
                    <a:pt x="3449" y="3581"/>
                  </a:lnTo>
                  <a:close/>
                  <a:moveTo>
                    <a:pt x="3449" y="3668"/>
                  </a:moveTo>
                  <a:lnTo>
                    <a:pt x="3449" y="4433"/>
                  </a:lnTo>
                  <a:lnTo>
                    <a:pt x="2707" y="4433"/>
                  </a:lnTo>
                  <a:lnTo>
                    <a:pt x="2707" y="3668"/>
                  </a:lnTo>
                  <a:lnTo>
                    <a:pt x="3449" y="3668"/>
                  </a:lnTo>
                  <a:close/>
                  <a:moveTo>
                    <a:pt x="3536" y="3668"/>
                  </a:moveTo>
                  <a:lnTo>
                    <a:pt x="4301" y="3668"/>
                  </a:lnTo>
                  <a:lnTo>
                    <a:pt x="4301" y="4433"/>
                  </a:lnTo>
                  <a:lnTo>
                    <a:pt x="3536" y="4433"/>
                  </a:lnTo>
                  <a:lnTo>
                    <a:pt x="3536" y="3668"/>
                  </a:lnTo>
                  <a:close/>
                  <a:moveTo>
                    <a:pt x="4366" y="3668"/>
                  </a:moveTo>
                  <a:lnTo>
                    <a:pt x="5130" y="3668"/>
                  </a:lnTo>
                  <a:lnTo>
                    <a:pt x="5130" y="4433"/>
                  </a:lnTo>
                  <a:lnTo>
                    <a:pt x="4366" y="4433"/>
                  </a:lnTo>
                  <a:lnTo>
                    <a:pt x="4366" y="3668"/>
                  </a:lnTo>
                  <a:close/>
                  <a:moveTo>
                    <a:pt x="5196" y="3668"/>
                  </a:moveTo>
                  <a:lnTo>
                    <a:pt x="5960" y="3668"/>
                  </a:lnTo>
                  <a:lnTo>
                    <a:pt x="5960" y="4433"/>
                  </a:lnTo>
                  <a:lnTo>
                    <a:pt x="5196" y="4433"/>
                  </a:lnTo>
                  <a:lnTo>
                    <a:pt x="5196" y="3668"/>
                  </a:lnTo>
                  <a:close/>
                  <a:moveTo>
                    <a:pt x="6048" y="3668"/>
                  </a:moveTo>
                  <a:lnTo>
                    <a:pt x="6790" y="3668"/>
                  </a:lnTo>
                  <a:lnTo>
                    <a:pt x="6790" y="4433"/>
                  </a:lnTo>
                  <a:lnTo>
                    <a:pt x="6048" y="4433"/>
                  </a:lnTo>
                  <a:lnTo>
                    <a:pt x="6048" y="3668"/>
                  </a:lnTo>
                  <a:close/>
                  <a:moveTo>
                    <a:pt x="6048" y="3581"/>
                  </a:moveTo>
                  <a:lnTo>
                    <a:pt x="6048" y="2839"/>
                  </a:lnTo>
                  <a:lnTo>
                    <a:pt x="6790" y="2839"/>
                  </a:lnTo>
                  <a:lnTo>
                    <a:pt x="6790" y="3581"/>
                  </a:lnTo>
                  <a:lnTo>
                    <a:pt x="6048" y="3581"/>
                  </a:lnTo>
                  <a:close/>
                  <a:moveTo>
                    <a:pt x="6048" y="2752"/>
                  </a:moveTo>
                  <a:lnTo>
                    <a:pt x="6048" y="1987"/>
                  </a:lnTo>
                  <a:lnTo>
                    <a:pt x="6790" y="1987"/>
                  </a:lnTo>
                  <a:lnTo>
                    <a:pt x="6790" y="2752"/>
                  </a:lnTo>
                  <a:lnTo>
                    <a:pt x="6048" y="2752"/>
                  </a:lnTo>
                  <a:close/>
                  <a:moveTo>
                    <a:pt x="5960" y="2752"/>
                  </a:moveTo>
                  <a:lnTo>
                    <a:pt x="5196" y="2752"/>
                  </a:lnTo>
                  <a:lnTo>
                    <a:pt x="5196" y="1987"/>
                  </a:lnTo>
                  <a:lnTo>
                    <a:pt x="5960" y="1987"/>
                  </a:lnTo>
                  <a:lnTo>
                    <a:pt x="5960" y="2752"/>
                  </a:lnTo>
                  <a:close/>
                  <a:moveTo>
                    <a:pt x="5130" y="2752"/>
                  </a:moveTo>
                  <a:lnTo>
                    <a:pt x="4366" y="2752"/>
                  </a:lnTo>
                  <a:lnTo>
                    <a:pt x="4366" y="1987"/>
                  </a:lnTo>
                  <a:lnTo>
                    <a:pt x="5130" y="1987"/>
                  </a:lnTo>
                  <a:lnTo>
                    <a:pt x="5130" y="2752"/>
                  </a:lnTo>
                  <a:close/>
                  <a:moveTo>
                    <a:pt x="4301" y="2752"/>
                  </a:moveTo>
                  <a:lnTo>
                    <a:pt x="3536" y="2752"/>
                  </a:lnTo>
                  <a:lnTo>
                    <a:pt x="3536" y="1987"/>
                  </a:lnTo>
                  <a:lnTo>
                    <a:pt x="4301" y="1987"/>
                  </a:lnTo>
                  <a:lnTo>
                    <a:pt x="4301" y="2752"/>
                  </a:lnTo>
                  <a:close/>
                  <a:moveTo>
                    <a:pt x="3449" y="2752"/>
                  </a:moveTo>
                  <a:lnTo>
                    <a:pt x="2707" y="2752"/>
                  </a:lnTo>
                  <a:lnTo>
                    <a:pt x="2707" y="1987"/>
                  </a:lnTo>
                  <a:lnTo>
                    <a:pt x="3449" y="1987"/>
                  </a:lnTo>
                  <a:lnTo>
                    <a:pt x="3449" y="2752"/>
                  </a:lnTo>
                  <a:close/>
                  <a:moveTo>
                    <a:pt x="2620" y="2752"/>
                  </a:moveTo>
                  <a:lnTo>
                    <a:pt x="1877" y="2752"/>
                  </a:lnTo>
                  <a:lnTo>
                    <a:pt x="1877" y="1987"/>
                  </a:lnTo>
                  <a:lnTo>
                    <a:pt x="2620" y="1987"/>
                  </a:lnTo>
                  <a:lnTo>
                    <a:pt x="2620" y="2752"/>
                  </a:lnTo>
                  <a:close/>
                  <a:moveTo>
                    <a:pt x="2620" y="2839"/>
                  </a:moveTo>
                  <a:lnTo>
                    <a:pt x="2620" y="3581"/>
                  </a:lnTo>
                  <a:lnTo>
                    <a:pt x="1877" y="3581"/>
                  </a:lnTo>
                  <a:lnTo>
                    <a:pt x="1877" y="2839"/>
                  </a:lnTo>
                  <a:lnTo>
                    <a:pt x="2620" y="2839"/>
                  </a:lnTo>
                  <a:close/>
                  <a:moveTo>
                    <a:pt x="2620" y="3668"/>
                  </a:moveTo>
                  <a:lnTo>
                    <a:pt x="2620" y="4433"/>
                  </a:lnTo>
                  <a:lnTo>
                    <a:pt x="1877" y="4433"/>
                  </a:lnTo>
                  <a:lnTo>
                    <a:pt x="1877" y="3668"/>
                  </a:lnTo>
                  <a:lnTo>
                    <a:pt x="2620" y="3668"/>
                  </a:lnTo>
                  <a:close/>
                  <a:moveTo>
                    <a:pt x="2620" y="4498"/>
                  </a:moveTo>
                  <a:lnTo>
                    <a:pt x="2620" y="5263"/>
                  </a:lnTo>
                  <a:lnTo>
                    <a:pt x="1877" y="5263"/>
                  </a:lnTo>
                  <a:lnTo>
                    <a:pt x="1877" y="4498"/>
                  </a:lnTo>
                  <a:lnTo>
                    <a:pt x="2620" y="4498"/>
                  </a:lnTo>
                  <a:close/>
                  <a:moveTo>
                    <a:pt x="2707" y="4498"/>
                  </a:moveTo>
                  <a:lnTo>
                    <a:pt x="3449" y="4498"/>
                  </a:lnTo>
                  <a:lnTo>
                    <a:pt x="3449" y="5263"/>
                  </a:lnTo>
                  <a:lnTo>
                    <a:pt x="2707" y="5263"/>
                  </a:lnTo>
                  <a:lnTo>
                    <a:pt x="2707" y="4498"/>
                  </a:lnTo>
                  <a:close/>
                  <a:moveTo>
                    <a:pt x="3536" y="4498"/>
                  </a:moveTo>
                  <a:lnTo>
                    <a:pt x="4301" y="4498"/>
                  </a:lnTo>
                  <a:lnTo>
                    <a:pt x="4301" y="5263"/>
                  </a:lnTo>
                  <a:lnTo>
                    <a:pt x="3536" y="5263"/>
                  </a:lnTo>
                  <a:lnTo>
                    <a:pt x="3536" y="4498"/>
                  </a:lnTo>
                  <a:close/>
                  <a:moveTo>
                    <a:pt x="4366" y="4498"/>
                  </a:moveTo>
                  <a:lnTo>
                    <a:pt x="5130" y="4498"/>
                  </a:lnTo>
                  <a:lnTo>
                    <a:pt x="5130" y="5263"/>
                  </a:lnTo>
                  <a:lnTo>
                    <a:pt x="4366" y="5263"/>
                  </a:lnTo>
                  <a:lnTo>
                    <a:pt x="4366" y="4498"/>
                  </a:lnTo>
                  <a:close/>
                  <a:moveTo>
                    <a:pt x="5196" y="4498"/>
                  </a:moveTo>
                  <a:lnTo>
                    <a:pt x="5960" y="4498"/>
                  </a:lnTo>
                  <a:lnTo>
                    <a:pt x="5960" y="5263"/>
                  </a:lnTo>
                  <a:lnTo>
                    <a:pt x="5196" y="5263"/>
                  </a:lnTo>
                  <a:lnTo>
                    <a:pt x="5196" y="4498"/>
                  </a:lnTo>
                  <a:close/>
                  <a:moveTo>
                    <a:pt x="6048" y="4498"/>
                  </a:moveTo>
                  <a:lnTo>
                    <a:pt x="6790" y="4498"/>
                  </a:lnTo>
                  <a:lnTo>
                    <a:pt x="6790" y="5263"/>
                  </a:lnTo>
                  <a:lnTo>
                    <a:pt x="6048" y="5263"/>
                  </a:lnTo>
                  <a:lnTo>
                    <a:pt x="6048" y="4498"/>
                  </a:lnTo>
                  <a:close/>
                  <a:moveTo>
                    <a:pt x="6877" y="4498"/>
                  </a:moveTo>
                  <a:lnTo>
                    <a:pt x="7598" y="4498"/>
                  </a:lnTo>
                  <a:lnTo>
                    <a:pt x="7598" y="5263"/>
                  </a:lnTo>
                  <a:lnTo>
                    <a:pt x="6877" y="5263"/>
                  </a:lnTo>
                  <a:lnTo>
                    <a:pt x="6877" y="4498"/>
                  </a:lnTo>
                  <a:close/>
                  <a:moveTo>
                    <a:pt x="6877" y="4433"/>
                  </a:moveTo>
                  <a:lnTo>
                    <a:pt x="6877" y="3668"/>
                  </a:lnTo>
                  <a:lnTo>
                    <a:pt x="7598" y="3668"/>
                  </a:lnTo>
                  <a:lnTo>
                    <a:pt x="7598" y="4433"/>
                  </a:lnTo>
                  <a:lnTo>
                    <a:pt x="6877" y="4433"/>
                  </a:lnTo>
                  <a:close/>
                  <a:moveTo>
                    <a:pt x="6877" y="3581"/>
                  </a:moveTo>
                  <a:lnTo>
                    <a:pt x="6877" y="2839"/>
                  </a:lnTo>
                  <a:lnTo>
                    <a:pt x="7598" y="2839"/>
                  </a:lnTo>
                  <a:lnTo>
                    <a:pt x="7598" y="3581"/>
                  </a:lnTo>
                  <a:lnTo>
                    <a:pt x="6877" y="3581"/>
                  </a:lnTo>
                  <a:close/>
                  <a:moveTo>
                    <a:pt x="6877" y="2752"/>
                  </a:moveTo>
                  <a:lnTo>
                    <a:pt x="6877" y="1987"/>
                  </a:lnTo>
                  <a:lnTo>
                    <a:pt x="7598" y="1987"/>
                  </a:lnTo>
                  <a:lnTo>
                    <a:pt x="7598" y="2752"/>
                  </a:lnTo>
                  <a:lnTo>
                    <a:pt x="6877" y="2752"/>
                  </a:lnTo>
                  <a:close/>
                  <a:moveTo>
                    <a:pt x="6877" y="1921"/>
                  </a:moveTo>
                  <a:lnTo>
                    <a:pt x="6877" y="1158"/>
                  </a:lnTo>
                  <a:lnTo>
                    <a:pt x="7598" y="1158"/>
                  </a:lnTo>
                  <a:lnTo>
                    <a:pt x="7598" y="1921"/>
                  </a:lnTo>
                  <a:lnTo>
                    <a:pt x="6877" y="1921"/>
                  </a:lnTo>
                  <a:close/>
                  <a:moveTo>
                    <a:pt x="6790" y="1921"/>
                  </a:moveTo>
                  <a:lnTo>
                    <a:pt x="6048" y="1921"/>
                  </a:lnTo>
                  <a:lnTo>
                    <a:pt x="6048" y="1158"/>
                  </a:lnTo>
                  <a:lnTo>
                    <a:pt x="6790" y="1158"/>
                  </a:lnTo>
                  <a:lnTo>
                    <a:pt x="6790" y="1921"/>
                  </a:lnTo>
                  <a:close/>
                  <a:moveTo>
                    <a:pt x="5960" y="1921"/>
                  </a:moveTo>
                  <a:lnTo>
                    <a:pt x="5196" y="1921"/>
                  </a:lnTo>
                  <a:lnTo>
                    <a:pt x="5196" y="1158"/>
                  </a:lnTo>
                  <a:lnTo>
                    <a:pt x="5960" y="1158"/>
                  </a:lnTo>
                  <a:lnTo>
                    <a:pt x="5960" y="1921"/>
                  </a:lnTo>
                  <a:close/>
                  <a:moveTo>
                    <a:pt x="5130" y="1921"/>
                  </a:moveTo>
                  <a:lnTo>
                    <a:pt x="4366" y="1921"/>
                  </a:lnTo>
                  <a:lnTo>
                    <a:pt x="4366" y="1158"/>
                  </a:lnTo>
                  <a:lnTo>
                    <a:pt x="5130" y="1158"/>
                  </a:lnTo>
                  <a:lnTo>
                    <a:pt x="5130" y="1921"/>
                  </a:lnTo>
                  <a:close/>
                  <a:moveTo>
                    <a:pt x="4301" y="1921"/>
                  </a:moveTo>
                  <a:lnTo>
                    <a:pt x="3536" y="1921"/>
                  </a:lnTo>
                  <a:lnTo>
                    <a:pt x="3536" y="1158"/>
                  </a:lnTo>
                  <a:lnTo>
                    <a:pt x="4301" y="1158"/>
                  </a:lnTo>
                  <a:lnTo>
                    <a:pt x="4301" y="1921"/>
                  </a:lnTo>
                  <a:close/>
                  <a:moveTo>
                    <a:pt x="3449" y="1921"/>
                  </a:moveTo>
                  <a:lnTo>
                    <a:pt x="2707" y="1921"/>
                  </a:lnTo>
                  <a:lnTo>
                    <a:pt x="2707" y="1158"/>
                  </a:lnTo>
                  <a:lnTo>
                    <a:pt x="3449" y="1158"/>
                  </a:lnTo>
                  <a:lnTo>
                    <a:pt x="3449" y="1921"/>
                  </a:lnTo>
                  <a:close/>
                  <a:moveTo>
                    <a:pt x="2620" y="1921"/>
                  </a:moveTo>
                  <a:lnTo>
                    <a:pt x="1877" y="1921"/>
                  </a:lnTo>
                  <a:lnTo>
                    <a:pt x="1877" y="1158"/>
                  </a:lnTo>
                  <a:lnTo>
                    <a:pt x="2620" y="1158"/>
                  </a:lnTo>
                  <a:lnTo>
                    <a:pt x="2620" y="1921"/>
                  </a:lnTo>
                  <a:close/>
                  <a:moveTo>
                    <a:pt x="1790" y="1921"/>
                  </a:moveTo>
                  <a:lnTo>
                    <a:pt x="1025" y="1921"/>
                  </a:lnTo>
                  <a:lnTo>
                    <a:pt x="1025" y="1158"/>
                  </a:lnTo>
                  <a:lnTo>
                    <a:pt x="1790" y="1158"/>
                  </a:lnTo>
                  <a:lnTo>
                    <a:pt x="1790" y="1921"/>
                  </a:lnTo>
                  <a:close/>
                  <a:moveTo>
                    <a:pt x="1790" y="1987"/>
                  </a:moveTo>
                  <a:lnTo>
                    <a:pt x="1790" y="2752"/>
                  </a:lnTo>
                  <a:lnTo>
                    <a:pt x="1025" y="2752"/>
                  </a:lnTo>
                  <a:lnTo>
                    <a:pt x="1025" y="1987"/>
                  </a:lnTo>
                  <a:lnTo>
                    <a:pt x="1790" y="1987"/>
                  </a:lnTo>
                  <a:close/>
                  <a:moveTo>
                    <a:pt x="1790" y="2839"/>
                  </a:moveTo>
                  <a:lnTo>
                    <a:pt x="1790" y="3581"/>
                  </a:lnTo>
                  <a:lnTo>
                    <a:pt x="1025" y="3581"/>
                  </a:lnTo>
                  <a:lnTo>
                    <a:pt x="1025" y="2839"/>
                  </a:lnTo>
                  <a:lnTo>
                    <a:pt x="1790" y="2839"/>
                  </a:lnTo>
                  <a:close/>
                  <a:moveTo>
                    <a:pt x="1790" y="3668"/>
                  </a:moveTo>
                  <a:lnTo>
                    <a:pt x="1790" y="4433"/>
                  </a:lnTo>
                  <a:lnTo>
                    <a:pt x="1025" y="4433"/>
                  </a:lnTo>
                  <a:lnTo>
                    <a:pt x="1025" y="3668"/>
                  </a:lnTo>
                  <a:lnTo>
                    <a:pt x="1790" y="3668"/>
                  </a:lnTo>
                  <a:close/>
                  <a:moveTo>
                    <a:pt x="1790" y="4498"/>
                  </a:moveTo>
                  <a:lnTo>
                    <a:pt x="1790" y="5263"/>
                  </a:lnTo>
                  <a:lnTo>
                    <a:pt x="1025" y="5263"/>
                  </a:lnTo>
                  <a:lnTo>
                    <a:pt x="1025" y="4498"/>
                  </a:lnTo>
                  <a:lnTo>
                    <a:pt x="1790" y="4498"/>
                  </a:lnTo>
                  <a:close/>
                  <a:moveTo>
                    <a:pt x="1790" y="5328"/>
                  </a:moveTo>
                  <a:lnTo>
                    <a:pt x="1790" y="6092"/>
                  </a:lnTo>
                  <a:lnTo>
                    <a:pt x="1025" y="6092"/>
                  </a:lnTo>
                  <a:lnTo>
                    <a:pt x="1025" y="5328"/>
                  </a:lnTo>
                  <a:lnTo>
                    <a:pt x="1790" y="5328"/>
                  </a:lnTo>
                  <a:close/>
                  <a:moveTo>
                    <a:pt x="1877" y="5328"/>
                  </a:moveTo>
                  <a:lnTo>
                    <a:pt x="2620" y="5328"/>
                  </a:lnTo>
                  <a:lnTo>
                    <a:pt x="2620" y="6092"/>
                  </a:lnTo>
                  <a:lnTo>
                    <a:pt x="1877" y="6092"/>
                  </a:lnTo>
                  <a:lnTo>
                    <a:pt x="1877" y="5328"/>
                  </a:lnTo>
                  <a:close/>
                  <a:moveTo>
                    <a:pt x="2707" y="5328"/>
                  </a:moveTo>
                  <a:lnTo>
                    <a:pt x="3449" y="5328"/>
                  </a:lnTo>
                  <a:lnTo>
                    <a:pt x="3449" y="6092"/>
                  </a:lnTo>
                  <a:lnTo>
                    <a:pt x="2707" y="6092"/>
                  </a:lnTo>
                  <a:lnTo>
                    <a:pt x="2707" y="5328"/>
                  </a:lnTo>
                  <a:close/>
                  <a:moveTo>
                    <a:pt x="3536" y="5328"/>
                  </a:moveTo>
                  <a:lnTo>
                    <a:pt x="4301" y="5328"/>
                  </a:lnTo>
                  <a:lnTo>
                    <a:pt x="4301" y="6092"/>
                  </a:lnTo>
                  <a:lnTo>
                    <a:pt x="3536" y="6092"/>
                  </a:lnTo>
                  <a:lnTo>
                    <a:pt x="3536" y="5328"/>
                  </a:lnTo>
                  <a:close/>
                  <a:moveTo>
                    <a:pt x="4366" y="5328"/>
                  </a:moveTo>
                  <a:lnTo>
                    <a:pt x="5130" y="5328"/>
                  </a:lnTo>
                  <a:lnTo>
                    <a:pt x="5130" y="6092"/>
                  </a:lnTo>
                  <a:lnTo>
                    <a:pt x="4366" y="6092"/>
                  </a:lnTo>
                  <a:lnTo>
                    <a:pt x="4366" y="5328"/>
                  </a:lnTo>
                  <a:close/>
                  <a:moveTo>
                    <a:pt x="5196" y="5328"/>
                  </a:moveTo>
                  <a:lnTo>
                    <a:pt x="5960" y="5328"/>
                  </a:lnTo>
                  <a:lnTo>
                    <a:pt x="5960" y="6092"/>
                  </a:lnTo>
                  <a:lnTo>
                    <a:pt x="5196" y="6092"/>
                  </a:lnTo>
                  <a:lnTo>
                    <a:pt x="5196" y="5328"/>
                  </a:lnTo>
                  <a:close/>
                  <a:moveTo>
                    <a:pt x="6048" y="5328"/>
                  </a:moveTo>
                  <a:lnTo>
                    <a:pt x="6790" y="5328"/>
                  </a:lnTo>
                  <a:lnTo>
                    <a:pt x="6790" y="6092"/>
                  </a:lnTo>
                  <a:lnTo>
                    <a:pt x="6048" y="6092"/>
                  </a:lnTo>
                  <a:lnTo>
                    <a:pt x="6048" y="5328"/>
                  </a:lnTo>
                  <a:close/>
                  <a:moveTo>
                    <a:pt x="6877" y="5328"/>
                  </a:moveTo>
                  <a:lnTo>
                    <a:pt x="7598" y="5328"/>
                  </a:lnTo>
                  <a:lnTo>
                    <a:pt x="7598" y="6092"/>
                  </a:lnTo>
                  <a:lnTo>
                    <a:pt x="6877" y="6092"/>
                  </a:lnTo>
                  <a:lnTo>
                    <a:pt x="6877" y="5328"/>
                  </a:lnTo>
                  <a:close/>
                  <a:moveTo>
                    <a:pt x="7685" y="5328"/>
                  </a:moveTo>
                  <a:lnTo>
                    <a:pt x="8449" y="5328"/>
                  </a:lnTo>
                  <a:lnTo>
                    <a:pt x="8449" y="6092"/>
                  </a:lnTo>
                  <a:lnTo>
                    <a:pt x="7685" y="6092"/>
                  </a:lnTo>
                  <a:lnTo>
                    <a:pt x="7685" y="5328"/>
                  </a:lnTo>
                  <a:close/>
                  <a:moveTo>
                    <a:pt x="7685" y="5263"/>
                  </a:moveTo>
                  <a:lnTo>
                    <a:pt x="7685" y="4498"/>
                  </a:lnTo>
                  <a:lnTo>
                    <a:pt x="8449" y="4498"/>
                  </a:lnTo>
                  <a:lnTo>
                    <a:pt x="8449" y="5263"/>
                  </a:lnTo>
                  <a:lnTo>
                    <a:pt x="7685" y="5263"/>
                  </a:lnTo>
                  <a:close/>
                  <a:moveTo>
                    <a:pt x="7685" y="4433"/>
                  </a:moveTo>
                  <a:lnTo>
                    <a:pt x="7685" y="3668"/>
                  </a:lnTo>
                  <a:lnTo>
                    <a:pt x="8449" y="3668"/>
                  </a:lnTo>
                  <a:lnTo>
                    <a:pt x="8449" y="4433"/>
                  </a:lnTo>
                  <a:lnTo>
                    <a:pt x="7685" y="4433"/>
                  </a:lnTo>
                  <a:close/>
                  <a:moveTo>
                    <a:pt x="7685" y="3581"/>
                  </a:moveTo>
                  <a:lnTo>
                    <a:pt x="7685" y="2839"/>
                  </a:lnTo>
                  <a:lnTo>
                    <a:pt x="8449" y="2839"/>
                  </a:lnTo>
                  <a:lnTo>
                    <a:pt x="8449" y="3581"/>
                  </a:lnTo>
                  <a:lnTo>
                    <a:pt x="7685" y="3581"/>
                  </a:lnTo>
                  <a:close/>
                  <a:moveTo>
                    <a:pt x="7685" y="2752"/>
                  </a:moveTo>
                  <a:lnTo>
                    <a:pt x="7685" y="1987"/>
                  </a:lnTo>
                  <a:lnTo>
                    <a:pt x="8449" y="1987"/>
                  </a:lnTo>
                  <a:lnTo>
                    <a:pt x="8449" y="2752"/>
                  </a:lnTo>
                  <a:lnTo>
                    <a:pt x="7685" y="2752"/>
                  </a:lnTo>
                  <a:close/>
                  <a:moveTo>
                    <a:pt x="7685" y="1921"/>
                  </a:moveTo>
                  <a:lnTo>
                    <a:pt x="7685" y="1158"/>
                  </a:lnTo>
                  <a:lnTo>
                    <a:pt x="8449" y="1158"/>
                  </a:lnTo>
                  <a:lnTo>
                    <a:pt x="8449" y="1921"/>
                  </a:lnTo>
                  <a:lnTo>
                    <a:pt x="7685" y="1921"/>
                  </a:lnTo>
                  <a:close/>
                  <a:moveTo>
                    <a:pt x="7598" y="328"/>
                  </a:moveTo>
                  <a:lnTo>
                    <a:pt x="7598" y="1092"/>
                  </a:lnTo>
                  <a:lnTo>
                    <a:pt x="6877" y="1092"/>
                  </a:lnTo>
                  <a:lnTo>
                    <a:pt x="6877" y="328"/>
                  </a:lnTo>
                  <a:lnTo>
                    <a:pt x="7598" y="328"/>
                  </a:lnTo>
                  <a:close/>
                  <a:moveTo>
                    <a:pt x="6790" y="328"/>
                  </a:moveTo>
                  <a:lnTo>
                    <a:pt x="6790" y="1092"/>
                  </a:lnTo>
                  <a:lnTo>
                    <a:pt x="6048" y="1092"/>
                  </a:lnTo>
                  <a:lnTo>
                    <a:pt x="6048" y="328"/>
                  </a:lnTo>
                  <a:lnTo>
                    <a:pt x="6790" y="328"/>
                  </a:lnTo>
                  <a:close/>
                  <a:moveTo>
                    <a:pt x="5960" y="328"/>
                  </a:moveTo>
                  <a:lnTo>
                    <a:pt x="5960" y="1092"/>
                  </a:lnTo>
                  <a:lnTo>
                    <a:pt x="5196" y="1092"/>
                  </a:lnTo>
                  <a:lnTo>
                    <a:pt x="5196" y="328"/>
                  </a:lnTo>
                  <a:lnTo>
                    <a:pt x="5960" y="328"/>
                  </a:lnTo>
                  <a:close/>
                  <a:moveTo>
                    <a:pt x="5130" y="328"/>
                  </a:moveTo>
                  <a:lnTo>
                    <a:pt x="5130" y="1092"/>
                  </a:lnTo>
                  <a:lnTo>
                    <a:pt x="4366" y="1092"/>
                  </a:lnTo>
                  <a:lnTo>
                    <a:pt x="4366" y="328"/>
                  </a:lnTo>
                  <a:lnTo>
                    <a:pt x="5130" y="328"/>
                  </a:lnTo>
                  <a:close/>
                  <a:moveTo>
                    <a:pt x="4301" y="328"/>
                  </a:moveTo>
                  <a:lnTo>
                    <a:pt x="4301" y="1092"/>
                  </a:lnTo>
                  <a:lnTo>
                    <a:pt x="3536" y="1092"/>
                  </a:lnTo>
                  <a:lnTo>
                    <a:pt x="3536" y="328"/>
                  </a:lnTo>
                  <a:lnTo>
                    <a:pt x="4301" y="328"/>
                  </a:lnTo>
                  <a:close/>
                  <a:moveTo>
                    <a:pt x="3449" y="328"/>
                  </a:moveTo>
                  <a:lnTo>
                    <a:pt x="3449" y="1092"/>
                  </a:lnTo>
                  <a:lnTo>
                    <a:pt x="2707" y="1092"/>
                  </a:lnTo>
                  <a:lnTo>
                    <a:pt x="2707" y="328"/>
                  </a:lnTo>
                  <a:lnTo>
                    <a:pt x="3449" y="328"/>
                  </a:lnTo>
                  <a:close/>
                  <a:moveTo>
                    <a:pt x="2620" y="328"/>
                  </a:moveTo>
                  <a:lnTo>
                    <a:pt x="2620" y="1092"/>
                  </a:lnTo>
                  <a:lnTo>
                    <a:pt x="1877" y="1092"/>
                  </a:lnTo>
                  <a:lnTo>
                    <a:pt x="1877" y="328"/>
                  </a:lnTo>
                  <a:lnTo>
                    <a:pt x="2620" y="328"/>
                  </a:lnTo>
                  <a:close/>
                  <a:moveTo>
                    <a:pt x="1790" y="328"/>
                  </a:moveTo>
                  <a:lnTo>
                    <a:pt x="1790" y="1092"/>
                  </a:lnTo>
                  <a:lnTo>
                    <a:pt x="1025" y="1092"/>
                  </a:lnTo>
                  <a:lnTo>
                    <a:pt x="1025" y="328"/>
                  </a:lnTo>
                  <a:lnTo>
                    <a:pt x="1790" y="328"/>
                  </a:lnTo>
                  <a:close/>
                  <a:moveTo>
                    <a:pt x="196" y="328"/>
                  </a:moveTo>
                  <a:lnTo>
                    <a:pt x="960" y="328"/>
                  </a:lnTo>
                  <a:lnTo>
                    <a:pt x="960" y="1092"/>
                  </a:lnTo>
                  <a:lnTo>
                    <a:pt x="196" y="1092"/>
                  </a:lnTo>
                  <a:lnTo>
                    <a:pt x="196" y="328"/>
                  </a:lnTo>
                  <a:close/>
                  <a:moveTo>
                    <a:pt x="196" y="1158"/>
                  </a:moveTo>
                  <a:lnTo>
                    <a:pt x="960" y="1158"/>
                  </a:lnTo>
                  <a:lnTo>
                    <a:pt x="960" y="1921"/>
                  </a:lnTo>
                  <a:lnTo>
                    <a:pt x="196" y="1921"/>
                  </a:lnTo>
                  <a:lnTo>
                    <a:pt x="196" y="1158"/>
                  </a:lnTo>
                  <a:close/>
                  <a:moveTo>
                    <a:pt x="196" y="1987"/>
                  </a:moveTo>
                  <a:lnTo>
                    <a:pt x="960" y="1987"/>
                  </a:lnTo>
                  <a:lnTo>
                    <a:pt x="960" y="2752"/>
                  </a:lnTo>
                  <a:lnTo>
                    <a:pt x="196" y="2752"/>
                  </a:lnTo>
                  <a:lnTo>
                    <a:pt x="196" y="1987"/>
                  </a:lnTo>
                  <a:close/>
                  <a:moveTo>
                    <a:pt x="196" y="2839"/>
                  </a:moveTo>
                  <a:lnTo>
                    <a:pt x="960" y="2839"/>
                  </a:lnTo>
                  <a:lnTo>
                    <a:pt x="960" y="3581"/>
                  </a:lnTo>
                  <a:lnTo>
                    <a:pt x="196" y="3581"/>
                  </a:lnTo>
                  <a:lnTo>
                    <a:pt x="196" y="2839"/>
                  </a:lnTo>
                  <a:close/>
                  <a:moveTo>
                    <a:pt x="196" y="3668"/>
                  </a:moveTo>
                  <a:lnTo>
                    <a:pt x="960" y="3668"/>
                  </a:lnTo>
                  <a:lnTo>
                    <a:pt x="960" y="4433"/>
                  </a:lnTo>
                  <a:lnTo>
                    <a:pt x="196" y="4433"/>
                  </a:lnTo>
                  <a:lnTo>
                    <a:pt x="196" y="3668"/>
                  </a:lnTo>
                  <a:close/>
                  <a:moveTo>
                    <a:pt x="196" y="4498"/>
                  </a:moveTo>
                  <a:lnTo>
                    <a:pt x="960" y="4498"/>
                  </a:lnTo>
                  <a:lnTo>
                    <a:pt x="960" y="5263"/>
                  </a:lnTo>
                  <a:lnTo>
                    <a:pt x="196" y="5263"/>
                  </a:lnTo>
                  <a:lnTo>
                    <a:pt x="196" y="4498"/>
                  </a:lnTo>
                  <a:close/>
                  <a:moveTo>
                    <a:pt x="196" y="5328"/>
                  </a:moveTo>
                  <a:lnTo>
                    <a:pt x="960" y="5328"/>
                  </a:lnTo>
                  <a:lnTo>
                    <a:pt x="960" y="6092"/>
                  </a:lnTo>
                  <a:lnTo>
                    <a:pt x="196" y="6092"/>
                  </a:lnTo>
                  <a:lnTo>
                    <a:pt x="196" y="5328"/>
                  </a:lnTo>
                  <a:close/>
                  <a:moveTo>
                    <a:pt x="196" y="6922"/>
                  </a:moveTo>
                  <a:lnTo>
                    <a:pt x="196" y="6179"/>
                  </a:lnTo>
                  <a:lnTo>
                    <a:pt x="960" y="6179"/>
                  </a:lnTo>
                  <a:lnTo>
                    <a:pt x="960" y="6922"/>
                  </a:lnTo>
                  <a:lnTo>
                    <a:pt x="196" y="6922"/>
                  </a:lnTo>
                  <a:close/>
                  <a:moveTo>
                    <a:pt x="1025" y="6922"/>
                  </a:moveTo>
                  <a:lnTo>
                    <a:pt x="1025" y="6179"/>
                  </a:lnTo>
                  <a:lnTo>
                    <a:pt x="1790" y="6179"/>
                  </a:lnTo>
                  <a:lnTo>
                    <a:pt x="1790" y="6922"/>
                  </a:lnTo>
                  <a:lnTo>
                    <a:pt x="1025" y="6922"/>
                  </a:lnTo>
                  <a:close/>
                  <a:moveTo>
                    <a:pt x="1877" y="6922"/>
                  </a:moveTo>
                  <a:lnTo>
                    <a:pt x="1877" y="6179"/>
                  </a:lnTo>
                  <a:lnTo>
                    <a:pt x="2620" y="6179"/>
                  </a:lnTo>
                  <a:lnTo>
                    <a:pt x="2620" y="6922"/>
                  </a:lnTo>
                  <a:lnTo>
                    <a:pt x="1877" y="6922"/>
                  </a:lnTo>
                  <a:close/>
                  <a:moveTo>
                    <a:pt x="2707" y="6922"/>
                  </a:moveTo>
                  <a:lnTo>
                    <a:pt x="2707" y="6179"/>
                  </a:lnTo>
                  <a:lnTo>
                    <a:pt x="3449" y="6179"/>
                  </a:lnTo>
                  <a:lnTo>
                    <a:pt x="3449" y="6922"/>
                  </a:lnTo>
                  <a:lnTo>
                    <a:pt x="2707" y="6922"/>
                  </a:lnTo>
                  <a:close/>
                  <a:moveTo>
                    <a:pt x="3536" y="6922"/>
                  </a:moveTo>
                  <a:lnTo>
                    <a:pt x="3536" y="6179"/>
                  </a:lnTo>
                  <a:lnTo>
                    <a:pt x="4301" y="6179"/>
                  </a:lnTo>
                  <a:lnTo>
                    <a:pt x="4301" y="6922"/>
                  </a:lnTo>
                  <a:lnTo>
                    <a:pt x="3536" y="6922"/>
                  </a:lnTo>
                  <a:close/>
                  <a:moveTo>
                    <a:pt x="4366" y="6922"/>
                  </a:moveTo>
                  <a:lnTo>
                    <a:pt x="4366" y="6179"/>
                  </a:lnTo>
                  <a:lnTo>
                    <a:pt x="5130" y="6179"/>
                  </a:lnTo>
                  <a:lnTo>
                    <a:pt x="5130" y="6922"/>
                  </a:lnTo>
                  <a:lnTo>
                    <a:pt x="4366" y="6922"/>
                  </a:lnTo>
                  <a:close/>
                  <a:moveTo>
                    <a:pt x="5196" y="6922"/>
                  </a:moveTo>
                  <a:lnTo>
                    <a:pt x="5196" y="6179"/>
                  </a:lnTo>
                  <a:lnTo>
                    <a:pt x="5960" y="6179"/>
                  </a:lnTo>
                  <a:lnTo>
                    <a:pt x="5960" y="6922"/>
                  </a:lnTo>
                  <a:lnTo>
                    <a:pt x="5196" y="6922"/>
                  </a:lnTo>
                  <a:close/>
                  <a:moveTo>
                    <a:pt x="6048" y="6922"/>
                  </a:moveTo>
                  <a:lnTo>
                    <a:pt x="6048" y="6179"/>
                  </a:lnTo>
                  <a:lnTo>
                    <a:pt x="6790" y="6179"/>
                  </a:lnTo>
                  <a:lnTo>
                    <a:pt x="6790" y="6922"/>
                  </a:lnTo>
                  <a:lnTo>
                    <a:pt x="6048" y="6922"/>
                  </a:lnTo>
                  <a:close/>
                  <a:moveTo>
                    <a:pt x="6877" y="6922"/>
                  </a:moveTo>
                  <a:lnTo>
                    <a:pt x="6877" y="6179"/>
                  </a:lnTo>
                  <a:lnTo>
                    <a:pt x="7598" y="6179"/>
                  </a:lnTo>
                  <a:lnTo>
                    <a:pt x="7598" y="6922"/>
                  </a:lnTo>
                  <a:lnTo>
                    <a:pt x="6877" y="6922"/>
                  </a:lnTo>
                  <a:close/>
                  <a:moveTo>
                    <a:pt x="7685" y="6922"/>
                  </a:moveTo>
                  <a:lnTo>
                    <a:pt x="7685" y="6179"/>
                  </a:lnTo>
                  <a:lnTo>
                    <a:pt x="8449" y="6179"/>
                  </a:lnTo>
                  <a:lnTo>
                    <a:pt x="8449" y="6922"/>
                  </a:lnTo>
                  <a:lnTo>
                    <a:pt x="7685" y="6922"/>
                  </a:lnTo>
                  <a:close/>
                  <a:moveTo>
                    <a:pt x="9279" y="6922"/>
                  </a:moveTo>
                  <a:lnTo>
                    <a:pt x="8515" y="6922"/>
                  </a:lnTo>
                  <a:lnTo>
                    <a:pt x="8515" y="6179"/>
                  </a:lnTo>
                  <a:lnTo>
                    <a:pt x="9279" y="6179"/>
                  </a:lnTo>
                  <a:lnTo>
                    <a:pt x="9279" y="6922"/>
                  </a:lnTo>
                  <a:close/>
                  <a:moveTo>
                    <a:pt x="9279" y="6092"/>
                  </a:moveTo>
                  <a:lnTo>
                    <a:pt x="8515" y="6092"/>
                  </a:lnTo>
                  <a:lnTo>
                    <a:pt x="8515" y="5328"/>
                  </a:lnTo>
                  <a:lnTo>
                    <a:pt x="9279" y="5328"/>
                  </a:lnTo>
                  <a:lnTo>
                    <a:pt x="9279" y="6092"/>
                  </a:lnTo>
                  <a:close/>
                  <a:moveTo>
                    <a:pt x="9279" y="5263"/>
                  </a:moveTo>
                  <a:lnTo>
                    <a:pt x="8515" y="5263"/>
                  </a:lnTo>
                  <a:lnTo>
                    <a:pt x="8515" y="4498"/>
                  </a:lnTo>
                  <a:lnTo>
                    <a:pt x="9279" y="4498"/>
                  </a:lnTo>
                  <a:lnTo>
                    <a:pt x="9279" y="5263"/>
                  </a:lnTo>
                  <a:close/>
                  <a:moveTo>
                    <a:pt x="9279" y="4433"/>
                  </a:moveTo>
                  <a:lnTo>
                    <a:pt x="8515" y="4433"/>
                  </a:lnTo>
                  <a:lnTo>
                    <a:pt x="8515" y="3668"/>
                  </a:lnTo>
                  <a:lnTo>
                    <a:pt x="9279" y="3668"/>
                  </a:lnTo>
                  <a:lnTo>
                    <a:pt x="9279" y="4433"/>
                  </a:lnTo>
                  <a:close/>
                  <a:moveTo>
                    <a:pt x="9279" y="3581"/>
                  </a:moveTo>
                  <a:lnTo>
                    <a:pt x="8515" y="3581"/>
                  </a:lnTo>
                  <a:lnTo>
                    <a:pt x="8515" y="2839"/>
                  </a:lnTo>
                  <a:lnTo>
                    <a:pt x="9279" y="2839"/>
                  </a:lnTo>
                  <a:lnTo>
                    <a:pt x="9279" y="3581"/>
                  </a:lnTo>
                  <a:close/>
                  <a:moveTo>
                    <a:pt x="9279" y="2752"/>
                  </a:moveTo>
                  <a:lnTo>
                    <a:pt x="8515" y="2752"/>
                  </a:lnTo>
                  <a:lnTo>
                    <a:pt x="8515" y="1987"/>
                  </a:lnTo>
                  <a:lnTo>
                    <a:pt x="9279" y="1987"/>
                  </a:lnTo>
                  <a:lnTo>
                    <a:pt x="9279" y="2752"/>
                  </a:lnTo>
                  <a:close/>
                  <a:moveTo>
                    <a:pt x="9279" y="1921"/>
                  </a:moveTo>
                  <a:lnTo>
                    <a:pt x="8515" y="1921"/>
                  </a:lnTo>
                  <a:lnTo>
                    <a:pt x="8515" y="1158"/>
                  </a:lnTo>
                  <a:lnTo>
                    <a:pt x="9279" y="1158"/>
                  </a:lnTo>
                  <a:lnTo>
                    <a:pt x="9279" y="1921"/>
                  </a:lnTo>
                  <a:close/>
                  <a:moveTo>
                    <a:pt x="9279" y="1092"/>
                  </a:moveTo>
                  <a:lnTo>
                    <a:pt x="8515" y="1092"/>
                  </a:lnTo>
                  <a:lnTo>
                    <a:pt x="8515" y="328"/>
                  </a:lnTo>
                  <a:lnTo>
                    <a:pt x="9279" y="328"/>
                  </a:lnTo>
                  <a:lnTo>
                    <a:pt x="9279" y="1092"/>
                  </a:lnTo>
                  <a:close/>
                </a:path>
              </a:pathLst>
            </a:custGeom>
            <a:solidFill>
              <a:srgbClr val="E6E9EB"/>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7" name="Freeform 13"/>
            <p:cNvSpPr>
              <a:spLocks noChangeArrowheads="1"/>
            </p:cNvSpPr>
            <p:nvPr/>
          </p:nvSpPr>
          <p:spPr bwMode="auto">
            <a:xfrm>
              <a:off x="2198688" y="2332038"/>
              <a:ext cx="3363912" cy="1541462"/>
            </a:xfrm>
            <a:custGeom>
              <a:avLst/>
              <a:gdLst>
                <a:gd name="T0" fmla="*/ 65 w 9346"/>
                <a:gd name="T1" fmla="*/ 4279 h 4280"/>
                <a:gd name="T2" fmla="*/ 65 w 9346"/>
                <a:gd name="T3" fmla="*/ 4279 h 4280"/>
                <a:gd name="T4" fmla="*/ 22 w 9346"/>
                <a:gd name="T5" fmla="*/ 4257 h 4280"/>
                <a:gd name="T6" fmla="*/ 22 w 9346"/>
                <a:gd name="T7" fmla="*/ 4191 h 4280"/>
                <a:gd name="T8" fmla="*/ 1681 w 9346"/>
                <a:gd name="T9" fmla="*/ 2510 h 4280"/>
                <a:gd name="T10" fmla="*/ 1769 w 9346"/>
                <a:gd name="T11" fmla="*/ 2510 h 4280"/>
                <a:gd name="T12" fmla="*/ 2532 w 9346"/>
                <a:gd name="T13" fmla="*/ 3209 h 4280"/>
                <a:gd name="T14" fmla="*/ 3341 w 9346"/>
                <a:gd name="T15" fmla="*/ 43 h 4280"/>
                <a:gd name="T16" fmla="*/ 3384 w 9346"/>
                <a:gd name="T17" fmla="*/ 0 h 4280"/>
                <a:gd name="T18" fmla="*/ 3428 w 9346"/>
                <a:gd name="T19" fmla="*/ 21 h 4280"/>
                <a:gd name="T20" fmla="*/ 5065 w 9346"/>
                <a:gd name="T21" fmla="*/ 2445 h 4280"/>
                <a:gd name="T22" fmla="*/ 5851 w 9346"/>
                <a:gd name="T23" fmla="*/ 786 h 4280"/>
                <a:gd name="T24" fmla="*/ 5895 w 9346"/>
                <a:gd name="T25" fmla="*/ 763 h 4280"/>
                <a:gd name="T26" fmla="*/ 5939 w 9346"/>
                <a:gd name="T27" fmla="*/ 786 h 4280"/>
                <a:gd name="T28" fmla="*/ 6790 w 9346"/>
                <a:gd name="T29" fmla="*/ 3995 h 4280"/>
                <a:gd name="T30" fmla="*/ 7489 w 9346"/>
                <a:gd name="T31" fmla="*/ 1703 h 4280"/>
                <a:gd name="T32" fmla="*/ 7533 w 9346"/>
                <a:gd name="T33" fmla="*/ 1659 h 4280"/>
                <a:gd name="T34" fmla="*/ 7598 w 9346"/>
                <a:gd name="T35" fmla="*/ 1703 h 4280"/>
                <a:gd name="T36" fmla="*/ 8362 w 9346"/>
                <a:gd name="T37" fmla="*/ 3187 h 4280"/>
                <a:gd name="T38" fmla="*/ 9236 w 9346"/>
                <a:gd name="T39" fmla="*/ 873 h 4280"/>
                <a:gd name="T40" fmla="*/ 9301 w 9346"/>
                <a:gd name="T41" fmla="*/ 829 h 4280"/>
                <a:gd name="T42" fmla="*/ 9345 w 9346"/>
                <a:gd name="T43" fmla="*/ 895 h 4280"/>
                <a:gd name="T44" fmla="*/ 8428 w 9346"/>
                <a:gd name="T45" fmla="*/ 3340 h 4280"/>
                <a:gd name="T46" fmla="*/ 8384 w 9346"/>
                <a:gd name="T47" fmla="*/ 3362 h 4280"/>
                <a:gd name="T48" fmla="*/ 8341 w 9346"/>
                <a:gd name="T49" fmla="*/ 3340 h 4280"/>
                <a:gd name="T50" fmla="*/ 7555 w 9346"/>
                <a:gd name="T51" fmla="*/ 1856 h 4280"/>
                <a:gd name="T52" fmla="*/ 6856 w 9346"/>
                <a:gd name="T53" fmla="*/ 4191 h 4280"/>
                <a:gd name="T54" fmla="*/ 6790 w 9346"/>
                <a:gd name="T55" fmla="*/ 4235 h 4280"/>
                <a:gd name="T56" fmla="*/ 6747 w 9346"/>
                <a:gd name="T57" fmla="*/ 4191 h 4280"/>
                <a:gd name="T58" fmla="*/ 5895 w 9346"/>
                <a:gd name="T59" fmla="*/ 961 h 4280"/>
                <a:gd name="T60" fmla="*/ 5109 w 9346"/>
                <a:gd name="T61" fmla="*/ 2576 h 4280"/>
                <a:gd name="T62" fmla="*/ 5065 w 9346"/>
                <a:gd name="T63" fmla="*/ 2598 h 4280"/>
                <a:gd name="T64" fmla="*/ 5022 w 9346"/>
                <a:gd name="T65" fmla="*/ 2576 h 4280"/>
                <a:gd name="T66" fmla="*/ 3406 w 9346"/>
                <a:gd name="T67" fmla="*/ 174 h 4280"/>
                <a:gd name="T68" fmla="*/ 2620 w 9346"/>
                <a:gd name="T69" fmla="*/ 3319 h 4280"/>
                <a:gd name="T70" fmla="*/ 2576 w 9346"/>
                <a:gd name="T71" fmla="*/ 3362 h 4280"/>
                <a:gd name="T72" fmla="*/ 2532 w 9346"/>
                <a:gd name="T73" fmla="*/ 3362 h 4280"/>
                <a:gd name="T74" fmla="*/ 1725 w 9346"/>
                <a:gd name="T75" fmla="*/ 2620 h 4280"/>
                <a:gd name="T76" fmla="*/ 87 w 9346"/>
                <a:gd name="T77" fmla="*/ 4257 h 4280"/>
                <a:gd name="T78" fmla="*/ 65 w 9346"/>
                <a:gd name="T79" fmla="*/ 4279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46" h="4280">
                  <a:moveTo>
                    <a:pt x="65" y="4279"/>
                  </a:moveTo>
                  <a:lnTo>
                    <a:pt x="65" y="4279"/>
                  </a:lnTo>
                  <a:cubicBezTo>
                    <a:pt x="44" y="4279"/>
                    <a:pt x="22" y="4279"/>
                    <a:pt x="22" y="4257"/>
                  </a:cubicBezTo>
                  <a:cubicBezTo>
                    <a:pt x="0" y="4235"/>
                    <a:pt x="0" y="4214"/>
                    <a:pt x="22" y="4191"/>
                  </a:cubicBezTo>
                  <a:cubicBezTo>
                    <a:pt x="1681" y="2510"/>
                    <a:pt x="1681" y="2510"/>
                    <a:pt x="1681" y="2510"/>
                  </a:cubicBezTo>
                  <a:cubicBezTo>
                    <a:pt x="1703" y="2510"/>
                    <a:pt x="1746" y="2489"/>
                    <a:pt x="1769" y="2510"/>
                  </a:cubicBezTo>
                  <a:cubicBezTo>
                    <a:pt x="2532" y="3209"/>
                    <a:pt x="2532" y="3209"/>
                    <a:pt x="2532" y="3209"/>
                  </a:cubicBezTo>
                  <a:cubicBezTo>
                    <a:pt x="3341" y="43"/>
                    <a:pt x="3341" y="43"/>
                    <a:pt x="3341" y="43"/>
                  </a:cubicBezTo>
                  <a:cubicBezTo>
                    <a:pt x="3341" y="21"/>
                    <a:pt x="3362" y="0"/>
                    <a:pt x="3384" y="0"/>
                  </a:cubicBezTo>
                  <a:cubicBezTo>
                    <a:pt x="3406" y="0"/>
                    <a:pt x="3428" y="0"/>
                    <a:pt x="3428" y="21"/>
                  </a:cubicBezTo>
                  <a:cubicBezTo>
                    <a:pt x="5065" y="2445"/>
                    <a:pt x="5065" y="2445"/>
                    <a:pt x="5065" y="2445"/>
                  </a:cubicBezTo>
                  <a:cubicBezTo>
                    <a:pt x="5851" y="786"/>
                    <a:pt x="5851" y="786"/>
                    <a:pt x="5851" y="786"/>
                  </a:cubicBezTo>
                  <a:cubicBezTo>
                    <a:pt x="5851" y="763"/>
                    <a:pt x="5874" y="763"/>
                    <a:pt x="5895" y="763"/>
                  </a:cubicBezTo>
                  <a:cubicBezTo>
                    <a:pt x="5917" y="763"/>
                    <a:pt x="5939" y="786"/>
                    <a:pt x="5939" y="786"/>
                  </a:cubicBezTo>
                  <a:cubicBezTo>
                    <a:pt x="6790" y="3995"/>
                    <a:pt x="6790" y="3995"/>
                    <a:pt x="6790" y="3995"/>
                  </a:cubicBezTo>
                  <a:cubicBezTo>
                    <a:pt x="7489" y="1703"/>
                    <a:pt x="7489" y="1703"/>
                    <a:pt x="7489" y="1703"/>
                  </a:cubicBezTo>
                  <a:cubicBezTo>
                    <a:pt x="7489" y="1681"/>
                    <a:pt x="7511" y="1681"/>
                    <a:pt x="7533" y="1659"/>
                  </a:cubicBezTo>
                  <a:cubicBezTo>
                    <a:pt x="7555" y="1659"/>
                    <a:pt x="7576" y="1681"/>
                    <a:pt x="7598" y="1703"/>
                  </a:cubicBezTo>
                  <a:cubicBezTo>
                    <a:pt x="8362" y="3187"/>
                    <a:pt x="8362" y="3187"/>
                    <a:pt x="8362" y="3187"/>
                  </a:cubicBezTo>
                  <a:cubicBezTo>
                    <a:pt x="9236" y="873"/>
                    <a:pt x="9236" y="873"/>
                    <a:pt x="9236" y="873"/>
                  </a:cubicBezTo>
                  <a:cubicBezTo>
                    <a:pt x="9257" y="851"/>
                    <a:pt x="9280" y="829"/>
                    <a:pt x="9301" y="829"/>
                  </a:cubicBezTo>
                  <a:cubicBezTo>
                    <a:pt x="9323" y="851"/>
                    <a:pt x="9345" y="873"/>
                    <a:pt x="9345" y="895"/>
                  </a:cubicBezTo>
                  <a:cubicBezTo>
                    <a:pt x="8428" y="3340"/>
                    <a:pt x="8428" y="3340"/>
                    <a:pt x="8428" y="3340"/>
                  </a:cubicBezTo>
                  <a:cubicBezTo>
                    <a:pt x="8428" y="3340"/>
                    <a:pt x="8406" y="3362"/>
                    <a:pt x="8384" y="3362"/>
                  </a:cubicBezTo>
                  <a:cubicBezTo>
                    <a:pt x="8362" y="3362"/>
                    <a:pt x="8341" y="3362"/>
                    <a:pt x="8341" y="3340"/>
                  </a:cubicBezTo>
                  <a:cubicBezTo>
                    <a:pt x="7555" y="1856"/>
                    <a:pt x="7555" y="1856"/>
                    <a:pt x="7555" y="1856"/>
                  </a:cubicBezTo>
                  <a:cubicBezTo>
                    <a:pt x="6856" y="4191"/>
                    <a:pt x="6856" y="4191"/>
                    <a:pt x="6856" y="4191"/>
                  </a:cubicBezTo>
                  <a:cubicBezTo>
                    <a:pt x="6834" y="4214"/>
                    <a:pt x="6812" y="4235"/>
                    <a:pt x="6790" y="4235"/>
                  </a:cubicBezTo>
                  <a:cubicBezTo>
                    <a:pt x="6769" y="4235"/>
                    <a:pt x="6747" y="4214"/>
                    <a:pt x="6747" y="4191"/>
                  </a:cubicBezTo>
                  <a:cubicBezTo>
                    <a:pt x="5895" y="961"/>
                    <a:pt x="5895" y="961"/>
                    <a:pt x="5895" y="961"/>
                  </a:cubicBezTo>
                  <a:cubicBezTo>
                    <a:pt x="5109" y="2576"/>
                    <a:pt x="5109" y="2576"/>
                    <a:pt x="5109" y="2576"/>
                  </a:cubicBezTo>
                  <a:cubicBezTo>
                    <a:pt x="5109" y="2598"/>
                    <a:pt x="5088" y="2598"/>
                    <a:pt x="5065" y="2598"/>
                  </a:cubicBezTo>
                  <a:cubicBezTo>
                    <a:pt x="5044" y="2598"/>
                    <a:pt x="5022" y="2598"/>
                    <a:pt x="5022" y="2576"/>
                  </a:cubicBezTo>
                  <a:cubicBezTo>
                    <a:pt x="3406" y="174"/>
                    <a:pt x="3406" y="174"/>
                    <a:pt x="3406" y="174"/>
                  </a:cubicBezTo>
                  <a:cubicBezTo>
                    <a:pt x="2620" y="3319"/>
                    <a:pt x="2620" y="3319"/>
                    <a:pt x="2620" y="3319"/>
                  </a:cubicBezTo>
                  <a:cubicBezTo>
                    <a:pt x="2598" y="3340"/>
                    <a:pt x="2598" y="3362"/>
                    <a:pt x="2576" y="3362"/>
                  </a:cubicBezTo>
                  <a:cubicBezTo>
                    <a:pt x="2555" y="3362"/>
                    <a:pt x="2532" y="3362"/>
                    <a:pt x="2532" y="3362"/>
                  </a:cubicBezTo>
                  <a:cubicBezTo>
                    <a:pt x="1725" y="2620"/>
                    <a:pt x="1725" y="2620"/>
                    <a:pt x="1725" y="2620"/>
                  </a:cubicBezTo>
                  <a:cubicBezTo>
                    <a:pt x="87" y="4257"/>
                    <a:pt x="87" y="4257"/>
                    <a:pt x="87" y="4257"/>
                  </a:cubicBezTo>
                  <a:cubicBezTo>
                    <a:pt x="87" y="4279"/>
                    <a:pt x="65" y="4279"/>
                    <a:pt x="65" y="4279"/>
                  </a:cubicBezTo>
                </a:path>
              </a:pathLst>
            </a:custGeom>
            <a:solidFill>
              <a:srgbClr val="394D64"/>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8" name="Freeform 14"/>
            <p:cNvSpPr>
              <a:spLocks noChangeArrowheads="1"/>
            </p:cNvSpPr>
            <p:nvPr/>
          </p:nvSpPr>
          <p:spPr bwMode="auto">
            <a:xfrm>
              <a:off x="3352800" y="2284413"/>
              <a:ext cx="142875" cy="133350"/>
            </a:xfrm>
            <a:custGeom>
              <a:avLst/>
              <a:gdLst>
                <a:gd name="T0" fmla="*/ 394 w 395"/>
                <a:gd name="T1" fmla="*/ 175 h 372"/>
                <a:gd name="T2" fmla="*/ 394 w 395"/>
                <a:gd name="T3" fmla="*/ 175 h 372"/>
                <a:gd name="T4" fmla="*/ 197 w 395"/>
                <a:gd name="T5" fmla="*/ 0 h 372"/>
                <a:gd name="T6" fmla="*/ 0 w 395"/>
                <a:gd name="T7" fmla="*/ 175 h 372"/>
                <a:gd name="T8" fmla="*/ 197 w 395"/>
                <a:gd name="T9" fmla="*/ 371 h 372"/>
                <a:gd name="T10" fmla="*/ 394 w 395"/>
                <a:gd name="T11" fmla="*/ 175 h 372"/>
              </a:gdLst>
              <a:ahLst/>
              <a:cxnLst>
                <a:cxn ang="0">
                  <a:pos x="T0" y="T1"/>
                </a:cxn>
                <a:cxn ang="0">
                  <a:pos x="T2" y="T3"/>
                </a:cxn>
                <a:cxn ang="0">
                  <a:pos x="T4" y="T5"/>
                </a:cxn>
                <a:cxn ang="0">
                  <a:pos x="T6" y="T7"/>
                </a:cxn>
                <a:cxn ang="0">
                  <a:pos x="T8" y="T9"/>
                </a:cxn>
                <a:cxn ang="0">
                  <a:pos x="T10" y="T11"/>
                </a:cxn>
              </a:cxnLst>
              <a:rect l="0" t="0" r="r" b="b"/>
              <a:pathLst>
                <a:path w="395" h="372">
                  <a:moveTo>
                    <a:pt x="394" y="175"/>
                  </a:moveTo>
                  <a:lnTo>
                    <a:pt x="394" y="175"/>
                  </a:lnTo>
                  <a:cubicBezTo>
                    <a:pt x="394" y="88"/>
                    <a:pt x="306" y="0"/>
                    <a:pt x="197" y="0"/>
                  </a:cubicBezTo>
                  <a:cubicBezTo>
                    <a:pt x="88" y="0"/>
                    <a:pt x="0" y="88"/>
                    <a:pt x="0" y="175"/>
                  </a:cubicBezTo>
                  <a:cubicBezTo>
                    <a:pt x="0" y="284"/>
                    <a:pt x="88" y="371"/>
                    <a:pt x="197" y="371"/>
                  </a:cubicBezTo>
                  <a:cubicBezTo>
                    <a:pt x="306" y="371"/>
                    <a:pt x="394" y="284"/>
                    <a:pt x="394" y="175"/>
                  </a:cubicBezTo>
                </a:path>
              </a:pathLst>
            </a:custGeom>
            <a:solidFill>
              <a:srgbClr val="F4826F"/>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9" name="Freeform 15"/>
            <p:cNvSpPr>
              <a:spLocks noChangeArrowheads="1"/>
            </p:cNvSpPr>
            <p:nvPr/>
          </p:nvSpPr>
          <p:spPr bwMode="auto">
            <a:xfrm>
              <a:off x="3046413" y="3440113"/>
              <a:ext cx="141287" cy="141287"/>
            </a:xfrm>
            <a:custGeom>
              <a:avLst/>
              <a:gdLst>
                <a:gd name="T0" fmla="*/ 393 w 394"/>
                <a:gd name="T1" fmla="*/ 197 h 394"/>
                <a:gd name="T2" fmla="*/ 393 w 394"/>
                <a:gd name="T3" fmla="*/ 197 h 394"/>
                <a:gd name="T4" fmla="*/ 197 w 394"/>
                <a:gd name="T5" fmla="*/ 0 h 394"/>
                <a:gd name="T6" fmla="*/ 0 w 394"/>
                <a:gd name="T7" fmla="*/ 197 h 394"/>
                <a:gd name="T8" fmla="*/ 197 w 394"/>
                <a:gd name="T9" fmla="*/ 393 h 394"/>
                <a:gd name="T10" fmla="*/ 393 w 394"/>
                <a:gd name="T11" fmla="*/ 197 h 394"/>
              </a:gdLst>
              <a:ahLst/>
              <a:cxnLst>
                <a:cxn ang="0">
                  <a:pos x="T0" y="T1"/>
                </a:cxn>
                <a:cxn ang="0">
                  <a:pos x="T2" y="T3"/>
                </a:cxn>
                <a:cxn ang="0">
                  <a:pos x="T4" y="T5"/>
                </a:cxn>
                <a:cxn ang="0">
                  <a:pos x="T6" y="T7"/>
                </a:cxn>
                <a:cxn ang="0">
                  <a:pos x="T8" y="T9"/>
                </a:cxn>
                <a:cxn ang="0">
                  <a:pos x="T10" y="T11"/>
                </a:cxn>
              </a:cxnLst>
              <a:rect l="0" t="0" r="r" b="b"/>
              <a:pathLst>
                <a:path w="394" h="394">
                  <a:moveTo>
                    <a:pt x="393" y="197"/>
                  </a:moveTo>
                  <a:lnTo>
                    <a:pt x="393" y="197"/>
                  </a:lnTo>
                  <a:cubicBezTo>
                    <a:pt x="393" y="88"/>
                    <a:pt x="306" y="0"/>
                    <a:pt x="197" y="0"/>
                  </a:cubicBezTo>
                  <a:cubicBezTo>
                    <a:pt x="87" y="0"/>
                    <a:pt x="0" y="88"/>
                    <a:pt x="0" y="197"/>
                  </a:cubicBezTo>
                  <a:cubicBezTo>
                    <a:pt x="0" y="306"/>
                    <a:pt x="87" y="393"/>
                    <a:pt x="197" y="393"/>
                  </a:cubicBezTo>
                  <a:cubicBezTo>
                    <a:pt x="306" y="393"/>
                    <a:pt x="393" y="306"/>
                    <a:pt x="393" y="197"/>
                  </a:cubicBezTo>
                </a:path>
              </a:pathLst>
            </a:custGeom>
            <a:solidFill>
              <a:srgbClr val="394D64"/>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20" name="Freeform 16"/>
            <p:cNvSpPr>
              <a:spLocks noChangeArrowheads="1"/>
            </p:cNvSpPr>
            <p:nvPr/>
          </p:nvSpPr>
          <p:spPr bwMode="auto">
            <a:xfrm>
              <a:off x="2747963" y="3189288"/>
              <a:ext cx="141287" cy="141287"/>
            </a:xfrm>
            <a:custGeom>
              <a:avLst/>
              <a:gdLst>
                <a:gd name="T0" fmla="*/ 393 w 394"/>
                <a:gd name="T1" fmla="*/ 196 h 393"/>
                <a:gd name="T2" fmla="*/ 393 w 394"/>
                <a:gd name="T3" fmla="*/ 196 h 393"/>
                <a:gd name="T4" fmla="*/ 197 w 394"/>
                <a:gd name="T5" fmla="*/ 0 h 393"/>
                <a:gd name="T6" fmla="*/ 0 w 394"/>
                <a:gd name="T7" fmla="*/ 196 h 393"/>
                <a:gd name="T8" fmla="*/ 197 w 394"/>
                <a:gd name="T9" fmla="*/ 392 h 393"/>
                <a:gd name="T10" fmla="*/ 393 w 394"/>
                <a:gd name="T11" fmla="*/ 196 h 393"/>
              </a:gdLst>
              <a:ahLst/>
              <a:cxnLst>
                <a:cxn ang="0">
                  <a:pos x="T0" y="T1"/>
                </a:cxn>
                <a:cxn ang="0">
                  <a:pos x="T2" y="T3"/>
                </a:cxn>
                <a:cxn ang="0">
                  <a:pos x="T4" y="T5"/>
                </a:cxn>
                <a:cxn ang="0">
                  <a:pos x="T6" y="T7"/>
                </a:cxn>
                <a:cxn ang="0">
                  <a:pos x="T8" y="T9"/>
                </a:cxn>
                <a:cxn ang="0">
                  <a:pos x="T10" y="T11"/>
                </a:cxn>
              </a:cxnLst>
              <a:rect l="0" t="0" r="r" b="b"/>
              <a:pathLst>
                <a:path w="394" h="393">
                  <a:moveTo>
                    <a:pt x="393" y="196"/>
                  </a:moveTo>
                  <a:lnTo>
                    <a:pt x="393" y="196"/>
                  </a:lnTo>
                  <a:cubicBezTo>
                    <a:pt x="393" y="87"/>
                    <a:pt x="306" y="0"/>
                    <a:pt x="197" y="0"/>
                  </a:cubicBezTo>
                  <a:cubicBezTo>
                    <a:pt x="88" y="0"/>
                    <a:pt x="0" y="87"/>
                    <a:pt x="0" y="196"/>
                  </a:cubicBezTo>
                  <a:cubicBezTo>
                    <a:pt x="0" y="305"/>
                    <a:pt x="88" y="392"/>
                    <a:pt x="197" y="392"/>
                  </a:cubicBezTo>
                  <a:cubicBezTo>
                    <a:pt x="306" y="392"/>
                    <a:pt x="393" y="305"/>
                    <a:pt x="393" y="196"/>
                  </a:cubicBezTo>
                </a:path>
              </a:pathLst>
            </a:custGeom>
            <a:solidFill>
              <a:srgbClr val="394D64"/>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21" name="Freeform 17"/>
            <p:cNvSpPr>
              <a:spLocks noChangeArrowheads="1"/>
            </p:cNvSpPr>
            <p:nvPr/>
          </p:nvSpPr>
          <p:spPr bwMode="auto">
            <a:xfrm>
              <a:off x="3951288" y="3173413"/>
              <a:ext cx="141287" cy="133350"/>
            </a:xfrm>
            <a:custGeom>
              <a:avLst/>
              <a:gdLst>
                <a:gd name="T0" fmla="*/ 393 w 394"/>
                <a:gd name="T1" fmla="*/ 174 h 372"/>
                <a:gd name="T2" fmla="*/ 393 w 394"/>
                <a:gd name="T3" fmla="*/ 174 h 372"/>
                <a:gd name="T4" fmla="*/ 196 w 394"/>
                <a:gd name="T5" fmla="*/ 0 h 372"/>
                <a:gd name="T6" fmla="*/ 0 w 394"/>
                <a:gd name="T7" fmla="*/ 174 h 372"/>
                <a:gd name="T8" fmla="*/ 196 w 394"/>
                <a:gd name="T9" fmla="*/ 371 h 372"/>
                <a:gd name="T10" fmla="*/ 393 w 394"/>
                <a:gd name="T11" fmla="*/ 174 h 372"/>
              </a:gdLst>
              <a:ahLst/>
              <a:cxnLst>
                <a:cxn ang="0">
                  <a:pos x="T0" y="T1"/>
                </a:cxn>
                <a:cxn ang="0">
                  <a:pos x="T2" y="T3"/>
                </a:cxn>
                <a:cxn ang="0">
                  <a:pos x="T4" y="T5"/>
                </a:cxn>
                <a:cxn ang="0">
                  <a:pos x="T6" y="T7"/>
                </a:cxn>
                <a:cxn ang="0">
                  <a:pos x="T8" y="T9"/>
                </a:cxn>
                <a:cxn ang="0">
                  <a:pos x="T10" y="T11"/>
                </a:cxn>
              </a:cxnLst>
              <a:rect l="0" t="0" r="r" b="b"/>
              <a:pathLst>
                <a:path w="394" h="372">
                  <a:moveTo>
                    <a:pt x="393" y="174"/>
                  </a:moveTo>
                  <a:lnTo>
                    <a:pt x="393" y="174"/>
                  </a:lnTo>
                  <a:cubicBezTo>
                    <a:pt x="393" y="65"/>
                    <a:pt x="306" y="0"/>
                    <a:pt x="196" y="0"/>
                  </a:cubicBezTo>
                  <a:cubicBezTo>
                    <a:pt x="87" y="0"/>
                    <a:pt x="0" y="65"/>
                    <a:pt x="0" y="174"/>
                  </a:cubicBezTo>
                  <a:cubicBezTo>
                    <a:pt x="0" y="284"/>
                    <a:pt x="87" y="371"/>
                    <a:pt x="196" y="371"/>
                  </a:cubicBezTo>
                  <a:cubicBezTo>
                    <a:pt x="306" y="371"/>
                    <a:pt x="393" y="284"/>
                    <a:pt x="393" y="174"/>
                  </a:cubicBezTo>
                </a:path>
              </a:pathLst>
            </a:custGeom>
            <a:solidFill>
              <a:srgbClr val="394D64"/>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22" name="Freeform 18"/>
            <p:cNvSpPr>
              <a:spLocks noChangeArrowheads="1"/>
            </p:cNvSpPr>
            <p:nvPr/>
          </p:nvSpPr>
          <p:spPr bwMode="auto">
            <a:xfrm>
              <a:off x="4257675" y="2560638"/>
              <a:ext cx="133350" cy="141287"/>
            </a:xfrm>
            <a:custGeom>
              <a:avLst/>
              <a:gdLst>
                <a:gd name="T0" fmla="*/ 371 w 372"/>
                <a:gd name="T1" fmla="*/ 196 h 394"/>
                <a:gd name="T2" fmla="*/ 371 w 372"/>
                <a:gd name="T3" fmla="*/ 196 h 394"/>
                <a:gd name="T4" fmla="*/ 196 w 372"/>
                <a:gd name="T5" fmla="*/ 0 h 394"/>
                <a:gd name="T6" fmla="*/ 0 w 372"/>
                <a:gd name="T7" fmla="*/ 196 h 394"/>
                <a:gd name="T8" fmla="*/ 196 w 372"/>
                <a:gd name="T9" fmla="*/ 393 h 394"/>
                <a:gd name="T10" fmla="*/ 371 w 372"/>
                <a:gd name="T11" fmla="*/ 196 h 394"/>
              </a:gdLst>
              <a:ahLst/>
              <a:cxnLst>
                <a:cxn ang="0">
                  <a:pos x="T0" y="T1"/>
                </a:cxn>
                <a:cxn ang="0">
                  <a:pos x="T2" y="T3"/>
                </a:cxn>
                <a:cxn ang="0">
                  <a:pos x="T4" y="T5"/>
                </a:cxn>
                <a:cxn ang="0">
                  <a:pos x="T6" y="T7"/>
                </a:cxn>
                <a:cxn ang="0">
                  <a:pos x="T8" y="T9"/>
                </a:cxn>
                <a:cxn ang="0">
                  <a:pos x="T10" y="T11"/>
                </a:cxn>
              </a:cxnLst>
              <a:rect l="0" t="0" r="r" b="b"/>
              <a:pathLst>
                <a:path w="372" h="394">
                  <a:moveTo>
                    <a:pt x="371" y="196"/>
                  </a:moveTo>
                  <a:lnTo>
                    <a:pt x="371" y="196"/>
                  </a:lnTo>
                  <a:cubicBezTo>
                    <a:pt x="371" y="87"/>
                    <a:pt x="283" y="0"/>
                    <a:pt x="196" y="0"/>
                  </a:cubicBezTo>
                  <a:cubicBezTo>
                    <a:pt x="87" y="0"/>
                    <a:pt x="0" y="87"/>
                    <a:pt x="0" y="196"/>
                  </a:cubicBezTo>
                  <a:cubicBezTo>
                    <a:pt x="0" y="305"/>
                    <a:pt x="87" y="393"/>
                    <a:pt x="196" y="393"/>
                  </a:cubicBezTo>
                  <a:cubicBezTo>
                    <a:pt x="283" y="393"/>
                    <a:pt x="371" y="305"/>
                    <a:pt x="371" y="196"/>
                  </a:cubicBezTo>
                </a:path>
              </a:pathLst>
            </a:custGeom>
            <a:solidFill>
              <a:srgbClr val="394D64"/>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23" name="Freeform 19"/>
            <p:cNvSpPr>
              <a:spLocks noChangeArrowheads="1"/>
            </p:cNvSpPr>
            <p:nvPr/>
          </p:nvSpPr>
          <p:spPr bwMode="auto">
            <a:xfrm>
              <a:off x="4579938" y="3770313"/>
              <a:ext cx="141287" cy="134937"/>
            </a:xfrm>
            <a:custGeom>
              <a:avLst/>
              <a:gdLst>
                <a:gd name="T0" fmla="*/ 393 w 394"/>
                <a:gd name="T1" fmla="*/ 175 h 373"/>
                <a:gd name="T2" fmla="*/ 393 w 394"/>
                <a:gd name="T3" fmla="*/ 175 h 373"/>
                <a:gd name="T4" fmla="*/ 196 w 394"/>
                <a:gd name="T5" fmla="*/ 0 h 373"/>
                <a:gd name="T6" fmla="*/ 0 w 394"/>
                <a:gd name="T7" fmla="*/ 175 h 373"/>
                <a:gd name="T8" fmla="*/ 196 w 394"/>
                <a:gd name="T9" fmla="*/ 372 h 373"/>
                <a:gd name="T10" fmla="*/ 393 w 394"/>
                <a:gd name="T11" fmla="*/ 175 h 373"/>
              </a:gdLst>
              <a:ahLst/>
              <a:cxnLst>
                <a:cxn ang="0">
                  <a:pos x="T0" y="T1"/>
                </a:cxn>
                <a:cxn ang="0">
                  <a:pos x="T2" y="T3"/>
                </a:cxn>
                <a:cxn ang="0">
                  <a:pos x="T4" y="T5"/>
                </a:cxn>
                <a:cxn ang="0">
                  <a:pos x="T6" y="T7"/>
                </a:cxn>
                <a:cxn ang="0">
                  <a:pos x="T8" y="T9"/>
                </a:cxn>
                <a:cxn ang="0">
                  <a:pos x="T10" y="T11"/>
                </a:cxn>
              </a:cxnLst>
              <a:rect l="0" t="0" r="r" b="b"/>
              <a:pathLst>
                <a:path w="394" h="373">
                  <a:moveTo>
                    <a:pt x="393" y="175"/>
                  </a:moveTo>
                  <a:lnTo>
                    <a:pt x="393" y="175"/>
                  </a:lnTo>
                  <a:cubicBezTo>
                    <a:pt x="393" y="87"/>
                    <a:pt x="306" y="0"/>
                    <a:pt x="196" y="0"/>
                  </a:cubicBezTo>
                  <a:cubicBezTo>
                    <a:pt x="87" y="0"/>
                    <a:pt x="0" y="87"/>
                    <a:pt x="0" y="175"/>
                  </a:cubicBezTo>
                  <a:cubicBezTo>
                    <a:pt x="0" y="284"/>
                    <a:pt x="87" y="372"/>
                    <a:pt x="196" y="372"/>
                  </a:cubicBezTo>
                  <a:cubicBezTo>
                    <a:pt x="306" y="372"/>
                    <a:pt x="393" y="284"/>
                    <a:pt x="393" y="175"/>
                  </a:cubicBezTo>
                </a:path>
              </a:pathLst>
            </a:custGeom>
            <a:solidFill>
              <a:srgbClr val="82B179"/>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24" name="Freeform 20"/>
            <p:cNvSpPr>
              <a:spLocks noChangeArrowheads="1"/>
            </p:cNvSpPr>
            <p:nvPr/>
          </p:nvSpPr>
          <p:spPr bwMode="auto">
            <a:xfrm>
              <a:off x="4846638" y="2890838"/>
              <a:ext cx="141287" cy="141287"/>
            </a:xfrm>
            <a:custGeom>
              <a:avLst/>
              <a:gdLst>
                <a:gd name="T0" fmla="*/ 393 w 394"/>
                <a:gd name="T1" fmla="*/ 197 h 394"/>
                <a:gd name="T2" fmla="*/ 393 w 394"/>
                <a:gd name="T3" fmla="*/ 197 h 394"/>
                <a:gd name="T4" fmla="*/ 197 w 394"/>
                <a:gd name="T5" fmla="*/ 0 h 394"/>
                <a:gd name="T6" fmla="*/ 0 w 394"/>
                <a:gd name="T7" fmla="*/ 197 h 394"/>
                <a:gd name="T8" fmla="*/ 197 w 394"/>
                <a:gd name="T9" fmla="*/ 393 h 394"/>
                <a:gd name="T10" fmla="*/ 393 w 394"/>
                <a:gd name="T11" fmla="*/ 197 h 394"/>
              </a:gdLst>
              <a:ahLst/>
              <a:cxnLst>
                <a:cxn ang="0">
                  <a:pos x="T0" y="T1"/>
                </a:cxn>
                <a:cxn ang="0">
                  <a:pos x="T2" y="T3"/>
                </a:cxn>
                <a:cxn ang="0">
                  <a:pos x="T4" y="T5"/>
                </a:cxn>
                <a:cxn ang="0">
                  <a:pos x="T6" y="T7"/>
                </a:cxn>
                <a:cxn ang="0">
                  <a:pos x="T8" y="T9"/>
                </a:cxn>
                <a:cxn ang="0">
                  <a:pos x="T10" y="T11"/>
                </a:cxn>
              </a:cxnLst>
              <a:rect l="0" t="0" r="r" b="b"/>
              <a:pathLst>
                <a:path w="394" h="394">
                  <a:moveTo>
                    <a:pt x="393" y="197"/>
                  </a:moveTo>
                  <a:lnTo>
                    <a:pt x="393" y="197"/>
                  </a:lnTo>
                  <a:cubicBezTo>
                    <a:pt x="393" y="87"/>
                    <a:pt x="306" y="0"/>
                    <a:pt x="197" y="0"/>
                  </a:cubicBezTo>
                  <a:cubicBezTo>
                    <a:pt x="88" y="0"/>
                    <a:pt x="0" y="87"/>
                    <a:pt x="0" y="197"/>
                  </a:cubicBezTo>
                  <a:cubicBezTo>
                    <a:pt x="0" y="306"/>
                    <a:pt x="88" y="393"/>
                    <a:pt x="197" y="393"/>
                  </a:cubicBezTo>
                  <a:cubicBezTo>
                    <a:pt x="306" y="393"/>
                    <a:pt x="393" y="306"/>
                    <a:pt x="393" y="197"/>
                  </a:cubicBezTo>
                </a:path>
              </a:pathLst>
            </a:custGeom>
            <a:solidFill>
              <a:srgbClr val="394D64"/>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25" name="Freeform 21"/>
            <p:cNvSpPr>
              <a:spLocks noChangeArrowheads="1"/>
            </p:cNvSpPr>
            <p:nvPr/>
          </p:nvSpPr>
          <p:spPr bwMode="auto">
            <a:xfrm>
              <a:off x="5145088" y="3432175"/>
              <a:ext cx="141287" cy="141288"/>
            </a:xfrm>
            <a:custGeom>
              <a:avLst/>
              <a:gdLst>
                <a:gd name="T0" fmla="*/ 393 w 394"/>
                <a:gd name="T1" fmla="*/ 196 h 393"/>
                <a:gd name="T2" fmla="*/ 393 w 394"/>
                <a:gd name="T3" fmla="*/ 196 h 393"/>
                <a:gd name="T4" fmla="*/ 196 w 394"/>
                <a:gd name="T5" fmla="*/ 0 h 393"/>
                <a:gd name="T6" fmla="*/ 0 w 394"/>
                <a:gd name="T7" fmla="*/ 196 h 393"/>
                <a:gd name="T8" fmla="*/ 196 w 394"/>
                <a:gd name="T9" fmla="*/ 392 h 393"/>
                <a:gd name="T10" fmla="*/ 393 w 394"/>
                <a:gd name="T11" fmla="*/ 196 h 393"/>
              </a:gdLst>
              <a:ahLst/>
              <a:cxnLst>
                <a:cxn ang="0">
                  <a:pos x="T0" y="T1"/>
                </a:cxn>
                <a:cxn ang="0">
                  <a:pos x="T2" y="T3"/>
                </a:cxn>
                <a:cxn ang="0">
                  <a:pos x="T4" y="T5"/>
                </a:cxn>
                <a:cxn ang="0">
                  <a:pos x="T6" y="T7"/>
                </a:cxn>
                <a:cxn ang="0">
                  <a:pos x="T8" y="T9"/>
                </a:cxn>
                <a:cxn ang="0">
                  <a:pos x="T10" y="T11"/>
                </a:cxn>
              </a:cxnLst>
              <a:rect l="0" t="0" r="r" b="b"/>
              <a:pathLst>
                <a:path w="394" h="393">
                  <a:moveTo>
                    <a:pt x="393" y="196"/>
                  </a:moveTo>
                  <a:lnTo>
                    <a:pt x="393" y="196"/>
                  </a:lnTo>
                  <a:cubicBezTo>
                    <a:pt x="393" y="87"/>
                    <a:pt x="306" y="0"/>
                    <a:pt x="196" y="0"/>
                  </a:cubicBezTo>
                  <a:cubicBezTo>
                    <a:pt x="87" y="0"/>
                    <a:pt x="0" y="87"/>
                    <a:pt x="0" y="196"/>
                  </a:cubicBezTo>
                  <a:cubicBezTo>
                    <a:pt x="0" y="305"/>
                    <a:pt x="87" y="392"/>
                    <a:pt x="196" y="392"/>
                  </a:cubicBezTo>
                  <a:cubicBezTo>
                    <a:pt x="306" y="392"/>
                    <a:pt x="393" y="305"/>
                    <a:pt x="393" y="196"/>
                  </a:cubicBezTo>
                </a:path>
              </a:pathLst>
            </a:custGeom>
            <a:solidFill>
              <a:srgbClr val="394D64"/>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grpSp>
      <p:pic>
        <p:nvPicPr>
          <p:cNvPr id="26" name="图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222020">
            <a:off x="66554" y="79919"/>
            <a:ext cx="1528041" cy="1297155"/>
          </a:xfrm>
          <a:prstGeom prst="rect">
            <a:avLst/>
          </a:prstGeom>
        </p:spPr>
      </p:pic>
      <p:grpSp>
        <p:nvGrpSpPr>
          <p:cNvPr id="27" name="Group 19"/>
          <p:cNvGrpSpPr/>
          <p:nvPr/>
        </p:nvGrpSpPr>
        <p:grpSpPr>
          <a:xfrm>
            <a:off x="1194675" y="2036209"/>
            <a:ext cx="374477" cy="281039"/>
            <a:chOff x="789999" y="2242985"/>
            <a:chExt cx="504229" cy="378415"/>
          </a:xfrm>
        </p:grpSpPr>
        <p:sp>
          <p:nvSpPr>
            <p:cNvPr id="28" name="Rectangle 20"/>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500"/>
                </a:lnSpc>
              </a:pPr>
              <a:endParaRPr lang="en-GB" sz="120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29" name="Rectangle 21"/>
            <p:cNvSpPr/>
            <p:nvPr/>
          </p:nvSpPr>
          <p:spPr>
            <a:xfrm>
              <a:off x="789999" y="2242985"/>
              <a:ext cx="436099" cy="3219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500"/>
                </a:lnSpc>
              </a:pPr>
              <a:endParaRPr lang="en-GB" sz="120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30" name="矩形 29"/>
          <p:cNvSpPr>
            <a:spLocks noChangeArrowheads="1"/>
          </p:cNvSpPr>
          <p:nvPr/>
        </p:nvSpPr>
        <p:spPr bwMode="auto">
          <a:xfrm>
            <a:off x="1743271" y="2070082"/>
            <a:ext cx="3299568" cy="285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500"/>
              </a:lnSpc>
            </a:pPr>
            <a:r>
              <a:rPr lang="en-US" altLang="en-US" sz="1600" b="1" dirty="0">
                <a:solidFill>
                  <a:srgbClr val="784B23"/>
                </a:solidFill>
                <a:latin typeface="微软雅黑" panose="020B0503020204020204" pitchFamily="34" charset="-122"/>
                <a:ea typeface="微软雅黑" panose="020B0503020204020204" pitchFamily="34" charset="-122"/>
              </a:rPr>
              <a:t>必须掌握： if  elif    else的用法</a:t>
            </a:r>
            <a:endParaRPr lang="en-US" altLang="zh-CN" sz="1600" b="1" dirty="0">
              <a:solidFill>
                <a:srgbClr val="784B23"/>
              </a:solidFill>
              <a:latin typeface="微软雅黑" panose="020B0503020204020204" pitchFamily="34" charset="-122"/>
              <a:ea typeface="微软雅黑" panose="020B0503020204020204" pitchFamily="34" charset="-122"/>
            </a:endParaRPr>
          </a:p>
        </p:txBody>
      </p:sp>
      <p:grpSp>
        <p:nvGrpSpPr>
          <p:cNvPr id="31" name="Group 23"/>
          <p:cNvGrpSpPr/>
          <p:nvPr/>
        </p:nvGrpSpPr>
        <p:grpSpPr>
          <a:xfrm>
            <a:off x="1194672" y="2891781"/>
            <a:ext cx="374477" cy="281039"/>
            <a:chOff x="789999" y="2242985"/>
            <a:chExt cx="504229" cy="378415"/>
          </a:xfrm>
        </p:grpSpPr>
        <p:sp>
          <p:nvSpPr>
            <p:cNvPr id="32" name="Rectangle 24"/>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500"/>
                </a:lnSpc>
              </a:pPr>
              <a:endParaRPr lang="en-GB" sz="120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33" name="Rectangle 25"/>
            <p:cNvSpPr/>
            <p:nvPr/>
          </p:nvSpPr>
          <p:spPr>
            <a:xfrm>
              <a:off x="789999" y="2242985"/>
              <a:ext cx="436099" cy="3219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500"/>
                </a:lnSpc>
              </a:pPr>
              <a:endParaRPr lang="en-GB" sz="120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34" name="Group 27"/>
          <p:cNvGrpSpPr/>
          <p:nvPr/>
        </p:nvGrpSpPr>
        <p:grpSpPr>
          <a:xfrm>
            <a:off x="1194672" y="3768192"/>
            <a:ext cx="374477" cy="281039"/>
            <a:chOff x="789999" y="2242985"/>
            <a:chExt cx="504229" cy="378415"/>
          </a:xfrm>
        </p:grpSpPr>
        <p:sp>
          <p:nvSpPr>
            <p:cNvPr id="35" name="Rectangle 28"/>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500"/>
                </a:lnSpc>
              </a:pPr>
              <a:endParaRPr lang="en-GB" sz="120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36" name="Rectangle 29"/>
            <p:cNvSpPr/>
            <p:nvPr/>
          </p:nvSpPr>
          <p:spPr>
            <a:xfrm>
              <a:off x="789999" y="2242985"/>
              <a:ext cx="436099" cy="3219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500"/>
                </a:lnSpc>
              </a:pPr>
              <a:endParaRPr lang="en-GB" sz="120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37" name="Group 31"/>
          <p:cNvGrpSpPr/>
          <p:nvPr/>
        </p:nvGrpSpPr>
        <p:grpSpPr>
          <a:xfrm>
            <a:off x="1194672" y="4606618"/>
            <a:ext cx="374477" cy="281039"/>
            <a:chOff x="789999" y="2242985"/>
            <a:chExt cx="504229" cy="378415"/>
          </a:xfrm>
        </p:grpSpPr>
        <p:sp>
          <p:nvSpPr>
            <p:cNvPr id="38" name="Rectangle 32"/>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500"/>
                </a:lnSpc>
              </a:pPr>
              <a:endParaRPr lang="en-GB" sz="120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39" name="Rectangle 33"/>
            <p:cNvSpPr/>
            <p:nvPr/>
          </p:nvSpPr>
          <p:spPr>
            <a:xfrm>
              <a:off x="789999" y="2242985"/>
              <a:ext cx="436099" cy="3219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500"/>
                </a:lnSpc>
              </a:pPr>
              <a:endParaRPr lang="en-GB" sz="120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40" name="矩形 39"/>
          <p:cNvSpPr>
            <a:spLocks noChangeArrowheads="1"/>
          </p:cNvSpPr>
          <p:nvPr/>
        </p:nvSpPr>
        <p:spPr bwMode="auto">
          <a:xfrm>
            <a:off x="1742749" y="2917516"/>
            <a:ext cx="3299568" cy="28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500"/>
              </a:lnSpc>
            </a:pPr>
            <a:r>
              <a:rPr lang="en-US" altLang="en-US" sz="1600" b="1" dirty="0">
                <a:solidFill>
                  <a:srgbClr val="784B23"/>
                </a:solidFill>
                <a:latin typeface="微软雅黑" panose="020B0503020204020204" pitchFamily="34" charset="-122"/>
                <a:ea typeface="微软雅黑" panose="020B0503020204020204" pitchFamily="34" charset="-122"/>
              </a:rPr>
              <a:t>必须掌握：三目运算符的用法</a:t>
            </a:r>
            <a:endParaRPr lang="en-US" altLang="zh-CN" sz="1600" b="1" dirty="0">
              <a:solidFill>
                <a:srgbClr val="784B23"/>
              </a:solidFill>
              <a:latin typeface="微软雅黑" panose="020B0503020204020204" pitchFamily="34" charset="-122"/>
              <a:ea typeface="微软雅黑" panose="020B0503020204020204" pitchFamily="34" charset="-122"/>
            </a:endParaRPr>
          </a:p>
        </p:txBody>
      </p:sp>
      <p:sp>
        <p:nvSpPr>
          <p:cNvPr id="41" name="矩形 40"/>
          <p:cNvSpPr>
            <a:spLocks noChangeArrowheads="1"/>
          </p:cNvSpPr>
          <p:nvPr/>
        </p:nvSpPr>
        <p:spPr bwMode="auto">
          <a:xfrm>
            <a:off x="1736160" y="3786953"/>
            <a:ext cx="3299568" cy="285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500"/>
              </a:lnSpc>
            </a:pPr>
            <a:r>
              <a:rPr lang="en-US" altLang="en-US" sz="1600" b="1" dirty="0">
                <a:solidFill>
                  <a:srgbClr val="784B23"/>
                </a:solidFill>
                <a:latin typeface="微软雅黑" panose="020B0503020204020204" pitchFamily="34" charset="-122"/>
                <a:ea typeface="微软雅黑" panose="020B0503020204020204" pitchFamily="34" charset="-122"/>
              </a:rPr>
              <a:t>必须掌握：while 和 for 两种循环</a:t>
            </a:r>
            <a:endParaRPr lang="en-US" altLang="zh-CN" sz="1600" b="1" dirty="0">
              <a:solidFill>
                <a:srgbClr val="784B23"/>
              </a:solidFill>
              <a:latin typeface="微软雅黑" panose="020B0503020204020204" pitchFamily="34" charset="-122"/>
              <a:ea typeface="微软雅黑" panose="020B0503020204020204" pitchFamily="34" charset="-122"/>
            </a:endParaRPr>
          </a:p>
        </p:txBody>
      </p:sp>
      <p:sp>
        <p:nvSpPr>
          <p:cNvPr id="42" name="矩形 41"/>
          <p:cNvSpPr>
            <a:spLocks noChangeArrowheads="1"/>
          </p:cNvSpPr>
          <p:nvPr/>
        </p:nvSpPr>
        <p:spPr bwMode="auto">
          <a:xfrm>
            <a:off x="1746606" y="4583816"/>
            <a:ext cx="4317583"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500"/>
              </a:lnSpc>
            </a:pPr>
            <a:r>
              <a:rPr lang="en-US" altLang="en-US" sz="1600" b="1" dirty="0">
                <a:solidFill>
                  <a:srgbClr val="784B23"/>
                </a:solidFill>
                <a:latin typeface="微软雅黑" panose="020B0503020204020204" pitchFamily="34" charset="-122"/>
                <a:ea typeface="微软雅黑" panose="020B0503020204020204" pitchFamily="34" charset="-122"/>
              </a:rPr>
              <a:t>必须掌握：break 和 continue 的用法</a:t>
            </a:r>
            <a:endParaRPr lang="en-US" altLang="zh-CN" sz="1600" b="1" dirty="0">
              <a:solidFill>
                <a:srgbClr val="784B23"/>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50"/>
                                        <p:tgtEl>
                                          <p:spTgt spid="2"/>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2000"/>
                            </p:stCondLst>
                            <p:childTnLst>
                              <p:par>
                                <p:cTn id="13" presetID="53" presetClass="entr" presetSubtype="1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par>
                          <p:cTn id="18" fill="hold">
                            <p:stCondLst>
                              <p:cond delay="2500"/>
                            </p:stCondLst>
                            <p:childTnLst>
                              <p:par>
                                <p:cTn id="19" presetID="22" presetClass="entr" presetSubtype="2" fill="hold" nodeType="after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wipe(right)">
                                      <p:cBhvr>
                                        <p:cTn id="21" dur="500"/>
                                        <p:tgtEl>
                                          <p:spTgt spid="37"/>
                                        </p:tgtEl>
                                      </p:cBhvr>
                                    </p:animEffect>
                                  </p:childTnLst>
                                </p:cTn>
                              </p:par>
                            </p:childTnLst>
                          </p:cTn>
                        </p:par>
                        <p:par>
                          <p:cTn id="22" fill="hold">
                            <p:stCondLst>
                              <p:cond delay="3000"/>
                            </p:stCondLst>
                            <p:childTnLst>
                              <p:par>
                                <p:cTn id="23" presetID="22" presetClass="entr" presetSubtype="2" fill="hold" grpId="0" nodeType="after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right)">
                                      <p:cBhvr>
                                        <p:cTn id="25" dur="500"/>
                                        <p:tgtEl>
                                          <p:spTgt spid="42"/>
                                        </p:tgtEl>
                                      </p:cBhvr>
                                    </p:animEffect>
                                  </p:childTnLst>
                                </p:cTn>
                              </p:par>
                            </p:childTnLst>
                          </p:cTn>
                        </p:par>
                        <p:par>
                          <p:cTn id="26" fill="hold">
                            <p:stCondLst>
                              <p:cond delay="3500"/>
                            </p:stCondLst>
                            <p:childTnLst>
                              <p:par>
                                <p:cTn id="27" presetID="22" presetClass="entr" presetSubtype="2" fill="hold" nodeType="after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wipe(right)">
                                      <p:cBhvr>
                                        <p:cTn id="29" dur="500"/>
                                        <p:tgtEl>
                                          <p:spTgt spid="34"/>
                                        </p:tgtEl>
                                      </p:cBhvr>
                                    </p:animEffect>
                                  </p:childTnLst>
                                </p:cTn>
                              </p:par>
                            </p:childTnLst>
                          </p:cTn>
                        </p:par>
                        <p:par>
                          <p:cTn id="30" fill="hold">
                            <p:stCondLst>
                              <p:cond delay="4000"/>
                            </p:stCondLst>
                            <p:childTnLst>
                              <p:par>
                                <p:cTn id="31" presetID="22" presetClass="entr" presetSubtype="2"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wipe(right)">
                                      <p:cBhvr>
                                        <p:cTn id="33" dur="500"/>
                                        <p:tgtEl>
                                          <p:spTgt spid="41"/>
                                        </p:tgtEl>
                                      </p:cBhvr>
                                    </p:animEffect>
                                  </p:childTnLst>
                                </p:cTn>
                              </p:par>
                            </p:childTnLst>
                          </p:cTn>
                        </p:par>
                        <p:par>
                          <p:cTn id="34" fill="hold">
                            <p:stCondLst>
                              <p:cond delay="4500"/>
                            </p:stCondLst>
                            <p:childTnLst>
                              <p:par>
                                <p:cTn id="35" presetID="22" presetClass="entr" presetSubtype="2" fill="hold" nodeType="after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right)">
                                      <p:cBhvr>
                                        <p:cTn id="37" dur="500"/>
                                        <p:tgtEl>
                                          <p:spTgt spid="31"/>
                                        </p:tgtEl>
                                      </p:cBhvr>
                                    </p:animEffect>
                                  </p:childTnLst>
                                </p:cTn>
                              </p:par>
                            </p:childTnLst>
                          </p:cTn>
                        </p:par>
                        <p:par>
                          <p:cTn id="38" fill="hold">
                            <p:stCondLst>
                              <p:cond delay="5000"/>
                            </p:stCondLst>
                            <p:childTnLst>
                              <p:par>
                                <p:cTn id="39" presetID="22" presetClass="entr" presetSubtype="2"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right)">
                                      <p:cBhvr>
                                        <p:cTn id="41" dur="500"/>
                                        <p:tgtEl>
                                          <p:spTgt spid="40"/>
                                        </p:tgtEl>
                                      </p:cBhvr>
                                    </p:animEffect>
                                  </p:childTnLst>
                                </p:cTn>
                              </p:par>
                            </p:childTnLst>
                          </p:cTn>
                        </p:par>
                        <p:par>
                          <p:cTn id="42" fill="hold">
                            <p:stCondLst>
                              <p:cond delay="5500"/>
                            </p:stCondLst>
                            <p:childTnLst>
                              <p:par>
                                <p:cTn id="43" presetID="22" presetClass="entr" presetSubtype="2" fill="hold"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wipe(right)">
                                      <p:cBhvr>
                                        <p:cTn id="45" dur="500"/>
                                        <p:tgtEl>
                                          <p:spTgt spid="27"/>
                                        </p:tgtEl>
                                      </p:cBhvr>
                                    </p:animEffect>
                                  </p:childTnLst>
                                </p:cTn>
                              </p:par>
                            </p:childTnLst>
                          </p:cTn>
                        </p:par>
                        <p:par>
                          <p:cTn id="46" fill="hold">
                            <p:stCondLst>
                              <p:cond delay="6000"/>
                            </p:stCondLst>
                            <p:childTnLst>
                              <p:par>
                                <p:cTn id="47" presetID="22" presetClass="entr" presetSubtype="2"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wipe(right)">
                                      <p:cBhvr>
                                        <p:cTn id="4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0" grpId="0"/>
      <p:bldP spid="40" grpId="0"/>
      <p:bldP spid="41" grpId="0"/>
      <p:bldP spid="4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4"/>
          <p:cNvGrpSpPr/>
          <p:nvPr/>
        </p:nvGrpSpPr>
        <p:grpSpPr>
          <a:xfrm>
            <a:off x="776198" y="3400970"/>
            <a:ext cx="1119717" cy="2406649"/>
            <a:chOff x="3802063" y="2776538"/>
            <a:chExt cx="839788" cy="1804987"/>
          </a:xfrm>
          <a:solidFill>
            <a:schemeClr val="accent1"/>
          </a:solidFill>
        </p:grpSpPr>
        <p:sp>
          <p:nvSpPr>
            <p:cNvPr id="3" name="Freeform 31"/>
            <p:cNvSpPr>
              <a:spLocks noEditPoints="1"/>
            </p:cNvSpPr>
            <p:nvPr/>
          </p:nvSpPr>
          <p:spPr bwMode="auto">
            <a:xfrm>
              <a:off x="3833813" y="2776538"/>
              <a:ext cx="425450" cy="425450"/>
            </a:xfrm>
            <a:custGeom>
              <a:avLst/>
              <a:gdLst/>
              <a:ahLst/>
              <a:cxnLst>
                <a:cxn ang="0">
                  <a:pos x="96" y="193"/>
                </a:cxn>
                <a:cxn ang="0">
                  <a:pos x="193" y="96"/>
                </a:cxn>
                <a:cxn ang="0">
                  <a:pos x="96" y="0"/>
                </a:cxn>
                <a:cxn ang="0">
                  <a:pos x="0" y="96"/>
                </a:cxn>
                <a:cxn ang="0">
                  <a:pos x="96" y="193"/>
                </a:cxn>
                <a:cxn ang="0">
                  <a:pos x="96" y="193"/>
                </a:cxn>
                <a:cxn ang="0">
                  <a:pos x="96" y="193"/>
                </a:cxn>
              </a:cxnLst>
              <a:rect l="0" t="0" r="r" b="b"/>
              <a:pathLst>
                <a:path w="193" h="193">
                  <a:moveTo>
                    <a:pt x="96" y="193"/>
                  </a:moveTo>
                  <a:cubicBezTo>
                    <a:pt x="150" y="193"/>
                    <a:pt x="193" y="150"/>
                    <a:pt x="193" y="96"/>
                  </a:cubicBezTo>
                  <a:cubicBezTo>
                    <a:pt x="193" y="43"/>
                    <a:pt x="150" y="0"/>
                    <a:pt x="96" y="0"/>
                  </a:cubicBezTo>
                  <a:cubicBezTo>
                    <a:pt x="43" y="0"/>
                    <a:pt x="0" y="43"/>
                    <a:pt x="0" y="96"/>
                  </a:cubicBezTo>
                  <a:cubicBezTo>
                    <a:pt x="0" y="150"/>
                    <a:pt x="43" y="193"/>
                    <a:pt x="96" y="193"/>
                  </a:cubicBezTo>
                  <a:close/>
                  <a:moveTo>
                    <a:pt x="96" y="193"/>
                  </a:moveTo>
                  <a:cubicBezTo>
                    <a:pt x="96" y="193"/>
                    <a:pt x="96" y="193"/>
                    <a:pt x="96" y="193"/>
                  </a:cubicBezTo>
                </a:path>
              </a:pathLst>
            </a:custGeom>
            <a:grpFill/>
            <a:ln w="9525">
              <a:noFill/>
              <a:round/>
            </a:ln>
          </p:spPr>
          <p:txBody>
            <a:bodyPr vert="horz" wrap="square" lIns="121920" tIns="60960" rIns="121920" bIns="60960" numCol="1" anchor="t" anchorCtr="0" compatLnSpc="1"/>
            <a:lstStyle/>
            <a:p>
              <a:endParaRPr lang="en-US" sz="2400"/>
            </a:p>
          </p:txBody>
        </p:sp>
        <p:sp>
          <p:nvSpPr>
            <p:cNvPr id="4" name="Freeform 32"/>
            <p:cNvSpPr>
              <a:spLocks noEditPoints="1"/>
            </p:cNvSpPr>
            <p:nvPr/>
          </p:nvSpPr>
          <p:spPr bwMode="auto">
            <a:xfrm>
              <a:off x="3802063" y="3208338"/>
              <a:ext cx="839788" cy="1373187"/>
            </a:xfrm>
            <a:custGeom>
              <a:avLst/>
              <a:gdLst/>
              <a:ahLst/>
              <a:cxnLst>
                <a:cxn ang="0">
                  <a:pos x="298" y="315"/>
                </a:cxn>
                <a:cxn ang="0">
                  <a:pos x="254" y="276"/>
                </a:cxn>
                <a:cxn ang="0">
                  <a:pos x="254" y="276"/>
                </a:cxn>
                <a:cxn ang="0">
                  <a:pos x="177" y="276"/>
                </a:cxn>
                <a:cxn ang="0">
                  <a:pos x="177" y="170"/>
                </a:cxn>
                <a:cxn ang="0">
                  <a:pos x="270" y="207"/>
                </a:cxn>
                <a:cxn ang="0">
                  <a:pos x="351" y="190"/>
                </a:cxn>
                <a:cxn ang="0">
                  <a:pos x="372" y="141"/>
                </a:cxn>
                <a:cxn ang="0">
                  <a:pos x="324" y="120"/>
                </a:cxn>
                <a:cxn ang="0">
                  <a:pos x="167" y="42"/>
                </a:cxn>
                <a:cxn ang="0">
                  <a:pos x="167" y="41"/>
                </a:cxn>
                <a:cxn ang="0">
                  <a:pos x="110" y="3"/>
                </a:cxn>
                <a:cxn ang="0">
                  <a:pos x="89" y="0"/>
                </a:cxn>
                <a:cxn ang="0">
                  <a:pos x="67" y="3"/>
                </a:cxn>
                <a:cxn ang="0">
                  <a:pos x="67" y="3"/>
                </a:cxn>
                <a:cxn ang="0">
                  <a:pos x="0" y="77"/>
                </a:cxn>
                <a:cxn ang="0">
                  <a:pos x="0" y="290"/>
                </a:cxn>
                <a:cxn ang="0">
                  <a:pos x="89" y="365"/>
                </a:cxn>
                <a:cxn ang="0">
                  <a:pos x="96" y="364"/>
                </a:cxn>
                <a:cxn ang="0">
                  <a:pos x="215" y="364"/>
                </a:cxn>
                <a:cxn ang="0">
                  <a:pos x="240" y="583"/>
                </a:cxn>
                <a:cxn ang="0">
                  <a:pos x="284" y="622"/>
                </a:cxn>
                <a:cxn ang="0">
                  <a:pos x="289" y="622"/>
                </a:cxn>
                <a:cxn ang="0">
                  <a:pos x="328" y="573"/>
                </a:cxn>
                <a:cxn ang="0">
                  <a:pos x="298" y="315"/>
                </a:cxn>
                <a:cxn ang="0">
                  <a:pos x="298" y="315"/>
                </a:cxn>
                <a:cxn ang="0">
                  <a:pos x="298" y="315"/>
                </a:cxn>
              </a:cxnLst>
              <a:rect l="0" t="0" r="r" b="b"/>
              <a:pathLst>
                <a:path w="380" h="622">
                  <a:moveTo>
                    <a:pt x="298" y="315"/>
                  </a:moveTo>
                  <a:cubicBezTo>
                    <a:pt x="295" y="292"/>
                    <a:pt x="276" y="276"/>
                    <a:pt x="254" y="276"/>
                  </a:cubicBezTo>
                  <a:cubicBezTo>
                    <a:pt x="254" y="276"/>
                    <a:pt x="254" y="276"/>
                    <a:pt x="254" y="276"/>
                  </a:cubicBezTo>
                  <a:cubicBezTo>
                    <a:pt x="177" y="276"/>
                    <a:pt x="177" y="276"/>
                    <a:pt x="177" y="276"/>
                  </a:cubicBezTo>
                  <a:cubicBezTo>
                    <a:pt x="177" y="170"/>
                    <a:pt x="177" y="170"/>
                    <a:pt x="177" y="170"/>
                  </a:cubicBezTo>
                  <a:cubicBezTo>
                    <a:pt x="203" y="193"/>
                    <a:pt x="232" y="207"/>
                    <a:pt x="270" y="207"/>
                  </a:cubicBezTo>
                  <a:cubicBezTo>
                    <a:pt x="293" y="207"/>
                    <a:pt x="320" y="202"/>
                    <a:pt x="351" y="190"/>
                  </a:cubicBezTo>
                  <a:cubicBezTo>
                    <a:pt x="370" y="182"/>
                    <a:pt x="380" y="161"/>
                    <a:pt x="372" y="141"/>
                  </a:cubicBezTo>
                  <a:cubicBezTo>
                    <a:pt x="365" y="122"/>
                    <a:pt x="343" y="113"/>
                    <a:pt x="324" y="120"/>
                  </a:cubicBezTo>
                  <a:cubicBezTo>
                    <a:pt x="248" y="149"/>
                    <a:pt x="233" y="133"/>
                    <a:pt x="167" y="42"/>
                  </a:cubicBezTo>
                  <a:cubicBezTo>
                    <a:pt x="167" y="42"/>
                    <a:pt x="167" y="42"/>
                    <a:pt x="167" y="41"/>
                  </a:cubicBezTo>
                  <a:cubicBezTo>
                    <a:pt x="154" y="22"/>
                    <a:pt x="132" y="8"/>
                    <a:pt x="110" y="3"/>
                  </a:cubicBezTo>
                  <a:cubicBezTo>
                    <a:pt x="110" y="3"/>
                    <a:pt x="100" y="0"/>
                    <a:pt x="89" y="0"/>
                  </a:cubicBezTo>
                  <a:cubicBezTo>
                    <a:pt x="79" y="0"/>
                    <a:pt x="67" y="3"/>
                    <a:pt x="67" y="3"/>
                  </a:cubicBezTo>
                  <a:cubicBezTo>
                    <a:pt x="67" y="3"/>
                    <a:pt x="67" y="3"/>
                    <a:pt x="67" y="3"/>
                  </a:cubicBezTo>
                  <a:cubicBezTo>
                    <a:pt x="35" y="11"/>
                    <a:pt x="0" y="37"/>
                    <a:pt x="0" y="77"/>
                  </a:cubicBezTo>
                  <a:cubicBezTo>
                    <a:pt x="0" y="290"/>
                    <a:pt x="0" y="290"/>
                    <a:pt x="0" y="290"/>
                  </a:cubicBezTo>
                  <a:cubicBezTo>
                    <a:pt x="0" y="336"/>
                    <a:pt x="46" y="365"/>
                    <a:pt x="89" y="365"/>
                  </a:cubicBezTo>
                  <a:cubicBezTo>
                    <a:pt x="91" y="365"/>
                    <a:pt x="93" y="364"/>
                    <a:pt x="96" y="364"/>
                  </a:cubicBezTo>
                  <a:cubicBezTo>
                    <a:pt x="215" y="364"/>
                    <a:pt x="215" y="364"/>
                    <a:pt x="215" y="364"/>
                  </a:cubicBezTo>
                  <a:cubicBezTo>
                    <a:pt x="240" y="583"/>
                    <a:pt x="240" y="583"/>
                    <a:pt x="240" y="583"/>
                  </a:cubicBezTo>
                  <a:cubicBezTo>
                    <a:pt x="242" y="605"/>
                    <a:pt x="262" y="622"/>
                    <a:pt x="284" y="622"/>
                  </a:cubicBezTo>
                  <a:cubicBezTo>
                    <a:pt x="285" y="622"/>
                    <a:pt x="287" y="622"/>
                    <a:pt x="289" y="622"/>
                  </a:cubicBezTo>
                  <a:cubicBezTo>
                    <a:pt x="313" y="619"/>
                    <a:pt x="331" y="597"/>
                    <a:pt x="328" y="573"/>
                  </a:cubicBezTo>
                  <a:lnTo>
                    <a:pt x="298" y="315"/>
                  </a:lnTo>
                  <a:close/>
                  <a:moveTo>
                    <a:pt x="298" y="315"/>
                  </a:moveTo>
                  <a:cubicBezTo>
                    <a:pt x="298" y="315"/>
                    <a:pt x="298" y="315"/>
                    <a:pt x="298" y="315"/>
                  </a:cubicBezTo>
                </a:path>
              </a:pathLst>
            </a:custGeom>
            <a:grpFill/>
            <a:ln w="9525">
              <a:noFill/>
              <a:round/>
            </a:ln>
          </p:spPr>
          <p:txBody>
            <a:bodyPr vert="horz" wrap="square" lIns="121920" tIns="60960" rIns="121920" bIns="60960" numCol="1" anchor="t" anchorCtr="0" compatLnSpc="1"/>
            <a:lstStyle/>
            <a:p>
              <a:endParaRPr lang="en-US" sz="2400"/>
            </a:p>
          </p:txBody>
        </p:sp>
      </p:grpSp>
      <p:sp>
        <p:nvSpPr>
          <p:cNvPr id="5" name="Freeform 33"/>
          <p:cNvSpPr>
            <a:spLocks noEditPoints="1"/>
          </p:cNvSpPr>
          <p:nvPr/>
        </p:nvSpPr>
        <p:spPr bwMode="auto">
          <a:xfrm>
            <a:off x="496798" y="4099469"/>
            <a:ext cx="878417" cy="1718733"/>
          </a:xfrm>
          <a:custGeom>
            <a:avLst/>
            <a:gdLst/>
            <a:ahLst/>
            <a:cxnLst>
              <a:cxn ang="0">
                <a:pos x="298" y="372"/>
              </a:cxn>
              <a:cxn ang="0">
                <a:pos x="260" y="335"/>
              </a:cxn>
              <a:cxn ang="0">
                <a:pos x="75" y="335"/>
              </a:cxn>
              <a:cxn ang="0">
                <a:pos x="75" y="38"/>
              </a:cxn>
              <a:cxn ang="0">
                <a:pos x="38" y="0"/>
              </a:cxn>
              <a:cxn ang="0">
                <a:pos x="0" y="38"/>
              </a:cxn>
              <a:cxn ang="0">
                <a:pos x="0" y="372"/>
              </a:cxn>
              <a:cxn ang="0">
                <a:pos x="19" y="405"/>
              </a:cxn>
              <a:cxn ang="0">
                <a:pos x="8" y="448"/>
              </a:cxn>
              <a:cxn ang="0">
                <a:pos x="8" y="552"/>
              </a:cxn>
              <a:cxn ang="0">
                <a:pos x="39" y="584"/>
              </a:cxn>
              <a:cxn ang="0">
                <a:pos x="70" y="552"/>
              </a:cxn>
              <a:cxn ang="0">
                <a:pos x="70" y="448"/>
              </a:cxn>
              <a:cxn ang="0">
                <a:pos x="96" y="422"/>
              </a:cxn>
              <a:cxn ang="0">
                <a:pos x="201" y="422"/>
              </a:cxn>
              <a:cxn ang="0">
                <a:pos x="226" y="448"/>
              </a:cxn>
              <a:cxn ang="0">
                <a:pos x="226" y="552"/>
              </a:cxn>
              <a:cxn ang="0">
                <a:pos x="258" y="584"/>
              </a:cxn>
              <a:cxn ang="0">
                <a:pos x="289" y="552"/>
              </a:cxn>
              <a:cxn ang="0">
                <a:pos x="289" y="448"/>
              </a:cxn>
              <a:cxn ang="0">
                <a:pos x="278" y="405"/>
              </a:cxn>
              <a:cxn ang="0">
                <a:pos x="298" y="372"/>
              </a:cxn>
              <a:cxn ang="0">
                <a:pos x="298" y="372"/>
              </a:cxn>
              <a:cxn ang="0">
                <a:pos x="298" y="372"/>
              </a:cxn>
            </a:cxnLst>
            <a:rect l="0" t="0" r="r" b="b"/>
            <a:pathLst>
              <a:path w="298" h="584">
                <a:moveTo>
                  <a:pt x="298" y="372"/>
                </a:moveTo>
                <a:cubicBezTo>
                  <a:pt x="298" y="352"/>
                  <a:pt x="281" y="335"/>
                  <a:pt x="260" y="335"/>
                </a:cubicBezTo>
                <a:cubicBezTo>
                  <a:pt x="75" y="335"/>
                  <a:pt x="75" y="335"/>
                  <a:pt x="75" y="335"/>
                </a:cubicBezTo>
                <a:cubicBezTo>
                  <a:pt x="75" y="38"/>
                  <a:pt x="75" y="38"/>
                  <a:pt x="75" y="38"/>
                </a:cubicBezTo>
                <a:cubicBezTo>
                  <a:pt x="75" y="17"/>
                  <a:pt x="59" y="0"/>
                  <a:pt x="38" y="0"/>
                </a:cubicBezTo>
                <a:cubicBezTo>
                  <a:pt x="17" y="0"/>
                  <a:pt x="0" y="17"/>
                  <a:pt x="0" y="38"/>
                </a:cubicBezTo>
                <a:cubicBezTo>
                  <a:pt x="0" y="372"/>
                  <a:pt x="0" y="372"/>
                  <a:pt x="0" y="372"/>
                </a:cubicBezTo>
                <a:cubicBezTo>
                  <a:pt x="0" y="386"/>
                  <a:pt x="8" y="398"/>
                  <a:pt x="19" y="405"/>
                </a:cubicBezTo>
                <a:cubicBezTo>
                  <a:pt x="12" y="417"/>
                  <a:pt x="8" y="432"/>
                  <a:pt x="8" y="448"/>
                </a:cubicBezTo>
                <a:cubicBezTo>
                  <a:pt x="8" y="552"/>
                  <a:pt x="8" y="552"/>
                  <a:pt x="8" y="552"/>
                </a:cubicBezTo>
                <a:cubicBezTo>
                  <a:pt x="8" y="570"/>
                  <a:pt x="22" y="584"/>
                  <a:pt x="39" y="584"/>
                </a:cubicBezTo>
                <a:cubicBezTo>
                  <a:pt x="56" y="584"/>
                  <a:pt x="70" y="570"/>
                  <a:pt x="70" y="552"/>
                </a:cubicBezTo>
                <a:cubicBezTo>
                  <a:pt x="70" y="448"/>
                  <a:pt x="70" y="448"/>
                  <a:pt x="70" y="448"/>
                </a:cubicBezTo>
                <a:cubicBezTo>
                  <a:pt x="70" y="433"/>
                  <a:pt x="82" y="422"/>
                  <a:pt x="96" y="422"/>
                </a:cubicBezTo>
                <a:cubicBezTo>
                  <a:pt x="201" y="422"/>
                  <a:pt x="201" y="422"/>
                  <a:pt x="201" y="422"/>
                </a:cubicBezTo>
                <a:cubicBezTo>
                  <a:pt x="215" y="422"/>
                  <a:pt x="226" y="433"/>
                  <a:pt x="226" y="448"/>
                </a:cubicBezTo>
                <a:cubicBezTo>
                  <a:pt x="226" y="552"/>
                  <a:pt x="226" y="552"/>
                  <a:pt x="226" y="552"/>
                </a:cubicBezTo>
                <a:cubicBezTo>
                  <a:pt x="226" y="570"/>
                  <a:pt x="240" y="584"/>
                  <a:pt x="258" y="584"/>
                </a:cubicBezTo>
                <a:cubicBezTo>
                  <a:pt x="275" y="584"/>
                  <a:pt x="289" y="570"/>
                  <a:pt x="289" y="552"/>
                </a:cubicBezTo>
                <a:cubicBezTo>
                  <a:pt x="289" y="448"/>
                  <a:pt x="289" y="448"/>
                  <a:pt x="289" y="448"/>
                </a:cubicBezTo>
                <a:cubicBezTo>
                  <a:pt x="289" y="432"/>
                  <a:pt x="285" y="418"/>
                  <a:pt x="278" y="405"/>
                </a:cubicBezTo>
                <a:cubicBezTo>
                  <a:pt x="290" y="399"/>
                  <a:pt x="298" y="387"/>
                  <a:pt x="298" y="372"/>
                </a:cubicBezTo>
                <a:close/>
                <a:moveTo>
                  <a:pt x="298" y="372"/>
                </a:moveTo>
                <a:cubicBezTo>
                  <a:pt x="298" y="372"/>
                  <a:pt x="298" y="372"/>
                  <a:pt x="298" y="372"/>
                </a:cubicBezTo>
              </a:path>
            </a:pathLst>
          </a:custGeom>
          <a:solidFill>
            <a:schemeClr val="bg1">
              <a:lumMod val="65000"/>
            </a:schemeClr>
          </a:solidFill>
          <a:ln w="9525">
            <a:noFill/>
            <a:round/>
          </a:ln>
        </p:spPr>
        <p:txBody>
          <a:bodyPr vert="horz" wrap="square" lIns="121920" tIns="60960" rIns="121920" bIns="60960" numCol="1" anchor="t" anchorCtr="0" compatLnSpc="1"/>
          <a:lstStyle/>
          <a:p>
            <a:endParaRPr lang="en-US" sz="2400"/>
          </a:p>
        </p:txBody>
      </p:sp>
      <p:sp>
        <p:nvSpPr>
          <p:cNvPr id="6" name="Freeform 34"/>
          <p:cNvSpPr>
            <a:spLocks noEditPoints="1"/>
          </p:cNvSpPr>
          <p:nvPr/>
        </p:nvSpPr>
        <p:spPr bwMode="auto">
          <a:xfrm>
            <a:off x="1595349" y="4609586"/>
            <a:ext cx="1437217" cy="1147233"/>
          </a:xfrm>
          <a:custGeom>
            <a:avLst/>
            <a:gdLst/>
            <a:ahLst/>
            <a:cxnLst>
              <a:cxn ang="0">
                <a:pos x="452" y="0"/>
              </a:cxn>
              <a:cxn ang="0">
                <a:pos x="36" y="0"/>
              </a:cxn>
              <a:cxn ang="0">
                <a:pos x="0" y="36"/>
              </a:cxn>
              <a:cxn ang="0">
                <a:pos x="36" y="72"/>
              </a:cxn>
              <a:cxn ang="0">
                <a:pos x="85" y="72"/>
              </a:cxn>
              <a:cxn ang="0">
                <a:pos x="85" y="390"/>
              </a:cxn>
              <a:cxn ang="0">
                <a:pos x="403" y="390"/>
              </a:cxn>
              <a:cxn ang="0">
                <a:pos x="403" y="72"/>
              </a:cxn>
              <a:cxn ang="0">
                <a:pos x="452" y="72"/>
              </a:cxn>
              <a:cxn ang="0">
                <a:pos x="488" y="36"/>
              </a:cxn>
              <a:cxn ang="0">
                <a:pos x="452" y="0"/>
              </a:cxn>
              <a:cxn ang="0">
                <a:pos x="452" y="0"/>
              </a:cxn>
              <a:cxn ang="0">
                <a:pos x="452" y="0"/>
              </a:cxn>
            </a:cxnLst>
            <a:rect l="0" t="0" r="r" b="b"/>
            <a:pathLst>
              <a:path w="488" h="390">
                <a:moveTo>
                  <a:pt x="452" y="0"/>
                </a:moveTo>
                <a:cubicBezTo>
                  <a:pt x="36" y="0"/>
                  <a:pt x="36" y="0"/>
                  <a:pt x="36" y="0"/>
                </a:cubicBezTo>
                <a:cubicBezTo>
                  <a:pt x="16" y="0"/>
                  <a:pt x="0" y="16"/>
                  <a:pt x="0" y="36"/>
                </a:cubicBezTo>
                <a:cubicBezTo>
                  <a:pt x="0" y="56"/>
                  <a:pt x="16" y="72"/>
                  <a:pt x="36" y="72"/>
                </a:cubicBezTo>
                <a:cubicBezTo>
                  <a:pt x="85" y="72"/>
                  <a:pt x="85" y="72"/>
                  <a:pt x="85" y="72"/>
                </a:cubicBezTo>
                <a:cubicBezTo>
                  <a:pt x="85" y="390"/>
                  <a:pt x="85" y="390"/>
                  <a:pt x="85" y="390"/>
                </a:cubicBezTo>
                <a:cubicBezTo>
                  <a:pt x="403" y="390"/>
                  <a:pt x="403" y="390"/>
                  <a:pt x="403" y="390"/>
                </a:cubicBezTo>
                <a:cubicBezTo>
                  <a:pt x="403" y="72"/>
                  <a:pt x="403" y="72"/>
                  <a:pt x="403" y="72"/>
                </a:cubicBezTo>
                <a:cubicBezTo>
                  <a:pt x="452" y="72"/>
                  <a:pt x="452" y="72"/>
                  <a:pt x="452" y="72"/>
                </a:cubicBezTo>
                <a:cubicBezTo>
                  <a:pt x="472" y="72"/>
                  <a:pt x="488" y="56"/>
                  <a:pt x="488" y="36"/>
                </a:cubicBezTo>
                <a:cubicBezTo>
                  <a:pt x="488" y="16"/>
                  <a:pt x="472" y="0"/>
                  <a:pt x="452" y="0"/>
                </a:cubicBezTo>
                <a:close/>
                <a:moveTo>
                  <a:pt x="452" y="0"/>
                </a:moveTo>
                <a:cubicBezTo>
                  <a:pt x="452" y="0"/>
                  <a:pt x="452" y="0"/>
                  <a:pt x="452" y="0"/>
                </a:cubicBezTo>
              </a:path>
            </a:pathLst>
          </a:custGeom>
          <a:solidFill>
            <a:schemeClr val="bg1">
              <a:lumMod val="65000"/>
            </a:schemeClr>
          </a:solidFill>
          <a:ln w="9525">
            <a:noFill/>
            <a:round/>
          </a:ln>
        </p:spPr>
        <p:txBody>
          <a:bodyPr vert="horz" wrap="square" lIns="121920" tIns="60960" rIns="121920" bIns="60960" numCol="1" anchor="t" anchorCtr="0" compatLnSpc="1"/>
          <a:lstStyle/>
          <a:p>
            <a:endParaRPr lang="en-US" sz="2400"/>
          </a:p>
        </p:txBody>
      </p:sp>
      <p:sp>
        <p:nvSpPr>
          <p:cNvPr id="7" name="Freeform 35"/>
          <p:cNvSpPr>
            <a:spLocks noEditPoints="1"/>
          </p:cNvSpPr>
          <p:nvPr/>
        </p:nvSpPr>
        <p:spPr bwMode="auto">
          <a:xfrm>
            <a:off x="1963649" y="3788318"/>
            <a:ext cx="994833" cy="785283"/>
          </a:xfrm>
          <a:custGeom>
            <a:avLst/>
            <a:gdLst/>
            <a:ahLst/>
            <a:cxnLst>
              <a:cxn ang="0">
                <a:pos x="264" y="145"/>
              </a:cxn>
              <a:cxn ang="0">
                <a:pos x="236" y="236"/>
              </a:cxn>
              <a:cxn ang="0">
                <a:pos x="16" y="236"/>
              </a:cxn>
              <a:cxn ang="0">
                <a:pos x="0" y="252"/>
              </a:cxn>
              <a:cxn ang="0">
                <a:pos x="16" y="267"/>
              </a:cxn>
              <a:cxn ang="0">
                <a:pos x="248" y="267"/>
              </a:cxn>
              <a:cxn ang="0">
                <a:pos x="262" y="256"/>
              </a:cxn>
              <a:cxn ang="0">
                <a:pos x="335" y="22"/>
              </a:cxn>
              <a:cxn ang="0">
                <a:pos x="325" y="3"/>
              </a:cxn>
              <a:cxn ang="0">
                <a:pos x="305" y="13"/>
              </a:cxn>
              <a:cxn ang="0">
                <a:pos x="264" y="145"/>
              </a:cxn>
              <a:cxn ang="0">
                <a:pos x="281" y="92"/>
              </a:cxn>
              <a:cxn ang="0">
                <a:pos x="274" y="114"/>
              </a:cxn>
            </a:cxnLst>
            <a:rect l="0" t="0" r="r" b="b"/>
            <a:pathLst>
              <a:path w="338" h="267">
                <a:moveTo>
                  <a:pt x="264" y="145"/>
                </a:moveTo>
                <a:cubicBezTo>
                  <a:pt x="236" y="236"/>
                  <a:pt x="236" y="236"/>
                  <a:pt x="236" y="236"/>
                </a:cubicBezTo>
                <a:cubicBezTo>
                  <a:pt x="16" y="236"/>
                  <a:pt x="16" y="236"/>
                  <a:pt x="16" y="236"/>
                </a:cubicBezTo>
                <a:cubicBezTo>
                  <a:pt x="7" y="236"/>
                  <a:pt x="0" y="243"/>
                  <a:pt x="0" y="252"/>
                </a:cubicBezTo>
                <a:cubicBezTo>
                  <a:pt x="0" y="260"/>
                  <a:pt x="7" y="267"/>
                  <a:pt x="16" y="267"/>
                </a:cubicBezTo>
                <a:cubicBezTo>
                  <a:pt x="248" y="267"/>
                  <a:pt x="248" y="267"/>
                  <a:pt x="248" y="267"/>
                </a:cubicBezTo>
                <a:cubicBezTo>
                  <a:pt x="254" y="267"/>
                  <a:pt x="260" y="263"/>
                  <a:pt x="262" y="256"/>
                </a:cubicBezTo>
                <a:cubicBezTo>
                  <a:pt x="335" y="22"/>
                  <a:pt x="335" y="22"/>
                  <a:pt x="335" y="22"/>
                </a:cubicBezTo>
                <a:cubicBezTo>
                  <a:pt x="338" y="14"/>
                  <a:pt x="333" y="5"/>
                  <a:pt x="325" y="3"/>
                </a:cubicBezTo>
                <a:cubicBezTo>
                  <a:pt x="317" y="0"/>
                  <a:pt x="308" y="5"/>
                  <a:pt x="305" y="13"/>
                </a:cubicBezTo>
                <a:cubicBezTo>
                  <a:pt x="264" y="145"/>
                  <a:pt x="264" y="145"/>
                  <a:pt x="264" y="145"/>
                </a:cubicBezTo>
                <a:moveTo>
                  <a:pt x="281" y="92"/>
                </a:moveTo>
                <a:cubicBezTo>
                  <a:pt x="274" y="114"/>
                  <a:pt x="274" y="114"/>
                  <a:pt x="274" y="114"/>
                </a:cubicBezTo>
              </a:path>
            </a:pathLst>
          </a:custGeom>
          <a:solidFill>
            <a:schemeClr val="accent1"/>
          </a:solidFill>
          <a:ln w="9525">
            <a:noFill/>
            <a:round/>
          </a:ln>
        </p:spPr>
        <p:txBody>
          <a:bodyPr vert="horz" wrap="square" lIns="121920" tIns="60960" rIns="121920" bIns="60960" numCol="1" anchor="t" anchorCtr="0" compatLnSpc="1"/>
          <a:lstStyle/>
          <a:p>
            <a:endParaRPr lang="en-US" sz="2400"/>
          </a:p>
        </p:txBody>
      </p:sp>
      <p:sp>
        <p:nvSpPr>
          <p:cNvPr id="8" name="Freeform 39"/>
          <p:cNvSpPr>
            <a:spLocks noEditPoints="1"/>
          </p:cNvSpPr>
          <p:nvPr/>
        </p:nvSpPr>
        <p:spPr bwMode="auto">
          <a:xfrm>
            <a:off x="914935" y="1362009"/>
            <a:ext cx="1686984" cy="1689100"/>
          </a:xfrm>
          <a:custGeom>
            <a:avLst/>
            <a:gdLst/>
            <a:ahLst/>
            <a:cxnLst>
              <a:cxn ang="0">
                <a:pos x="1638" y="819"/>
              </a:cxn>
              <a:cxn ang="0">
                <a:pos x="819" y="0"/>
              </a:cxn>
              <a:cxn ang="0">
                <a:pos x="0" y="819"/>
              </a:cxn>
              <a:cxn ang="0">
                <a:pos x="819" y="1638"/>
              </a:cxn>
              <a:cxn ang="0">
                <a:pos x="1638" y="819"/>
              </a:cxn>
              <a:cxn ang="0">
                <a:pos x="102" y="819"/>
              </a:cxn>
              <a:cxn ang="0">
                <a:pos x="819" y="102"/>
              </a:cxn>
              <a:cxn ang="0">
                <a:pos x="1536" y="819"/>
              </a:cxn>
              <a:cxn ang="0">
                <a:pos x="819" y="1536"/>
              </a:cxn>
              <a:cxn ang="0">
                <a:pos x="102" y="819"/>
              </a:cxn>
              <a:cxn ang="0">
                <a:pos x="819" y="819"/>
              </a:cxn>
              <a:cxn ang="0">
                <a:pos x="819" y="205"/>
              </a:cxn>
              <a:cxn ang="0">
                <a:pos x="1434" y="819"/>
              </a:cxn>
              <a:cxn ang="0">
                <a:pos x="819" y="819"/>
              </a:cxn>
              <a:cxn ang="0">
                <a:pos x="401" y="519"/>
              </a:cxn>
              <a:cxn ang="0">
                <a:pos x="350" y="607"/>
              </a:cxn>
              <a:cxn ang="0">
                <a:pos x="262" y="556"/>
              </a:cxn>
              <a:cxn ang="0">
                <a:pos x="313" y="468"/>
              </a:cxn>
              <a:cxn ang="0">
                <a:pos x="401" y="519"/>
              </a:cxn>
              <a:cxn ang="0">
                <a:pos x="1237" y="1119"/>
              </a:cxn>
              <a:cxn ang="0">
                <a:pos x="1288" y="1031"/>
              </a:cxn>
              <a:cxn ang="0">
                <a:pos x="1377" y="1082"/>
              </a:cxn>
              <a:cxn ang="0">
                <a:pos x="1326" y="1171"/>
              </a:cxn>
              <a:cxn ang="0">
                <a:pos x="1237" y="1119"/>
              </a:cxn>
              <a:cxn ang="0">
                <a:pos x="608" y="350"/>
              </a:cxn>
              <a:cxn ang="0">
                <a:pos x="519" y="401"/>
              </a:cxn>
              <a:cxn ang="0">
                <a:pos x="468" y="313"/>
              </a:cxn>
              <a:cxn ang="0">
                <a:pos x="556" y="261"/>
              </a:cxn>
              <a:cxn ang="0">
                <a:pos x="608" y="350"/>
              </a:cxn>
              <a:cxn ang="0">
                <a:pos x="1031" y="1288"/>
              </a:cxn>
              <a:cxn ang="0">
                <a:pos x="1120" y="1237"/>
              </a:cxn>
              <a:cxn ang="0">
                <a:pos x="1171" y="1326"/>
              </a:cxn>
              <a:cxn ang="0">
                <a:pos x="1082" y="1377"/>
              </a:cxn>
              <a:cxn ang="0">
                <a:pos x="1031" y="1288"/>
              </a:cxn>
              <a:cxn ang="0">
                <a:pos x="870" y="1331"/>
              </a:cxn>
              <a:cxn ang="0">
                <a:pos x="870" y="1434"/>
              </a:cxn>
              <a:cxn ang="0">
                <a:pos x="768" y="1434"/>
              </a:cxn>
              <a:cxn ang="0">
                <a:pos x="768" y="1331"/>
              </a:cxn>
              <a:cxn ang="0">
                <a:pos x="870" y="1331"/>
              </a:cxn>
              <a:cxn ang="0">
                <a:pos x="608" y="1288"/>
              </a:cxn>
              <a:cxn ang="0">
                <a:pos x="556" y="1377"/>
              </a:cxn>
              <a:cxn ang="0">
                <a:pos x="468" y="1326"/>
              </a:cxn>
              <a:cxn ang="0">
                <a:pos x="519" y="1237"/>
              </a:cxn>
              <a:cxn ang="0">
                <a:pos x="608" y="1288"/>
              </a:cxn>
              <a:cxn ang="0">
                <a:pos x="401" y="1119"/>
              </a:cxn>
              <a:cxn ang="0">
                <a:pos x="313" y="1171"/>
              </a:cxn>
              <a:cxn ang="0">
                <a:pos x="261" y="1082"/>
              </a:cxn>
              <a:cxn ang="0">
                <a:pos x="350" y="1031"/>
              </a:cxn>
              <a:cxn ang="0">
                <a:pos x="401" y="1119"/>
              </a:cxn>
              <a:cxn ang="0">
                <a:pos x="307" y="870"/>
              </a:cxn>
              <a:cxn ang="0">
                <a:pos x="205" y="870"/>
              </a:cxn>
              <a:cxn ang="0">
                <a:pos x="205" y="768"/>
              </a:cxn>
              <a:cxn ang="0">
                <a:pos x="307" y="768"/>
              </a:cxn>
              <a:cxn ang="0">
                <a:pos x="307" y="870"/>
              </a:cxn>
              <a:cxn ang="0">
                <a:pos x="307" y="870"/>
              </a:cxn>
              <a:cxn ang="0">
                <a:pos x="307" y="870"/>
              </a:cxn>
            </a:cxnLst>
            <a:rect l="0" t="0" r="r" b="b"/>
            <a:pathLst>
              <a:path w="1638" h="1638">
                <a:moveTo>
                  <a:pt x="1638" y="819"/>
                </a:moveTo>
                <a:cubicBezTo>
                  <a:pt x="1638" y="367"/>
                  <a:pt x="1272" y="0"/>
                  <a:pt x="819" y="0"/>
                </a:cubicBezTo>
                <a:cubicBezTo>
                  <a:pt x="367" y="0"/>
                  <a:pt x="0" y="367"/>
                  <a:pt x="0" y="819"/>
                </a:cubicBezTo>
                <a:cubicBezTo>
                  <a:pt x="0" y="1272"/>
                  <a:pt x="367" y="1638"/>
                  <a:pt x="819" y="1638"/>
                </a:cubicBezTo>
                <a:cubicBezTo>
                  <a:pt x="1272" y="1638"/>
                  <a:pt x="1638" y="1272"/>
                  <a:pt x="1638" y="819"/>
                </a:cubicBezTo>
                <a:close/>
                <a:moveTo>
                  <a:pt x="102" y="819"/>
                </a:moveTo>
                <a:cubicBezTo>
                  <a:pt x="102" y="424"/>
                  <a:pt x="424" y="102"/>
                  <a:pt x="819" y="102"/>
                </a:cubicBezTo>
                <a:cubicBezTo>
                  <a:pt x="1214" y="102"/>
                  <a:pt x="1536" y="424"/>
                  <a:pt x="1536" y="819"/>
                </a:cubicBezTo>
                <a:cubicBezTo>
                  <a:pt x="1536" y="1214"/>
                  <a:pt x="1214" y="1536"/>
                  <a:pt x="819" y="1536"/>
                </a:cubicBezTo>
                <a:cubicBezTo>
                  <a:pt x="424" y="1536"/>
                  <a:pt x="102" y="1214"/>
                  <a:pt x="102" y="819"/>
                </a:cubicBezTo>
                <a:close/>
                <a:moveTo>
                  <a:pt x="819" y="819"/>
                </a:moveTo>
                <a:cubicBezTo>
                  <a:pt x="819" y="205"/>
                  <a:pt x="819" y="205"/>
                  <a:pt x="819" y="205"/>
                </a:cubicBezTo>
                <a:cubicBezTo>
                  <a:pt x="1159" y="205"/>
                  <a:pt x="1434" y="480"/>
                  <a:pt x="1434" y="819"/>
                </a:cubicBezTo>
                <a:lnTo>
                  <a:pt x="819" y="819"/>
                </a:lnTo>
                <a:close/>
                <a:moveTo>
                  <a:pt x="401" y="519"/>
                </a:moveTo>
                <a:cubicBezTo>
                  <a:pt x="350" y="607"/>
                  <a:pt x="350" y="607"/>
                  <a:pt x="350" y="607"/>
                </a:cubicBezTo>
                <a:cubicBezTo>
                  <a:pt x="262" y="556"/>
                  <a:pt x="262" y="556"/>
                  <a:pt x="262" y="556"/>
                </a:cubicBezTo>
                <a:cubicBezTo>
                  <a:pt x="313" y="468"/>
                  <a:pt x="313" y="468"/>
                  <a:pt x="313" y="468"/>
                </a:cubicBezTo>
                <a:lnTo>
                  <a:pt x="401" y="519"/>
                </a:lnTo>
                <a:close/>
                <a:moveTo>
                  <a:pt x="1237" y="1119"/>
                </a:moveTo>
                <a:cubicBezTo>
                  <a:pt x="1288" y="1031"/>
                  <a:pt x="1288" y="1031"/>
                  <a:pt x="1288" y="1031"/>
                </a:cubicBezTo>
                <a:cubicBezTo>
                  <a:pt x="1377" y="1082"/>
                  <a:pt x="1377" y="1082"/>
                  <a:pt x="1377" y="1082"/>
                </a:cubicBezTo>
                <a:cubicBezTo>
                  <a:pt x="1326" y="1171"/>
                  <a:pt x="1326" y="1171"/>
                  <a:pt x="1326" y="1171"/>
                </a:cubicBezTo>
                <a:lnTo>
                  <a:pt x="1237" y="1119"/>
                </a:lnTo>
                <a:close/>
                <a:moveTo>
                  <a:pt x="608" y="350"/>
                </a:moveTo>
                <a:cubicBezTo>
                  <a:pt x="519" y="401"/>
                  <a:pt x="519" y="401"/>
                  <a:pt x="519" y="401"/>
                </a:cubicBezTo>
                <a:cubicBezTo>
                  <a:pt x="468" y="313"/>
                  <a:pt x="468" y="313"/>
                  <a:pt x="468" y="313"/>
                </a:cubicBezTo>
                <a:cubicBezTo>
                  <a:pt x="556" y="261"/>
                  <a:pt x="556" y="261"/>
                  <a:pt x="556" y="261"/>
                </a:cubicBezTo>
                <a:lnTo>
                  <a:pt x="608" y="350"/>
                </a:lnTo>
                <a:close/>
                <a:moveTo>
                  <a:pt x="1031" y="1288"/>
                </a:moveTo>
                <a:cubicBezTo>
                  <a:pt x="1120" y="1237"/>
                  <a:pt x="1120" y="1237"/>
                  <a:pt x="1120" y="1237"/>
                </a:cubicBezTo>
                <a:cubicBezTo>
                  <a:pt x="1171" y="1326"/>
                  <a:pt x="1171" y="1326"/>
                  <a:pt x="1171" y="1326"/>
                </a:cubicBezTo>
                <a:cubicBezTo>
                  <a:pt x="1082" y="1377"/>
                  <a:pt x="1082" y="1377"/>
                  <a:pt x="1082" y="1377"/>
                </a:cubicBezTo>
                <a:lnTo>
                  <a:pt x="1031" y="1288"/>
                </a:lnTo>
                <a:close/>
                <a:moveTo>
                  <a:pt x="870" y="1331"/>
                </a:moveTo>
                <a:cubicBezTo>
                  <a:pt x="870" y="1434"/>
                  <a:pt x="870" y="1434"/>
                  <a:pt x="870" y="1434"/>
                </a:cubicBezTo>
                <a:cubicBezTo>
                  <a:pt x="768" y="1434"/>
                  <a:pt x="768" y="1434"/>
                  <a:pt x="768" y="1434"/>
                </a:cubicBezTo>
                <a:cubicBezTo>
                  <a:pt x="768" y="1331"/>
                  <a:pt x="768" y="1331"/>
                  <a:pt x="768" y="1331"/>
                </a:cubicBezTo>
                <a:lnTo>
                  <a:pt x="870" y="1331"/>
                </a:lnTo>
                <a:close/>
                <a:moveTo>
                  <a:pt x="608" y="1288"/>
                </a:moveTo>
                <a:cubicBezTo>
                  <a:pt x="556" y="1377"/>
                  <a:pt x="556" y="1377"/>
                  <a:pt x="556" y="1377"/>
                </a:cubicBezTo>
                <a:cubicBezTo>
                  <a:pt x="468" y="1326"/>
                  <a:pt x="468" y="1326"/>
                  <a:pt x="468" y="1326"/>
                </a:cubicBezTo>
                <a:cubicBezTo>
                  <a:pt x="519" y="1237"/>
                  <a:pt x="519" y="1237"/>
                  <a:pt x="519" y="1237"/>
                </a:cubicBezTo>
                <a:lnTo>
                  <a:pt x="608" y="1288"/>
                </a:lnTo>
                <a:close/>
                <a:moveTo>
                  <a:pt x="401" y="1119"/>
                </a:moveTo>
                <a:cubicBezTo>
                  <a:pt x="313" y="1171"/>
                  <a:pt x="313" y="1171"/>
                  <a:pt x="313" y="1171"/>
                </a:cubicBezTo>
                <a:cubicBezTo>
                  <a:pt x="261" y="1082"/>
                  <a:pt x="261" y="1082"/>
                  <a:pt x="261" y="1082"/>
                </a:cubicBezTo>
                <a:cubicBezTo>
                  <a:pt x="350" y="1031"/>
                  <a:pt x="350" y="1031"/>
                  <a:pt x="350" y="1031"/>
                </a:cubicBezTo>
                <a:lnTo>
                  <a:pt x="401" y="1119"/>
                </a:lnTo>
                <a:close/>
                <a:moveTo>
                  <a:pt x="307" y="870"/>
                </a:moveTo>
                <a:cubicBezTo>
                  <a:pt x="205" y="870"/>
                  <a:pt x="205" y="870"/>
                  <a:pt x="205" y="870"/>
                </a:cubicBezTo>
                <a:cubicBezTo>
                  <a:pt x="205" y="768"/>
                  <a:pt x="205" y="768"/>
                  <a:pt x="205" y="768"/>
                </a:cubicBezTo>
                <a:cubicBezTo>
                  <a:pt x="307" y="768"/>
                  <a:pt x="307" y="768"/>
                  <a:pt x="307" y="768"/>
                </a:cubicBezTo>
                <a:lnTo>
                  <a:pt x="307" y="870"/>
                </a:lnTo>
                <a:close/>
                <a:moveTo>
                  <a:pt x="307" y="870"/>
                </a:moveTo>
                <a:cubicBezTo>
                  <a:pt x="307" y="870"/>
                  <a:pt x="307" y="870"/>
                  <a:pt x="307" y="870"/>
                </a:cubicBezTo>
              </a:path>
            </a:pathLst>
          </a:custGeom>
          <a:solidFill>
            <a:schemeClr val="accent3"/>
          </a:solidFill>
          <a:ln w="9525">
            <a:noFill/>
            <a:round/>
          </a:ln>
        </p:spPr>
        <p:txBody>
          <a:bodyPr vert="horz" wrap="square" lIns="121920" tIns="60960" rIns="121920" bIns="60960" numCol="1" anchor="t" anchorCtr="0" compatLnSpc="1"/>
          <a:lstStyle/>
          <a:p>
            <a:endParaRPr lang="en-US" sz="2400"/>
          </a:p>
        </p:txBody>
      </p:sp>
      <p:sp>
        <p:nvSpPr>
          <p:cNvPr id="9" name="文本框 8"/>
          <p:cNvSpPr txBox="1"/>
          <p:nvPr/>
        </p:nvSpPr>
        <p:spPr>
          <a:xfrm>
            <a:off x="4096026" y="538179"/>
            <a:ext cx="4026569" cy="707886"/>
          </a:xfrm>
          <a:prstGeom prst="rect">
            <a:avLst/>
          </a:prstGeom>
          <a:noFill/>
        </p:spPr>
        <p:txBody>
          <a:bodyPr wrap="square" rtlCol="0">
            <a:spAutoFit/>
          </a:bodyPr>
          <a:lstStyle/>
          <a:p>
            <a:pPr algn="ctr"/>
            <a:r>
              <a:rPr lang="zh-CN" altLang="en-US" sz="4000" b="1" dirty="0">
                <a:solidFill>
                  <a:srgbClr val="784B23"/>
                </a:solidFill>
                <a:latin typeface="微软雅黑" panose="020B0503020204020204" pitchFamily="34" charset="-122"/>
                <a:ea typeface="微软雅黑" panose="020B0503020204020204" pitchFamily="34" charset="-122"/>
              </a:rPr>
              <a:t>作   业</a:t>
            </a:r>
            <a:endParaRPr lang="zh-CN" altLang="en-US" sz="4000" b="1" dirty="0">
              <a:solidFill>
                <a:srgbClr val="784B23"/>
              </a:solidFill>
              <a:latin typeface="微软雅黑" panose="020B0503020204020204" pitchFamily="34" charset="-122"/>
              <a:ea typeface="微软雅黑" panose="020B0503020204020204" pitchFamily="34" charset="-122"/>
            </a:endParaRPr>
          </a:p>
        </p:txBody>
      </p:sp>
      <p:pic>
        <p:nvPicPr>
          <p:cNvPr id="63" name="图片 62"/>
          <p:cNvPicPr>
            <a:picLocks noChangeAspect="1"/>
          </p:cNvPicPr>
          <p:nvPr/>
        </p:nvPicPr>
        <p:blipFill rotWithShape="1">
          <a:blip r:embed="rId1" cstate="print">
            <a:extLst>
              <a:ext uri="{28A0092B-C50C-407E-A947-70E740481C1C}">
                <a14:useLocalDpi xmlns:a14="http://schemas.microsoft.com/office/drawing/2010/main" val="0"/>
              </a:ext>
            </a:extLst>
          </a:blip>
          <a:srcRect l="26421" t="53545" r="22272"/>
          <a:stretch>
            <a:fillRect/>
          </a:stretch>
        </p:blipFill>
        <p:spPr>
          <a:xfrm>
            <a:off x="8546415" y="5576591"/>
            <a:ext cx="3753234" cy="1417600"/>
          </a:xfrm>
          <a:prstGeom prst="rect">
            <a:avLst/>
          </a:prstGeom>
        </p:spPr>
      </p:pic>
      <p:grpSp>
        <p:nvGrpSpPr>
          <p:cNvPr id="25" name="Group 19"/>
          <p:cNvGrpSpPr/>
          <p:nvPr/>
        </p:nvGrpSpPr>
        <p:grpSpPr>
          <a:xfrm>
            <a:off x="5379996" y="1474469"/>
            <a:ext cx="374477" cy="281039"/>
            <a:chOff x="789999" y="2242985"/>
            <a:chExt cx="504229" cy="378415"/>
          </a:xfrm>
        </p:grpSpPr>
        <p:sp>
          <p:nvSpPr>
            <p:cNvPr id="26" name="Rectangle 20"/>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500"/>
                </a:lnSpc>
              </a:pPr>
              <a:endParaRPr lang="en-GB" sz="120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27" name="Rectangle 21"/>
            <p:cNvSpPr/>
            <p:nvPr/>
          </p:nvSpPr>
          <p:spPr>
            <a:xfrm>
              <a:off x="789999" y="2242985"/>
              <a:ext cx="436099" cy="3219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500"/>
                </a:lnSpc>
              </a:pPr>
              <a:endParaRPr lang="en-GB" sz="120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28" name="矩形 29"/>
          <p:cNvSpPr>
            <a:spLocks noChangeArrowheads="1"/>
          </p:cNvSpPr>
          <p:nvPr/>
        </p:nvSpPr>
        <p:spPr bwMode="auto">
          <a:xfrm>
            <a:off x="5920972" y="1516597"/>
            <a:ext cx="6644432" cy="28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500"/>
              </a:lnSpc>
            </a:pPr>
            <a:r>
              <a:rPr lang="zh-CN" altLang="en-US" sz="1600" b="1" dirty="0">
                <a:solidFill>
                  <a:srgbClr val="784B23"/>
                </a:solidFill>
                <a:latin typeface="微软雅黑" panose="020B0503020204020204" pitchFamily="34" charset="-122"/>
                <a:ea typeface="微软雅黑" panose="020B0503020204020204" pitchFamily="34" charset="-122"/>
              </a:rPr>
              <a:t>综合练习题</a:t>
            </a:r>
            <a:endParaRPr lang="en-US" altLang="zh-CN" sz="1600" b="1" dirty="0">
              <a:solidFill>
                <a:srgbClr val="784B23"/>
              </a:solidFill>
              <a:latin typeface="微软雅黑" panose="020B0503020204020204" pitchFamily="34" charset="-122"/>
              <a:ea typeface="微软雅黑" panose="020B0503020204020204" pitchFamily="34" charset="-122"/>
            </a:endParaRPr>
          </a:p>
        </p:txBody>
      </p:sp>
      <p:sp>
        <p:nvSpPr>
          <p:cNvPr id="50" name="矩形 40"/>
          <p:cNvSpPr>
            <a:spLocks noChangeArrowheads="1"/>
          </p:cNvSpPr>
          <p:nvPr/>
        </p:nvSpPr>
        <p:spPr bwMode="auto">
          <a:xfrm>
            <a:off x="3252700" y="1988942"/>
            <a:ext cx="6880120" cy="355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500"/>
              </a:lnSpc>
            </a:pPr>
            <a:r>
              <a:rPr lang="zh-CN" altLang="en-US" sz="1600" b="1" dirty="0">
                <a:solidFill>
                  <a:srgbClr val="784B23"/>
                </a:solidFill>
                <a:latin typeface="微软雅黑" panose="020B0503020204020204" pitchFamily="34" charset="-122"/>
                <a:ea typeface="微软雅黑" panose="020B0503020204020204" pitchFamily="34" charset="-122"/>
              </a:rPr>
              <a:t>对一段英文文字进行词频统计，如（可自行选择英文内容）</a:t>
            </a:r>
            <a:endParaRPr lang="en-US" altLang="zh-CN" sz="1600" b="1" dirty="0">
              <a:solidFill>
                <a:srgbClr val="784B23"/>
              </a:solidFill>
              <a:latin typeface="微软雅黑" panose="020B0503020204020204" pitchFamily="34" charset="-122"/>
              <a:ea typeface="微软雅黑" panose="020B0503020204020204" pitchFamily="34" charset="-122"/>
            </a:endParaRPr>
          </a:p>
          <a:p>
            <a:pPr>
              <a:lnSpc>
                <a:spcPts val="1500"/>
              </a:lnSpc>
            </a:pPr>
            <a:endParaRPr lang="en-US" altLang="zh-CN" sz="1600" b="1" dirty="0">
              <a:solidFill>
                <a:srgbClr val="784B23"/>
              </a:solidFill>
              <a:latin typeface="微软雅黑" panose="020B0503020204020204" pitchFamily="34" charset="-122"/>
              <a:ea typeface="微软雅黑" panose="020B0503020204020204" pitchFamily="34" charset="-122"/>
            </a:endParaRPr>
          </a:p>
          <a:p>
            <a:pPr>
              <a:lnSpc>
                <a:spcPts val="1500"/>
              </a:lnSpc>
            </a:pPr>
            <a:r>
              <a:rPr lang="en-US" altLang="zh-CN" sz="1600" b="1" dirty="0">
                <a:solidFill>
                  <a:srgbClr val="784B23"/>
                </a:solidFill>
                <a:latin typeface="微软雅黑" panose="020B0503020204020204" pitchFamily="34" charset="-122"/>
                <a:ea typeface="微软雅黑" panose="020B0503020204020204" pitchFamily="34" charset="-122"/>
              </a:rPr>
              <a:t>Chapter = “””</a:t>
            </a:r>
            <a:endParaRPr lang="en-US" altLang="zh-CN" sz="1600" b="1" dirty="0">
              <a:solidFill>
                <a:srgbClr val="784B23"/>
              </a:solidFill>
              <a:latin typeface="微软雅黑" panose="020B0503020204020204" pitchFamily="34" charset="-122"/>
              <a:ea typeface="微软雅黑" panose="020B0503020204020204" pitchFamily="34" charset="-122"/>
            </a:endParaRPr>
          </a:p>
          <a:p>
            <a:pPr>
              <a:lnSpc>
                <a:spcPts val="1500"/>
              </a:lnSpc>
            </a:pPr>
            <a:r>
              <a:rPr lang="en-US" altLang="zh-CN" dirty="0"/>
              <a:t>I have a dream that one day this nation will rise up and live out the true meaning of its creed: "We hold these truths to be self-evident, that all men are created equal.</a:t>
            </a:r>
            <a:br>
              <a:rPr lang="en-US" altLang="zh-CN" dirty="0"/>
            </a:br>
            <a:br>
              <a:rPr lang="en-US" altLang="zh-CN" dirty="0"/>
            </a:br>
            <a:r>
              <a:rPr lang="en-US" altLang="zh-CN" dirty="0"/>
              <a:t>I have a dream that one day on the red hills of Georgia, the sons of former slaves and the sons of former slave owners will be able to sit down together at the table of brotherhood.</a:t>
            </a:r>
            <a:br>
              <a:rPr lang="en-US" altLang="zh-CN" dirty="0"/>
            </a:br>
            <a:br>
              <a:rPr lang="en-US" altLang="zh-CN" dirty="0"/>
            </a:br>
            <a:r>
              <a:rPr lang="en-US" altLang="zh-CN" dirty="0"/>
              <a:t>I have a dream that one day even the state of Mississippi, a state sweltering with the heat of injustice, sweltering with the heat of oppression, will be transformed into an oasis of freedom and justice.</a:t>
            </a:r>
            <a:endParaRPr lang="en-US" altLang="zh-CN" dirty="0"/>
          </a:p>
          <a:p>
            <a:pPr>
              <a:lnSpc>
                <a:spcPts val="1500"/>
              </a:lnSpc>
            </a:pPr>
            <a:r>
              <a:rPr lang="en-US" altLang="zh-CN" sz="1600" b="1" dirty="0">
                <a:solidFill>
                  <a:srgbClr val="784B23"/>
                </a:solidFill>
                <a:latin typeface="微软雅黑" panose="020B0503020204020204" pitchFamily="34" charset="-122"/>
                <a:ea typeface="微软雅黑" panose="020B0503020204020204" pitchFamily="34" charset="-122"/>
              </a:rPr>
              <a:t>“””</a:t>
            </a:r>
            <a:endParaRPr lang="en-US" altLang="zh-CN" sz="1600" b="1" dirty="0">
              <a:solidFill>
                <a:srgbClr val="784B23"/>
              </a:solidFill>
              <a:latin typeface="微软雅黑" panose="020B0503020204020204" pitchFamily="34" charset="-122"/>
              <a:ea typeface="微软雅黑" panose="020B0503020204020204" pitchFamily="34" charset="-122"/>
            </a:endParaRPr>
          </a:p>
          <a:p>
            <a:pPr>
              <a:lnSpc>
                <a:spcPts val="1500"/>
              </a:lnSpc>
            </a:pPr>
            <a:r>
              <a:rPr lang="zh-CN" altLang="en-US" sz="1600" b="1" dirty="0">
                <a:solidFill>
                  <a:srgbClr val="784B23"/>
                </a:solidFill>
                <a:latin typeface="微软雅黑" panose="020B0503020204020204" pitchFamily="34" charset="-122"/>
                <a:ea typeface="微软雅黑" panose="020B0503020204020204" pitchFamily="34" charset="-122"/>
              </a:rPr>
              <a:t>要求：按倒序 输出出现次数最多的前</a:t>
            </a:r>
            <a:r>
              <a:rPr lang="en-US" altLang="zh-CN" sz="1600" b="1" dirty="0">
                <a:solidFill>
                  <a:srgbClr val="784B23"/>
                </a:solidFill>
                <a:latin typeface="微软雅黑" panose="020B0503020204020204" pitchFamily="34" charset="-122"/>
                <a:ea typeface="微软雅黑" panose="020B0503020204020204" pitchFamily="34" charset="-122"/>
              </a:rPr>
              <a:t>3</a:t>
            </a:r>
            <a:r>
              <a:rPr lang="zh-CN" altLang="en-US" sz="1600" b="1" dirty="0">
                <a:solidFill>
                  <a:srgbClr val="784B23"/>
                </a:solidFill>
                <a:latin typeface="微软雅黑" panose="020B0503020204020204" pitchFamily="34" charset="-122"/>
                <a:ea typeface="微软雅黑" panose="020B0503020204020204" pitchFamily="34" charset="-122"/>
              </a:rPr>
              <a:t>个单词和它出现的次数 </a:t>
            </a:r>
            <a:endParaRPr lang="en-US" altLang="zh-CN" sz="1600" b="1" dirty="0">
              <a:solidFill>
                <a:srgbClr val="784B23"/>
              </a:solidFill>
              <a:latin typeface="微软雅黑" panose="020B0503020204020204" pitchFamily="34" charset="-122"/>
              <a:ea typeface="微软雅黑" panose="020B0503020204020204" pitchFamily="34" charset="-122"/>
            </a:endParaRPr>
          </a:p>
          <a:p>
            <a:pPr>
              <a:lnSpc>
                <a:spcPts val="1500"/>
              </a:lnSpc>
            </a:pPr>
            <a:endParaRPr lang="en-US" altLang="zh-CN" sz="1600" b="1" dirty="0">
              <a:solidFill>
                <a:srgbClr val="784B23"/>
              </a:solidFill>
              <a:latin typeface="微软雅黑" panose="020B0503020204020204" pitchFamily="34" charset="-122"/>
              <a:ea typeface="微软雅黑" panose="020B0503020204020204" pitchFamily="34" charset="-122"/>
            </a:endParaRPr>
          </a:p>
          <a:p>
            <a:pPr>
              <a:lnSpc>
                <a:spcPts val="1500"/>
              </a:lnSpc>
            </a:pPr>
            <a:r>
              <a:rPr lang="zh-CN" altLang="en-US" sz="1600" b="1" dirty="0">
                <a:solidFill>
                  <a:srgbClr val="784B23"/>
                </a:solidFill>
                <a:latin typeface="微软雅黑" panose="020B0503020204020204" pitchFamily="34" charset="-122"/>
                <a:ea typeface="微软雅黑" panose="020B0503020204020204" pitchFamily="34" charset="-122"/>
              </a:rPr>
              <a:t>提示：需要综合运用，字符串，列表，字典，控制流程等基础知识</a:t>
            </a:r>
            <a:endParaRPr lang="zh-CN" altLang="en-US" sz="1600" b="1" dirty="0">
              <a:solidFill>
                <a:srgbClr val="784B23"/>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2" presetClass="entr" presetSubtype="4" accel="50000" decel="5000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2" presetClass="entr" presetSubtype="4" accel="50000" decel="5000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par>
                          <p:cTn id="28" fill="hold">
                            <p:stCondLst>
                              <p:cond delay="35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4000"/>
                            </p:stCondLst>
                            <p:childTnLst>
                              <p:par>
                                <p:cTn id="33" presetID="10" presetClass="entr" presetSubtype="0" fill="hold" nodeType="afterEffect">
                                  <p:stCondLst>
                                    <p:cond delay="0"/>
                                  </p:stCondLst>
                                  <p:childTnLst>
                                    <p:set>
                                      <p:cBhvr>
                                        <p:cTn id="34" dur="1" fill="hold">
                                          <p:stCondLst>
                                            <p:cond delay="0"/>
                                          </p:stCondLst>
                                        </p:cTn>
                                        <p:tgtEl>
                                          <p:spTgt spid="63"/>
                                        </p:tgtEl>
                                        <p:attrNameLst>
                                          <p:attrName>style.visibility</p:attrName>
                                        </p:attrNameLst>
                                      </p:cBhvr>
                                      <p:to>
                                        <p:strVal val="visible"/>
                                      </p:to>
                                    </p:set>
                                    <p:animEffect transition="in" filter="fade">
                                      <p:cBhvr>
                                        <p:cTn id="35" dur="1250"/>
                                        <p:tgtEl>
                                          <p:spTgt spid="63"/>
                                        </p:tgtEl>
                                      </p:cBhvr>
                                    </p:animEffect>
                                  </p:childTnLst>
                                </p:cTn>
                              </p:par>
                            </p:childTnLst>
                          </p:cTn>
                        </p:par>
                        <p:par>
                          <p:cTn id="36" fill="hold">
                            <p:stCondLst>
                              <p:cond delay="5500"/>
                            </p:stCondLst>
                            <p:childTnLst>
                              <p:par>
                                <p:cTn id="37" presetID="22" presetClass="entr" presetSubtype="2"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right)">
                                      <p:cBhvr>
                                        <p:cTn id="39" dur="500"/>
                                        <p:tgtEl>
                                          <p:spTgt spid="25"/>
                                        </p:tgtEl>
                                      </p:cBhvr>
                                    </p:animEffect>
                                  </p:childTnLst>
                                </p:cTn>
                              </p:par>
                            </p:childTnLst>
                          </p:cTn>
                        </p:par>
                        <p:par>
                          <p:cTn id="40" fill="hold">
                            <p:stCondLst>
                              <p:cond delay="6000"/>
                            </p:stCondLst>
                            <p:childTnLst>
                              <p:par>
                                <p:cTn id="41" presetID="22" presetClass="entr" presetSubtype="2"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right)">
                                      <p:cBhvr>
                                        <p:cTn id="43" dur="500"/>
                                        <p:tgtEl>
                                          <p:spTgt spid="28"/>
                                        </p:tgtEl>
                                      </p:cBhvr>
                                    </p:animEffect>
                                  </p:childTnLst>
                                </p:cTn>
                              </p:par>
                            </p:childTnLst>
                          </p:cTn>
                        </p:par>
                        <p:par>
                          <p:cTn id="44" fill="hold">
                            <p:stCondLst>
                              <p:cond delay="6500"/>
                            </p:stCondLst>
                            <p:childTnLst>
                              <p:par>
                                <p:cTn id="45" presetID="22" presetClass="entr" presetSubtype="2" fill="hold" grpId="0" nodeType="after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wipe(right)">
                                      <p:cBhvr>
                                        <p:cTn id="4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p:bldP spid="28" grpId="0"/>
      <p:bldP spid="5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4"/>
          <p:cNvGrpSpPr/>
          <p:nvPr/>
        </p:nvGrpSpPr>
        <p:grpSpPr>
          <a:xfrm>
            <a:off x="776198" y="3400970"/>
            <a:ext cx="1119717" cy="2406649"/>
            <a:chOff x="3802063" y="2776538"/>
            <a:chExt cx="839788" cy="1804987"/>
          </a:xfrm>
          <a:solidFill>
            <a:schemeClr val="accent1"/>
          </a:solidFill>
        </p:grpSpPr>
        <p:sp>
          <p:nvSpPr>
            <p:cNvPr id="3" name="Freeform 31"/>
            <p:cNvSpPr>
              <a:spLocks noEditPoints="1"/>
            </p:cNvSpPr>
            <p:nvPr/>
          </p:nvSpPr>
          <p:spPr bwMode="auto">
            <a:xfrm>
              <a:off x="3833813" y="2776538"/>
              <a:ext cx="425450" cy="425450"/>
            </a:xfrm>
            <a:custGeom>
              <a:avLst/>
              <a:gdLst/>
              <a:ahLst/>
              <a:cxnLst>
                <a:cxn ang="0">
                  <a:pos x="96" y="193"/>
                </a:cxn>
                <a:cxn ang="0">
                  <a:pos x="193" y="96"/>
                </a:cxn>
                <a:cxn ang="0">
                  <a:pos x="96" y="0"/>
                </a:cxn>
                <a:cxn ang="0">
                  <a:pos x="0" y="96"/>
                </a:cxn>
                <a:cxn ang="0">
                  <a:pos x="96" y="193"/>
                </a:cxn>
                <a:cxn ang="0">
                  <a:pos x="96" y="193"/>
                </a:cxn>
                <a:cxn ang="0">
                  <a:pos x="96" y="193"/>
                </a:cxn>
              </a:cxnLst>
              <a:rect l="0" t="0" r="r" b="b"/>
              <a:pathLst>
                <a:path w="193" h="193">
                  <a:moveTo>
                    <a:pt x="96" y="193"/>
                  </a:moveTo>
                  <a:cubicBezTo>
                    <a:pt x="150" y="193"/>
                    <a:pt x="193" y="150"/>
                    <a:pt x="193" y="96"/>
                  </a:cubicBezTo>
                  <a:cubicBezTo>
                    <a:pt x="193" y="43"/>
                    <a:pt x="150" y="0"/>
                    <a:pt x="96" y="0"/>
                  </a:cubicBezTo>
                  <a:cubicBezTo>
                    <a:pt x="43" y="0"/>
                    <a:pt x="0" y="43"/>
                    <a:pt x="0" y="96"/>
                  </a:cubicBezTo>
                  <a:cubicBezTo>
                    <a:pt x="0" y="150"/>
                    <a:pt x="43" y="193"/>
                    <a:pt x="96" y="193"/>
                  </a:cubicBezTo>
                  <a:close/>
                  <a:moveTo>
                    <a:pt x="96" y="193"/>
                  </a:moveTo>
                  <a:cubicBezTo>
                    <a:pt x="96" y="193"/>
                    <a:pt x="96" y="193"/>
                    <a:pt x="96" y="193"/>
                  </a:cubicBezTo>
                </a:path>
              </a:pathLst>
            </a:custGeom>
            <a:grpFill/>
            <a:ln w="9525">
              <a:noFill/>
              <a:round/>
            </a:ln>
          </p:spPr>
          <p:txBody>
            <a:bodyPr vert="horz" wrap="square" lIns="121920" tIns="60960" rIns="121920" bIns="60960" numCol="1" anchor="t" anchorCtr="0" compatLnSpc="1"/>
            <a:lstStyle/>
            <a:p>
              <a:endParaRPr lang="en-US" sz="2400"/>
            </a:p>
          </p:txBody>
        </p:sp>
        <p:sp>
          <p:nvSpPr>
            <p:cNvPr id="4" name="Freeform 32"/>
            <p:cNvSpPr>
              <a:spLocks noEditPoints="1"/>
            </p:cNvSpPr>
            <p:nvPr/>
          </p:nvSpPr>
          <p:spPr bwMode="auto">
            <a:xfrm>
              <a:off x="3802063" y="3208338"/>
              <a:ext cx="839788" cy="1373187"/>
            </a:xfrm>
            <a:custGeom>
              <a:avLst/>
              <a:gdLst/>
              <a:ahLst/>
              <a:cxnLst>
                <a:cxn ang="0">
                  <a:pos x="298" y="315"/>
                </a:cxn>
                <a:cxn ang="0">
                  <a:pos x="254" y="276"/>
                </a:cxn>
                <a:cxn ang="0">
                  <a:pos x="254" y="276"/>
                </a:cxn>
                <a:cxn ang="0">
                  <a:pos x="177" y="276"/>
                </a:cxn>
                <a:cxn ang="0">
                  <a:pos x="177" y="170"/>
                </a:cxn>
                <a:cxn ang="0">
                  <a:pos x="270" y="207"/>
                </a:cxn>
                <a:cxn ang="0">
                  <a:pos x="351" y="190"/>
                </a:cxn>
                <a:cxn ang="0">
                  <a:pos x="372" y="141"/>
                </a:cxn>
                <a:cxn ang="0">
                  <a:pos x="324" y="120"/>
                </a:cxn>
                <a:cxn ang="0">
                  <a:pos x="167" y="42"/>
                </a:cxn>
                <a:cxn ang="0">
                  <a:pos x="167" y="41"/>
                </a:cxn>
                <a:cxn ang="0">
                  <a:pos x="110" y="3"/>
                </a:cxn>
                <a:cxn ang="0">
                  <a:pos x="89" y="0"/>
                </a:cxn>
                <a:cxn ang="0">
                  <a:pos x="67" y="3"/>
                </a:cxn>
                <a:cxn ang="0">
                  <a:pos x="67" y="3"/>
                </a:cxn>
                <a:cxn ang="0">
                  <a:pos x="0" y="77"/>
                </a:cxn>
                <a:cxn ang="0">
                  <a:pos x="0" y="290"/>
                </a:cxn>
                <a:cxn ang="0">
                  <a:pos x="89" y="365"/>
                </a:cxn>
                <a:cxn ang="0">
                  <a:pos x="96" y="364"/>
                </a:cxn>
                <a:cxn ang="0">
                  <a:pos x="215" y="364"/>
                </a:cxn>
                <a:cxn ang="0">
                  <a:pos x="240" y="583"/>
                </a:cxn>
                <a:cxn ang="0">
                  <a:pos x="284" y="622"/>
                </a:cxn>
                <a:cxn ang="0">
                  <a:pos x="289" y="622"/>
                </a:cxn>
                <a:cxn ang="0">
                  <a:pos x="328" y="573"/>
                </a:cxn>
                <a:cxn ang="0">
                  <a:pos x="298" y="315"/>
                </a:cxn>
                <a:cxn ang="0">
                  <a:pos x="298" y="315"/>
                </a:cxn>
                <a:cxn ang="0">
                  <a:pos x="298" y="315"/>
                </a:cxn>
              </a:cxnLst>
              <a:rect l="0" t="0" r="r" b="b"/>
              <a:pathLst>
                <a:path w="380" h="622">
                  <a:moveTo>
                    <a:pt x="298" y="315"/>
                  </a:moveTo>
                  <a:cubicBezTo>
                    <a:pt x="295" y="292"/>
                    <a:pt x="276" y="276"/>
                    <a:pt x="254" y="276"/>
                  </a:cubicBezTo>
                  <a:cubicBezTo>
                    <a:pt x="254" y="276"/>
                    <a:pt x="254" y="276"/>
                    <a:pt x="254" y="276"/>
                  </a:cubicBezTo>
                  <a:cubicBezTo>
                    <a:pt x="177" y="276"/>
                    <a:pt x="177" y="276"/>
                    <a:pt x="177" y="276"/>
                  </a:cubicBezTo>
                  <a:cubicBezTo>
                    <a:pt x="177" y="170"/>
                    <a:pt x="177" y="170"/>
                    <a:pt x="177" y="170"/>
                  </a:cubicBezTo>
                  <a:cubicBezTo>
                    <a:pt x="203" y="193"/>
                    <a:pt x="232" y="207"/>
                    <a:pt x="270" y="207"/>
                  </a:cubicBezTo>
                  <a:cubicBezTo>
                    <a:pt x="293" y="207"/>
                    <a:pt x="320" y="202"/>
                    <a:pt x="351" y="190"/>
                  </a:cubicBezTo>
                  <a:cubicBezTo>
                    <a:pt x="370" y="182"/>
                    <a:pt x="380" y="161"/>
                    <a:pt x="372" y="141"/>
                  </a:cubicBezTo>
                  <a:cubicBezTo>
                    <a:pt x="365" y="122"/>
                    <a:pt x="343" y="113"/>
                    <a:pt x="324" y="120"/>
                  </a:cubicBezTo>
                  <a:cubicBezTo>
                    <a:pt x="248" y="149"/>
                    <a:pt x="233" y="133"/>
                    <a:pt x="167" y="42"/>
                  </a:cubicBezTo>
                  <a:cubicBezTo>
                    <a:pt x="167" y="42"/>
                    <a:pt x="167" y="42"/>
                    <a:pt x="167" y="41"/>
                  </a:cubicBezTo>
                  <a:cubicBezTo>
                    <a:pt x="154" y="22"/>
                    <a:pt x="132" y="8"/>
                    <a:pt x="110" y="3"/>
                  </a:cubicBezTo>
                  <a:cubicBezTo>
                    <a:pt x="110" y="3"/>
                    <a:pt x="100" y="0"/>
                    <a:pt x="89" y="0"/>
                  </a:cubicBezTo>
                  <a:cubicBezTo>
                    <a:pt x="79" y="0"/>
                    <a:pt x="67" y="3"/>
                    <a:pt x="67" y="3"/>
                  </a:cubicBezTo>
                  <a:cubicBezTo>
                    <a:pt x="67" y="3"/>
                    <a:pt x="67" y="3"/>
                    <a:pt x="67" y="3"/>
                  </a:cubicBezTo>
                  <a:cubicBezTo>
                    <a:pt x="35" y="11"/>
                    <a:pt x="0" y="37"/>
                    <a:pt x="0" y="77"/>
                  </a:cubicBezTo>
                  <a:cubicBezTo>
                    <a:pt x="0" y="290"/>
                    <a:pt x="0" y="290"/>
                    <a:pt x="0" y="290"/>
                  </a:cubicBezTo>
                  <a:cubicBezTo>
                    <a:pt x="0" y="336"/>
                    <a:pt x="46" y="365"/>
                    <a:pt x="89" y="365"/>
                  </a:cubicBezTo>
                  <a:cubicBezTo>
                    <a:pt x="91" y="365"/>
                    <a:pt x="93" y="364"/>
                    <a:pt x="96" y="364"/>
                  </a:cubicBezTo>
                  <a:cubicBezTo>
                    <a:pt x="215" y="364"/>
                    <a:pt x="215" y="364"/>
                    <a:pt x="215" y="364"/>
                  </a:cubicBezTo>
                  <a:cubicBezTo>
                    <a:pt x="240" y="583"/>
                    <a:pt x="240" y="583"/>
                    <a:pt x="240" y="583"/>
                  </a:cubicBezTo>
                  <a:cubicBezTo>
                    <a:pt x="242" y="605"/>
                    <a:pt x="262" y="622"/>
                    <a:pt x="284" y="622"/>
                  </a:cubicBezTo>
                  <a:cubicBezTo>
                    <a:pt x="285" y="622"/>
                    <a:pt x="287" y="622"/>
                    <a:pt x="289" y="622"/>
                  </a:cubicBezTo>
                  <a:cubicBezTo>
                    <a:pt x="313" y="619"/>
                    <a:pt x="331" y="597"/>
                    <a:pt x="328" y="573"/>
                  </a:cubicBezTo>
                  <a:lnTo>
                    <a:pt x="298" y="315"/>
                  </a:lnTo>
                  <a:close/>
                  <a:moveTo>
                    <a:pt x="298" y="315"/>
                  </a:moveTo>
                  <a:cubicBezTo>
                    <a:pt x="298" y="315"/>
                    <a:pt x="298" y="315"/>
                    <a:pt x="298" y="315"/>
                  </a:cubicBezTo>
                </a:path>
              </a:pathLst>
            </a:custGeom>
            <a:grpFill/>
            <a:ln w="9525">
              <a:noFill/>
              <a:round/>
            </a:ln>
          </p:spPr>
          <p:txBody>
            <a:bodyPr vert="horz" wrap="square" lIns="121920" tIns="60960" rIns="121920" bIns="60960" numCol="1" anchor="t" anchorCtr="0" compatLnSpc="1"/>
            <a:lstStyle/>
            <a:p>
              <a:endParaRPr lang="en-US" sz="2400"/>
            </a:p>
          </p:txBody>
        </p:sp>
      </p:grpSp>
      <p:sp>
        <p:nvSpPr>
          <p:cNvPr id="5" name="Freeform 33"/>
          <p:cNvSpPr>
            <a:spLocks noEditPoints="1"/>
          </p:cNvSpPr>
          <p:nvPr/>
        </p:nvSpPr>
        <p:spPr bwMode="auto">
          <a:xfrm>
            <a:off x="496798" y="4099469"/>
            <a:ext cx="878417" cy="1718733"/>
          </a:xfrm>
          <a:custGeom>
            <a:avLst/>
            <a:gdLst/>
            <a:ahLst/>
            <a:cxnLst>
              <a:cxn ang="0">
                <a:pos x="298" y="372"/>
              </a:cxn>
              <a:cxn ang="0">
                <a:pos x="260" y="335"/>
              </a:cxn>
              <a:cxn ang="0">
                <a:pos x="75" y="335"/>
              </a:cxn>
              <a:cxn ang="0">
                <a:pos x="75" y="38"/>
              </a:cxn>
              <a:cxn ang="0">
                <a:pos x="38" y="0"/>
              </a:cxn>
              <a:cxn ang="0">
                <a:pos x="0" y="38"/>
              </a:cxn>
              <a:cxn ang="0">
                <a:pos x="0" y="372"/>
              </a:cxn>
              <a:cxn ang="0">
                <a:pos x="19" y="405"/>
              </a:cxn>
              <a:cxn ang="0">
                <a:pos x="8" y="448"/>
              </a:cxn>
              <a:cxn ang="0">
                <a:pos x="8" y="552"/>
              </a:cxn>
              <a:cxn ang="0">
                <a:pos x="39" y="584"/>
              </a:cxn>
              <a:cxn ang="0">
                <a:pos x="70" y="552"/>
              </a:cxn>
              <a:cxn ang="0">
                <a:pos x="70" y="448"/>
              </a:cxn>
              <a:cxn ang="0">
                <a:pos x="96" y="422"/>
              </a:cxn>
              <a:cxn ang="0">
                <a:pos x="201" y="422"/>
              </a:cxn>
              <a:cxn ang="0">
                <a:pos x="226" y="448"/>
              </a:cxn>
              <a:cxn ang="0">
                <a:pos x="226" y="552"/>
              </a:cxn>
              <a:cxn ang="0">
                <a:pos x="258" y="584"/>
              </a:cxn>
              <a:cxn ang="0">
                <a:pos x="289" y="552"/>
              </a:cxn>
              <a:cxn ang="0">
                <a:pos x="289" y="448"/>
              </a:cxn>
              <a:cxn ang="0">
                <a:pos x="278" y="405"/>
              </a:cxn>
              <a:cxn ang="0">
                <a:pos x="298" y="372"/>
              </a:cxn>
              <a:cxn ang="0">
                <a:pos x="298" y="372"/>
              </a:cxn>
              <a:cxn ang="0">
                <a:pos x="298" y="372"/>
              </a:cxn>
            </a:cxnLst>
            <a:rect l="0" t="0" r="r" b="b"/>
            <a:pathLst>
              <a:path w="298" h="584">
                <a:moveTo>
                  <a:pt x="298" y="372"/>
                </a:moveTo>
                <a:cubicBezTo>
                  <a:pt x="298" y="352"/>
                  <a:pt x="281" y="335"/>
                  <a:pt x="260" y="335"/>
                </a:cubicBezTo>
                <a:cubicBezTo>
                  <a:pt x="75" y="335"/>
                  <a:pt x="75" y="335"/>
                  <a:pt x="75" y="335"/>
                </a:cubicBezTo>
                <a:cubicBezTo>
                  <a:pt x="75" y="38"/>
                  <a:pt x="75" y="38"/>
                  <a:pt x="75" y="38"/>
                </a:cubicBezTo>
                <a:cubicBezTo>
                  <a:pt x="75" y="17"/>
                  <a:pt x="59" y="0"/>
                  <a:pt x="38" y="0"/>
                </a:cubicBezTo>
                <a:cubicBezTo>
                  <a:pt x="17" y="0"/>
                  <a:pt x="0" y="17"/>
                  <a:pt x="0" y="38"/>
                </a:cubicBezTo>
                <a:cubicBezTo>
                  <a:pt x="0" y="372"/>
                  <a:pt x="0" y="372"/>
                  <a:pt x="0" y="372"/>
                </a:cubicBezTo>
                <a:cubicBezTo>
                  <a:pt x="0" y="386"/>
                  <a:pt x="8" y="398"/>
                  <a:pt x="19" y="405"/>
                </a:cubicBezTo>
                <a:cubicBezTo>
                  <a:pt x="12" y="417"/>
                  <a:pt x="8" y="432"/>
                  <a:pt x="8" y="448"/>
                </a:cubicBezTo>
                <a:cubicBezTo>
                  <a:pt x="8" y="552"/>
                  <a:pt x="8" y="552"/>
                  <a:pt x="8" y="552"/>
                </a:cubicBezTo>
                <a:cubicBezTo>
                  <a:pt x="8" y="570"/>
                  <a:pt x="22" y="584"/>
                  <a:pt x="39" y="584"/>
                </a:cubicBezTo>
                <a:cubicBezTo>
                  <a:pt x="56" y="584"/>
                  <a:pt x="70" y="570"/>
                  <a:pt x="70" y="552"/>
                </a:cubicBezTo>
                <a:cubicBezTo>
                  <a:pt x="70" y="448"/>
                  <a:pt x="70" y="448"/>
                  <a:pt x="70" y="448"/>
                </a:cubicBezTo>
                <a:cubicBezTo>
                  <a:pt x="70" y="433"/>
                  <a:pt x="82" y="422"/>
                  <a:pt x="96" y="422"/>
                </a:cubicBezTo>
                <a:cubicBezTo>
                  <a:pt x="201" y="422"/>
                  <a:pt x="201" y="422"/>
                  <a:pt x="201" y="422"/>
                </a:cubicBezTo>
                <a:cubicBezTo>
                  <a:pt x="215" y="422"/>
                  <a:pt x="226" y="433"/>
                  <a:pt x="226" y="448"/>
                </a:cubicBezTo>
                <a:cubicBezTo>
                  <a:pt x="226" y="552"/>
                  <a:pt x="226" y="552"/>
                  <a:pt x="226" y="552"/>
                </a:cubicBezTo>
                <a:cubicBezTo>
                  <a:pt x="226" y="570"/>
                  <a:pt x="240" y="584"/>
                  <a:pt x="258" y="584"/>
                </a:cubicBezTo>
                <a:cubicBezTo>
                  <a:pt x="275" y="584"/>
                  <a:pt x="289" y="570"/>
                  <a:pt x="289" y="552"/>
                </a:cubicBezTo>
                <a:cubicBezTo>
                  <a:pt x="289" y="448"/>
                  <a:pt x="289" y="448"/>
                  <a:pt x="289" y="448"/>
                </a:cubicBezTo>
                <a:cubicBezTo>
                  <a:pt x="289" y="432"/>
                  <a:pt x="285" y="418"/>
                  <a:pt x="278" y="405"/>
                </a:cubicBezTo>
                <a:cubicBezTo>
                  <a:pt x="290" y="399"/>
                  <a:pt x="298" y="387"/>
                  <a:pt x="298" y="372"/>
                </a:cubicBezTo>
                <a:close/>
                <a:moveTo>
                  <a:pt x="298" y="372"/>
                </a:moveTo>
                <a:cubicBezTo>
                  <a:pt x="298" y="372"/>
                  <a:pt x="298" y="372"/>
                  <a:pt x="298" y="372"/>
                </a:cubicBezTo>
              </a:path>
            </a:pathLst>
          </a:custGeom>
          <a:solidFill>
            <a:schemeClr val="bg1">
              <a:lumMod val="65000"/>
            </a:schemeClr>
          </a:solidFill>
          <a:ln w="9525">
            <a:noFill/>
            <a:round/>
          </a:ln>
        </p:spPr>
        <p:txBody>
          <a:bodyPr vert="horz" wrap="square" lIns="121920" tIns="60960" rIns="121920" bIns="60960" numCol="1" anchor="t" anchorCtr="0" compatLnSpc="1"/>
          <a:lstStyle/>
          <a:p>
            <a:endParaRPr lang="en-US" sz="2400"/>
          </a:p>
        </p:txBody>
      </p:sp>
      <p:sp>
        <p:nvSpPr>
          <p:cNvPr id="6" name="Freeform 34"/>
          <p:cNvSpPr>
            <a:spLocks noEditPoints="1"/>
          </p:cNvSpPr>
          <p:nvPr/>
        </p:nvSpPr>
        <p:spPr bwMode="auto">
          <a:xfrm>
            <a:off x="1595349" y="4609586"/>
            <a:ext cx="1437217" cy="1147233"/>
          </a:xfrm>
          <a:custGeom>
            <a:avLst/>
            <a:gdLst/>
            <a:ahLst/>
            <a:cxnLst>
              <a:cxn ang="0">
                <a:pos x="452" y="0"/>
              </a:cxn>
              <a:cxn ang="0">
                <a:pos x="36" y="0"/>
              </a:cxn>
              <a:cxn ang="0">
                <a:pos x="0" y="36"/>
              </a:cxn>
              <a:cxn ang="0">
                <a:pos x="36" y="72"/>
              </a:cxn>
              <a:cxn ang="0">
                <a:pos x="85" y="72"/>
              </a:cxn>
              <a:cxn ang="0">
                <a:pos x="85" y="390"/>
              </a:cxn>
              <a:cxn ang="0">
                <a:pos x="403" y="390"/>
              </a:cxn>
              <a:cxn ang="0">
                <a:pos x="403" y="72"/>
              </a:cxn>
              <a:cxn ang="0">
                <a:pos x="452" y="72"/>
              </a:cxn>
              <a:cxn ang="0">
                <a:pos x="488" y="36"/>
              </a:cxn>
              <a:cxn ang="0">
                <a:pos x="452" y="0"/>
              </a:cxn>
              <a:cxn ang="0">
                <a:pos x="452" y="0"/>
              </a:cxn>
              <a:cxn ang="0">
                <a:pos x="452" y="0"/>
              </a:cxn>
            </a:cxnLst>
            <a:rect l="0" t="0" r="r" b="b"/>
            <a:pathLst>
              <a:path w="488" h="390">
                <a:moveTo>
                  <a:pt x="452" y="0"/>
                </a:moveTo>
                <a:cubicBezTo>
                  <a:pt x="36" y="0"/>
                  <a:pt x="36" y="0"/>
                  <a:pt x="36" y="0"/>
                </a:cubicBezTo>
                <a:cubicBezTo>
                  <a:pt x="16" y="0"/>
                  <a:pt x="0" y="16"/>
                  <a:pt x="0" y="36"/>
                </a:cubicBezTo>
                <a:cubicBezTo>
                  <a:pt x="0" y="56"/>
                  <a:pt x="16" y="72"/>
                  <a:pt x="36" y="72"/>
                </a:cubicBezTo>
                <a:cubicBezTo>
                  <a:pt x="85" y="72"/>
                  <a:pt x="85" y="72"/>
                  <a:pt x="85" y="72"/>
                </a:cubicBezTo>
                <a:cubicBezTo>
                  <a:pt x="85" y="390"/>
                  <a:pt x="85" y="390"/>
                  <a:pt x="85" y="390"/>
                </a:cubicBezTo>
                <a:cubicBezTo>
                  <a:pt x="403" y="390"/>
                  <a:pt x="403" y="390"/>
                  <a:pt x="403" y="390"/>
                </a:cubicBezTo>
                <a:cubicBezTo>
                  <a:pt x="403" y="72"/>
                  <a:pt x="403" y="72"/>
                  <a:pt x="403" y="72"/>
                </a:cubicBezTo>
                <a:cubicBezTo>
                  <a:pt x="452" y="72"/>
                  <a:pt x="452" y="72"/>
                  <a:pt x="452" y="72"/>
                </a:cubicBezTo>
                <a:cubicBezTo>
                  <a:pt x="472" y="72"/>
                  <a:pt x="488" y="56"/>
                  <a:pt x="488" y="36"/>
                </a:cubicBezTo>
                <a:cubicBezTo>
                  <a:pt x="488" y="16"/>
                  <a:pt x="472" y="0"/>
                  <a:pt x="452" y="0"/>
                </a:cubicBezTo>
                <a:close/>
                <a:moveTo>
                  <a:pt x="452" y="0"/>
                </a:moveTo>
                <a:cubicBezTo>
                  <a:pt x="452" y="0"/>
                  <a:pt x="452" y="0"/>
                  <a:pt x="452" y="0"/>
                </a:cubicBezTo>
              </a:path>
            </a:pathLst>
          </a:custGeom>
          <a:solidFill>
            <a:schemeClr val="bg1">
              <a:lumMod val="65000"/>
            </a:schemeClr>
          </a:solidFill>
          <a:ln w="9525">
            <a:noFill/>
            <a:round/>
          </a:ln>
        </p:spPr>
        <p:txBody>
          <a:bodyPr vert="horz" wrap="square" lIns="121920" tIns="60960" rIns="121920" bIns="60960" numCol="1" anchor="t" anchorCtr="0" compatLnSpc="1"/>
          <a:lstStyle/>
          <a:p>
            <a:endParaRPr lang="en-US" sz="2400"/>
          </a:p>
        </p:txBody>
      </p:sp>
      <p:sp>
        <p:nvSpPr>
          <p:cNvPr id="7" name="Freeform 35"/>
          <p:cNvSpPr>
            <a:spLocks noEditPoints="1"/>
          </p:cNvSpPr>
          <p:nvPr/>
        </p:nvSpPr>
        <p:spPr bwMode="auto">
          <a:xfrm>
            <a:off x="1963649" y="3788318"/>
            <a:ext cx="994833" cy="785283"/>
          </a:xfrm>
          <a:custGeom>
            <a:avLst/>
            <a:gdLst/>
            <a:ahLst/>
            <a:cxnLst>
              <a:cxn ang="0">
                <a:pos x="264" y="145"/>
              </a:cxn>
              <a:cxn ang="0">
                <a:pos x="236" y="236"/>
              </a:cxn>
              <a:cxn ang="0">
                <a:pos x="16" y="236"/>
              </a:cxn>
              <a:cxn ang="0">
                <a:pos x="0" y="252"/>
              </a:cxn>
              <a:cxn ang="0">
                <a:pos x="16" y="267"/>
              </a:cxn>
              <a:cxn ang="0">
                <a:pos x="248" y="267"/>
              </a:cxn>
              <a:cxn ang="0">
                <a:pos x="262" y="256"/>
              </a:cxn>
              <a:cxn ang="0">
                <a:pos x="335" y="22"/>
              </a:cxn>
              <a:cxn ang="0">
                <a:pos x="325" y="3"/>
              </a:cxn>
              <a:cxn ang="0">
                <a:pos x="305" y="13"/>
              </a:cxn>
              <a:cxn ang="0">
                <a:pos x="264" y="145"/>
              </a:cxn>
              <a:cxn ang="0">
                <a:pos x="281" y="92"/>
              </a:cxn>
              <a:cxn ang="0">
                <a:pos x="274" y="114"/>
              </a:cxn>
            </a:cxnLst>
            <a:rect l="0" t="0" r="r" b="b"/>
            <a:pathLst>
              <a:path w="338" h="267">
                <a:moveTo>
                  <a:pt x="264" y="145"/>
                </a:moveTo>
                <a:cubicBezTo>
                  <a:pt x="236" y="236"/>
                  <a:pt x="236" y="236"/>
                  <a:pt x="236" y="236"/>
                </a:cubicBezTo>
                <a:cubicBezTo>
                  <a:pt x="16" y="236"/>
                  <a:pt x="16" y="236"/>
                  <a:pt x="16" y="236"/>
                </a:cubicBezTo>
                <a:cubicBezTo>
                  <a:pt x="7" y="236"/>
                  <a:pt x="0" y="243"/>
                  <a:pt x="0" y="252"/>
                </a:cubicBezTo>
                <a:cubicBezTo>
                  <a:pt x="0" y="260"/>
                  <a:pt x="7" y="267"/>
                  <a:pt x="16" y="267"/>
                </a:cubicBezTo>
                <a:cubicBezTo>
                  <a:pt x="248" y="267"/>
                  <a:pt x="248" y="267"/>
                  <a:pt x="248" y="267"/>
                </a:cubicBezTo>
                <a:cubicBezTo>
                  <a:pt x="254" y="267"/>
                  <a:pt x="260" y="263"/>
                  <a:pt x="262" y="256"/>
                </a:cubicBezTo>
                <a:cubicBezTo>
                  <a:pt x="335" y="22"/>
                  <a:pt x="335" y="22"/>
                  <a:pt x="335" y="22"/>
                </a:cubicBezTo>
                <a:cubicBezTo>
                  <a:pt x="338" y="14"/>
                  <a:pt x="333" y="5"/>
                  <a:pt x="325" y="3"/>
                </a:cubicBezTo>
                <a:cubicBezTo>
                  <a:pt x="317" y="0"/>
                  <a:pt x="308" y="5"/>
                  <a:pt x="305" y="13"/>
                </a:cubicBezTo>
                <a:cubicBezTo>
                  <a:pt x="264" y="145"/>
                  <a:pt x="264" y="145"/>
                  <a:pt x="264" y="145"/>
                </a:cubicBezTo>
                <a:moveTo>
                  <a:pt x="281" y="92"/>
                </a:moveTo>
                <a:cubicBezTo>
                  <a:pt x="274" y="114"/>
                  <a:pt x="274" y="114"/>
                  <a:pt x="274" y="114"/>
                </a:cubicBezTo>
              </a:path>
            </a:pathLst>
          </a:custGeom>
          <a:solidFill>
            <a:schemeClr val="accent1"/>
          </a:solidFill>
          <a:ln w="9525">
            <a:noFill/>
            <a:round/>
          </a:ln>
        </p:spPr>
        <p:txBody>
          <a:bodyPr vert="horz" wrap="square" lIns="121920" tIns="60960" rIns="121920" bIns="60960" numCol="1" anchor="t" anchorCtr="0" compatLnSpc="1"/>
          <a:lstStyle/>
          <a:p>
            <a:endParaRPr lang="en-US" sz="2400"/>
          </a:p>
        </p:txBody>
      </p:sp>
      <p:sp>
        <p:nvSpPr>
          <p:cNvPr id="8" name="Freeform 39"/>
          <p:cNvSpPr>
            <a:spLocks noEditPoints="1"/>
          </p:cNvSpPr>
          <p:nvPr/>
        </p:nvSpPr>
        <p:spPr bwMode="auto">
          <a:xfrm>
            <a:off x="914935" y="1362009"/>
            <a:ext cx="1686984" cy="1689100"/>
          </a:xfrm>
          <a:custGeom>
            <a:avLst/>
            <a:gdLst/>
            <a:ahLst/>
            <a:cxnLst>
              <a:cxn ang="0">
                <a:pos x="1638" y="819"/>
              </a:cxn>
              <a:cxn ang="0">
                <a:pos x="819" y="0"/>
              </a:cxn>
              <a:cxn ang="0">
                <a:pos x="0" y="819"/>
              </a:cxn>
              <a:cxn ang="0">
                <a:pos x="819" y="1638"/>
              </a:cxn>
              <a:cxn ang="0">
                <a:pos x="1638" y="819"/>
              </a:cxn>
              <a:cxn ang="0">
                <a:pos x="102" y="819"/>
              </a:cxn>
              <a:cxn ang="0">
                <a:pos x="819" y="102"/>
              </a:cxn>
              <a:cxn ang="0">
                <a:pos x="1536" y="819"/>
              </a:cxn>
              <a:cxn ang="0">
                <a:pos x="819" y="1536"/>
              </a:cxn>
              <a:cxn ang="0">
                <a:pos x="102" y="819"/>
              </a:cxn>
              <a:cxn ang="0">
                <a:pos x="819" y="819"/>
              </a:cxn>
              <a:cxn ang="0">
                <a:pos x="819" y="205"/>
              </a:cxn>
              <a:cxn ang="0">
                <a:pos x="1434" y="819"/>
              </a:cxn>
              <a:cxn ang="0">
                <a:pos x="819" y="819"/>
              </a:cxn>
              <a:cxn ang="0">
                <a:pos x="401" y="519"/>
              </a:cxn>
              <a:cxn ang="0">
                <a:pos x="350" y="607"/>
              </a:cxn>
              <a:cxn ang="0">
                <a:pos x="262" y="556"/>
              </a:cxn>
              <a:cxn ang="0">
                <a:pos x="313" y="468"/>
              </a:cxn>
              <a:cxn ang="0">
                <a:pos x="401" y="519"/>
              </a:cxn>
              <a:cxn ang="0">
                <a:pos x="1237" y="1119"/>
              </a:cxn>
              <a:cxn ang="0">
                <a:pos x="1288" y="1031"/>
              </a:cxn>
              <a:cxn ang="0">
                <a:pos x="1377" y="1082"/>
              </a:cxn>
              <a:cxn ang="0">
                <a:pos x="1326" y="1171"/>
              </a:cxn>
              <a:cxn ang="0">
                <a:pos x="1237" y="1119"/>
              </a:cxn>
              <a:cxn ang="0">
                <a:pos x="608" y="350"/>
              </a:cxn>
              <a:cxn ang="0">
                <a:pos x="519" y="401"/>
              </a:cxn>
              <a:cxn ang="0">
                <a:pos x="468" y="313"/>
              </a:cxn>
              <a:cxn ang="0">
                <a:pos x="556" y="261"/>
              </a:cxn>
              <a:cxn ang="0">
                <a:pos x="608" y="350"/>
              </a:cxn>
              <a:cxn ang="0">
                <a:pos x="1031" y="1288"/>
              </a:cxn>
              <a:cxn ang="0">
                <a:pos x="1120" y="1237"/>
              </a:cxn>
              <a:cxn ang="0">
                <a:pos x="1171" y="1326"/>
              </a:cxn>
              <a:cxn ang="0">
                <a:pos x="1082" y="1377"/>
              </a:cxn>
              <a:cxn ang="0">
                <a:pos x="1031" y="1288"/>
              </a:cxn>
              <a:cxn ang="0">
                <a:pos x="870" y="1331"/>
              </a:cxn>
              <a:cxn ang="0">
                <a:pos x="870" y="1434"/>
              </a:cxn>
              <a:cxn ang="0">
                <a:pos x="768" y="1434"/>
              </a:cxn>
              <a:cxn ang="0">
                <a:pos x="768" y="1331"/>
              </a:cxn>
              <a:cxn ang="0">
                <a:pos x="870" y="1331"/>
              </a:cxn>
              <a:cxn ang="0">
                <a:pos x="608" y="1288"/>
              </a:cxn>
              <a:cxn ang="0">
                <a:pos x="556" y="1377"/>
              </a:cxn>
              <a:cxn ang="0">
                <a:pos x="468" y="1326"/>
              </a:cxn>
              <a:cxn ang="0">
                <a:pos x="519" y="1237"/>
              </a:cxn>
              <a:cxn ang="0">
                <a:pos x="608" y="1288"/>
              </a:cxn>
              <a:cxn ang="0">
                <a:pos x="401" y="1119"/>
              </a:cxn>
              <a:cxn ang="0">
                <a:pos x="313" y="1171"/>
              </a:cxn>
              <a:cxn ang="0">
                <a:pos x="261" y="1082"/>
              </a:cxn>
              <a:cxn ang="0">
                <a:pos x="350" y="1031"/>
              </a:cxn>
              <a:cxn ang="0">
                <a:pos x="401" y="1119"/>
              </a:cxn>
              <a:cxn ang="0">
                <a:pos x="307" y="870"/>
              </a:cxn>
              <a:cxn ang="0">
                <a:pos x="205" y="870"/>
              </a:cxn>
              <a:cxn ang="0">
                <a:pos x="205" y="768"/>
              </a:cxn>
              <a:cxn ang="0">
                <a:pos x="307" y="768"/>
              </a:cxn>
              <a:cxn ang="0">
                <a:pos x="307" y="870"/>
              </a:cxn>
              <a:cxn ang="0">
                <a:pos x="307" y="870"/>
              </a:cxn>
              <a:cxn ang="0">
                <a:pos x="307" y="870"/>
              </a:cxn>
            </a:cxnLst>
            <a:rect l="0" t="0" r="r" b="b"/>
            <a:pathLst>
              <a:path w="1638" h="1638">
                <a:moveTo>
                  <a:pt x="1638" y="819"/>
                </a:moveTo>
                <a:cubicBezTo>
                  <a:pt x="1638" y="367"/>
                  <a:pt x="1272" y="0"/>
                  <a:pt x="819" y="0"/>
                </a:cubicBezTo>
                <a:cubicBezTo>
                  <a:pt x="367" y="0"/>
                  <a:pt x="0" y="367"/>
                  <a:pt x="0" y="819"/>
                </a:cubicBezTo>
                <a:cubicBezTo>
                  <a:pt x="0" y="1272"/>
                  <a:pt x="367" y="1638"/>
                  <a:pt x="819" y="1638"/>
                </a:cubicBezTo>
                <a:cubicBezTo>
                  <a:pt x="1272" y="1638"/>
                  <a:pt x="1638" y="1272"/>
                  <a:pt x="1638" y="819"/>
                </a:cubicBezTo>
                <a:close/>
                <a:moveTo>
                  <a:pt x="102" y="819"/>
                </a:moveTo>
                <a:cubicBezTo>
                  <a:pt x="102" y="424"/>
                  <a:pt x="424" y="102"/>
                  <a:pt x="819" y="102"/>
                </a:cubicBezTo>
                <a:cubicBezTo>
                  <a:pt x="1214" y="102"/>
                  <a:pt x="1536" y="424"/>
                  <a:pt x="1536" y="819"/>
                </a:cubicBezTo>
                <a:cubicBezTo>
                  <a:pt x="1536" y="1214"/>
                  <a:pt x="1214" y="1536"/>
                  <a:pt x="819" y="1536"/>
                </a:cubicBezTo>
                <a:cubicBezTo>
                  <a:pt x="424" y="1536"/>
                  <a:pt x="102" y="1214"/>
                  <a:pt x="102" y="819"/>
                </a:cubicBezTo>
                <a:close/>
                <a:moveTo>
                  <a:pt x="819" y="819"/>
                </a:moveTo>
                <a:cubicBezTo>
                  <a:pt x="819" y="205"/>
                  <a:pt x="819" y="205"/>
                  <a:pt x="819" y="205"/>
                </a:cubicBezTo>
                <a:cubicBezTo>
                  <a:pt x="1159" y="205"/>
                  <a:pt x="1434" y="480"/>
                  <a:pt x="1434" y="819"/>
                </a:cubicBezTo>
                <a:lnTo>
                  <a:pt x="819" y="819"/>
                </a:lnTo>
                <a:close/>
                <a:moveTo>
                  <a:pt x="401" y="519"/>
                </a:moveTo>
                <a:cubicBezTo>
                  <a:pt x="350" y="607"/>
                  <a:pt x="350" y="607"/>
                  <a:pt x="350" y="607"/>
                </a:cubicBezTo>
                <a:cubicBezTo>
                  <a:pt x="262" y="556"/>
                  <a:pt x="262" y="556"/>
                  <a:pt x="262" y="556"/>
                </a:cubicBezTo>
                <a:cubicBezTo>
                  <a:pt x="313" y="468"/>
                  <a:pt x="313" y="468"/>
                  <a:pt x="313" y="468"/>
                </a:cubicBezTo>
                <a:lnTo>
                  <a:pt x="401" y="519"/>
                </a:lnTo>
                <a:close/>
                <a:moveTo>
                  <a:pt x="1237" y="1119"/>
                </a:moveTo>
                <a:cubicBezTo>
                  <a:pt x="1288" y="1031"/>
                  <a:pt x="1288" y="1031"/>
                  <a:pt x="1288" y="1031"/>
                </a:cubicBezTo>
                <a:cubicBezTo>
                  <a:pt x="1377" y="1082"/>
                  <a:pt x="1377" y="1082"/>
                  <a:pt x="1377" y="1082"/>
                </a:cubicBezTo>
                <a:cubicBezTo>
                  <a:pt x="1326" y="1171"/>
                  <a:pt x="1326" y="1171"/>
                  <a:pt x="1326" y="1171"/>
                </a:cubicBezTo>
                <a:lnTo>
                  <a:pt x="1237" y="1119"/>
                </a:lnTo>
                <a:close/>
                <a:moveTo>
                  <a:pt x="608" y="350"/>
                </a:moveTo>
                <a:cubicBezTo>
                  <a:pt x="519" y="401"/>
                  <a:pt x="519" y="401"/>
                  <a:pt x="519" y="401"/>
                </a:cubicBezTo>
                <a:cubicBezTo>
                  <a:pt x="468" y="313"/>
                  <a:pt x="468" y="313"/>
                  <a:pt x="468" y="313"/>
                </a:cubicBezTo>
                <a:cubicBezTo>
                  <a:pt x="556" y="261"/>
                  <a:pt x="556" y="261"/>
                  <a:pt x="556" y="261"/>
                </a:cubicBezTo>
                <a:lnTo>
                  <a:pt x="608" y="350"/>
                </a:lnTo>
                <a:close/>
                <a:moveTo>
                  <a:pt x="1031" y="1288"/>
                </a:moveTo>
                <a:cubicBezTo>
                  <a:pt x="1120" y="1237"/>
                  <a:pt x="1120" y="1237"/>
                  <a:pt x="1120" y="1237"/>
                </a:cubicBezTo>
                <a:cubicBezTo>
                  <a:pt x="1171" y="1326"/>
                  <a:pt x="1171" y="1326"/>
                  <a:pt x="1171" y="1326"/>
                </a:cubicBezTo>
                <a:cubicBezTo>
                  <a:pt x="1082" y="1377"/>
                  <a:pt x="1082" y="1377"/>
                  <a:pt x="1082" y="1377"/>
                </a:cubicBezTo>
                <a:lnTo>
                  <a:pt x="1031" y="1288"/>
                </a:lnTo>
                <a:close/>
                <a:moveTo>
                  <a:pt x="870" y="1331"/>
                </a:moveTo>
                <a:cubicBezTo>
                  <a:pt x="870" y="1434"/>
                  <a:pt x="870" y="1434"/>
                  <a:pt x="870" y="1434"/>
                </a:cubicBezTo>
                <a:cubicBezTo>
                  <a:pt x="768" y="1434"/>
                  <a:pt x="768" y="1434"/>
                  <a:pt x="768" y="1434"/>
                </a:cubicBezTo>
                <a:cubicBezTo>
                  <a:pt x="768" y="1331"/>
                  <a:pt x="768" y="1331"/>
                  <a:pt x="768" y="1331"/>
                </a:cubicBezTo>
                <a:lnTo>
                  <a:pt x="870" y="1331"/>
                </a:lnTo>
                <a:close/>
                <a:moveTo>
                  <a:pt x="608" y="1288"/>
                </a:moveTo>
                <a:cubicBezTo>
                  <a:pt x="556" y="1377"/>
                  <a:pt x="556" y="1377"/>
                  <a:pt x="556" y="1377"/>
                </a:cubicBezTo>
                <a:cubicBezTo>
                  <a:pt x="468" y="1326"/>
                  <a:pt x="468" y="1326"/>
                  <a:pt x="468" y="1326"/>
                </a:cubicBezTo>
                <a:cubicBezTo>
                  <a:pt x="519" y="1237"/>
                  <a:pt x="519" y="1237"/>
                  <a:pt x="519" y="1237"/>
                </a:cubicBezTo>
                <a:lnTo>
                  <a:pt x="608" y="1288"/>
                </a:lnTo>
                <a:close/>
                <a:moveTo>
                  <a:pt x="401" y="1119"/>
                </a:moveTo>
                <a:cubicBezTo>
                  <a:pt x="313" y="1171"/>
                  <a:pt x="313" y="1171"/>
                  <a:pt x="313" y="1171"/>
                </a:cubicBezTo>
                <a:cubicBezTo>
                  <a:pt x="261" y="1082"/>
                  <a:pt x="261" y="1082"/>
                  <a:pt x="261" y="1082"/>
                </a:cubicBezTo>
                <a:cubicBezTo>
                  <a:pt x="350" y="1031"/>
                  <a:pt x="350" y="1031"/>
                  <a:pt x="350" y="1031"/>
                </a:cubicBezTo>
                <a:lnTo>
                  <a:pt x="401" y="1119"/>
                </a:lnTo>
                <a:close/>
                <a:moveTo>
                  <a:pt x="307" y="870"/>
                </a:moveTo>
                <a:cubicBezTo>
                  <a:pt x="205" y="870"/>
                  <a:pt x="205" y="870"/>
                  <a:pt x="205" y="870"/>
                </a:cubicBezTo>
                <a:cubicBezTo>
                  <a:pt x="205" y="768"/>
                  <a:pt x="205" y="768"/>
                  <a:pt x="205" y="768"/>
                </a:cubicBezTo>
                <a:cubicBezTo>
                  <a:pt x="307" y="768"/>
                  <a:pt x="307" y="768"/>
                  <a:pt x="307" y="768"/>
                </a:cubicBezTo>
                <a:lnTo>
                  <a:pt x="307" y="870"/>
                </a:lnTo>
                <a:close/>
                <a:moveTo>
                  <a:pt x="307" y="870"/>
                </a:moveTo>
                <a:cubicBezTo>
                  <a:pt x="307" y="870"/>
                  <a:pt x="307" y="870"/>
                  <a:pt x="307" y="870"/>
                </a:cubicBezTo>
              </a:path>
            </a:pathLst>
          </a:custGeom>
          <a:solidFill>
            <a:schemeClr val="accent3"/>
          </a:solidFill>
          <a:ln w="9525">
            <a:noFill/>
            <a:round/>
          </a:ln>
        </p:spPr>
        <p:txBody>
          <a:bodyPr vert="horz" wrap="square" lIns="121920" tIns="60960" rIns="121920" bIns="60960" numCol="1" anchor="t" anchorCtr="0" compatLnSpc="1"/>
          <a:lstStyle/>
          <a:p>
            <a:endParaRPr lang="en-US" sz="2400"/>
          </a:p>
        </p:txBody>
      </p:sp>
      <p:sp>
        <p:nvSpPr>
          <p:cNvPr id="9" name="文本框 8"/>
          <p:cNvSpPr txBox="1"/>
          <p:nvPr/>
        </p:nvSpPr>
        <p:spPr>
          <a:xfrm>
            <a:off x="4096026" y="538179"/>
            <a:ext cx="4026569" cy="707886"/>
          </a:xfrm>
          <a:prstGeom prst="rect">
            <a:avLst/>
          </a:prstGeom>
          <a:noFill/>
        </p:spPr>
        <p:txBody>
          <a:bodyPr wrap="square" rtlCol="0">
            <a:spAutoFit/>
          </a:bodyPr>
          <a:lstStyle/>
          <a:p>
            <a:pPr algn="ctr"/>
            <a:r>
              <a:rPr lang="zh-CN" altLang="en-US" sz="4000" b="1" dirty="0">
                <a:solidFill>
                  <a:srgbClr val="784B23"/>
                </a:solidFill>
                <a:latin typeface="微软雅黑" panose="020B0503020204020204" pitchFamily="34" charset="-122"/>
                <a:ea typeface="微软雅黑" panose="020B0503020204020204" pitchFamily="34" charset="-122"/>
              </a:rPr>
              <a:t>作   业</a:t>
            </a:r>
            <a:endParaRPr lang="zh-CN" altLang="en-US" sz="4000" b="1" dirty="0">
              <a:solidFill>
                <a:srgbClr val="784B23"/>
              </a:solidFill>
              <a:latin typeface="微软雅黑" panose="020B0503020204020204" pitchFamily="34" charset="-122"/>
              <a:ea typeface="微软雅黑" panose="020B0503020204020204" pitchFamily="34" charset="-122"/>
            </a:endParaRPr>
          </a:p>
        </p:txBody>
      </p:sp>
      <p:sp>
        <p:nvSpPr>
          <p:cNvPr id="31" name="TextBox 5"/>
          <p:cNvSpPr txBox="1"/>
          <p:nvPr/>
        </p:nvSpPr>
        <p:spPr>
          <a:xfrm>
            <a:off x="5430556" y="1952374"/>
            <a:ext cx="2422458" cy="400110"/>
          </a:xfrm>
          <a:prstGeom prst="rect">
            <a:avLst/>
          </a:prstGeom>
          <a:noFill/>
        </p:spPr>
        <p:txBody>
          <a:bodyPr wrap="none" rtlCol="0">
            <a:spAutoFit/>
          </a:bodyPr>
          <a:lstStyle/>
          <a:p>
            <a:r>
              <a:rPr lang="en-US" altLang="en-US" sz="2000" b="1" dirty="0">
                <a:solidFill>
                  <a:schemeClr val="tx1">
                    <a:lumMod val="65000"/>
                    <a:lumOff val="35000"/>
                  </a:schemeClr>
                </a:solidFill>
                <a:latin typeface="微软雅黑" panose="020B0503020204020204" pitchFamily="34" charset="-122"/>
                <a:ea typeface="微软雅黑" panose="020B0503020204020204" pitchFamily="34" charset="-122"/>
              </a:rPr>
              <a:t>打印9*9乘法口诀表</a:t>
            </a:r>
            <a:endParaRPr lang="zh-CN" altLang="en-US" sz="1265"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9" name="组合 43"/>
          <p:cNvGrpSpPr/>
          <p:nvPr/>
        </p:nvGrpSpPr>
        <p:grpSpPr>
          <a:xfrm>
            <a:off x="4308796" y="1659042"/>
            <a:ext cx="819394" cy="947906"/>
            <a:chOff x="4231808" y="993608"/>
            <a:chExt cx="582784" cy="674186"/>
          </a:xfrm>
        </p:grpSpPr>
        <p:grpSp>
          <p:nvGrpSpPr>
            <p:cNvPr id="40" name="组合 44"/>
            <p:cNvGrpSpPr/>
            <p:nvPr/>
          </p:nvGrpSpPr>
          <p:grpSpPr>
            <a:xfrm>
              <a:off x="4231808" y="993608"/>
              <a:ext cx="582784" cy="674186"/>
              <a:chOff x="4067944" y="450248"/>
              <a:chExt cx="1404324" cy="1624573"/>
            </a:xfrm>
          </p:grpSpPr>
          <p:sp>
            <p:nvSpPr>
              <p:cNvPr id="42" name="Flowchart: Decision 78"/>
              <p:cNvSpPr/>
              <p:nvPr/>
            </p:nvSpPr>
            <p:spPr>
              <a:xfrm>
                <a:off x="4096989" y="450248"/>
                <a:ext cx="1375279" cy="137527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43" name="Flowchart: Decision 79"/>
              <p:cNvSpPr/>
              <p:nvPr/>
            </p:nvSpPr>
            <p:spPr>
              <a:xfrm>
                <a:off x="4067944" y="699542"/>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sp>
          <p:nvSpPr>
            <p:cNvPr id="41" name="TextBox 12"/>
            <p:cNvSpPr txBox="1"/>
            <p:nvPr/>
          </p:nvSpPr>
          <p:spPr>
            <a:xfrm>
              <a:off x="4310472" y="1151468"/>
              <a:ext cx="391240" cy="373411"/>
            </a:xfrm>
            <a:prstGeom prst="rect">
              <a:avLst/>
            </a:prstGeom>
            <a:noFill/>
          </p:spPr>
          <p:txBody>
            <a:bodyPr wrap="none" rtlCol="0">
              <a:spAutoFit/>
            </a:bodyPr>
            <a:lstStyle/>
            <a:p>
              <a:r>
                <a:rPr lang="en-US" altLang="zh-CN" sz="2810" b="1" dirty="0">
                  <a:solidFill>
                    <a:schemeClr val="accent1"/>
                  </a:solidFill>
                </a:rPr>
                <a:t>01</a:t>
              </a:r>
              <a:endParaRPr lang="zh-CN" altLang="en-US" sz="2810" b="1" dirty="0">
                <a:solidFill>
                  <a:schemeClr val="accent1"/>
                </a:solidFill>
              </a:endParaRPr>
            </a:p>
          </p:txBody>
        </p:sp>
      </p:grpSp>
      <p:pic>
        <p:nvPicPr>
          <p:cNvPr id="63" name="图片 62"/>
          <p:cNvPicPr>
            <a:picLocks noChangeAspect="1"/>
          </p:cNvPicPr>
          <p:nvPr/>
        </p:nvPicPr>
        <p:blipFill rotWithShape="1">
          <a:blip r:embed="rId1" cstate="print">
            <a:extLst>
              <a:ext uri="{28A0092B-C50C-407E-A947-70E740481C1C}">
                <a14:useLocalDpi xmlns:a14="http://schemas.microsoft.com/office/drawing/2010/main" val="0"/>
              </a:ext>
            </a:extLst>
          </a:blip>
          <a:srcRect l="26421" t="53545" r="22272"/>
          <a:stretch>
            <a:fillRect/>
          </a:stretch>
        </p:blipFill>
        <p:spPr>
          <a:xfrm>
            <a:off x="8546415" y="5576591"/>
            <a:ext cx="3753234" cy="1417600"/>
          </a:xfrm>
          <a:prstGeom prst="rect">
            <a:avLst/>
          </a:prstGeom>
        </p:spPr>
      </p:pic>
      <p:pic>
        <p:nvPicPr>
          <p:cNvPr id="11" name="图片 10"/>
          <p:cNvPicPr>
            <a:picLocks noChangeAspect="1"/>
          </p:cNvPicPr>
          <p:nvPr/>
        </p:nvPicPr>
        <p:blipFill>
          <a:blip r:embed="rId2"/>
          <a:stretch>
            <a:fillRect/>
          </a:stretch>
        </p:blipFill>
        <p:spPr>
          <a:xfrm>
            <a:off x="4597300" y="2900512"/>
            <a:ext cx="6209524" cy="21523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2" presetClass="entr" presetSubtype="4" accel="50000" decel="5000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2" presetClass="entr" presetSubtype="4" accel="50000" decel="5000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par>
                          <p:cTn id="28" fill="hold">
                            <p:stCondLst>
                              <p:cond delay="35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4000"/>
                            </p:stCondLst>
                            <p:childTnLst>
                              <p:par>
                                <p:cTn id="33" presetID="2" presetClass="entr" presetSubtype="1" fill="hold" nodeType="afterEffect">
                                  <p:stCondLst>
                                    <p:cond delay="0"/>
                                  </p:stCondLst>
                                  <p:childTnLst>
                                    <p:set>
                                      <p:cBhvr>
                                        <p:cTn id="34" dur="1" fill="hold">
                                          <p:stCondLst>
                                            <p:cond delay="0"/>
                                          </p:stCondLst>
                                        </p:cTn>
                                        <p:tgtEl>
                                          <p:spTgt spid="39"/>
                                        </p:tgtEl>
                                        <p:attrNameLst>
                                          <p:attrName>style.visibility</p:attrName>
                                        </p:attrNameLst>
                                      </p:cBhvr>
                                      <p:to>
                                        <p:strVal val="visible"/>
                                      </p:to>
                                    </p:set>
                                    <p:anim calcmode="lin" valueType="num">
                                      <p:cBhvr additive="base">
                                        <p:cTn id="35" dur="500" fill="hold"/>
                                        <p:tgtEl>
                                          <p:spTgt spid="39"/>
                                        </p:tgtEl>
                                        <p:attrNameLst>
                                          <p:attrName>ppt_x</p:attrName>
                                        </p:attrNameLst>
                                      </p:cBhvr>
                                      <p:tavLst>
                                        <p:tav tm="0">
                                          <p:val>
                                            <p:strVal val="#ppt_x"/>
                                          </p:val>
                                        </p:tav>
                                        <p:tav tm="100000">
                                          <p:val>
                                            <p:strVal val="#ppt_x"/>
                                          </p:val>
                                        </p:tav>
                                      </p:tavLst>
                                    </p:anim>
                                    <p:anim calcmode="lin" valueType="num">
                                      <p:cBhvr additive="base">
                                        <p:cTn id="36" dur="500" fill="hold"/>
                                        <p:tgtEl>
                                          <p:spTgt spid="39"/>
                                        </p:tgtEl>
                                        <p:attrNameLst>
                                          <p:attrName>ppt_y</p:attrName>
                                        </p:attrNameLst>
                                      </p:cBhvr>
                                      <p:tavLst>
                                        <p:tav tm="0">
                                          <p:val>
                                            <p:strVal val="0-#ppt_h/2"/>
                                          </p:val>
                                        </p:tav>
                                        <p:tav tm="100000">
                                          <p:val>
                                            <p:strVal val="#ppt_y"/>
                                          </p:val>
                                        </p:tav>
                                      </p:tavLst>
                                    </p:anim>
                                  </p:childTnLst>
                                </p:cTn>
                              </p:par>
                            </p:childTnLst>
                          </p:cTn>
                        </p:par>
                        <p:par>
                          <p:cTn id="37" fill="hold">
                            <p:stCondLst>
                              <p:cond delay="4500"/>
                            </p:stCondLst>
                            <p:childTnLst>
                              <p:par>
                                <p:cTn id="38" presetID="2" presetClass="entr" presetSubtype="2" fill="hold" grpId="0" nodeType="afterEffect">
                                  <p:stCondLst>
                                    <p:cond delay="0"/>
                                  </p:stCondLst>
                                  <p:childTnLst>
                                    <p:set>
                                      <p:cBhvr>
                                        <p:cTn id="39" dur="1" fill="hold">
                                          <p:stCondLst>
                                            <p:cond delay="0"/>
                                          </p:stCondLst>
                                        </p:cTn>
                                        <p:tgtEl>
                                          <p:spTgt spid="31"/>
                                        </p:tgtEl>
                                        <p:attrNameLst>
                                          <p:attrName>style.visibility</p:attrName>
                                        </p:attrNameLst>
                                      </p:cBhvr>
                                      <p:to>
                                        <p:strVal val="visible"/>
                                      </p:to>
                                    </p:set>
                                    <p:anim calcmode="lin" valueType="num">
                                      <p:cBhvr additive="base">
                                        <p:cTn id="40" dur="250" fill="hold"/>
                                        <p:tgtEl>
                                          <p:spTgt spid="31"/>
                                        </p:tgtEl>
                                        <p:attrNameLst>
                                          <p:attrName>ppt_x</p:attrName>
                                        </p:attrNameLst>
                                      </p:cBhvr>
                                      <p:tavLst>
                                        <p:tav tm="0">
                                          <p:val>
                                            <p:strVal val="1+#ppt_w/2"/>
                                          </p:val>
                                        </p:tav>
                                        <p:tav tm="100000">
                                          <p:val>
                                            <p:strVal val="#ppt_x"/>
                                          </p:val>
                                        </p:tav>
                                      </p:tavLst>
                                    </p:anim>
                                    <p:anim calcmode="lin" valueType="num">
                                      <p:cBhvr additive="base">
                                        <p:cTn id="41" dur="250" fill="hold"/>
                                        <p:tgtEl>
                                          <p:spTgt spid="31"/>
                                        </p:tgtEl>
                                        <p:attrNameLst>
                                          <p:attrName>ppt_y</p:attrName>
                                        </p:attrNameLst>
                                      </p:cBhvr>
                                      <p:tavLst>
                                        <p:tav tm="0">
                                          <p:val>
                                            <p:strVal val="#ppt_y"/>
                                          </p:val>
                                        </p:tav>
                                        <p:tav tm="100000">
                                          <p:val>
                                            <p:strVal val="#ppt_y"/>
                                          </p:val>
                                        </p:tav>
                                      </p:tavLst>
                                    </p:anim>
                                  </p:childTnLst>
                                </p:cTn>
                              </p:par>
                            </p:childTnLst>
                          </p:cTn>
                        </p:par>
                        <p:par>
                          <p:cTn id="42" fill="hold">
                            <p:stCondLst>
                              <p:cond delay="5000"/>
                            </p:stCondLst>
                            <p:childTnLst>
                              <p:par>
                                <p:cTn id="43" presetID="10" presetClass="entr" presetSubtype="0" fill="hold" nodeType="afterEffect">
                                  <p:stCondLst>
                                    <p:cond delay="0"/>
                                  </p:stCondLst>
                                  <p:childTnLst>
                                    <p:set>
                                      <p:cBhvr>
                                        <p:cTn id="44" dur="1" fill="hold">
                                          <p:stCondLst>
                                            <p:cond delay="0"/>
                                          </p:stCondLst>
                                        </p:cTn>
                                        <p:tgtEl>
                                          <p:spTgt spid="63"/>
                                        </p:tgtEl>
                                        <p:attrNameLst>
                                          <p:attrName>style.visibility</p:attrName>
                                        </p:attrNameLst>
                                      </p:cBhvr>
                                      <p:to>
                                        <p:strVal val="visible"/>
                                      </p:to>
                                    </p:set>
                                    <p:animEffect transition="in" filter="fade">
                                      <p:cBhvr>
                                        <p:cTn id="45" dur="125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31"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F7F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143000"/>
            <a:ext cx="12192000" cy="5715000"/>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26421" t="53545" r="22272"/>
          <a:stretch>
            <a:fillRect/>
          </a:stretch>
        </p:blipFill>
        <p:spPr>
          <a:xfrm>
            <a:off x="2944089" y="4239491"/>
            <a:ext cx="6781709" cy="2878283"/>
          </a:xfrm>
          <a:prstGeom prst="rect">
            <a:avLst/>
          </a:prstGeom>
        </p:spPr>
      </p:pic>
      <p:sp>
        <p:nvSpPr>
          <p:cNvPr id="7" name="文本框 6"/>
          <p:cNvSpPr txBox="1"/>
          <p:nvPr/>
        </p:nvSpPr>
        <p:spPr>
          <a:xfrm>
            <a:off x="4061049" y="1382315"/>
            <a:ext cx="4026569" cy="1938992"/>
          </a:xfrm>
          <a:prstGeom prst="rect">
            <a:avLst/>
          </a:prstGeom>
          <a:noFill/>
        </p:spPr>
        <p:txBody>
          <a:bodyPr wrap="square" rtlCol="0">
            <a:spAutoFit/>
          </a:bodyPr>
          <a:lstStyle/>
          <a:p>
            <a:pPr algn="ctr"/>
            <a:r>
              <a:rPr lang="en-US" altLang="zh-CN" sz="6000" b="1">
                <a:solidFill>
                  <a:srgbClr val="784B23"/>
                </a:solidFill>
                <a:latin typeface="微软雅黑" panose="020B0503020204020204" pitchFamily="34" charset="-122"/>
                <a:ea typeface="微软雅黑" panose="020B0503020204020204" pitchFamily="34" charset="-122"/>
              </a:rPr>
              <a:t>THANK</a:t>
            </a:r>
            <a:endParaRPr lang="en-US" altLang="zh-CN" sz="6000" b="1">
              <a:solidFill>
                <a:srgbClr val="784B23"/>
              </a:solidFill>
              <a:latin typeface="微软雅黑" panose="020B0503020204020204" pitchFamily="34" charset="-122"/>
              <a:ea typeface="微软雅黑" panose="020B0503020204020204" pitchFamily="34" charset="-122"/>
            </a:endParaRPr>
          </a:p>
          <a:p>
            <a:pPr algn="ctr"/>
            <a:r>
              <a:rPr lang="en-US" altLang="zh-CN" sz="6000" b="1">
                <a:solidFill>
                  <a:srgbClr val="784B23"/>
                </a:solidFill>
                <a:latin typeface="微软雅黑" panose="020B0503020204020204" pitchFamily="34" charset="-122"/>
                <a:ea typeface="微软雅黑" panose="020B0503020204020204" pitchFamily="34" charset="-122"/>
              </a:rPr>
              <a:t>YOU</a:t>
            </a:r>
            <a:endParaRPr lang="zh-CN" altLang="en-US" sz="6000" b="1">
              <a:solidFill>
                <a:srgbClr val="784B23"/>
              </a:solidFill>
              <a:latin typeface="微软雅黑" panose="020B0503020204020204" pitchFamily="34" charset="-122"/>
              <a:ea typeface="微软雅黑" panose="020B0503020204020204" pitchFamily="34" charset="-122"/>
            </a:endParaRPr>
          </a:p>
        </p:txBody>
      </p:sp>
      <p:sp>
        <p:nvSpPr>
          <p:cNvPr id="9" name="标题 1"/>
          <p:cNvSpPr txBox="1"/>
          <p:nvPr/>
        </p:nvSpPr>
        <p:spPr>
          <a:xfrm>
            <a:off x="9557886" y="0"/>
            <a:ext cx="2634114" cy="3561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600" b="1" i="1" dirty="0"/>
              <a:t>教学监督热线 </a:t>
            </a:r>
            <a:r>
              <a:rPr lang="en-US" altLang="zh-CN" sz="1600" b="1" i="1" dirty="0"/>
              <a:t>400-1567-315</a:t>
            </a:r>
            <a:endParaRPr lang="zh-CN" altLang="en-US" sz="1600" b="1" i="1" dirty="0"/>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96327"/>
            <a:ext cx="1774487" cy="6616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childTnLst>
                          </p:cTn>
                        </p:par>
                        <p:par>
                          <p:cTn id="8" fill="hold">
                            <p:stCondLst>
                              <p:cond delay="1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par>
                          <p:cTn id="14" fill="hold">
                            <p:stCondLst>
                              <p:cond delay="2500"/>
                            </p:stCondLst>
                            <p:childTnLst>
                              <p:par>
                                <p:cTn id="15" presetID="10"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500"/>
                                        <p:tgtEl>
                                          <p:spTgt spid="6"/>
                                        </p:tgtEl>
                                      </p:cBhvr>
                                    </p:animEffect>
                                  </p:childTnLst>
                                </p:cTn>
                              </p:par>
                            </p:childTnLst>
                          </p:cTn>
                        </p:par>
                        <p:par>
                          <p:cTn id="18" fill="hold">
                            <p:stCondLst>
                              <p:cond delay="4000"/>
                            </p:stCondLst>
                            <p:childTnLst>
                              <p:par>
                                <p:cTn id="19" presetID="10"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F7F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98964" y="197429"/>
            <a:ext cx="12192000" cy="5715000"/>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26421" t="53545" r="22272"/>
          <a:stretch>
            <a:fillRect/>
          </a:stretch>
        </p:blipFill>
        <p:spPr>
          <a:xfrm>
            <a:off x="221671" y="3366656"/>
            <a:ext cx="8789291" cy="3730338"/>
          </a:xfrm>
          <a:prstGeom prst="rect">
            <a:avLst/>
          </a:prstGeom>
        </p:spPr>
      </p:pic>
      <p:sp>
        <p:nvSpPr>
          <p:cNvPr id="5" name="文本框 4"/>
          <p:cNvSpPr txBox="1"/>
          <p:nvPr/>
        </p:nvSpPr>
        <p:spPr>
          <a:xfrm>
            <a:off x="7763014" y="2443326"/>
            <a:ext cx="4026569" cy="923330"/>
          </a:xfrm>
          <a:prstGeom prst="rect">
            <a:avLst/>
          </a:prstGeom>
          <a:noFill/>
        </p:spPr>
        <p:txBody>
          <a:bodyPr wrap="square" rtlCol="0">
            <a:spAutoFit/>
          </a:bodyPr>
          <a:lstStyle/>
          <a:p>
            <a:pPr algn="ctr"/>
            <a:r>
              <a:rPr lang="en-US" altLang="zh-CN" sz="5400" b="1">
                <a:solidFill>
                  <a:srgbClr val="784B23"/>
                </a:solidFill>
                <a:latin typeface="微软雅黑" panose="020B0503020204020204" pitchFamily="34" charset="-122"/>
                <a:ea typeface="微软雅黑" panose="020B0503020204020204" pitchFamily="34" charset="-122"/>
              </a:rPr>
              <a:t>PART  ONE</a:t>
            </a:r>
            <a:endParaRPr lang="zh-CN" altLang="en-US" sz="5400" b="1">
              <a:solidFill>
                <a:srgbClr val="784B23"/>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763014" y="3630757"/>
            <a:ext cx="4026569" cy="923330"/>
          </a:xfrm>
          <a:prstGeom prst="rect">
            <a:avLst/>
          </a:prstGeom>
          <a:noFill/>
        </p:spPr>
        <p:txBody>
          <a:bodyPr wrap="square" rtlCol="0">
            <a:spAutoFit/>
          </a:bodyPr>
          <a:lstStyle/>
          <a:p>
            <a:pPr algn="ctr"/>
            <a:r>
              <a:rPr lang="en-US" altLang="en-US" sz="5400" b="1" dirty="0">
                <a:solidFill>
                  <a:srgbClr val="784B23"/>
                </a:solidFill>
                <a:latin typeface="微软雅黑" panose="020B0503020204020204" pitchFamily="34" charset="-122"/>
                <a:ea typeface="微软雅黑" panose="020B0503020204020204" pitchFamily="34" charset="-122"/>
              </a:rPr>
              <a:t>条件判断</a:t>
            </a:r>
            <a:endParaRPr lang="zh-CN" altLang="en-US" sz="5400" b="1" dirty="0">
              <a:solidFill>
                <a:srgbClr val="784B23"/>
              </a:solidFill>
              <a:latin typeface="微软雅黑" panose="020B0503020204020204" pitchFamily="34" charset="-122"/>
              <a:ea typeface="微软雅黑" panose="020B0503020204020204" pitchFamily="34" charset="-122"/>
            </a:endParaRPr>
          </a:p>
        </p:txBody>
      </p:sp>
      <p:sp>
        <p:nvSpPr>
          <p:cNvPr id="8" name="标题 1"/>
          <p:cNvSpPr txBox="1"/>
          <p:nvPr/>
        </p:nvSpPr>
        <p:spPr>
          <a:xfrm>
            <a:off x="9557886" y="0"/>
            <a:ext cx="2634114" cy="3561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600" b="1" i="1" dirty="0"/>
              <a:t>教学监督热线 </a:t>
            </a:r>
            <a:r>
              <a:rPr lang="en-US" altLang="zh-CN" sz="1600" b="1" i="1" dirty="0"/>
              <a:t>400-1567-315</a:t>
            </a:r>
            <a:endParaRPr lang="zh-CN" altLang="en-US" sz="1600" b="1" i="1" dirty="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1863" y="6118506"/>
            <a:ext cx="1774487" cy="6616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250"/>
                                        <p:tgtEl>
                                          <p:spTgt spid="3"/>
                                        </p:tgtEl>
                                      </p:cBhvr>
                                    </p:animEffect>
                                  </p:childTnLst>
                                </p:cTn>
                              </p:par>
                            </p:childTnLst>
                          </p:cTn>
                        </p:par>
                        <p:par>
                          <p:cTn id="8" fill="hold">
                            <p:stCondLst>
                              <p:cond delay="1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250"/>
                                        <p:tgtEl>
                                          <p:spTgt spid="6"/>
                                        </p:tgtEl>
                                      </p:cBhvr>
                                    </p:animEffect>
                                  </p:childTnLst>
                                </p:cTn>
                              </p:par>
                            </p:childTnLst>
                          </p:cTn>
                        </p:par>
                        <p:par>
                          <p:cTn id="12" fill="hold">
                            <p:stCondLst>
                              <p:cond delay="3000"/>
                            </p:stCondLst>
                            <p:childTnLst>
                              <p:par>
                                <p:cTn id="13" presetID="53" presetClass="entr" presetSubtype="1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250" fill="hold"/>
                                        <p:tgtEl>
                                          <p:spTgt spid="4"/>
                                        </p:tgtEl>
                                        <p:attrNameLst>
                                          <p:attrName>ppt_w</p:attrName>
                                        </p:attrNameLst>
                                      </p:cBhvr>
                                      <p:tavLst>
                                        <p:tav tm="0">
                                          <p:val>
                                            <p:fltVal val="0"/>
                                          </p:val>
                                        </p:tav>
                                        <p:tav tm="100000">
                                          <p:val>
                                            <p:strVal val="#ppt_w"/>
                                          </p:val>
                                        </p:tav>
                                      </p:tavLst>
                                    </p:anim>
                                    <p:anim calcmode="lin" valueType="num">
                                      <p:cBhvr>
                                        <p:cTn id="16" dur="1250" fill="hold"/>
                                        <p:tgtEl>
                                          <p:spTgt spid="4"/>
                                        </p:tgtEl>
                                        <p:attrNameLst>
                                          <p:attrName>ppt_h</p:attrName>
                                        </p:attrNameLst>
                                      </p:cBhvr>
                                      <p:tavLst>
                                        <p:tav tm="0">
                                          <p:val>
                                            <p:fltVal val="0"/>
                                          </p:val>
                                        </p:tav>
                                        <p:tav tm="100000">
                                          <p:val>
                                            <p:strVal val="#ppt_h"/>
                                          </p:val>
                                        </p:tav>
                                      </p:tavLst>
                                    </p:anim>
                                    <p:animEffect transition="in" filter="fade">
                                      <p:cBhvr>
                                        <p:cTn id="17" dur="1250"/>
                                        <p:tgtEl>
                                          <p:spTgt spid="4"/>
                                        </p:tgtEl>
                                      </p:cBhvr>
                                    </p:animEffect>
                                  </p:childTnLst>
                                </p:cTn>
                              </p:par>
                            </p:childTnLst>
                          </p:cTn>
                        </p:par>
                        <p:par>
                          <p:cTn id="18" fill="hold">
                            <p:stCondLst>
                              <p:cond delay="45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50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zh-CN" sz="2400" dirty="0">
                <a:solidFill>
                  <a:srgbClr val="784B23"/>
                </a:solidFill>
                <a:latin typeface="微软雅黑" panose="020B0503020204020204" pitchFamily="34" charset="-122"/>
                <a:ea typeface="微软雅黑" panose="020B0503020204020204" pitchFamily="34" charset="-122"/>
              </a:rPr>
              <a:t>Reflection</a:t>
            </a:r>
            <a:endParaRPr lang="zh-CN" altLang="en-US" sz="2400" dirty="0">
              <a:solidFill>
                <a:srgbClr val="784B23"/>
              </a:solidFill>
              <a:latin typeface="微软雅黑" panose="020B0503020204020204" pitchFamily="34" charset="-122"/>
              <a:ea typeface="微软雅黑" panose="020B0503020204020204" pitchFamily="34" charset="-122"/>
            </a:endParaRPr>
          </a:p>
        </p:txBody>
      </p:sp>
      <p:grpSp>
        <p:nvGrpSpPr>
          <p:cNvPr id="7" name="Group 172"/>
          <p:cNvGrpSpPr/>
          <p:nvPr/>
        </p:nvGrpSpPr>
        <p:grpSpPr>
          <a:xfrm>
            <a:off x="9119273" y="1952080"/>
            <a:ext cx="1178984" cy="1265768"/>
            <a:chOff x="6839455" y="1464060"/>
            <a:chExt cx="884238" cy="949326"/>
          </a:xfrm>
        </p:grpSpPr>
        <p:sp>
          <p:nvSpPr>
            <p:cNvPr id="8" name="Freeform 95"/>
            <p:cNvSpPr/>
            <p:nvPr/>
          </p:nvSpPr>
          <p:spPr bwMode="auto">
            <a:xfrm>
              <a:off x="6839455" y="1546610"/>
              <a:ext cx="436563" cy="866775"/>
            </a:xfrm>
            <a:custGeom>
              <a:avLst/>
              <a:gdLst/>
              <a:ahLst/>
              <a:cxnLst>
                <a:cxn ang="0">
                  <a:pos x="275" y="249"/>
                </a:cxn>
                <a:cxn ang="0">
                  <a:pos x="159" y="546"/>
                </a:cxn>
                <a:cxn ang="0">
                  <a:pos x="0" y="297"/>
                </a:cxn>
                <a:cxn ang="0">
                  <a:pos x="119" y="0"/>
                </a:cxn>
                <a:cxn ang="0">
                  <a:pos x="275" y="249"/>
                </a:cxn>
              </a:cxnLst>
              <a:rect l="0" t="0" r="r" b="b"/>
              <a:pathLst>
                <a:path w="275" h="546">
                  <a:moveTo>
                    <a:pt x="275" y="249"/>
                  </a:moveTo>
                  <a:lnTo>
                    <a:pt x="159" y="546"/>
                  </a:lnTo>
                  <a:lnTo>
                    <a:pt x="0" y="297"/>
                  </a:lnTo>
                  <a:lnTo>
                    <a:pt x="119" y="0"/>
                  </a:lnTo>
                  <a:lnTo>
                    <a:pt x="275" y="249"/>
                  </a:lnTo>
                  <a:close/>
                </a:path>
              </a:pathLst>
            </a:custGeom>
            <a:solidFill>
              <a:schemeClr val="accent6">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9" name="Freeform 97"/>
            <p:cNvSpPr/>
            <p:nvPr/>
          </p:nvSpPr>
          <p:spPr bwMode="auto">
            <a:xfrm>
              <a:off x="7091868" y="1837123"/>
              <a:ext cx="631825" cy="576263"/>
            </a:xfrm>
            <a:custGeom>
              <a:avLst/>
              <a:gdLst/>
              <a:ahLst/>
              <a:cxnLst>
                <a:cxn ang="0">
                  <a:pos x="398" y="0"/>
                </a:cxn>
                <a:cxn ang="0">
                  <a:pos x="282" y="296"/>
                </a:cxn>
                <a:cxn ang="0">
                  <a:pos x="0" y="363"/>
                </a:cxn>
                <a:cxn ang="0">
                  <a:pos x="116" y="66"/>
                </a:cxn>
                <a:cxn ang="0">
                  <a:pos x="398" y="0"/>
                </a:cxn>
              </a:cxnLst>
              <a:rect l="0" t="0" r="r" b="b"/>
              <a:pathLst>
                <a:path w="398" h="363">
                  <a:moveTo>
                    <a:pt x="398" y="0"/>
                  </a:moveTo>
                  <a:lnTo>
                    <a:pt x="282" y="296"/>
                  </a:lnTo>
                  <a:lnTo>
                    <a:pt x="0" y="363"/>
                  </a:lnTo>
                  <a:lnTo>
                    <a:pt x="116" y="66"/>
                  </a:lnTo>
                  <a:lnTo>
                    <a:pt x="398" y="0"/>
                  </a:lnTo>
                  <a:close/>
                </a:path>
              </a:pathLst>
            </a:custGeom>
            <a:solidFill>
              <a:schemeClr val="accent6">
                <a:lumMod val="75000"/>
              </a:schemeClr>
            </a:solidFill>
            <a:ln w="9525">
              <a:noFill/>
              <a:round/>
            </a:ln>
          </p:spPr>
          <p:txBody>
            <a:bodyPr vert="horz" wrap="square" lIns="121920" tIns="60960" rIns="121920" bIns="60960" numCol="1" anchor="t" anchorCtr="0" compatLnSpc="1"/>
            <a:lstStyle/>
            <a:p>
              <a:endParaRPr lang="en-US" sz="2400"/>
            </a:p>
          </p:txBody>
        </p:sp>
        <p:sp>
          <p:nvSpPr>
            <p:cNvPr id="10" name="Freeform 114"/>
            <p:cNvSpPr/>
            <p:nvPr/>
          </p:nvSpPr>
          <p:spPr bwMode="auto">
            <a:xfrm>
              <a:off x="7028368" y="1464060"/>
              <a:ext cx="695325" cy="477838"/>
            </a:xfrm>
            <a:custGeom>
              <a:avLst/>
              <a:gdLst/>
              <a:ahLst/>
              <a:cxnLst>
                <a:cxn ang="0">
                  <a:pos x="0" y="22"/>
                </a:cxn>
                <a:cxn ang="0">
                  <a:pos x="60" y="11"/>
                </a:cxn>
                <a:cxn ang="0">
                  <a:pos x="117" y="0"/>
                </a:cxn>
                <a:cxn ang="0">
                  <a:pos x="151" y="49"/>
                </a:cxn>
                <a:cxn ang="0">
                  <a:pos x="185" y="99"/>
                </a:cxn>
                <a:cxn ang="0">
                  <a:pos x="127" y="113"/>
                </a:cxn>
                <a:cxn ang="0">
                  <a:pos x="66" y="127"/>
                </a:cxn>
                <a:cxn ang="0">
                  <a:pos x="32" y="73"/>
                </a:cxn>
                <a:cxn ang="0">
                  <a:pos x="0" y="22"/>
                </a:cxn>
              </a:cxnLst>
              <a:rect l="0" t="0" r="r" b="b"/>
              <a:pathLst>
                <a:path w="185" h="127">
                  <a:moveTo>
                    <a:pt x="0" y="22"/>
                  </a:moveTo>
                  <a:cubicBezTo>
                    <a:pt x="20" y="18"/>
                    <a:pt x="40" y="14"/>
                    <a:pt x="60" y="11"/>
                  </a:cubicBezTo>
                  <a:cubicBezTo>
                    <a:pt x="79" y="7"/>
                    <a:pt x="99" y="4"/>
                    <a:pt x="117" y="0"/>
                  </a:cubicBezTo>
                  <a:cubicBezTo>
                    <a:pt x="128" y="16"/>
                    <a:pt x="139" y="32"/>
                    <a:pt x="151" y="49"/>
                  </a:cubicBezTo>
                  <a:cubicBezTo>
                    <a:pt x="162" y="65"/>
                    <a:pt x="174" y="82"/>
                    <a:pt x="185" y="99"/>
                  </a:cubicBezTo>
                  <a:cubicBezTo>
                    <a:pt x="166" y="104"/>
                    <a:pt x="147" y="108"/>
                    <a:pt x="127" y="113"/>
                  </a:cubicBezTo>
                  <a:cubicBezTo>
                    <a:pt x="108" y="117"/>
                    <a:pt x="87" y="122"/>
                    <a:pt x="66" y="127"/>
                  </a:cubicBezTo>
                  <a:cubicBezTo>
                    <a:pt x="55" y="109"/>
                    <a:pt x="43" y="91"/>
                    <a:pt x="32" y="73"/>
                  </a:cubicBezTo>
                  <a:cubicBezTo>
                    <a:pt x="21" y="56"/>
                    <a:pt x="10" y="39"/>
                    <a:pt x="0" y="22"/>
                  </a:cubicBezTo>
                  <a:close/>
                </a:path>
              </a:pathLst>
            </a:custGeom>
            <a:solidFill>
              <a:schemeClr val="accent6"/>
            </a:solidFill>
            <a:ln w="9525">
              <a:noFill/>
              <a:round/>
            </a:ln>
          </p:spPr>
          <p:txBody>
            <a:bodyPr vert="horz" wrap="square" lIns="121920" tIns="60960" rIns="121920" bIns="60960" numCol="1" anchor="t" anchorCtr="0" compatLnSpc="1"/>
            <a:lstStyle/>
            <a:p>
              <a:endParaRPr lang="en-US" sz="2400"/>
            </a:p>
          </p:txBody>
        </p:sp>
      </p:grpSp>
      <p:grpSp>
        <p:nvGrpSpPr>
          <p:cNvPr id="11" name="Group 134"/>
          <p:cNvGrpSpPr/>
          <p:nvPr/>
        </p:nvGrpSpPr>
        <p:grpSpPr>
          <a:xfrm>
            <a:off x="801816" y="1680807"/>
            <a:ext cx="864665" cy="865389"/>
            <a:chOff x="3287425" y="1417883"/>
            <a:chExt cx="648499" cy="649042"/>
          </a:xfrm>
        </p:grpSpPr>
        <p:sp>
          <p:nvSpPr>
            <p:cNvPr id="12" name="Oval 72"/>
            <p:cNvSpPr>
              <a:spLocks noChangeAspect="1"/>
            </p:cNvSpPr>
            <p:nvPr/>
          </p:nvSpPr>
          <p:spPr>
            <a:xfrm>
              <a:off x="3287425" y="1417883"/>
              <a:ext cx="648499" cy="649042"/>
            </a:xfrm>
            <a:prstGeom prst="ellipse">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 b="1" dirty="0">
                <a:solidFill>
                  <a:schemeClr val="bg1"/>
                </a:solidFill>
                <a:latin typeface="+mj-lt"/>
              </a:endParaRPr>
            </a:p>
          </p:txBody>
        </p:sp>
        <p:sp>
          <p:nvSpPr>
            <p:cNvPr id="13" name="Oval 73"/>
            <p:cNvSpPr>
              <a:spLocks noChangeAspect="1"/>
            </p:cNvSpPr>
            <p:nvPr/>
          </p:nvSpPr>
          <p:spPr>
            <a:xfrm>
              <a:off x="3362252" y="1492773"/>
              <a:ext cx="498845" cy="499263"/>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01</a:t>
              </a:r>
              <a:endParaRPr lang="en-US" sz="135" b="1" dirty="0">
                <a:solidFill>
                  <a:schemeClr val="bg1"/>
                </a:solidFill>
                <a:latin typeface="+mj-lt"/>
              </a:endParaRPr>
            </a:p>
          </p:txBody>
        </p:sp>
      </p:grpSp>
      <p:grpSp>
        <p:nvGrpSpPr>
          <p:cNvPr id="14" name="Group 129"/>
          <p:cNvGrpSpPr/>
          <p:nvPr/>
        </p:nvGrpSpPr>
        <p:grpSpPr>
          <a:xfrm>
            <a:off x="801816" y="2677603"/>
            <a:ext cx="864665" cy="865389"/>
            <a:chOff x="2779491" y="2517212"/>
            <a:chExt cx="648499" cy="649042"/>
          </a:xfrm>
        </p:grpSpPr>
        <p:sp>
          <p:nvSpPr>
            <p:cNvPr id="15" name="Oval 75"/>
            <p:cNvSpPr>
              <a:spLocks noChangeAspect="1"/>
            </p:cNvSpPr>
            <p:nvPr/>
          </p:nvSpPr>
          <p:spPr>
            <a:xfrm>
              <a:off x="2779491" y="2517212"/>
              <a:ext cx="648499" cy="649042"/>
            </a:xfrm>
            <a:prstGeom prst="ellipse">
              <a:avLst/>
            </a:prstGeom>
            <a:solidFill>
              <a:schemeClr val="accent2">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 b="1" dirty="0">
                <a:solidFill>
                  <a:schemeClr val="bg1"/>
                </a:solidFill>
                <a:latin typeface="+mj-lt"/>
              </a:endParaRPr>
            </a:p>
          </p:txBody>
        </p:sp>
        <p:sp>
          <p:nvSpPr>
            <p:cNvPr id="16" name="Oval 76"/>
            <p:cNvSpPr>
              <a:spLocks noChangeAspect="1"/>
            </p:cNvSpPr>
            <p:nvPr/>
          </p:nvSpPr>
          <p:spPr>
            <a:xfrm>
              <a:off x="2854318" y="2592102"/>
              <a:ext cx="498845" cy="499263"/>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02</a:t>
              </a:r>
              <a:endParaRPr lang="en-US" sz="1600" b="1" dirty="0">
                <a:latin typeface="+mj-lt"/>
              </a:endParaRPr>
            </a:p>
          </p:txBody>
        </p:sp>
      </p:grpSp>
      <p:grpSp>
        <p:nvGrpSpPr>
          <p:cNvPr id="23" name="Group 173"/>
          <p:cNvGrpSpPr/>
          <p:nvPr/>
        </p:nvGrpSpPr>
        <p:grpSpPr>
          <a:xfrm>
            <a:off x="9536258" y="2474898"/>
            <a:ext cx="1545167" cy="1595967"/>
            <a:chOff x="7152193" y="1856173"/>
            <a:chExt cx="1158875" cy="1196975"/>
          </a:xfrm>
        </p:grpSpPr>
        <p:sp>
          <p:nvSpPr>
            <p:cNvPr id="24" name="Freeform 98"/>
            <p:cNvSpPr/>
            <p:nvPr/>
          </p:nvSpPr>
          <p:spPr bwMode="auto">
            <a:xfrm>
              <a:off x="7152193" y="2002223"/>
              <a:ext cx="557213" cy="1050925"/>
            </a:xfrm>
            <a:custGeom>
              <a:avLst/>
              <a:gdLst/>
              <a:ahLst/>
              <a:cxnLst>
                <a:cxn ang="0">
                  <a:pos x="351" y="365"/>
                </a:cxn>
                <a:cxn ang="0">
                  <a:pos x="232" y="662"/>
                </a:cxn>
                <a:cxn ang="0">
                  <a:pos x="0" y="297"/>
                </a:cxn>
                <a:cxn ang="0">
                  <a:pos x="118" y="0"/>
                </a:cxn>
                <a:cxn ang="0">
                  <a:pos x="351" y="365"/>
                </a:cxn>
              </a:cxnLst>
              <a:rect l="0" t="0" r="r" b="b"/>
              <a:pathLst>
                <a:path w="351" h="662">
                  <a:moveTo>
                    <a:pt x="351" y="365"/>
                  </a:moveTo>
                  <a:lnTo>
                    <a:pt x="232" y="662"/>
                  </a:lnTo>
                  <a:lnTo>
                    <a:pt x="0" y="297"/>
                  </a:lnTo>
                  <a:lnTo>
                    <a:pt x="118" y="0"/>
                  </a:lnTo>
                  <a:lnTo>
                    <a:pt x="351" y="365"/>
                  </a:lnTo>
                  <a:close/>
                </a:path>
              </a:pathLst>
            </a:custGeom>
            <a:solidFill>
              <a:schemeClr val="accent4">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25" name="Freeform 99"/>
            <p:cNvSpPr/>
            <p:nvPr/>
          </p:nvSpPr>
          <p:spPr bwMode="auto">
            <a:xfrm>
              <a:off x="7339518" y="1856173"/>
              <a:ext cx="971550" cy="725488"/>
            </a:xfrm>
            <a:custGeom>
              <a:avLst/>
              <a:gdLst/>
              <a:ahLst/>
              <a:cxnLst>
                <a:cxn ang="0">
                  <a:pos x="0" y="39"/>
                </a:cxn>
                <a:cxn ang="0">
                  <a:pos x="81" y="19"/>
                </a:cxn>
                <a:cxn ang="0">
                  <a:pos x="158" y="0"/>
                </a:cxn>
                <a:cxn ang="0">
                  <a:pos x="207" y="71"/>
                </a:cxn>
                <a:cxn ang="0">
                  <a:pos x="258" y="144"/>
                </a:cxn>
                <a:cxn ang="0">
                  <a:pos x="180" y="168"/>
                </a:cxn>
                <a:cxn ang="0">
                  <a:pos x="98" y="193"/>
                </a:cxn>
                <a:cxn ang="0">
                  <a:pos x="48" y="114"/>
                </a:cxn>
                <a:cxn ang="0">
                  <a:pos x="0" y="39"/>
                </a:cxn>
              </a:cxnLst>
              <a:rect l="0" t="0" r="r" b="b"/>
              <a:pathLst>
                <a:path w="258" h="193">
                  <a:moveTo>
                    <a:pt x="0" y="39"/>
                  </a:moveTo>
                  <a:cubicBezTo>
                    <a:pt x="27" y="32"/>
                    <a:pt x="54" y="25"/>
                    <a:pt x="81" y="19"/>
                  </a:cubicBezTo>
                  <a:cubicBezTo>
                    <a:pt x="107" y="13"/>
                    <a:pt x="133" y="6"/>
                    <a:pt x="158" y="0"/>
                  </a:cubicBezTo>
                  <a:cubicBezTo>
                    <a:pt x="174" y="23"/>
                    <a:pt x="190" y="47"/>
                    <a:pt x="207" y="71"/>
                  </a:cubicBezTo>
                  <a:cubicBezTo>
                    <a:pt x="224" y="95"/>
                    <a:pt x="240" y="120"/>
                    <a:pt x="258" y="144"/>
                  </a:cubicBezTo>
                  <a:cubicBezTo>
                    <a:pt x="232" y="152"/>
                    <a:pt x="206" y="160"/>
                    <a:pt x="180" y="168"/>
                  </a:cubicBezTo>
                  <a:cubicBezTo>
                    <a:pt x="153" y="176"/>
                    <a:pt x="126" y="185"/>
                    <a:pt x="98" y="193"/>
                  </a:cubicBezTo>
                  <a:cubicBezTo>
                    <a:pt x="81" y="166"/>
                    <a:pt x="64" y="140"/>
                    <a:pt x="48" y="114"/>
                  </a:cubicBezTo>
                  <a:cubicBezTo>
                    <a:pt x="31" y="89"/>
                    <a:pt x="15" y="64"/>
                    <a:pt x="0" y="39"/>
                  </a:cubicBezTo>
                  <a:close/>
                </a:path>
              </a:pathLst>
            </a:custGeom>
            <a:solidFill>
              <a:schemeClr val="accent4"/>
            </a:solidFill>
            <a:ln w="9525">
              <a:noFill/>
              <a:round/>
            </a:ln>
          </p:spPr>
          <p:txBody>
            <a:bodyPr vert="horz" wrap="square" lIns="121920" tIns="60960" rIns="121920" bIns="60960" numCol="1" anchor="t" anchorCtr="0" compatLnSpc="1"/>
            <a:lstStyle/>
            <a:p>
              <a:endParaRPr lang="en-US" sz="2400"/>
            </a:p>
          </p:txBody>
        </p:sp>
        <p:sp>
          <p:nvSpPr>
            <p:cNvPr id="26" name="Freeform 101"/>
            <p:cNvSpPr/>
            <p:nvPr/>
          </p:nvSpPr>
          <p:spPr bwMode="auto">
            <a:xfrm>
              <a:off x="7520493" y="2397510"/>
              <a:ext cx="790575" cy="655638"/>
            </a:xfrm>
            <a:custGeom>
              <a:avLst/>
              <a:gdLst/>
              <a:ahLst/>
              <a:cxnLst>
                <a:cxn ang="0">
                  <a:pos x="498" y="0"/>
                </a:cxn>
                <a:cxn ang="0">
                  <a:pos x="380" y="299"/>
                </a:cxn>
                <a:cxn ang="0">
                  <a:pos x="0" y="413"/>
                </a:cxn>
                <a:cxn ang="0">
                  <a:pos x="119" y="116"/>
                </a:cxn>
                <a:cxn ang="0">
                  <a:pos x="498" y="0"/>
                </a:cxn>
              </a:cxnLst>
              <a:rect l="0" t="0" r="r" b="b"/>
              <a:pathLst>
                <a:path w="498" h="413">
                  <a:moveTo>
                    <a:pt x="498" y="0"/>
                  </a:moveTo>
                  <a:lnTo>
                    <a:pt x="380" y="299"/>
                  </a:lnTo>
                  <a:lnTo>
                    <a:pt x="0" y="413"/>
                  </a:lnTo>
                  <a:lnTo>
                    <a:pt x="119" y="116"/>
                  </a:lnTo>
                  <a:lnTo>
                    <a:pt x="498" y="0"/>
                  </a:lnTo>
                  <a:close/>
                </a:path>
              </a:pathLst>
            </a:custGeom>
            <a:solidFill>
              <a:schemeClr val="accent4">
                <a:lumMod val="50000"/>
              </a:schemeClr>
            </a:solidFill>
            <a:ln w="9525">
              <a:noFill/>
              <a:round/>
            </a:ln>
          </p:spPr>
          <p:txBody>
            <a:bodyPr vert="horz" wrap="square" lIns="121920" tIns="60960" rIns="121920" bIns="60960" numCol="1" anchor="t" anchorCtr="0" compatLnSpc="1"/>
            <a:lstStyle/>
            <a:p>
              <a:endParaRPr lang="en-US" sz="2400"/>
            </a:p>
          </p:txBody>
        </p:sp>
      </p:grpSp>
      <p:grpSp>
        <p:nvGrpSpPr>
          <p:cNvPr id="27" name="Group 171"/>
          <p:cNvGrpSpPr/>
          <p:nvPr/>
        </p:nvGrpSpPr>
        <p:grpSpPr>
          <a:xfrm>
            <a:off x="8031307" y="1892814"/>
            <a:ext cx="1585384" cy="1545167"/>
            <a:chOff x="6023480" y="1419610"/>
            <a:chExt cx="1189038" cy="1158875"/>
          </a:xfrm>
        </p:grpSpPr>
        <p:sp>
          <p:nvSpPr>
            <p:cNvPr id="28" name="Freeform 96"/>
            <p:cNvSpPr/>
            <p:nvPr/>
          </p:nvSpPr>
          <p:spPr bwMode="auto">
            <a:xfrm>
              <a:off x="6210805" y="1419610"/>
              <a:ext cx="1001713" cy="688975"/>
            </a:xfrm>
            <a:custGeom>
              <a:avLst/>
              <a:gdLst/>
              <a:ahLst/>
              <a:cxnLst>
                <a:cxn ang="0">
                  <a:pos x="0" y="32"/>
                </a:cxn>
                <a:cxn ang="0">
                  <a:pos x="91" y="15"/>
                </a:cxn>
                <a:cxn ang="0">
                  <a:pos x="177" y="0"/>
                </a:cxn>
                <a:cxn ang="0">
                  <a:pos x="220" y="69"/>
                </a:cxn>
                <a:cxn ang="0">
                  <a:pos x="266" y="141"/>
                </a:cxn>
                <a:cxn ang="0">
                  <a:pos x="178" y="161"/>
                </a:cxn>
                <a:cxn ang="0">
                  <a:pos x="86" y="183"/>
                </a:cxn>
                <a:cxn ang="0">
                  <a:pos x="42" y="106"/>
                </a:cxn>
                <a:cxn ang="0">
                  <a:pos x="0" y="32"/>
                </a:cxn>
              </a:cxnLst>
              <a:rect l="0" t="0" r="r" b="b"/>
              <a:pathLst>
                <a:path w="266" h="183">
                  <a:moveTo>
                    <a:pt x="0" y="32"/>
                  </a:moveTo>
                  <a:cubicBezTo>
                    <a:pt x="31" y="26"/>
                    <a:pt x="61" y="21"/>
                    <a:pt x="91" y="15"/>
                  </a:cubicBezTo>
                  <a:cubicBezTo>
                    <a:pt x="120" y="10"/>
                    <a:pt x="149" y="5"/>
                    <a:pt x="177" y="0"/>
                  </a:cubicBezTo>
                  <a:cubicBezTo>
                    <a:pt x="191" y="22"/>
                    <a:pt x="206" y="45"/>
                    <a:pt x="220" y="69"/>
                  </a:cubicBezTo>
                  <a:cubicBezTo>
                    <a:pt x="235" y="92"/>
                    <a:pt x="250" y="116"/>
                    <a:pt x="266" y="141"/>
                  </a:cubicBezTo>
                  <a:cubicBezTo>
                    <a:pt x="237" y="147"/>
                    <a:pt x="208" y="154"/>
                    <a:pt x="178" y="161"/>
                  </a:cubicBezTo>
                  <a:cubicBezTo>
                    <a:pt x="148" y="168"/>
                    <a:pt x="117" y="176"/>
                    <a:pt x="86" y="183"/>
                  </a:cubicBezTo>
                  <a:cubicBezTo>
                    <a:pt x="71" y="157"/>
                    <a:pt x="56" y="131"/>
                    <a:pt x="42" y="106"/>
                  </a:cubicBezTo>
                  <a:cubicBezTo>
                    <a:pt x="28" y="81"/>
                    <a:pt x="14" y="56"/>
                    <a:pt x="0" y="32"/>
                  </a:cubicBezTo>
                  <a:close/>
                </a:path>
              </a:pathLst>
            </a:custGeom>
            <a:solidFill>
              <a:schemeClr val="accent4"/>
            </a:solidFill>
            <a:ln w="9525">
              <a:noFill/>
              <a:round/>
            </a:ln>
          </p:spPr>
          <p:txBody>
            <a:bodyPr vert="horz" wrap="square" lIns="121920" tIns="60960" rIns="121920" bIns="60960" numCol="1" anchor="t" anchorCtr="0" compatLnSpc="1"/>
            <a:lstStyle/>
            <a:p>
              <a:endParaRPr lang="en-US" sz="2400"/>
            </a:p>
          </p:txBody>
        </p:sp>
        <p:sp>
          <p:nvSpPr>
            <p:cNvPr id="29" name="Freeform 102"/>
            <p:cNvSpPr/>
            <p:nvPr/>
          </p:nvSpPr>
          <p:spPr bwMode="auto">
            <a:xfrm>
              <a:off x="6345743" y="1949835"/>
              <a:ext cx="866775" cy="628650"/>
            </a:xfrm>
            <a:custGeom>
              <a:avLst/>
              <a:gdLst/>
              <a:ahLst/>
              <a:cxnLst>
                <a:cxn ang="0">
                  <a:pos x="546" y="0"/>
                </a:cxn>
                <a:cxn ang="0">
                  <a:pos x="427" y="296"/>
                </a:cxn>
                <a:cxn ang="0">
                  <a:pos x="0" y="396"/>
                </a:cxn>
                <a:cxn ang="0">
                  <a:pos x="119" y="100"/>
                </a:cxn>
                <a:cxn ang="0">
                  <a:pos x="546" y="0"/>
                </a:cxn>
              </a:cxnLst>
              <a:rect l="0" t="0" r="r" b="b"/>
              <a:pathLst>
                <a:path w="546" h="396">
                  <a:moveTo>
                    <a:pt x="546" y="0"/>
                  </a:moveTo>
                  <a:lnTo>
                    <a:pt x="427" y="296"/>
                  </a:lnTo>
                  <a:lnTo>
                    <a:pt x="0" y="396"/>
                  </a:lnTo>
                  <a:lnTo>
                    <a:pt x="119" y="100"/>
                  </a:lnTo>
                  <a:lnTo>
                    <a:pt x="546" y="0"/>
                  </a:lnTo>
                  <a:close/>
                </a:path>
              </a:pathLst>
            </a:custGeom>
            <a:solidFill>
              <a:schemeClr val="accent4">
                <a:lumMod val="50000"/>
              </a:schemeClr>
            </a:solidFill>
            <a:ln w="9525">
              <a:noFill/>
              <a:round/>
            </a:ln>
          </p:spPr>
          <p:txBody>
            <a:bodyPr vert="horz" wrap="square" lIns="121920" tIns="60960" rIns="121920" bIns="60960" numCol="1" anchor="t" anchorCtr="0" compatLnSpc="1"/>
            <a:lstStyle/>
            <a:p>
              <a:endParaRPr lang="en-US" sz="2400"/>
            </a:p>
          </p:txBody>
        </p:sp>
        <p:sp>
          <p:nvSpPr>
            <p:cNvPr id="30" name="Freeform 104"/>
            <p:cNvSpPr/>
            <p:nvPr/>
          </p:nvSpPr>
          <p:spPr bwMode="auto">
            <a:xfrm>
              <a:off x="6023480" y="1540260"/>
              <a:ext cx="511175" cy="1038225"/>
            </a:xfrm>
            <a:custGeom>
              <a:avLst/>
              <a:gdLst/>
              <a:ahLst/>
              <a:cxnLst>
                <a:cxn ang="0">
                  <a:pos x="322" y="358"/>
                </a:cxn>
                <a:cxn ang="0">
                  <a:pos x="203" y="654"/>
                </a:cxn>
                <a:cxn ang="0">
                  <a:pos x="0" y="296"/>
                </a:cxn>
                <a:cxn ang="0">
                  <a:pos x="118" y="0"/>
                </a:cxn>
                <a:cxn ang="0">
                  <a:pos x="322" y="358"/>
                </a:cxn>
              </a:cxnLst>
              <a:rect l="0" t="0" r="r" b="b"/>
              <a:pathLst>
                <a:path w="322" h="654">
                  <a:moveTo>
                    <a:pt x="322" y="358"/>
                  </a:moveTo>
                  <a:lnTo>
                    <a:pt x="203" y="654"/>
                  </a:lnTo>
                  <a:lnTo>
                    <a:pt x="0" y="296"/>
                  </a:lnTo>
                  <a:lnTo>
                    <a:pt x="118" y="0"/>
                  </a:lnTo>
                  <a:lnTo>
                    <a:pt x="322" y="358"/>
                  </a:lnTo>
                  <a:close/>
                </a:path>
              </a:pathLst>
            </a:custGeom>
            <a:solidFill>
              <a:schemeClr val="accent4">
                <a:lumMod val="60000"/>
                <a:lumOff val="40000"/>
              </a:schemeClr>
            </a:solidFill>
            <a:ln w="9525">
              <a:noFill/>
              <a:round/>
            </a:ln>
          </p:spPr>
          <p:txBody>
            <a:bodyPr vert="horz" wrap="square" lIns="121920" tIns="60960" rIns="121920" bIns="60960" numCol="1" anchor="t" anchorCtr="0" compatLnSpc="1"/>
            <a:lstStyle/>
            <a:p>
              <a:endParaRPr lang="en-US" sz="2400"/>
            </a:p>
          </p:txBody>
        </p:sp>
      </p:grpSp>
      <p:grpSp>
        <p:nvGrpSpPr>
          <p:cNvPr id="31" name="Group 178"/>
          <p:cNvGrpSpPr/>
          <p:nvPr/>
        </p:nvGrpSpPr>
        <p:grpSpPr>
          <a:xfrm>
            <a:off x="10092941" y="3437981"/>
            <a:ext cx="1265767" cy="1460500"/>
            <a:chOff x="7569705" y="2578485"/>
            <a:chExt cx="949325" cy="1095375"/>
          </a:xfrm>
        </p:grpSpPr>
        <p:sp>
          <p:nvSpPr>
            <p:cNvPr id="32" name="Freeform 100"/>
            <p:cNvSpPr/>
            <p:nvPr/>
          </p:nvSpPr>
          <p:spPr bwMode="auto">
            <a:xfrm>
              <a:off x="7874505" y="3026160"/>
              <a:ext cx="644525" cy="647700"/>
            </a:xfrm>
            <a:custGeom>
              <a:avLst/>
              <a:gdLst/>
              <a:ahLst/>
              <a:cxnLst>
                <a:cxn ang="0">
                  <a:pos x="406" y="0"/>
                </a:cxn>
                <a:cxn ang="0">
                  <a:pos x="287" y="297"/>
                </a:cxn>
                <a:cxn ang="0">
                  <a:pos x="0" y="408"/>
                </a:cxn>
                <a:cxn ang="0">
                  <a:pos x="119" y="112"/>
                </a:cxn>
                <a:cxn ang="0">
                  <a:pos x="406" y="0"/>
                </a:cxn>
              </a:cxnLst>
              <a:rect l="0" t="0" r="r" b="b"/>
              <a:pathLst>
                <a:path w="406" h="408">
                  <a:moveTo>
                    <a:pt x="406" y="0"/>
                  </a:moveTo>
                  <a:lnTo>
                    <a:pt x="287" y="297"/>
                  </a:lnTo>
                  <a:lnTo>
                    <a:pt x="0" y="408"/>
                  </a:lnTo>
                  <a:lnTo>
                    <a:pt x="119" y="112"/>
                  </a:lnTo>
                  <a:lnTo>
                    <a:pt x="406" y="0"/>
                  </a:lnTo>
                  <a:close/>
                </a:path>
              </a:pathLst>
            </a:custGeom>
            <a:solidFill>
              <a:schemeClr val="accent1">
                <a:lumMod val="50000"/>
              </a:schemeClr>
            </a:solidFill>
            <a:ln w="9525">
              <a:noFill/>
              <a:round/>
            </a:ln>
          </p:spPr>
          <p:txBody>
            <a:bodyPr vert="horz" wrap="square" lIns="121920" tIns="60960" rIns="121920" bIns="60960" numCol="1" anchor="t" anchorCtr="0" compatLnSpc="1"/>
            <a:lstStyle/>
            <a:p>
              <a:endParaRPr lang="en-US" sz="2400"/>
            </a:p>
          </p:txBody>
        </p:sp>
        <p:sp>
          <p:nvSpPr>
            <p:cNvPr id="33" name="Freeform 108"/>
            <p:cNvSpPr/>
            <p:nvPr/>
          </p:nvSpPr>
          <p:spPr bwMode="auto">
            <a:xfrm>
              <a:off x="7569705" y="2721360"/>
              <a:ext cx="493713" cy="952500"/>
            </a:xfrm>
            <a:custGeom>
              <a:avLst/>
              <a:gdLst/>
              <a:ahLst/>
              <a:cxnLst>
                <a:cxn ang="0">
                  <a:pos x="311" y="304"/>
                </a:cxn>
                <a:cxn ang="0">
                  <a:pos x="192" y="600"/>
                </a:cxn>
                <a:cxn ang="0">
                  <a:pos x="0" y="297"/>
                </a:cxn>
                <a:cxn ang="0">
                  <a:pos x="119" y="0"/>
                </a:cxn>
                <a:cxn ang="0">
                  <a:pos x="311" y="304"/>
                </a:cxn>
              </a:cxnLst>
              <a:rect l="0" t="0" r="r" b="b"/>
              <a:pathLst>
                <a:path w="311" h="600">
                  <a:moveTo>
                    <a:pt x="311" y="304"/>
                  </a:moveTo>
                  <a:lnTo>
                    <a:pt x="192" y="600"/>
                  </a:lnTo>
                  <a:lnTo>
                    <a:pt x="0" y="297"/>
                  </a:lnTo>
                  <a:lnTo>
                    <a:pt x="119" y="0"/>
                  </a:lnTo>
                  <a:lnTo>
                    <a:pt x="311" y="304"/>
                  </a:lnTo>
                  <a:close/>
                </a:path>
              </a:pathLst>
            </a:custGeom>
            <a:solidFill>
              <a:schemeClr val="accent1">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34" name="Freeform 112"/>
            <p:cNvSpPr/>
            <p:nvPr/>
          </p:nvSpPr>
          <p:spPr bwMode="auto">
            <a:xfrm>
              <a:off x="7756237" y="2578485"/>
              <a:ext cx="760413" cy="625475"/>
            </a:xfrm>
            <a:custGeom>
              <a:avLst/>
              <a:gdLst/>
              <a:ahLst/>
              <a:cxnLst>
                <a:cxn ang="0">
                  <a:pos x="0" y="38"/>
                </a:cxn>
                <a:cxn ang="0">
                  <a:pos x="61" y="18"/>
                </a:cxn>
                <a:cxn ang="0">
                  <a:pos x="120" y="0"/>
                </a:cxn>
                <a:cxn ang="0">
                  <a:pos x="160" y="58"/>
                </a:cxn>
                <a:cxn ang="0">
                  <a:pos x="202" y="119"/>
                </a:cxn>
                <a:cxn ang="0">
                  <a:pos x="143" y="142"/>
                </a:cxn>
                <a:cxn ang="0">
                  <a:pos x="81" y="166"/>
                </a:cxn>
                <a:cxn ang="0">
                  <a:pos x="40" y="100"/>
                </a:cxn>
                <a:cxn ang="0">
                  <a:pos x="0" y="38"/>
                </a:cxn>
              </a:cxnLst>
              <a:rect l="0" t="0" r="r" b="b"/>
              <a:pathLst>
                <a:path w="202" h="166">
                  <a:moveTo>
                    <a:pt x="0" y="38"/>
                  </a:moveTo>
                  <a:cubicBezTo>
                    <a:pt x="21" y="31"/>
                    <a:pt x="41" y="24"/>
                    <a:pt x="61" y="18"/>
                  </a:cubicBezTo>
                  <a:cubicBezTo>
                    <a:pt x="81" y="12"/>
                    <a:pt x="101" y="6"/>
                    <a:pt x="120" y="0"/>
                  </a:cubicBezTo>
                  <a:cubicBezTo>
                    <a:pt x="133" y="19"/>
                    <a:pt x="146" y="38"/>
                    <a:pt x="160" y="58"/>
                  </a:cubicBezTo>
                  <a:cubicBezTo>
                    <a:pt x="173" y="78"/>
                    <a:pt x="187" y="98"/>
                    <a:pt x="202" y="119"/>
                  </a:cubicBezTo>
                  <a:cubicBezTo>
                    <a:pt x="182" y="126"/>
                    <a:pt x="163" y="134"/>
                    <a:pt x="143" y="142"/>
                  </a:cubicBezTo>
                  <a:cubicBezTo>
                    <a:pt x="123" y="149"/>
                    <a:pt x="102" y="158"/>
                    <a:pt x="81" y="166"/>
                  </a:cubicBezTo>
                  <a:cubicBezTo>
                    <a:pt x="67" y="144"/>
                    <a:pt x="53" y="122"/>
                    <a:pt x="40" y="100"/>
                  </a:cubicBezTo>
                  <a:cubicBezTo>
                    <a:pt x="26" y="79"/>
                    <a:pt x="13" y="58"/>
                    <a:pt x="0" y="38"/>
                  </a:cubicBezTo>
                  <a:close/>
                </a:path>
              </a:pathLst>
            </a:custGeom>
            <a:solidFill>
              <a:schemeClr val="accent1"/>
            </a:solidFill>
            <a:ln w="9525">
              <a:noFill/>
              <a:round/>
            </a:ln>
          </p:spPr>
          <p:txBody>
            <a:bodyPr vert="horz" wrap="square" lIns="121920" tIns="60960" rIns="121920" bIns="60960" numCol="1" anchor="t" anchorCtr="0" compatLnSpc="1"/>
            <a:lstStyle/>
            <a:p>
              <a:endParaRPr lang="en-US" sz="2400"/>
            </a:p>
          </p:txBody>
        </p:sp>
      </p:grpSp>
      <p:grpSp>
        <p:nvGrpSpPr>
          <p:cNvPr id="35" name="Group 170"/>
          <p:cNvGrpSpPr/>
          <p:nvPr/>
        </p:nvGrpSpPr>
        <p:grpSpPr>
          <a:xfrm>
            <a:off x="7248140" y="2248414"/>
            <a:ext cx="1339851" cy="1394884"/>
            <a:chOff x="5436105" y="1686310"/>
            <a:chExt cx="1004888" cy="1046163"/>
          </a:xfrm>
        </p:grpSpPr>
        <p:sp>
          <p:nvSpPr>
            <p:cNvPr id="36" name="Freeform 105"/>
            <p:cNvSpPr/>
            <p:nvPr/>
          </p:nvSpPr>
          <p:spPr bwMode="auto">
            <a:xfrm>
              <a:off x="5664705" y="2122873"/>
              <a:ext cx="776288" cy="609600"/>
            </a:xfrm>
            <a:custGeom>
              <a:avLst/>
              <a:gdLst/>
              <a:ahLst/>
              <a:cxnLst>
                <a:cxn ang="0">
                  <a:pos x="489" y="0"/>
                </a:cxn>
                <a:cxn ang="0">
                  <a:pos x="370" y="297"/>
                </a:cxn>
                <a:cxn ang="0">
                  <a:pos x="0" y="384"/>
                </a:cxn>
                <a:cxn ang="0">
                  <a:pos x="116" y="88"/>
                </a:cxn>
                <a:cxn ang="0">
                  <a:pos x="489" y="0"/>
                </a:cxn>
              </a:cxnLst>
              <a:rect l="0" t="0" r="r" b="b"/>
              <a:pathLst>
                <a:path w="489" h="384">
                  <a:moveTo>
                    <a:pt x="489" y="0"/>
                  </a:moveTo>
                  <a:lnTo>
                    <a:pt x="370" y="297"/>
                  </a:lnTo>
                  <a:lnTo>
                    <a:pt x="0" y="384"/>
                  </a:lnTo>
                  <a:lnTo>
                    <a:pt x="116" y="88"/>
                  </a:lnTo>
                  <a:lnTo>
                    <a:pt x="489" y="0"/>
                  </a:lnTo>
                  <a:close/>
                </a:path>
              </a:pathLst>
            </a:custGeom>
            <a:solidFill>
              <a:schemeClr val="accent1">
                <a:lumMod val="75000"/>
              </a:schemeClr>
            </a:solidFill>
            <a:ln w="9525">
              <a:noFill/>
              <a:round/>
            </a:ln>
          </p:spPr>
          <p:txBody>
            <a:bodyPr vert="horz" wrap="square" lIns="121920" tIns="60960" rIns="121920" bIns="60960" numCol="1" anchor="t" anchorCtr="0" compatLnSpc="1"/>
            <a:lstStyle/>
            <a:p>
              <a:endParaRPr lang="en-US" sz="2400"/>
            </a:p>
          </p:txBody>
        </p:sp>
        <p:sp>
          <p:nvSpPr>
            <p:cNvPr id="37" name="Freeform 106"/>
            <p:cNvSpPr/>
            <p:nvPr/>
          </p:nvSpPr>
          <p:spPr bwMode="auto">
            <a:xfrm>
              <a:off x="5436105" y="1791085"/>
              <a:ext cx="412750" cy="941388"/>
            </a:xfrm>
            <a:custGeom>
              <a:avLst/>
              <a:gdLst/>
              <a:ahLst/>
              <a:cxnLst>
                <a:cxn ang="0">
                  <a:pos x="260" y="297"/>
                </a:cxn>
                <a:cxn ang="0">
                  <a:pos x="144" y="593"/>
                </a:cxn>
                <a:cxn ang="0">
                  <a:pos x="0" y="297"/>
                </a:cxn>
                <a:cxn ang="0">
                  <a:pos x="118" y="0"/>
                </a:cxn>
                <a:cxn ang="0">
                  <a:pos x="260" y="297"/>
                </a:cxn>
              </a:cxnLst>
              <a:rect l="0" t="0" r="r" b="b"/>
              <a:pathLst>
                <a:path w="260" h="593">
                  <a:moveTo>
                    <a:pt x="260" y="297"/>
                  </a:moveTo>
                  <a:lnTo>
                    <a:pt x="144" y="593"/>
                  </a:lnTo>
                  <a:lnTo>
                    <a:pt x="0" y="297"/>
                  </a:lnTo>
                  <a:lnTo>
                    <a:pt x="118" y="0"/>
                  </a:lnTo>
                  <a:lnTo>
                    <a:pt x="260" y="297"/>
                  </a:lnTo>
                  <a:close/>
                </a:path>
              </a:pathLst>
            </a:custGeom>
            <a:solidFill>
              <a:schemeClr val="accent1">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38" name="Freeform 113"/>
            <p:cNvSpPr/>
            <p:nvPr/>
          </p:nvSpPr>
          <p:spPr bwMode="auto">
            <a:xfrm>
              <a:off x="5623430" y="1686310"/>
              <a:ext cx="817563" cy="576263"/>
            </a:xfrm>
            <a:custGeom>
              <a:avLst/>
              <a:gdLst/>
              <a:ahLst/>
              <a:cxnLst>
                <a:cxn ang="0">
                  <a:pos x="0" y="28"/>
                </a:cxn>
                <a:cxn ang="0">
                  <a:pos x="78" y="14"/>
                </a:cxn>
                <a:cxn ang="0">
                  <a:pos x="152" y="0"/>
                </a:cxn>
                <a:cxn ang="0">
                  <a:pos x="184" y="57"/>
                </a:cxn>
                <a:cxn ang="0">
                  <a:pos x="217" y="116"/>
                </a:cxn>
                <a:cxn ang="0">
                  <a:pos x="141" y="134"/>
                </a:cxn>
                <a:cxn ang="0">
                  <a:pos x="60" y="153"/>
                </a:cxn>
                <a:cxn ang="0">
                  <a:pos x="29" y="89"/>
                </a:cxn>
                <a:cxn ang="0">
                  <a:pos x="0" y="28"/>
                </a:cxn>
              </a:cxnLst>
              <a:rect l="0" t="0" r="r" b="b"/>
              <a:pathLst>
                <a:path w="217" h="153">
                  <a:moveTo>
                    <a:pt x="0" y="28"/>
                  </a:moveTo>
                  <a:cubicBezTo>
                    <a:pt x="26" y="23"/>
                    <a:pt x="52" y="18"/>
                    <a:pt x="78" y="14"/>
                  </a:cubicBezTo>
                  <a:cubicBezTo>
                    <a:pt x="103" y="9"/>
                    <a:pt x="128" y="5"/>
                    <a:pt x="152" y="0"/>
                  </a:cubicBezTo>
                  <a:cubicBezTo>
                    <a:pt x="163" y="19"/>
                    <a:pt x="173" y="38"/>
                    <a:pt x="184" y="57"/>
                  </a:cubicBezTo>
                  <a:cubicBezTo>
                    <a:pt x="195" y="76"/>
                    <a:pt x="206" y="96"/>
                    <a:pt x="217" y="116"/>
                  </a:cubicBezTo>
                  <a:cubicBezTo>
                    <a:pt x="192" y="122"/>
                    <a:pt x="167" y="128"/>
                    <a:pt x="141" y="134"/>
                  </a:cubicBezTo>
                  <a:cubicBezTo>
                    <a:pt x="115" y="140"/>
                    <a:pt x="88" y="146"/>
                    <a:pt x="60" y="153"/>
                  </a:cubicBezTo>
                  <a:cubicBezTo>
                    <a:pt x="50" y="131"/>
                    <a:pt x="39" y="110"/>
                    <a:pt x="29" y="89"/>
                  </a:cubicBezTo>
                  <a:cubicBezTo>
                    <a:pt x="19" y="68"/>
                    <a:pt x="9" y="48"/>
                    <a:pt x="0" y="28"/>
                  </a:cubicBezTo>
                  <a:close/>
                </a:path>
              </a:pathLst>
            </a:custGeom>
            <a:solidFill>
              <a:schemeClr val="accent1"/>
            </a:solidFill>
            <a:ln w="9525">
              <a:noFill/>
              <a:round/>
            </a:ln>
          </p:spPr>
          <p:txBody>
            <a:bodyPr vert="horz" wrap="square" lIns="121920" tIns="60960" rIns="121920" bIns="60960" numCol="1" anchor="t" anchorCtr="0" compatLnSpc="1"/>
            <a:lstStyle/>
            <a:p>
              <a:endParaRPr lang="en-US" sz="2400"/>
            </a:p>
          </p:txBody>
        </p:sp>
      </p:grpSp>
      <p:grpSp>
        <p:nvGrpSpPr>
          <p:cNvPr id="39" name="Group 174"/>
          <p:cNvGrpSpPr/>
          <p:nvPr/>
        </p:nvGrpSpPr>
        <p:grpSpPr>
          <a:xfrm>
            <a:off x="8573173" y="2483364"/>
            <a:ext cx="1644651" cy="1693333"/>
            <a:chOff x="6429880" y="1862523"/>
            <a:chExt cx="1233488" cy="1270000"/>
          </a:xfrm>
        </p:grpSpPr>
        <p:sp>
          <p:nvSpPr>
            <p:cNvPr id="40" name="Freeform 103"/>
            <p:cNvSpPr/>
            <p:nvPr/>
          </p:nvSpPr>
          <p:spPr bwMode="auto">
            <a:xfrm>
              <a:off x="6429880" y="2024448"/>
              <a:ext cx="544513" cy="1108075"/>
            </a:xfrm>
            <a:custGeom>
              <a:avLst/>
              <a:gdLst/>
              <a:ahLst/>
              <a:cxnLst>
                <a:cxn ang="0">
                  <a:pos x="343" y="399"/>
                </a:cxn>
                <a:cxn ang="0">
                  <a:pos x="225" y="698"/>
                </a:cxn>
                <a:cxn ang="0">
                  <a:pos x="0" y="297"/>
                </a:cxn>
                <a:cxn ang="0">
                  <a:pos x="118" y="0"/>
                </a:cxn>
                <a:cxn ang="0">
                  <a:pos x="343" y="399"/>
                </a:cxn>
              </a:cxnLst>
              <a:rect l="0" t="0" r="r" b="b"/>
              <a:pathLst>
                <a:path w="343" h="698">
                  <a:moveTo>
                    <a:pt x="343" y="399"/>
                  </a:moveTo>
                  <a:lnTo>
                    <a:pt x="225" y="698"/>
                  </a:lnTo>
                  <a:lnTo>
                    <a:pt x="0" y="297"/>
                  </a:lnTo>
                  <a:lnTo>
                    <a:pt x="118" y="0"/>
                  </a:lnTo>
                  <a:lnTo>
                    <a:pt x="343" y="399"/>
                  </a:lnTo>
                  <a:close/>
                </a:path>
              </a:pathLst>
            </a:custGeom>
            <a:solidFill>
              <a:schemeClr val="accent3">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41" name="Freeform 107"/>
            <p:cNvSpPr/>
            <p:nvPr/>
          </p:nvSpPr>
          <p:spPr bwMode="auto">
            <a:xfrm>
              <a:off x="6787068" y="2446723"/>
              <a:ext cx="876300" cy="685800"/>
            </a:xfrm>
            <a:custGeom>
              <a:avLst/>
              <a:gdLst/>
              <a:ahLst/>
              <a:cxnLst>
                <a:cxn ang="0">
                  <a:pos x="552" y="0"/>
                </a:cxn>
                <a:cxn ang="0">
                  <a:pos x="434" y="299"/>
                </a:cxn>
                <a:cxn ang="0">
                  <a:pos x="0" y="432"/>
                </a:cxn>
                <a:cxn ang="0">
                  <a:pos x="118" y="133"/>
                </a:cxn>
                <a:cxn ang="0">
                  <a:pos x="552" y="0"/>
                </a:cxn>
              </a:cxnLst>
              <a:rect l="0" t="0" r="r" b="b"/>
              <a:pathLst>
                <a:path w="552" h="432">
                  <a:moveTo>
                    <a:pt x="552" y="0"/>
                  </a:moveTo>
                  <a:lnTo>
                    <a:pt x="434" y="299"/>
                  </a:lnTo>
                  <a:lnTo>
                    <a:pt x="0" y="432"/>
                  </a:lnTo>
                  <a:lnTo>
                    <a:pt x="118" y="133"/>
                  </a:lnTo>
                  <a:lnTo>
                    <a:pt x="552" y="0"/>
                  </a:lnTo>
                  <a:close/>
                </a:path>
              </a:pathLst>
            </a:custGeom>
            <a:solidFill>
              <a:schemeClr val="accent3">
                <a:lumMod val="75000"/>
              </a:schemeClr>
            </a:solidFill>
            <a:ln w="9525">
              <a:noFill/>
              <a:round/>
            </a:ln>
          </p:spPr>
          <p:txBody>
            <a:bodyPr vert="horz" wrap="square" lIns="121920" tIns="60960" rIns="121920" bIns="60960" numCol="1" anchor="t" anchorCtr="0" compatLnSpc="1"/>
            <a:lstStyle/>
            <a:p>
              <a:endParaRPr lang="en-US" sz="2400"/>
            </a:p>
          </p:txBody>
        </p:sp>
        <p:sp>
          <p:nvSpPr>
            <p:cNvPr id="42" name="Freeform 115"/>
            <p:cNvSpPr/>
            <p:nvPr/>
          </p:nvSpPr>
          <p:spPr bwMode="auto">
            <a:xfrm>
              <a:off x="6614030" y="1862523"/>
              <a:ext cx="1046163" cy="798513"/>
            </a:xfrm>
            <a:custGeom>
              <a:avLst/>
              <a:gdLst/>
              <a:ahLst/>
              <a:cxnLst>
                <a:cxn ang="0">
                  <a:pos x="0" y="44"/>
                </a:cxn>
                <a:cxn ang="0">
                  <a:pos x="93" y="22"/>
                </a:cxn>
                <a:cxn ang="0">
                  <a:pos x="180" y="0"/>
                </a:cxn>
                <a:cxn ang="0">
                  <a:pos x="228" y="77"/>
                </a:cxn>
                <a:cxn ang="0">
                  <a:pos x="278" y="156"/>
                </a:cxn>
                <a:cxn ang="0">
                  <a:pos x="190" y="183"/>
                </a:cxn>
                <a:cxn ang="0">
                  <a:pos x="95" y="212"/>
                </a:cxn>
                <a:cxn ang="0">
                  <a:pos x="47" y="126"/>
                </a:cxn>
                <a:cxn ang="0">
                  <a:pos x="0" y="44"/>
                </a:cxn>
              </a:cxnLst>
              <a:rect l="0" t="0" r="r" b="b"/>
              <a:pathLst>
                <a:path w="278" h="212">
                  <a:moveTo>
                    <a:pt x="0" y="44"/>
                  </a:moveTo>
                  <a:cubicBezTo>
                    <a:pt x="32" y="36"/>
                    <a:pt x="63" y="29"/>
                    <a:pt x="93" y="22"/>
                  </a:cubicBezTo>
                  <a:cubicBezTo>
                    <a:pt x="123" y="14"/>
                    <a:pt x="152" y="7"/>
                    <a:pt x="180" y="0"/>
                  </a:cubicBezTo>
                  <a:cubicBezTo>
                    <a:pt x="196" y="25"/>
                    <a:pt x="212" y="51"/>
                    <a:pt x="228" y="77"/>
                  </a:cubicBezTo>
                  <a:cubicBezTo>
                    <a:pt x="245" y="103"/>
                    <a:pt x="261" y="129"/>
                    <a:pt x="278" y="156"/>
                  </a:cubicBezTo>
                  <a:cubicBezTo>
                    <a:pt x="249" y="165"/>
                    <a:pt x="220" y="174"/>
                    <a:pt x="190" y="183"/>
                  </a:cubicBezTo>
                  <a:cubicBezTo>
                    <a:pt x="159" y="193"/>
                    <a:pt x="127" y="202"/>
                    <a:pt x="95" y="212"/>
                  </a:cubicBezTo>
                  <a:cubicBezTo>
                    <a:pt x="79" y="183"/>
                    <a:pt x="63" y="154"/>
                    <a:pt x="47" y="126"/>
                  </a:cubicBezTo>
                  <a:cubicBezTo>
                    <a:pt x="31" y="98"/>
                    <a:pt x="15" y="71"/>
                    <a:pt x="0" y="44"/>
                  </a:cubicBezTo>
                  <a:close/>
                </a:path>
              </a:pathLst>
            </a:custGeom>
            <a:solidFill>
              <a:schemeClr val="accent3"/>
            </a:solidFill>
            <a:ln w="9525">
              <a:noFill/>
              <a:round/>
            </a:ln>
          </p:spPr>
          <p:txBody>
            <a:bodyPr vert="horz" wrap="square" lIns="121920" tIns="60960" rIns="121920" bIns="60960" numCol="1" anchor="t" anchorCtr="0" compatLnSpc="1"/>
            <a:lstStyle/>
            <a:p>
              <a:endParaRPr lang="en-US" sz="2400"/>
            </a:p>
          </p:txBody>
        </p:sp>
      </p:grpSp>
      <p:grpSp>
        <p:nvGrpSpPr>
          <p:cNvPr id="43" name="Group 175"/>
          <p:cNvGrpSpPr/>
          <p:nvPr/>
        </p:nvGrpSpPr>
        <p:grpSpPr>
          <a:xfrm>
            <a:off x="7358207" y="2946914"/>
            <a:ext cx="1761067" cy="1805517"/>
            <a:chOff x="5518655" y="2210185"/>
            <a:chExt cx="1320800" cy="1354138"/>
          </a:xfrm>
        </p:grpSpPr>
        <p:sp>
          <p:nvSpPr>
            <p:cNvPr id="44" name="Freeform 116"/>
            <p:cNvSpPr/>
            <p:nvPr/>
          </p:nvSpPr>
          <p:spPr bwMode="auto">
            <a:xfrm>
              <a:off x="5856793" y="2849948"/>
              <a:ext cx="968375" cy="714375"/>
            </a:xfrm>
            <a:custGeom>
              <a:avLst/>
              <a:gdLst/>
              <a:ahLst/>
              <a:cxnLst>
                <a:cxn ang="0">
                  <a:pos x="610" y="0"/>
                </a:cxn>
                <a:cxn ang="0">
                  <a:pos x="493" y="296"/>
                </a:cxn>
                <a:cxn ang="0">
                  <a:pos x="0" y="450"/>
                </a:cxn>
                <a:cxn ang="0">
                  <a:pos x="116" y="154"/>
                </a:cxn>
                <a:cxn ang="0">
                  <a:pos x="610" y="0"/>
                </a:cxn>
              </a:cxnLst>
              <a:rect l="0" t="0" r="r" b="b"/>
              <a:pathLst>
                <a:path w="610" h="450">
                  <a:moveTo>
                    <a:pt x="610" y="0"/>
                  </a:moveTo>
                  <a:lnTo>
                    <a:pt x="493" y="296"/>
                  </a:lnTo>
                  <a:lnTo>
                    <a:pt x="0" y="450"/>
                  </a:lnTo>
                  <a:lnTo>
                    <a:pt x="116" y="154"/>
                  </a:lnTo>
                  <a:lnTo>
                    <a:pt x="610" y="0"/>
                  </a:lnTo>
                  <a:close/>
                </a:path>
              </a:pathLst>
            </a:custGeom>
            <a:solidFill>
              <a:schemeClr val="accent2">
                <a:lumMod val="50000"/>
              </a:schemeClr>
            </a:solidFill>
            <a:ln w="9525">
              <a:noFill/>
              <a:round/>
            </a:ln>
          </p:spPr>
          <p:txBody>
            <a:bodyPr vert="horz" wrap="square" lIns="121920" tIns="60960" rIns="121920" bIns="60960" numCol="1" anchor="t" anchorCtr="0" compatLnSpc="1"/>
            <a:lstStyle/>
            <a:p>
              <a:endParaRPr lang="en-US" sz="2400"/>
            </a:p>
          </p:txBody>
        </p:sp>
        <p:sp>
          <p:nvSpPr>
            <p:cNvPr id="45" name="Freeform 117"/>
            <p:cNvSpPr/>
            <p:nvPr/>
          </p:nvSpPr>
          <p:spPr bwMode="auto">
            <a:xfrm>
              <a:off x="5518655" y="2402273"/>
              <a:ext cx="527050" cy="1162050"/>
            </a:xfrm>
            <a:custGeom>
              <a:avLst/>
              <a:gdLst/>
              <a:ahLst/>
              <a:cxnLst>
                <a:cxn ang="0">
                  <a:pos x="332" y="436"/>
                </a:cxn>
                <a:cxn ang="0">
                  <a:pos x="213" y="732"/>
                </a:cxn>
                <a:cxn ang="0">
                  <a:pos x="0" y="296"/>
                </a:cxn>
                <a:cxn ang="0">
                  <a:pos x="116" y="0"/>
                </a:cxn>
                <a:cxn ang="0">
                  <a:pos x="332" y="436"/>
                </a:cxn>
              </a:cxnLst>
              <a:rect l="0" t="0" r="r" b="b"/>
              <a:pathLst>
                <a:path w="332" h="732">
                  <a:moveTo>
                    <a:pt x="332" y="436"/>
                  </a:moveTo>
                  <a:lnTo>
                    <a:pt x="213" y="732"/>
                  </a:lnTo>
                  <a:lnTo>
                    <a:pt x="0" y="296"/>
                  </a:lnTo>
                  <a:lnTo>
                    <a:pt x="116" y="0"/>
                  </a:lnTo>
                  <a:lnTo>
                    <a:pt x="332" y="436"/>
                  </a:lnTo>
                  <a:close/>
                </a:path>
              </a:pathLst>
            </a:custGeom>
            <a:solidFill>
              <a:schemeClr val="accent2">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46" name="Freeform 118"/>
            <p:cNvSpPr/>
            <p:nvPr/>
          </p:nvSpPr>
          <p:spPr bwMode="auto">
            <a:xfrm>
              <a:off x="5702805" y="2210185"/>
              <a:ext cx="1136650" cy="884238"/>
            </a:xfrm>
            <a:custGeom>
              <a:avLst/>
              <a:gdLst/>
              <a:ahLst/>
              <a:cxnLst>
                <a:cxn ang="0">
                  <a:pos x="0" y="51"/>
                </a:cxn>
                <a:cxn ang="0">
                  <a:pos x="107" y="24"/>
                </a:cxn>
                <a:cxn ang="0">
                  <a:pos x="207" y="0"/>
                </a:cxn>
                <a:cxn ang="0">
                  <a:pos x="254" y="83"/>
                </a:cxn>
                <a:cxn ang="0">
                  <a:pos x="302" y="170"/>
                </a:cxn>
                <a:cxn ang="0">
                  <a:pos x="200" y="201"/>
                </a:cxn>
                <a:cxn ang="0">
                  <a:pos x="91" y="235"/>
                </a:cxn>
                <a:cxn ang="0">
                  <a:pos x="44" y="140"/>
                </a:cxn>
                <a:cxn ang="0">
                  <a:pos x="0" y="51"/>
                </a:cxn>
              </a:cxnLst>
              <a:rect l="0" t="0" r="r" b="b"/>
              <a:pathLst>
                <a:path w="302" h="235">
                  <a:moveTo>
                    <a:pt x="0" y="51"/>
                  </a:moveTo>
                  <a:cubicBezTo>
                    <a:pt x="37" y="42"/>
                    <a:pt x="72" y="33"/>
                    <a:pt x="107" y="24"/>
                  </a:cubicBezTo>
                  <a:cubicBezTo>
                    <a:pt x="141" y="16"/>
                    <a:pt x="175" y="8"/>
                    <a:pt x="207" y="0"/>
                  </a:cubicBezTo>
                  <a:cubicBezTo>
                    <a:pt x="223" y="27"/>
                    <a:pt x="238" y="55"/>
                    <a:pt x="254" y="83"/>
                  </a:cubicBezTo>
                  <a:cubicBezTo>
                    <a:pt x="269" y="111"/>
                    <a:pt x="286" y="140"/>
                    <a:pt x="302" y="170"/>
                  </a:cubicBezTo>
                  <a:cubicBezTo>
                    <a:pt x="269" y="180"/>
                    <a:pt x="235" y="191"/>
                    <a:pt x="200" y="201"/>
                  </a:cubicBezTo>
                  <a:cubicBezTo>
                    <a:pt x="164" y="212"/>
                    <a:pt x="128" y="223"/>
                    <a:pt x="91" y="235"/>
                  </a:cubicBezTo>
                  <a:cubicBezTo>
                    <a:pt x="75" y="203"/>
                    <a:pt x="59" y="171"/>
                    <a:pt x="44" y="140"/>
                  </a:cubicBezTo>
                  <a:cubicBezTo>
                    <a:pt x="29" y="110"/>
                    <a:pt x="15" y="80"/>
                    <a:pt x="0" y="51"/>
                  </a:cubicBezTo>
                  <a:close/>
                </a:path>
              </a:pathLst>
            </a:custGeom>
            <a:solidFill>
              <a:schemeClr val="accent2"/>
            </a:solidFill>
            <a:ln w="9525">
              <a:noFill/>
              <a:round/>
            </a:ln>
          </p:spPr>
          <p:txBody>
            <a:bodyPr vert="horz" wrap="square" lIns="121920" tIns="60960" rIns="121920" bIns="60960" numCol="1" anchor="t" anchorCtr="0" compatLnSpc="1"/>
            <a:lstStyle/>
            <a:p>
              <a:endParaRPr lang="en-US" sz="2400"/>
            </a:p>
          </p:txBody>
        </p:sp>
      </p:grpSp>
      <p:sp>
        <p:nvSpPr>
          <p:cNvPr id="47" name="Freeform 65"/>
          <p:cNvSpPr>
            <a:spLocks noEditPoints="1"/>
          </p:cNvSpPr>
          <p:nvPr/>
        </p:nvSpPr>
        <p:spPr bwMode="auto">
          <a:xfrm rot="20303856">
            <a:off x="9269558" y="2713539"/>
            <a:ext cx="486833" cy="541304"/>
          </a:xfrm>
          <a:custGeom>
            <a:avLst/>
            <a:gdLst/>
            <a:ahLst/>
            <a:cxnLst>
              <a:cxn ang="0">
                <a:pos x="151" y="125"/>
              </a:cxn>
              <a:cxn ang="0">
                <a:pos x="144" y="120"/>
              </a:cxn>
              <a:cxn ang="0">
                <a:pos x="107" y="104"/>
              </a:cxn>
              <a:cxn ang="0">
                <a:pos x="105" y="102"/>
              </a:cxn>
              <a:cxn ang="0">
                <a:pos x="102" y="95"/>
              </a:cxn>
              <a:cxn ang="0">
                <a:pos x="100" y="91"/>
              </a:cxn>
              <a:cxn ang="0">
                <a:pos x="99" y="89"/>
              </a:cxn>
              <a:cxn ang="0">
                <a:pos x="102" y="73"/>
              </a:cxn>
              <a:cxn ang="0">
                <a:pos x="102" y="72"/>
              </a:cxn>
              <a:cxn ang="0">
                <a:pos x="108" y="57"/>
              </a:cxn>
              <a:cxn ang="0">
                <a:pos x="108" y="57"/>
              </a:cxn>
              <a:cxn ang="0">
                <a:pos x="109" y="47"/>
              </a:cxn>
              <a:cxn ang="0">
                <a:pos x="108" y="45"/>
              </a:cxn>
              <a:cxn ang="0">
                <a:pos x="106" y="42"/>
              </a:cxn>
              <a:cxn ang="0">
                <a:pos x="106" y="27"/>
              </a:cxn>
              <a:cxn ang="0">
                <a:pos x="102" y="17"/>
              </a:cxn>
              <a:cxn ang="0">
                <a:pos x="97" y="13"/>
              </a:cxn>
              <a:cxn ang="0">
                <a:pos x="97" y="13"/>
              </a:cxn>
              <a:cxn ang="0">
                <a:pos x="95" y="6"/>
              </a:cxn>
              <a:cxn ang="0">
                <a:pos x="99" y="4"/>
              </a:cxn>
              <a:cxn ang="0">
                <a:pos x="83" y="3"/>
              </a:cxn>
              <a:cxn ang="0">
                <a:pos x="82" y="3"/>
              </a:cxn>
              <a:cxn ang="0">
                <a:pos x="79" y="4"/>
              </a:cxn>
              <a:cxn ang="0">
                <a:pos x="59" y="13"/>
              </a:cxn>
              <a:cxn ang="0">
                <a:pos x="51" y="25"/>
              </a:cxn>
              <a:cxn ang="0">
                <a:pos x="51" y="34"/>
              </a:cxn>
              <a:cxn ang="0">
                <a:pos x="51" y="42"/>
              </a:cxn>
              <a:cxn ang="0">
                <a:pos x="50" y="44"/>
              </a:cxn>
              <a:cxn ang="0">
                <a:pos x="48" y="48"/>
              </a:cxn>
              <a:cxn ang="0">
                <a:pos x="49" y="51"/>
              </a:cxn>
              <a:cxn ang="0">
                <a:pos x="51" y="59"/>
              </a:cxn>
              <a:cxn ang="0">
                <a:pos x="53" y="66"/>
              </a:cxn>
              <a:cxn ang="0">
                <a:pos x="58" y="77"/>
              </a:cxn>
              <a:cxn ang="0">
                <a:pos x="59" y="79"/>
              </a:cxn>
              <a:cxn ang="0">
                <a:pos x="58" y="89"/>
              </a:cxn>
              <a:cxn ang="0">
                <a:pos x="57" y="91"/>
              </a:cxn>
              <a:cxn ang="0">
                <a:pos x="54" y="95"/>
              </a:cxn>
              <a:cxn ang="0">
                <a:pos x="51" y="102"/>
              </a:cxn>
              <a:cxn ang="0">
                <a:pos x="50" y="103"/>
              </a:cxn>
              <a:cxn ang="0">
                <a:pos x="38" y="108"/>
              </a:cxn>
              <a:cxn ang="0">
                <a:pos x="25" y="114"/>
              </a:cxn>
              <a:cxn ang="0">
                <a:pos x="13" y="120"/>
              </a:cxn>
              <a:cxn ang="0">
                <a:pos x="6" y="125"/>
              </a:cxn>
              <a:cxn ang="0">
                <a:pos x="0" y="149"/>
              </a:cxn>
              <a:cxn ang="0">
                <a:pos x="61" y="170"/>
              </a:cxn>
              <a:cxn ang="0">
                <a:pos x="61" y="170"/>
              </a:cxn>
              <a:cxn ang="0">
                <a:pos x="90" y="171"/>
              </a:cxn>
              <a:cxn ang="0">
                <a:pos x="97" y="169"/>
              </a:cxn>
              <a:cxn ang="0">
                <a:pos x="157" y="149"/>
              </a:cxn>
              <a:cxn ang="0">
                <a:pos x="151" y="125"/>
              </a:cxn>
              <a:cxn ang="0">
                <a:pos x="62" y="158"/>
              </a:cxn>
              <a:cxn ang="0">
                <a:pos x="62" y="157"/>
              </a:cxn>
              <a:cxn ang="0">
                <a:pos x="62" y="157"/>
              </a:cxn>
              <a:cxn ang="0">
                <a:pos x="62" y="158"/>
              </a:cxn>
            </a:cxnLst>
            <a:rect l="0" t="0" r="r" b="b"/>
            <a:pathLst>
              <a:path w="157" h="175">
                <a:moveTo>
                  <a:pt x="151" y="125"/>
                </a:moveTo>
                <a:cubicBezTo>
                  <a:pt x="149" y="123"/>
                  <a:pt x="147" y="121"/>
                  <a:pt x="144" y="120"/>
                </a:cubicBezTo>
                <a:cubicBezTo>
                  <a:pt x="132" y="114"/>
                  <a:pt x="120" y="109"/>
                  <a:pt x="107" y="104"/>
                </a:cubicBezTo>
                <a:cubicBezTo>
                  <a:pt x="106" y="103"/>
                  <a:pt x="105" y="103"/>
                  <a:pt x="105" y="102"/>
                </a:cubicBezTo>
                <a:cubicBezTo>
                  <a:pt x="104" y="99"/>
                  <a:pt x="103" y="97"/>
                  <a:pt x="102" y="95"/>
                </a:cubicBezTo>
                <a:cubicBezTo>
                  <a:pt x="102" y="93"/>
                  <a:pt x="101" y="92"/>
                  <a:pt x="100" y="91"/>
                </a:cubicBezTo>
                <a:cubicBezTo>
                  <a:pt x="99" y="91"/>
                  <a:pt x="99" y="90"/>
                  <a:pt x="99" y="89"/>
                </a:cubicBezTo>
                <a:cubicBezTo>
                  <a:pt x="99" y="84"/>
                  <a:pt x="97" y="78"/>
                  <a:pt x="102" y="73"/>
                </a:cubicBezTo>
                <a:cubicBezTo>
                  <a:pt x="102" y="73"/>
                  <a:pt x="102" y="73"/>
                  <a:pt x="102" y="72"/>
                </a:cubicBezTo>
                <a:cubicBezTo>
                  <a:pt x="104" y="68"/>
                  <a:pt x="105" y="62"/>
                  <a:pt x="108" y="57"/>
                </a:cubicBezTo>
                <a:cubicBezTo>
                  <a:pt x="108" y="57"/>
                  <a:pt x="108" y="57"/>
                  <a:pt x="108" y="57"/>
                </a:cubicBezTo>
                <a:cubicBezTo>
                  <a:pt x="108" y="54"/>
                  <a:pt x="108" y="50"/>
                  <a:pt x="109" y="47"/>
                </a:cubicBezTo>
                <a:cubicBezTo>
                  <a:pt x="109" y="46"/>
                  <a:pt x="108" y="46"/>
                  <a:pt x="108" y="45"/>
                </a:cubicBezTo>
                <a:cubicBezTo>
                  <a:pt x="106" y="45"/>
                  <a:pt x="106" y="43"/>
                  <a:pt x="106" y="42"/>
                </a:cubicBezTo>
                <a:cubicBezTo>
                  <a:pt x="106" y="35"/>
                  <a:pt x="106" y="34"/>
                  <a:pt x="106" y="27"/>
                </a:cubicBezTo>
                <a:cubicBezTo>
                  <a:pt x="106" y="24"/>
                  <a:pt x="105" y="20"/>
                  <a:pt x="102" y="17"/>
                </a:cubicBezTo>
                <a:cubicBezTo>
                  <a:pt x="100" y="16"/>
                  <a:pt x="99" y="14"/>
                  <a:pt x="97" y="13"/>
                </a:cubicBezTo>
                <a:cubicBezTo>
                  <a:pt x="97" y="13"/>
                  <a:pt x="97" y="13"/>
                  <a:pt x="97" y="13"/>
                </a:cubicBezTo>
                <a:cubicBezTo>
                  <a:pt x="97" y="13"/>
                  <a:pt x="92" y="9"/>
                  <a:pt x="95" y="6"/>
                </a:cubicBezTo>
                <a:cubicBezTo>
                  <a:pt x="96" y="4"/>
                  <a:pt x="99" y="4"/>
                  <a:pt x="99" y="4"/>
                </a:cubicBezTo>
                <a:cubicBezTo>
                  <a:pt x="99" y="4"/>
                  <a:pt x="95" y="0"/>
                  <a:pt x="83" y="3"/>
                </a:cubicBezTo>
                <a:cubicBezTo>
                  <a:pt x="82" y="3"/>
                  <a:pt x="82" y="3"/>
                  <a:pt x="82" y="3"/>
                </a:cubicBezTo>
                <a:cubicBezTo>
                  <a:pt x="81" y="3"/>
                  <a:pt x="80" y="4"/>
                  <a:pt x="79" y="4"/>
                </a:cubicBezTo>
                <a:cubicBezTo>
                  <a:pt x="72" y="6"/>
                  <a:pt x="65" y="8"/>
                  <a:pt x="59" y="13"/>
                </a:cubicBezTo>
                <a:cubicBezTo>
                  <a:pt x="55" y="16"/>
                  <a:pt x="52" y="20"/>
                  <a:pt x="51" y="25"/>
                </a:cubicBezTo>
                <a:cubicBezTo>
                  <a:pt x="51" y="28"/>
                  <a:pt x="51" y="31"/>
                  <a:pt x="51" y="34"/>
                </a:cubicBezTo>
                <a:cubicBezTo>
                  <a:pt x="51" y="38"/>
                  <a:pt x="51" y="37"/>
                  <a:pt x="51" y="42"/>
                </a:cubicBezTo>
                <a:cubicBezTo>
                  <a:pt x="51" y="43"/>
                  <a:pt x="51" y="44"/>
                  <a:pt x="50" y="44"/>
                </a:cubicBezTo>
                <a:cubicBezTo>
                  <a:pt x="48" y="45"/>
                  <a:pt x="48" y="46"/>
                  <a:pt x="48" y="48"/>
                </a:cubicBezTo>
                <a:cubicBezTo>
                  <a:pt x="49" y="49"/>
                  <a:pt x="48" y="50"/>
                  <a:pt x="49" y="51"/>
                </a:cubicBezTo>
                <a:cubicBezTo>
                  <a:pt x="49" y="54"/>
                  <a:pt x="50" y="57"/>
                  <a:pt x="51" y="59"/>
                </a:cubicBezTo>
                <a:cubicBezTo>
                  <a:pt x="51" y="62"/>
                  <a:pt x="53" y="64"/>
                  <a:pt x="53" y="66"/>
                </a:cubicBezTo>
                <a:cubicBezTo>
                  <a:pt x="54" y="70"/>
                  <a:pt x="55" y="74"/>
                  <a:pt x="58" y="77"/>
                </a:cubicBezTo>
                <a:cubicBezTo>
                  <a:pt x="59" y="78"/>
                  <a:pt x="59" y="79"/>
                  <a:pt x="59" y="79"/>
                </a:cubicBezTo>
                <a:cubicBezTo>
                  <a:pt x="59" y="83"/>
                  <a:pt x="58" y="86"/>
                  <a:pt x="58" y="89"/>
                </a:cubicBezTo>
                <a:cubicBezTo>
                  <a:pt x="58" y="90"/>
                  <a:pt x="57" y="91"/>
                  <a:pt x="57" y="91"/>
                </a:cubicBezTo>
                <a:cubicBezTo>
                  <a:pt x="54" y="91"/>
                  <a:pt x="54" y="93"/>
                  <a:pt x="54" y="95"/>
                </a:cubicBezTo>
                <a:cubicBezTo>
                  <a:pt x="53" y="97"/>
                  <a:pt x="52" y="99"/>
                  <a:pt x="51" y="102"/>
                </a:cubicBezTo>
                <a:cubicBezTo>
                  <a:pt x="51" y="102"/>
                  <a:pt x="50" y="103"/>
                  <a:pt x="50" y="103"/>
                </a:cubicBezTo>
                <a:cubicBezTo>
                  <a:pt x="46" y="105"/>
                  <a:pt x="42" y="107"/>
                  <a:pt x="38" y="108"/>
                </a:cubicBezTo>
                <a:cubicBezTo>
                  <a:pt x="33" y="110"/>
                  <a:pt x="29" y="112"/>
                  <a:pt x="25" y="114"/>
                </a:cubicBezTo>
                <a:cubicBezTo>
                  <a:pt x="21" y="116"/>
                  <a:pt x="17" y="118"/>
                  <a:pt x="13" y="120"/>
                </a:cubicBezTo>
                <a:cubicBezTo>
                  <a:pt x="10" y="122"/>
                  <a:pt x="8" y="123"/>
                  <a:pt x="6" y="125"/>
                </a:cubicBezTo>
                <a:cubicBezTo>
                  <a:pt x="0" y="149"/>
                  <a:pt x="0" y="149"/>
                  <a:pt x="0" y="149"/>
                </a:cubicBezTo>
                <a:cubicBezTo>
                  <a:pt x="24" y="149"/>
                  <a:pt x="39" y="165"/>
                  <a:pt x="61" y="170"/>
                </a:cubicBezTo>
                <a:cubicBezTo>
                  <a:pt x="61" y="170"/>
                  <a:pt x="61" y="170"/>
                  <a:pt x="61" y="170"/>
                </a:cubicBezTo>
                <a:cubicBezTo>
                  <a:pt x="61" y="170"/>
                  <a:pt x="77" y="175"/>
                  <a:pt x="90" y="171"/>
                </a:cubicBezTo>
                <a:cubicBezTo>
                  <a:pt x="93" y="171"/>
                  <a:pt x="95" y="170"/>
                  <a:pt x="97" y="169"/>
                </a:cubicBezTo>
                <a:cubicBezTo>
                  <a:pt x="117" y="162"/>
                  <a:pt x="143" y="149"/>
                  <a:pt x="157" y="149"/>
                </a:cubicBezTo>
                <a:lnTo>
                  <a:pt x="151" y="125"/>
                </a:lnTo>
                <a:close/>
                <a:moveTo>
                  <a:pt x="62" y="158"/>
                </a:moveTo>
                <a:cubicBezTo>
                  <a:pt x="62" y="157"/>
                  <a:pt x="62" y="157"/>
                  <a:pt x="62" y="157"/>
                </a:cubicBezTo>
                <a:cubicBezTo>
                  <a:pt x="62" y="157"/>
                  <a:pt x="62" y="157"/>
                  <a:pt x="62" y="157"/>
                </a:cubicBezTo>
                <a:lnTo>
                  <a:pt x="62" y="158"/>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48" name="Freeform 101"/>
          <p:cNvSpPr>
            <a:spLocks noEditPoints="1"/>
          </p:cNvSpPr>
          <p:nvPr/>
        </p:nvSpPr>
        <p:spPr bwMode="auto">
          <a:xfrm>
            <a:off x="8011699" y="3251745"/>
            <a:ext cx="596612" cy="551967"/>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49" name="Freeform 66"/>
          <p:cNvSpPr>
            <a:spLocks noEditPoints="1"/>
          </p:cNvSpPr>
          <p:nvPr/>
        </p:nvSpPr>
        <p:spPr bwMode="auto">
          <a:xfrm>
            <a:off x="7866207" y="2521339"/>
            <a:ext cx="330200" cy="256117"/>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0" name="Freeform 64"/>
          <p:cNvSpPr>
            <a:spLocks noEditPoints="1"/>
          </p:cNvSpPr>
          <p:nvPr/>
        </p:nvSpPr>
        <p:spPr bwMode="auto">
          <a:xfrm rot="19719836">
            <a:off x="10317333" y="2706942"/>
            <a:ext cx="305411" cy="459831"/>
          </a:xfrm>
          <a:custGeom>
            <a:avLst/>
            <a:gdLst/>
            <a:ahLst/>
            <a:cxnLst>
              <a:cxn ang="0">
                <a:pos x="37" y="20"/>
              </a:cxn>
              <a:cxn ang="0">
                <a:pos x="20" y="40"/>
              </a:cxn>
              <a:cxn ang="0">
                <a:pos x="11" y="47"/>
              </a:cxn>
              <a:cxn ang="0">
                <a:pos x="11" y="48"/>
              </a:cxn>
              <a:cxn ang="0">
                <a:pos x="15" y="54"/>
              </a:cxn>
              <a:cxn ang="0">
                <a:pos x="7" y="62"/>
              </a:cxn>
              <a:cxn ang="0">
                <a:pos x="0" y="54"/>
              </a:cxn>
              <a:cxn ang="0">
                <a:pos x="4" y="48"/>
              </a:cxn>
              <a:cxn ang="0">
                <a:pos x="4" y="15"/>
              </a:cxn>
              <a:cxn ang="0">
                <a:pos x="0" y="8"/>
              </a:cxn>
              <a:cxn ang="0">
                <a:pos x="7" y="0"/>
              </a:cxn>
              <a:cxn ang="0">
                <a:pos x="15" y="8"/>
              </a:cxn>
              <a:cxn ang="0">
                <a:pos x="11" y="15"/>
              </a:cxn>
              <a:cxn ang="0">
                <a:pos x="11" y="35"/>
              </a:cxn>
              <a:cxn ang="0">
                <a:pos x="18" y="33"/>
              </a:cxn>
              <a:cxn ang="0">
                <a:pos x="29" y="20"/>
              </a:cxn>
              <a:cxn ang="0">
                <a:pos x="25" y="13"/>
              </a:cxn>
              <a:cxn ang="0">
                <a:pos x="33" y="6"/>
              </a:cxn>
              <a:cxn ang="0">
                <a:pos x="41" y="13"/>
              </a:cxn>
              <a:cxn ang="0">
                <a:pos x="37" y="20"/>
              </a:cxn>
              <a:cxn ang="0">
                <a:pos x="7" y="4"/>
              </a:cxn>
              <a:cxn ang="0">
                <a:pos x="4" y="8"/>
              </a:cxn>
              <a:cxn ang="0">
                <a:pos x="7" y="12"/>
              </a:cxn>
              <a:cxn ang="0">
                <a:pos x="11" y="8"/>
              </a:cxn>
              <a:cxn ang="0">
                <a:pos x="7" y="4"/>
              </a:cxn>
              <a:cxn ang="0">
                <a:pos x="7" y="51"/>
              </a:cxn>
              <a:cxn ang="0">
                <a:pos x="4" y="54"/>
              </a:cxn>
              <a:cxn ang="0">
                <a:pos x="7" y="58"/>
              </a:cxn>
              <a:cxn ang="0">
                <a:pos x="11" y="54"/>
              </a:cxn>
              <a:cxn ang="0">
                <a:pos x="7" y="51"/>
              </a:cxn>
              <a:cxn ang="0">
                <a:pos x="33" y="9"/>
              </a:cxn>
              <a:cxn ang="0">
                <a:pos x="29" y="13"/>
              </a:cxn>
              <a:cxn ang="0">
                <a:pos x="33" y="17"/>
              </a:cxn>
              <a:cxn ang="0">
                <a:pos x="37" y="13"/>
              </a:cxn>
              <a:cxn ang="0">
                <a:pos x="33" y="9"/>
              </a:cxn>
            </a:cxnLst>
            <a:rect l="0" t="0" r="r" b="b"/>
            <a:pathLst>
              <a:path w="41" h="62">
                <a:moveTo>
                  <a:pt x="37" y="20"/>
                </a:moveTo>
                <a:cubicBezTo>
                  <a:pt x="37" y="34"/>
                  <a:pt x="27" y="38"/>
                  <a:pt x="20" y="40"/>
                </a:cubicBezTo>
                <a:cubicBezTo>
                  <a:pt x="13" y="42"/>
                  <a:pt x="11" y="43"/>
                  <a:pt x="11" y="47"/>
                </a:cubicBezTo>
                <a:cubicBezTo>
                  <a:pt x="11" y="48"/>
                  <a:pt x="11" y="48"/>
                  <a:pt x="11" y="48"/>
                </a:cubicBezTo>
                <a:cubicBezTo>
                  <a:pt x="14" y="49"/>
                  <a:pt x="15" y="52"/>
                  <a:pt x="15" y="54"/>
                </a:cubicBezTo>
                <a:cubicBezTo>
                  <a:pt x="15" y="59"/>
                  <a:pt x="12" y="62"/>
                  <a:pt x="7" y="62"/>
                </a:cubicBezTo>
                <a:cubicBezTo>
                  <a:pt x="3" y="62"/>
                  <a:pt x="0" y="59"/>
                  <a:pt x="0" y="54"/>
                </a:cubicBezTo>
                <a:cubicBezTo>
                  <a:pt x="0" y="52"/>
                  <a:pt x="1" y="49"/>
                  <a:pt x="4" y="48"/>
                </a:cubicBezTo>
                <a:cubicBezTo>
                  <a:pt x="4" y="15"/>
                  <a:pt x="4" y="15"/>
                  <a:pt x="4" y="15"/>
                </a:cubicBezTo>
                <a:cubicBezTo>
                  <a:pt x="1" y="14"/>
                  <a:pt x="0" y="11"/>
                  <a:pt x="0" y="8"/>
                </a:cubicBezTo>
                <a:cubicBezTo>
                  <a:pt x="0" y="4"/>
                  <a:pt x="3" y="0"/>
                  <a:pt x="7" y="0"/>
                </a:cubicBezTo>
                <a:cubicBezTo>
                  <a:pt x="12" y="0"/>
                  <a:pt x="15" y="4"/>
                  <a:pt x="15" y="8"/>
                </a:cubicBezTo>
                <a:cubicBezTo>
                  <a:pt x="15" y="11"/>
                  <a:pt x="14" y="14"/>
                  <a:pt x="11" y="15"/>
                </a:cubicBezTo>
                <a:cubicBezTo>
                  <a:pt x="11" y="35"/>
                  <a:pt x="11" y="35"/>
                  <a:pt x="11" y="35"/>
                </a:cubicBezTo>
                <a:cubicBezTo>
                  <a:pt x="13" y="34"/>
                  <a:pt x="16" y="33"/>
                  <a:pt x="18" y="33"/>
                </a:cubicBezTo>
                <a:cubicBezTo>
                  <a:pt x="25" y="30"/>
                  <a:pt x="29" y="28"/>
                  <a:pt x="29" y="20"/>
                </a:cubicBezTo>
                <a:cubicBezTo>
                  <a:pt x="27" y="19"/>
                  <a:pt x="25" y="16"/>
                  <a:pt x="25" y="13"/>
                </a:cubicBezTo>
                <a:cubicBezTo>
                  <a:pt x="25" y="9"/>
                  <a:pt x="29" y="6"/>
                  <a:pt x="33" y="6"/>
                </a:cubicBezTo>
                <a:cubicBezTo>
                  <a:pt x="37" y="6"/>
                  <a:pt x="41" y="9"/>
                  <a:pt x="41" y="13"/>
                </a:cubicBezTo>
                <a:cubicBezTo>
                  <a:pt x="41" y="16"/>
                  <a:pt x="39" y="19"/>
                  <a:pt x="37" y="20"/>
                </a:cubicBezTo>
                <a:close/>
                <a:moveTo>
                  <a:pt x="7" y="4"/>
                </a:moveTo>
                <a:cubicBezTo>
                  <a:pt x="5" y="4"/>
                  <a:pt x="4" y="6"/>
                  <a:pt x="4" y="8"/>
                </a:cubicBezTo>
                <a:cubicBezTo>
                  <a:pt x="4" y="10"/>
                  <a:pt x="5" y="12"/>
                  <a:pt x="7" y="12"/>
                </a:cubicBezTo>
                <a:cubicBezTo>
                  <a:pt x="10" y="12"/>
                  <a:pt x="11" y="10"/>
                  <a:pt x="11" y="8"/>
                </a:cubicBezTo>
                <a:cubicBezTo>
                  <a:pt x="11" y="6"/>
                  <a:pt x="10" y="4"/>
                  <a:pt x="7" y="4"/>
                </a:cubicBezTo>
                <a:close/>
                <a:moveTo>
                  <a:pt x="7" y="51"/>
                </a:moveTo>
                <a:cubicBezTo>
                  <a:pt x="5" y="51"/>
                  <a:pt x="4" y="52"/>
                  <a:pt x="4" y="54"/>
                </a:cubicBezTo>
                <a:cubicBezTo>
                  <a:pt x="4" y="57"/>
                  <a:pt x="5" y="58"/>
                  <a:pt x="7" y="58"/>
                </a:cubicBezTo>
                <a:cubicBezTo>
                  <a:pt x="10" y="58"/>
                  <a:pt x="11" y="57"/>
                  <a:pt x="11" y="54"/>
                </a:cubicBezTo>
                <a:cubicBezTo>
                  <a:pt x="11" y="52"/>
                  <a:pt x="10" y="51"/>
                  <a:pt x="7" y="51"/>
                </a:cubicBezTo>
                <a:close/>
                <a:moveTo>
                  <a:pt x="33" y="9"/>
                </a:moveTo>
                <a:cubicBezTo>
                  <a:pt x="31" y="9"/>
                  <a:pt x="29" y="11"/>
                  <a:pt x="29" y="13"/>
                </a:cubicBezTo>
                <a:cubicBezTo>
                  <a:pt x="29" y="15"/>
                  <a:pt x="31" y="17"/>
                  <a:pt x="33" y="17"/>
                </a:cubicBezTo>
                <a:cubicBezTo>
                  <a:pt x="35" y="17"/>
                  <a:pt x="37" y="15"/>
                  <a:pt x="37" y="13"/>
                </a:cubicBezTo>
                <a:cubicBezTo>
                  <a:pt x="37" y="11"/>
                  <a:pt x="35" y="9"/>
                  <a:pt x="33"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1" name="Freeform 118"/>
          <p:cNvSpPr>
            <a:spLocks noEditPoints="1"/>
          </p:cNvSpPr>
          <p:nvPr/>
        </p:nvSpPr>
        <p:spPr bwMode="auto">
          <a:xfrm>
            <a:off x="8818707" y="2176447"/>
            <a:ext cx="315384" cy="306917"/>
          </a:xfrm>
          <a:custGeom>
            <a:avLst/>
            <a:gdLst/>
            <a:ahLst/>
            <a:cxnLst>
              <a:cxn ang="0">
                <a:pos x="53" y="58"/>
              </a:cxn>
              <a:cxn ang="0">
                <a:pos x="31" y="67"/>
              </a:cxn>
              <a:cxn ang="0">
                <a:pos x="0" y="36"/>
              </a:cxn>
              <a:cxn ang="0">
                <a:pos x="31" y="5"/>
              </a:cxn>
              <a:cxn ang="0">
                <a:pos x="31" y="36"/>
              </a:cxn>
              <a:cxn ang="0">
                <a:pos x="53" y="58"/>
              </a:cxn>
              <a:cxn ang="0">
                <a:pos x="36" y="31"/>
              </a:cxn>
              <a:cxn ang="0">
                <a:pos x="36" y="0"/>
              </a:cxn>
              <a:cxn ang="0">
                <a:pos x="67" y="31"/>
              </a:cxn>
              <a:cxn ang="0">
                <a:pos x="36" y="31"/>
              </a:cxn>
              <a:cxn ang="0">
                <a:pos x="69" y="36"/>
              </a:cxn>
              <a:cxn ang="0">
                <a:pos x="60" y="58"/>
              </a:cxn>
              <a:cxn ang="0">
                <a:pos x="38" y="36"/>
              </a:cxn>
              <a:cxn ang="0">
                <a:pos x="69" y="36"/>
              </a:cxn>
            </a:cxnLst>
            <a:rect l="0" t="0" r="r" b="b"/>
            <a:pathLst>
              <a:path w="69" h="67">
                <a:moveTo>
                  <a:pt x="53" y="58"/>
                </a:moveTo>
                <a:cubicBezTo>
                  <a:pt x="47" y="64"/>
                  <a:pt x="39" y="67"/>
                  <a:pt x="31" y="67"/>
                </a:cubicBezTo>
                <a:cubicBezTo>
                  <a:pt x="14" y="67"/>
                  <a:pt x="0" y="53"/>
                  <a:pt x="0" y="36"/>
                </a:cubicBezTo>
                <a:cubicBezTo>
                  <a:pt x="0" y="19"/>
                  <a:pt x="14" y="5"/>
                  <a:pt x="31" y="5"/>
                </a:cubicBezTo>
                <a:cubicBezTo>
                  <a:pt x="31" y="36"/>
                  <a:pt x="31" y="36"/>
                  <a:pt x="31" y="36"/>
                </a:cubicBezTo>
                <a:lnTo>
                  <a:pt x="53" y="58"/>
                </a:lnTo>
                <a:close/>
                <a:moveTo>
                  <a:pt x="36" y="31"/>
                </a:moveTo>
                <a:cubicBezTo>
                  <a:pt x="36" y="0"/>
                  <a:pt x="36" y="0"/>
                  <a:pt x="36" y="0"/>
                </a:cubicBezTo>
                <a:cubicBezTo>
                  <a:pt x="53" y="0"/>
                  <a:pt x="67" y="14"/>
                  <a:pt x="67" y="31"/>
                </a:cubicBezTo>
                <a:lnTo>
                  <a:pt x="36" y="31"/>
                </a:lnTo>
                <a:close/>
                <a:moveTo>
                  <a:pt x="69" y="36"/>
                </a:moveTo>
                <a:cubicBezTo>
                  <a:pt x="69" y="45"/>
                  <a:pt x="66" y="53"/>
                  <a:pt x="60" y="58"/>
                </a:cubicBezTo>
                <a:cubicBezTo>
                  <a:pt x="38" y="36"/>
                  <a:pt x="38" y="36"/>
                  <a:pt x="38" y="36"/>
                </a:cubicBezTo>
                <a:lnTo>
                  <a:pt x="69" y="36"/>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2" name="Freeform 13"/>
          <p:cNvSpPr>
            <a:spLocks noEditPoints="1"/>
          </p:cNvSpPr>
          <p:nvPr/>
        </p:nvSpPr>
        <p:spPr bwMode="auto">
          <a:xfrm rot="905060">
            <a:off x="10742757" y="3730080"/>
            <a:ext cx="279400" cy="279400"/>
          </a:xfrm>
          <a:custGeom>
            <a:avLst/>
            <a:gdLst/>
            <a:ahLst/>
            <a:cxnLst>
              <a:cxn ang="0">
                <a:pos x="60" y="40"/>
              </a:cxn>
              <a:cxn ang="0">
                <a:pos x="40" y="60"/>
              </a:cxn>
              <a:cxn ang="0">
                <a:pos x="36" y="61"/>
              </a:cxn>
              <a:cxn ang="0">
                <a:pos x="33" y="60"/>
              </a:cxn>
              <a:cxn ang="0">
                <a:pos x="4" y="31"/>
              </a:cxn>
              <a:cxn ang="0">
                <a:pos x="0" y="22"/>
              </a:cxn>
              <a:cxn ang="0">
                <a:pos x="0" y="6"/>
              </a:cxn>
              <a:cxn ang="0">
                <a:pos x="6" y="0"/>
              </a:cxn>
              <a:cxn ang="0">
                <a:pos x="22" y="0"/>
              </a:cxn>
              <a:cxn ang="0">
                <a:pos x="31" y="4"/>
              </a:cxn>
              <a:cxn ang="0">
                <a:pos x="60" y="33"/>
              </a:cxn>
              <a:cxn ang="0">
                <a:pos x="61" y="36"/>
              </a:cxn>
              <a:cxn ang="0">
                <a:pos x="60" y="40"/>
              </a:cxn>
              <a:cxn ang="0">
                <a:pos x="13" y="8"/>
              </a:cxn>
              <a:cxn ang="0">
                <a:pos x="8" y="13"/>
              </a:cxn>
              <a:cxn ang="0">
                <a:pos x="13" y="18"/>
              </a:cxn>
              <a:cxn ang="0">
                <a:pos x="18" y="13"/>
              </a:cxn>
              <a:cxn ang="0">
                <a:pos x="13" y="8"/>
              </a:cxn>
            </a:cxnLst>
            <a:rect l="0" t="0" r="r" b="b"/>
            <a:pathLst>
              <a:path w="61" h="61">
                <a:moveTo>
                  <a:pt x="60" y="40"/>
                </a:moveTo>
                <a:cubicBezTo>
                  <a:pt x="40" y="60"/>
                  <a:pt x="40" y="60"/>
                  <a:pt x="40" y="60"/>
                </a:cubicBezTo>
                <a:cubicBezTo>
                  <a:pt x="39" y="61"/>
                  <a:pt x="38" y="61"/>
                  <a:pt x="36" y="61"/>
                </a:cubicBezTo>
                <a:cubicBezTo>
                  <a:pt x="35" y="61"/>
                  <a:pt x="34" y="61"/>
                  <a:pt x="33" y="60"/>
                </a:cubicBezTo>
                <a:cubicBezTo>
                  <a:pt x="4" y="31"/>
                  <a:pt x="4" y="31"/>
                  <a:pt x="4" y="31"/>
                </a:cubicBezTo>
                <a:cubicBezTo>
                  <a:pt x="2" y="29"/>
                  <a:pt x="0" y="25"/>
                  <a:pt x="0" y="22"/>
                </a:cubicBezTo>
                <a:cubicBezTo>
                  <a:pt x="0" y="6"/>
                  <a:pt x="0" y="6"/>
                  <a:pt x="0" y="6"/>
                </a:cubicBezTo>
                <a:cubicBezTo>
                  <a:pt x="0" y="3"/>
                  <a:pt x="3" y="0"/>
                  <a:pt x="6" y="0"/>
                </a:cubicBezTo>
                <a:cubicBezTo>
                  <a:pt x="22" y="0"/>
                  <a:pt x="22" y="0"/>
                  <a:pt x="22" y="0"/>
                </a:cubicBezTo>
                <a:cubicBezTo>
                  <a:pt x="25" y="0"/>
                  <a:pt x="29" y="2"/>
                  <a:pt x="31" y="4"/>
                </a:cubicBezTo>
                <a:cubicBezTo>
                  <a:pt x="60" y="33"/>
                  <a:pt x="60" y="33"/>
                  <a:pt x="60" y="33"/>
                </a:cubicBezTo>
                <a:cubicBezTo>
                  <a:pt x="61" y="34"/>
                  <a:pt x="61" y="35"/>
                  <a:pt x="61" y="36"/>
                </a:cubicBezTo>
                <a:cubicBezTo>
                  <a:pt x="61" y="38"/>
                  <a:pt x="61" y="39"/>
                  <a:pt x="60" y="40"/>
                </a:cubicBezTo>
                <a:close/>
                <a:moveTo>
                  <a:pt x="13" y="8"/>
                </a:moveTo>
                <a:cubicBezTo>
                  <a:pt x="10" y="8"/>
                  <a:pt x="8" y="10"/>
                  <a:pt x="8" y="13"/>
                </a:cubicBezTo>
                <a:cubicBezTo>
                  <a:pt x="8" y="16"/>
                  <a:pt x="10" y="18"/>
                  <a:pt x="13" y="18"/>
                </a:cubicBezTo>
                <a:cubicBezTo>
                  <a:pt x="16" y="18"/>
                  <a:pt x="18" y="16"/>
                  <a:pt x="18" y="13"/>
                </a:cubicBezTo>
                <a:cubicBezTo>
                  <a:pt x="18" y="10"/>
                  <a:pt x="16" y="8"/>
                  <a:pt x="13" y="8"/>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3" name="Freeform 57"/>
          <p:cNvSpPr>
            <a:spLocks noEditPoints="1"/>
          </p:cNvSpPr>
          <p:nvPr/>
        </p:nvSpPr>
        <p:spPr bwMode="auto">
          <a:xfrm rot="19923664">
            <a:off x="9697379" y="2099515"/>
            <a:ext cx="298451" cy="264584"/>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grpSp>
        <p:nvGrpSpPr>
          <p:cNvPr id="54" name="Group 177"/>
          <p:cNvGrpSpPr/>
          <p:nvPr/>
        </p:nvGrpSpPr>
        <p:grpSpPr>
          <a:xfrm>
            <a:off x="9045191" y="3584031"/>
            <a:ext cx="1710267" cy="1866900"/>
            <a:chOff x="6783893" y="2688023"/>
            <a:chExt cx="1282700" cy="1400175"/>
          </a:xfrm>
        </p:grpSpPr>
        <p:sp>
          <p:nvSpPr>
            <p:cNvPr id="55" name="Freeform 109"/>
            <p:cNvSpPr/>
            <p:nvPr/>
          </p:nvSpPr>
          <p:spPr bwMode="auto">
            <a:xfrm>
              <a:off x="7182355" y="3343660"/>
              <a:ext cx="884238" cy="744538"/>
            </a:xfrm>
            <a:custGeom>
              <a:avLst/>
              <a:gdLst/>
              <a:ahLst/>
              <a:cxnLst>
                <a:cxn ang="0">
                  <a:pos x="557" y="0"/>
                </a:cxn>
                <a:cxn ang="0">
                  <a:pos x="441" y="296"/>
                </a:cxn>
                <a:cxn ang="0">
                  <a:pos x="0" y="469"/>
                </a:cxn>
                <a:cxn ang="0">
                  <a:pos x="118" y="170"/>
                </a:cxn>
                <a:cxn ang="0">
                  <a:pos x="557" y="0"/>
                </a:cxn>
              </a:cxnLst>
              <a:rect l="0" t="0" r="r" b="b"/>
              <a:pathLst>
                <a:path w="557" h="469">
                  <a:moveTo>
                    <a:pt x="557" y="0"/>
                  </a:moveTo>
                  <a:lnTo>
                    <a:pt x="441" y="296"/>
                  </a:lnTo>
                  <a:lnTo>
                    <a:pt x="0" y="469"/>
                  </a:lnTo>
                  <a:lnTo>
                    <a:pt x="118" y="170"/>
                  </a:lnTo>
                  <a:lnTo>
                    <a:pt x="557" y="0"/>
                  </a:lnTo>
                  <a:close/>
                </a:path>
              </a:pathLst>
            </a:custGeom>
            <a:solidFill>
              <a:schemeClr val="accent2">
                <a:lumMod val="50000"/>
              </a:schemeClr>
            </a:solidFill>
            <a:ln w="9525">
              <a:noFill/>
              <a:round/>
            </a:ln>
          </p:spPr>
          <p:txBody>
            <a:bodyPr vert="horz" wrap="square" lIns="121920" tIns="60960" rIns="121920" bIns="60960" numCol="1" anchor="t" anchorCtr="0" compatLnSpc="1"/>
            <a:lstStyle/>
            <a:p>
              <a:endParaRPr lang="en-US" sz="2400"/>
            </a:p>
          </p:txBody>
        </p:sp>
        <p:sp>
          <p:nvSpPr>
            <p:cNvPr id="56" name="Freeform 110"/>
            <p:cNvSpPr/>
            <p:nvPr/>
          </p:nvSpPr>
          <p:spPr bwMode="auto">
            <a:xfrm>
              <a:off x="6783893" y="2905510"/>
              <a:ext cx="585788" cy="1182688"/>
            </a:xfrm>
            <a:custGeom>
              <a:avLst/>
              <a:gdLst/>
              <a:ahLst/>
              <a:cxnLst>
                <a:cxn ang="0">
                  <a:pos x="369" y="446"/>
                </a:cxn>
                <a:cxn ang="0">
                  <a:pos x="251" y="745"/>
                </a:cxn>
                <a:cxn ang="0">
                  <a:pos x="0" y="297"/>
                </a:cxn>
                <a:cxn ang="0">
                  <a:pos x="118" y="0"/>
                </a:cxn>
                <a:cxn ang="0">
                  <a:pos x="369" y="446"/>
                </a:cxn>
              </a:cxnLst>
              <a:rect l="0" t="0" r="r" b="b"/>
              <a:pathLst>
                <a:path w="369" h="745">
                  <a:moveTo>
                    <a:pt x="369" y="446"/>
                  </a:moveTo>
                  <a:lnTo>
                    <a:pt x="251" y="745"/>
                  </a:lnTo>
                  <a:lnTo>
                    <a:pt x="0" y="297"/>
                  </a:lnTo>
                  <a:lnTo>
                    <a:pt x="118" y="0"/>
                  </a:lnTo>
                  <a:lnTo>
                    <a:pt x="369" y="446"/>
                  </a:lnTo>
                  <a:close/>
                </a:path>
              </a:pathLst>
            </a:custGeom>
            <a:solidFill>
              <a:schemeClr val="accent2">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57" name="Freeform 111"/>
            <p:cNvSpPr/>
            <p:nvPr/>
          </p:nvSpPr>
          <p:spPr bwMode="auto">
            <a:xfrm>
              <a:off x="6971218" y="2688023"/>
              <a:ext cx="1095375" cy="925513"/>
            </a:xfrm>
            <a:custGeom>
              <a:avLst/>
              <a:gdLst/>
              <a:ahLst/>
              <a:cxnLst>
                <a:cxn ang="0">
                  <a:pos x="0" y="58"/>
                </a:cxn>
                <a:cxn ang="0">
                  <a:pos x="94" y="28"/>
                </a:cxn>
                <a:cxn ang="0">
                  <a:pos x="183" y="0"/>
                </a:cxn>
                <a:cxn ang="0">
                  <a:pos x="236" y="85"/>
                </a:cxn>
                <a:cxn ang="0">
                  <a:pos x="291" y="174"/>
                </a:cxn>
                <a:cxn ang="0">
                  <a:pos x="202" y="209"/>
                </a:cxn>
                <a:cxn ang="0">
                  <a:pos x="106" y="246"/>
                </a:cxn>
                <a:cxn ang="0">
                  <a:pos x="51" y="150"/>
                </a:cxn>
                <a:cxn ang="0">
                  <a:pos x="0" y="58"/>
                </a:cxn>
              </a:cxnLst>
              <a:rect l="0" t="0" r="r" b="b"/>
              <a:pathLst>
                <a:path w="291" h="246">
                  <a:moveTo>
                    <a:pt x="0" y="58"/>
                  </a:moveTo>
                  <a:cubicBezTo>
                    <a:pt x="32" y="48"/>
                    <a:pt x="63" y="38"/>
                    <a:pt x="94" y="28"/>
                  </a:cubicBezTo>
                  <a:cubicBezTo>
                    <a:pt x="124" y="19"/>
                    <a:pt x="154" y="10"/>
                    <a:pt x="183" y="0"/>
                  </a:cubicBezTo>
                  <a:cubicBezTo>
                    <a:pt x="200" y="28"/>
                    <a:pt x="218" y="56"/>
                    <a:pt x="236" y="85"/>
                  </a:cubicBezTo>
                  <a:cubicBezTo>
                    <a:pt x="254" y="114"/>
                    <a:pt x="273" y="144"/>
                    <a:pt x="291" y="174"/>
                  </a:cubicBezTo>
                  <a:cubicBezTo>
                    <a:pt x="262" y="185"/>
                    <a:pt x="232" y="197"/>
                    <a:pt x="202" y="209"/>
                  </a:cubicBezTo>
                  <a:cubicBezTo>
                    <a:pt x="170" y="221"/>
                    <a:pt x="138" y="234"/>
                    <a:pt x="106" y="246"/>
                  </a:cubicBezTo>
                  <a:cubicBezTo>
                    <a:pt x="87" y="214"/>
                    <a:pt x="69" y="182"/>
                    <a:pt x="51" y="150"/>
                  </a:cubicBezTo>
                  <a:cubicBezTo>
                    <a:pt x="34" y="119"/>
                    <a:pt x="17" y="88"/>
                    <a:pt x="0" y="58"/>
                  </a:cubicBezTo>
                  <a:close/>
                </a:path>
              </a:pathLst>
            </a:custGeom>
            <a:solidFill>
              <a:schemeClr val="accent2"/>
            </a:solidFill>
            <a:ln w="9525">
              <a:noFill/>
              <a:round/>
            </a:ln>
          </p:spPr>
          <p:txBody>
            <a:bodyPr vert="horz" wrap="square" lIns="121920" tIns="60960" rIns="121920" bIns="60960" numCol="1" anchor="t" anchorCtr="0" compatLnSpc="1"/>
            <a:lstStyle/>
            <a:p>
              <a:endParaRPr lang="en-US" sz="2400"/>
            </a:p>
          </p:txBody>
        </p:sp>
      </p:grpSp>
      <p:grpSp>
        <p:nvGrpSpPr>
          <p:cNvPr id="58" name="Group 176"/>
          <p:cNvGrpSpPr/>
          <p:nvPr/>
        </p:nvGrpSpPr>
        <p:grpSpPr>
          <a:xfrm>
            <a:off x="8145608" y="3939631"/>
            <a:ext cx="1401233" cy="1621367"/>
            <a:chOff x="6109205" y="2954723"/>
            <a:chExt cx="1050925" cy="1216025"/>
          </a:xfrm>
        </p:grpSpPr>
        <p:sp>
          <p:nvSpPr>
            <p:cNvPr id="59" name="Freeform 119"/>
            <p:cNvSpPr/>
            <p:nvPr/>
          </p:nvSpPr>
          <p:spPr bwMode="auto">
            <a:xfrm>
              <a:off x="6388605" y="3470660"/>
              <a:ext cx="771525" cy="700088"/>
            </a:xfrm>
            <a:custGeom>
              <a:avLst/>
              <a:gdLst/>
              <a:ahLst/>
              <a:cxnLst>
                <a:cxn ang="0">
                  <a:pos x="486" y="0"/>
                </a:cxn>
                <a:cxn ang="0">
                  <a:pos x="367" y="297"/>
                </a:cxn>
                <a:cxn ang="0">
                  <a:pos x="0" y="441"/>
                </a:cxn>
                <a:cxn ang="0">
                  <a:pos x="116" y="145"/>
                </a:cxn>
                <a:cxn ang="0">
                  <a:pos x="486" y="0"/>
                </a:cxn>
              </a:cxnLst>
              <a:rect l="0" t="0" r="r" b="b"/>
              <a:pathLst>
                <a:path w="486" h="441">
                  <a:moveTo>
                    <a:pt x="486" y="0"/>
                  </a:moveTo>
                  <a:lnTo>
                    <a:pt x="367" y="297"/>
                  </a:lnTo>
                  <a:lnTo>
                    <a:pt x="0" y="441"/>
                  </a:lnTo>
                  <a:lnTo>
                    <a:pt x="116" y="145"/>
                  </a:lnTo>
                  <a:lnTo>
                    <a:pt x="486" y="0"/>
                  </a:lnTo>
                  <a:close/>
                </a:path>
              </a:pathLst>
            </a:custGeom>
            <a:solidFill>
              <a:schemeClr val="accent5">
                <a:lumMod val="50000"/>
              </a:schemeClr>
            </a:solidFill>
            <a:ln w="9525">
              <a:noFill/>
              <a:round/>
            </a:ln>
          </p:spPr>
          <p:txBody>
            <a:bodyPr vert="horz" wrap="square" lIns="121920" tIns="60960" rIns="121920" bIns="60960" numCol="1" anchor="t" anchorCtr="0" compatLnSpc="1"/>
            <a:lstStyle/>
            <a:p>
              <a:endParaRPr lang="en-US" sz="2400"/>
            </a:p>
          </p:txBody>
        </p:sp>
        <p:sp>
          <p:nvSpPr>
            <p:cNvPr id="60" name="Freeform 120"/>
            <p:cNvSpPr/>
            <p:nvPr/>
          </p:nvSpPr>
          <p:spPr bwMode="auto">
            <a:xfrm>
              <a:off x="6109205" y="3132523"/>
              <a:ext cx="466725" cy="1038225"/>
            </a:xfrm>
            <a:custGeom>
              <a:avLst/>
              <a:gdLst/>
              <a:ahLst/>
              <a:cxnLst>
                <a:cxn ang="0">
                  <a:pos x="294" y="358"/>
                </a:cxn>
                <a:cxn ang="0">
                  <a:pos x="176" y="654"/>
                </a:cxn>
                <a:cxn ang="0">
                  <a:pos x="0" y="299"/>
                </a:cxn>
                <a:cxn ang="0">
                  <a:pos x="119" y="0"/>
                </a:cxn>
                <a:cxn ang="0">
                  <a:pos x="294" y="358"/>
                </a:cxn>
              </a:cxnLst>
              <a:rect l="0" t="0" r="r" b="b"/>
              <a:pathLst>
                <a:path w="294" h="654">
                  <a:moveTo>
                    <a:pt x="294" y="358"/>
                  </a:moveTo>
                  <a:lnTo>
                    <a:pt x="176" y="654"/>
                  </a:lnTo>
                  <a:lnTo>
                    <a:pt x="0" y="299"/>
                  </a:lnTo>
                  <a:lnTo>
                    <a:pt x="119" y="0"/>
                  </a:lnTo>
                  <a:lnTo>
                    <a:pt x="294" y="358"/>
                  </a:lnTo>
                  <a:close/>
                </a:path>
              </a:pathLst>
            </a:custGeom>
            <a:solidFill>
              <a:schemeClr val="accent5">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61" name="Freeform 121"/>
            <p:cNvSpPr/>
            <p:nvPr/>
          </p:nvSpPr>
          <p:spPr bwMode="auto">
            <a:xfrm>
              <a:off x="6291768" y="2954723"/>
              <a:ext cx="865188" cy="749300"/>
            </a:xfrm>
            <a:custGeom>
              <a:avLst/>
              <a:gdLst/>
              <a:ahLst/>
              <a:cxnLst>
                <a:cxn ang="0">
                  <a:pos x="0" y="48"/>
                </a:cxn>
                <a:cxn ang="0">
                  <a:pos x="79" y="23"/>
                </a:cxn>
                <a:cxn ang="0">
                  <a:pos x="154" y="0"/>
                </a:cxn>
                <a:cxn ang="0">
                  <a:pos x="191" y="67"/>
                </a:cxn>
                <a:cxn ang="0">
                  <a:pos x="230" y="138"/>
                </a:cxn>
                <a:cxn ang="0">
                  <a:pos x="155" y="167"/>
                </a:cxn>
                <a:cxn ang="0">
                  <a:pos x="74" y="199"/>
                </a:cxn>
                <a:cxn ang="0">
                  <a:pos x="36" y="122"/>
                </a:cxn>
                <a:cxn ang="0">
                  <a:pos x="0" y="48"/>
                </a:cxn>
              </a:cxnLst>
              <a:rect l="0" t="0" r="r" b="b"/>
              <a:pathLst>
                <a:path w="230" h="199">
                  <a:moveTo>
                    <a:pt x="0" y="48"/>
                  </a:moveTo>
                  <a:cubicBezTo>
                    <a:pt x="27" y="40"/>
                    <a:pt x="53" y="31"/>
                    <a:pt x="79" y="23"/>
                  </a:cubicBezTo>
                  <a:cubicBezTo>
                    <a:pt x="105" y="15"/>
                    <a:pt x="129" y="7"/>
                    <a:pt x="154" y="0"/>
                  </a:cubicBezTo>
                  <a:cubicBezTo>
                    <a:pt x="166" y="22"/>
                    <a:pt x="178" y="44"/>
                    <a:pt x="191" y="67"/>
                  </a:cubicBezTo>
                  <a:cubicBezTo>
                    <a:pt x="204" y="90"/>
                    <a:pt x="217" y="114"/>
                    <a:pt x="230" y="138"/>
                  </a:cubicBezTo>
                  <a:cubicBezTo>
                    <a:pt x="206" y="147"/>
                    <a:pt x="180" y="157"/>
                    <a:pt x="155" y="167"/>
                  </a:cubicBezTo>
                  <a:cubicBezTo>
                    <a:pt x="128" y="178"/>
                    <a:pt x="101" y="188"/>
                    <a:pt x="74" y="199"/>
                  </a:cubicBezTo>
                  <a:cubicBezTo>
                    <a:pt x="61" y="173"/>
                    <a:pt x="48" y="147"/>
                    <a:pt x="36" y="122"/>
                  </a:cubicBezTo>
                  <a:cubicBezTo>
                    <a:pt x="24" y="97"/>
                    <a:pt x="12" y="72"/>
                    <a:pt x="0" y="48"/>
                  </a:cubicBezTo>
                  <a:close/>
                </a:path>
              </a:pathLst>
            </a:custGeom>
            <a:solidFill>
              <a:schemeClr val="accent5"/>
            </a:solidFill>
            <a:ln w="9525">
              <a:noFill/>
              <a:round/>
            </a:ln>
          </p:spPr>
          <p:txBody>
            <a:bodyPr vert="horz" wrap="square" lIns="121920" tIns="60960" rIns="121920" bIns="60960" numCol="1" anchor="t" anchorCtr="0" compatLnSpc="1"/>
            <a:lstStyle/>
            <a:p>
              <a:endParaRPr lang="en-US" sz="2400"/>
            </a:p>
          </p:txBody>
        </p:sp>
      </p:grpSp>
      <p:sp>
        <p:nvSpPr>
          <p:cNvPr id="62" name="Freeform 229"/>
          <p:cNvSpPr>
            <a:spLocks noEditPoints="1"/>
          </p:cNvSpPr>
          <p:nvPr/>
        </p:nvSpPr>
        <p:spPr bwMode="auto">
          <a:xfrm rot="20043309">
            <a:off x="8760574" y="4195617"/>
            <a:ext cx="463961" cy="467116"/>
          </a:xfrm>
          <a:custGeom>
            <a:avLst/>
            <a:gdLst/>
            <a:ahLst/>
            <a:cxnLst>
              <a:cxn ang="0">
                <a:pos x="68" y="64"/>
              </a:cxn>
              <a:cxn ang="0">
                <a:pos x="65" y="68"/>
              </a:cxn>
              <a:cxn ang="0">
                <a:pos x="28" y="68"/>
              </a:cxn>
              <a:cxn ang="0">
                <a:pos x="25" y="64"/>
              </a:cxn>
              <a:cxn ang="0">
                <a:pos x="25" y="58"/>
              </a:cxn>
              <a:cxn ang="0">
                <a:pos x="4" y="58"/>
              </a:cxn>
              <a:cxn ang="0">
                <a:pos x="0" y="54"/>
              </a:cxn>
              <a:cxn ang="0">
                <a:pos x="0" y="3"/>
              </a:cxn>
              <a:cxn ang="0">
                <a:pos x="4" y="0"/>
              </a:cxn>
              <a:cxn ang="0">
                <a:pos x="45" y="0"/>
              </a:cxn>
              <a:cxn ang="0">
                <a:pos x="49" y="3"/>
              </a:cxn>
              <a:cxn ang="0">
                <a:pos x="49" y="16"/>
              </a:cxn>
              <a:cxn ang="0">
                <a:pos x="50" y="17"/>
              </a:cxn>
              <a:cxn ang="0">
                <a:pos x="66" y="32"/>
              </a:cxn>
              <a:cxn ang="0">
                <a:pos x="68" y="39"/>
              </a:cxn>
              <a:cxn ang="0">
                <a:pos x="68" y="64"/>
              </a:cxn>
              <a:cxn ang="0">
                <a:pos x="39" y="6"/>
              </a:cxn>
              <a:cxn ang="0">
                <a:pos x="38" y="5"/>
              </a:cxn>
              <a:cxn ang="0">
                <a:pos x="11" y="5"/>
              </a:cxn>
              <a:cxn ang="0">
                <a:pos x="10" y="6"/>
              </a:cxn>
              <a:cxn ang="0">
                <a:pos x="10" y="8"/>
              </a:cxn>
              <a:cxn ang="0">
                <a:pos x="11" y="9"/>
              </a:cxn>
              <a:cxn ang="0">
                <a:pos x="38" y="9"/>
              </a:cxn>
              <a:cxn ang="0">
                <a:pos x="39" y="8"/>
              </a:cxn>
              <a:cxn ang="0">
                <a:pos x="39" y="6"/>
              </a:cxn>
              <a:cxn ang="0">
                <a:pos x="64" y="63"/>
              </a:cxn>
              <a:cxn ang="0">
                <a:pos x="64" y="39"/>
              </a:cxn>
              <a:cxn ang="0">
                <a:pos x="48" y="39"/>
              </a:cxn>
              <a:cxn ang="0">
                <a:pos x="44" y="35"/>
              </a:cxn>
              <a:cxn ang="0">
                <a:pos x="44" y="19"/>
              </a:cxn>
              <a:cxn ang="0">
                <a:pos x="30" y="19"/>
              </a:cxn>
              <a:cxn ang="0">
                <a:pos x="30" y="63"/>
              </a:cxn>
              <a:cxn ang="0">
                <a:pos x="64" y="63"/>
              </a:cxn>
              <a:cxn ang="0">
                <a:pos x="60" y="34"/>
              </a:cxn>
              <a:cxn ang="0">
                <a:pos x="49" y="22"/>
              </a:cxn>
              <a:cxn ang="0">
                <a:pos x="49" y="34"/>
              </a:cxn>
              <a:cxn ang="0">
                <a:pos x="60" y="34"/>
              </a:cxn>
            </a:cxnLst>
            <a:rect l="0" t="0" r="r" b="b"/>
            <a:pathLst>
              <a:path w="68" h="68">
                <a:moveTo>
                  <a:pt x="68" y="64"/>
                </a:moveTo>
                <a:cubicBezTo>
                  <a:pt x="68" y="66"/>
                  <a:pt x="67" y="68"/>
                  <a:pt x="65" y="68"/>
                </a:cubicBezTo>
                <a:cubicBezTo>
                  <a:pt x="28" y="68"/>
                  <a:pt x="28" y="68"/>
                  <a:pt x="28" y="68"/>
                </a:cubicBezTo>
                <a:cubicBezTo>
                  <a:pt x="26" y="68"/>
                  <a:pt x="25" y="66"/>
                  <a:pt x="25" y="64"/>
                </a:cubicBezTo>
                <a:cubicBezTo>
                  <a:pt x="25" y="58"/>
                  <a:pt x="25" y="58"/>
                  <a:pt x="25" y="58"/>
                </a:cubicBezTo>
                <a:cubicBezTo>
                  <a:pt x="4" y="58"/>
                  <a:pt x="4" y="58"/>
                  <a:pt x="4" y="58"/>
                </a:cubicBezTo>
                <a:cubicBezTo>
                  <a:pt x="2" y="58"/>
                  <a:pt x="0" y="56"/>
                  <a:pt x="0" y="54"/>
                </a:cubicBezTo>
                <a:cubicBezTo>
                  <a:pt x="0" y="3"/>
                  <a:pt x="0" y="3"/>
                  <a:pt x="0" y="3"/>
                </a:cubicBezTo>
                <a:cubicBezTo>
                  <a:pt x="0" y="1"/>
                  <a:pt x="2" y="0"/>
                  <a:pt x="4" y="0"/>
                </a:cubicBezTo>
                <a:cubicBezTo>
                  <a:pt x="45" y="0"/>
                  <a:pt x="45" y="0"/>
                  <a:pt x="45" y="0"/>
                </a:cubicBezTo>
                <a:cubicBezTo>
                  <a:pt x="47" y="0"/>
                  <a:pt x="49" y="1"/>
                  <a:pt x="49" y="3"/>
                </a:cubicBezTo>
                <a:cubicBezTo>
                  <a:pt x="49" y="16"/>
                  <a:pt x="49" y="16"/>
                  <a:pt x="49" y="16"/>
                </a:cubicBezTo>
                <a:cubicBezTo>
                  <a:pt x="50" y="16"/>
                  <a:pt x="50" y="16"/>
                  <a:pt x="50" y="17"/>
                </a:cubicBezTo>
                <a:cubicBezTo>
                  <a:pt x="66" y="32"/>
                  <a:pt x="66" y="32"/>
                  <a:pt x="66" y="32"/>
                </a:cubicBezTo>
                <a:cubicBezTo>
                  <a:pt x="67" y="34"/>
                  <a:pt x="68" y="37"/>
                  <a:pt x="68" y="39"/>
                </a:cubicBezTo>
                <a:lnTo>
                  <a:pt x="68" y="64"/>
                </a:lnTo>
                <a:close/>
                <a:moveTo>
                  <a:pt x="39" y="6"/>
                </a:moveTo>
                <a:cubicBezTo>
                  <a:pt x="39" y="5"/>
                  <a:pt x="39" y="5"/>
                  <a:pt x="38" y="5"/>
                </a:cubicBezTo>
                <a:cubicBezTo>
                  <a:pt x="11" y="5"/>
                  <a:pt x="11" y="5"/>
                  <a:pt x="11" y="5"/>
                </a:cubicBezTo>
                <a:cubicBezTo>
                  <a:pt x="11" y="5"/>
                  <a:pt x="10" y="5"/>
                  <a:pt x="10" y="6"/>
                </a:cubicBezTo>
                <a:cubicBezTo>
                  <a:pt x="10" y="8"/>
                  <a:pt x="10" y="8"/>
                  <a:pt x="10" y="8"/>
                </a:cubicBezTo>
                <a:cubicBezTo>
                  <a:pt x="10" y="9"/>
                  <a:pt x="11" y="9"/>
                  <a:pt x="11" y="9"/>
                </a:cubicBezTo>
                <a:cubicBezTo>
                  <a:pt x="38" y="9"/>
                  <a:pt x="38" y="9"/>
                  <a:pt x="38" y="9"/>
                </a:cubicBezTo>
                <a:cubicBezTo>
                  <a:pt x="39" y="9"/>
                  <a:pt x="39" y="9"/>
                  <a:pt x="39" y="8"/>
                </a:cubicBezTo>
                <a:lnTo>
                  <a:pt x="39" y="6"/>
                </a:lnTo>
                <a:close/>
                <a:moveTo>
                  <a:pt x="64" y="63"/>
                </a:moveTo>
                <a:cubicBezTo>
                  <a:pt x="64" y="39"/>
                  <a:pt x="64" y="39"/>
                  <a:pt x="64" y="39"/>
                </a:cubicBezTo>
                <a:cubicBezTo>
                  <a:pt x="48" y="39"/>
                  <a:pt x="48" y="39"/>
                  <a:pt x="48" y="39"/>
                </a:cubicBezTo>
                <a:cubicBezTo>
                  <a:pt x="46" y="39"/>
                  <a:pt x="44" y="37"/>
                  <a:pt x="44" y="35"/>
                </a:cubicBezTo>
                <a:cubicBezTo>
                  <a:pt x="44" y="19"/>
                  <a:pt x="44" y="19"/>
                  <a:pt x="44" y="19"/>
                </a:cubicBezTo>
                <a:cubicBezTo>
                  <a:pt x="30" y="19"/>
                  <a:pt x="30" y="19"/>
                  <a:pt x="30" y="19"/>
                </a:cubicBezTo>
                <a:cubicBezTo>
                  <a:pt x="30" y="63"/>
                  <a:pt x="30" y="63"/>
                  <a:pt x="30" y="63"/>
                </a:cubicBezTo>
                <a:lnTo>
                  <a:pt x="64" y="63"/>
                </a:lnTo>
                <a:close/>
                <a:moveTo>
                  <a:pt x="60" y="34"/>
                </a:moveTo>
                <a:cubicBezTo>
                  <a:pt x="49" y="22"/>
                  <a:pt x="49" y="22"/>
                  <a:pt x="49" y="22"/>
                </a:cubicBezTo>
                <a:cubicBezTo>
                  <a:pt x="49" y="34"/>
                  <a:pt x="49" y="34"/>
                  <a:pt x="49" y="34"/>
                </a:cubicBezTo>
                <a:lnTo>
                  <a:pt x="60" y="34"/>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63" name="Freeform 122"/>
          <p:cNvSpPr>
            <a:spLocks noEditPoints="1"/>
          </p:cNvSpPr>
          <p:nvPr/>
        </p:nvSpPr>
        <p:spPr bwMode="auto">
          <a:xfrm rot="20052358">
            <a:off x="9842499" y="3935704"/>
            <a:ext cx="357716" cy="514467"/>
          </a:xfrm>
          <a:custGeom>
            <a:avLst/>
            <a:gdLst/>
            <a:ahLst/>
            <a:cxnLst>
              <a:cxn ang="0">
                <a:pos x="41" y="29"/>
              </a:cxn>
              <a:cxn ang="0">
                <a:pos x="23" y="50"/>
              </a:cxn>
              <a:cxn ang="0">
                <a:pos x="23" y="55"/>
              </a:cxn>
              <a:cxn ang="0">
                <a:pos x="32" y="55"/>
              </a:cxn>
              <a:cxn ang="0">
                <a:pos x="34" y="57"/>
              </a:cxn>
              <a:cxn ang="0">
                <a:pos x="32" y="59"/>
              </a:cxn>
              <a:cxn ang="0">
                <a:pos x="9" y="59"/>
              </a:cxn>
              <a:cxn ang="0">
                <a:pos x="7" y="57"/>
              </a:cxn>
              <a:cxn ang="0">
                <a:pos x="9" y="55"/>
              </a:cxn>
              <a:cxn ang="0">
                <a:pos x="18" y="55"/>
              </a:cxn>
              <a:cxn ang="0">
                <a:pos x="18" y="50"/>
              </a:cxn>
              <a:cxn ang="0">
                <a:pos x="0" y="29"/>
              </a:cxn>
              <a:cxn ang="0">
                <a:pos x="0" y="25"/>
              </a:cxn>
              <a:cxn ang="0">
                <a:pos x="2" y="23"/>
              </a:cxn>
              <a:cxn ang="0">
                <a:pos x="4" y="25"/>
              </a:cxn>
              <a:cxn ang="0">
                <a:pos x="4" y="29"/>
              </a:cxn>
              <a:cxn ang="0">
                <a:pos x="20" y="45"/>
              </a:cxn>
              <a:cxn ang="0">
                <a:pos x="36" y="29"/>
              </a:cxn>
              <a:cxn ang="0">
                <a:pos x="36" y="25"/>
              </a:cxn>
              <a:cxn ang="0">
                <a:pos x="39" y="23"/>
              </a:cxn>
              <a:cxn ang="0">
                <a:pos x="41" y="25"/>
              </a:cxn>
              <a:cxn ang="0">
                <a:pos x="41" y="29"/>
              </a:cxn>
              <a:cxn ang="0">
                <a:pos x="32" y="29"/>
              </a:cxn>
              <a:cxn ang="0">
                <a:pos x="20" y="41"/>
              </a:cxn>
              <a:cxn ang="0">
                <a:pos x="9" y="29"/>
              </a:cxn>
              <a:cxn ang="0">
                <a:pos x="9" y="11"/>
              </a:cxn>
              <a:cxn ang="0">
                <a:pos x="20" y="0"/>
              </a:cxn>
              <a:cxn ang="0">
                <a:pos x="32" y="11"/>
              </a:cxn>
              <a:cxn ang="0">
                <a:pos x="32" y="29"/>
              </a:cxn>
            </a:cxnLst>
            <a:rect l="0" t="0" r="r" b="b"/>
            <a:pathLst>
              <a:path w="41" h="59">
                <a:moveTo>
                  <a:pt x="41" y="29"/>
                </a:moveTo>
                <a:cubicBezTo>
                  <a:pt x="41" y="40"/>
                  <a:pt x="33" y="49"/>
                  <a:pt x="23" y="50"/>
                </a:cubicBezTo>
                <a:cubicBezTo>
                  <a:pt x="23" y="55"/>
                  <a:pt x="23" y="55"/>
                  <a:pt x="23" y="55"/>
                </a:cubicBezTo>
                <a:cubicBezTo>
                  <a:pt x="32" y="55"/>
                  <a:pt x="32" y="55"/>
                  <a:pt x="32" y="55"/>
                </a:cubicBezTo>
                <a:cubicBezTo>
                  <a:pt x="33" y="55"/>
                  <a:pt x="34" y="56"/>
                  <a:pt x="34" y="57"/>
                </a:cubicBezTo>
                <a:cubicBezTo>
                  <a:pt x="34" y="58"/>
                  <a:pt x="33" y="59"/>
                  <a:pt x="32" y="59"/>
                </a:cubicBezTo>
                <a:cubicBezTo>
                  <a:pt x="9" y="59"/>
                  <a:pt x="9" y="59"/>
                  <a:pt x="9" y="59"/>
                </a:cubicBezTo>
                <a:cubicBezTo>
                  <a:pt x="8" y="59"/>
                  <a:pt x="7" y="58"/>
                  <a:pt x="7" y="57"/>
                </a:cubicBezTo>
                <a:cubicBezTo>
                  <a:pt x="7" y="56"/>
                  <a:pt x="8" y="55"/>
                  <a:pt x="9" y="55"/>
                </a:cubicBezTo>
                <a:cubicBezTo>
                  <a:pt x="18" y="55"/>
                  <a:pt x="18" y="55"/>
                  <a:pt x="18" y="55"/>
                </a:cubicBezTo>
                <a:cubicBezTo>
                  <a:pt x="18" y="50"/>
                  <a:pt x="18" y="50"/>
                  <a:pt x="18" y="50"/>
                </a:cubicBezTo>
                <a:cubicBezTo>
                  <a:pt x="8" y="49"/>
                  <a:pt x="0" y="40"/>
                  <a:pt x="0" y="29"/>
                </a:cubicBezTo>
                <a:cubicBezTo>
                  <a:pt x="0" y="25"/>
                  <a:pt x="0" y="25"/>
                  <a:pt x="0" y="25"/>
                </a:cubicBezTo>
                <a:cubicBezTo>
                  <a:pt x="0" y="24"/>
                  <a:pt x="1" y="23"/>
                  <a:pt x="2" y="23"/>
                </a:cubicBezTo>
                <a:cubicBezTo>
                  <a:pt x="3" y="23"/>
                  <a:pt x="4" y="24"/>
                  <a:pt x="4" y="25"/>
                </a:cubicBezTo>
                <a:cubicBezTo>
                  <a:pt x="4" y="29"/>
                  <a:pt x="4" y="29"/>
                  <a:pt x="4" y="29"/>
                </a:cubicBezTo>
                <a:cubicBezTo>
                  <a:pt x="4" y="38"/>
                  <a:pt x="12" y="45"/>
                  <a:pt x="20" y="45"/>
                </a:cubicBezTo>
                <a:cubicBezTo>
                  <a:pt x="29" y="45"/>
                  <a:pt x="36" y="38"/>
                  <a:pt x="36" y="29"/>
                </a:cubicBezTo>
                <a:cubicBezTo>
                  <a:pt x="36" y="25"/>
                  <a:pt x="36" y="25"/>
                  <a:pt x="36" y="25"/>
                </a:cubicBezTo>
                <a:cubicBezTo>
                  <a:pt x="36" y="24"/>
                  <a:pt x="37" y="23"/>
                  <a:pt x="39" y="23"/>
                </a:cubicBezTo>
                <a:cubicBezTo>
                  <a:pt x="40" y="23"/>
                  <a:pt x="41" y="24"/>
                  <a:pt x="41" y="25"/>
                </a:cubicBezTo>
                <a:lnTo>
                  <a:pt x="41" y="29"/>
                </a:lnTo>
                <a:close/>
                <a:moveTo>
                  <a:pt x="32" y="29"/>
                </a:moveTo>
                <a:cubicBezTo>
                  <a:pt x="32" y="36"/>
                  <a:pt x="27" y="41"/>
                  <a:pt x="20" y="41"/>
                </a:cubicBezTo>
                <a:cubicBezTo>
                  <a:pt x="14" y="41"/>
                  <a:pt x="9" y="36"/>
                  <a:pt x="9" y="29"/>
                </a:cubicBezTo>
                <a:cubicBezTo>
                  <a:pt x="9" y="11"/>
                  <a:pt x="9" y="11"/>
                  <a:pt x="9" y="11"/>
                </a:cubicBezTo>
                <a:cubicBezTo>
                  <a:pt x="9" y="5"/>
                  <a:pt x="14" y="0"/>
                  <a:pt x="20" y="0"/>
                </a:cubicBezTo>
                <a:cubicBezTo>
                  <a:pt x="27" y="0"/>
                  <a:pt x="32" y="5"/>
                  <a:pt x="32" y="11"/>
                </a:cubicBezTo>
                <a:lnTo>
                  <a:pt x="32" y="29"/>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64" name="矩形 63"/>
          <p:cNvSpPr/>
          <p:nvPr/>
        </p:nvSpPr>
        <p:spPr>
          <a:xfrm>
            <a:off x="1882653" y="1838667"/>
            <a:ext cx="4204936" cy="584775"/>
          </a:xfrm>
          <a:prstGeom prst="rect">
            <a:avLst/>
          </a:prstGeom>
        </p:spPr>
        <p:txBody>
          <a:bodyPr wrap="square">
            <a:spAutoFit/>
          </a:bodyPr>
          <a:lstStyle/>
          <a:p>
            <a:r>
              <a:rPr lang="en-US" altLang="en-US" sz="1600" b="1" dirty="0" err="1">
                <a:solidFill>
                  <a:schemeClr val="bg1">
                    <a:lumMod val="50000"/>
                  </a:schemeClr>
                </a:solidFill>
                <a:latin typeface="微软雅黑" panose="020B0503020204020204" pitchFamily="34" charset="-122"/>
                <a:ea typeface="微软雅黑" panose="020B0503020204020204" pitchFamily="34" charset="-122"/>
              </a:rPr>
              <a:t>py</a:t>
            </a:r>
            <a:r>
              <a:rPr lang="en-US" altLang="en-US" sz="1600" b="1" dirty="0">
                <a:solidFill>
                  <a:schemeClr val="bg1">
                    <a:lumMod val="50000"/>
                  </a:schemeClr>
                </a:solidFill>
                <a:latin typeface="微软雅黑" panose="020B0503020204020204" pitchFamily="34" charset="-122"/>
                <a:ea typeface="微软雅黑" panose="020B0503020204020204" pitchFamily="34" charset="-122"/>
              </a:rPr>
              <a:t>文件中的代码是按照怎样的顺序执行的呢</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a:t>
            </a:r>
            <a:r>
              <a:rPr lang="en-US" altLang="en-US" sz="1600" b="1" dirty="0">
                <a:solidFill>
                  <a:schemeClr val="bg1">
                    <a:lumMod val="50000"/>
                  </a:schemeClr>
                </a:solidFill>
                <a:latin typeface="微软雅黑" panose="020B0503020204020204" pitchFamily="34" charset="-122"/>
                <a:ea typeface="微软雅黑" panose="020B0503020204020204" pitchFamily="34" charset="-122"/>
              </a:rPr>
              <a:t>怎么去验证呢？</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5" name="矩形 64"/>
          <p:cNvSpPr/>
          <p:nvPr/>
        </p:nvSpPr>
        <p:spPr>
          <a:xfrm>
            <a:off x="1882653" y="2907821"/>
            <a:ext cx="4204936" cy="584775"/>
          </a:xfrm>
          <a:prstGeom prst="rect">
            <a:avLst/>
          </a:prstGeom>
        </p:spPr>
        <p:txBody>
          <a:bodyPr wrap="square">
            <a:spAutoFit/>
          </a:bodyPr>
          <a:lstStyle/>
          <a:p>
            <a:r>
              <a:rPr lang="en-US" altLang="en-US" sz="1600" b="1" dirty="0">
                <a:solidFill>
                  <a:schemeClr val="bg1">
                    <a:lumMod val="50000"/>
                  </a:schemeClr>
                </a:solidFill>
                <a:latin typeface="微软雅黑" panose="020B0503020204020204" pitchFamily="34" charset="-122"/>
                <a:ea typeface="微软雅黑" panose="020B0503020204020204" pitchFamily="34" charset="-122"/>
              </a:rPr>
              <a:t>代码的执行顺序可以改变吗</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a:t>
            </a:r>
            <a:r>
              <a:rPr lang="en-US" altLang="en-US" sz="1600" b="1" dirty="0">
                <a:solidFill>
                  <a:schemeClr val="bg1">
                    <a:lumMod val="50000"/>
                  </a:schemeClr>
                </a:solidFill>
                <a:latin typeface="微软雅黑" panose="020B0503020204020204" pitchFamily="34" charset="-122"/>
                <a:ea typeface="微软雅黑" panose="020B0503020204020204" pitchFamily="34" charset="-122"/>
              </a:rPr>
              <a:t>如果可以要怎么改变呢？</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50000" decel="5000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fill="hold"/>
                                        <p:tgtEl>
                                          <p:spTgt spid="27"/>
                                        </p:tgtEl>
                                        <p:attrNameLst>
                                          <p:attrName>ppt_x</p:attrName>
                                        </p:attrNameLst>
                                      </p:cBhvr>
                                      <p:tavLst>
                                        <p:tav tm="0">
                                          <p:val>
                                            <p:strVal val="#ppt_x"/>
                                          </p:val>
                                        </p:tav>
                                        <p:tav tm="100000">
                                          <p:val>
                                            <p:strVal val="#ppt_x"/>
                                          </p:val>
                                        </p:tav>
                                      </p:tavLst>
                                    </p:anim>
                                    <p:anim calcmode="lin" valueType="num">
                                      <p:cBhvr additive="base">
                                        <p:cTn id="13" dur="500" fill="hold"/>
                                        <p:tgtEl>
                                          <p:spTgt spid="2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accel="50000" decel="5000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50000" decel="50000" fill="hold" nodeType="afterEffect">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ppt_x"/>
                                          </p:val>
                                        </p:tav>
                                        <p:tav tm="100000">
                                          <p:val>
                                            <p:strVal val="#ppt_x"/>
                                          </p:val>
                                        </p:tav>
                                      </p:tavLst>
                                    </p:anim>
                                    <p:anim calcmode="lin" valueType="num">
                                      <p:cBhvr additive="base">
                                        <p:cTn id="23" dur="500" fill="hold"/>
                                        <p:tgtEl>
                                          <p:spTgt spid="4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accel="50000" decel="50000"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additive="base">
                                        <p:cTn id="27" dur="500" fill="hold"/>
                                        <p:tgtEl>
                                          <p:spTgt spid="39"/>
                                        </p:tgtEl>
                                        <p:attrNameLst>
                                          <p:attrName>ppt_x</p:attrName>
                                        </p:attrNameLst>
                                      </p:cBhvr>
                                      <p:tavLst>
                                        <p:tav tm="0">
                                          <p:val>
                                            <p:strVal val="#ppt_x"/>
                                          </p:val>
                                        </p:tav>
                                        <p:tav tm="100000">
                                          <p:val>
                                            <p:strVal val="#ppt_x"/>
                                          </p:val>
                                        </p:tav>
                                      </p:tavLst>
                                    </p:anim>
                                    <p:anim calcmode="lin" valueType="num">
                                      <p:cBhvr additive="base">
                                        <p:cTn id="28" dur="500" fill="hold"/>
                                        <p:tgtEl>
                                          <p:spTgt spid="39"/>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accel="50000" decel="50000"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ppt_x"/>
                                          </p:val>
                                        </p:tav>
                                        <p:tav tm="100000">
                                          <p:val>
                                            <p:strVal val="#ppt_x"/>
                                          </p:val>
                                        </p:tav>
                                      </p:tavLst>
                                    </p:anim>
                                    <p:anim calcmode="lin" valueType="num">
                                      <p:cBhvr additive="base">
                                        <p:cTn id="33" dur="500" fill="hold"/>
                                        <p:tgtEl>
                                          <p:spTgt spid="23"/>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accel="50000" decel="50000" fill="hold" nodeType="after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additive="base">
                                        <p:cTn id="37" dur="500" fill="hold"/>
                                        <p:tgtEl>
                                          <p:spTgt spid="58"/>
                                        </p:tgtEl>
                                        <p:attrNameLst>
                                          <p:attrName>ppt_x</p:attrName>
                                        </p:attrNameLst>
                                      </p:cBhvr>
                                      <p:tavLst>
                                        <p:tav tm="0">
                                          <p:val>
                                            <p:strVal val="#ppt_x"/>
                                          </p:val>
                                        </p:tav>
                                        <p:tav tm="100000">
                                          <p:val>
                                            <p:strVal val="#ppt_x"/>
                                          </p:val>
                                        </p:tav>
                                      </p:tavLst>
                                    </p:anim>
                                    <p:anim calcmode="lin" valueType="num">
                                      <p:cBhvr additive="base">
                                        <p:cTn id="38" dur="500" fill="hold"/>
                                        <p:tgtEl>
                                          <p:spTgt spid="58"/>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accel="50000" decel="50000" fill="hold" nodeType="afterEffect">
                                  <p:stCondLst>
                                    <p:cond delay="0"/>
                                  </p:stCondLst>
                                  <p:childTnLst>
                                    <p:set>
                                      <p:cBhvr>
                                        <p:cTn id="41" dur="1" fill="hold">
                                          <p:stCondLst>
                                            <p:cond delay="0"/>
                                          </p:stCondLst>
                                        </p:cTn>
                                        <p:tgtEl>
                                          <p:spTgt spid="54"/>
                                        </p:tgtEl>
                                        <p:attrNameLst>
                                          <p:attrName>style.visibility</p:attrName>
                                        </p:attrNameLst>
                                      </p:cBhvr>
                                      <p:to>
                                        <p:strVal val="visible"/>
                                      </p:to>
                                    </p:set>
                                    <p:anim calcmode="lin" valueType="num">
                                      <p:cBhvr additive="base">
                                        <p:cTn id="42" dur="500" fill="hold"/>
                                        <p:tgtEl>
                                          <p:spTgt spid="54"/>
                                        </p:tgtEl>
                                        <p:attrNameLst>
                                          <p:attrName>ppt_x</p:attrName>
                                        </p:attrNameLst>
                                      </p:cBhvr>
                                      <p:tavLst>
                                        <p:tav tm="0">
                                          <p:val>
                                            <p:strVal val="#ppt_x"/>
                                          </p:val>
                                        </p:tav>
                                        <p:tav tm="100000">
                                          <p:val>
                                            <p:strVal val="#ppt_x"/>
                                          </p:val>
                                        </p:tav>
                                      </p:tavLst>
                                    </p:anim>
                                    <p:anim calcmode="lin" valueType="num">
                                      <p:cBhvr additive="base">
                                        <p:cTn id="43" dur="500" fill="hold"/>
                                        <p:tgtEl>
                                          <p:spTgt spid="54"/>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accel="50000" decel="50000" fill="hold"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500" fill="hold"/>
                                        <p:tgtEl>
                                          <p:spTgt spid="31"/>
                                        </p:tgtEl>
                                        <p:attrNameLst>
                                          <p:attrName>ppt_x</p:attrName>
                                        </p:attrNameLst>
                                      </p:cBhvr>
                                      <p:tavLst>
                                        <p:tav tm="0">
                                          <p:val>
                                            <p:strVal val="#ppt_x"/>
                                          </p:val>
                                        </p:tav>
                                        <p:tav tm="100000">
                                          <p:val>
                                            <p:strVal val="#ppt_x"/>
                                          </p:val>
                                        </p:tav>
                                      </p:tavLst>
                                    </p:anim>
                                    <p:anim calcmode="lin" valueType="num">
                                      <p:cBhvr additive="base">
                                        <p:cTn id="48" dur="500" fill="hold"/>
                                        <p:tgtEl>
                                          <p:spTgt spid="31"/>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100" fill="hold"/>
                                        <p:tgtEl>
                                          <p:spTgt spid="49"/>
                                        </p:tgtEl>
                                        <p:attrNameLst>
                                          <p:attrName>ppt_w</p:attrName>
                                        </p:attrNameLst>
                                      </p:cBhvr>
                                      <p:tavLst>
                                        <p:tav tm="0">
                                          <p:val>
                                            <p:fltVal val="0"/>
                                          </p:val>
                                        </p:tav>
                                        <p:tav tm="100000">
                                          <p:val>
                                            <p:strVal val="#ppt_w"/>
                                          </p:val>
                                        </p:tav>
                                      </p:tavLst>
                                    </p:anim>
                                    <p:anim calcmode="lin" valueType="num">
                                      <p:cBhvr>
                                        <p:cTn id="53" dur="100" fill="hold"/>
                                        <p:tgtEl>
                                          <p:spTgt spid="49"/>
                                        </p:tgtEl>
                                        <p:attrNameLst>
                                          <p:attrName>ppt_h</p:attrName>
                                        </p:attrNameLst>
                                      </p:cBhvr>
                                      <p:tavLst>
                                        <p:tav tm="0">
                                          <p:val>
                                            <p:fltVal val="0"/>
                                          </p:val>
                                        </p:tav>
                                        <p:tav tm="100000">
                                          <p:val>
                                            <p:strVal val="#ppt_h"/>
                                          </p:val>
                                        </p:tav>
                                      </p:tavLst>
                                    </p:anim>
                                    <p:animEffect transition="in" filter="fade">
                                      <p:cBhvr>
                                        <p:cTn id="54" dur="100"/>
                                        <p:tgtEl>
                                          <p:spTgt spid="49"/>
                                        </p:tgtEl>
                                      </p:cBhvr>
                                    </p:animEffect>
                                  </p:childTnLst>
                                </p:cTn>
                              </p:par>
                            </p:childTnLst>
                          </p:cTn>
                        </p:par>
                        <p:par>
                          <p:cTn id="55" fill="hold">
                            <p:stCondLst>
                              <p:cond delay="5000"/>
                            </p:stCondLst>
                            <p:childTnLst>
                              <p:par>
                                <p:cTn id="56" presetID="53" presetClass="entr" presetSubtype="16" fill="hold" grpId="0" nodeType="afterEffect">
                                  <p:stCondLst>
                                    <p:cond delay="0"/>
                                  </p:stCondLst>
                                  <p:childTnLst>
                                    <p:set>
                                      <p:cBhvr>
                                        <p:cTn id="57" dur="1" fill="hold">
                                          <p:stCondLst>
                                            <p:cond delay="0"/>
                                          </p:stCondLst>
                                        </p:cTn>
                                        <p:tgtEl>
                                          <p:spTgt spid="51"/>
                                        </p:tgtEl>
                                        <p:attrNameLst>
                                          <p:attrName>style.visibility</p:attrName>
                                        </p:attrNameLst>
                                      </p:cBhvr>
                                      <p:to>
                                        <p:strVal val="visible"/>
                                      </p:to>
                                    </p:set>
                                    <p:anim calcmode="lin" valueType="num">
                                      <p:cBhvr>
                                        <p:cTn id="58" dur="100" fill="hold"/>
                                        <p:tgtEl>
                                          <p:spTgt spid="51"/>
                                        </p:tgtEl>
                                        <p:attrNameLst>
                                          <p:attrName>ppt_w</p:attrName>
                                        </p:attrNameLst>
                                      </p:cBhvr>
                                      <p:tavLst>
                                        <p:tav tm="0">
                                          <p:val>
                                            <p:fltVal val="0"/>
                                          </p:val>
                                        </p:tav>
                                        <p:tav tm="100000">
                                          <p:val>
                                            <p:strVal val="#ppt_w"/>
                                          </p:val>
                                        </p:tav>
                                      </p:tavLst>
                                    </p:anim>
                                    <p:anim calcmode="lin" valueType="num">
                                      <p:cBhvr>
                                        <p:cTn id="59" dur="100" fill="hold"/>
                                        <p:tgtEl>
                                          <p:spTgt spid="51"/>
                                        </p:tgtEl>
                                        <p:attrNameLst>
                                          <p:attrName>ppt_h</p:attrName>
                                        </p:attrNameLst>
                                      </p:cBhvr>
                                      <p:tavLst>
                                        <p:tav tm="0">
                                          <p:val>
                                            <p:fltVal val="0"/>
                                          </p:val>
                                        </p:tav>
                                        <p:tav tm="100000">
                                          <p:val>
                                            <p:strVal val="#ppt_h"/>
                                          </p:val>
                                        </p:tav>
                                      </p:tavLst>
                                    </p:anim>
                                    <p:animEffect transition="in" filter="fade">
                                      <p:cBhvr>
                                        <p:cTn id="60" dur="100"/>
                                        <p:tgtEl>
                                          <p:spTgt spid="51"/>
                                        </p:tgtEl>
                                      </p:cBhvr>
                                    </p:animEffect>
                                  </p:childTnLst>
                                </p:cTn>
                              </p:par>
                            </p:childTnLst>
                          </p:cTn>
                        </p:par>
                        <p:par>
                          <p:cTn id="61" fill="hold">
                            <p:stCondLst>
                              <p:cond delay="5500"/>
                            </p:stCondLst>
                            <p:childTnLst>
                              <p:par>
                                <p:cTn id="62" presetID="53" presetClass="entr" presetSubtype="16" fill="hold" grpId="0" nodeType="afterEffect">
                                  <p:stCondLst>
                                    <p:cond delay="0"/>
                                  </p:stCondLst>
                                  <p:childTnLst>
                                    <p:set>
                                      <p:cBhvr>
                                        <p:cTn id="63" dur="1" fill="hold">
                                          <p:stCondLst>
                                            <p:cond delay="0"/>
                                          </p:stCondLst>
                                        </p:cTn>
                                        <p:tgtEl>
                                          <p:spTgt spid="53"/>
                                        </p:tgtEl>
                                        <p:attrNameLst>
                                          <p:attrName>style.visibility</p:attrName>
                                        </p:attrNameLst>
                                      </p:cBhvr>
                                      <p:to>
                                        <p:strVal val="visible"/>
                                      </p:to>
                                    </p:set>
                                    <p:anim calcmode="lin" valueType="num">
                                      <p:cBhvr>
                                        <p:cTn id="64" dur="100" fill="hold"/>
                                        <p:tgtEl>
                                          <p:spTgt spid="53"/>
                                        </p:tgtEl>
                                        <p:attrNameLst>
                                          <p:attrName>ppt_w</p:attrName>
                                        </p:attrNameLst>
                                      </p:cBhvr>
                                      <p:tavLst>
                                        <p:tav tm="0">
                                          <p:val>
                                            <p:fltVal val="0"/>
                                          </p:val>
                                        </p:tav>
                                        <p:tav tm="100000">
                                          <p:val>
                                            <p:strVal val="#ppt_w"/>
                                          </p:val>
                                        </p:tav>
                                      </p:tavLst>
                                    </p:anim>
                                    <p:anim calcmode="lin" valueType="num">
                                      <p:cBhvr>
                                        <p:cTn id="65" dur="100" fill="hold"/>
                                        <p:tgtEl>
                                          <p:spTgt spid="53"/>
                                        </p:tgtEl>
                                        <p:attrNameLst>
                                          <p:attrName>ppt_h</p:attrName>
                                        </p:attrNameLst>
                                      </p:cBhvr>
                                      <p:tavLst>
                                        <p:tav tm="0">
                                          <p:val>
                                            <p:fltVal val="0"/>
                                          </p:val>
                                        </p:tav>
                                        <p:tav tm="100000">
                                          <p:val>
                                            <p:strVal val="#ppt_h"/>
                                          </p:val>
                                        </p:tav>
                                      </p:tavLst>
                                    </p:anim>
                                    <p:animEffect transition="in" filter="fade">
                                      <p:cBhvr>
                                        <p:cTn id="66" dur="100"/>
                                        <p:tgtEl>
                                          <p:spTgt spid="53"/>
                                        </p:tgtEl>
                                      </p:cBhvr>
                                    </p:animEffect>
                                  </p:childTnLst>
                                </p:cTn>
                              </p:par>
                            </p:childTnLst>
                          </p:cTn>
                        </p:par>
                        <p:par>
                          <p:cTn id="67" fill="hold">
                            <p:stCondLst>
                              <p:cond delay="6000"/>
                            </p:stCondLst>
                            <p:childTnLst>
                              <p:par>
                                <p:cTn id="68" presetID="53" presetClass="entr" presetSubtype="16" fill="hold" grpId="0" nodeType="afterEffect">
                                  <p:stCondLst>
                                    <p:cond delay="0"/>
                                  </p:stCondLst>
                                  <p:childTnLst>
                                    <p:set>
                                      <p:cBhvr>
                                        <p:cTn id="69" dur="1" fill="hold">
                                          <p:stCondLst>
                                            <p:cond delay="0"/>
                                          </p:stCondLst>
                                        </p:cTn>
                                        <p:tgtEl>
                                          <p:spTgt spid="50"/>
                                        </p:tgtEl>
                                        <p:attrNameLst>
                                          <p:attrName>style.visibility</p:attrName>
                                        </p:attrNameLst>
                                      </p:cBhvr>
                                      <p:to>
                                        <p:strVal val="visible"/>
                                      </p:to>
                                    </p:set>
                                    <p:anim calcmode="lin" valueType="num">
                                      <p:cBhvr>
                                        <p:cTn id="70" dur="100" fill="hold"/>
                                        <p:tgtEl>
                                          <p:spTgt spid="50"/>
                                        </p:tgtEl>
                                        <p:attrNameLst>
                                          <p:attrName>ppt_w</p:attrName>
                                        </p:attrNameLst>
                                      </p:cBhvr>
                                      <p:tavLst>
                                        <p:tav tm="0">
                                          <p:val>
                                            <p:fltVal val="0"/>
                                          </p:val>
                                        </p:tav>
                                        <p:tav tm="100000">
                                          <p:val>
                                            <p:strVal val="#ppt_w"/>
                                          </p:val>
                                        </p:tav>
                                      </p:tavLst>
                                    </p:anim>
                                    <p:anim calcmode="lin" valueType="num">
                                      <p:cBhvr>
                                        <p:cTn id="71" dur="100" fill="hold"/>
                                        <p:tgtEl>
                                          <p:spTgt spid="50"/>
                                        </p:tgtEl>
                                        <p:attrNameLst>
                                          <p:attrName>ppt_h</p:attrName>
                                        </p:attrNameLst>
                                      </p:cBhvr>
                                      <p:tavLst>
                                        <p:tav tm="0">
                                          <p:val>
                                            <p:fltVal val="0"/>
                                          </p:val>
                                        </p:tav>
                                        <p:tav tm="100000">
                                          <p:val>
                                            <p:strVal val="#ppt_h"/>
                                          </p:val>
                                        </p:tav>
                                      </p:tavLst>
                                    </p:anim>
                                    <p:animEffect transition="in" filter="fade">
                                      <p:cBhvr>
                                        <p:cTn id="72" dur="100"/>
                                        <p:tgtEl>
                                          <p:spTgt spid="50"/>
                                        </p:tgtEl>
                                      </p:cBhvr>
                                    </p:animEffect>
                                  </p:childTnLst>
                                </p:cTn>
                              </p:par>
                            </p:childTnLst>
                          </p:cTn>
                        </p:par>
                        <p:par>
                          <p:cTn id="73" fill="hold">
                            <p:stCondLst>
                              <p:cond delay="6500"/>
                            </p:stCondLst>
                            <p:childTnLst>
                              <p:par>
                                <p:cTn id="74" presetID="53" presetClass="entr" presetSubtype="16" fill="hold" grpId="0" nodeType="afterEffect">
                                  <p:stCondLst>
                                    <p:cond delay="0"/>
                                  </p:stCondLst>
                                  <p:childTnLst>
                                    <p:set>
                                      <p:cBhvr>
                                        <p:cTn id="75" dur="1" fill="hold">
                                          <p:stCondLst>
                                            <p:cond delay="0"/>
                                          </p:stCondLst>
                                        </p:cTn>
                                        <p:tgtEl>
                                          <p:spTgt spid="47"/>
                                        </p:tgtEl>
                                        <p:attrNameLst>
                                          <p:attrName>style.visibility</p:attrName>
                                        </p:attrNameLst>
                                      </p:cBhvr>
                                      <p:to>
                                        <p:strVal val="visible"/>
                                      </p:to>
                                    </p:set>
                                    <p:anim calcmode="lin" valueType="num">
                                      <p:cBhvr>
                                        <p:cTn id="76" dur="100" fill="hold"/>
                                        <p:tgtEl>
                                          <p:spTgt spid="47"/>
                                        </p:tgtEl>
                                        <p:attrNameLst>
                                          <p:attrName>ppt_w</p:attrName>
                                        </p:attrNameLst>
                                      </p:cBhvr>
                                      <p:tavLst>
                                        <p:tav tm="0">
                                          <p:val>
                                            <p:fltVal val="0"/>
                                          </p:val>
                                        </p:tav>
                                        <p:tav tm="100000">
                                          <p:val>
                                            <p:strVal val="#ppt_w"/>
                                          </p:val>
                                        </p:tav>
                                      </p:tavLst>
                                    </p:anim>
                                    <p:anim calcmode="lin" valueType="num">
                                      <p:cBhvr>
                                        <p:cTn id="77" dur="100" fill="hold"/>
                                        <p:tgtEl>
                                          <p:spTgt spid="47"/>
                                        </p:tgtEl>
                                        <p:attrNameLst>
                                          <p:attrName>ppt_h</p:attrName>
                                        </p:attrNameLst>
                                      </p:cBhvr>
                                      <p:tavLst>
                                        <p:tav tm="0">
                                          <p:val>
                                            <p:fltVal val="0"/>
                                          </p:val>
                                        </p:tav>
                                        <p:tav tm="100000">
                                          <p:val>
                                            <p:strVal val="#ppt_h"/>
                                          </p:val>
                                        </p:tav>
                                      </p:tavLst>
                                    </p:anim>
                                    <p:animEffect transition="in" filter="fade">
                                      <p:cBhvr>
                                        <p:cTn id="78" dur="100"/>
                                        <p:tgtEl>
                                          <p:spTgt spid="47"/>
                                        </p:tgtEl>
                                      </p:cBhvr>
                                    </p:animEffect>
                                  </p:childTnLst>
                                </p:cTn>
                              </p:par>
                            </p:childTnLst>
                          </p:cTn>
                        </p:par>
                        <p:par>
                          <p:cTn id="79" fill="hold">
                            <p:stCondLst>
                              <p:cond delay="7000"/>
                            </p:stCondLst>
                            <p:childTnLst>
                              <p:par>
                                <p:cTn id="80" presetID="53" presetClass="entr" presetSubtype="16" fill="hold" grpId="0" nodeType="afterEffect">
                                  <p:stCondLst>
                                    <p:cond delay="0"/>
                                  </p:stCondLst>
                                  <p:childTnLst>
                                    <p:set>
                                      <p:cBhvr>
                                        <p:cTn id="81" dur="1" fill="hold">
                                          <p:stCondLst>
                                            <p:cond delay="0"/>
                                          </p:stCondLst>
                                        </p:cTn>
                                        <p:tgtEl>
                                          <p:spTgt spid="48"/>
                                        </p:tgtEl>
                                        <p:attrNameLst>
                                          <p:attrName>style.visibility</p:attrName>
                                        </p:attrNameLst>
                                      </p:cBhvr>
                                      <p:to>
                                        <p:strVal val="visible"/>
                                      </p:to>
                                    </p:set>
                                    <p:anim calcmode="lin" valueType="num">
                                      <p:cBhvr>
                                        <p:cTn id="82" dur="100" fill="hold"/>
                                        <p:tgtEl>
                                          <p:spTgt spid="48"/>
                                        </p:tgtEl>
                                        <p:attrNameLst>
                                          <p:attrName>ppt_w</p:attrName>
                                        </p:attrNameLst>
                                      </p:cBhvr>
                                      <p:tavLst>
                                        <p:tav tm="0">
                                          <p:val>
                                            <p:fltVal val="0"/>
                                          </p:val>
                                        </p:tav>
                                        <p:tav tm="100000">
                                          <p:val>
                                            <p:strVal val="#ppt_w"/>
                                          </p:val>
                                        </p:tav>
                                      </p:tavLst>
                                    </p:anim>
                                    <p:anim calcmode="lin" valueType="num">
                                      <p:cBhvr>
                                        <p:cTn id="83" dur="100" fill="hold"/>
                                        <p:tgtEl>
                                          <p:spTgt spid="48"/>
                                        </p:tgtEl>
                                        <p:attrNameLst>
                                          <p:attrName>ppt_h</p:attrName>
                                        </p:attrNameLst>
                                      </p:cBhvr>
                                      <p:tavLst>
                                        <p:tav tm="0">
                                          <p:val>
                                            <p:fltVal val="0"/>
                                          </p:val>
                                        </p:tav>
                                        <p:tav tm="100000">
                                          <p:val>
                                            <p:strVal val="#ppt_h"/>
                                          </p:val>
                                        </p:tav>
                                      </p:tavLst>
                                    </p:anim>
                                    <p:animEffect transition="in" filter="fade">
                                      <p:cBhvr>
                                        <p:cTn id="84" dur="100"/>
                                        <p:tgtEl>
                                          <p:spTgt spid="48"/>
                                        </p:tgtEl>
                                      </p:cBhvr>
                                    </p:animEffect>
                                  </p:childTnLst>
                                </p:cTn>
                              </p:par>
                            </p:childTnLst>
                          </p:cTn>
                        </p:par>
                        <p:par>
                          <p:cTn id="85" fill="hold">
                            <p:stCondLst>
                              <p:cond delay="7500"/>
                            </p:stCondLst>
                            <p:childTnLst>
                              <p:par>
                                <p:cTn id="86" presetID="53" presetClass="entr" presetSubtype="16" fill="hold" grpId="0" nodeType="afterEffect">
                                  <p:stCondLst>
                                    <p:cond delay="0"/>
                                  </p:stCondLst>
                                  <p:childTnLst>
                                    <p:set>
                                      <p:cBhvr>
                                        <p:cTn id="87" dur="1" fill="hold">
                                          <p:stCondLst>
                                            <p:cond delay="0"/>
                                          </p:stCondLst>
                                        </p:cTn>
                                        <p:tgtEl>
                                          <p:spTgt spid="62"/>
                                        </p:tgtEl>
                                        <p:attrNameLst>
                                          <p:attrName>style.visibility</p:attrName>
                                        </p:attrNameLst>
                                      </p:cBhvr>
                                      <p:to>
                                        <p:strVal val="visible"/>
                                      </p:to>
                                    </p:set>
                                    <p:anim calcmode="lin" valueType="num">
                                      <p:cBhvr>
                                        <p:cTn id="88" dur="100" fill="hold"/>
                                        <p:tgtEl>
                                          <p:spTgt spid="62"/>
                                        </p:tgtEl>
                                        <p:attrNameLst>
                                          <p:attrName>ppt_w</p:attrName>
                                        </p:attrNameLst>
                                      </p:cBhvr>
                                      <p:tavLst>
                                        <p:tav tm="0">
                                          <p:val>
                                            <p:fltVal val="0"/>
                                          </p:val>
                                        </p:tav>
                                        <p:tav tm="100000">
                                          <p:val>
                                            <p:strVal val="#ppt_w"/>
                                          </p:val>
                                        </p:tav>
                                      </p:tavLst>
                                    </p:anim>
                                    <p:anim calcmode="lin" valueType="num">
                                      <p:cBhvr>
                                        <p:cTn id="89" dur="100" fill="hold"/>
                                        <p:tgtEl>
                                          <p:spTgt spid="62"/>
                                        </p:tgtEl>
                                        <p:attrNameLst>
                                          <p:attrName>ppt_h</p:attrName>
                                        </p:attrNameLst>
                                      </p:cBhvr>
                                      <p:tavLst>
                                        <p:tav tm="0">
                                          <p:val>
                                            <p:fltVal val="0"/>
                                          </p:val>
                                        </p:tav>
                                        <p:tav tm="100000">
                                          <p:val>
                                            <p:strVal val="#ppt_h"/>
                                          </p:val>
                                        </p:tav>
                                      </p:tavLst>
                                    </p:anim>
                                    <p:animEffect transition="in" filter="fade">
                                      <p:cBhvr>
                                        <p:cTn id="90" dur="100"/>
                                        <p:tgtEl>
                                          <p:spTgt spid="62"/>
                                        </p:tgtEl>
                                      </p:cBhvr>
                                    </p:animEffect>
                                  </p:childTnLst>
                                </p:cTn>
                              </p:par>
                            </p:childTnLst>
                          </p:cTn>
                        </p:par>
                        <p:par>
                          <p:cTn id="91" fill="hold">
                            <p:stCondLst>
                              <p:cond delay="8000"/>
                            </p:stCondLst>
                            <p:childTnLst>
                              <p:par>
                                <p:cTn id="92" presetID="53" presetClass="entr" presetSubtype="16" fill="hold" grpId="0" nodeType="afterEffect">
                                  <p:stCondLst>
                                    <p:cond delay="0"/>
                                  </p:stCondLst>
                                  <p:childTnLst>
                                    <p:set>
                                      <p:cBhvr>
                                        <p:cTn id="93" dur="1" fill="hold">
                                          <p:stCondLst>
                                            <p:cond delay="0"/>
                                          </p:stCondLst>
                                        </p:cTn>
                                        <p:tgtEl>
                                          <p:spTgt spid="63"/>
                                        </p:tgtEl>
                                        <p:attrNameLst>
                                          <p:attrName>style.visibility</p:attrName>
                                        </p:attrNameLst>
                                      </p:cBhvr>
                                      <p:to>
                                        <p:strVal val="visible"/>
                                      </p:to>
                                    </p:set>
                                    <p:anim calcmode="lin" valueType="num">
                                      <p:cBhvr>
                                        <p:cTn id="94" dur="100" fill="hold"/>
                                        <p:tgtEl>
                                          <p:spTgt spid="63"/>
                                        </p:tgtEl>
                                        <p:attrNameLst>
                                          <p:attrName>ppt_w</p:attrName>
                                        </p:attrNameLst>
                                      </p:cBhvr>
                                      <p:tavLst>
                                        <p:tav tm="0">
                                          <p:val>
                                            <p:fltVal val="0"/>
                                          </p:val>
                                        </p:tav>
                                        <p:tav tm="100000">
                                          <p:val>
                                            <p:strVal val="#ppt_w"/>
                                          </p:val>
                                        </p:tav>
                                      </p:tavLst>
                                    </p:anim>
                                    <p:anim calcmode="lin" valueType="num">
                                      <p:cBhvr>
                                        <p:cTn id="95" dur="100" fill="hold"/>
                                        <p:tgtEl>
                                          <p:spTgt spid="63"/>
                                        </p:tgtEl>
                                        <p:attrNameLst>
                                          <p:attrName>ppt_h</p:attrName>
                                        </p:attrNameLst>
                                      </p:cBhvr>
                                      <p:tavLst>
                                        <p:tav tm="0">
                                          <p:val>
                                            <p:fltVal val="0"/>
                                          </p:val>
                                        </p:tav>
                                        <p:tav tm="100000">
                                          <p:val>
                                            <p:strVal val="#ppt_h"/>
                                          </p:val>
                                        </p:tav>
                                      </p:tavLst>
                                    </p:anim>
                                    <p:animEffect transition="in" filter="fade">
                                      <p:cBhvr>
                                        <p:cTn id="96" dur="100"/>
                                        <p:tgtEl>
                                          <p:spTgt spid="63"/>
                                        </p:tgtEl>
                                      </p:cBhvr>
                                    </p:animEffect>
                                  </p:childTnLst>
                                </p:cTn>
                              </p:par>
                            </p:childTnLst>
                          </p:cTn>
                        </p:par>
                        <p:par>
                          <p:cTn id="97" fill="hold">
                            <p:stCondLst>
                              <p:cond delay="8500"/>
                            </p:stCondLst>
                            <p:childTnLst>
                              <p:par>
                                <p:cTn id="98" presetID="53" presetClass="entr" presetSubtype="16" fill="hold" grpId="0" nodeType="afterEffect">
                                  <p:stCondLst>
                                    <p:cond delay="0"/>
                                  </p:stCondLst>
                                  <p:childTnLst>
                                    <p:set>
                                      <p:cBhvr>
                                        <p:cTn id="99" dur="1" fill="hold">
                                          <p:stCondLst>
                                            <p:cond delay="0"/>
                                          </p:stCondLst>
                                        </p:cTn>
                                        <p:tgtEl>
                                          <p:spTgt spid="52"/>
                                        </p:tgtEl>
                                        <p:attrNameLst>
                                          <p:attrName>style.visibility</p:attrName>
                                        </p:attrNameLst>
                                      </p:cBhvr>
                                      <p:to>
                                        <p:strVal val="visible"/>
                                      </p:to>
                                    </p:set>
                                    <p:anim calcmode="lin" valueType="num">
                                      <p:cBhvr>
                                        <p:cTn id="100" dur="100" fill="hold"/>
                                        <p:tgtEl>
                                          <p:spTgt spid="52"/>
                                        </p:tgtEl>
                                        <p:attrNameLst>
                                          <p:attrName>ppt_w</p:attrName>
                                        </p:attrNameLst>
                                      </p:cBhvr>
                                      <p:tavLst>
                                        <p:tav tm="0">
                                          <p:val>
                                            <p:fltVal val="0"/>
                                          </p:val>
                                        </p:tav>
                                        <p:tav tm="100000">
                                          <p:val>
                                            <p:strVal val="#ppt_w"/>
                                          </p:val>
                                        </p:tav>
                                      </p:tavLst>
                                    </p:anim>
                                    <p:anim calcmode="lin" valueType="num">
                                      <p:cBhvr>
                                        <p:cTn id="101" dur="100" fill="hold"/>
                                        <p:tgtEl>
                                          <p:spTgt spid="52"/>
                                        </p:tgtEl>
                                        <p:attrNameLst>
                                          <p:attrName>ppt_h</p:attrName>
                                        </p:attrNameLst>
                                      </p:cBhvr>
                                      <p:tavLst>
                                        <p:tav tm="0">
                                          <p:val>
                                            <p:fltVal val="0"/>
                                          </p:val>
                                        </p:tav>
                                        <p:tav tm="100000">
                                          <p:val>
                                            <p:strVal val="#ppt_h"/>
                                          </p:val>
                                        </p:tav>
                                      </p:tavLst>
                                    </p:anim>
                                    <p:animEffect transition="in" filter="fade">
                                      <p:cBhvr>
                                        <p:cTn id="102" dur="100"/>
                                        <p:tgtEl>
                                          <p:spTgt spid="52"/>
                                        </p:tgtEl>
                                      </p:cBhvr>
                                    </p:animEffect>
                                  </p:childTnLst>
                                </p:cTn>
                              </p:par>
                            </p:childTnLst>
                          </p:cTn>
                        </p:par>
                        <p:par>
                          <p:cTn id="103" fill="hold">
                            <p:stCondLst>
                              <p:cond delay="9000"/>
                            </p:stCondLst>
                            <p:childTnLst>
                              <p:par>
                                <p:cTn id="104" presetID="53" presetClass="entr" presetSubtype="16" fill="hold" nodeType="afterEffect">
                                  <p:stCondLst>
                                    <p:cond delay="0"/>
                                  </p:stCondLst>
                                  <p:childTnLst>
                                    <p:set>
                                      <p:cBhvr>
                                        <p:cTn id="105" dur="1" fill="hold">
                                          <p:stCondLst>
                                            <p:cond delay="0"/>
                                          </p:stCondLst>
                                        </p:cTn>
                                        <p:tgtEl>
                                          <p:spTgt spid="11"/>
                                        </p:tgtEl>
                                        <p:attrNameLst>
                                          <p:attrName>style.visibility</p:attrName>
                                        </p:attrNameLst>
                                      </p:cBhvr>
                                      <p:to>
                                        <p:strVal val="visible"/>
                                      </p:to>
                                    </p:set>
                                    <p:anim calcmode="lin" valueType="num">
                                      <p:cBhvr>
                                        <p:cTn id="106" dur="500" fill="hold"/>
                                        <p:tgtEl>
                                          <p:spTgt spid="11"/>
                                        </p:tgtEl>
                                        <p:attrNameLst>
                                          <p:attrName>ppt_w</p:attrName>
                                        </p:attrNameLst>
                                      </p:cBhvr>
                                      <p:tavLst>
                                        <p:tav tm="0">
                                          <p:val>
                                            <p:fltVal val="0"/>
                                          </p:val>
                                        </p:tav>
                                        <p:tav tm="100000">
                                          <p:val>
                                            <p:strVal val="#ppt_w"/>
                                          </p:val>
                                        </p:tav>
                                      </p:tavLst>
                                    </p:anim>
                                    <p:anim calcmode="lin" valueType="num">
                                      <p:cBhvr>
                                        <p:cTn id="107" dur="500" fill="hold"/>
                                        <p:tgtEl>
                                          <p:spTgt spid="11"/>
                                        </p:tgtEl>
                                        <p:attrNameLst>
                                          <p:attrName>ppt_h</p:attrName>
                                        </p:attrNameLst>
                                      </p:cBhvr>
                                      <p:tavLst>
                                        <p:tav tm="0">
                                          <p:val>
                                            <p:fltVal val="0"/>
                                          </p:val>
                                        </p:tav>
                                        <p:tav tm="100000">
                                          <p:val>
                                            <p:strVal val="#ppt_h"/>
                                          </p:val>
                                        </p:tav>
                                      </p:tavLst>
                                    </p:anim>
                                    <p:animEffect transition="in" filter="fade">
                                      <p:cBhvr>
                                        <p:cTn id="108" dur="500"/>
                                        <p:tgtEl>
                                          <p:spTgt spid="11"/>
                                        </p:tgtEl>
                                      </p:cBhvr>
                                    </p:animEffect>
                                  </p:childTnLst>
                                </p:cTn>
                              </p:par>
                            </p:childTnLst>
                          </p:cTn>
                        </p:par>
                        <p:par>
                          <p:cTn id="109" fill="hold">
                            <p:stCondLst>
                              <p:cond delay="9500"/>
                            </p:stCondLst>
                            <p:childTnLst>
                              <p:par>
                                <p:cTn id="110" presetID="53" presetClass="entr" presetSubtype="16" fill="hold" nodeType="afterEffect">
                                  <p:stCondLst>
                                    <p:cond delay="0"/>
                                  </p:stCondLst>
                                  <p:childTnLst>
                                    <p:set>
                                      <p:cBhvr>
                                        <p:cTn id="111" dur="1" fill="hold">
                                          <p:stCondLst>
                                            <p:cond delay="0"/>
                                          </p:stCondLst>
                                        </p:cTn>
                                        <p:tgtEl>
                                          <p:spTgt spid="14"/>
                                        </p:tgtEl>
                                        <p:attrNameLst>
                                          <p:attrName>style.visibility</p:attrName>
                                        </p:attrNameLst>
                                      </p:cBhvr>
                                      <p:to>
                                        <p:strVal val="visible"/>
                                      </p:to>
                                    </p:set>
                                    <p:anim calcmode="lin" valueType="num">
                                      <p:cBhvr>
                                        <p:cTn id="112" dur="500" fill="hold"/>
                                        <p:tgtEl>
                                          <p:spTgt spid="14"/>
                                        </p:tgtEl>
                                        <p:attrNameLst>
                                          <p:attrName>ppt_w</p:attrName>
                                        </p:attrNameLst>
                                      </p:cBhvr>
                                      <p:tavLst>
                                        <p:tav tm="0">
                                          <p:val>
                                            <p:fltVal val="0"/>
                                          </p:val>
                                        </p:tav>
                                        <p:tav tm="100000">
                                          <p:val>
                                            <p:strVal val="#ppt_w"/>
                                          </p:val>
                                        </p:tav>
                                      </p:tavLst>
                                    </p:anim>
                                    <p:anim calcmode="lin" valueType="num">
                                      <p:cBhvr>
                                        <p:cTn id="113" dur="500" fill="hold"/>
                                        <p:tgtEl>
                                          <p:spTgt spid="14"/>
                                        </p:tgtEl>
                                        <p:attrNameLst>
                                          <p:attrName>ppt_h</p:attrName>
                                        </p:attrNameLst>
                                      </p:cBhvr>
                                      <p:tavLst>
                                        <p:tav tm="0">
                                          <p:val>
                                            <p:fltVal val="0"/>
                                          </p:val>
                                        </p:tav>
                                        <p:tav tm="100000">
                                          <p:val>
                                            <p:strVal val="#ppt_h"/>
                                          </p:val>
                                        </p:tav>
                                      </p:tavLst>
                                    </p:anim>
                                    <p:animEffect transition="in" filter="fade">
                                      <p:cBhvr>
                                        <p:cTn id="114" dur="500"/>
                                        <p:tgtEl>
                                          <p:spTgt spid="14"/>
                                        </p:tgtEl>
                                      </p:cBhvr>
                                    </p:animEffect>
                                  </p:childTnLst>
                                </p:cTn>
                              </p:par>
                            </p:childTnLst>
                          </p:cTn>
                        </p:par>
                        <p:par>
                          <p:cTn id="115" fill="hold">
                            <p:stCondLst>
                              <p:cond delay="10000"/>
                            </p:stCondLst>
                            <p:childTnLst>
                              <p:par>
                                <p:cTn id="116" presetID="10" presetClass="entr" presetSubtype="0" fill="hold" grpId="0" nodeType="afterEffect">
                                  <p:stCondLst>
                                    <p:cond delay="0"/>
                                  </p:stCondLst>
                                  <p:childTnLst>
                                    <p:set>
                                      <p:cBhvr>
                                        <p:cTn id="117" dur="1" fill="hold">
                                          <p:stCondLst>
                                            <p:cond delay="0"/>
                                          </p:stCondLst>
                                        </p:cTn>
                                        <p:tgtEl>
                                          <p:spTgt spid="64"/>
                                        </p:tgtEl>
                                        <p:attrNameLst>
                                          <p:attrName>style.visibility</p:attrName>
                                        </p:attrNameLst>
                                      </p:cBhvr>
                                      <p:to>
                                        <p:strVal val="visible"/>
                                      </p:to>
                                    </p:set>
                                    <p:animEffect transition="in" filter="fade">
                                      <p:cBhvr>
                                        <p:cTn id="118" dur="500"/>
                                        <p:tgtEl>
                                          <p:spTgt spid="64"/>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65"/>
                                        </p:tgtEl>
                                        <p:attrNameLst>
                                          <p:attrName>style.visibility</p:attrName>
                                        </p:attrNameLst>
                                      </p:cBhvr>
                                      <p:to>
                                        <p:strVal val="visible"/>
                                      </p:to>
                                    </p:set>
                                    <p:animEffect transition="in" filter="fade">
                                      <p:cBhvr>
                                        <p:cTn id="12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animBg="1"/>
      <p:bldP spid="52" grpId="0" animBg="1"/>
      <p:bldP spid="53" grpId="0" animBg="1"/>
      <p:bldP spid="62" grpId="0" animBg="1"/>
      <p:bldP spid="63" grpId="0" animBg="1"/>
      <p:bldP spid="64" grpId="0"/>
      <p:bldP spid="6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17"/>
          <p:cNvGrpSpPr/>
          <p:nvPr/>
        </p:nvGrpSpPr>
        <p:grpSpPr>
          <a:xfrm>
            <a:off x="184501" y="745534"/>
            <a:ext cx="2708749" cy="7199227"/>
            <a:chOff x="2200272" y="360363"/>
            <a:chExt cx="3514721" cy="9337667"/>
          </a:xfrm>
        </p:grpSpPr>
        <p:sp>
          <p:nvSpPr>
            <p:cNvPr id="23" name="Freeform 1"/>
            <p:cNvSpPr>
              <a:spLocks noChangeArrowheads="1"/>
            </p:cNvSpPr>
            <p:nvPr/>
          </p:nvSpPr>
          <p:spPr bwMode="auto">
            <a:xfrm>
              <a:off x="2200272" y="360363"/>
              <a:ext cx="1554161" cy="9337667"/>
            </a:xfrm>
            <a:custGeom>
              <a:avLst/>
              <a:gdLst>
                <a:gd name="T0" fmla="*/ 3267 w 4318"/>
                <a:gd name="T1" fmla="*/ 25661 h 25939"/>
                <a:gd name="T2" fmla="*/ 3188 w 4318"/>
                <a:gd name="T3" fmla="*/ 0 h 25939"/>
                <a:gd name="T4" fmla="*/ 3010 w 4318"/>
                <a:gd name="T5" fmla="*/ 1763 h 25939"/>
                <a:gd name="T6" fmla="*/ 1208 w 4318"/>
                <a:gd name="T7" fmla="*/ 99 h 25939"/>
                <a:gd name="T8" fmla="*/ 1030 w 4318"/>
                <a:gd name="T9" fmla="*/ 3842 h 25939"/>
                <a:gd name="T10" fmla="*/ 0 w 4318"/>
                <a:gd name="T11" fmla="*/ 25859 h 25939"/>
                <a:gd name="T12" fmla="*/ 1208 w 4318"/>
                <a:gd name="T13" fmla="*/ 24295 h 25939"/>
                <a:gd name="T14" fmla="*/ 3108 w 4318"/>
                <a:gd name="T15" fmla="*/ 25859 h 25939"/>
                <a:gd name="T16" fmla="*/ 4217 w 4318"/>
                <a:gd name="T17" fmla="*/ 25760 h 25939"/>
                <a:gd name="T18" fmla="*/ 3108 w 4318"/>
                <a:gd name="T19" fmla="*/ 2040 h 25939"/>
                <a:gd name="T20" fmla="*/ 1208 w 4318"/>
                <a:gd name="T21" fmla="*/ 2990 h 25939"/>
                <a:gd name="T22" fmla="*/ 3108 w 4318"/>
                <a:gd name="T23" fmla="*/ 23939 h 25939"/>
                <a:gd name="T24" fmla="*/ 1208 w 4318"/>
                <a:gd name="T25" fmla="*/ 22988 h 25939"/>
                <a:gd name="T26" fmla="*/ 3108 w 4318"/>
                <a:gd name="T27" fmla="*/ 23939 h 25939"/>
                <a:gd name="T28" fmla="*/ 1307 w 4318"/>
                <a:gd name="T29" fmla="*/ 22730 h 25939"/>
                <a:gd name="T30" fmla="*/ 3010 w 4318"/>
                <a:gd name="T31" fmla="*/ 21602 h 25939"/>
                <a:gd name="T32" fmla="*/ 3108 w 4318"/>
                <a:gd name="T33" fmla="*/ 21325 h 25939"/>
                <a:gd name="T34" fmla="*/ 1208 w 4318"/>
                <a:gd name="T35" fmla="*/ 20374 h 25939"/>
                <a:gd name="T36" fmla="*/ 3108 w 4318"/>
                <a:gd name="T37" fmla="*/ 21325 h 25939"/>
                <a:gd name="T38" fmla="*/ 1307 w 4318"/>
                <a:gd name="T39" fmla="*/ 20097 h 25939"/>
                <a:gd name="T40" fmla="*/ 3010 w 4318"/>
                <a:gd name="T41" fmla="*/ 18968 h 25939"/>
                <a:gd name="T42" fmla="*/ 3108 w 4318"/>
                <a:gd name="T43" fmla="*/ 18711 h 25939"/>
                <a:gd name="T44" fmla="*/ 1208 w 4318"/>
                <a:gd name="T45" fmla="*/ 17761 h 25939"/>
                <a:gd name="T46" fmla="*/ 3108 w 4318"/>
                <a:gd name="T47" fmla="*/ 18711 h 25939"/>
                <a:gd name="T48" fmla="*/ 1307 w 4318"/>
                <a:gd name="T49" fmla="*/ 17483 h 25939"/>
                <a:gd name="T50" fmla="*/ 3010 w 4318"/>
                <a:gd name="T51" fmla="*/ 16355 h 25939"/>
                <a:gd name="T52" fmla="*/ 3108 w 4318"/>
                <a:gd name="T53" fmla="*/ 16077 h 25939"/>
                <a:gd name="T54" fmla="*/ 1208 w 4318"/>
                <a:gd name="T55" fmla="*/ 15127 h 25939"/>
                <a:gd name="T56" fmla="*/ 3108 w 4318"/>
                <a:gd name="T57" fmla="*/ 16077 h 25939"/>
                <a:gd name="T58" fmla="*/ 1307 w 4318"/>
                <a:gd name="T59" fmla="*/ 14870 h 25939"/>
                <a:gd name="T60" fmla="*/ 3010 w 4318"/>
                <a:gd name="T61" fmla="*/ 13741 h 25939"/>
                <a:gd name="T62" fmla="*/ 3108 w 4318"/>
                <a:gd name="T63" fmla="*/ 13464 h 25939"/>
                <a:gd name="T64" fmla="*/ 1208 w 4318"/>
                <a:gd name="T65" fmla="*/ 12514 h 25939"/>
                <a:gd name="T66" fmla="*/ 3108 w 4318"/>
                <a:gd name="T67" fmla="*/ 13464 h 25939"/>
                <a:gd name="T68" fmla="*/ 1307 w 4318"/>
                <a:gd name="T69" fmla="*/ 12257 h 25939"/>
                <a:gd name="T70" fmla="*/ 3010 w 4318"/>
                <a:gd name="T71" fmla="*/ 11109 h 25939"/>
                <a:gd name="T72" fmla="*/ 3108 w 4318"/>
                <a:gd name="T73" fmla="*/ 10851 h 25939"/>
                <a:gd name="T74" fmla="*/ 1208 w 4318"/>
                <a:gd name="T75" fmla="*/ 9900 h 25939"/>
                <a:gd name="T76" fmla="*/ 3108 w 4318"/>
                <a:gd name="T77" fmla="*/ 10851 h 25939"/>
                <a:gd name="T78" fmla="*/ 1307 w 4318"/>
                <a:gd name="T79" fmla="*/ 9624 h 25939"/>
                <a:gd name="T80" fmla="*/ 3010 w 4318"/>
                <a:gd name="T81" fmla="*/ 8495 h 25939"/>
                <a:gd name="T82" fmla="*/ 3108 w 4318"/>
                <a:gd name="T83" fmla="*/ 8237 h 25939"/>
                <a:gd name="T84" fmla="*/ 1208 w 4318"/>
                <a:gd name="T85" fmla="*/ 7287 h 25939"/>
                <a:gd name="T86" fmla="*/ 3108 w 4318"/>
                <a:gd name="T87" fmla="*/ 8237 h 25939"/>
                <a:gd name="T88" fmla="*/ 1307 w 4318"/>
                <a:gd name="T89" fmla="*/ 7010 h 25939"/>
                <a:gd name="T90" fmla="*/ 3010 w 4318"/>
                <a:gd name="T91" fmla="*/ 5881 h 25939"/>
                <a:gd name="T92" fmla="*/ 3108 w 4318"/>
                <a:gd name="T93" fmla="*/ 5604 h 25939"/>
                <a:gd name="T94" fmla="*/ 1208 w 4318"/>
                <a:gd name="T95" fmla="*/ 4653 h 25939"/>
                <a:gd name="T96" fmla="*/ 3108 w 4318"/>
                <a:gd name="T97" fmla="*/ 5604 h 25939"/>
                <a:gd name="T98" fmla="*/ 1307 w 4318"/>
                <a:gd name="T99" fmla="*/ 4396 h 25939"/>
                <a:gd name="T100" fmla="*/ 1307 w 4318"/>
                <a:gd name="T101" fmla="*/ 3267 h 25939"/>
                <a:gd name="T102" fmla="*/ 3108 w 4318"/>
                <a:gd name="T103" fmla="*/ 4297 h 25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18" h="25939">
                  <a:moveTo>
                    <a:pt x="4217" y="25760"/>
                  </a:moveTo>
                  <a:lnTo>
                    <a:pt x="4217" y="25760"/>
                  </a:lnTo>
                  <a:cubicBezTo>
                    <a:pt x="3366" y="25760"/>
                    <a:pt x="3366" y="25760"/>
                    <a:pt x="3366" y="25760"/>
                  </a:cubicBezTo>
                  <a:cubicBezTo>
                    <a:pt x="3307" y="25760"/>
                    <a:pt x="3267" y="25720"/>
                    <a:pt x="3267" y="25661"/>
                  </a:cubicBezTo>
                  <a:cubicBezTo>
                    <a:pt x="3267" y="3842"/>
                    <a:pt x="3267" y="3842"/>
                    <a:pt x="3267" y="3842"/>
                  </a:cubicBezTo>
                  <a:cubicBezTo>
                    <a:pt x="3267" y="1406"/>
                    <a:pt x="3267" y="1406"/>
                    <a:pt x="3267" y="1406"/>
                  </a:cubicBezTo>
                  <a:cubicBezTo>
                    <a:pt x="3267" y="99"/>
                    <a:pt x="3267" y="99"/>
                    <a:pt x="3267" y="99"/>
                  </a:cubicBezTo>
                  <a:cubicBezTo>
                    <a:pt x="3267" y="40"/>
                    <a:pt x="3228" y="0"/>
                    <a:pt x="3188" y="0"/>
                  </a:cubicBezTo>
                  <a:cubicBezTo>
                    <a:pt x="3148" y="0"/>
                    <a:pt x="3108" y="40"/>
                    <a:pt x="3108" y="99"/>
                  </a:cubicBezTo>
                  <a:cubicBezTo>
                    <a:pt x="3108" y="1406"/>
                    <a:pt x="3108" y="1406"/>
                    <a:pt x="3108" y="1406"/>
                  </a:cubicBezTo>
                  <a:cubicBezTo>
                    <a:pt x="3108" y="1684"/>
                    <a:pt x="3108" y="1684"/>
                    <a:pt x="3108" y="1684"/>
                  </a:cubicBezTo>
                  <a:cubicBezTo>
                    <a:pt x="3108" y="1723"/>
                    <a:pt x="3050" y="1763"/>
                    <a:pt x="3010" y="1763"/>
                  </a:cubicBezTo>
                  <a:cubicBezTo>
                    <a:pt x="1307" y="1763"/>
                    <a:pt x="1307" y="1763"/>
                    <a:pt x="1307" y="1763"/>
                  </a:cubicBezTo>
                  <a:cubicBezTo>
                    <a:pt x="1248" y="1763"/>
                    <a:pt x="1208" y="1723"/>
                    <a:pt x="1208" y="1684"/>
                  </a:cubicBezTo>
                  <a:cubicBezTo>
                    <a:pt x="1208" y="1406"/>
                    <a:pt x="1208" y="1406"/>
                    <a:pt x="1208" y="1406"/>
                  </a:cubicBezTo>
                  <a:cubicBezTo>
                    <a:pt x="1208" y="99"/>
                    <a:pt x="1208" y="99"/>
                    <a:pt x="1208" y="99"/>
                  </a:cubicBezTo>
                  <a:cubicBezTo>
                    <a:pt x="1208" y="40"/>
                    <a:pt x="1168" y="0"/>
                    <a:pt x="1128" y="0"/>
                  </a:cubicBezTo>
                  <a:cubicBezTo>
                    <a:pt x="1070" y="0"/>
                    <a:pt x="1030" y="40"/>
                    <a:pt x="1030" y="99"/>
                  </a:cubicBezTo>
                  <a:cubicBezTo>
                    <a:pt x="1030" y="1406"/>
                    <a:pt x="1030" y="1406"/>
                    <a:pt x="1030" y="1406"/>
                  </a:cubicBezTo>
                  <a:cubicBezTo>
                    <a:pt x="1030" y="3842"/>
                    <a:pt x="1030" y="3842"/>
                    <a:pt x="1030" y="3842"/>
                  </a:cubicBezTo>
                  <a:cubicBezTo>
                    <a:pt x="1030" y="25661"/>
                    <a:pt x="1030" y="25661"/>
                    <a:pt x="1030" y="25661"/>
                  </a:cubicBezTo>
                  <a:cubicBezTo>
                    <a:pt x="1030" y="25720"/>
                    <a:pt x="990" y="25760"/>
                    <a:pt x="950" y="25760"/>
                  </a:cubicBezTo>
                  <a:cubicBezTo>
                    <a:pt x="99" y="25760"/>
                    <a:pt x="99" y="25760"/>
                    <a:pt x="99" y="25760"/>
                  </a:cubicBezTo>
                  <a:cubicBezTo>
                    <a:pt x="40" y="25760"/>
                    <a:pt x="0" y="25800"/>
                    <a:pt x="0" y="25859"/>
                  </a:cubicBezTo>
                  <a:cubicBezTo>
                    <a:pt x="0" y="25898"/>
                    <a:pt x="40" y="25938"/>
                    <a:pt x="99" y="25938"/>
                  </a:cubicBezTo>
                  <a:cubicBezTo>
                    <a:pt x="1128" y="25938"/>
                    <a:pt x="1128" y="25938"/>
                    <a:pt x="1128" y="25938"/>
                  </a:cubicBezTo>
                  <a:cubicBezTo>
                    <a:pt x="1168" y="25938"/>
                    <a:pt x="1208" y="25898"/>
                    <a:pt x="1208" y="25859"/>
                  </a:cubicBezTo>
                  <a:cubicBezTo>
                    <a:pt x="1208" y="24295"/>
                    <a:pt x="1208" y="24295"/>
                    <a:pt x="1208" y="24295"/>
                  </a:cubicBezTo>
                  <a:cubicBezTo>
                    <a:pt x="1208" y="24255"/>
                    <a:pt x="1248" y="24216"/>
                    <a:pt x="1307" y="24216"/>
                  </a:cubicBezTo>
                  <a:cubicBezTo>
                    <a:pt x="3010" y="24216"/>
                    <a:pt x="3010" y="24216"/>
                    <a:pt x="3010" y="24216"/>
                  </a:cubicBezTo>
                  <a:cubicBezTo>
                    <a:pt x="3050" y="24216"/>
                    <a:pt x="3108" y="24255"/>
                    <a:pt x="3108" y="24295"/>
                  </a:cubicBezTo>
                  <a:cubicBezTo>
                    <a:pt x="3108" y="25859"/>
                    <a:pt x="3108" y="25859"/>
                    <a:pt x="3108" y="25859"/>
                  </a:cubicBezTo>
                  <a:cubicBezTo>
                    <a:pt x="3108" y="25898"/>
                    <a:pt x="3148" y="25938"/>
                    <a:pt x="3188" y="25938"/>
                  </a:cubicBezTo>
                  <a:cubicBezTo>
                    <a:pt x="4217" y="25938"/>
                    <a:pt x="4217" y="25938"/>
                    <a:pt x="4217" y="25938"/>
                  </a:cubicBezTo>
                  <a:cubicBezTo>
                    <a:pt x="4277" y="25938"/>
                    <a:pt x="4317" y="25898"/>
                    <a:pt x="4317" y="25859"/>
                  </a:cubicBezTo>
                  <a:cubicBezTo>
                    <a:pt x="4317" y="25800"/>
                    <a:pt x="4277" y="25760"/>
                    <a:pt x="4217" y="25760"/>
                  </a:cubicBezTo>
                  <a:close/>
                  <a:moveTo>
                    <a:pt x="1307" y="1941"/>
                  </a:moveTo>
                  <a:lnTo>
                    <a:pt x="1307" y="1941"/>
                  </a:lnTo>
                  <a:cubicBezTo>
                    <a:pt x="3010" y="1941"/>
                    <a:pt x="3010" y="1941"/>
                    <a:pt x="3010" y="1941"/>
                  </a:cubicBezTo>
                  <a:cubicBezTo>
                    <a:pt x="3050" y="1941"/>
                    <a:pt x="3108" y="1980"/>
                    <a:pt x="3108" y="2040"/>
                  </a:cubicBezTo>
                  <a:cubicBezTo>
                    <a:pt x="3108" y="2990"/>
                    <a:pt x="3108" y="2990"/>
                    <a:pt x="3108" y="2990"/>
                  </a:cubicBezTo>
                  <a:cubicBezTo>
                    <a:pt x="3108" y="3029"/>
                    <a:pt x="3050" y="3089"/>
                    <a:pt x="3010" y="3089"/>
                  </a:cubicBezTo>
                  <a:cubicBezTo>
                    <a:pt x="1307" y="3089"/>
                    <a:pt x="1307" y="3089"/>
                    <a:pt x="1307" y="3089"/>
                  </a:cubicBezTo>
                  <a:cubicBezTo>
                    <a:pt x="1248" y="3089"/>
                    <a:pt x="1208" y="3029"/>
                    <a:pt x="1208" y="2990"/>
                  </a:cubicBezTo>
                  <a:cubicBezTo>
                    <a:pt x="1208" y="2040"/>
                    <a:pt x="1208" y="2040"/>
                    <a:pt x="1208" y="2040"/>
                  </a:cubicBezTo>
                  <a:cubicBezTo>
                    <a:pt x="1208" y="1980"/>
                    <a:pt x="1248" y="1941"/>
                    <a:pt x="1307" y="1941"/>
                  </a:cubicBezTo>
                  <a:close/>
                  <a:moveTo>
                    <a:pt x="3108" y="23939"/>
                  </a:moveTo>
                  <a:lnTo>
                    <a:pt x="3108" y="23939"/>
                  </a:lnTo>
                  <a:cubicBezTo>
                    <a:pt x="3108" y="23998"/>
                    <a:pt x="3050" y="24037"/>
                    <a:pt x="3010" y="24037"/>
                  </a:cubicBezTo>
                  <a:cubicBezTo>
                    <a:pt x="1307" y="24037"/>
                    <a:pt x="1307" y="24037"/>
                    <a:pt x="1307" y="24037"/>
                  </a:cubicBezTo>
                  <a:cubicBezTo>
                    <a:pt x="1248" y="24037"/>
                    <a:pt x="1208" y="23998"/>
                    <a:pt x="1208" y="23939"/>
                  </a:cubicBezTo>
                  <a:cubicBezTo>
                    <a:pt x="1208" y="22988"/>
                    <a:pt x="1208" y="22988"/>
                    <a:pt x="1208" y="22988"/>
                  </a:cubicBezTo>
                  <a:cubicBezTo>
                    <a:pt x="1208" y="22948"/>
                    <a:pt x="1248" y="22909"/>
                    <a:pt x="1307" y="22909"/>
                  </a:cubicBezTo>
                  <a:cubicBezTo>
                    <a:pt x="3010" y="22909"/>
                    <a:pt x="3010" y="22909"/>
                    <a:pt x="3010" y="22909"/>
                  </a:cubicBezTo>
                  <a:cubicBezTo>
                    <a:pt x="3050" y="22909"/>
                    <a:pt x="3108" y="22948"/>
                    <a:pt x="3108" y="22988"/>
                  </a:cubicBezTo>
                  <a:lnTo>
                    <a:pt x="3108" y="23939"/>
                  </a:lnTo>
                  <a:close/>
                  <a:moveTo>
                    <a:pt x="3108" y="22631"/>
                  </a:moveTo>
                  <a:lnTo>
                    <a:pt x="3108" y="22631"/>
                  </a:lnTo>
                  <a:cubicBezTo>
                    <a:pt x="3108" y="22691"/>
                    <a:pt x="3050" y="22730"/>
                    <a:pt x="3010" y="22730"/>
                  </a:cubicBezTo>
                  <a:cubicBezTo>
                    <a:pt x="1307" y="22730"/>
                    <a:pt x="1307" y="22730"/>
                    <a:pt x="1307" y="22730"/>
                  </a:cubicBezTo>
                  <a:cubicBezTo>
                    <a:pt x="1248" y="22730"/>
                    <a:pt x="1208" y="22691"/>
                    <a:pt x="1208" y="22631"/>
                  </a:cubicBezTo>
                  <a:cubicBezTo>
                    <a:pt x="1208" y="21681"/>
                    <a:pt x="1208" y="21681"/>
                    <a:pt x="1208" y="21681"/>
                  </a:cubicBezTo>
                  <a:cubicBezTo>
                    <a:pt x="1208" y="21642"/>
                    <a:pt x="1248" y="21602"/>
                    <a:pt x="1307" y="21602"/>
                  </a:cubicBezTo>
                  <a:cubicBezTo>
                    <a:pt x="3010" y="21602"/>
                    <a:pt x="3010" y="21602"/>
                    <a:pt x="3010" y="21602"/>
                  </a:cubicBezTo>
                  <a:cubicBezTo>
                    <a:pt x="3050" y="21602"/>
                    <a:pt x="3108" y="21642"/>
                    <a:pt x="3108" y="21681"/>
                  </a:cubicBezTo>
                  <a:lnTo>
                    <a:pt x="3108" y="22631"/>
                  </a:lnTo>
                  <a:close/>
                  <a:moveTo>
                    <a:pt x="3108" y="21325"/>
                  </a:moveTo>
                  <a:lnTo>
                    <a:pt x="3108" y="21325"/>
                  </a:lnTo>
                  <a:cubicBezTo>
                    <a:pt x="3108" y="21384"/>
                    <a:pt x="3050" y="21424"/>
                    <a:pt x="3010" y="21424"/>
                  </a:cubicBezTo>
                  <a:cubicBezTo>
                    <a:pt x="1307" y="21424"/>
                    <a:pt x="1307" y="21424"/>
                    <a:pt x="1307" y="21424"/>
                  </a:cubicBezTo>
                  <a:cubicBezTo>
                    <a:pt x="1248" y="21424"/>
                    <a:pt x="1208" y="21384"/>
                    <a:pt x="1208" y="21325"/>
                  </a:cubicBezTo>
                  <a:cubicBezTo>
                    <a:pt x="1208" y="20374"/>
                    <a:pt x="1208" y="20374"/>
                    <a:pt x="1208" y="20374"/>
                  </a:cubicBezTo>
                  <a:cubicBezTo>
                    <a:pt x="1208" y="20315"/>
                    <a:pt x="1248" y="20275"/>
                    <a:pt x="1307" y="20275"/>
                  </a:cubicBezTo>
                  <a:cubicBezTo>
                    <a:pt x="3010" y="20275"/>
                    <a:pt x="3010" y="20275"/>
                    <a:pt x="3010" y="20275"/>
                  </a:cubicBezTo>
                  <a:cubicBezTo>
                    <a:pt x="3050" y="20275"/>
                    <a:pt x="3108" y="20315"/>
                    <a:pt x="3108" y="20374"/>
                  </a:cubicBezTo>
                  <a:lnTo>
                    <a:pt x="3108" y="21325"/>
                  </a:lnTo>
                  <a:close/>
                  <a:moveTo>
                    <a:pt x="3108" y="20018"/>
                  </a:moveTo>
                  <a:lnTo>
                    <a:pt x="3108" y="20018"/>
                  </a:lnTo>
                  <a:cubicBezTo>
                    <a:pt x="3108" y="20058"/>
                    <a:pt x="3050" y="20097"/>
                    <a:pt x="3010" y="20097"/>
                  </a:cubicBezTo>
                  <a:cubicBezTo>
                    <a:pt x="1307" y="20097"/>
                    <a:pt x="1307" y="20097"/>
                    <a:pt x="1307" y="20097"/>
                  </a:cubicBezTo>
                  <a:cubicBezTo>
                    <a:pt x="1248" y="20097"/>
                    <a:pt x="1208" y="20058"/>
                    <a:pt x="1208" y="20018"/>
                  </a:cubicBezTo>
                  <a:cubicBezTo>
                    <a:pt x="1208" y="19067"/>
                    <a:pt x="1208" y="19067"/>
                    <a:pt x="1208" y="19067"/>
                  </a:cubicBezTo>
                  <a:cubicBezTo>
                    <a:pt x="1208" y="19008"/>
                    <a:pt x="1248" y="18968"/>
                    <a:pt x="1307" y="18968"/>
                  </a:cubicBezTo>
                  <a:cubicBezTo>
                    <a:pt x="3010" y="18968"/>
                    <a:pt x="3010" y="18968"/>
                    <a:pt x="3010" y="18968"/>
                  </a:cubicBezTo>
                  <a:cubicBezTo>
                    <a:pt x="3050" y="18968"/>
                    <a:pt x="3108" y="19008"/>
                    <a:pt x="3108" y="19067"/>
                  </a:cubicBezTo>
                  <a:lnTo>
                    <a:pt x="3108" y="20018"/>
                  </a:lnTo>
                  <a:close/>
                  <a:moveTo>
                    <a:pt x="3108" y="18711"/>
                  </a:moveTo>
                  <a:lnTo>
                    <a:pt x="3108" y="18711"/>
                  </a:lnTo>
                  <a:cubicBezTo>
                    <a:pt x="3108" y="18751"/>
                    <a:pt x="3050" y="18790"/>
                    <a:pt x="3010" y="18790"/>
                  </a:cubicBezTo>
                  <a:cubicBezTo>
                    <a:pt x="1307" y="18790"/>
                    <a:pt x="1307" y="18790"/>
                    <a:pt x="1307" y="18790"/>
                  </a:cubicBezTo>
                  <a:cubicBezTo>
                    <a:pt x="1248" y="18790"/>
                    <a:pt x="1208" y="18751"/>
                    <a:pt x="1208" y="18711"/>
                  </a:cubicBezTo>
                  <a:cubicBezTo>
                    <a:pt x="1208" y="17761"/>
                    <a:pt x="1208" y="17761"/>
                    <a:pt x="1208" y="17761"/>
                  </a:cubicBezTo>
                  <a:cubicBezTo>
                    <a:pt x="1208" y="17701"/>
                    <a:pt x="1248" y="17661"/>
                    <a:pt x="1307" y="17661"/>
                  </a:cubicBezTo>
                  <a:cubicBezTo>
                    <a:pt x="3010" y="17661"/>
                    <a:pt x="3010" y="17661"/>
                    <a:pt x="3010" y="17661"/>
                  </a:cubicBezTo>
                  <a:cubicBezTo>
                    <a:pt x="3050" y="17661"/>
                    <a:pt x="3108" y="17701"/>
                    <a:pt x="3108" y="17761"/>
                  </a:cubicBezTo>
                  <a:lnTo>
                    <a:pt x="3108" y="18711"/>
                  </a:lnTo>
                  <a:close/>
                  <a:moveTo>
                    <a:pt x="3108" y="17404"/>
                  </a:moveTo>
                  <a:lnTo>
                    <a:pt x="3108" y="17404"/>
                  </a:lnTo>
                  <a:cubicBezTo>
                    <a:pt x="3108" y="17444"/>
                    <a:pt x="3050" y="17483"/>
                    <a:pt x="3010" y="17483"/>
                  </a:cubicBezTo>
                  <a:cubicBezTo>
                    <a:pt x="1307" y="17483"/>
                    <a:pt x="1307" y="17483"/>
                    <a:pt x="1307" y="17483"/>
                  </a:cubicBezTo>
                  <a:cubicBezTo>
                    <a:pt x="1248" y="17483"/>
                    <a:pt x="1208" y="17444"/>
                    <a:pt x="1208" y="17404"/>
                  </a:cubicBezTo>
                  <a:cubicBezTo>
                    <a:pt x="1208" y="16434"/>
                    <a:pt x="1208" y="16434"/>
                    <a:pt x="1208" y="16434"/>
                  </a:cubicBezTo>
                  <a:cubicBezTo>
                    <a:pt x="1208" y="16394"/>
                    <a:pt x="1248" y="16355"/>
                    <a:pt x="1307" y="16355"/>
                  </a:cubicBezTo>
                  <a:cubicBezTo>
                    <a:pt x="3010" y="16355"/>
                    <a:pt x="3010" y="16355"/>
                    <a:pt x="3010" y="16355"/>
                  </a:cubicBezTo>
                  <a:cubicBezTo>
                    <a:pt x="3050" y="16355"/>
                    <a:pt x="3108" y="16394"/>
                    <a:pt x="3108" y="16434"/>
                  </a:cubicBezTo>
                  <a:lnTo>
                    <a:pt x="3108" y="17404"/>
                  </a:lnTo>
                  <a:close/>
                  <a:moveTo>
                    <a:pt x="3108" y="16077"/>
                  </a:moveTo>
                  <a:lnTo>
                    <a:pt x="3108" y="16077"/>
                  </a:lnTo>
                  <a:cubicBezTo>
                    <a:pt x="3108" y="16137"/>
                    <a:pt x="3050" y="16177"/>
                    <a:pt x="3010" y="16177"/>
                  </a:cubicBezTo>
                  <a:cubicBezTo>
                    <a:pt x="1307" y="16177"/>
                    <a:pt x="1307" y="16177"/>
                    <a:pt x="1307" y="16177"/>
                  </a:cubicBezTo>
                  <a:cubicBezTo>
                    <a:pt x="1248" y="16177"/>
                    <a:pt x="1208" y="16137"/>
                    <a:pt x="1208" y="16077"/>
                  </a:cubicBezTo>
                  <a:cubicBezTo>
                    <a:pt x="1208" y="15127"/>
                    <a:pt x="1208" y="15127"/>
                    <a:pt x="1208" y="15127"/>
                  </a:cubicBezTo>
                  <a:cubicBezTo>
                    <a:pt x="1208" y="15088"/>
                    <a:pt x="1248" y="15048"/>
                    <a:pt x="1307" y="15048"/>
                  </a:cubicBezTo>
                  <a:cubicBezTo>
                    <a:pt x="3010" y="15048"/>
                    <a:pt x="3010" y="15048"/>
                    <a:pt x="3010" y="15048"/>
                  </a:cubicBezTo>
                  <a:cubicBezTo>
                    <a:pt x="3050" y="15048"/>
                    <a:pt x="3108" y="15088"/>
                    <a:pt x="3108" y="15127"/>
                  </a:cubicBezTo>
                  <a:lnTo>
                    <a:pt x="3108" y="16077"/>
                  </a:lnTo>
                  <a:close/>
                  <a:moveTo>
                    <a:pt x="3108" y="14771"/>
                  </a:moveTo>
                  <a:lnTo>
                    <a:pt x="3108" y="14771"/>
                  </a:lnTo>
                  <a:cubicBezTo>
                    <a:pt x="3108" y="14830"/>
                    <a:pt x="3050" y="14870"/>
                    <a:pt x="3010" y="14870"/>
                  </a:cubicBezTo>
                  <a:cubicBezTo>
                    <a:pt x="1307" y="14870"/>
                    <a:pt x="1307" y="14870"/>
                    <a:pt x="1307" y="14870"/>
                  </a:cubicBezTo>
                  <a:cubicBezTo>
                    <a:pt x="1248" y="14870"/>
                    <a:pt x="1208" y="14830"/>
                    <a:pt x="1208" y="14771"/>
                  </a:cubicBezTo>
                  <a:cubicBezTo>
                    <a:pt x="1208" y="13820"/>
                    <a:pt x="1208" y="13820"/>
                    <a:pt x="1208" y="13820"/>
                  </a:cubicBezTo>
                  <a:cubicBezTo>
                    <a:pt x="1208" y="13780"/>
                    <a:pt x="1248" y="13741"/>
                    <a:pt x="1307" y="13741"/>
                  </a:cubicBezTo>
                  <a:cubicBezTo>
                    <a:pt x="3010" y="13741"/>
                    <a:pt x="3010" y="13741"/>
                    <a:pt x="3010" y="13741"/>
                  </a:cubicBezTo>
                  <a:cubicBezTo>
                    <a:pt x="3050" y="13741"/>
                    <a:pt x="3108" y="13780"/>
                    <a:pt x="3108" y="13820"/>
                  </a:cubicBezTo>
                  <a:lnTo>
                    <a:pt x="3108" y="14771"/>
                  </a:lnTo>
                  <a:close/>
                  <a:moveTo>
                    <a:pt x="3108" y="13464"/>
                  </a:moveTo>
                  <a:lnTo>
                    <a:pt x="3108" y="13464"/>
                  </a:lnTo>
                  <a:cubicBezTo>
                    <a:pt x="3108" y="13523"/>
                    <a:pt x="3050" y="13562"/>
                    <a:pt x="3010" y="13562"/>
                  </a:cubicBezTo>
                  <a:cubicBezTo>
                    <a:pt x="1307" y="13562"/>
                    <a:pt x="1307" y="13562"/>
                    <a:pt x="1307" y="13562"/>
                  </a:cubicBezTo>
                  <a:cubicBezTo>
                    <a:pt x="1248" y="13562"/>
                    <a:pt x="1208" y="13523"/>
                    <a:pt x="1208" y="13464"/>
                  </a:cubicBezTo>
                  <a:cubicBezTo>
                    <a:pt x="1208" y="12514"/>
                    <a:pt x="1208" y="12514"/>
                    <a:pt x="1208" y="12514"/>
                  </a:cubicBezTo>
                  <a:cubicBezTo>
                    <a:pt x="1208" y="12475"/>
                    <a:pt x="1248" y="12435"/>
                    <a:pt x="1307" y="12435"/>
                  </a:cubicBezTo>
                  <a:cubicBezTo>
                    <a:pt x="3010" y="12435"/>
                    <a:pt x="3010" y="12435"/>
                    <a:pt x="3010" y="12435"/>
                  </a:cubicBezTo>
                  <a:cubicBezTo>
                    <a:pt x="3050" y="12435"/>
                    <a:pt x="3108" y="12475"/>
                    <a:pt x="3108" y="12514"/>
                  </a:cubicBezTo>
                  <a:lnTo>
                    <a:pt x="3108" y="13464"/>
                  </a:lnTo>
                  <a:close/>
                  <a:moveTo>
                    <a:pt x="3108" y="12158"/>
                  </a:moveTo>
                  <a:lnTo>
                    <a:pt x="3108" y="12158"/>
                  </a:lnTo>
                  <a:cubicBezTo>
                    <a:pt x="3108" y="12218"/>
                    <a:pt x="3050" y="12257"/>
                    <a:pt x="3010" y="12257"/>
                  </a:cubicBezTo>
                  <a:cubicBezTo>
                    <a:pt x="1307" y="12257"/>
                    <a:pt x="1307" y="12257"/>
                    <a:pt x="1307" y="12257"/>
                  </a:cubicBezTo>
                  <a:cubicBezTo>
                    <a:pt x="1248" y="12257"/>
                    <a:pt x="1208" y="12218"/>
                    <a:pt x="1208" y="12158"/>
                  </a:cubicBezTo>
                  <a:cubicBezTo>
                    <a:pt x="1208" y="11208"/>
                    <a:pt x="1208" y="11208"/>
                    <a:pt x="1208" y="11208"/>
                  </a:cubicBezTo>
                  <a:cubicBezTo>
                    <a:pt x="1208" y="11148"/>
                    <a:pt x="1248" y="11109"/>
                    <a:pt x="1307" y="11109"/>
                  </a:cubicBezTo>
                  <a:cubicBezTo>
                    <a:pt x="3010" y="11109"/>
                    <a:pt x="3010" y="11109"/>
                    <a:pt x="3010" y="11109"/>
                  </a:cubicBezTo>
                  <a:cubicBezTo>
                    <a:pt x="3050" y="11109"/>
                    <a:pt x="3108" y="11148"/>
                    <a:pt x="3108" y="11208"/>
                  </a:cubicBezTo>
                  <a:lnTo>
                    <a:pt x="3108" y="12158"/>
                  </a:lnTo>
                  <a:close/>
                  <a:moveTo>
                    <a:pt x="3108" y="10851"/>
                  </a:moveTo>
                  <a:lnTo>
                    <a:pt x="3108" y="10851"/>
                  </a:lnTo>
                  <a:cubicBezTo>
                    <a:pt x="3108" y="10891"/>
                    <a:pt x="3050" y="10930"/>
                    <a:pt x="3010" y="10930"/>
                  </a:cubicBezTo>
                  <a:cubicBezTo>
                    <a:pt x="1307" y="10930"/>
                    <a:pt x="1307" y="10930"/>
                    <a:pt x="1307" y="10930"/>
                  </a:cubicBezTo>
                  <a:cubicBezTo>
                    <a:pt x="1248" y="10930"/>
                    <a:pt x="1208" y="10891"/>
                    <a:pt x="1208" y="10851"/>
                  </a:cubicBezTo>
                  <a:cubicBezTo>
                    <a:pt x="1208" y="9900"/>
                    <a:pt x="1208" y="9900"/>
                    <a:pt x="1208" y="9900"/>
                  </a:cubicBezTo>
                  <a:cubicBezTo>
                    <a:pt x="1208" y="9841"/>
                    <a:pt x="1248" y="9802"/>
                    <a:pt x="1307" y="9802"/>
                  </a:cubicBezTo>
                  <a:cubicBezTo>
                    <a:pt x="3010" y="9802"/>
                    <a:pt x="3010" y="9802"/>
                    <a:pt x="3010" y="9802"/>
                  </a:cubicBezTo>
                  <a:cubicBezTo>
                    <a:pt x="3050" y="9802"/>
                    <a:pt x="3108" y="9841"/>
                    <a:pt x="3108" y="9900"/>
                  </a:cubicBezTo>
                  <a:lnTo>
                    <a:pt x="3108" y="10851"/>
                  </a:lnTo>
                  <a:close/>
                  <a:moveTo>
                    <a:pt x="3108" y="9544"/>
                  </a:moveTo>
                  <a:lnTo>
                    <a:pt x="3108" y="9544"/>
                  </a:lnTo>
                  <a:cubicBezTo>
                    <a:pt x="3108" y="9584"/>
                    <a:pt x="3050" y="9624"/>
                    <a:pt x="3010" y="9624"/>
                  </a:cubicBezTo>
                  <a:cubicBezTo>
                    <a:pt x="1307" y="9624"/>
                    <a:pt x="1307" y="9624"/>
                    <a:pt x="1307" y="9624"/>
                  </a:cubicBezTo>
                  <a:cubicBezTo>
                    <a:pt x="1248" y="9624"/>
                    <a:pt x="1208" y="9584"/>
                    <a:pt x="1208" y="9544"/>
                  </a:cubicBezTo>
                  <a:cubicBezTo>
                    <a:pt x="1208" y="8594"/>
                    <a:pt x="1208" y="8594"/>
                    <a:pt x="1208" y="8594"/>
                  </a:cubicBezTo>
                  <a:cubicBezTo>
                    <a:pt x="1208" y="8534"/>
                    <a:pt x="1248" y="8495"/>
                    <a:pt x="1307" y="8495"/>
                  </a:cubicBezTo>
                  <a:cubicBezTo>
                    <a:pt x="3010" y="8495"/>
                    <a:pt x="3010" y="8495"/>
                    <a:pt x="3010" y="8495"/>
                  </a:cubicBezTo>
                  <a:cubicBezTo>
                    <a:pt x="3050" y="8495"/>
                    <a:pt x="3108" y="8534"/>
                    <a:pt x="3108" y="8594"/>
                  </a:cubicBezTo>
                  <a:lnTo>
                    <a:pt x="3108" y="9544"/>
                  </a:lnTo>
                  <a:close/>
                  <a:moveTo>
                    <a:pt x="3108" y="8237"/>
                  </a:moveTo>
                  <a:lnTo>
                    <a:pt x="3108" y="8237"/>
                  </a:lnTo>
                  <a:cubicBezTo>
                    <a:pt x="3108" y="8277"/>
                    <a:pt x="3050" y="8316"/>
                    <a:pt x="3010" y="8316"/>
                  </a:cubicBezTo>
                  <a:cubicBezTo>
                    <a:pt x="1307" y="8316"/>
                    <a:pt x="1307" y="8316"/>
                    <a:pt x="1307" y="8316"/>
                  </a:cubicBezTo>
                  <a:cubicBezTo>
                    <a:pt x="1248" y="8316"/>
                    <a:pt x="1208" y="8277"/>
                    <a:pt x="1208" y="8237"/>
                  </a:cubicBezTo>
                  <a:cubicBezTo>
                    <a:pt x="1208" y="7287"/>
                    <a:pt x="1208" y="7287"/>
                    <a:pt x="1208" y="7287"/>
                  </a:cubicBezTo>
                  <a:cubicBezTo>
                    <a:pt x="1208" y="7228"/>
                    <a:pt x="1248" y="7188"/>
                    <a:pt x="1307" y="7188"/>
                  </a:cubicBezTo>
                  <a:cubicBezTo>
                    <a:pt x="3010" y="7188"/>
                    <a:pt x="3010" y="7188"/>
                    <a:pt x="3010" y="7188"/>
                  </a:cubicBezTo>
                  <a:cubicBezTo>
                    <a:pt x="3050" y="7188"/>
                    <a:pt x="3108" y="7228"/>
                    <a:pt x="3108" y="7287"/>
                  </a:cubicBezTo>
                  <a:lnTo>
                    <a:pt x="3108" y="8237"/>
                  </a:lnTo>
                  <a:close/>
                  <a:moveTo>
                    <a:pt x="3108" y="6911"/>
                  </a:moveTo>
                  <a:lnTo>
                    <a:pt x="3108" y="6911"/>
                  </a:lnTo>
                  <a:cubicBezTo>
                    <a:pt x="3108" y="6970"/>
                    <a:pt x="3050" y="7010"/>
                    <a:pt x="3010" y="7010"/>
                  </a:cubicBezTo>
                  <a:cubicBezTo>
                    <a:pt x="1307" y="7010"/>
                    <a:pt x="1307" y="7010"/>
                    <a:pt x="1307" y="7010"/>
                  </a:cubicBezTo>
                  <a:cubicBezTo>
                    <a:pt x="1248" y="7010"/>
                    <a:pt x="1208" y="6970"/>
                    <a:pt x="1208" y="6911"/>
                  </a:cubicBezTo>
                  <a:cubicBezTo>
                    <a:pt x="1208" y="5961"/>
                    <a:pt x="1208" y="5961"/>
                    <a:pt x="1208" y="5961"/>
                  </a:cubicBezTo>
                  <a:cubicBezTo>
                    <a:pt x="1208" y="5921"/>
                    <a:pt x="1248" y="5881"/>
                    <a:pt x="1307" y="5881"/>
                  </a:cubicBezTo>
                  <a:cubicBezTo>
                    <a:pt x="3010" y="5881"/>
                    <a:pt x="3010" y="5881"/>
                    <a:pt x="3010" y="5881"/>
                  </a:cubicBezTo>
                  <a:cubicBezTo>
                    <a:pt x="3050" y="5881"/>
                    <a:pt x="3108" y="5921"/>
                    <a:pt x="3108" y="5961"/>
                  </a:cubicBezTo>
                  <a:lnTo>
                    <a:pt x="3108" y="6911"/>
                  </a:lnTo>
                  <a:close/>
                  <a:moveTo>
                    <a:pt x="3108" y="5604"/>
                  </a:moveTo>
                  <a:lnTo>
                    <a:pt x="3108" y="5604"/>
                  </a:lnTo>
                  <a:cubicBezTo>
                    <a:pt x="3108" y="5663"/>
                    <a:pt x="3050" y="5703"/>
                    <a:pt x="3010" y="5703"/>
                  </a:cubicBezTo>
                  <a:cubicBezTo>
                    <a:pt x="1307" y="5703"/>
                    <a:pt x="1307" y="5703"/>
                    <a:pt x="1307" y="5703"/>
                  </a:cubicBezTo>
                  <a:cubicBezTo>
                    <a:pt x="1248" y="5703"/>
                    <a:pt x="1208" y="5663"/>
                    <a:pt x="1208" y="5604"/>
                  </a:cubicBezTo>
                  <a:cubicBezTo>
                    <a:pt x="1208" y="4653"/>
                    <a:pt x="1208" y="4653"/>
                    <a:pt x="1208" y="4653"/>
                  </a:cubicBezTo>
                  <a:cubicBezTo>
                    <a:pt x="1208" y="4614"/>
                    <a:pt x="1248" y="4574"/>
                    <a:pt x="1307" y="4574"/>
                  </a:cubicBezTo>
                  <a:cubicBezTo>
                    <a:pt x="3010" y="4574"/>
                    <a:pt x="3010" y="4574"/>
                    <a:pt x="3010" y="4574"/>
                  </a:cubicBezTo>
                  <a:cubicBezTo>
                    <a:pt x="3050" y="4574"/>
                    <a:pt x="3108" y="4614"/>
                    <a:pt x="3108" y="4653"/>
                  </a:cubicBezTo>
                  <a:lnTo>
                    <a:pt x="3108" y="5604"/>
                  </a:lnTo>
                  <a:close/>
                  <a:moveTo>
                    <a:pt x="3108" y="4297"/>
                  </a:moveTo>
                  <a:lnTo>
                    <a:pt x="3108" y="4297"/>
                  </a:lnTo>
                  <a:cubicBezTo>
                    <a:pt x="3108" y="4356"/>
                    <a:pt x="3050" y="4396"/>
                    <a:pt x="3010" y="4396"/>
                  </a:cubicBezTo>
                  <a:cubicBezTo>
                    <a:pt x="1307" y="4396"/>
                    <a:pt x="1307" y="4396"/>
                    <a:pt x="1307" y="4396"/>
                  </a:cubicBezTo>
                  <a:cubicBezTo>
                    <a:pt x="1248" y="4396"/>
                    <a:pt x="1208" y="4356"/>
                    <a:pt x="1208" y="4297"/>
                  </a:cubicBezTo>
                  <a:cubicBezTo>
                    <a:pt x="1208" y="3842"/>
                    <a:pt x="1208" y="3842"/>
                    <a:pt x="1208" y="3842"/>
                  </a:cubicBezTo>
                  <a:cubicBezTo>
                    <a:pt x="1208" y="3346"/>
                    <a:pt x="1208" y="3346"/>
                    <a:pt x="1208" y="3346"/>
                  </a:cubicBezTo>
                  <a:cubicBezTo>
                    <a:pt x="1208" y="3307"/>
                    <a:pt x="1248" y="3267"/>
                    <a:pt x="1307" y="3267"/>
                  </a:cubicBezTo>
                  <a:cubicBezTo>
                    <a:pt x="3010" y="3267"/>
                    <a:pt x="3010" y="3267"/>
                    <a:pt x="3010" y="3267"/>
                  </a:cubicBezTo>
                  <a:cubicBezTo>
                    <a:pt x="3050" y="3267"/>
                    <a:pt x="3108" y="3307"/>
                    <a:pt x="3108" y="3346"/>
                  </a:cubicBezTo>
                  <a:cubicBezTo>
                    <a:pt x="3108" y="3842"/>
                    <a:pt x="3108" y="3842"/>
                    <a:pt x="3108" y="3842"/>
                  </a:cubicBezTo>
                  <a:lnTo>
                    <a:pt x="3108" y="4297"/>
                  </a:lnTo>
                  <a:close/>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4" name="Freeform 2"/>
            <p:cNvSpPr>
              <a:spLocks noChangeArrowheads="1"/>
            </p:cNvSpPr>
            <p:nvPr/>
          </p:nvSpPr>
          <p:spPr bwMode="auto">
            <a:xfrm>
              <a:off x="2657472" y="2298698"/>
              <a:ext cx="2195510" cy="4525960"/>
            </a:xfrm>
            <a:custGeom>
              <a:avLst/>
              <a:gdLst>
                <a:gd name="T0" fmla="*/ 5524 w 6099"/>
                <a:gd name="T1" fmla="*/ 3366 h 12573"/>
                <a:gd name="T2" fmla="*/ 5524 w 6099"/>
                <a:gd name="T3" fmla="*/ 3366 h 12573"/>
                <a:gd name="T4" fmla="*/ 4870 w 6099"/>
                <a:gd name="T5" fmla="*/ 3465 h 12573"/>
                <a:gd name="T6" fmla="*/ 2020 w 6099"/>
                <a:gd name="T7" fmla="*/ 139 h 12573"/>
                <a:gd name="T8" fmla="*/ 1545 w 6099"/>
                <a:gd name="T9" fmla="*/ 99 h 12573"/>
                <a:gd name="T10" fmla="*/ 1525 w 6099"/>
                <a:gd name="T11" fmla="*/ 575 h 12573"/>
                <a:gd name="T12" fmla="*/ 4217 w 6099"/>
                <a:gd name="T13" fmla="*/ 3703 h 12573"/>
                <a:gd name="T14" fmla="*/ 2950 w 6099"/>
                <a:gd name="T15" fmla="*/ 3386 h 12573"/>
                <a:gd name="T16" fmla="*/ 1901 w 6099"/>
                <a:gd name="T17" fmla="*/ 1782 h 12573"/>
                <a:gd name="T18" fmla="*/ 1445 w 6099"/>
                <a:gd name="T19" fmla="*/ 1683 h 12573"/>
                <a:gd name="T20" fmla="*/ 1347 w 6099"/>
                <a:gd name="T21" fmla="*/ 2138 h 12573"/>
                <a:gd name="T22" fmla="*/ 2475 w 6099"/>
                <a:gd name="T23" fmla="*/ 3841 h 12573"/>
                <a:gd name="T24" fmla="*/ 2654 w 6099"/>
                <a:gd name="T25" fmla="*/ 3980 h 12573"/>
                <a:gd name="T26" fmla="*/ 4415 w 6099"/>
                <a:gd name="T27" fmla="*/ 4416 h 12573"/>
                <a:gd name="T28" fmla="*/ 3722 w 6099"/>
                <a:gd name="T29" fmla="*/ 6494 h 12573"/>
                <a:gd name="T30" fmla="*/ 2079 w 6099"/>
                <a:gd name="T31" fmla="*/ 5564 h 12573"/>
                <a:gd name="T32" fmla="*/ 1624 w 6099"/>
                <a:gd name="T33" fmla="*/ 5663 h 12573"/>
                <a:gd name="T34" fmla="*/ 99 w 6099"/>
                <a:gd name="T35" fmla="*/ 7840 h 12573"/>
                <a:gd name="T36" fmla="*/ 178 w 6099"/>
                <a:gd name="T37" fmla="*/ 8335 h 12573"/>
                <a:gd name="T38" fmla="*/ 674 w 6099"/>
                <a:gd name="T39" fmla="*/ 8256 h 12573"/>
                <a:gd name="T40" fmla="*/ 2000 w 6099"/>
                <a:gd name="T41" fmla="*/ 6316 h 12573"/>
                <a:gd name="T42" fmla="*/ 3504 w 6099"/>
                <a:gd name="T43" fmla="*/ 7168 h 12573"/>
                <a:gd name="T44" fmla="*/ 3484 w 6099"/>
                <a:gd name="T45" fmla="*/ 7247 h 12573"/>
                <a:gd name="T46" fmla="*/ 3544 w 6099"/>
                <a:gd name="T47" fmla="*/ 7820 h 12573"/>
                <a:gd name="T48" fmla="*/ 1228 w 6099"/>
                <a:gd name="T49" fmla="*/ 12058 h 12573"/>
                <a:gd name="T50" fmla="*/ 1366 w 6099"/>
                <a:gd name="T51" fmla="*/ 12513 h 12573"/>
                <a:gd name="T52" fmla="*/ 1525 w 6099"/>
                <a:gd name="T53" fmla="*/ 12572 h 12573"/>
                <a:gd name="T54" fmla="*/ 1841 w 6099"/>
                <a:gd name="T55" fmla="*/ 12375 h 12573"/>
                <a:gd name="T56" fmla="*/ 4137 w 6099"/>
                <a:gd name="T57" fmla="*/ 8176 h 12573"/>
                <a:gd name="T58" fmla="*/ 4158 w 6099"/>
                <a:gd name="T59" fmla="*/ 8176 h 12573"/>
                <a:gd name="T60" fmla="*/ 4830 w 6099"/>
                <a:gd name="T61" fmla="*/ 7702 h 12573"/>
                <a:gd name="T62" fmla="*/ 5979 w 6099"/>
                <a:gd name="T63" fmla="*/ 4277 h 12573"/>
                <a:gd name="T64" fmla="*/ 5524 w 6099"/>
                <a:gd name="T65" fmla="*/ 3366 h 12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9" h="12573">
                  <a:moveTo>
                    <a:pt x="5524" y="3366"/>
                  </a:moveTo>
                  <a:lnTo>
                    <a:pt x="5524" y="3366"/>
                  </a:lnTo>
                  <a:cubicBezTo>
                    <a:pt x="5286" y="3287"/>
                    <a:pt x="5048" y="3347"/>
                    <a:pt x="4870" y="3465"/>
                  </a:cubicBezTo>
                  <a:cubicBezTo>
                    <a:pt x="2020" y="139"/>
                    <a:pt x="2020" y="139"/>
                    <a:pt x="2020" y="139"/>
                  </a:cubicBezTo>
                  <a:cubicBezTo>
                    <a:pt x="1901" y="0"/>
                    <a:pt x="1683" y="0"/>
                    <a:pt x="1545" y="99"/>
                  </a:cubicBezTo>
                  <a:cubicBezTo>
                    <a:pt x="1426" y="218"/>
                    <a:pt x="1406" y="436"/>
                    <a:pt x="1525" y="575"/>
                  </a:cubicBezTo>
                  <a:cubicBezTo>
                    <a:pt x="4217" y="3703"/>
                    <a:pt x="4217" y="3703"/>
                    <a:pt x="4217" y="3703"/>
                  </a:cubicBezTo>
                  <a:cubicBezTo>
                    <a:pt x="2950" y="3386"/>
                    <a:pt x="2950" y="3386"/>
                    <a:pt x="2950" y="3386"/>
                  </a:cubicBezTo>
                  <a:cubicBezTo>
                    <a:pt x="1901" y="1782"/>
                    <a:pt x="1901" y="1782"/>
                    <a:pt x="1901" y="1782"/>
                  </a:cubicBezTo>
                  <a:cubicBezTo>
                    <a:pt x="1802" y="1624"/>
                    <a:pt x="1604" y="1584"/>
                    <a:pt x="1445" y="1683"/>
                  </a:cubicBezTo>
                  <a:cubicBezTo>
                    <a:pt x="1287" y="1782"/>
                    <a:pt x="1248" y="1980"/>
                    <a:pt x="1347" y="2138"/>
                  </a:cubicBezTo>
                  <a:cubicBezTo>
                    <a:pt x="2475" y="3841"/>
                    <a:pt x="2475" y="3841"/>
                    <a:pt x="2475" y="3841"/>
                  </a:cubicBezTo>
                  <a:cubicBezTo>
                    <a:pt x="2515" y="3921"/>
                    <a:pt x="2575" y="3960"/>
                    <a:pt x="2654" y="3980"/>
                  </a:cubicBezTo>
                  <a:cubicBezTo>
                    <a:pt x="4415" y="4416"/>
                    <a:pt x="4415" y="4416"/>
                    <a:pt x="4415" y="4416"/>
                  </a:cubicBezTo>
                  <a:cubicBezTo>
                    <a:pt x="3722" y="6494"/>
                    <a:pt x="3722" y="6494"/>
                    <a:pt x="3722" y="6494"/>
                  </a:cubicBezTo>
                  <a:cubicBezTo>
                    <a:pt x="2079" y="5564"/>
                    <a:pt x="2079" y="5564"/>
                    <a:pt x="2079" y="5564"/>
                  </a:cubicBezTo>
                  <a:cubicBezTo>
                    <a:pt x="1921" y="5465"/>
                    <a:pt x="1723" y="5524"/>
                    <a:pt x="1624" y="5663"/>
                  </a:cubicBezTo>
                  <a:cubicBezTo>
                    <a:pt x="99" y="7840"/>
                    <a:pt x="99" y="7840"/>
                    <a:pt x="99" y="7840"/>
                  </a:cubicBezTo>
                  <a:cubicBezTo>
                    <a:pt x="0" y="7998"/>
                    <a:pt x="20" y="8216"/>
                    <a:pt x="178" y="8335"/>
                  </a:cubicBezTo>
                  <a:cubicBezTo>
                    <a:pt x="337" y="8434"/>
                    <a:pt x="555" y="8415"/>
                    <a:pt x="674" y="8256"/>
                  </a:cubicBezTo>
                  <a:cubicBezTo>
                    <a:pt x="2000" y="6316"/>
                    <a:pt x="2000" y="6316"/>
                    <a:pt x="2000" y="6316"/>
                  </a:cubicBezTo>
                  <a:cubicBezTo>
                    <a:pt x="3504" y="7168"/>
                    <a:pt x="3504" y="7168"/>
                    <a:pt x="3504" y="7168"/>
                  </a:cubicBezTo>
                  <a:cubicBezTo>
                    <a:pt x="3484" y="7247"/>
                    <a:pt x="3484" y="7247"/>
                    <a:pt x="3484" y="7247"/>
                  </a:cubicBezTo>
                  <a:cubicBezTo>
                    <a:pt x="3406" y="7445"/>
                    <a:pt x="3445" y="7662"/>
                    <a:pt x="3544" y="7820"/>
                  </a:cubicBezTo>
                  <a:cubicBezTo>
                    <a:pt x="1228" y="12058"/>
                    <a:pt x="1228" y="12058"/>
                    <a:pt x="1228" y="12058"/>
                  </a:cubicBezTo>
                  <a:cubicBezTo>
                    <a:pt x="1129" y="12216"/>
                    <a:pt x="1188" y="12434"/>
                    <a:pt x="1366" y="12513"/>
                  </a:cubicBezTo>
                  <a:cubicBezTo>
                    <a:pt x="1426" y="12553"/>
                    <a:pt x="1485" y="12572"/>
                    <a:pt x="1525" y="12572"/>
                  </a:cubicBezTo>
                  <a:cubicBezTo>
                    <a:pt x="1663" y="12572"/>
                    <a:pt x="1783" y="12493"/>
                    <a:pt x="1841" y="12375"/>
                  </a:cubicBezTo>
                  <a:cubicBezTo>
                    <a:pt x="4137" y="8176"/>
                    <a:pt x="4137" y="8176"/>
                    <a:pt x="4137" y="8176"/>
                  </a:cubicBezTo>
                  <a:cubicBezTo>
                    <a:pt x="4137" y="8176"/>
                    <a:pt x="4137" y="8176"/>
                    <a:pt x="4158" y="8176"/>
                  </a:cubicBezTo>
                  <a:cubicBezTo>
                    <a:pt x="4454" y="8176"/>
                    <a:pt x="4732" y="7998"/>
                    <a:pt x="4830" y="7702"/>
                  </a:cubicBezTo>
                  <a:cubicBezTo>
                    <a:pt x="5979" y="4277"/>
                    <a:pt x="5979" y="4277"/>
                    <a:pt x="5979" y="4277"/>
                  </a:cubicBezTo>
                  <a:cubicBezTo>
                    <a:pt x="6098" y="3901"/>
                    <a:pt x="5900" y="3485"/>
                    <a:pt x="5524" y="3366"/>
                  </a:cubicBezTo>
                </a:path>
              </a:pathLst>
            </a:custGeom>
            <a:solidFill>
              <a:schemeClr val="bg1">
                <a:lumMod val="50000"/>
              </a:schemeClr>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5" name="Freeform 3"/>
            <p:cNvSpPr>
              <a:spLocks noChangeArrowheads="1"/>
            </p:cNvSpPr>
            <p:nvPr/>
          </p:nvSpPr>
          <p:spPr bwMode="auto">
            <a:xfrm>
              <a:off x="3989383" y="2441573"/>
              <a:ext cx="1562099" cy="1633536"/>
            </a:xfrm>
            <a:custGeom>
              <a:avLst/>
              <a:gdLst>
                <a:gd name="T0" fmla="*/ 1366 w 4337"/>
                <a:gd name="T1" fmla="*/ 792 h 4536"/>
                <a:gd name="T2" fmla="*/ 1366 w 4337"/>
                <a:gd name="T3" fmla="*/ 792 h 4536"/>
                <a:gd name="T4" fmla="*/ 1386 w 4337"/>
                <a:gd name="T5" fmla="*/ 792 h 4536"/>
                <a:gd name="T6" fmla="*/ 1465 w 4337"/>
                <a:gd name="T7" fmla="*/ 673 h 4536"/>
                <a:gd name="T8" fmla="*/ 3564 w 4337"/>
                <a:gd name="T9" fmla="*/ 554 h 4536"/>
                <a:gd name="T10" fmla="*/ 3802 w 4337"/>
                <a:gd name="T11" fmla="*/ 2752 h 4536"/>
                <a:gd name="T12" fmla="*/ 0 w 4337"/>
                <a:gd name="T13" fmla="*/ 2356 h 4536"/>
                <a:gd name="T14" fmla="*/ 614 w 4337"/>
                <a:gd name="T15" fmla="*/ 1643 h 4536"/>
                <a:gd name="T16" fmla="*/ 178 w 4337"/>
                <a:gd name="T17" fmla="*/ 1267 h 4536"/>
                <a:gd name="T18" fmla="*/ 1366 w 4337"/>
                <a:gd name="T19" fmla="*/ 792 h 4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7" h="4536">
                  <a:moveTo>
                    <a:pt x="1366" y="792"/>
                  </a:moveTo>
                  <a:lnTo>
                    <a:pt x="1366" y="792"/>
                  </a:lnTo>
                  <a:cubicBezTo>
                    <a:pt x="1386" y="792"/>
                    <a:pt x="1386" y="792"/>
                    <a:pt x="1386" y="792"/>
                  </a:cubicBezTo>
                  <a:cubicBezTo>
                    <a:pt x="1406" y="753"/>
                    <a:pt x="1445" y="713"/>
                    <a:pt x="1465" y="673"/>
                  </a:cubicBezTo>
                  <a:cubicBezTo>
                    <a:pt x="2019" y="59"/>
                    <a:pt x="2950" y="0"/>
                    <a:pt x="3564" y="554"/>
                  </a:cubicBezTo>
                  <a:cubicBezTo>
                    <a:pt x="4316" y="1247"/>
                    <a:pt x="4336" y="2138"/>
                    <a:pt x="3802" y="2752"/>
                  </a:cubicBezTo>
                  <a:cubicBezTo>
                    <a:pt x="2218" y="4535"/>
                    <a:pt x="0" y="2356"/>
                    <a:pt x="0" y="2356"/>
                  </a:cubicBezTo>
                  <a:cubicBezTo>
                    <a:pt x="614" y="1643"/>
                    <a:pt x="614" y="1643"/>
                    <a:pt x="614" y="1643"/>
                  </a:cubicBezTo>
                  <a:cubicBezTo>
                    <a:pt x="178" y="1267"/>
                    <a:pt x="178" y="1267"/>
                    <a:pt x="178" y="1267"/>
                  </a:cubicBezTo>
                  <a:lnTo>
                    <a:pt x="1366" y="792"/>
                  </a:lnTo>
                </a:path>
              </a:pathLst>
            </a:custGeom>
            <a:solidFill>
              <a:srgbClr val="F7C586"/>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6" name="Freeform 4"/>
            <p:cNvSpPr>
              <a:spLocks noChangeArrowheads="1"/>
            </p:cNvSpPr>
            <p:nvPr/>
          </p:nvSpPr>
          <p:spPr bwMode="auto">
            <a:xfrm>
              <a:off x="4702169" y="2227261"/>
              <a:ext cx="1012824" cy="1554161"/>
            </a:xfrm>
            <a:custGeom>
              <a:avLst/>
              <a:gdLst>
                <a:gd name="T0" fmla="*/ 376 w 2812"/>
                <a:gd name="T1" fmla="*/ 2317 h 4317"/>
                <a:gd name="T2" fmla="*/ 376 w 2812"/>
                <a:gd name="T3" fmla="*/ 2317 h 4317"/>
                <a:gd name="T4" fmla="*/ 693 w 2812"/>
                <a:gd name="T5" fmla="*/ 1227 h 4317"/>
                <a:gd name="T6" fmla="*/ 336 w 2812"/>
                <a:gd name="T7" fmla="*/ 0 h 4317"/>
                <a:gd name="T8" fmla="*/ 1010 w 2812"/>
                <a:gd name="T9" fmla="*/ 594 h 4317"/>
                <a:gd name="T10" fmla="*/ 2277 w 2812"/>
                <a:gd name="T11" fmla="*/ 3049 h 4317"/>
                <a:gd name="T12" fmla="*/ 475 w 2812"/>
                <a:gd name="T13" fmla="*/ 4316 h 4317"/>
                <a:gd name="T14" fmla="*/ 673 w 2812"/>
                <a:gd name="T15" fmla="*/ 3188 h 4317"/>
                <a:gd name="T16" fmla="*/ 990 w 2812"/>
                <a:gd name="T17" fmla="*/ 2515 h 4317"/>
                <a:gd name="T18" fmla="*/ 376 w 2812"/>
                <a:gd name="T19" fmla="*/ 2812 h 4317"/>
                <a:gd name="T20" fmla="*/ 20 w 2812"/>
                <a:gd name="T21" fmla="*/ 2574 h 4317"/>
                <a:gd name="T22" fmla="*/ 376 w 2812"/>
                <a:gd name="T23" fmla="*/ 2317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2" h="4317">
                  <a:moveTo>
                    <a:pt x="376" y="2317"/>
                  </a:moveTo>
                  <a:lnTo>
                    <a:pt x="376" y="2317"/>
                  </a:lnTo>
                  <a:cubicBezTo>
                    <a:pt x="376" y="2317"/>
                    <a:pt x="1208" y="1703"/>
                    <a:pt x="693" y="1227"/>
                  </a:cubicBezTo>
                  <a:cubicBezTo>
                    <a:pt x="158" y="773"/>
                    <a:pt x="0" y="534"/>
                    <a:pt x="336" y="0"/>
                  </a:cubicBezTo>
                  <a:cubicBezTo>
                    <a:pt x="336" y="0"/>
                    <a:pt x="456" y="277"/>
                    <a:pt x="1010" y="594"/>
                  </a:cubicBezTo>
                  <a:cubicBezTo>
                    <a:pt x="1564" y="891"/>
                    <a:pt x="2811" y="1703"/>
                    <a:pt x="2277" y="3049"/>
                  </a:cubicBezTo>
                  <a:cubicBezTo>
                    <a:pt x="2277" y="3049"/>
                    <a:pt x="1921" y="3960"/>
                    <a:pt x="475" y="4316"/>
                  </a:cubicBezTo>
                  <a:cubicBezTo>
                    <a:pt x="475" y="4316"/>
                    <a:pt x="119" y="3485"/>
                    <a:pt x="673" y="3188"/>
                  </a:cubicBezTo>
                  <a:cubicBezTo>
                    <a:pt x="1129" y="2931"/>
                    <a:pt x="1227" y="2594"/>
                    <a:pt x="990" y="2515"/>
                  </a:cubicBezTo>
                  <a:cubicBezTo>
                    <a:pt x="713" y="2416"/>
                    <a:pt x="376" y="2812"/>
                    <a:pt x="376" y="2812"/>
                  </a:cubicBezTo>
                  <a:cubicBezTo>
                    <a:pt x="20" y="2574"/>
                    <a:pt x="20" y="2574"/>
                    <a:pt x="20" y="2574"/>
                  </a:cubicBezTo>
                  <a:lnTo>
                    <a:pt x="376" y="2317"/>
                  </a:ln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7" name="Freeform 5"/>
            <p:cNvSpPr>
              <a:spLocks noChangeArrowheads="1"/>
            </p:cNvSpPr>
            <p:nvPr/>
          </p:nvSpPr>
          <p:spPr bwMode="auto">
            <a:xfrm>
              <a:off x="4495794" y="2847973"/>
              <a:ext cx="100013" cy="100013"/>
            </a:xfrm>
            <a:custGeom>
              <a:avLst/>
              <a:gdLst>
                <a:gd name="T0" fmla="*/ 79 w 278"/>
                <a:gd name="T1" fmla="*/ 20 h 278"/>
                <a:gd name="T2" fmla="*/ 79 w 278"/>
                <a:gd name="T3" fmla="*/ 20 h 278"/>
                <a:gd name="T4" fmla="*/ 20 w 278"/>
                <a:gd name="T5" fmla="*/ 198 h 278"/>
                <a:gd name="T6" fmla="*/ 198 w 278"/>
                <a:gd name="T7" fmla="*/ 238 h 278"/>
                <a:gd name="T8" fmla="*/ 238 w 278"/>
                <a:gd name="T9" fmla="*/ 79 h 278"/>
                <a:gd name="T10" fmla="*/ 79 w 278"/>
                <a:gd name="T11" fmla="*/ 20 h 278"/>
              </a:gdLst>
              <a:ahLst/>
              <a:cxnLst>
                <a:cxn ang="0">
                  <a:pos x="T0" y="T1"/>
                </a:cxn>
                <a:cxn ang="0">
                  <a:pos x="T2" y="T3"/>
                </a:cxn>
                <a:cxn ang="0">
                  <a:pos x="T4" y="T5"/>
                </a:cxn>
                <a:cxn ang="0">
                  <a:pos x="T6" y="T7"/>
                </a:cxn>
                <a:cxn ang="0">
                  <a:pos x="T8" y="T9"/>
                </a:cxn>
                <a:cxn ang="0">
                  <a:pos x="T10" y="T11"/>
                </a:cxn>
              </a:cxnLst>
              <a:rect l="0" t="0" r="r" b="b"/>
              <a:pathLst>
                <a:path w="278" h="278">
                  <a:moveTo>
                    <a:pt x="79" y="20"/>
                  </a:moveTo>
                  <a:lnTo>
                    <a:pt x="79" y="20"/>
                  </a:lnTo>
                  <a:cubicBezTo>
                    <a:pt x="20" y="59"/>
                    <a:pt x="0" y="138"/>
                    <a:pt x="20" y="198"/>
                  </a:cubicBezTo>
                  <a:cubicBezTo>
                    <a:pt x="59" y="257"/>
                    <a:pt x="138" y="277"/>
                    <a:pt x="198" y="238"/>
                  </a:cubicBezTo>
                  <a:cubicBezTo>
                    <a:pt x="257" y="217"/>
                    <a:pt x="277" y="138"/>
                    <a:pt x="238" y="79"/>
                  </a:cubicBezTo>
                  <a:cubicBezTo>
                    <a:pt x="198" y="20"/>
                    <a:pt x="138" y="0"/>
                    <a:pt x="7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8" name="Freeform 6"/>
            <p:cNvSpPr>
              <a:spLocks noChangeArrowheads="1"/>
            </p:cNvSpPr>
            <p:nvPr/>
          </p:nvSpPr>
          <p:spPr bwMode="auto">
            <a:xfrm>
              <a:off x="4530720" y="2747963"/>
              <a:ext cx="163513" cy="165100"/>
            </a:xfrm>
            <a:custGeom>
              <a:avLst/>
              <a:gdLst>
                <a:gd name="T0" fmla="*/ 39 w 456"/>
                <a:gd name="T1" fmla="*/ 20 h 457"/>
                <a:gd name="T2" fmla="*/ 39 w 456"/>
                <a:gd name="T3" fmla="*/ 20 h 457"/>
                <a:gd name="T4" fmla="*/ 19 w 456"/>
                <a:gd name="T5" fmla="*/ 99 h 457"/>
                <a:gd name="T6" fmla="*/ 336 w 456"/>
                <a:gd name="T7" fmla="*/ 436 h 457"/>
                <a:gd name="T8" fmla="*/ 415 w 456"/>
                <a:gd name="T9" fmla="*/ 436 h 457"/>
                <a:gd name="T10" fmla="*/ 415 w 456"/>
                <a:gd name="T11" fmla="*/ 436 h 457"/>
                <a:gd name="T12" fmla="*/ 435 w 456"/>
                <a:gd name="T13" fmla="*/ 357 h 457"/>
                <a:gd name="T14" fmla="*/ 118 w 456"/>
                <a:gd name="T15" fmla="*/ 20 h 457"/>
                <a:gd name="T16" fmla="*/ 39 w 456"/>
                <a:gd name="T17" fmla="*/ 2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6" h="457">
                  <a:moveTo>
                    <a:pt x="39" y="20"/>
                  </a:moveTo>
                  <a:lnTo>
                    <a:pt x="39" y="20"/>
                  </a:lnTo>
                  <a:cubicBezTo>
                    <a:pt x="0" y="40"/>
                    <a:pt x="0" y="80"/>
                    <a:pt x="19" y="99"/>
                  </a:cubicBezTo>
                  <a:cubicBezTo>
                    <a:pt x="336" y="436"/>
                    <a:pt x="336" y="436"/>
                    <a:pt x="336" y="436"/>
                  </a:cubicBezTo>
                  <a:cubicBezTo>
                    <a:pt x="376" y="456"/>
                    <a:pt x="396" y="456"/>
                    <a:pt x="415" y="436"/>
                  </a:cubicBezTo>
                  <a:lnTo>
                    <a:pt x="415" y="436"/>
                  </a:lnTo>
                  <a:cubicBezTo>
                    <a:pt x="455" y="396"/>
                    <a:pt x="455" y="377"/>
                    <a:pt x="435" y="357"/>
                  </a:cubicBezTo>
                  <a:cubicBezTo>
                    <a:pt x="118" y="20"/>
                    <a:pt x="118" y="20"/>
                    <a:pt x="118" y="20"/>
                  </a:cubicBezTo>
                  <a:cubicBezTo>
                    <a:pt x="79" y="0"/>
                    <a:pt x="59" y="0"/>
                    <a:pt x="3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9" name="Freeform 7"/>
            <p:cNvSpPr>
              <a:spLocks noChangeArrowheads="1"/>
            </p:cNvSpPr>
            <p:nvPr/>
          </p:nvSpPr>
          <p:spPr bwMode="auto">
            <a:xfrm>
              <a:off x="4146550" y="3068638"/>
              <a:ext cx="220663" cy="136525"/>
            </a:xfrm>
            <a:custGeom>
              <a:avLst/>
              <a:gdLst>
                <a:gd name="T0" fmla="*/ 614 w 615"/>
                <a:gd name="T1" fmla="*/ 317 h 378"/>
                <a:gd name="T2" fmla="*/ 614 w 615"/>
                <a:gd name="T3" fmla="*/ 317 h 378"/>
                <a:gd name="T4" fmla="*/ 555 w 615"/>
                <a:gd name="T5" fmla="*/ 258 h 378"/>
                <a:gd name="T6" fmla="*/ 100 w 615"/>
                <a:gd name="T7" fmla="*/ 0 h 378"/>
                <a:gd name="T8" fmla="*/ 0 w 615"/>
                <a:gd name="T9" fmla="*/ 100 h 378"/>
                <a:gd name="T10" fmla="*/ 40 w 615"/>
                <a:gd name="T11" fmla="*/ 139 h 378"/>
                <a:gd name="T12" fmla="*/ 535 w 615"/>
                <a:gd name="T13" fmla="*/ 377 h 378"/>
                <a:gd name="T14" fmla="*/ 614 w 615"/>
                <a:gd name="T15" fmla="*/ 317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5" h="378">
                  <a:moveTo>
                    <a:pt x="614" y="317"/>
                  </a:moveTo>
                  <a:lnTo>
                    <a:pt x="614" y="317"/>
                  </a:lnTo>
                  <a:cubicBezTo>
                    <a:pt x="614" y="297"/>
                    <a:pt x="595" y="258"/>
                    <a:pt x="555" y="258"/>
                  </a:cubicBezTo>
                  <a:cubicBezTo>
                    <a:pt x="317" y="199"/>
                    <a:pt x="159" y="60"/>
                    <a:pt x="100" y="0"/>
                  </a:cubicBezTo>
                  <a:cubicBezTo>
                    <a:pt x="0" y="100"/>
                    <a:pt x="0" y="100"/>
                    <a:pt x="0" y="100"/>
                  </a:cubicBezTo>
                  <a:cubicBezTo>
                    <a:pt x="21" y="119"/>
                    <a:pt x="40" y="119"/>
                    <a:pt x="40" y="139"/>
                  </a:cubicBezTo>
                  <a:cubicBezTo>
                    <a:pt x="139" y="218"/>
                    <a:pt x="297" y="337"/>
                    <a:pt x="535" y="377"/>
                  </a:cubicBezTo>
                  <a:cubicBezTo>
                    <a:pt x="575" y="377"/>
                    <a:pt x="614" y="357"/>
                    <a:pt x="614" y="317"/>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grpSp>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验   证</a:t>
            </a:r>
            <a:endParaRPr lang="zh-CN" altLang="en-US" sz="2400" dirty="0">
              <a:solidFill>
                <a:srgbClr val="784B23"/>
              </a:solidFill>
              <a:latin typeface="微软雅黑" panose="020B0503020204020204" pitchFamily="34" charset="-122"/>
              <a:ea typeface="微软雅黑" panose="020B0503020204020204" pitchFamily="34" charset="-122"/>
            </a:endParaRPr>
          </a:p>
        </p:txBody>
      </p:sp>
      <p:sp>
        <p:nvSpPr>
          <p:cNvPr id="30" name="Title 20"/>
          <p:cNvSpPr txBox="1"/>
          <p:nvPr/>
        </p:nvSpPr>
        <p:spPr>
          <a:xfrm>
            <a:off x="4583437" y="2416590"/>
            <a:ext cx="867455" cy="216406"/>
          </a:xfrm>
          <a:prstGeom prst="rect">
            <a:avLst/>
          </a:prstGeom>
        </p:spPr>
        <p:txBody>
          <a:bodyPr vert="horz" lIns="45720" tIns="22860" rIns="45720" bIns="2286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ts val="1500"/>
              </a:lnSpc>
            </a:pPr>
            <a:r>
              <a:rPr lang="en-US" sz="1200" b="1" dirty="0">
                <a:solidFill>
                  <a:schemeClr val="bg1">
                    <a:lumMod val="50000"/>
                  </a:schemeClr>
                </a:solidFill>
                <a:latin typeface="Lato Regular"/>
                <a:ea typeface="微软雅黑" panose="020B0503020204020204" pitchFamily="34" charset="-122"/>
                <a:cs typeface="Lato Regular"/>
              </a:rPr>
              <a:t>01 </a:t>
            </a:r>
            <a:endParaRPr lang="en-US" sz="1200" b="1" dirty="0">
              <a:solidFill>
                <a:schemeClr val="bg1">
                  <a:lumMod val="50000"/>
                </a:schemeClr>
              </a:solidFill>
              <a:latin typeface="Lato Regular"/>
              <a:ea typeface="微软雅黑" panose="020B0503020204020204" pitchFamily="34" charset="-122"/>
              <a:cs typeface="Lato Regular"/>
            </a:endParaRPr>
          </a:p>
        </p:txBody>
      </p:sp>
      <p:sp>
        <p:nvSpPr>
          <p:cNvPr id="32" name="矩形 31"/>
          <p:cNvSpPr/>
          <p:nvPr/>
        </p:nvSpPr>
        <p:spPr>
          <a:xfrm>
            <a:off x="5307726" y="2374539"/>
            <a:ext cx="2926359" cy="1235018"/>
          </a:xfrm>
          <a:prstGeom prst="rect">
            <a:avLst/>
          </a:prstGeom>
        </p:spPr>
        <p:txBody>
          <a:bodyPr wrap="square">
            <a:spAutoFit/>
          </a:bodyPr>
          <a:lstStyle/>
          <a:p>
            <a:pPr fontAlgn="base">
              <a:lnSpc>
                <a:spcPts val="1500"/>
              </a:lnSpc>
              <a:spcBef>
                <a:spcPct val="0"/>
              </a:spcBef>
              <a:spcAft>
                <a:spcPct val="0"/>
              </a:spcAft>
            </a:pP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代码执行顺序</a:t>
            </a:r>
            <a:endParaRPr lang="en-US" altLang="en-US" sz="1200"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    1. 定一个列表</a:t>
            </a:r>
            <a:endParaRPr lang="en-US" altLang="en-US" sz="1200"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    2. 打印列表</a:t>
            </a:r>
            <a:endParaRPr lang="en-US" altLang="en-US" sz="1200"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    3. 改变列表内容</a:t>
            </a:r>
            <a:endParaRPr lang="en-US" altLang="en-US" sz="1200"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    4. 打印列表</a:t>
            </a:r>
            <a:endParaRPr lang="en-US" altLang="en-US" sz="1200"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    5. 根据打印结果得出结论</a:t>
            </a:r>
            <a:endParaRPr lang="en-US" altLang="zh-CN" sz="1200" dirty="0">
              <a:latin typeface="微软雅黑" panose="020B0503020204020204" pitchFamily="34" charset="-122"/>
              <a:ea typeface="微软雅黑" panose="020B0503020204020204" pitchFamily="34" charset="-122"/>
              <a:sym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17"/>
          <p:cNvGrpSpPr/>
          <p:nvPr/>
        </p:nvGrpSpPr>
        <p:grpSpPr>
          <a:xfrm>
            <a:off x="184501" y="745534"/>
            <a:ext cx="2708749" cy="7199227"/>
            <a:chOff x="2200272" y="360363"/>
            <a:chExt cx="3514721" cy="9337667"/>
          </a:xfrm>
        </p:grpSpPr>
        <p:sp>
          <p:nvSpPr>
            <p:cNvPr id="23" name="Freeform 1"/>
            <p:cNvSpPr>
              <a:spLocks noChangeArrowheads="1"/>
            </p:cNvSpPr>
            <p:nvPr/>
          </p:nvSpPr>
          <p:spPr bwMode="auto">
            <a:xfrm>
              <a:off x="2200272" y="360363"/>
              <a:ext cx="1554161" cy="9337667"/>
            </a:xfrm>
            <a:custGeom>
              <a:avLst/>
              <a:gdLst>
                <a:gd name="T0" fmla="*/ 3267 w 4318"/>
                <a:gd name="T1" fmla="*/ 25661 h 25939"/>
                <a:gd name="T2" fmla="*/ 3188 w 4318"/>
                <a:gd name="T3" fmla="*/ 0 h 25939"/>
                <a:gd name="T4" fmla="*/ 3010 w 4318"/>
                <a:gd name="T5" fmla="*/ 1763 h 25939"/>
                <a:gd name="T6" fmla="*/ 1208 w 4318"/>
                <a:gd name="T7" fmla="*/ 99 h 25939"/>
                <a:gd name="T8" fmla="*/ 1030 w 4318"/>
                <a:gd name="T9" fmla="*/ 3842 h 25939"/>
                <a:gd name="T10" fmla="*/ 0 w 4318"/>
                <a:gd name="T11" fmla="*/ 25859 h 25939"/>
                <a:gd name="T12" fmla="*/ 1208 w 4318"/>
                <a:gd name="T13" fmla="*/ 24295 h 25939"/>
                <a:gd name="T14" fmla="*/ 3108 w 4318"/>
                <a:gd name="T15" fmla="*/ 25859 h 25939"/>
                <a:gd name="T16" fmla="*/ 4217 w 4318"/>
                <a:gd name="T17" fmla="*/ 25760 h 25939"/>
                <a:gd name="T18" fmla="*/ 3108 w 4318"/>
                <a:gd name="T19" fmla="*/ 2040 h 25939"/>
                <a:gd name="T20" fmla="*/ 1208 w 4318"/>
                <a:gd name="T21" fmla="*/ 2990 h 25939"/>
                <a:gd name="T22" fmla="*/ 3108 w 4318"/>
                <a:gd name="T23" fmla="*/ 23939 h 25939"/>
                <a:gd name="T24" fmla="*/ 1208 w 4318"/>
                <a:gd name="T25" fmla="*/ 22988 h 25939"/>
                <a:gd name="T26" fmla="*/ 3108 w 4318"/>
                <a:gd name="T27" fmla="*/ 23939 h 25939"/>
                <a:gd name="T28" fmla="*/ 1307 w 4318"/>
                <a:gd name="T29" fmla="*/ 22730 h 25939"/>
                <a:gd name="T30" fmla="*/ 3010 w 4318"/>
                <a:gd name="T31" fmla="*/ 21602 h 25939"/>
                <a:gd name="T32" fmla="*/ 3108 w 4318"/>
                <a:gd name="T33" fmla="*/ 21325 h 25939"/>
                <a:gd name="T34" fmla="*/ 1208 w 4318"/>
                <a:gd name="T35" fmla="*/ 20374 h 25939"/>
                <a:gd name="T36" fmla="*/ 3108 w 4318"/>
                <a:gd name="T37" fmla="*/ 21325 h 25939"/>
                <a:gd name="T38" fmla="*/ 1307 w 4318"/>
                <a:gd name="T39" fmla="*/ 20097 h 25939"/>
                <a:gd name="T40" fmla="*/ 3010 w 4318"/>
                <a:gd name="T41" fmla="*/ 18968 h 25939"/>
                <a:gd name="T42" fmla="*/ 3108 w 4318"/>
                <a:gd name="T43" fmla="*/ 18711 h 25939"/>
                <a:gd name="T44" fmla="*/ 1208 w 4318"/>
                <a:gd name="T45" fmla="*/ 17761 h 25939"/>
                <a:gd name="T46" fmla="*/ 3108 w 4318"/>
                <a:gd name="T47" fmla="*/ 18711 h 25939"/>
                <a:gd name="T48" fmla="*/ 1307 w 4318"/>
                <a:gd name="T49" fmla="*/ 17483 h 25939"/>
                <a:gd name="T50" fmla="*/ 3010 w 4318"/>
                <a:gd name="T51" fmla="*/ 16355 h 25939"/>
                <a:gd name="T52" fmla="*/ 3108 w 4318"/>
                <a:gd name="T53" fmla="*/ 16077 h 25939"/>
                <a:gd name="T54" fmla="*/ 1208 w 4318"/>
                <a:gd name="T55" fmla="*/ 15127 h 25939"/>
                <a:gd name="T56" fmla="*/ 3108 w 4318"/>
                <a:gd name="T57" fmla="*/ 16077 h 25939"/>
                <a:gd name="T58" fmla="*/ 1307 w 4318"/>
                <a:gd name="T59" fmla="*/ 14870 h 25939"/>
                <a:gd name="T60" fmla="*/ 3010 w 4318"/>
                <a:gd name="T61" fmla="*/ 13741 h 25939"/>
                <a:gd name="T62" fmla="*/ 3108 w 4318"/>
                <a:gd name="T63" fmla="*/ 13464 h 25939"/>
                <a:gd name="T64" fmla="*/ 1208 w 4318"/>
                <a:gd name="T65" fmla="*/ 12514 h 25939"/>
                <a:gd name="T66" fmla="*/ 3108 w 4318"/>
                <a:gd name="T67" fmla="*/ 13464 h 25939"/>
                <a:gd name="T68" fmla="*/ 1307 w 4318"/>
                <a:gd name="T69" fmla="*/ 12257 h 25939"/>
                <a:gd name="T70" fmla="*/ 3010 w 4318"/>
                <a:gd name="T71" fmla="*/ 11109 h 25939"/>
                <a:gd name="T72" fmla="*/ 3108 w 4318"/>
                <a:gd name="T73" fmla="*/ 10851 h 25939"/>
                <a:gd name="T74" fmla="*/ 1208 w 4318"/>
                <a:gd name="T75" fmla="*/ 9900 h 25939"/>
                <a:gd name="T76" fmla="*/ 3108 w 4318"/>
                <a:gd name="T77" fmla="*/ 10851 h 25939"/>
                <a:gd name="T78" fmla="*/ 1307 w 4318"/>
                <a:gd name="T79" fmla="*/ 9624 h 25939"/>
                <a:gd name="T80" fmla="*/ 3010 w 4318"/>
                <a:gd name="T81" fmla="*/ 8495 h 25939"/>
                <a:gd name="T82" fmla="*/ 3108 w 4318"/>
                <a:gd name="T83" fmla="*/ 8237 h 25939"/>
                <a:gd name="T84" fmla="*/ 1208 w 4318"/>
                <a:gd name="T85" fmla="*/ 7287 h 25939"/>
                <a:gd name="T86" fmla="*/ 3108 w 4318"/>
                <a:gd name="T87" fmla="*/ 8237 h 25939"/>
                <a:gd name="T88" fmla="*/ 1307 w 4318"/>
                <a:gd name="T89" fmla="*/ 7010 h 25939"/>
                <a:gd name="T90" fmla="*/ 3010 w 4318"/>
                <a:gd name="T91" fmla="*/ 5881 h 25939"/>
                <a:gd name="T92" fmla="*/ 3108 w 4318"/>
                <a:gd name="T93" fmla="*/ 5604 h 25939"/>
                <a:gd name="T94" fmla="*/ 1208 w 4318"/>
                <a:gd name="T95" fmla="*/ 4653 h 25939"/>
                <a:gd name="T96" fmla="*/ 3108 w 4318"/>
                <a:gd name="T97" fmla="*/ 5604 h 25939"/>
                <a:gd name="T98" fmla="*/ 1307 w 4318"/>
                <a:gd name="T99" fmla="*/ 4396 h 25939"/>
                <a:gd name="T100" fmla="*/ 1307 w 4318"/>
                <a:gd name="T101" fmla="*/ 3267 h 25939"/>
                <a:gd name="T102" fmla="*/ 3108 w 4318"/>
                <a:gd name="T103" fmla="*/ 4297 h 25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18" h="25939">
                  <a:moveTo>
                    <a:pt x="4217" y="25760"/>
                  </a:moveTo>
                  <a:lnTo>
                    <a:pt x="4217" y="25760"/>
                  </a:lnTo>
                  <a:cubicBezTo>
                    <a:pt x="3366" y="25760"/>
                    <a:pt x="3366" y="25760"/>
                    <a:pt x="3366" y="25760"/>
                  </a:cubicBezTo>
                  <a:cubicBezTo>
                    <a:pt x="3307" y="25760"/>
                    <a:pt x="3267" y="25720"/>
                    <a:pt x="3267" y="25661"/>
                  </a:cubicBezTo>
                  <a:cubicBezTo>
                    <a:pt x="3267" y="3842"/>
                    <a:pt x="3267" y="3842"/>
                    <a:pt x="3267" y="3842"/>
                  </a:cubicBezTo>
                  <a:cubicBezTo>
                    <a:pt x="3267" y="1406"/>
                    <a:pt x="3267" y="1406"/>
                    <a:pt x="3267" y="1406"/>
                  </a:cubicBezTo>
                  <a:cubicBezTo>
                    <a:pt x="3267" y="99"/>
                    <a:pt x="3267" y="99"/>
                    <a:pt x="3267" y="99"/>
                  </a:cubicBezTo>
                  <a:cubicBezTo>
                    <a:pt x="3267" y="40"/>
                    <a:pt x="3228" y="0"/>
                    <a:pt x="3188" y="0"/>
                  </a:cubicBezTo>
                  <a:cubicBezTo>
                    <a:pt x="3148" y="0"/>
                    <a:pt x="3108" y="40"/>
                    <a:pt x="3108" y="99"/>
                  </a:cubicBezTo>
                  <a:cubicBezTo>
                    <a:pt x="3108" y="1406"/>
                    <a:pt x="3108" y="1406"/>
                    <a:pt x="3108" y="1406"/>
                  </a:cubicBezTo>
                  <a:cubicBezTo>
                    <a:pt x="3108" y="1684"/>
                    <a:pt x="3108" y="1684"/>
                    <a:pt x="3108" y="1684"/>
                  </a:cubicBezTo>
                  <a:cubicBezTo>
                    <a:pt x="3108" y="1723"/>
                    <a:pt x="3050" y="1763"/>
                    <a:pt x="3010" y="1763"/>
                  </a:cubicBezTo>
                  <a:cubicBezTo>
                    <a:pt x="1307" y="1763"/>
                    <a:pt x="1307" y="1763"/>
                    <a:pt x="1307" y="1763"/>
                  </a:cubicBezTo>
                  <a:cubicBezTo>
                    <a:pt x="1248" y="1763"/>
                    <a:pt x="1208" y="1723"/>
                    <a:pt x="1208" y="1684"/>
                  </a:cubicBezTo>
                  <a:cubicBezTo>
                    <a:pt x="1208" y="1406"/>
                    <a:pt x="1208" y="1406"/>
                    <a:pt x="1208" y="1406"/>
                  </a:cubicBezTo>
                  <a:cubicBezTo>
                    <a:pt x="1208" y="99"/>
                    <a:pt x="1208" y="99"/>
                    <a:pt x="1208" y="99"/>
                  </a:cubicBezTo>
                  <a:cubicBezTo>
                    <a:pt x="1208" y="40"/>
                    <a:pt x="1168" y="0"/>
                    <a:pt x="1128" y="0"/>
                  </a:cubicBezTo>
                  <a:cubicBezTo>
                    <a:pt x="1070" y="0"/>
                    <a:pt x="1030" y="40"/>
                    <a:pt x="1030" y="99"/>
                  </a:cubicBezTo>
                  <a:cubicBezTo>
                    <a:pt x="1030" y="1406"/>
                    <a:pt x="1030" y="1406"/>
                    <a:pt x="1030" y="1406"/>
                  </a:cubicBezTo>
                  <a:cubicBezTo>
                    <a:pt x="1030" y="3842"/>
                    <a:pt x="1030" y="3842"/>
                    <a:pt x="1030" y="3842"/>
                  </a:cubicBezTo>
                  <a:cubicBezTo>
                    <a:pt x="1030" y="25661"/>
                    <a:pt x="1030" y="25661"/>
                    <a:pt x="1030" y="25661"/>
                  </a:cubicBezTo>
                  <a:cubicBezTo>
                    <a:pt x="1030" y="25720"/>
                    <a:pt x="990" y="25760"/>
                    <a:pt x="950" y="25760"/>
                  </a:cubicBezTo>
                  <a:cubicBezTo>
                    <a:pt x="99" y="25760"/>
                    <a:pt x="99" y="25760"/>
                    <a:pt x="99" y="25760"/>
                  </a:cubicBezTo>
                  <a:cubicBezTo>
                    <a:pt x="40" y="25760"/>
                    <a:pt x="0" y="25800"/>
                    <a:pt x="0" y="25859"/>
                  </a:cubicBezTo>
                  <a:cubicBezTo>
                    <a:pt x="0" y="25898"/>
                    <a:pt x="40" y="25938"/>
                    <a:pt x="99" y="25938"/>
                  </a:cubicBezTo>
                  <a:cubicBezTo>
                    <a:pt x="1128" y="25938"/>
                    <a:pt x="1128" y="25938"/>
                    <a:pt x="1128" y="25938"/>
                  </a:cubicBezTo>
                  <a:cubicBezTo>
                    <a:pt x="1168" y="25938"/>
                    <a:pt x="1208" y="25898"/>
                    <a:pt x="1208" y="25859"/>
                  </a:cubicBezTo>
                  <a:cubicBezTo>
                    <a:pt x="1208" y="24295"/>
                    <a:pt x="1208" y="24295"/>
                    <a:pt x="1208" y="24295"/>
                  </a:cubicBezTo>
                  <a:cubicBezTo>
                    <a:pt x="1208" y="24255"/>
                    <a:pt x="1248" y="24216"/>
                    <a:pt x="1307" y="24216"/>
                  </a:cubicBezTo>
                  <a:cubicBezTo>
                    <a:pt x="3010" y="24216"/>
                    <a:pt x="3010" y="24216"/>
                    <a:pt x="3010" y="24216"/>
                  </a:cubicBezTo>
                  <a:cubicBezTo>
                    <a:pt x="3050" y="24216"/>
                    <a:pt x="3108" y="24255"/>
                    <a:pt x="3108" y="24295"/>
                  </a:cubicBezTo>
                  <a:cubicBezTo>
                    <a:pt x="3108" y="25859"/>
                    <a:pt x="3108" y="25859"/>
                    <a:pt x="3108" y="25859"/>
                  </a:cubicBezTo>
                  <a:cubicBezTo>
                    <a:pt x="3108" y="25898"/>
                    <a:pt x="3148" y="25938"/>
                    <a:pt x="3188" y="25938"/>
                  </a:cubicBezTo>
                  <a:cubicBezTo>
                    <a:pt x="4217" y="25938"/>
                    <a:pt x="4217" y="25938"/>
                    <a:pt x="4217" y="25938"/>
                  </a:cubicBezTo>
                  <a:cubicBezTo>
                    <a:pt x="4277" y="25938"/>
                    <a:pt x="4317" y="25898"/>
                    <a:pt x="4317" y="25859"/>
                  </a:cubicBezTo>
                  <a:cubicBezTo>
                    <a:pt x="4317" y="25800"/>
                    <a:pt x="4277" y="25760"/>
                    <a:pt x="4217" y="25760"/>
                  </a:cubicBezTo>
                  <a:close/>
                  <a:moveTo>
                    <a:pt x="1307" y="1941"/>
                  </a:moveTo>
                  <a:lnTo>
                    <a:pt x="1307" y="1941"/>
                  </a:lnTo>
                  <a:cubicBezTo>
                    <a:pt x="3010" y="1941"/>
                    <a:pt x="3010" y="1941"/>
                    <a:pt x="3010" y="1941"/>
                  </a:cubicBezTo>
                  <a:cubicBezTo>
                    <a:pt x="3050" y="1941"/>
                    <a:pt x="3108" y="1980"/>
                    <a:pt x="3108" y="2040"/>
                  </a:cubicBezTo>
                  <a:cubicBezTo>
                    <a:pt x="3108" y="2990"/>
                    <a:pt x="3108" y="2990"/>
                    <a:pt x="3108" y="2990"/>
                  </a:cubicBezTo>
                  <a:cubicBezTo>
                    <a:pt x="3108" y="3029"/>
                    <a:pt x="3050" y="3089"/>
                    <a:pt x="3010" y="3089"/>
                  </a:cubicBezTo>
                  <a:cubicBezTo>
                    <a:pt x="1307" y="3089"/>
                    <a:pt x="1307" y="3089"/>
                    <a:pt x="1307" y="3089"/>
                  </a:cubicBezTo>
                  <a:cubicBezTo>
                    <a:pt x="1248" y="3089"/>
                    <a:pt x="1208" y="3029"/>
                    <a:pt x="1208" y="2990"/>
                  </a:cubicBezTo>
                  <a:cubicBezTo>
                    <a:pt x="1208" y="2040"/>
                    <a:pt x="1208" y="2040"/>
                    <a:pt x="1208" y="2040"/>
                  </a:cubicBezTo>
                  <a:cubicBezTo>
                    <a:pt x="1208" y="1980"/>
                    <a:pt x="1248" y="1941"/>
                    <a:pt x="1307" y="1941"/>
                  </a:cubicBezTo>
                  <a:close/>
                  <a:moveTo>
                    <a:pt x="3108" y="23939"/>
                  </a:moveTo>
                  <a:lnTo>
                    <a:pt x="3108" y="23939"/>
                  </a:lnTo>
                  <a:cubicBezTo>
                    <a:pt x="3108" y="23998"/>
                    <a:pt x="3050" y="24037"/>
                    <a:pt x="3010" y="24037"/>
                  </a:cubicBezTo>
                  <a:cubicBezTo>
                    <a:pt x="1307" y="24037"/>
                    <a:pt x="1307" y="24037"/>
                    <a:pt x="1307" y="24037"/>
                  </a:cubicBezTo>
                  <a:cubicBezTo>
                    <a:pt x="1248" y="24037"/>
                    <a:pt x="1208" y="23998"/>
                    <a:pt x="1208" y="23939"/>
                  </a:cubicBezTo>
                  <a:cubicBezTo>
                    <a:pt x="1208" y="22988"/>
                    <a:pt x="1208" y="22988"/>
                    <a:pt x="1208" y="22988"/>
                  </a:cubicBezTo>
                  <a:cubicBezTo>
                    <a:pt x="1208" y="22948"/>
                    <a:pt x="1248" y="22909"/>
                    <a:pt x="1307" y="22909"/>
                  </a:cubicBezTo>
                  <a:cubicBezTo>
                    <a:pt x="3010" y="22909"/>
                    <a:pt x="3010" y="22909"/>
                    <a:pt x="3010" y="22909"/>
                  </a:cubicBezTo>
                  <a:cubicBezTo>
                    <a:pt x="3050" y="22909"/>
                    <a:pt x="3108" y="22948"/>
                    <a:pt x="3108" y="22988"/>
                  </a:cubicBezTo>
                  <a:lnTo>
                    <a:pt x="3108" y="23939"/>
                  </a:lnTo>
                  <a:close/>
                  <a:moveTo>
                    <a:pt x="3108" y="22631"/>
                  </a:moveTo>
                  <a:lnTo>
                    <a:pt x="3108" y="22631"/>
                  </a:lnTo>
                  <a:cubicBezTo>
                    <a:pt x="3108" y="22691"/>
                    <a:pt x="3050" y="22730"/>
                    <a:pt x="3010" y="22730"/>
                  </a:cubicBezTo>
                  <a:cubicBezTo>
                    <a:pt x="1307" y="22730"/>
                    <a:pt x="1307" y="22730"/>
                    <a:pt x="1307" y="22730"/>
                  </a:cubicBezTo>
                  <a:cubicBezTo>
                    <a:pt x="1248" y="22730"/>
                    <a:pt x="1208" y="22691"/>
                    <a:pt x="1208" y="22631"/>
                  </a:cubicBezTo>
                  <a:cubicBezTo>
                    <a:pt x="1208" y="21681"/>
                    <a:pt x="1208" y="21681"/>
                    <a:pt x="1208" y="21681"/>
                  </a:cubicBezTo>
                  <a:cubicBezTo>
                    <a:pt x="1208" y="21642"/>
                    <a:pt x="1248" y="21602"/>
                    <a:pt x="1307" y="21602"/>
                  </a:cubicBezTo>
                  <a:cubicBezTo>
                    <a:pt x="3010" y="21602"/>
                    <a:pt x="3010" y="21602"/>
                    <a:pt x="3010" y="21602"/>
                  </a:cubicBezTo>
                  <a:cubicBezTo>
                    <a:pt x="3050" y="21602"/>
                    <a:pt x="3108" y="21642"/>
                    <a:pt x="3108" y="21681"/>
                  </a:cubicBezTo>
                  <a:lnTo>
                    <a:pt x="3108" y="22631"/>
                  </a:lnTo>
                  <a:close/>
                  <a:moveTo>
                    <a:pt x="3108" y="21325"/>
                  </a:moveTo>
                  <a:lnTo>
                    <a:pt x="3108" y="21325"/>
                  </a:lnTo>
                  <a:cubicBezTo>
                    <a:pt x="3108" y="21384"/>
                    <a:pt x="3050" y="21424"/>
                    <a:pt x="3010" y="21424"/>
                  </a:cubicBezTo>
                  <a:cubicBezTo>
                    <a:pt x="1307" y="21424"/>
                    <a:pt x="1307" y="21424"/>
                    <a:pt x="1307" y="21424"/>
                  </a:cubicBezTo>
                  <a:cubicBezTo>
                    <a:pt x="1248" y="21424"/>
                    <a:pt x="1208" y="21384"/>
                    <a:pt x="1208" y="21325"/>
                  </a:cubicBezTo>
                  <a:cubicBezTo>
                    <a:pt x="1208" y="20374"/>
                    <a:pt x="1208" y="20374"/>
                    <a:pt x="1208" y="20374"/>
                  </a:cubicBezTo>
                  <a:cubicBezTo>
                    <a:pt x="1208" y="20315"/>
                    <a:pt x="1248" y="20275"/>
                    <a:pt x="1307" y="20275"/>
                  </a:cubicBezTo>
                  <a:cubicBezTo>
                    <a:pt x="3010" y="20275"/>
                    <a:pt x="3010" y="20275"/>
                    <a:pt x="3010" y="20275"/>
                  </a:cubicBezTo>
                  <a:cubicBezTo>
                    <a:pt x="3050" y="20275"/>
                    <a:pt x="3108" y="20315"/>
                    <a:pt x="3108" y="20374"/>
                  </a:cubicBezTo>
                  <a:lnTo>
                    <a:pt x="3108" y="21325"/>
                  </a:lnTo>
                  <a:close/>
                  <a:moveTo>
                    <a:pt x="3108" y="20018"/>
                  </a:moveTo>
                  <a:lnTo>
                    <a:pt x="3108" y="20018"/>
                  </a:lnTo>
                  <a:cubicBezTo>
                    <a:pt x="3108" y="20058"/>
                    <a:pt x="3050" y="20097"/>
                    <a:pt x="3010" y="20097"/>
                  </a:cubicBezTo>
                  <a:cubicBezTo>
                    <a:pt x="1307" y="20097"/>
                    <a:pt x="1307" y="20097"/>
                    <a:pt x="1307" y="20097"/>
                  </a:cubicBezTo>
                  <a:cubicBezTo>
                    <a:pt x="1248" y="20097"/>
                    <a:pt x="1208" y="20058"/>
                    <a:pt x="1208" y="20018"/>
                  </a:cubicBezTo>
                  <a:cubicBezTo>
                    <a:pt x="1208" y="19067"/>
                    <a:pt x="1208" y="19067"/>
                    <a:pt x="1208" y="19067"/>
                  </a:cubicBezTo>
                  <a:cubicBezTo>
                    <a:pt x="1208" y="19008"/>
                    <a:pt x="1248" y="18968"/>
                    <a:pt x="1307" y="18968"/>
                  </a:cubicBezTo>
                  <a:cubicBezTo>
                    <a:pt x="3010" y="18968"/>
                    <a:pt x="3010" y="18968"/>
                    <a:pt x="3010" y="18968"/>
                  </a:cubicBezTo>
                  <a:cubicBezTo>
                    <a:pt x="3050" y="18968"/>
                    <a:pt x="3108" y="19008"/>
                    <a:pt x="3108" y="19067"/>
                  </a:cubicBezTo>
                  <a:lnTo>
                    <a:pt x="3108" y="20018"/>
                  </a:lnTo>
                  <a:close/>
                  <a:moveTo>
                    <a:pt x="3108" y="18711"/>
                  </a:moveTo>
                  <a:lnTo>
                    <a:pt x="3108" y="18711"/>
                  </a:lnTo>
                  <a:cubicBezTo>
                    <a:pt x="3108" y="18751"/>
                    <a:pt x="3050" y="18790"/>
                    <a:pt x="3010" y="18790"/>
                  </a:cubicBezTo>
                  <a:cubicBezTo>
                    <a:pt x="1307" y="18790"/>
                    <a:pt x="1307" y="18790"/>
                    <a:pt x="1307" y="18790"/>
                  </a:cubicBezTo>
                  <a:cubicBezTo>
                    <a:pt x="1248" y="18790"/>
                    <a:pt x="1208" y="18751"/>
                    <a:pt x="1208" y="18711"/>
                  </a:cubicBezTo>
                  <a:cubicBezTo>
                    <a:pt x="1208" y="17761"/>
                    <a:pt x="1208" y="17761"/>
                    <a:pt x="1208" y="17761"/>
                  </a:cubicBezTo>
                  <a:cubicBezTo>
                    <a:pt x="1208" y="17701"/>
                    <a:pt x="1248" y="17661"/>
                    <a:pt x="1307" y="17661"/>
                  </a:cubicBezTo>
                  <a:cubicBezTo>
                    <a:pt x="3010" y="17661"/>
                    <a:pt x="3010" y="17661"/>
                    <a:pt x="3010" y="17661"/>
                  </a:cubicBezTo>
                  <a:cubicBezTo>
                    <a:pt x="3050" y="17661"/>
                    <a:pt x="3108" y="17701"/>
                    <a:pt x="3108" y="17761"/>
                  </a:cubicBezTo>
                  <a:lnTo>
                    <a:pt x="3108" y="18711"/>
                  </a:lnTo>
                  <a:close/>
                  <a:moveTo>
                    <a:pt x="3108" y="17404"/>
                  </a:moveTo>
                  <a:lnTo>
                    <a:pt x="3108" y="17404"/>
                  </a:lnTo>
                  <a:cubicBezTo>
                    <a:pt x="3108" y="17444"/>
                    <a:pt x="3050" y="17483"/>
                    <a:pt x="3010" y="17483"/>
                  </a:cubicBezTo>
                  <a:cubicBezTo>
                    <a:pt x="1307" y="17483"/>
                    <a:pt x="1307" y="17483"/>
                    <a:pt x="1307" y="17483"/>
                  </a:cubicBezTo>
                  <a:cubicBezTo>
                    <a:pt x="1248" y="17483"/>
                    <a:pt x="1208" y="17444"/>
                    <a:pt x="1208" y="17404"/>
                  </a:cubicBezTo>
                  <a:cubicBezTo>
                    <a:pt x="1208" y="16434"/>
                    <a:pt x="1208" y="16434"/>
                    <a:pt x="1208" y="16434"/>
                  </a:cubicBezTo>
                  <a:cubicBezTo>
                    <a:pt x="1208" y="16394"/>
                    <a:pt x="1248" y="16355"/>
                    <a:pt x="1307" y="16355"/>
                  </a:cubicBezTo>
                  <a:cubicBezTo>
                    <a:pt x="3010" y="16355"/>
                    <a:pt x="3010" y="16355"/>
                    <a:pt x="3010" y="16355"/>
                  </a:cubicBezTo>
                  <a:cubicBezTo>
                    <a:pt x="3050" y="16355"/>
                    <a:pt x="3108" y="16394"/>
                    <a:pt x="3108" y="16434"/>
                  </a:cubicBezTo>
                  <a:lnTo>
                    <a:pt x="3108" y="17404"/>
                  </a:lnTo>
                  <a:close/>
                  <a:moveTo>
                    <a:pt x="3108" y="16077"/>
                  </a:moveTo>
                  <a:lnTo>
                    <a:pt x="3108" y="16077"/>
                  </a:lnTo>
                  <a:cubicBezTo>
                    <a:pt x="3108" y="16137"/>
                    <a:pt x="3050" y="16177"/>
                    <a:pt x="3010" y="16177"/>
                  </a:cubicBezTo>
                  <a:cubicBezTo>
                    <a:pt x="1307" y="16177"/>
                    <a:pt x="1307" y="16177"/>
                    <a:pt x="1307" y="16177"/>
                  </a:cubicBezTo>
                  <a:cubicBezTo>
                    <a:pt x="1248" y="16177"/>
                    <a:pt x="1208" y="16137"/>
                    <a:pt x="1208" y="16077"/>
                  </a:cubicBezTo>
                  <a:cubicBezTo>
                    <a:pt x="1208" y="15127"/>
                    <a:pt x="1208" y="15127"/>
                    <a:pt x="1208" y="15127"/>
                  </a:cubicBezTo>
                  <a:cubicBezTo>
                    <a:pt x="1208" y="15088"/>
                    <a:pt x="1248" y="15048"/>
                    <a:pt x="1307" y="15048"/>
                  </a:cubicBezTo>
                  <a:cubicBezTo>
                    <a:pt x="3010" y="15048"/>
                    <a:pt x="3010" y="15048"/>
                    <a:pt x="3010" y="15048"/>
                  </a:cubicBezTo>
                  <a:cubicBezTo>
                    <a:pt x="3050" y="15048"/>
                    <a:pt x="3108" y="15088"/>
                    <a:pt x="3108" y="15127"/>
                  </a:cubicBezTo>
                  <a:lnTo>
                    <a:pt x="3108" y="16077"/>
                  </a:lnTo>
                  <a:close/>
                  <a:moveTo>
                    <a:pt x="3108" y="14771"/>
                  </a:moveTo>
                  <a:lnTo>
                    <a:pt x="3108" y="14771"/>
                  </a:lnTo>
                  <a:cubicBezTo>
                    <a:pt x="3108" y="14830"/>
                    <a:pt x="3050" y="14870"/>
                    <a:pt x="3010" y="14870"/>
                  </a:cubicBezTo>
                  <a:cubicBezTo>
                    <a:pt x="1307" y="14870"/>
                    <a:pt x="1307" y="14870"/>
                    <a:pt x="1307" y="14870"/>
                  </a:cubicBezTo>
                  <a:cubicBezTo>
                    <a:pt x="1248" y="14870"/>
                    <a:pt x="1208" y="14830"/>
                    <a:pt x="1208" y="14771"/>
                  </a:cubicBezTo>
                  <a:cubicBezTo>
                    <a:pt x="1208" y="13820"/>
                    <a:pt x="1208" y="13820"/>
                    <a:pt x="1208" y="13820"/>
                  </a:cubicBezTo>
                  <a:cubicBezTo>
                    <a:pt x="1208" y="13780"/>
                    <a:pt x="1248" y="13741"/>
                    <a:pt x="1307" y="13741"/>
                  </a:cubicBezTo>
                  <a:cubicBezTo>
                    <a:pt x="3010" y="13741"/>
                    <a:pt x="3010" y="13741"/>
                    <a:pt x="3010" y="13741"/>
                  </a:cubicBezTo>
                  <a:cubicBezTo>
                    <a:pt x="3050" y="13741"/>
                    <a:pt x="3108" y="13780"/>
                    <a:pt x="3108" y="13820"/>
                  </a:cubicBezTo>
                  <a:lnTo>
                    <a:pt x="3108" y="14771"/>
                  </a:lnTo>
                  <a:close/>
                  <a:moveTo>
                    <a:pt x="3108" y="13464"/>
                  </a:moveTo>
                  <a:lnTo>
                    <a:pt x="3108" y="13464"/>
                  </a:lnTo>
                  <a:cubicBezTo>
                    <a:pt x="3108" y="13523"/>
                    <a:pt x="3050" y="13562"/>
                    <a:pt x="3010" y="13562"/>
                  </a:cubicBezTo>
                  <a:cubicBezTo>
                    <a:pt x="1307" y="13562"/>
                    <a:pt x="1307" y="13562"/>
                    <a:pt x="1307" y="13562"/>
                  </a:cubicBezTo>
                  <a:cubicBezTo>
                    <a:pt x="1248" y="13562"/>
                    <a:pt x="1208" y="13523"/>
                    <a:pt x="1208" y="13464"/>
                  </a:cubicBezTo>
                  <a:cubicBezTo>
                    <a:pt x="1208" y="12514"/>
                    <a:pt x="1208" y="12514"/>
                    <a:pt x="1208" y="12514"/>
                  </a:cubicBezTo>
                  <a:cubicBezTo>
                    <a:pt x="1208" y="12475"/>
                    <a:pt x="1248" y="12435"/>
                    <a:pt x="1307" y="12435"/>
                  </a:cubicBezTo>
                  <a:cubicBezTo>
                    <a:pt x="3010" y="12435"/>
                    <a:pt x="3010" y="12435"/>
                    <a:pt x="3010" y="12435"/>
                  </a:cubicBezTo>
                  <a:cubicBezTo>
                    <a:pt x="3050" y="12435"/>
                    <a:pt x="3108" y="12475"/>
                    <a:pt x="3108" y="12514"/>
                  </a:cubicBezTo>
                  <a:lnTo>
                    <a:pt x="3108" y="13464"/>
                  </a:lnTo>
                  <a:close/>
                  <a:moveTo>
                    <a:pt x="3108" y="12158"/>
                  </a:moveTo>
                  <a:lnTo>
                    <a:pt x="3108" y="12158"/>
                  </a:lnTo>
                  <a:cubicBezTo>
                    <a:pt x="3108" y="12218"/>
                    <a:pt x="3050" y="12257"/>
                    <a:pt x="3010" y="12257"/>
                  </a:cubicBezTo>
                  <a:cubicBezTo>
                    <a:pt x="1307" y="12257"/>
                    <a:pt x="1307" y="12257"/>
                    <a:pt x="1307" y="12257"/>
                  </a:cubicBezTo>
                  <a:cubicBezTo>
                    <a:pt x="1248" y="12257"/>
                    <a:pt x="1208" y="12218"/>
                    <a:pt x="1208" y="12158"/>
                  </a:cubicBezTo>
                  <a:cubicBezTo>
                    <a:pt x="1208" y="11208"/>
                    <a:pt x="1208" y="11208"/>
                    <a:pt x="1208" y="11208"/>
                  </a:cubicBezTo>
                  <a:cubicBezTo>
                    <a:pt x="1208" y="11148"/>
                    <a:pt x="1248" y="11109"/>
                    <a:pt x="1307" y="11109"/>
                  </a:cubicBezTo>
                  <a:cubicBezTo>
                    <a:pt x="3010" y="11109"/>
                    <a:pt x="3010" y="11109"/>
                    <a:pt x="3010" y="11109"/>
                  </a:cubicBezTo>
                  <a:cubicBezTo>
                    <a:pt x="3050" y="11109"/>
                    <a:pt x="3108" y="11148"/>
                    <a:pt x="3108" y="11208"/>
                  </a:cubicBezTo>
                  <a:lnTo>
                    <a:pt x="3108" y="12158"/>
                  </a:lnTo>
                  <a:close/>
                  <a:moveTo>
                    <a:pt x="3108" y="10851"/>
                  </a:moveTo>
                  <a:lnTo>
                    <a:pt x="3108" y="10851"/>
                  </a:lnTo>
                  <a:cubicBezTo>
                    <a:pt x="3108" y="10891"/>
                    <a:pt x="3050" y="10930"/>
                    <a:pt x="3010" y="10930"/>
                  </a:cubicBezTo>
                  <a:cubicBezTo>
                    <a:pt x="1307" y="10930"/>
                    <a:pt x="1307" y="10930"/>
                    <a:pt x="1307" y="10930"/>
                  </a:cubicBezTo>
                  <a:cubicBezTo>
                    <a:pt x="1248" y="10930"/>
                    <a:pt x="1208" y="10891"/>
                    <a:pt x="1208" y="10851"/>
                  </a:cubicBezTo>
                  <a:cubicBezTo>
                    <a:pt x="1208" y="9900"/>
                    <a:pt x="1208" y="9900"/>
                    <a:pt x="1208" y="9900"/>
                  </a:cubicBezTo>
                  <a:cubicBezTo>
                    <a:pt x="1208" y="9841"/>
                    <a:pt x="1248" y="9802"/>
                    <a:pt x="1307" y="9802"/>
                  </a:cubicBezTo>
                  <a:cubicBezTo>
                    <a:pt x="3010" y="9802"/>
                    <a:pt x="3010" y="9802"/>
                    <a:pt x="3010" y="9802"/>
                  </a:cubicBezTo>
                  <a:cubicBezTo>
                    <a:pt x="3050" y="9802"/>
                    <a:pt x="3108" y="9841"/>
                    <a:pt x="3108" y="9900"/>
                  </a:cubicBezTo>
                  <a:lnTo>
                    <a:pt x="3108" y="10851"/>
                  </a:lnTo>
                  <a:close/>
                  <a:moveTo>
                    <a:pt x="3108" y="9544"/>
                  </a:moveTo>
                  <a:lnTo>
                    <a:pt x="3108" y="9544"/>
                  </a:lnTo>
                  <a:cubicBezTo>
                    <a:pt x="3108" y="9584"/>
                    <a:pt x="3050" y="9624"/>
                    <a:pt x="3010" y="9624"/>
                  </a:cubicBezTo>
                  <a:cubicBezTo>
                    <a:pt x="1307" y="9624"/>
                    <a:pt x="1307" y="9624"/>
                    <a:pt x="1307" y="9624"/>
                  </a:cubicBezTo>
                  <a:cubicBezTo>
                    <a:pt x="1248" y="9624"/>
                    <a:pt x="1208" y="9584"/>
                    <a:pt x="1208" y="9544"/>
                  </a:cubicBezTo>
                  <a:cubicBezTo>
                    <a:pt x="1208" y="8594"/>
                    <a:pt x="1208" y="8594"/>
                    <a:pt x="1208" y="8594"/>
                  </a:cubicBezTo>
                  <a:cubicBezTo>
                    <a:pt x="1208" y="8534"/>
                    <a:pt x="1248" y="8495"/>
                    <a:pt x="1307" y="8495"/>
                  </a:cubicBezTo>
                  <a:cubicBezTo>
                    <a:pt x="3010" y="8495"/>
                    <a:pt x="3010" y="8495"/>
                    <a:pt x="3010" y="8495"/>
                  </a:cubicBezTo>
                  <a:cubicBezTo>
                    <a:pt x="3050" y="8495"/>
                    <a:pt x="3108" y="8534"/>
                    <a:pt x="3108" y="8594"/>
                  </a:cubicBezTo>
                  <a:lnTo>
                    <a:pt x="3108" y="9544"/>
                  </a:lnTo>
                  <a:close/>
                  <a:moveTo>
                    <a:pt x="3108" y="8237"/>
                  </a:moveTo>
                  <a:lnTo>
                    <a:pt x="3108" y="8237"/>
                  </a:lnTo>
                  <a:cubicBezTo>
                    <a:pt x="3108" y="8277"/>
                    <a:pt x="3050" y="8316"/>
                    <a:pt x="3010" y="8316"/>
                  </a:cubicBezTo>
                  <a:cubicBezTo>
                    <a:pt x="1307" y="8316"/>
                    <a:pt x="1307" y="8316"/>
                    <a:pt x="1307" y="8316"/>
                  </a:cubicBezTo>
                  <a:cubicBezTo>
                    <a:pt x="1248" y="8316"/>
                    <a:pt x="1208" y="8277"/>
                    <a:pt x="1208" y="8237"/>
                  </a:cubicBezTo>
                  <a:cubicBezTo>
                    <a:pt x="1208" y="7287"/>
                    <a:pt x="1208" y="7287"/>
                    <a:pt x="1208" y="7287"/>
                  </a:cubicBezTo>
                  <a:cubicBezTo>
                    <a:pt x="1208" y="7228"/>
                    <a:pt x="1248" y="7188"/>
                    <a:pt x="1307" y="7188"/>
                  </a:cubicBezTo>
                  <a:cubicBezTo>
                    <a:pt x="3010" y="7188"/>
                    <a:pt x="3010" y="7188"/>
                    <a:pt x="3010" y="7188"/>
                  </a:cubicBezTo>
                  <a:cubicBezTo>
                    <a:pt x="3050" y="7188"/>
                    <a:pt x="3108" y="7228"/>
                    <a:pt x="3108" y="7287"/>
                  </a:cubicBezTo>
                  <a:lnTo>
                    <a:pt x="3108" y="8237"/>
                  </a:lnTo>
                  <a:close/>
                  <a:moveTo>
                    <a:pt x="3108" y="6911"/>
                  </a:moveTo>
                  <a:lnTo>
                    <a:pt x="3108" y="6911"/>
                  </a:lnTo>
                  <a:cubicBezTo>
                    <a:pt x="3108" y="6970"/>
                    <a:pt x="3050" y="7010"/>
                    <a:pt x="3010" y="7010"/>
                  </a:cubicBezTo>
                  <a:cubicBezTo>
                    <a:pt x="1307" y="7010"/>
                    <a:pt x="1307" y="7010"/>
                    <a:pt x="1307" y="7010"/>
                  </a:cubicBezTo>
                  <a:cubicBezTo>
                    <a:pt x="1248" y="7010"/>
                    <a:pt x="1208" y="6970"/>
                    <a:pt x="1208" y="6911"/>
                  </a:cubicBezTo>
                  <a:cubicBezTo>
                    <a:pt x="1208" y="5961"/>
                    <a:pt x="1208" y="5961"/>
                    <a:pt x="1208" y="5961"/>
                  </a:cubicBezTo>
                  <a:cubicBezTo>
                    <a:pt x="1208" y="5921"/>
                    <a:pt x="1248" y="5881"/>
                    <a:pt x="1307" y="5881"/>
                  </a:cubicBezTo>
                  <a:cubicBezTo>
                    <a:pt x="3010" y="5881"/>
                    <a:pt x="3010" y="5881"/>
                    <a:pt x="3010" y="5881"/>
                  </a:cubicBezTo>
                  <a:cubicBezTo>
                    <a:pt x="3050" y="5881"/>
                    <a:pt x="3108" y="5921"/>
                    <a:pt x="3108" y="5961"/>
                  </a:cubicBezTo>
                  <a:lnTo>
                    <a:pt x="3108" y="6911"/>
                  </a:lnTo>
                  <a:close/>
                  <a:moveTo>
                    <a:pt x="3108" y="5604"/>
                  </a:moveTo>
                  <a:lnTo>
                    <a:pt x="3108" y="5604"/>
                  </a:lnTo>
                  <a:cubicBezTo>
                    <a:pt x="3108" y="5663"/>
                    <a:pt x="3050" y="5703"/>
                    <a:pt x="3010" y="5703"/>
                  </a:cubicBezTo>
                  <a:cubicBezTo>
                    <a:pt x="1307" y="5703"/>
                    <a:pt x="1307" y="5703"/>
                    <a:pt x="1307" y="5703"/>
                  </a:cubicBezTo>
                  <a:cubicBezTo>
                    <a:pt x="1248" y="5703"/>
                    <a:pt x="1208" y="5663"/>
                    <a:pt x="1208" y="5604"/>
                  </a:cubicBezTo>
                  <a:cubicBezTo>
                    <a:pt x="1208" y="4653"/>
                    <a:pt x="1208" y="4653"/>
                    <a:pt x="1208" y="4653"/>
                  </a:cubicBezTo>
                  <a:cubicBezTo>
                    <a:pt x="1208" y="4614"/>
                    <a:pt x="1248" y="4574"/>
                    <a:pt x="1307" y="4574"/>
                  </a:cubicBezTo>
                  <a:cubicBezTo>
                    <a:pt x="3010" y="4574"/>
                    <a:pt x="3010" y="4574"/>
                    <a:pt x="3010" y="4574"/>
                  </a:cubicBezTo>
                  <a:cubicBezTo>
                    <a:pt x="3050" y="4574"/>
                    <a:pt x="3108" y="4614"/>
                    <a:pt x="3108" y="4653"/>
                  </a:cubicBezTo>
                  <a:lnTo>
                    <a:pt x="3108" y="5604"/>
                  </a:lnTo>
                  <a:close/>
                  <a:moveTo>
                    <a:pt x="3108" y="4297"/>
                  </a:moveTo>
                  <a:lnTo>
                    <a:pt x="3108" y="4297"/>
                  </a:lnTo>
                  <a:cubicBezTo>
                    <a:pt x="3108" y="4356"/>
                    <a:pt x="3050" y="4396"/>
                    <a:pt x="3010" y="4396"/>
                  </a:cubicBezTo>
                  <a:cubicBezTo>
                    <a:pt x="1307" y="4396"/>
                    <a:pt x="1307" y="4396"/>
                    <a:pt x="1307" y="4396"/>
                  </a:cubicBezTo>
                  <a:cubicBezTo>
                    <a:pt x="1248" y="4396"/>
                    <a:pt x="1208" y="4356"/>
                    <a:pt x="1208" y="4297"/>
                  </a:cubicBezTo>
                  <a:cubicBezTo>
                    <a:pt x="1208" y="3842"/>
                    <a:pt x="1208" y="3842"/>
                    <a:pt x="1208" y="3842"/>
                  </a:cubicBezTo>
                  <a:cubicBezTo>
                    <a:pt x="1208" y="3346"/>
                    <a:pt x="1208" y="3346"/>
                    <a:pt x="1208" y="3346"/>
                  </a:cubicBezTo>
                  <a:cubicBezTo>
                    <a:pt x="1208" y="3307"/>
                    <a:pt x="1248" y="3267"/>
                    <a:pt x="1307" y="3267"/>
                  </a:cubicBezTo>
                  <a:cubicBezTo>
                    <a:pt x="3010" y="3267"/>
                    <a:pt x="3010" y="3267"/>
                    <a:pt x="3010" y="3267"/>
                  </a:cubicBezTo>
                  <a:cubicBezTo>
                    <a:pt x="3050" y="3267"/>
                    <a:pt x="3108" y="3307"/>
                    <a:pt x="3108" y="3346"/>
                  </a:cubicBezTo>
                  <a:cubicBezTo>
                    <a:pt x="3108" y="3842"/>
                    <a:pt x="3108" y="3842"/>
                    <a:pt x="3108" y="3842"/>
                  </a:cubicBezTo>
                  <a:lnTo>
                    <a:pt x="3108" y="4297"/>
                  </a:lnTo>
                  <a:close/>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4" name="Freeform 2"/>
            <p:cNvSpPr>
              <a:spLocks noChangeArrowheads="1"/>
            </p:cNvSpPr>
            <p:nvPr/>
          </p:nvSpPr>
          <p:spPr bwMode="auto">
            <a:xfrm>
              <a:off x="2657472" y="2298698"/>
              <a:ext cx="2195510" cy="4525960"/>
            </a:xfrm>
            <a:custGeom>
              <a:avLst/>
              <a:gdLst>
                <a:gd name="T0" fmla="*/ 5524 w 6099"/>
                <a:gd name="T1" fmla="*/ 3366 h 12573"/>
                <a:gd name="T2" fmla="*/ 5524 w 6099"/>
                <a:gd name="T3" fmla="*/ 3366 h 12573"/>
                <a:gd name="T4" fmla="*/ 4870 w 6099"/>
                <a:gd name="T5" fmla="*/ 3465 h 12573"/>
                <a:gd name="T6" fmla="*/ 2020 w 6099"/>
                <a:gd name="T7" fmla="*/ 139 h 12573"/>
                <a:gd name="T8" fmla="*/ 1545 w 6099"/>
                <a:gd name="T9" fmla="*/ 99 h 12573"/>
                <a:gd name="T10" fmla="*/ 1525 w 6099"/>
                <a:gd name="T11" fmla="*/ 575 h 12573"/>
                <a:gd name="T12" fmla="*/ 4217 w 6099"/>
                <a:gd name="T13" fmla="*/ 3703 h 12573"/>
                <a:gd name="T14" fmla="*/ 2950 w 6099"/>
                <a:gd name="T15" fmla="*/ 3386 h 12573"/>
                <a:gd name="T16" fmla="*/ 1901 w 6099"/>
                <a:gd name="T17" fmla="*/ 1782 h 12573"/>
                <a:gd name="T18" fmla="*/ 1445 w 6099"/>
                <a:gd name="T19" fmla="*/ 1683 h 12573"/>
                <a:gd name="T20" fmla="*/ 1347 w 6099"/>
                <a:gd name="T21" fmla="*/ 2138 h 12573"/>
                <a:gd name="T22" fmla="*/ 2475 w 6099"/>
                <a:gd name="T23" fmla="*/ 3841 h 12573"/>
                <a:gd name="T24" fmla="*/ 2654 w 6099"/>
                <a:gd name="T25" fmla="*/ 3980 h 12573"/>
                <a:gd name="T26" fmla="*/ 4415 w 6099"/>
                <a:gd name="T27" fmla="*/ 4416 h 12573"/>
                <a:gd name="T28" fmla="*/ 3722 w 6099"/>
                <a:gd name="T29" fmla="*/ 6494 h 12573"/>
                <a:gd name="T30" fmla="*/ 2079 w 6099"/>
                <a:gd name="T31" fmla="*/ 5564 h 12573"/>
                <a:gd name="T32" fmla="*/ 1624 w 6099"/>
                <a:gd name="T33" fmla="*/ 5663 h 12573"/>
                <a:gd name="T34" fmla="*/ 99 w 6099"/>
                <a:gd name="T35" fmla="*/ 7840 h 12573"/>
                <a:gd name="T36" fmla="*/ 178 w 6099"/>
                <a:gd name="T37" fmla="*/ 8335 h 12573"/>
                <a:gd name="T38" fmla="*/ 674 w 6099"/>
                <a:gd name="T39" fmla="*/ 8256 h 12573"/>
                <a:gd name="T40" fmla="*/ 2000 w 6099"/>
                <a:gd name="T41" fmla="*/ 6316 h 12573"/>
                <a:gd name="T42" fmla="*/ 3504 w 6099"/>
                <a:gd name="T43" fmla="*/ 7168 h 12573"/>
                <a:gd name="T44" fmla="*/ 3484 w 6099"/>
                <a:gd name="T45" fmla="*/ 7247 h 12573"/>
                <a:gd name="T46" fmla="*/ 3544 w 6099"/>
                <a:gd name="T47" fmla="*/ 7820 h 12573"/>
                <a:gd name="T48" fmla="*/ 1228 w 6099"/>
                <a:gd name="T49" fmla="*/ 12058 h 12573"/>
                <a:gd name="T50" fmla="*/ 1366 w 6099"/>
                <a:gd name="T51" fmla="*/ 12513 h 12573"/>
                <a:gd name="T52" fmla="*/ 1525 w 6099"/>
                <a:gd name="T53" fmla="*/ 12572 h 12573"/>
                <a:gd name="T54" fmla="*/ 1841 w 6099"/>
                <a:gd name="T55" fmla="*/ 12375 h 12573"/>
                <a:gd name="T56" fmla="*/ 4137 w 6099"/>
                <a:gd name="T57" fmla="*/ 8176 h 12573"/>
                <a:gd name="T58" fmla="*/ 4158 w 6099"/>
                <a:gd name="T59" fmla="*/ 8176 h 12573"/>
                <a:gd name="T60" fmla="*/ 4830 w 6099"/>
                <a:gd name="T61" fmla="*/ 7702 h 12573"/>
                <a:gd name="T62" fmla="*/ 5979 w 6099"/>
                <a:gd name="T63" fmla="*/ 4277 h 12573"/>
                <a:gd name="T64" fmla="*/ 5524 w 6099"/>
                <a:gd name="T65" fmla="*/ 3366 h 12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9" h="12573">
                  <a:moveTo>
                    <a:pt x="5524" y="3366"/>
                  </a:moveTo>
                  <a:lnTo>
                    <a:pt x="5524" y="3366"/>
                  </a:lnTo>
                  <a:cubicBezTo>
                    <a:pt x="5286" y="3287"/>
                    <a:pt x="5048" y="3347"/>
                    <a:pt x="4870" y="3465"/>
                  </a:cubicBezTo>
                  <a:cubicBezTo>
                    <a:pt x="2020" y="139"/>
                    <a:pt x="2020" y="139"/>
                    <a:pt x="2020" y="139"/>
                  </a:cubicBezTo>
                  <a:cubicBezTo>
                    <a:pt x="1901" y="0"/>
                    <a:pt x="1683" y="0"/>
                    <a:pt x="1545" y="99"/>
                  </a:cubicBezTo>
                  <a:cubicBezTo>
                    <a:pt x="1426" y="218"/>
                    <a:pt x="1406" y="436"/>
                    <a:pt x="1525" y="575"/>
                  </a:cubicBezTo>
                  <a:cubicBezTo>
                    <a:pt x="4217" y="3703"/>
                    <a:pt x="4217" y="3703"/>
                    <a:pt x="4217" y="3703"/>
                  </a:cubicBezTo>
                  <a:cubicBezTo>
                    <a:pt x="2950" y="3386"/>
                    <a:pt x="2950" y="3386"/>
                    <a:pt x="2950" y="3386"/>
                  </a:cubicBezTo>
                  <a:cubicBezTo>
                    <a:pt x="1901" y="1782"/>
                    <a:pt x="1901" y="1782"/>
                    <a:pt x="1901" y="1782"/>
                  </a:cubicBezTo>
                  <a:cubicBezTo>
                    <a:pt x="1802" y="1624"/>
                    <a:pt x="1604" y="1584"/>
                    <a:pt x="1445" y="1683"/>
                  </a:cubicBezTo>
                  <a:cubicBezTo>
                    <a:pt x="1287" y="1782"/>
                    <a:pt x="1248" y="1980"/>
                    <a:pt x="1347" y="2138"/>
                  </a:cubicBezTo>
                  <a:cubicBezTo>
                    <a:pt x="2475" y="3841"/>
                    <a:pt x="2475" y="3841"/>
                    <a:pt x="2475" y="3841"/>
                  </a:cubicBezTo>
                  <a:cubicBezTo>
                    <a:pt x="2515" y="3921"/>
                    <a:pt x="2575" y="3960"/>
                    <a:pt x="2654" y="3980"/>
                  </a:cubicBezTo>
                  <a:cubicBezTo>
                    <a:pt x="4415" y="4416"/>
                    <a:pt x="4415" y="4416"/>
                    <a:pt x="4415" y="4416"/>
                  </a:cubicBezTo>
                  <a:cubicBezTo>
                    <a:pt x="3722" y="6494"/>
                    <a:pt x="3722" y="6494"/>
                    <a:pt x="3722" y="6494"/>
                  </a:cubicBezTo>
                  <a:cubicBezTo>
                    <a:pt x="2079" y="5564"/>
                    <a:pt x="2079" y="5564"/>
                    <a:pt x="2079" y="5564"/>
                  </a:cubicBezTo>
                  <a:cubicBezTo>
                    <a:pt x="1921" y="5465"/>
                    <a:pt x="1723" y="5524"/>
                    <a:pt x="1624" y="5663"/>
                  </a:cubicBezTo>
                  <a:cubicBezTo>
                    <a:pt x="99" y="7840"/>
                    <a:pt x="99" y="7840"/>
                    <a:pt x="99" y="7840"/>
                  </a:cubicBezTo>
                  <a:cubicBezTo>
                    <a:pt x="0" y="7998"/>
                    <a:pt x="20" y="8216"/>
                    <a:pt x="178" y="8335"/>
                  </a:cubicBezTo>
                  <a:cubicBezTo>
                    <a:pt x="337" y="8434"/>
                    <a:pt x="555" y="8415"/>
                    <a:pt x="674" y="8256"/>
                  </a:cubicBezTo>
                  <a:cubicBezTo>
                    <a:pt x="2000" y="6316"/>
                    <a:pt x="2000" y="6316"/>
                    <a:pt x="2000" y="6316"/>
                  </a:cubicBezTo>
                  <a:cubicBezTo>
                    <a:pt x="3504" y="7168"/>
                    <a:pt x="3504" y="7168"/>
                    <a:pt x="3504" y="7168"/>
                  </a:cubicBezTo>
                  <a:cubicBezTo>
                    <a:pt x="3484" y="7247"/>
                    <a:pt x="3484" y="7247"/>
                    <a:pt x="3484" y="7247"/>
                  </a:cubicBezTo>
                  <a:cubicBezTo>
                    <a:pt x="3406" y="7445"/>
                    <a:pt x="3445" y="7662"/>
                    <a:pt x="3544" y="7820"/>
                  </a:cubicBezTo>
                  <a:cubicBezTo>
                    <a:pt x="1228" y="12058"/>
                    <a:pt x="1228" y="12058"/>
                    <a:pt x="1228" y="12058"/>
                  </a:cubicBezTo>
                  <a:cubicBezTo>
                    <a:pt x="1129" y="12216"/>
                    <a:pt x="1188" y="12434"/>
                    <a:pt x="1366" y="12513"/>
                  </a:cubicBezTo>
                  <a:cubicBezTo>
                    <a:pt x="1426" y="12553"/>
                    <a:pt x="1485" y="12572"/>
                    <a:pt x="1525" y="12572"/>
                  </a:cubicBezTo>
                  <a:cubicBezTo>
                    <a:pt x="1663" y="12572"/>
                    <a:pt x="1783" y="12493"/>
                    <a:pt x="1841" y="12375"/>
                  </a:cubicBezTo>
                  <a:cubicBezTo>
                    <a:pt x="4137" y="8176"/>
                    <a:pt x="4137" y="8176"/>
                    <a:pt x="4137" y="8176"/>
                  </a:cubicBezTo>
                  <a:cubicBezTo>
                    <a:pt x="4137" y="8176"/>
                    <a:pt x="4137" y="8176"/>
                    <a:pt x="4158" y="8176"/>
                  </a:cubicBezTo>
                  <a:cubicBezTo>
                    <a:pt x="4454" y="8176"/>
                    <a:pt x="4732" y="7998"/>
                    <a:pt x="4830" y="7702"/>
                  </a:cubicBezTo>
                  <a:cubicBezTo>
                    <a:pt x="5979" y="4277"/>
                    <a:pt x="5979" y="4277"/>
                    <a:pt x="5979" y="4277"/>
                  </a:cubicBezTo>
                  <a:cubicBezTo>
                    <a:pt x="6098" y="3901"/>
                    <a:pt x="5900" y="3485"/>
                    <a:pt x="5524" y="3366"/>
                  </a:cubicBezTo>
                </a:path>
              </a:pathLst>
            </a:custGeom>
            <a:solidFill>
              <a:schemeClr val="bg1">
                <a:lumMod val="50000"/>
              </a:schemeClr>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5" name="Freeform 3"/>
            <p:cNvSpPr>
              <a:spLocks noChangeArrowheads="1"/>
            </p:cNvSpPr>
            <p:nvPr/>
          </p:nvSpPr>
          <p:spPr bwMode="auto">
            <a:xfrm>
              <a:off x="3989383" y="2441573"/>
              <a:ext cx="1562099" cy="1633536"/>
            </a:xfrm>
            <a:custGeom>
              <a:avLst/>
              <a:gdLst>
                <a:gd name="T0" fmla="*/ 1366 w 4337"/>
                <a:gd name="T1" fmla="*/ 792 h 4536"/>
                <a:gd name="T2" fmla="*/ 1366 w 4337"/>
                <a:gd name="T3" fmla="*/ 792 h 4536"/>
                <a:gd name="T4" fmla="*/ 1386 w 4337"/>
                <a:gd name="T5" fmla="*/ 792 h 4536"/>
                <a:gd name="T6" fmla="*/ 1465 w 4337"/>
                <a:gd name="T7" fmla="*/ 673 h 4536"/>
                <a:gd name="T8" fmla="*/ 3564 w 4337"/>
                <a:gd name="T9" fmla="*/ 554 h 4536"/>
                <a:gd name="T10" fmla="*/ 3802 w 4337"/>
                <a:gd name="T11" fmla="*/ 2752 h 4536"/>
                <a:gd name="T12" fmla="*/ 0 w 4337"/>
                <a:gd name="T13" fmla="*/ 2356 h 4536"/>
                <a:gd name="T14" fmla="*/ 614 w 4337"/>
                <a:gd name="T15" fmla="*/ 1643 h 4536"/>
                <a:gd name="T16" fmla="*/ 178 w 4337"/>
                <a:gd name="T17" fmla="*/ 1267 h 4536"/>
                <a:gd name="T18" fmla="*/ 1366 w 4337"/>
                <a:gd name="T19" fmla="*/ 792 h 4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7" h="4536">
                  <a:moveTo>
                    <a:pt x="1366" y="792"/>
                  </a:moveTo>
                  <a:lnTo>
                    <a:pt x="1366" y="792"/>
                  </a:lnTo>
                  <a:cubicBezTo>
                    <a:pt x="1386" y="792"/>
                    <a:pt x="1386" y="792"/>
                    <a:pt x="1386" y="792"/>
                  </a:cubicBezTo>
                  <a:cubicBezTo>
                    <a:pt x="1406" y="753"/>
                    <a:pt x="1445" y="713"/>
                    <a:pt x="1465" y="673"/>
                  </a:cubicBezTo>
                  <a:cubicBezTo>
                    <a:pt x="2019" y="59"/>
                    <a:pt x="2950" y="0"/>
                    <a:pt x="3564" y="554"/>
                  </a:cubicBezTo>
                  <a:cubicBezTo>
                    <a:pt x="4316" y="1247"/>
                    <a:pt x="4336" y="2138"/>
                    <a:pt x="3802" y="2752"/>
                  </a:cubicBezTo>
                  <a:cubicBezTo>
                    <a:pt x="2218" y="4535"/>
                    <a:pt x="0" y="2356"/>
                    <a:pt x="0" y="2356"/>
                  </a:cubicBezTo>
                  <a:cubicBezTo>
                    <a:pt x="614" y="1643"/>
                    <a:pt x="614" y="1643"/>
                    <a:pt x="614" y="1643"/>
                  </a:cubicBezTo>
                  <a:cubicBezTo>
                    <a:pt x="178" y="1267"/>
                    <a:pt x="178" y="1267"/>
                    <a:pt x="178" y="1267"/>
                  </a:cubicBezTo>
                  <a:lnTo>
                    <a:pt x="1366" y="792"/>
                  </a:lnTo>
                </a:path>
              </a:pathLst>
            </a:custGeom>
            <a:solidFill>
              <a:srgbClr val="F7C586"/>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6" name="Freeform 4"/>
            <p:cNvSpPr>
              <a:spLocks noChangeArrowheads="1"/>
            </p:cNvSpPr>
            <p:nvPr/>
          </p:nvSpPr>
          <p:spPr bwMode="auto">
            <a:xfrm>
              <a:off x="4702169" y="2227261"/>
              <a:ext cx="1012824" cy="1554161"/>
            </a:xfrm>
            <a:custGeom>
              <a:avLst/>
              <a:gdLst>
                <a:gd name="T0" fmla="*/ 376 w 2812"/>
                <a:gd name="T1" fmla="*/ 2317 h 4317"/>
                <a:gd name="T2" fmla="*/ 376 w 2812"/>
                <a:gd name="T3" fmla="*/ 2317 h 4317"/>
                <a:gd name="T4" fmla="*/ 693 w 2812"/>
                <a:gd name="T5" fmla="*/ 1227 h 4317"/>
                <a:gd name="T6" fmla="*/ 336 w 2812"/>
                <a:gd name="T7" fmla="*/ 0 h 4317"/>
                <a:gd name="T8" fmla="*/ 1010 w 2812"/>
                <a:gd name="T9" fmla="*/ 594 h 4317"/>
                <a:gd name="T10" fmla="*/ 2277 w 2812"/>
                <a:gd name="T11" fmla="*/ 3049 h 4317"/>
                <a:gd name="T12" fmla="*/ 475 w 2812"/>
                <a:gd name="T13" fmla="*/ 4316 h 4317"/>
                <a:gd name="T14" fmla="*/ 673 w 2812"/>
                <a:gd name="T15" fmla="*/ 3188 h 4317"/>
                <a:gd name="T16" fmla="*/ 990 w 2812"/>
                <a:gd name="T17" fmla="*/ 2515 h 4317"/>
                <a:gd name="T18" fmla="*/ 376 w 2812"/>
                <a:gd name="T19" fmla="*/ 2812 h 4317"/>
                <a:gd name="T20" fmla="*/ 20 w 2812"/>
                <a:gd name="T21" fmla="*/ 2574 h 4317"/>
                <a:gd name="T22" fmla="*/ 376 w 2812"/>
                <a:gd name="T23" fmla="*/ 2317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2" h="4317">
                  <a:moveTo>
                    <a:pt x="376" y="2317"/>
                  </a:moveTo>
                  <a:lnTo>
                    <a:pt x="376" y="2317"/>
                  </a:lnTo>
                  <a:cubicBezTo>
                    <a:pt x="376" y="2317"/>
                    <a:pt x="1208" y="1703"/>
                    <a:pt x="693" y="1227"/>
                  </a:cubicBezTo>
                  <a:cubicBezTo>
                    <a:pt x="158" y="773"/>
                    <a:pt x="0" y="534"/>
                    <a:pt x="336" y="0"/>
                  </a:cubicBezTo>
                  <a:cubicBezTo>
                    <a:pt x="336" y="0"/>
                    <a:pt x="456" y="277"/>
                    <a:pt x="1010" y="594"/>
                  </a:cubicBezTo>
                  <a:cubicBezTo>
                    <a:pt x="1564" y="891"/>
                    <a:pt x="2811" y="1703"/>
                    <a:pt x="2277" y="3049"/>
                  </a:cubicBezTo>
                  <a:cubicBezTo>
                    <a:pt x="2277" y="3049"/>
                    <a:pt x="1921" y="3960"/>
                    <a:pt x="475" y="4316"/>
                  </a:cubicBezTo>
                  <a:cubicBezTo>
                    <a:pt x="475" y="4316"/>
                    <a:pt x="119" y="3485"/>
                    <a:pt x="673" y="3188"/>
                  </a:cubicBezTo>
                  <a:cubicBezTo>
                    <a:pt x="1129" y="2931"/>
                    <a:pt x="1227" y="2594"/>
                    <a:pt x="990" y="2515"/>
                  </a:cubicBezTo>
                  <a:cubicBezTo>
                    <a:pt x="713" y="2416"/>
                    <a:pt x="376" y="2812"/>
                    <a:pt x="376" y="2812"/>
                  </a:cubicBezTo>
                  <a:cubicBezTo>
                    <a:pt x="20" y="2574"/>
                    <a:pt x="20" y="2574"/>
                    <a:pt x="20" y="2574"/>
                  </a:cubicBezTo>
                  <a:lnTo>
                    <a:pt x="376" y="2317"/>
                  </a:ln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7" name="Freeform 5"/>
            <p:cNvSpPr>
              <a:spLocks noChangeArrowheads="1"/>
            </p:cNvSpPr>
            <p:nvPr/>
          </p:nvSpPr>
          <p:spPr bwMode="auto">
            <a:xfrm>
              <a:off x="4495794" y="2847973"/>
              <a:ext cx="100013" cy="100013"/>
            </a:xfrm>
            <a:custGeom>
              <a:avLst/>
              <a:gdLst>
                <a:gd name="T0" fmla="*/ 79 w 278"/>
                <a:gd name="T1" fmla="*/ 20 h 278"/>
                <a:gd name="T2" fmla="*/ 79 w 278"/>
                <a:gd name="T3" fmla="*/ 20 h 278"/>
                <a:gd name="T4" fmla="*/ 20 w 278"/>
                <a:gd name="T5" fmla="*/ 198 h 278"/>
                <a:gd name="T6" fmla="*/ 198 w 278"/>
                <a:gd name="T7" fmla="*/ 238 h 278"/>
                <a:gd name="T8" fmla="*/ 238 w 278"/>
                <a:gd name="T9" fmla="*/ 79 h 278"/>
                <a:gd name="T10" fmla="*/ 79 w 278"/>
                <a:gd name="T11" fmla="*/ 20 h 278"/>
              </a:gdLst>
              <a:ahLst/>
              <a:cxnLst>
                <a:cxn ang="0">
                  <a:pos x="T0" y="T1"/>
                </a:cxn>
                <a:cxn ang="0">
                  <a:pos x="T2" y="T3"/>
                </a:cxn>
                <a:cxn ang="0">
                  <a:pos x="T4" y="T5"/>
                </a:cxn>
                <a:cxn ang="0">
                  <a:pos x="T6" y="T7"/>
                </a:cxn>
                <a:cxn ang="0">
                  <a:pos x="T8" y="T9"/>
                </a:cxn>
                <a:cxn ang="0">
                  <a:pos x="T10" y="T11"/>
                </a:cxn>
              </a:cxnLst>
              <a:rect l="0" t="0" r="r" b="b"/>
              <a:pathLst>
                <a:path w="278" h="278">
                  <a:moveTo>
                    <a:pt x="79" y="20"/>
                  </a:moveTo>
                  <a:lnTo>
                    <a:pt x="79" y="20"/>
                  </a:lnTo>
                  <a:cubicBezTo>
                    <a:pt x="20" y="59"/>
                    <a:pt x="0" y="138"/>
                    <a:pt x="20" y="198"/>
                  </a:cubicBezTo>
                  <a:cubicBezTo>
                    <a:pt x="59" y="257"/>
                    <a:pt x="138" y="277"/>
                    <a:pt x="198" y="238"/>
                  </a:cubicBezTo>
                  <a:cubicBezTo>
                    <a:pt x="257" y="217"/>
                    <a:pt x="277" y="138"/>
                    <a:pt x="238" y="79"/>
                  </a:cubicBezTo>
                  <a:cubicBezTo>
                    <a:pt x="198" y="20"/>
                    <a:pt x="138" y="0"/>
                    <a:pt x="7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8" name="Freeform 6"/>
            <p:cNvSpPr>
              <a:spLocks noChangeArrowheads="1"/>
            </p:cNvSpPr>
            <p:nvPr/>
          </p:nvSpPr>
          <p:spPr bwMode="auto">
            <a:xfrm>
              <a:off x="4530720" y="2747963"/>
              <a:ext cx="163513" cy="165100"/>
            </a:xfrm>
            <a:custGeom>
              <a:avLst/>
              <a:gdLst>
                <a:gd name="T0" fmla="*/ 39 w 456"/>
                <a:gd name="T1" fmla="*/ 20 h 457"/>
                <a:gd name="T2" fmla="*/ 39 w 456"/>
                <a:gd name="T3" fmla="*/ 20 h 457"/>
                <a:gd name="T4" fmla="*/ 19 w 456"/>
                <a:gd name="T5" fmla="*/ 99 h 457"/>
                <a:gd name="T6" fmla="*/ 336 w 456"/>
                <a:gd name="T7" fmla="*/ 436 h 457"/>
                <a:gd name="T8" fmla="*/ 415 w 456"/>
                <a:gd name="T9" fmla="*/ 436 h 457"/>
                <a:gd name="T10" fmla="*/ 415 w 456"/>
                <a:gd name="T11" fmla="*/ 436 h 457"/>
                <a:gd name="T12" fmla="*/ 435 w 456"/>
                <a:gd name="T13" fmla="*/ 357 h 457"/>
                <a:gd name="T14" fmla="*/ 118 w 456"/>
                <a:gd name="T15" fmla="*/ 20 h 457"/>
                <a:gd name="T16" fmla="*/ 39 w 456"/>
                <a:gd name="T17" fmla="*/ 2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6" h="457">
                  <a:moveTo>
                    <a:pt x="39" y="20"/>
                  </a:moveTo>
                  <a:lnTo>
                    <a:pt x="39" y="20"/>
                  </a:lnTo>
                  <a:cubicBezTo>
                    <a:pt x="0" y="40"/>
                    <a:pt x="0" y="80"/>
                    <a:pt x="19" y="99"/>
                  </a:cubicBezTo>
                  <a:cubicBezTo>
                    <a:pt x="336" y="436"/>
                    <a:pt x="336" y="436"/>
                    <a:pt x="336" y="436"/>
                  </a:cubicBezTo>
                  <a:cubicBezTo>
                    <a:pt x="376" y="456"/>
                    <a:pt x="396" y="456"/>
                    <a:pt x="415" y="436"/>
                  </a:cubicBezTo>
                  <a:lnTo>
                    <a:pt x="415" y="436"/>
                  </a:lnTo>
                  <a:cubicBezTo>
                    <a:pt x="455" y="396"/>
                    <a:pt x="455" y="377"/>
                    <a:pt x="435" y="357"/>
                  </a:cubicBezTo>
                  <a:cubicBezTo>
                    <a:pt x="118" y="20"/>
                    <a:pt x="118" y="20"/>
                    <a:pt x="118" y="20"/>
                  </a:cubicBezTo>
                  <a:cubicBezTo>
                    <a:pt x="79" y="0"/>
                    <a:pt x="59" y="0"/>
                    <a:pt x="3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9" name="Freeform 7"/>
            <p:cNvSpPr>
              <a:spLocks noChangeArrowheads="1"/>
            </p:cNvSpPr>
            <p:nvPr/>
          </p:nvSpPr>
          <p:spPr bwMode="auto">
            <a:xfrm>
              <a:off x="4146550" y="3068638"/>
              <a:ext cx="220663" cy="136525"/>
            </a:xfrm>
            <a:custGeom>
              <a:avLst/>
              <a:gdLst>
                <a:gd name="T0" fmla="*/ 614 w 615"/>
                <a:gd name="T1" fmla="*/ 317 h 378"/>
                <a:gd name="T2" fmla="*/ 614 w 615"/>
                <a:gd name="T3" fmla="*/ 317 h 378"/>
                <a:gd name="T4" fmla="*/ 555 w 615"/>
                <a:gd name="T5" fmla="*/ 258 h 378"/>
                <a:gd name="T6" fmla="*/ 100 w 615"/>
                <a:gd name="T7" fmla="*/ 0 h 378"/>
                <a:gd name="T8" fmla="*/ 0 w 615"/>
                <a:gd name="T9" fmla="*/ 100 h 378"/>
                <a:gd name="T10" fmla="*/ 40 w 615"/>
                <a:gd name="T11" fmla="*/ 139 h 378"/>
                <a:gd name="T12" fmla="*/ 535 w 615"/>
                <a:gd name="T13" fmla="*/ 377 h 378"/>
                <a:gd name="T14" fmla="*/ 614 w 615"/>
                <a:gd name="T15" fmla="*/ 317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5" h="378">
                  <a:moveTo>
                    <a:pt x="614" y="317"/>
                  </a:moveTo>
                  <a:lnTo>
                    <a:pt x="614" y="317"/>
                  </a:lnTo>
                  <a:cubicBezTo>
                    <a:pt x="614" y="297"/>
                    <a:pt x="595" y="258"/>
                    <a:pt x="555" y="258"/>
                  </a:cubicBezTo>
                  <a:cubicBezTo>
                    <a:pt x="317" y="199"/>
                    <a:pt x="159" y="60"/>
                    <a:pt x="100" y="0"/>
                  </a:cubicBezTo>
                  <a:cubicBezTo>
                    <a:pt x="0" y="100"/>
                    <a:pt x="0" y="100"/>
                    <a:pt x="0" y="100"/>
                  </a:cubicBezTo>
                  <a:cubicBezTo>
                    <a:pt x="21" y="119"/>
                    <a:pt x="40" y="119"/>
                    <a:pt x="40" y="139"/>
                  </a:cubicBezTo>
                  <a:cubicBezTo>
                    <a:pt x="139" y="218"/>
                    <a:pt x="297" y="337"/>
                    <a:pt x="535" y="377"/>
                  </a:cubicBezTo>
                  <a:cubicBezTo>
                    <a:pt x="575" y="377"/>
                    <a:pt x="614" y="357"/>
                    <a:pt x="614" y="317"/>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grpSp>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条件语句</a:t>
            </a:r>
            <a:endParaRPr lang="zh-CN" altLang="en-US" sz="2400" dirty="0">
              <a:solidFill>
                <a:srgbClr val="784B23"/>
              </a:solidFill>
              <a:latin typeface="微软雅黑" panose="020B0503020204020204" pitchFamily="34" charset="-122"/>
              <a:ea typeface="微软雅黑" panose="020B0503020204020204" pitchFamily="34" charset="-122"/>
            </a:endParaRPr>
          </a:p>
        </p:txBody>
      </p:sp>
      <p:sp>
        <p:nvSpPr>
          <p:cNvPr id="32" name="矩形 31"/>
          <p:cNvSpPr/>
          <p:nvPr/>
        </p:nvSpPr>
        <p:spPr>
          <a:xfrm>
            <a:off x="3497642" y="1663757"/>
            <a:ext cx="1891481" cy="2879060"/>
          </a:xfrm>
          <a:prstGeom prst="rect">
            <a:avLst/>
          </a:prstGeom>
        </p:spPr>
        <p:txBody>
          <a:bodyPr wrap="square">
            <a:spAutoFit/>
          </a:bodyPr>
          <a:lstStyle/>
          <a:p>
            <a:pPr fontAlgn="base">
              <a:lnSpc>
                <a:spcPts val="1500"/>
              </a:lnSpc>
              <a:spcBef>
                <a:spcPct val="0"/>
              </a:spcBef>
              <a:spcAft>
                <a:spcPct val="0"/>
              </a:spcAft>
            </a:pPr>
            <a:r>
              <a:rPr lang="en-US" altLang="en-US" sz="1600" dirty="0">
                <a:latin typeface="微软雅黑" panose="020B0503020204020204" pitchFamily="34" charset="-122"/>
                <a:ea typeface="微软雅黑" panose="020B0503020204020204" pitchFamily="34" charset="-122"/>
                <a:sym typeface="方正姚体" panose="02010601030101010101" pitchFamily="2" charset="-122"/>
              </a:rPr>
              <a:t>语法结构：</a:t>
            </a:r>
            <a:endParaRPr lang="en-US" altLang="en-US" sz="1600"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endParaRPr lang="en-US" altLang="zh-CN" sz="1600"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en-US" sz="1600"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rPr>
              <a:t>if     判断语句1:</a:t>
            </a:r>
            <a:endParaRPr lang="en-US" altLang="en-US" sz="1600"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endParaRPr lang="en-US" altLang="en-US" sz="1600"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en-US" sz="1600" dirty="0">
                <a:latin typeface="微软雅黑" panose="020B0503020204020204" pitchFamily="34" charset="-122"/>
                <a:ea typeface="微软雅黑" panose="020B0503020204020204" pitchFamily="34" charset="-122"/>
                <a:sym typeface="方正姚体" panose="02010601030101010101" pitchFamily="2" charset="-122"/>
              </a:rPr>
              <a:t>    执行语句1</a:t>
            </a:r>
            <a:endParaRPr lang="en-US" altLang="en-US" sz="1600"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endParaRPr lang="en-US" altLang="en-US" sz="1600"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en-US" sz="1600"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rPr>
              <a:t>elif  判断语句2:</a:t>
            </a:r>
            <a:endParaRPr lang="en-US" altLang="en-US" sz="1600"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endParaRPr lang="en-US" altLang="en-US" sz="1600"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en-US" sz="1600" dirty="0">
                <a:latin typeface="微软雅黑" panose="020B0503020204020204" pitchFamily="34" charset="-122"/>
                <a:ea typeface="微软雅黑" panose="020B0503020204020204" pitchFamily="34" charset="-122"/>
                <a:sym typeface="方正姚体" panose="02010601030101010101" pitchFamily="2" charset="-122"/>
              </a:rPr>
              <a:t>    执行语句2</a:t>
            </a:r>
            <a:endParaRPr lang="en-US" altLang="en-US" sz="1600"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en-US" sz="1600" dirty="0">
                <a:latin typeface="微软雅黑" panose="020B0503020204020204" pitchFamily="34" charset="-122"/>
                <a:ea typeface="微软雅黑" panose="020B0503020204020204" pitchFamily="34" charset="-122"/>
                <a:sym typeface="方正姚体" panose="02010601030101010101" pitchFamily="2" charset="-122"/>
              </a:rPr>
              <a:t>…</a:t>
            </a:r>
            <a:endParaRPr lang="en-US" altLang="en-US" sz="1600"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endParaRPr lang="en-US" altLang="en-US" sz="1600"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en-US" sz="1600"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rPr>
              <a:t>else:</a:t>
            </a:r>
            <a:endParaRPr lang="en-US" altLang="en-US" sz="1600"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endParaRPr lang="en-US" altLang="en-US" sz="1600"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en-US" sz="1600" dirty="0">
                <a:latin typeface="微软雅黑" panose="020B0503020204020204" pitchFamily="34" charset="-122"/>
                <a:ea typeface="微软雅黑" panose="020B0503020204020204" pitchFamily="34" charset="-122"/>
                <a:sym typeface="方正姚体" panose="02010601030101010101" pitchFamily="2" charset="-122"/>
              </a:rPr>
              <a:t>    执行语句</a:t>
            </a:r>
            <a:endParaRPr lang="en-US" altLang="en-US" sz="1600"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12" name="矩形 11"/>
          <p:cNvSpPr/>
          <p:nvPr/>
        </p:nvSpPr>
        <p:spPr>
          <a:xfrm>
            <a:off x="8069179" y="2095319"/>
            <a:ext cx="2796617" cy="2015936"/>
          </a:xfrm>
          <a:prstGeom prst="rect">
            <a:avLst/>
          </a:prstGeom>
        </p:spPr>
        <p:txBody>
          <a:bodyPr wrap="square">
            <a:spAutoFit/>
          </a:bodyPr>
          <a:lstStyle/>
          <a:p>
            <a:pPr fontAlgn="base">
              <a:lnSpc>
                <a:spcPts val="1500"/>
              </a:lnSpc>
              <a:spcBef>
                <a:spcPct val="0"/>
              </a:spcBef>
              <a:spcAft>
                <a:spcPct val="0"/>
              </a:spcAft>
            </a:pPr>
            <a:r>
              <a:rPr lang="en-US" altLang="zh-CN" sz="1600" dirty="0">
                <a:solidFill>
                  <a:schemeClr val="accent4">
                    <a:lumMod val="75000"/>
                  </a:schemeClr>
                </a:solidFill>
                <a:latin typeface="微软雅黑" panose="020B0503020204020204" pitchFamily="34" charset="-122"/>
                <a:ea typeface="微软雅黑" panose="020B0503020204020204" pitchFamily="34" charset="-122"/>
                <a:sym typeface="方正姚体" panose="02010601030101010101" pitchFamily="2" charset="-122"/>
              </a:rPr>
              <a:t>Juhao = ‘</a:t>
            </a:r>
            <a:r>
              <a:rPr lang="zh-CN" altLang="en-US" sz="1600" dirty="0">
                <a:solidFill>
                  <a:schemeClr val="accent4">
                    <a:lumMod val="75000"/>
                  </a:schemeClr>
                </a:solidFill>
                <a:latin typeface="微软雅黑" panose="020B0503020204020204" pitchFamily="34" charset="-122"/>
                <a:ea typeface="微软雅黑" panose="020B0503020204020204" pitchFamily="34" charset="-122"/>
                <a:sym typeface="方正姚体" panose="02010601030101010101" pitchFamily="2" charset="-122"/>
              </a:rPr>
              <a:t>男</a:t>
            </a:r>
            <a:r>
              <a:rPr lang="en-US" altLang="zh-CN" sz="1600" dirty="0">
                <a:solidFill>
                  <a:schemeClr val="accent4">
                    <a:lumMod val="75000"/>
                  </a:schemeClr>
                </a:solidFill>
                <a:latin typeface="微软雅黑" panose="020B0503020204020204" pitchFamily="34" charset="-122"/>
                <a:ea typeface="微软雅黑" panose="020B0503020204020204" pitchFamily="34" charset="-122"/>
                <a:sym typeface="方正姚体" panose="02010601030101010101" pitchFamily="2" charset="-122"/>
              </a:rPr>
              <a:t>’</a:t>
            </a:r>
            <a:endParaRPr lang="en-US" altLang="en-US" sz="1600" dirty="0">
              <a:solidFill>
                <a:schemeClr val="accent4">
                  <a:lumMod val="75000"/>
                </a:schemeClr>
              </a:solidFill>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endParaRPr lang="en-US" altLang="zh-CN" sz="1600"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en-US" sz="1600"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rPr>
              <a:t>if     </a:t>
            </a:r>
            <a:r>
              <a:rPr lang="en-US" altLang="zh-CN" sz="1600" dirty="0" err="1">
                <a:solidFill>
                  <a:srgbClr val="FF0000"/>
                </a:solidFill>
                <a:latin typeface="微软雅黑" panose="020B0503020204020204" pitchFamily="34" charset="-122"/>
                <a:ea typeface="微软雅黑" panose="020B0503020204020204" pitchFamily="34" charset="-122"/>
                <a:sym typeface="方正姚体" panose="02010601030101010101" pitchFamily="2" charset="-122"/>
              </a:rPr>
              <a:t>juhao</a:t>
            </a:r>
            <a:r>
              <a:rPr lang="en-US" altLang="en-US" sz="1600"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rPr>
              <a:t> == 男:</a:t>
            </a:r>
            <a:endParaRPr lang="en-US" altLang="en-US" sz="1600"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endParaRPr lang="en-US" altLang="en-US" sz="1600"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en-US" sz="1600" dirty="0">
                <a:latin typeface="微软雅黑" panose="020B0503020204020204" pitchFamily="34" charset="-122"/>
                <a:ea typeface="微软雅黑" panose="020B0503020204020204" pitchFamily="34" charset="-122"/>
                <a:sym typeface="方正姚体" panose="02010601030101010101" pitchFamily="2" charset="-122"/>
              </a:rPr>
              <a:t>    print( </a:t>
            </a:r>
            <a:r>
              <a:rPr lang="zh-CN" altLang="en-US" sz="1600" dirty="0">
                <a:latin typeface="微软雅黑" panose="020B0503020204020204" pitchFamily="34" charset="-122"/>
                <a:ea typeface="微软雅黑" panose="020B0503020204020204" pitchFamily="34" charset="-122"/>
                <a:sym typeface="方正姚体" panose="02010601030101010101" pitchFamily="2" charset="-122"/>
              </a:rPr>
              <a:t>‘句号</a:t>
            </a:r>
            <a:r>
              <a:rPr lang="en-US" altLang="en-US" sz="1600" dirty="0">
                <a:latin typeface="微软雅黑" panose="020B0503020204020204" pitchFamily="34" charset="-122"/>
                <a:ea typeface="微软雅黑" panose="020B0503020204020204" pitchFamily="34" charset="-122"/>
                <a:sym typeface="方正姚体" panose="02010601030101010101" pitchFamily="2" charset="-122"/>
              </a:rPr>
              <a:t>是男的 </a:t>
            </a:r>
            <a:r>
              <a:rPr lang="zh-CN" altLang="en-US" sz="1600" dirty="0">
                <a:latin typeface="微软雅黑" panose="020B0503020204020204" pitchFamily="34" charset="-122"/>
                <a:ea typeface="微软雅黑" panose="020B0503020204020204" pitchFamily="34" charset="-122"/>
                <a:sym typeface="方正姚体" panose="02010601030101010101" pitchFamily="2" charset="-122"/>
              </a:rPr>
              <a:t>’</a:t>
            </a:r>
            <a:r>
              <a:rPr lang="en-US" altLang="en-US" sz="1600" dirty="0">
                <a:latin typeface="微软雅黑" panose="020B0503020204020204" pitchFamily="34" charset="-122"/>
                <a:ea typeface="微软雅黑" panose="020B0503020204020204" pitchFamily="34" charset="-122"/>
                <a:sym typeface="方正姚体" panose="02010601030101010101" pitchFamily="2" charset="-122"/>
              </a:rPr>
              <a:t>)</a:t>
            </a:r>
            <a:endParaRPr lang="en-US" altLang="en-US" sz="1600"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endParaRPr lang="en-US" altLang="en-US" sz="1600"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endParaRPr lang="en-US" altLang="en-US" sz="1600"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en-US" sz="1600"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rPr>
              <a:t>else:</a:t>
            </a:r>
            <a:endParaRPr lang="en-US" altLang="en-US" sz="1600"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endParaRPr lang="en-US" altLang="en-US" sz="1600"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en-US" sz="1600" dirty="0">
                <a:latin typeface="微软雅黑" panose="020B0503020204020204" pitchFamily="34" charset="-122"/>
                <a:ea typeface="微软雅黑" panose="020B0503020204020204" pitchFamily="34" charset="-122"/>
                <a:sym typeface="方正姚体" panose="02010601030101010101" pitchFamily="2" charset="-122"/>
              </a:rPr>
              <a:t>    print( </a:t>
            </a:r>
            <a:r>
              <a:rPr lang="zh-CN" altLang="en-US" sz="1600" dirty="0">
                <a:latin typeface="微软雅黑" panose="020B0503020204020204" pitchFamily="34" charset="-122"/>
                <a:ea typeface="微软雅黑" panose="020B0503020204020204" pitchFamily="34" charset="-122"/>
                <a:sym typeface="方正姚体" panose="02010601030101010101" pitchFamily="2" charset="-122"/>
              </a:rPr>
              <a:t>‘句号</a:t>
            </a:r>
            <a:r>
              <a:rPr lang="en-US" altLang="en-US" sz="1600" dirty="0">
                <a:latin typeface="微软雅黑" panose="020B0503020204020204" pitchFamily="34" charset="-122"/>
                <a:ea typeface="微软雅黑" panose="020B0503020204020204" pitchFamily="34" charset="-122"/>
                <a:sym typeface="方正姚体" panose="02010601030101010101" pitchFamily="2" charset="-122"/>
              </a:rPr>
              <a:t>是女的</a:t>
            </a:r>
            <a:r>
              <a:rPr lang="zh-CN" altLang="en-US" sz="1600" dirty="0">
                <a:latin typeface="微软雅黑" panose="020B0503020204020204" pitchFamily="34" charset="-122"/>
                <a:ea typeface="微软雅黑" panose="020B0503020204020204" pitchFamily="34" charset="-122"/>
                <a:sym typeface="方正姚体" panose="02010601030101010101" pitchFamily="2" charset="-122"/>
              </a:rPr>
              <a:t>’</a:t>
            </a:r>
            <a:r>
              <a:rPr lang="en-US" altLang="en-US" sz="1600" dirty="0">
                <a:latin typeface="微软雅黑" panose="020B0503020204020204" pitchFamily="34" charset="-122"/>
                <a:ea typeface="微软雅黑" panose="020B0503020204020204" pitchFamily="34" charset="-122"/>
                <a:sym typeface="方正姚体" panose="02010601030101010101" pitchFamily="2" charset="-122"/>
              </a:rPr>
              <a:t> )</a:t>
            </a:r>
            <a:endParaRPr lang="en-US" altLang="en-US" sz="1600" dirty="0">
              <a:latin typeface="微软雅黑" panose="020B0503020204020204" pitchFamily="34" charset="-122"/>
              <a:ea typeface="微软雅黑" panose="020B0503020204020204" pitchFamily="34" charset="-122"/>
              <a:sym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条件判断</a:t>
            </a:r>
            <a:r>
              <a:rPr lang="zh-CN" altLang="en-US" sz="2400" dirty="0">
                <a:solidFill>
                  <a:srgbClr val="784B23"/>
                </a:solidFill>
                <a:latin typeface="微软雅黑" panose="020B0503020204020204" pitchFamily="34" charset="-122"/>
                <a:ea typeface="微软雅黑" panose="020B0503020204020204" pitchFamily="34" charset="-122"/>
              </a:rPr>
              <a:t>总结</a:t>
            </a:r>
            <a:endParaRPr lang="zh-CN" altLang="en-US" sz="2400" dirty="0">
              <a:solidFill>
                <a:srgbClr val="784B23"/>
              </a:solidFill>
              <a:latin typeface="微软雅黑" panose="020B0503020204020204" pitchFamily="34" charset="-122"/>
              <a:ea typeface="微软雅黑" panose="020B0503020204020204" pitchFamily="34" charset="-122"/>
            </a:endParaRPr>
          </a:p>
        </p:txBody>
      </p:sp>
      <p:sp>
        <p:nvSpPr>
          <p:cNvPr id="3" name="Oval 84"/>
          <p:cNvSpPr/>
          <p:nvPr/>
        </p:nvSpPr>
        <p:spPr bwMode="auto">
          <a:xfrm>
            <a:off x="1786495" y="1984703"/>
            <a:ext cx="764860" cy="76506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8965">
              <a:lnSpc>
                <a:spcPts val="1500"/>
              </a:lnSpc>
              <a:defRPr/>
            </a:pPr>
            <a:endParaRPr lang="en-US" sz="1200" dirty="0">
              <a:solidFill>
                <a:prstClr val="white"/>
              </a:solidFill>
              <a:latin typeface="Calibri Light" panose="020F0302020204030204"/>
              <a:ea typeface="微软雅黑" panose="020B0503020204020204" pitchFamily="34" charset="-122"/>
            </a:endParaRPr>
          </a:p>
        </p:txBody>
      </p:sp>
      <p:sp>
        <p:nvSpPr>
          <p:cNvPr id="5" name="Oval 87"/>
          <p:cNvSpPr/>
          <p:nvPr/>
        </p:nvSpPr>
        <p:spPr bwMode="auto">
          <a:xfrm>
            <a:off x="1793259" y="2976191"/>
            <a:ext cx="764860" cy="76506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8965">
              <a:lnSpc>
                <a:spcPts val="1500"/>
              </a:lnSpc>
              <a:defRPr/>
            </a:pPr>
            <a:endParaRPr lang="en-US" sz="1200" dirty="0">
              <a:solidFill>
                <a:prstClr val="white"/>
              </a:solidFill>
              <a:latin typeface="Calibri Light" panose="020F0302020204030204"/>
              <a:ea typeface="微软雅黑" panose="020B0503020204020204" pitchFamily="34" charset="-122"/>
            </a:endParaRPr>
          </a:p>
        </p:txBody>
      </p:sp>
      <p:sp>
        <p:nvSpPr>
          <p:cNvPr id="7" name="Freeform 36"/>
          <p:cNvSpPr>
            <a:spLocks noChangeArrowheads="1"/>
          </p:cNvSpPr>
          <p:nvPr/>
        </p:nvSpPr>
        <p:spPr bwMode="auto">
          <a:xfrm>
            <a:off x="2034914" y="2190162"/>
            <a:ext cx="272695" cy="354873"/>
          </a:xfrm>
          <a:custGeom>
            <a:avLst/>
            <a:gdLst>
              <a:gd name="T0" fmla="*/ 115 w 320"/>
              <a:gd name="T1" fmla="*/ 62 h 417"/>
              <a:gd name="T2" fmla="*/ 115 w 320"/>
              <a:gd name="T3" fmla="*/ 62 h 417"/>
              <a:gd name="T4" fmla="*/ 62 w 320"/>
              <a:gd name="T5" fmla="*/ 0 h 417"/>
              <a:gd name="T6" fmla="*/ 0 w 320"/>
              <a:gd name="T7" fmla="*/ 62 h 417"/>
              <a:gd name="T8" fmla="*/ 36 w 320"/>
              <a:gd name="T9" fmla="*/ 115 h 417"/>
              <a:gd name="T10" fmla="*/ 36 w 320"/>
              <a:gd name="T11" fmla="*/ 301 h 417"/>
              <a:gd name="T12" fmla="*/ 0 w 320"/>
              <a:gd name="T13" fmla="*/ 354 h 417"/>
              <a:gd name="T14" fmla="*/ 62 w 320"/>
              <a:gd name="T15" fmla="*/ 416 h 417"/>
              <a:gd name="T16" fmla="*/ 115 w 320"/>
              <a:gd name="T17" fmla="*/ 354 h 417"/>
              <a:gd name="T18" fmla="*/ 80 w 320"/>
              <a:gd name="T19" fmla="*/ 301 h 417"/>
              <a:gd name="T20" fmla="*/ 80 w 320"/>
              <a:gd name="T21" fmla="*/ 115 h 417"/>
              <a:gd name="T22" fmla="*/ 115 w 320"/>
              <a:gd name="T23" fmla="*/ 62 h 417"/>
              <a:gd name="T24" fmla="*/ 98 w 320"/>
              <a:gd name="T25" fmla="*/ 354 h 417"/>
              <a:gd name="T26" fmla="*/ 98 w 320"/>
              <a:gd name="T27" fmla="*/ 354 h 417"/>
              <a:gd name="T28" fmla="*/ 62 w 320"/>
              <a:gd name="T29" fmla="*/ 390 h 417"/>
              <a:gd name="T30" fmla="*/ 27 w 320"/>
              <a:gd name="T31" fmla="*/ 354 h 417"/>
              <a:gd name="T32" fmla="*/ 62 w 320"/>
              <a:gd name="T33" fmla="*/ 319 h 417"/>
              <a:gd name="T34" fmla="*/ 98 w 320"/>
              <a:gd name="T35" fmla="*/ 354 h 417"/>
              <a:gd name="T36" fmla="*/ 62 w 320"/>
              <a:gd name="T37" fmla="*/ 88 h 417"/>
              <a:gd name="T38" fmla="*/ 62 w 320"/>
              <a:gd name="T39" fmla="*/ 88 h 417"/>
              <a:gd name="T40" fmla="*/ 27 w 320"/>
              <a:gd name="T41" fmla="*/ 62 h 417"/>
              <a:gd name="T42" fmla="*/ 62 w 320"/>
              <a:gd name="T43" fmla="*/ 27 h 417"/>
              <a:gd name="T44" fmla="*/ 98 w 320"/>
              <a:gd name="T45" fmla="*/ 62 h 417"/>
              <a:gd name="T46" fmla="*/ 62 w 320"/>
              <a:gd name="T47" fmla="*/ 88 h 417"/>
              <a:gd name="T48" fmla="*/ 284 w 320"/>
              <a:gd name="T49" fmla="*/ 301 h 417"/>
              <a:gd name="T50" fmla="*/ 284 w 320"/>
              <a:gd name="T51" fmla="*/ 301 h 417"/>
              <a:gd name="T52" fmla="*/ 284 w 320"/>
              <a:gd name="T53" fmla="*/ 115 h 417"/>
              <a:gd name="T54" fmla="*/ 319 w 320"/>
              <a:gd name="T55" fmla="*/ 62 h 417"/>
              <a:gd name="T56" fmla="*/ 257 w 320"/>
              <a:gd name="T57" fmla="*/ 0 h 417"/>
              <a:gd name="T58" fmla="*/ 195 w 320"/>
              <a:gd name="T59" fmla="*/ 62 h 417"/>
              <a:gd name="T60" fmla="*/ 239 w 320"/>
              <a:gd name="T61" fmla="*/ 115 h 417"/>
              <a:gd name="T62" fmla="*/ 239 w 320"/>
              <a:gd name="T63" fmla="*/ 301 h 417"/>
              <a:gd name="T64" fmla="*/ 195 w 320"/>
              <a:gd name="T65" fmla="*/ 354 h 417"/>
              <a:gd name="T66" fmla="*/ 257 w 320"/>
              <a:gd name="T67" fmla="*/ 416 h 417"/>
              <a:gd name="T68" fmla="*/ 319 w 320"/>
              <a:gd name="T69" fmla="*/ 354 h 417"/>
              <a:gd name="T70" fmla="*/ 284 w 320"/>
              <a:gd name="T71" fmla="*/ 301 h 417"/>
              <a:gd name="T72" fmla="*/ 221 w 320"/>
              <a:gd name="T73" fmla="*/ 62 h 417"/>
              <a:gd name="T74" fmla="*/ 221 w 320"/>
              <a:gd name="T75" fmla="*/ 62 h 417"/>
              <a:gd name="T76" fmla="*/ 257 w 320"/>
              <a:gd name="T77" fmla="*/ 27 h 417"/>
              <a:gd name="T78" fmla="*/ 292 w 320"/>
              <a:gd name="T79" fmla="*/ 62 h 417"/>
              <a:gd name="T80" fmla="*/ 257 w 320"/>
              <a:gd name="T81" fmla="*/ 88 h 417"/>
              <a:gd name="T82" fmla="*/ 221 w 320"/>
              <a:gd name="T83" fmla="*/ 62 h 417"/>
              <a:gd name="T84" fmla="*/ 257 w 320"/>
              <a:gd name="T85" fmla="*/ 390 h 417"/>
              <a:gd name="T86" fmla="*/ 257 w 320"/>
              <a:gd name="T87" fmla="*/ 390 h 417"/>
              <a:gd name="T88" fmla="*/ 221 w 320"/>
              <a:gd name="T89" fmla="*/ 354 h 417"/>
              <a:gd name="T90" fmla="*/ 257 w 320"/>
              <a:gd name="T91" fmla="*/ 319 h 417"/>
              <a:gd name="T92" fmla="*/ 292 w 320"/>
              <a:gd name="T93" fmla="*/ 354 h 417"/>
              <a:gd name="T94" fmla="*/ 257 w 320"/>
              <a:gd name="T95" fmla="*/ 39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0" h="417">
                <a:moveTo>
                  <a:pt x="115" y="62"/>
                </a:moveTo>
                <a:lnTo>
                  <a:pt x="115" y="62"/>
                </a:lnTo>
                <a:cubicBezTo>
                  <a:pt x="115" y="27"/>
                  <a:pt x="89" y="0"/>
                  <a:pt x="62" y="0"/>
                </a:cubicBezTo>
                <a:cubicBezTo>
                  <a:pt x="27" y="0"/>
                  <a:pt x="0" y="27"/>
                  <a:pt x="0" y="62"/>
                </a:cubicBezTo>
                <a:cubicBezTo>
                  <a:pt x="0" y="80"/>
                  <a:pt x="18" y="106"/>
                  <a:pt x="36" y="115"/>
                </a:cubicBezTo>
                <a:cubicBezTo>
                  <a:pt x="36" y="301"/>
                  <a:pt x="36" y="301"/>
                  <a:pt x="36" y="301"/>
                </a:cubicBezTo>
                <a:cubicBezTo>
                  <a:pt x="18" y="310"/>
                  <a:pt x="0" y="328"/>
                  <a:pt x="0" y="354"/>
                </a:cubicBezTo>
                <a:cubicBezTo>
                  <a:pt x="0" y="390"/>
                  <a:pt x="27" y="416"/>
                  <a:pt x="62" y="416"/>
                </a:cubicBezTo>
                <a:cubicBezTo>
                  <a:pt x="89" y="416"/>
                  <a:pt x="115" y="390"/>
                  <a:pt x="115" y="354"/>
                </a:cubicBezTo>
                <a:cubicBezTo>
                  <a:pt x="115" y="328"/>
                  <a:pt x="106" y="310"/>
                  <a:pt x="80" y="301"/>
                </a:cubicBezTo>
                <a:cubicBezTo>
                  <a:pt x="80" y="115"/>
                  <a:pt x="80" y="115"/>
                  <a:pt x="80" y="115"/>
                </a:cubicBezTo>
                <a:cubicBezTo>
                  <a:pt x="106" y="106"/>
                  <a:pt x="115" y="80"/>
                  <a:pt x="115" y="62"/>
                </a:cubicBezTo>
                <a:close/>
                <a:moveTo>
                  <a:pt x="98" y="354"/>
                </a:moveTo>
                <a:lnTo>
                  <a:pt x="98" y="354"/>
                </a:lnTo>
                <a:cubicBezTo>
                  <a:pt x="98" y="372"/>
                  <a:pt x="80" y="390"/>
                  <a:pt x="62" y="390"/>
                </a:cubicBezTo>
                <a:cubicBezTo>
                  <a:pt x="44" y="390"/>
                  <a:pt x="27" y="372"/>
                  <a:pt x="27" y="354"/>
                </a:cubicBezTo>
                <a:cubicBezTo>
                  <a:pt x="27" y="337"/>
                  <a:pt x="44" y="319"/>
                  <a:pt x="62" y="319"/>
                </a:cubicBezTo>
                <a:cubicBezTo>
                  <a:pt x="80" y="319"/>
                  <a:pt x="98" y="337"/>
                  <a:pt x="98" y="354"/>
                </a:cubicBezTo>
                <a:close/>
                <a:moveTo>
                  <a:pt x="62" y="88"/>
                </a:moveTo>
                <a:lnTo>
                  <a:pt x="62" y="88"/>
                </a:lnTo>
                <a:cubicBezTo>
                  <a:pt x="44" y="88"/>
                  <a:pt x="27" y="80"/>
                  <a:pt x="27" y="62"/>
                </a:cubicBezTo>
                <a:cubicBezTo>
                  <a:pt x="27" y="35"/>
                  <a:pt x="44" y="27"/>
                  <a:pt x="62" y="27"/>
                </a:cubicBezTo>
                <a:cubicBezTo>
                  <a:pt x="80" y="27"/>
                  <a:pt x="98" y="35"/>
                  <a:pt x="98" y="62"/>
                </a:cubicBezTo>
                <a:cubicBezTo>
                  <a:pt x="98" y="80"/>
                  <a:pt x="80" y="88"/>
                  <a:pt x="62" y="88"/>
                </a:cubicBezTo>
                <a:close/>
                <a:moveTo>
                  <a:pt x="284" y="301"/>
                </a:moveTo>
                <a:lnTo>
                  <a:pt x="284" y="301"/>
                </a:lnTo>
                <a:cubicBezTo>
                  <a:pt x="284" y="115"/>
                  <a:pt x="284" y="115"/>
                  <a:pt x="284" y="115"/>
                </a:cubicBezTo>
                <a:cubicBezTo>
                  <a:pt x="302" y="106"/>
                  <a:pt x="319" y="80"/>
                  <a:pt x="319" y="62"/>
                </a:cubicBezTo>
                <a:cubicBezTo>
                  <a:pt x="319" y="27"/>
                  <a:pt x="292" y="0"/>
                  <a:pt x="257" y="0"/>
                </a:cubicBezTo>
                <a:cubicBezTo>
                  <a:pt x="221" y="0"/>
                  <a:pt x="195" y="27"/>
                  <a:pt x="195" y="62"/>
                </a:cubicBezTo>
                <a:cubicBezTo>
                  <a:pt x="195" y="80"/>
                  <a:pt x="212" y="106"/>
                  <a:pt x="239" y="115"/>
                </a:cubicBezTo>
                <a:cubicBezTo>
                  <a:pt x="239" y="301"/>
                  <a:pt x="239" y="301"/>
                  <a:pt x="239" y="301"/>
                </a:cubicBezTo>
                <a:cubicBezTo>
                  <a:pt x="212" y="310"/>
                  <a:pt x="195" y="328"/>
                  <a:pt x="195" y="354"/>
                </a:cubicBezTo>
                <a:cubicBezTo>
                  <a:pt x="195" y="390"/>
                  <a:pt x="221" y="416"/>
                  <a:pt x="257" y="416"/>
                </a:cubicBezTo>
                <a:cubicBezTo>
                  <a:pt x="292" y="416"/>
                  <a:pt x="319" y="390"/>
                  <a:pt x="319" y="354"/>
                </a:cubicBezTo>
                <a:cubicBezTo>
                  <a:pt x="319" y="328"/>
                  <a:pt x="302" y="310"/>
                  <a:pt x="284" y="301"/>
                </a:cubicBezTo>
                <a:close/>
                <a:moveTo>
                  <a:pt x="221" y="62"/>
                </a:moveTo>
                <a:lnTo>
                  <a:pt x="221" y="62"/>
                </a:lnTo>
                <a:cubicBezTo>
                  <a:pt x="221" y="35"/>
                  <a:pt x="239" y="27"/>
                  <a:pt x="257" y="27"/>
                </a:cubicBezTo>
                <a:cubicBezTo>
                  <a:pt x="275" y="27"/>
                  <a:pt x="292" y="35"/>
                  <a:pt x="292" y="62"/>
                </a:cubicBezTo>
                <a:cubicBezTo>
                  <a:pt x="292" y="80"/>
                  <a:pt x="275" y="88"/>
                  <a:pt x="257" y="88"/>
                </a:cubicBezTo>
                <a:cubicBezTo>
                  <a:pt x="239" y="88"/>
                  <a:pt x="221" y="80"/>
                  <a:pt x="221" y="62"/>
                </a:cubicBezTo>
                <a:close/>
                <a:moveTo>
                  <a:pt x="257" y="390"/>
                </a:moveTo>
                <a:lnTo>
                  <a:pt x="257" y="390"/>
                </a:lnTo>
                <a:cubicBezTo>
                  <a:pt x="239" y="390"/>
                  <a:pt x="221" y="372"/>
                  <a:pt x="221" y="354"/>
                </a:cubicBezTo>
                <a:cubicBezTo>
                  <a:pt x="221" y="337"/>
                  <a:pt x="239" y="319"/>
                  <a:pt x="257" y="319"/>
                </a:cubicBezTo>
                <a:cubicBezTo>
                  <a:pt x="275" y="319"/>
                  <a:pt x="292" y="337"/>
                  <a:pt x="292" y="354"/>
                </a:cubicBezTo>
                <a:cubicBezTo>
                  <a:pt x="292" y="372"/>
                  <a:pt x="275" y="390"/>
                  <a:pt x="257" y="390"/>
                </a:cubicBezTo>
                <a:close/>
              </a:path>
            </a:pathLst>
          </a:custGeom>
          <a:solidFill>
            <a:schemeClr val="bg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8" name="Freeform 39"/>
          <p:cNvSpPr>
            <a:spLocks noChangeArrowheads="1"/>
          </p:cNvSpPr>
          <p:nvPr/>
        </p:nvSpPr>
        <p:spPr bwMode="auto">
          <a:xfrm>
            <a:off x="2013421" y="3184089"/>
            <a:ext cx="316312" cy="316315"/>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10" name="Freeform 22"/>
          <p:cNvSpPr/>
          <p:nvPr/>
        </p:nvSpPr>
        <p:spPr bwMode="auto">
          <a:xfrm>
            <a:off x="8305237" y="1677340"/>
            <a:ext cx="925643" cy="724835"/>
          </a:xfrm>
          <a:custGeom>
            <a:avLst/>
            <a:gdLst>
              <a:gd name="T0" fmla="*/ 61 w 518"/>
              <a:gd name="T1" fmla="*/ 371 h 406"/>
              <a:gd name="T2" fmla="*/ 344 w 518"/>
              <a:gd name="T3" fmla="*/ 262 h 406"/>
              <a:gd name="T4" fmla="*/ 518 w 518"/>
              <a:gd name="T5" fmla="*/ 7 h 406"/>
              <a:gd name="T6" fmla="*/ 52 w 518"/>
              <a:gd name="T7" fmla="*/ 170 h 406"/>
              <a:gd name="T8" fmla="*/ 40 w 518"/>
              <a:gd name="T9" fmla="*/ 354 h 406"/>
              <a:gd name="T10" fmla="*/ 410 w 518"/>
              <a:gd name="T11" fmla="*/ 52 h 406"/>
              <a:gd name="T12" fmla="*/ 61 w 518"/>
              <a:gd name="T13" fmla="*/ 371 h 406"/>
            </a:gdLst>
            <a:ahLst/>
            <a:cxnLst>
              <a:cxn ang="0">
                <a:pos x="T0" y="T1"/>
              </a:cxn>
              <a:cxn ang="0">
                <a:pos x="T2" y="T3"/>
              </a:cxn>
              <a:cxn ang="0">
                <a:pos x="T4" y="T5"/>
              </a:cxn>
              <a:cxn ang="0">
                <a:pos x="T6" y="T7"/>
              </a:cxn>
              <a:cxn ang="0">
                <a:pos x="T8" y="T9"/>
              </a:cxn>
              <a:cxn ang="0">
                <a:pos x="T10" y="T11"/>
              </a:cxn>
              <a:cxn ang="0">
                <a:pos x="T12" y="T13"/>
              </a:cxn>
            </a:cxnLst>
            <a:rect l="0" t="0" r="r" b="b"/>
            <a:pathLst>
              <a:path w="518" h="406">
                <a:moveTo>
                  <a:pt x="61" y="371"/>
                </a:moveTo>
                <a:cubicBezTo>
                  <a:pt x="183" y="406"/>
                  <a:pt x="299" y="379"/>
                  <a:pt x="344" y="262"/>
                </a:cubicBezTo>
                <a:cubicBezTo>
                  <a:pt x="392" y="143"/>
                  <a:pt x="434" y="58"/>
                  <a:pt x="518" y="7"/>
                </a:cubicBezTo>
                <a:cubicBezTo>
                  <a:pt x="331" y="0"/>
                  <a:pt x="159" y="28"/>
                  <a:pt x="52" y="170"/>
                </a:cubicBezTo>
                <a:cubicBezTo>
                  <a:pt x="0" y="241"/>
                  <a:pt x="6" y="303"/>
                  <a:pt x="40" y="354"/>
                </a:cubicBezTo>
                <a:cubicBezTo>
                  <a:pt x="128" y="217"/>
                  <a:pt x="262" y="119"/>
                  <a:pt x="410" y="52"/>
                </a:cubicBezTo>
                <a:cubicBezTo>
                  <a:pt x="240" y="142"/>
                  <a:pt x="138" y="244"/>
                  <a:pt x="61" y="371"/>
                </a:cubicBezTo>
                <a:close/>
              </a:path>
            </a:pathLst>
          </a:custGeom>
          <a:solidFill>
            <a:schemeClr val="accent1"/>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1" name="Freeform 23"/>
          <p:cNvSpPr/>
          <p:nvPr/>
        </p:nvSpPr>
        <p:spPr bwMode="auto">
          <a:xfrm>
            <a:off x="7197996" y="1873099"/>
            <a:ext cx="786355" cy="580220"/>
          </a:xfrm>
          <a:custGeom>
            <a:avLst/>
            <a:gdLst>
              <a:gd name="T0" fmla="*/ 404 w 441"/>
              <a:gd name="T1" fmla="*/ 263 h 325"/>
              <a:gd name="T2" fmla="*/ 164 w 441"/>
              <a:gd name="T3" fmla="*/ 220 h 325"/>
              <a:gd name="T4" fmla="*/ 0 w 441"/>
              <a:gd name="T5" fmla="*/ 29 h 325"/>
              <a:gd name="T6" fmla="*/ 338 w 441"/>
              <a:gd name="T7" fmla="*/ 79 h 325"/>
              <a:gd name="T8" fmla="*/ 415 w 441"/>
              <a:gd name="T9" fmla="*/ 244 h 325"/>
              <a:gd name="T10" fmla="*/ 109 w 441"/>
              <a:gd name="T11" fmla="*/ 53 h 325"/>
              <a:gd name="T12" fmla="*/ 404 w 441"/>
              <a:gd name="T13" fmla="*/ 263 h 325"/>
            </a:gdLst>
            <a:ahLst/>
            <a:cxnLst>
              <a:cxn ang="0">
                <a:pos x="T0" y="T1"/>
              </a:cxn>
              <a:cxn ang="0">
                <a:pos x="T2" y="T3"/>
              </a:cxn>
              <a:cxn ang="0">
                <a:pos x="T4" y="T5"/>
              </a:cxn>
              <a:cxn ang="0">
                <a:pos x="T6" y="T7"/>
              </a:cxn>
              <a:cxn ang="0">
                <a:pos x="T8" y="T9"/>
              </a:cxn>
              <a:cxn ang="0">
                <a:pos x="T10" y="T11"/>
              </a:cxn>
              <a:cxn ang="0">
                <a:pos x="T12" y="T13"/>
              </a:cxn>
            </a:cxnLst>
            <a:rect l="0" t="0" r="r" b="b"/>
            <a:pathLst>
              <a:path w="441" h="325">
                <a:moveTo>
                  <a:pt x="404" y="263"/>
                </a:moveTo>
                <a:cubicBezTo>
                  <a:pt x="322" y="325"/>
                  <a:pt x="221" y="320"/>
                  <a:pt x="164" y="220"/>
                </a:cubicBezTo>
                <a:cubicBezTo>
                  <a:pt x="123" y="144"/>
                  <a:pt x="82" y="76"/>
                  <a:pt x="0" y="29"/>
                </a:cubicBezTo>
                <a:cubicBezTo>
                  <a:pt x="126" y="0"/>
                  <a:pt x="241" y="8"/>
                  <a:pt x="338" y="79"/>
                </a:cubicBezTo>
                <a:cubicBezTo>
                  <a:pt x="338" y="79"/>
                  <a:pt x="441" y="140"/>
                  <a:pt x="415" y="244"/>
                </a:cubicBezTo>
                <a:cubicBezTo>
                  <a:pt x="334" y="154"/>
                  <a:pt x="226" y="93"/>
                  <a:pt x="109" y="53"/>
                </a:cubicBezTo>
                <a:cubicBezTo>
                  <a:pt x="244" y="109"/>
                  <a:pt x="334" y="176"/>
                  <a:pt x="404" y="263"/>
                </a:cubicBezTo>
                <a:close/>
              </a:path>
            </a:pathLst>
          </a:custGeom>
          <a:solidFill>
            <a:schemeClr val="accent3"/>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2" name="Freeform 24"/>
          <p:cNvSpPr/>
          <p:nvPr/>
        </p:nvSpPr>
        <p:spPr bwMode="auto">
          <a:xfrm>
            <a:off x="6921186" y="2211707"/>
            <a:ext cx="2796319" cy="3775837"/>
          </a:xfrm>
          <a:custGeom>
            <a:avLst/>
            <a:gdLst>
              <a:gd name="T0" fmla="*/ 1317 w 1567"/>
              <a:gd name="T1" fmla="*/ 1087 h 2116"/>
              <a:gd name="T2" fmla="*/ 1512 w 1567"/>
              <a:gd name="T3" fmla="*/ 862 h 2116"/>
              <a:gd name="T4" fmla="*/ 1211 w 1567"/>
              <a:gd name="T5" fmla="*/ 1050 h 2116"/>
              <a:gd name="T6" fmla="*/ 1029 w 1567"/>
              <a:gd name="T7" fmla="*/ 1123 h 2116"/>
              <a:gd name="T8" fmla="*/ 1064 w 1567"/>
              <a:gd name="T9" fmla="*/ 1044 h 2116"/>
              <a:gd name="T10" fmla="*/ 1111 w 1567"/>
              <a:gd name="T11" fmla="*/ 909 h 2116"/>
              <a:gd name="T12" fmla="*/ 1567 w 1567"/>
              <a:gd name="T13" fmla="*/ 524 h 2116"/>
              <a:gd name="T14" fmla="*/ 1131 w 1567"/>
              <a:gd name="T15" fmla="*/ 761 h 2116"/>
              <a:gd name="T16" fmla="*/ 1114 w 1567"/>
              <a:gd name="T17" fmla="*/ 579 h 2116"/>
              <a:gd name="T18" fmla="*/ 1284 w 1567"/>
              <a:gd name="T19" fmla="*/ 266 h 2116"/>
              <a:gd name="T20" fmla="*/ 1087 w 1567"/>
              <a:gd name="T21" fmla="*/ 490 h 2116"/>
              <a:gd name="T22" fmla="*/ 987 w 1567"/>
              <a:gd name="T23" fmla="*/ 310 h 2116"/>
              <a:gd name="T24" fmla="*/ 1017 w 1567"/>
              <a:gd name="T25" fmla="*/ 937 h 2116"/>
              <a:gd name="T26" fmla="*/ 795 w 1567"/>
              <a:gd name="T27" fmla="*/ 509 h 2116"/>
              <a:gd name="T28" fmla="*/ 899 w 1567"/>
              <a:gd name="T29" fmla="*/ 1168 h 2116"/>
              <a:gd name="T30" fmla="*/ 820 w 1567"/>
              <a:gd name="T31" fmla="*/ 1358 h 2116"/>
              <a:gd name="T32" fmla="*/ 644 w 1567"/>
              <a:gd name="T33" fmla="*/ 942 h 2116"/>
              <a:gd name="T34" fmla="*/ 873 w 1567"/>
              <a:gd name="T35" fmla="*/ 0 h 2116"/>
              <a:gd name="T36" fmla="*/ 680 w 1567"/>
              <a:gd name="T37" fmla="*/ 282 h 2116"/>
              <a:gd name="T38" fmla="*/ 520 w 1567"/>
              <a:gd name="T39" fmla="*/ 22 h 2116"/>
              <a:gd name="T40" fmla="*/ 629 w 1567"/>
              <a:gd name="T41" fmla="*/ 396 h 2116"/>
              <a:gd name="T42" fmla="*/ 549 w 1567"/>
              <a:gd name="T43" fmla="*/ 886 h 2116"/>
              <a:gd name="T44" fmla="*/ 589 w 1567"/>
              <a:gd name="T45" fmla="*/ 1130 h 2116"/>
              <a:gd name="T46" fmla="*/ 407 w 1567"/>
              <a:gd name="T47" fmla="*/ 295 h 2116"/>
              <a:gd name="T48" fmla="*/ 382 w 1567"/>
              <a:gd name="T49" fmla="*/ 671 h 2116"/>
              <a:gd name="T50" fmla="*/ 0 w 1567"/>
              <a:gd name="T51" fmla="*/ 548 h 2116"/>
              <a:gd name="T52" fmla="*/ 389 w 1567"/>
              <a:gd name="T53" fmla="*/ 754 h 2116"/>
              <a:gd name="T54" fmla="*/ 479 w 1567"/>
              <a:gd name="T55" fmla="*/ 1122 h 2116"/>
              <a:gd name="T56" fmla="*/ 290 w 1567"/>
              <a:gd name="T57" fmla="*/ 1097 h 2116"/>
              <a:gd name="T58" fmla="*/ 72 w 1567"/>
              <a:gd name="T59" fmla="*/ 825 h 2116"/>
              <a:gd name="T60" fmla="*/ 226 w 1567"/>
              <a:gd name="T61" fmla="*/ 1109 h 2116"/>
              <a:gd name="T62" fmla="*/ 18 w 1567"/>
              <a:gd name="T63" fmla="*/ 1208 h 2116"/>
              <a:gd name="T64" fmla="*/ 538 w 1567"/>
              <a:gd name="T65" fmla="*/ 1241 h 2116"/>
              <a:gd name="T66" fmla="*/ 608 w 1567"/>
              <a:gd name="T67" fmla="*/ 1347 h 2116"/>
              <a:gd name="T68" fmla="*/ 890 w 1567"/>
              <a:gd name="T69" fmla="*/ 2115 h 2116"/>
              <a:gd name="T70" fmla="*/ 1166 w 1567"/>
              <a:gd name="T71" fmla="*/ 2116 h 2116"/>
              <a:gd name="T72" fmla="*/ 983 w 1567"/>
              <a:gd name="T73" fmla="*/ 1539 h 2116"/>
              <a:gd name="T74" fmla="*/ 961 w 1567"/>
              <a:gd name="T75" fmla="*/ 1354 h 2116"/>
              <a:gd name="T76" fmla="*/ 1231 w 1567"/>
              <a:gd name="T77" fmla="*/ 1112 h 2116"/>
              <a:gd name="T78" fmla="*/ 1233 w 1567"/>
              <a:gd name="T79" fmla="*/ 1112 h 2116"/>
              <a:gd name="T80" fmla="*/ 1534 w 1567"/>
              <a:gd name="T81" fmla="*/ 1290 h 2116"/>
              <a:gd name="T82" fmla="*/ 1317 w 1567"/>
              <a:gd name="T83" fmla="*/ 1087 h 2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67" h="2116">
                <a:moveTo>
                  <a:pt x="1317" y="1087"/>
                </a:moveTo>
                <a:cubicBezTo>
                  <a:pt x="1416" y="1050"/>
                  <a:pt x="1504" y="971"/>
                  <a:pt x="1512" y="862"/>
                </a:cubicBezTo>
                <a:cubicBezTo>
                  <a:pt x="1478" y="1038"/>
                  <a:pt x="1315" y="1034"/>
                  <a:pt x="1211" y="1050"/>
                </a:cubicBezTo>
                <a:cubicBezTo>
                  <a:pt x="1127" y="1062"/>
                  <a:pt x="1077" y="1082"/>
                  <a:pt x="1029" y="1123"/>
                </a:cubicBezTo>
                <a:cubicBezTo>
                  <a:pt x="1039" y="1099"/>
                  <a:pt x="1051" y="1072"/>
                  <a:pt x="1064" y="1044"/>
                </a:cubicBezTo>
                <a:cubicBezTo>
                  <a:pt x="1084" y="1001"/>
                  <a:pt x="1100" y="955"/>
                  <a:pt x="1111" y="909"/>
                </a:cubicBezTo>
                <a:cubicBezTo>
                  <a:pt x="1186" y="731"/>
                  <a:pt x="1324" y="527"/>
                  <a:pt x="1567" y="524"/>
                </a:cubicBezTo>
                <a:cubicBezTo>
                  <a:pt x="1423" y="513"/>
                  <a:pt x="1253" y="617"/>
                  <a:pt x="1131" y="761"/>
                </a:cubicBezTo>
                <a:cubicBezTo>
                  <a:pt x="1133" y="701"/>
                  <a:pt x="1128" y="640"/>
                  <a:pt x="1114" y="579"/>
                </a:cubicBezTo>
                <a:cubicBezTo>
                  <a:pt x="1110" y="465"/>
                  <a:pt x="1145" y="339"/>
                  <a:pt x="1284" y="266"/>
                </a:cubicBezTo>
                <a:cubicBezTo>
                  <a:pt x="1198" y="305"/>
                  <a:pt x="1120" y="381"/>
                  <a:pt x="1087" y="490"/>
                </a:cubicBezTo>
                <a:cubicBezTo>
                  <a:pt x="1063" y="428"/>
                  <a:pt x="1030" y="368"/>
                  <a:pt x="987" y="310"/>
                </a:cubicBezTo>
                <a:cubicBezTo>
                  <a:pt x="1142" y="559"/>
                  <a:pt x="1095" y="764"/>
                  <a:pt x="1017" y="937"/>
                </a:cubicBezTo>
                <a:cubicBezTo>
                  <a:pt x="1010" y="754"/>
                  <a:pt x="917" y="601"/>
                  <a:pt x="795" y="509"/>
                </a:cubicBezTo>
                <a:cubicBezTo>
                  <a:pt x="986" y="704"/>
                  <a:pt x="971" y="980"/>
                  <a:pt x="899" y="1168"/>
                </a:cubicBezTo>
                <a:cubicBezTo>
                  <a:pt x="858" y="1245"/>
                  <a:pt x="831" y="1297"/>
                  <a:pt x="820" y="1358"/>
                </a:cubicBezTo>
                <a:cubicBezTo>
                  <a:pt x="739" y="1210"/>
                  <a:pt x="668" y="1046"/>
                  <a:pt x="644" y="942"/>
                </a:cubicBezTo>
                <a:cubicBezTo>
                  <a:pt x="590" y="708"/>
                  <a:pt x="609" y="334"/>
                  <a:pt x="873" y="0"/>
                </a:cubicBezTo>
                <a:cubicBezTo>
                  <a:pt x="805" y="76"/>
                  <a:pt x="736" y="174"/>
                  <a:pt x="680" y="282"/>
                </a:cubicBezTo>
                <a:cubicBezTo>
                  <a:pt x="666" y="167"/>
                  <a:pt x="601" y="75"/>
                  <a:pt x="520" y="22"/>
                </a:cubicBezTo>
                <a:cubicBezTo>
                  <a:pt x="659" y="127"/>
                  <a:pt x="661" y="276"/>
                  <a:pt x="629" y="396"/>
                </a:cubicBezTo>
                <a:cubicBezTo>
                  <a:pt x="567" y="550"/>
                  <a:pt x="531" y="720"/>
                  <a:pt x="549" y="886"/>
                </a:cubicBezTo>
                <a:cubicBezTo>
                  <a:pt x="553" y="926"/>
                  <a:pt x="566" y="1049"/>
                  <a:pt x="589" y="1130"/>
                </a:cubicBezTo>
                <a:cubicBezTo>
                  <a:pt x="449" y="940"/>
                  <a:pt x="359" y="660"/>
                  <a:pt x="407" y="295"/>
                </a:cubicBezTo>
                <a:cubicBezTo>
                  <a:pt x="383" y="407"/>
                  <a:pt x="375" y="535"/>
                  <a:pt x="382" y="671"/>
                </a:cubicBezTo>
                <a:cubicBezTo>
                  <a:pt x="273" y="554"/>
                  <a:pt x="124" y="521"/>
                  <a:pt x="0" y="548"/>
                </a:cubicBezTo>
                <a:cubicBezTo>
                  <a:pt x="204" y="520"/>
                  <a:pt x="330" y="635"/>
                  <a:pt x="389" y="754"/>
                </a:cubicBezTo>
                <a:cubicBezTo>
                  <a:pt x="405" y="880"/>
                  <a:pt x="431" y="1004"/>
                  <a:pt x="479" y="1122"/>
                </a:cubicBezTo>
                <a:cubicBezTo>
                  <a:pt x="416" y="1100"/>
                  <a:pt x="352" y="1093"/>
                  <a:pt x="290" y="1097"/>
                </a:cubicBezTo>
                <a:cubicBezTo>
                  <a:pt x="187" y="1057"/>
                  <a:pt x="87" y="977"/>
                  <a:pt x="72" y="825"/>
                </a:cubicBezTo>
                <a:cubicBezTo>
                  <a:pt x="75" y="926"/>
                  <a:pt x="126" y="1037"/>
                  <a:pt x="226" y="1109"/>
                </a:cubicBezTo>
                <a:cubicBezTo>
                  <a:pt x="150" y="1126"/>
                  <a:pt x="78" y="1159"/>
                  <a:pt x="18" y="1208"/>
                </a:cubicBezTo>
                <a:cubicBezTo>
                  <a:pt x="255" y="1128"/>
                  <a:pt x="417" y="1158"/>
                  <a:pt x="538" y="1241"/>
                </a:cubicBezTo>
                <a:cubicBezTo>
                  <a:pt x="559" y="1276"/>
                  <a:pt x="582" y="1314"/>
                  <a:pt x="608" y="1347"/>
                </a:cubicBezTo>
                <a:cubicBezTo>
                  <a:pt x="818" y="1627"/>
                  <a:pt x="936" y="1846"/>
                  <a:pt x="890" y="2115"/>
                </a:cubicBezTo>
                <a:cubicBezTo>
                  <a:pt x="1166" y="2116"/>
                  <a:pt x="1166" y="2116"/>
                  <a:pt x="1166" y="2116"/>
                </a:cubicBezTo>
                <a:cubicBezTo>
                  <a:pt x="1176" y="1919"/>
                  <a:pt x="1116" y="1721"/>
                  <a:pt x="983" y="1539"/>
                </a:cubicBezTo>
                <a:cubicBezTo>
                  <a:pt x="963" y="1471"/>
                  <a:pt x="955" y="1413"/>
                  <a:pt x="961" y="1354"/>
                </a:cubicBezTo>
                <a:cubicBezTo>
                  <a:pt x="1010" y="1233"/>
                  <a:pt x="1076" y="1141"/>
                  <a:pt x="1231" y="1112"/>
                </a:cubicBezTo>
                <a:cubicBezTo>
                  <a:pt x="1233" y="1112"/>
                  <a:pt x="1233" y="1112"/>
                  <a:pt x="1233" y="1112"/>
                </a:cubicBezTo>
                <a:cubicBezTo>
                  <a:pt x="1343" y="1115"/>
                  <a:pt x="1465" y="1152"/>
                  <a:pt x="1534" y="1290"/>
                </a:cubicBezTo>
                <a:cubicBezTo>
                  <a:pt x="1499" y="1204"/>
                  <a:pt x="1423" y="1125"/>
                  <a:pt x="1317" y="1087"/>
                </a:cubicBezTo>
                <a:close/>
              </a:path>
            </a:pathLst>
          </a:custGeom>
          <a:solidFill>
            <a:schemeClr val="accent6"/>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3" name="Freeform 25"/>
          <p:cNvSpPr/>
          <p:nvPr/>
        </p:nvSpPr>
        <p:spPr bwMode="auto">
          <a:xfrm>
            <a:off x="7522411" y="2425101"/>
            <a:ext cx="252127" cy="414443"/>
          </a:xfrm>
          <a:custGeom>
            <a:avLst/>
            <a:gdLst>
              <a:gd name="T0" fmla="*/ 55 w 141"/>
              <a:gd name="T1" fmla="*/ 228 h 232"/>
              <a:gd name="T2" fmla="*/ 17 w 141"/>
              <a:gd name="T3" fmla="*/ 142 h 232"/>
              <a:gd name="T4" fmla="*/ 26 w 141"/>
              <a:gd name="T5" fmla="*/ 0 h 232"/>
              <a:gd name="T6" fmla="*/ 137 w 141"/>
              <a:gd name="T7" fmla="*/ 158 h 232"/>
              <a:gd name="T8" fmla="*/ 69 w 141"/>
              <a:gd name="T9" fmla="*/ 228 h 232"/>
              <a:gd name="T10" fmla="*/ 51 w 141"/>
              <a:gd name="T11" fmla="*/ 43 h 232"/>
              <a:gd name="T12" fmla="*/ 55 w 141"/>
              <a:gd name="T13" fmla="*/ 228 h 232"/>
            </a:gdLst>
            <a:ahLst/>
            <a:cxnLst>
              <a:cxn ang="0">
                <a:pos x="T0" y="T1"/>
              </a:cxn>
              <a:cxn ang="0">
                <a:pos x="T2" y="T3"/>
              </a:cxn>
              <a:cxn ang="0">
                <a:pos x="T4" y="T5"/>
              </a:cxn>
              <a:cxn ang="0">
                <a:pos x="T6" y="T7"/>
              </a:cxn>
              <a:cxn ang="0">
                <a:pos x="T8" y="T9"/>
              </a:cxn>
              <a:cxn ang="0">
                <a:pos x="T10" y="T11"/>
              </a:cxn>
              <a:cxn ang="0">
                <a:pos x="T12" y="T13"/>
              </a:cxn>
            </a:cxnLst>
            <a:rect l="0" t="0" r="r" b="b"/>
            <a:pathLst>
              <a:path w="141" h="232">
                <a:moveTo>
                  <a:pt x="55" y="228"/>
                </a:moveTo>
                <a:cubicBezTo>
                  <a:pt x="16" y="208"/>
                  <a:pt x="0" y="173"/>
                  <a:pt x="17" y="142"/>
                </a:cubicBezTo>
                <a:cubicBezTo>
                  <a:pt x="37" y="97"/>
                  <a:pt x="38" y="48"/>
                  <a:pt x="26" y="0"/>
                </a:cubicBezTo>
                <a:cubicBezTo>
                  <a:pt x="76" y="39"/>
                  <a:pt x="131" y="85"/>
                  <a:pt x="137" y="158"/>
                </a:cubicBezTo>
                <a:cubicBezTo>
                  <a:pt x="141" y="206"/>
                  <a:pt x="122" y="232"/>
                  <a:pt x="69" y="228"/>
                </a:cubicBezTo>
                <a:cubicBezTo>
                  <a:pt x="75" y="175"/>
                  <a:pt x="74" y="108"/>
                  <a:pt x="51" y="43"/>
                </a:cubicBezTo>
                <a:cubicBezTo>
                  <a:pt x="74" y="116"/>
                  <a:pt x="70" y="172"/>
                  <a:pt x="55" y="228"/>
                </a:cubicBezTo>
                <a:close/>
              </a:path>
            </a:pathLst>
          </a:custGeom>
          <a:solidFill>
            <a:schemeClr val="accent5"/>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4" name="Freeform 26"/>
          <p:cNvSpPr/>
          <p:nvPr/>
        </p:nvSpPr>
        <p:spPr bwMode="auto">
          <a:xfrm>
            <a:off x="6214171" y="2992975"/>
            <a:ext cx="846301" cy="537895"/>
          </a:xfrm>
          <a:custGeom>
            <a:avLst/>
            <a:gdLst>
              <a:gd name="T0" fmla="*/ 474 w 474"/>
              <a:gd name="T1" fmla="*/ 114 h 302"/>
              <a:gd name="T2" fmla="*/ 270 w 474"/>
              <a:gd name="T3" fmla="*/ 278 h 302"/>
              <a:gd name="T4" fmla="*/ 0 w 474"/>
              <a:gd name="T5" fmla="*/ 277 h 302"/>
              <a:gd name="T6" fmla="*/ 278 w 474"/>
              <a:gd name="T7" fmla="*/ 38 h 302"/>
              <a:gd name="T8" fmla="*/ 466 w 474"/>
              <a:gd name="T9" fmla="*/ 93 h 302"/>
              <a:gd name="T10" fmla="*/ 97 w 474"/>
              <a:gd name="T11" fmla="*/ 205 h 302"/>
              <a:gd name="T12" fmla="*/ 474 w 474"/>
              <a:gd name="T13" fmla="*/ 114 h 302"/>
            </a:gdLst>
            <a:ahLst/>
            <a:cxnLst>
              <a:cxn ang="0">
                <a:pos x="T0" y="T1"/>
              </a:cxn>
              <a:cxn ang="0">
                <a:pos x="T2" y="T3"/>
              </a:cxn>
              <a:cxn ang="0">
                <a:pos x="T4" y="T5"/>
              </a:cxn>
              <a:cxn ang="0">
                <a:pos x="T6" y="T7"/>
              </a:cxn>
              <a:cxn ang="0">
                <a:pos x="T8" y="T9"/>
              </a:cxn>
              <a:cxn ang="0">
                <a:pos x="T10" y="T11"/>
              </a:cxn>
              <a:cxn ang="0">
                <a:pos x="T12" y="T13"/>
              </a:cxn>
            </a:cxnLst>
            <a:rect l="0" t="0" r="r" b="b"/>
            <a:pathLst>
              <a:path w="474" h="302">
                <a:moveTo>
                  <a:pt x="474" y="114"/>
                </a:moveTo>
                <a:cubicBezTo>
                  <a:pt x="466" y="226"/>
                  <a:pt x="392" y="302"/>
                  <a:pt x="270" y="278"/>
                </a:cubicBezTo>
                <a:cubicBezTo>
                  <a:pt x="179" y="260"/>
                  <a:pt x="94" y="245"/>
                  <a:pt x="0" y="277"/>
                </a:cubicBezTo>
                <a:cubicBezTo>
                  <a:pt x="64" y="156"/>
                  <a:pt x="154" y="67"/>
                  <a:pt x="278" y="38"/>
                </a:cubicBezTo>
                <a:cubicBezTo>
                  <a:pt x="278" y="38"/>
                  <a:pt x="399" y="0"/>
                  <a:pt x="466" y="93"/>
                </a:cubicBezTo>
                <a:cubicBezTo>
                  <a:pt x="335" y="95"/>
                  <a:pt x="208" y="140"/>
                  <a:pt x="97" y="205"/>
                </a:cubicBezTo>
                <a:cubicBezTo>
                  <a:pt x="235" y="136"/>
                  <a:pt x="353" y="111"/>
                  <a:pt x="474" y="114"/>
                </a:cubicBezTo>
                <a:close/>
              </a:path>
            </a:pathLst>
          </a:custGeom>
          <a:solidFill>
            <a:schemeClr val="accent1"/>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5" name="Freeform 27"/>
          <p:cNvSpPr/>
          <p:nvPr/>
        </p:nvSpPr>
        <p:spPr bwMode="auto">
          <a:xfrm>
            <a:off x="6924711" y="3395071"/>
            <a:ext cx="238023" cy="373880"/>
          </a:xfrm>
          <a:custGeom>
            <a:avLst/>
            <a:gdLst>
              <a:gd name="T0" fmla="*/ 82 w 134"/>
              <a:gd name="T1" fmla="*/ 210 h 210"/>
              <a:gd name="T2" fmla="*/ 124 w 134"/>
              <a:gd name="T3" fmla="*/ 133 h 210"/>
              <a:gd name="T4" fmla="*/ 132 w 134"/>
              <a:gd name="T5" fmla="*/ 0 h 210"/>
              <a:gd name="T6" fmla="*/ 9 w 134"/>
              <a:gd name="T7" fmla="*/ 134 h 210"/>
              <a:gd name="T8" fmla="*/ 74 w 134"/>
              <a:gd name="T9" fmla="*/ 210 h 210"/>
              <a:gd name="T10" fmla="*/ 102 w 134"/>
              <a:gd name="T11" fmla="*/ 37 h 210"/>
              <a:gd name="T12" fmla="*/ 82 w 134"/>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134" h="210">
                <a:moveTo>
                  <a:pt x="82" y="210"/>
                </a:moveTo>
                <a:cubicBezTo>
                  <a:pt x="122" y="198"/>
                  <a:pt x="134" y="166"/>
                  <a:pt x="124" y="133"/>
                </a:cubicBezTo>
                <a:cubicBezTo>
                  <a:pt x="111" y="88"/>
                  <a:pt x="115" y="45"/>
                  <a:pt x="132" y="0"/>
                </a:cubicBezTo>
                <a:cubicBezTo>
                  <a:pt x="81" y="31"/>
                  <a:pt x="24" y="67"/>
                  <a:pt x="9" y="134"/>
                </a:cubicBezTo>
                <a:cubicBezTo>
                  <a:pt x="0" y="179"/>
                  <a:pt x="21" y="206"/>
                  <a:pt x="74" y="210"/>
                </a:cubicBezTo>
                <a:cubicBezTo>
                  <a:pt x="56" y="151"/>
                  <a:pt x="71" y="89"/>
                  <a:pt x="102" y="37"/>
                </a:cubicBezTo>
                <a:cubicBezTo>
                  <a:pt x="71" y="103"/>
                  <a:pt x="67" y="156"/>
                  <a:pt x="82" y="210"/>
                </a:cubicBezTo>
                <a:close/>
              </a:path>
            </a:pathLst>
          </a:custGeom>
          <a:solidFill>
            <a:schemeClr val="accent2"/>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6" name="Freeform 28"/>
          <p:cNvSpPr/>
          <p:nvPr/>
        </p:nvSpPr>
        <p:spPr bwMode="auto">
          <a:xfrm>
            <a:off x="6413405" y="4167521"/>
            <a:ext cx="673515" cy="901192"/>
          </a:xfrm>
          <a:custGeom>
            <a:avLst/>
            <a:gdLst>
              <a:gd name="T0" fmla="*/ 345 w 377"/>
              <a:gd name="T1" fmla="*/ 105 h 505"/>
              <a:gd name="T2" fmla="*/ 268 w 377"/>
              <a:gd name="T3" fmla="*/ 291 h 505"/>
              <a:gd name="T4" fmla="*/ 44 w 377"/>
              <a:gd name="T5" fmla="*/ 505 h 505"/>
              <a:gd name="T6" fmla="*/ 99 w 377"/>
              <a:gd name="T7" fmla="*/ 84 h 505"/>
              <a:gd name="T8" fmla="*/ 329 w 377"/>
              <a:gd name="T9" fmla="*/ 84 h 505"/>
              <a:gd name="T10" fmla="*/ 68 w 377"/>
              <a:gd name="T11" fmla="*/ 393 h 505"/>
              <a:gd name="T12" fmla="*/ 345 w 377"/>
              <a:gd name="T13" fmla="*/ 105 h 505"/>
            </a:gdLst>
            <a:ahLst/>
            <a:cxnLst>
              <a:cxn ang="0">
                <a:pos x="T0" y="T1"/>
              </a:cxn>
              <a:cxn ang="0">
                <a:pos x="T2" y="T3"/>
              </a:cxn>
              <a:cxn ang="0">
                <a:pos x="T4" y="T5"/>
              </a:cxn>
              <a:cxn ang="0">
                <a:pos x="T6" y="T7"/>
              </a:cxn>
              <a:cxn ang="0">
                <a:pos x="T8" y="T9"/>
              </a:cxn>
              <a:cxn ang="0">
                <a:pos x="T10" y="T11"/>
              </a:cxn>
              <a:cxn ang="0">
                <a:pos x="T12" y="T13"/>
              </a:cxn>
            </a:cxnLst>
            <a:rect l="0" t="0" r="r" b="b"/>
            <a:pathLst>
              <a:path w="377" h="505">
                <a:moveTo>
                  <a:pt x="345" y="105"/>
                </a:moveTo>
                <a:cubicBezTo>
                  <a:pt x="377" y="194"/>
                  <a:pt x="341" y="258"/>
                  <a:pt x="268" y="291"/>
                </a:cubicBezTo>
                <a:cubicBezTo>
                  <a:pt x="171" y="334"/>
                  <a:pt x="97" y="407"/>
                  <a:pt x="44" y="505"/>
                </a:cubicBezTo>
                <a:cubicBezTo>
                  <a:pt x="21" y="365"/>
                  <a:pt x="0" y="210"/>
                  <a:pt x="99" y="84"/>
                </a:cubicBezTo>
                <a:cubicBezTo>
                  <a:pt x="165" y="0"/>
                  <a:pt x="245" y="1"/>
                  <a:pt x="329" y="84"/>
                </a:cubicBezTo>
                <a:cubicBezTo>
                  <a:pt x="199" y="142"/>
                  <a:pt x="114" y="261"/>
                  <a:pt x="68" y="393"/>
                </a:cubicBezTo>
                <a:cubicBezTo>
                  <a:pt x="133" y="240"/>
                  <a:pt x="223" y="153"/>
                  <a:pt x="345" y="105"/>
                </a:cubicBezTo>
                <a:close/>
              </a:path>
            </a:pathLst>
          </a:custGeom>
          <a:solidFill>
            <a:schemeClr val="accent4"/>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7" name="Freeform 29"/>
          <p:cNvSpPr/>
          <p:nvPr/>
        </p:nvSpPr>
        <p:spPr bwMode="auto">
          <a:xfrm>
            <a:off x="8146556" y="3007084"/>
            <a:ext cx="264469" cy="202813"/>
          </a:xfrm>
          <a:custGeom>
            <a:avLst/>
            <a:gdLst>
              <a:gd name="T0" fmla="*/ 131 w 148"/>
              <a:gd name="T1" fmla="*/ 93 h 114"/>
              <a:gd name="T2" fmla="*/ 52 w 148"/>
              <a:gd name="T3" fmla="*/ 75 h 114"/>
              <a:gd name="T4" fmla="*/ 0 w 148"/>
              <a:gd name="T5" fmla="*/ 10 h 114"/>
              <a:gd name="T6" fmla="*/ 111 w 148"/>
              <a:gd name="T7" fmla="*/ 31 h 114"/>
              <a:gd name="T8" fmla="*/ 137 w 148"/>
              <a:gd name="T9" fmla="*/ 85 h 114"/>
              <a:gd name="T10" fmla="*/ 37 w 148"/>
              <a:gd name="T11" fmla="*/ 19 h 114"/>
              <a:gd name="T12" fmla="*/ 131 w 148"/>
              <a:gd name="T13" fmla="*/ 93 h 114"/>
            </a:gdLst>
            <a:ahLst/>
            <a:cxnLst>
              <a:cxn ang="0">
                <a:pos x="T0" y="T1"/>
              </a:cxn>
              <a:cxn ang="0">
                <a:pos x="T2" y="T3"/>
              </a:cxn>
              <a:cxn ang="0">
                <a:pos x="T4" y="T5"/>
              </a:cxn>
              <a:cxn ang="0">
                <a:pos x="T6" y="T7"/>
              </a:cxn>
              <a:cxn ang="0">
                <a:pos x="T8" y="T9"/>
              </a:cxn>
              <a:cxn ang="0">
                <a:pos x="T10" y="T11"/>
              </a:cxn>
              <a:cxn ang="0">
                <a:pos x="T12" y="T13"/>
              </a:cxn>
            </a:cxnLst>
            <a:rect l="0" t="0" r="r" b="b"/>
            <a:pathLst>
              <a:path w="148" h="114">
                <a:moveTo>
                  <a:pt x="131" y="93"/>
                </a:moveTo>
                <a:cubicBezTo>
                  <a:pt x="101" y="114"/>
                  <a:pt x="70" y="110"/>
                  <a:pt x="52" y="75"/>
                </a:cubicBezTo>
                <a:cubicBezTo>
                  <a:pt x="39" y="51"/>
                  <a:pt x="26" y="27"/>
                  <a:pt x="0" y="10"/>
                </a:cubicBezTo>
                <a:cubicBezTo>
                  <a:pt x="43" y="0"/>
                  <a:pt x="80" y="6"/>
                  <a:pt x="111" y="31"/>
                </a:cubicBezTo>
                <a:cubicBezTo>
                  <a:pt x="111" y="31"/>
                  <a:pt x="148" y="51"/>
                  <a:pt x="137" y="85"/>
                </a:cubicBezTo>
                <a:cubicBezTo>
                  <a:pt x="111" y="58"/>
                  <a:pt x="74" y="33"/>
                  <a:pt x="37" y="19"/>
                </a:cubicBezTo>
                <a:cubicBezTo>
                  <a:pt x="79" y="41"/>
                  <a:pt x="108" y="63"/>
                  <a:pt x="131" y="93"/>
                </a:cubicBezTo>
                <a:close/>
              </a:path>
            </a:pathLst>
          </a:custGeom>
          <a:solidFill>
            <a:schemeClr val="accent3"/>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8" name="Freeform 30"/>
          <p:cNvSpPr/>
          <p:nvPr/>
        </p:nvSpPr>
        <p:spPr bwMode="auto">
          <a:xfrm>
            <a:off x="8317581" y="2537970"/>
            <a:ext cx="479571" cy="335081"/>
          </a:xfrm>
          <a:custGeom>
            <a:avLst/>
            <a:gdLst>
              <a:gd name="T0" fmla="*/ 221 w 268"/>
              <a:gd name="T1" fmla="*/ 165 h 188"/>
              <a:gd name="T2" fmla="*/ 123 w 268"/>
              <a:gd name="T3" fmla="*/ 142 h 188"/>
              <a:gd name="T4" fmla="*/ 0 w 268"/>
              <a:gd name="T5" fmla="*/ 43 h 188"/>
              <a:gd name="T6" fmla="*/ 213 w 268"/>
              <a:gd name="T7" fmla="*/ 42 h 188"/>
              <a:gd name="T8" fmla="*/ 230 w 268"/>
              <a:gd name="T9" fmla="*/ 157 h 188"/>
              <a:gd name="T10" fmla="*/ 56 w 268"/>
              <a:gd name="T11" fmla="*/ 47 h 188"/>
              <a:gd name="T12" fmla="*/ 221 w 268"/>
              <a:gd name="T13" fmla="*/ 165 h 188"/>
            </a:gdLst>
            <a:ahLst/>
            <a:cxnLst>
              <a:cxn ang="0">
                <a:pos x="T0" y="T1"/>
              </a:cxn>
              <a:cxn ang="0">
                <a:pos x="T2" y="T3"/>
              </a:cxn>
              <a:cxn ang="0">
                <a:pos x="T4" y="T5"/>
              </a:cxn>
              <a:cxn ang="0">
                <a:pos x="T6" y="T7"/>
              </a:cxn>
              <a:cxn ang="0">
                <a:pos x="T8" y="T9"/>
              </a:cxn>
              <a:cxn ang="0">
                <a:pos x="T10" y="T11"/>
              </a:cxn>
              <a:cxn ang="0">
                <a:pos x="T12" y="T13"/>
              </a:cxn>
            </a:cxnLst>
            <a:rect l="0" t="0" r="r" b="b"/>
            <a:pathLst>
              <a:path w="268" h="188">
                <a:moveTo>
                  <a:pt x="221" y="165"/>
                </a:moveTo>
                <a:cubicBezTo>
                  <a:pt x="181" y="188"/>
                  <a:pt x="144" y="174"/>
                  <a:pt x="123" y="142"/>
                </a:cubicBezTo>
                <a:cubicBezTo>
                  <a:pt x="95" y="96"/>
                  <a:pt x="53" y="62"/>
                  <a:pt x="0" y="43"/>
                </a:cubicBezTo>
                <a:cubicBezTo>
                  <a:pt x="67" y="20"/>
                  <a:pt x="145" y="0"/>
                  <a:pt x="213" y="42"/>
                </a:cubicBezTo>
                <a:cubicBezTo>
                  <a:pt x="261" y="67"/>
                  <a:pt x="268" y="110"/>
                  <a:pt x="230" y="157"/>
                </a:cubicBezTo>
                <a:cubicBezTo>
                  <a:pt x="191" y="95"/>
                  <a:pt x="127" y="61"/>
                  <a:pt x="56" y="47"/>
                </a:cubicBezTo>
                <a:cubicBezTo>
                  <a:pt x="138" y="70"/>
                  <a:pt x="188" y="108"/>
                  <a:pt x="221" y="165"/>
                </a:cubicBezTo>
                <a:close/>
              </a:path>
            </a:pathLst>
          </a:custGeom>
          <a:solidFill>
            <a:schemeClr val="accent5"/>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9" name="Freeform 31"/>
          <p:cNvSpPr/>
          <p:nvPr/>
        </p:nvSpPr>
        <p:spPr bwMode="auto">
          <a:xfrm>
            <a:off x="9110987" y="2437446"/>
            <a:ext cx="666463" cy="456769"/>
          </a:xfrm>
          <a:custGeom>
            <a:avLst/>
            <a:gdLst>
              <a:gd name="T0" fmla="*/ 8 w 374"/>
              <a:gd name="T1" fmla="*/ 178 h 256"/>
              <a:gd name="T2" fmla="*/ 209 w 374"/>
              <a:gd name="T3" fmla="*/ 185 h 256"/>
              <a:gd name="T4" fmla="*/ 374 w 374"/>
              <a:gd name="T5" fmla="*/ 58 h 256"/>
              <a:gd name="T6" fmla="*/ 91 w 374"/>
              <a:gd name="T7" fmla="*/ 41 h 256"/>
              <a:gd name="T8" fmla="*/ 1 w 374"/>
              <a:gd name="T9" fmla="*/ 162 h 256"/>
              <a:gd name="T10" fmla="*/ 284 w 374"/>
              <a:gd name="T11" fmla="*/ 59 h 256"/>
              <a:gd name="T12" fmla="*/ 8 w 374"/>
              <a:gd name="T13" fmla="*/ 178 h 256"/>
            </a:gdLst>
            <a:ahLst/>
            <a:cxnLst>
              <a:cxn ang="0">
                <a:pos x="T0" y="T1"/>
              </a:cxn>
              <a:cxn ang="0">
                <a:pos x="T2" y="T3"/>
              </a:cxn>
              <a:cxn ang="0">
                <a:pos x="T4" y="T5"/>
              </a:cxn>
              <a:cxn ang="0">
                <a:pos x="T6" y="T7"/>
              </a:cxn>
              <a:cxn ang="0">
                <a:pos x="T8" y="T9"/>
              </a:cxn>
              <a:cxn ang="0">
                <a:pos x="T10" y="T11"/>
              </a:cxn>
              <a:cxn ang="0">
                <a:pos x="T12" y="T13"/>
              </a:cxn>
            </a:cxnLst>
            <a:rect l="0" t="0" r="r" b="b"/>
            <a:pathLst>
              <a:path w="374" h="256">
                <a:moveTo>
                  <a:pt x="8" y="178"/>
                </a:moveTo>
                <a:cubicBezTo>
                  <a:pt x="66" y="246"/>
                  <a:pt x="148" y="256"/>
                  <a:pt x="209" y="185"/>
                </a:cubicBezTo>
                <a:cubicBezTo>
                  <a:pt x="255" y="130"/>
                  <a:pt x="302" y="80"/>
                  <a:pt x="374" y="58"/>
                </a:cubicBezTo>
                <a:cubicBezTo>
                  <a:pt x="279" y="13"/>
                  <a:pt x="183" y="0"/>
                  <a:pt x="91" y="41"/>
                </a:cubicBezTo>
                <a:cubicBezTo>
                  <a:pt x="91" y="41"/>
                  <a:pt x="0" y="74"/>
                  <a:pt x="1" y="162"/>
                </a:cubicBezTo>
                <a:cubicBezTo>
                  <a:pt x="85" y="102"/>
                  <a:pt x="182" y="70"/>
                  <a:pt x="284" y="59"/>
                </a:cubicBezTo>
                <a:cubicBezTo>
                  <a:pt x="163" y="80"/>
                  <a:pt x="79" y="121"/>
                  <a:pt x="8" y="178"/>
                </a:cubicBezTo>
                <a:close/>
              </a:path>
            </a:pathLst>
          </a:custGeom>
          <a:solidFill>
            <a:schemeClr val="accent4"/>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20" name="Freeform 32"/>
          <p:cNvSpPr/>
          <p:nvPr/>
        </p:nvSpPr>
        <p:spPr bwMode="auto">
          <a:xfrm>
            <a:off x="9521797" y="2952412"/>
            <a:ext cx="930931" cy="555531"/>
          </a:xfrm>
          <a:custGeom>
            <a:avLst/>
            <a:gdLst>
              <a:gd name="T0" fmla="*/ 0 w 522"/>
              <a:gd name="T1" fmla="*/ 133 h 312"/>
              <a:gd name="T2" fmla="*/ 246 w 522"/>
              <a:gd name="T3" fmla="*/ 259 h 312"/>
              <a:gd name="T4" fmla="*/ 522 w 522"/>
              <a:gd name="T5" fmla="*/ 201 h 312"/>
              <a:gd name="T6" fmla="*/ 185 w 522"/>
              <a:gd name="T7" fmla="*/ 11 h 312"/>
              <a:gd name="T8" fmla="*/ 3 w 522"/>
              <a:gd name="T9" fmla="*/ 109 h 312"/>
              <a:gd name="T10" fmla="*/ 409 w 522"/>
              <a:gd name="T11" fmla="*/ 147 h 312"/>
              <a:gd name="T12" fmla="*/ 0 w 522"/>
              <a:gd name="T13" fmla="*/ 133 h 312"/>
            </a:gdLst>
            <a:ahLst/>
            <a:cxnLst>
              <a:cxn ang="0">
                <a:pos x="T0" y="T1"/>
              </a:cxn>
              <a:cxn ang="0">
                <a:pos x="T2" y="T3"/>
              </a:cxn>
              <a:cxn ang="0">
                <a:pos x="T4" y="T5"/>
              </a:cxn>
              <a:cxn ang="0">
                <a:pos x="T6" y="T7"/>
              </a:cxn>
              <a:cxn ang="0">
                <a:pos x="T8" y="T9"/>
              </a:cxn>
              <a:cxn ang="0">
                <a:pos x="T10" y="T11"/>
              </a:cxn>
              <a:cxn ang="0">
                <a:pos x="T12" y="T13"/>
              </a:cxn>
            </a:cxnLst>
            <a:rect l="0" t="0" r="r" b="b"/>
            <a:pathLst>
              <a:path w="522" h="312">
                <a:moveTo>
                  <a:pt x="0" y="133"/>
                </a:moveTo>
                <a:cubicBezTo>
                  <a:pt x="30" y="249"/>
                  <a:pt x="124" y="312"/>
                  <a:pt x="246" y="259"/>
                </a:cubicBezTo>
                <a:cubicBezTo>
                  <a:pt x="332" y="221"/>
                  <a:pt x="419" y="188"/>
                  <a:pt x="522" y="201"/>
                </a:cubicBezTo>
                <a:cubicBezTo>
                  <a:pt x="431" y="89"/>
                  <a:pt x="321" y="17"/>
                  <a:pt x="185" y="11"/>
                </a:cubicBezTo>
                <a:cubicBezTo>
                  <a:pt x="185" y="11"/>
                  <a:pt x="51" y="0"/>
                  <a:pt x="3" y="109"/>
                </a:cubicBezTo>
                <a:cubicBezTo>
                  <a:pt x="137" y="85"/>
                  <a:pt x="279" y="104"/>
                  <a:pt x="409" y="147"/>
                </a:cubicBezTo>
                <a:cubicBezTo>
                  <a:pt x="249" y="106"/>
                  <a:pt x="124" y="106"/>
                  <a:pt x="0" y="133"/>
                </a:cubicBezTo>
                <a:close/>
              </a:path>
            </a:pathLst>
          </a:custGeom>
          <a:solidFill>
            <a:schemeClr val="accent2"/>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21" name="Freeform 33"/>
          <p:cNvSpPr/>
          <p:nvPr/>
        </p:nvSpPr>
        <p:spPr bwMode="auto">
          <a:xfrm>
            <a:off x="9537663" y="3532631"/>
            <a:ext cx="162208" cy="239848"/>
          </a:xfrm>
          <a:custGeom>
            <a:avLst/>
            <a:gdLst>
              <a:gd name="T0" fmla="*/ 40 w 91"/>
              <a:gd name="T1" fmla="*/ 134 h 134"/>
              <a:gd name="T2" fmla="*/ 9 w 91"/>
              <a:gd name="T3" fmla="*/ 85 h 134"/>
              <a:gd name="T4" fmla="*/ 0 w 91"/>
              <a:gd name="T5" fmla="*/ 0 h 134"/>
              <a:gd name="T6" fmla="*/ 84 w 91"/>
              <a:gd name="T7" fmla="*/ 82 h 134"/>
              <a:gd name="T8" fmla="*/ 45 w 91"/>
              <a:gd name="T9" fmla="*/ 132 h 134"/>
              <a:gd name="T10" fmla="*/ 21 w 91"/>
              <a:gd name="T11" fmla="*/ 24 h 134"/>
              <a:gd name="T12" fmla="*/ 40 w 91"/>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91" h="134">
                <a:moveTo>
                  <a:pt x="40" y="134"/>
                </a:moveTo>
                <a:cubicBezTo>
                  <a:pt x="16" y="126"/>
                  <a:pt x="6" y="107"/>
                  <a:pt x="9" y="85"/>
                </a:cubicBezTo>
                <a:cubicBezTo>
                  <a:pt x="18" y="56"/>
                  <a:pt x="13" y="27"/>
                  <a:pt x="0" y="0"/>
                </a:cubicBezTo>
                <a:cubicBezTo>
                  <a:pt x="34" y="16"/>
                  <a:pt x="71" y="39"/>
                  <a:pt x="84" y="82"/>
                </a:cubicBezTo>
                <a:cubicBezTo>
                  <a:pt x="91" y="109"/>
                  <a:pt x="80" y="127"/>
                  <a:pt x="45" y="132"/>
                </a:cubicBezTo>
                <a:cubicBezTo>
                  <a:pt x="54" y="94"/>
                  <a:pt x="42" y="57"/>
                  <a:pt x="21" y="24"/>
                </a:cubicBezTo>
                <a:cubicBezTo>
                  <a:pt x="44" y="65"/>
                  <a:pt x="49" y="97"/>
                  <a:pt x="40" y="134"/>
                </a:cubicBezTo>
                <a:close/>
              </a:path>
            </a:pathLst>
          </a:custGeom>
          <a:solidFill>
            <a:schemeClr val="accent5"/>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22" name="Freeform 34"/>
          <p:cNvSpPr/>
          <p:nvPr/>
        </p:nvSpPr>
        <p:spPr bwMode="auto">
          <a:xfrm>
            <a:off x="9424823" y="4361516"/>
            <a:ext cx="573016" cy="885320"/>
          </a:xfrm>
          <a:custGeom>
            <a:avLst/>
            <a:gdLst>
              <a:gd name="T0" fmla="*/ 79 w 321"/>
              <a:gd name="T1" fmla="*/ 23 h 496"/>
              <a:gd name="T2" fmla="*/ 81 w 321"/>
              <a:gd name="T3" fmla="*/ 282 h 496"/>
              <a:gd name="T4" fmla="*/ 232 w 321"/>
              <a:gd name="T5" fmla="*/ 496 h 496"/>
              <a:gd name="T6" fmla="*/ 241 w 321"/>
              <a:gd name="T7" fmla="*/ 77 h 496"/>
              <a:gd name="T8" fmla="*/ 98 w 321"/>
              <a:gd name="T9" fmla="*/ 12 h 496"/>
              <a:gd name="T10" fmla="*/ 226 w 321"/>
              <a:gd name="T11" fmla="*/ 397 h 496"/>
              <a:gd name="T12" fmla="*/ 79 w 321"/>
              <a:gd name="T13" fmla="*/ 23 h 496"/>
            </a:gdLst>
            <a:ahLst/>
            <a:cxnLst>
              <a:cxn ang="0">
                <a:pos x="T0" y="T1"/>
              </a:cxn>
              <a:cxn ang="0">
                <a:pos x="T2" y="T3"/>
              </a:cxn>
              <a:cxn ang="0">
                <a:pos x="T4" y="T5"/>
              </a:cxn>
              <a:cxn ang="0">
                <a:pos x="T6" y="T7"/>
              </a:cxn>
              <a:cxn ang="0">
                <a:pos x="T8" y="T9"/>
              </a:cxn>
              <a:cxn ang="0">
                <a:pos x="T10" y="T11"/>
              </a:cxn>
              <a:cxn ang="0">
                <a:pos x="T12" y="T13"/>
              </a:cxn>
            </a:cxnLst>
            <a:rect l="0" t="0" r="r" b="b"/>
            <a:pathLst>
              <a:path w="321" h="496">
                <a:moveTo>
                  <a:pt x="79" y="23"/>
                </a:moveTo>
                <a:cubicBezTo>
                  <a:pt x="16" y="109"/>
                  <a:pt x="0" y="208"/>
                  <a:pt x="81" y="282"/>
                </a:cubicBezTo>
                <a:cubicBezTo>
                  <a:pt x="160" y="356"/>
                  <a:pt x="215" y="413"/>
                  <a:pt x="232" y="496"/>
                </a:cubicBezTo>
                <a:cubicBezTo>
                  <a:pt x="294" y="351"/>
                  <a:pt x="321" y="204"/>
                  <a:pt x="241" y="77"/>
                </a:cubicBezTo>
                <a:cubicBezTo>
                  <a:pt x="200" y="12"/>
                  <a:pt x="149" y="0"/>
                  <a:pt x="98" y="12"/>
                </a:cubicBezTo>
                <a:cubicBezTo>
                  <a:pt x="181" y="124"/>
                  <a:pt x="221" y="261"/>
                  <a:pt x="226" y="397"/>
                </a:cubicBezTo>
                <a:cubicBezTo>
                  <a:pt x="208" y="234"/>
                  <a:pt x="157" y="123"/>
                  <a:pt x="79" y="23"/>
                </a:cubicBezTo>
                <a:close/>
              </a:path>
            </a:pathLst>
          </a:custGeom>
          <a:solidFill>
            <a:schemeClr val="accent1"/>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25" name="矩形 24"/>
          <p:cNvSpPr/>
          <p:nvPr/>
        </p:nvSpPr>
        <p:spPr>
          <a:xfrm>
            <a:off x="2732927" y="2193904"/>
            <a:ext cx="2994620" cy="477054"/>
          </a:xfrm>
          <a:prstGeom prst="rect">
            <a:avLst/>
          </a:prstGeom>
        </p:spPr>
        <p:txBody>
          <a:bodyPr wrap="square">
            <a:spAutoFit/>
          </a:bodyPr>
          <a:lstStyle/>
          <a:p>
            <a:pPr fontAlgn="base">
              <a:lnSpc>
                <a:spcPts val="1500"/>
              </a:lnSpc>
              <a:spcBef>
                <a:spcPct val="0"/>
              </a:spcBef>
              <a:spcAft>
                <a:spcPct val="0"/>
              </a:spcAft>
            </a:pPr>
            <a:r>
              <a:rPr lang="zh-CN" altLang="en-US" sz="1200" dirty="0">
                <a:latin typeface="微软雅黑" panose="020B0503020204020204" pitchFamily="34" charset="-122"/>
                <a:ea typeface="微软雅黑" panose="020B0503020204020204" pitchFamily="34" charset="-122"/>
                <a:sym typeface="方正姚体" panose="02010601030101010101" pitchFamily="2" charset="-122"/>
              </a:rPr>
              <a:t>必须掌握</a:t>
            </a: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 </a:t>
            </a:r>
            <a:endParaRPr lang="en-US" altLang="en-US" sz="1200"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if     elif     else</a:t>
            </a:r>
            <a:endParaRPr lang="zh-CN" altLang="en-US" sz="1200"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26" name="矩形 25"/>
          <p:cNvSpPr/>
          <p:nvPr/>
        </p:nvSpPr>
        <p:spPr>
          <a:xfrm>
            <a:off x="2718731" y="3186801"/>
            <a:ext cx="2994620" cy="273216"/>
          </a:xfrm>
          <a:prstGeom prst="rect">
            <a:avLst/>
          </a:prstGeom>
        </p:spPr>
        <p:txBody>
          <a:bodyPr wrap="square">
            <a:spAutoFit/>
          </a:bodyPr>
          <a:lstStyle/>
          <a:p>
            <a:pPr fontAlgn="base">
              <a:lnSpc>
                <a:spcPts val="1500"/>
              </a:lnSpc>
              <a:spcBef>
                <a:spcPct val="0"/>
              </a:spcBef>
              <a:spcAft>
                <a:spcPct val="0"/>
              </a:spcAft>
            </a:pP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清楚缩进的作用</a:t>
            </a:r>
            <a:endParaRPr lang="zh-CN" altLang="en-US" sz="1200" dirty="0">
              <a:latin typeface="微软雅黑" panose="020B0503020204020204" pitchFamily="34" charset="-122"/>
              <a:ea typeface="微软雅黑" panose="020B0503020204020204" pitchFamily="34" charset="-122"/>
              <a:sym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Effect transition="in" filter="fade">
                                      <p:cBhvr>
                                        <p:cTn id="25" dur="500"/>
                                        <p:tgtEl>
                                          <p:spTgt spid="8"/>
                                        </p:tgtEl>
                                      </p:cBhvr>
                                    </p:animEffect>
                                  </p:childTnLst>
                                </p:cTn>
                              </p:par>
                            </p:childTnLst>
                          </p:cTn>
                        </p:par>
                        <p:par>
                          <p:cTn id="26" fill="hold">
                            <p:stCondLst>
                              <p:cond delay="1000"/>
                            </p:stCondLst>
                            <p:childTnLst>
                              <p:par>
                                <p:cTn id="27" presetID="22" presetClass="entr" presetSubtype="4"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down)">
                                      <p:cBhvr>
                                        <p:cTn id="29" dur="500"/>
                                        <p:tgtEl>
                                          <p:spTgt spid="12"/>
                                        </p:tgtEl>
                                      </p:cBhvr>
                                    </p:animEffect>
                                  </p:childTnLst>
                                </p:cTn>
                              </p:par>
                            </p:childTnLst>
                          </p:cTn>
                        </p:par>
                        <p:par>
                          <p:cTn id="30" fill="hold">
                            <p:stCondLst>
                              <p:cond delay="1500"/>
                            </p:stCondLst>
                            <p:childTnLst>
                              <p:par>
                                <p:cTn id="31" presetID="42" presetClass="entr" presetSubtype="0"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1000"/>
                                        <p:tgtEl>
                                          <p:spTgt spid="16"/>
                                        </p:tgtEl>
                                      </p:cBhvr>
                                    </p:animEffect>
                                    <p:anim calcmode="lin" valueType="num">
                                      <p:cBhvr>
                                        <p:cTn id="34" dur="1000" fill="hold"/>
                                        <p:tgtEl>
                                          <p:spTgt spid="16"/>
                                        </p:tgtEl>
                                        <p:attrNameLst>
                                          <p:attrName>ppt_x</p:attrName>
                                        </p:attrNameLst>
                                      </p:cBhvr>
                                      <p:tavLst>
                                        <p:tav tm="0">
                                          <p:val>
                                            <p:strVal val="#ppt_x"/>
                                          </p:val>
                                        </p:tav>
                                        <p:tav tm="100000">
                                          <p:val>
                                            <p:strVal val="#ppt_x"/>
                                          </p:val>
                                        </p:tav>
                                      </p:tavLst>
                                    </p:anim>
                                    <p:anim calcmode="lin" valueType="num">
                                      <p:cBhvr>
                                        <p:cTn id="35" dur="1000" fill="hold"/>
                                        <p:tgtEl>
                                          <p:spTgt spid="16"/>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1000"/>
                                        <p:tgtEl>
                                          <p:spTgt spid="17"/>
                                        </p:tgtEl>
                                      </p:cBhvr>
                                    </p:animEffect>
                                    <p:anim calcmode="lin" valueType="num">
                                      <p:cBhvr>
                                        <p:cTn id="39" dur="1000" fill="hold"/>
                                        <p:tgtEl>
                                          <p:spTgt spid="17"/>
                                        </p:tgtEl>
                                        <p:attrNameLst>
                                          <p:attrName>ppt_x</p:attrName>
                                        </p:attrNameLst>
                                      </p:cBhvr>
                                      <p:tavLst>
                                        <p:tav tm="0">
                                          <p:val>
                                            <p:strVal val="#ppt_x"/>
                                          </p:val>
                                        </p:tav>
                                        <p:tav tm="100000">
                                          <p:val>
                                            <p:strVal val="#ppt_x"/>
                                          </p:val>
                                        </p:tav>
                                      </p:tavLst>
                                    </p:anim>
                                    <p:anim calcmode="lin" valueType="num">
                                      <p:cBhvr>
                                        <p:cTn id="40" dur="10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1000"/>
                                        <p:tgtEl>
                                          <p:spTgt spid="14"/>
                                        </p:tgtEl>
                                      </p:cBhvr>
                                    </p:animEffect>
                                    <p:anim calcmode="lin" valueType="num">
                                      <p:cBhvr>
                                        <p:cTn id="44" dur="1000" fill="hold"/>
                                        <p:tgtEl>
                                          <p:spTgt spid="14"/>
                                        </p:tgtEl>
                                        <p:attrNameLst>
                                          <p:attrName>ppt_x</p:attrName>
                                        </p:attrNameLst>
                                      </p:cBhvr>
                                      <p:tavLst>
                                        <p:tav tm="0">
                                          <p:val>
                                            <p:strVal val="#ppt_x"/>
                                          </p:val>
                                        </p:tav>
                                        <p:tav tm="100000">
                                          <p:val>
                                            <p:strVal val="#ppt_x"/>
                                          </p:val>
                                        </p:tav>
                                      </p:tavLst>
                                    </p:anim>
                                    <p:anim calcmode="lin" valueType="num">
                                      <p:cBhvr>
                                        <p:cTn id="45" dur="1000" fill="hold"/>
                                        <p:tgtEl>
                                          <p:spTgt spid="14"/>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1000"/>
                                        <p:tgtEl>
                                          <p:spTgt spid="10"/>
                                        </p:tgtEl>
                                      </p:cBhvr>
                                    </p:animEffect>
                                    <p:anim calcmode="lin" valueType="num">
                                      <p:cBhvr>
                                        <p:cTn id="49" dur="1000" fill="hold"/>
                                        <p:tgtEl>
                                          <p:spTgt spid="10"/>
                                        </p:tgtEl>
                                        <p:attrNameLst>
                                          <p:attrName>ppt_x</p:attrName>
                                        </p:attrNameLst>
                                      </p:cBhvr>
                                      <p:tavLst>
                                        <p:tav tm="0">
                                          <p:val>
                                            <p:strVal val="#ppt_x"/>
                                          </p:val>
                                        </p:tav>
                                        <p:tav tm="100000">
                                          <p:val>
                                            <p:strVal val="#ppt_x"/>
                                          </p:val>
                                        </p:tav>
                                      </p:tavLst>
                                    </p:anim>
                                    <p:anim calcmode="lin" valueType="num">
                                      <p:cBhvr>
                                        <p:cTn id="50" dur="1000" fill="hold"/>
                                        <p:tgtEl>
                                          <p:spTgt spid="10"/>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1000"/>
                                        <p:tgtEl>
                                          <p:spTgt spid="22"/>
                                        </p:tgtEl>
                                      </p:cBhvr>
                                    </p:animEffect>
                                    <p:anim calcmode="lin" valueType="num">
                                      <p:cBhvr>
                                        <p:cTn id="54" dur="1000" fill="hold"/>
                                        <p:tgtEl>
                                          <p:spTgt spid="22"/>
                                        </p:tgtEl>
                                        <p:attrNameLst>
                                          <p:attrName>ppt_x</p:attrName>
                                        </p:attrNameLst>
                                      </p:cBhvr>
                                      <p:tavLst>
                                        <p:tav tm="0">
                                          <p:val>
                                            <p:strVal val="#ppt_x"/>
                                          </p:val>
                                        </p:tav>
                                        <p:tav tm="100000">
                                          <p:val>
                                            <p:strVal val="#ppt_x"/>
                                          </p:val>
                                        </p:tav>
                                      </p:tavLst>
                                    </p:anim>
                                    <p:anim calcmode="lin" valueType="num">
                                      <p:cBhvr>
                                        <p:cTn id="55" dur="1000" fill="hold"/>
                                        <p:tgtEl>
                                          <p:spTgt spid="22"/>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1000"/>
                                        <p:tgtEl>
                                          <p:spTgt spid="13"/>
                                        </p:tgtEl>
                                      </p:cBhvr>
                                    </p:animEffect>
                                    <p:anim calcmode="lin" valueType="num">
                                      <p:cBhvr>
                                        <p:cTn id="59" dur="1000" fill="hold"/>
                                        <p:tgtEl>
                                          <p:spTgt spid="13"/>
                                        </p:tgtEl>
                                        <p:attrNameLst>
                                          <p:attrName>ppt_x</p:attrName>
                                        </p:attrNameLst>
                                      </p:cBhvr>
                                      <p:tavLst>
                                        <p:tav tm="0">
                                          <p:val>
                                            <p:strVal val="#ppt_x"/>
                                          </p:val>
                                        </p:tav>
                                        <p:tav tm="100000">
                                          <p:val>
                                            <p:strVal val="#ppt_x"/>
                                          </p:val>
                                        </p:tav>
                                      </p:tavLst>
                                    </p:anim>
                                    <p:anim calcmode="lin" valueType="num">
                                      <p:cBhvr>
                                        <p:cTn id="60" dur="1000" fill="hold"/>
                                        <p:tgtEl>
                                          <p:spTgt spid="13"/>
                                        </p:tgtEl>
                                        <p:attrNameLst>
                                          <p:attrName>ppt_y</p:attrName>
                                        </p:attrNameLst>
                                      </p:cBhvr>
                                      <p:tavLst>
                                        <p:tav tm="0">
                                          <p:val>
                                            <p:strVal val="#ppt_y+.1"/>
                                          </p:val>
                                        </p:tav>
                                        <p:tav tm="100000">
                                          <p:val>
                                            <p:strVal val="#ppt_y"/>
                                          </p:val>
                                        </p:tav>
                                      </p:tavLst>
                                    </p:anim>
                                  </p:childTnLst>
                                </p:cTn>
                              </p:par>
                            </p:childTnLst>
                          </p:cTn>
                        </p:par>
                        <p:par>
                          <p:cTn id="61" fill="hold">
                            <p:stCondLst>
                              <p:cond delay="2500"/>
                            </p:stCondLst>
                            <p:childTnLst>
                              <p:par>
                                <p:cTn id="62" presetID="42" presetClass="entr" presetSubtype="0"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500"/>
                                        <p:tgtEl>
                                          <p:spTgt spid="15"/>
                                        </p:tgtEl>
                                      </p:cBhvr>
                                    </p:animEffect>
                                    <p:anim calcmode="lin" valueType="num">
                                      <p:cBhvr>
                                        <p:cTn id="65" dur="500" fill="hold"/>
                                        <p:tgtEl>
                                          <p:spTgt spid="15"/>
                                        </p:tgtEl>
                                        <p:attrNameLst>
                                          <p:attrName>ppt_x</p:attrName>
                                        </p:attrNameLst>
                                      </p:cBhvr>
                                      <p:tavLst>
                                        <p:tav tm="0">
                                          <p:val>
                                            <p:strVal val="#ppt_x"/>
                                          </p:val>
                                        </p:tav>
                                        <p:tav tm="100000">
                                          <p:val>
                                            <p:strVal val="#ppt_x"/>
                                          </p:val>
                                        </p:tav>
                                      </p:tavLst>
                                    </p:anim>
                                    <p:anim calcmode="lin" valueType="num">
                                      <p:cBhvr>
                                        <p:cTn id="66" dur="500" fill="hold"/>
                                        <p:tgtEl>
                                          <p:spTgt spid="15"/>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1000"/>
                                        <p:tgtEl>
                                          <p:spTgt spid="20"/>
                                        </p:tgtEl>
                                      </p:cBhvr>
                                    </p:animEffect>
                                    <p:anim calcmode="lin" valueType="num">
                                      <p:cBhvr>
                                        <p:cTn id="80" dur="1000" fill="hold"/>
                                        <p:tgtEl>
                                          <p:spTgt spid="20"/>
                                        </p:tgtEl>
                                        <p:attrNameLst>
                                          <p:attrName>ppt_x</p:attrName>
                                        </p:attrNameLst>
                                      </p:cBhvr>
                                      <p:tavLst>
                                        <p:tav tm="0">
                                          <p:val>
                                            <p:strVal val="#ppt_x"/>
                                          </p:val>
                                        </p:tav>
                                        <p:tav tm="100000">
                                          <p:val>
                                            <p:strVal val="#ppt_x"/>
                                          </p:val>
                                        </p:tav>
                                      </p:tavLst>
                                    </p:anim>
                                    <p:anim calcmode="lin" valueType="num">
                                      <p:cBhvr>
                                        <p:cTn id="81" dur="1000" fill="hold"/>
                                        <p:tgtEl>
                                          <p:spTgt spid="2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1000"/>
                                        <p:tgtEl>
                                          <p:spTgt spid="21"/>
                                        </p:tgtEl>
                                      </p:cBhvr>
                                    </p:animEffect>
                                    <p:anim calcmode="lin" valueType="num">
                                      <p:cBhvr>
                                        <p:cTn id="85" dur="1000" fill="hold"/>
                                        <p:tgtEl>
                                          <p:spTgt spid="21"/>
                                        </p:tgtEl>
                                        <p:attrNameLst>
                                          <p:attrName>ppt_x</p:attrName>
                                        </p:attrNameLst>
                                      </p:cBhvr>
                                      <p:tavLst>
                                        <p:tav tm="0">
                                          <p:val>
                                            <p:strVal val="#ppt_x"/>
                                          </p:val>
                                        </p:tav>
                                        <p:tav tm="100000">
                                          <p:val>
                                            <p:strVal val="#ppt_x"/>
                                          </p:val>
                                        </p:tav>
                                      </p:tavLst>
                                    </p:anim>
                                    <p:anim calcmode="lin" valueType="num">
                                      <p:cBhvr>
                                        <p:cTn id="86" dur="1000" fill="hold"/>
                                        <p:tgtEl>
                                          <p:spTgt spid="21"/>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11"/>
                                        </p:tgtEl>
                                        <p:attrNameLst>
                                          <p:attrName>style.visibility</p:attrName>
                                        </p:attrNameLst>
                                      </p:cBhvr>
                                      <p:to>
                                        <p:strVal val="visible"/>
                                      </p:to>
                                    </p:set>
                                    <p:animEffect transition="in" filter="fade">
                                      <p:cBhvr>
                                        <p:cTn id="89" dur="1000"/>
                                        <p:tgtEl>
                                          <p:spTgt spid="11"/>
                                        </p:tgtEl>
                                      </p:cBhvr>
                                    </p:animEffect>
                                    <p:anim calcmode="lin" valueType="num">
                                      <p:cBhvr>
                                        <p:cTn id="90" dur="1000" fill="hold"/>
                                        <p:tgtEl>
                                          <p:spTgt spid="11"/>
                                        </p:tgtEl>
                                        <p:attrNameLst>
                                          <p:attrName>ppt_x</p:attrName>
                                        </p:attrNameLst>
                                      </p:cBhvr>
                                      <p:tavLst>
                                        <p:tav tm="0">
                                          <p:val>
                                            <p:strVal val="#ppt_x"/>
                                          </p:val>
                                        </p:tav>
                                        <p:tav tm="100000">
                                          <p:val>
                                            <p:strVal val="#ppt_x"/>
                                          </p:val>
                                        </p:tav>
                                      </p:tavLst>
                                    </p:anim>
                                    <p:anim calcmode="lin" valueType="num">
                                      <p:cBhvr>
                                        <p:cTn id="91" dur="1000" fill="hold"/>
                                        <p:tgtEl>
                                          <p:spTgt spid="11"/>
                                        </p:tgtEl>
                                        <p:attrNameLst>
                                          <p:attrName>ppt_y</p:attrName>
                                        </p:attrNameLst>
                                      </p:cBhvr>
                                      <p:tavLst>
                                        <p:tav tm="0">
                                          <p:val>
                                            <p:strVal val="#ppt_y+.1"/>
                                          </p:val>
                                        </p:tav>
                                        <p:tav tm="100000">
                                          <p:val>
                                            <p:strVal val="#ppt_y"/>
                                          </p:val>
                                        </p:tav>
                                      </p:tavLst>
                                    </p:anim>
                                  </p:childTnLst>
                                </p:cTn>
                              </p:par>
                            </p:childTnLst>
                          </p:cTn>
                        </p:par>
                        <p:par>
                          <p:cTn id="92" fill="hold">
                            <p:stCondLst>
                              <p:cond delay="3000"/>
                            </p:stCondLst>
                            <p:childTnLst>
                              <p:par>
                                <p:cTn id="93" presetID="10" presetClass="entr" presetSubtype="0"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Effect transition="in" filter="fade">
                                      <p:cBhvr>
                                        <p:cTn id="95" dur="500"/>
                                        <p:tgtEl>
                                          <p:spTgt spid="25"/>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6"/>
                                        </p:tgtEl>
                                        <p:attrNameLst>
                                          <p:attrName>style.visibility</p:attrName>
                                        </p:attrNameLst>
                                      </p:cBhvr>
                                      <p:to>
                                        <p:strVal val="visible"/>
                                      </p:to>
                                    </p:set>
                                    <p:animEffect transition="in" filter="fade">
                                      <p:cBhvr>
                                        <p:cTn id="9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5" grpId="0"/>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F7F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98964" y="197429"/>
            <a:ext cx="12192000" cy="5715000"/>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26421" t="53545" r="22272"/>
          <a:stretch>
            <a:fillRect/>
          </a:stretch>
        </p:blipFill>
        <p:spPr>
          <a:xfrm>
            <a:off x="221671" y="3366656"/>
            <a:ext cx="8789291" cy="3730338"/>
          </a:xfrm>
          <a:prstGeom prst="rect">
            <a:avLst/>
          </a:prstGeom>
        </p:spPr>
      </p:pic>
      <p:sp>
        <p:nvSpPr>
          <p:cNvPr id="5" name="文本框 4"/>
          <p:cNvSpPr txBox="1"/>
          <p:nvPr/>
        </p:nvSpPr>
        <p:spPr>
          <a:xfrm>
            <a:off x="7763014" y="2443326"/>
            <a:ext cx="4207315" cy="923330"/>
          </a:xfrm>
          <a:prstGeom prst="rect">
            <a:avLst/>
          </a:prstGeom>
          <a:noFill/>
        </p:spPr>
        <p:txBody>
          <a:bodyPr wrap="square" rtlCol="0">
            <a:spAutoFit/>
          </a:bodyPr>
          <a:lstStyle/>
          <a:p>
            <a:pPr algn="ctr"/>
            <a:r>
              <a:rPr lang="en-US" altLang="zh-CN" sz="5400" b="1" dirty="0">
                <a:solidFill>
                  <a:srgbClr val="784B23"/>
                </a:solidFill>
                <a:latin typeface="微软雅黑" panose="020B0503020204020204" pitchFamily="34" charset="-122"/>
                <a:ea typeface="微软雅黑" panose="020B0503020204020204" pitchFamily="34" charset="-122"/>
              </a:rPr>
              <a:t>PART  TWO</a:t>
            </a:r>
            <a:endParaRPr lang="zh-CN" altLang="en-US" sz="5400" b="1" dirty="0">
              <a:solidFill>
                <a:srgbClr val="784B23"/>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763014" y="3630757"/>
            <a:ext cx="4026569" cy="923330"/>
          </a:xfrm>
          <a:prstGeom prst="rect">
            <a:avLst/>
          </a:prstGeom>
          <a:noFill/>
        </p:spPr>
        <p:txBody>
          <a:bodyPr wrap="square" rtlCol="0">
            <a:spAutoFit/>
          </a:bodyPr>
          <a:lstStyle/>
          <a:p>
            <a:pPr algn="ctr"/>
            <a:r>
              <a:rPr lang="en-US" altLang="en-US" sz="5400" b="1" dirty="0">
                <a:solidFill>
                  <a:srgbClr val="784B23"/>
                </a:solidFill>
                <a:latin typeface="微软雅黑" panose="020B0503020204020204" pitchFamily="34" charset="-122"/>
                <a:ea typeface="微软雅黑" panose="020B0503020204020204" pitchFamily="34" charset="-122"/>
              </a:rPr>
              <a:t>三目运算</a:t>
            </a:r>
            <a:endParaRPr lang="zh-CN" altLang="en-US" sz="5400" b="1" dirty="0">
              <a:solidFill>
                <a:srgbClr val="784B23"/>
              </a:solidFill>
              <a:latin typeface="微软雅黑" panose="020B0503020204020204" pitchFamily="34" charset="-122"/>
              <a:ea typeface="微软雅黑" panose="020B0503020204020204" pitchFamily="34" charset="-122"/>
            </a:endParaRPr>
          </a:p>
        </p:txBody>
      </p:sp>
      <p:sp>
        <p:nvSpPr>
          <p:cNvPr id="8" name="标题 1"/>
          <p:cNvSpPr txBox="1"/>
          <p:nvPr/>
        </p:nvSpPr>
        <p:spPr>
          <a:xfrm>
            <a:off x="9557886" y="0"/>
            <a:ext cx="2634114" cy="3561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600" b="1" i="1" dirty="0"/>
              <a:t>教学监督热线 </a:t>
            </a:r>
            <a:r>
              <a:rPr lang="en-US" altLang="zh-CN" sz="1600" b="1" i="1" dirty="0"/>
              <a:t>400-1567-315</a:t>
            </a:r>
            <a:endParaRPr lang="zh-CN" altLang="en-US" sz="1600" b="1" i="1" dirty="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1863" y="6118506"/>
            <a:ext cx="1774487" cy="6616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250"/>
                                        <p:tgtEl>
                                          <p:spTgt spid="3"/>
                                        </p:tgtEl>
                                      </p:cBhvr>
                                    </p:animEffect>
                                  </p:childTnLst>
                                </p:cTn>
                              </p:par>
                            </p:childTnLst>
                          </p:cTn>
                        </p:par>
                        <p:par>
                          <p:cTn id="8" fill="hold">
                            <p:stCondLst>
                              <p:cond delay="1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250"/>
                                        <p:tgtEl>
                                          <p:spTgt spid="6"/>
                                        </p:tgtEl>
                                      </p:cBhvr>
                                    </p:animEffect>
                                  </p:childTnLst>
                                </p:cTn>
                              </p:par>
                            </p:childTnLst>
                          </p:cTn>
                        </p:par>
                        <p:par>
                          <p:cTn id="12" fill="hold">
                            <p:stCondLst>
                              <p:cond delay="3000"/>
                            </p:stCondLst>
                            <p:childTnLst>
                              <p:par>
                                <p:cTn id="13" presetID="53" presetClass="entr" presetSubtype="1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250" fill="hold"/>
                                        <p:tgtEl>
                                          <p:spTgt spid="4"/>
                                        </p:tgtEl>
                                        <p:attrNameLst>
                                          <p:attrName>ppt_w</p:attrName>
                                        </p:attrNameLst>
                                      </p:cBhvr>
                                      <p:tavLst>
                                        <p:tav tm="0">
                                          <p:val>
                                            <p:fltVal val="0"/>
                                          </p:val>
                                        </p:tav>
                                        <p:tav tm="100000">
                                          <p:val>
                                            <p:strVal val="#ppt_w"/>
                                          </p:val>
                                        </p:tav>
                                      </p:tavLst>
                                    </p:anim>
                                    <p:anim calcmode="lin" valueType="num">
                                      <p:cBhvr>
                                        <p:cTn id="16" dur="1250" fill="hold"/>
                                        <p:tgtEl>
                                          <p:spTgt spid="4"/>
                                        </p:tgtEl>
                                        <p:attrNameLst>
                                          <p:attrName>ppt_h</p:attrName>
                                        </p:attrNameLst>
                                      </p:cBhvr>
                                      <p:tavLst>
                                        <p:tav tm="0">
                                          <p:val>
                                            <p:fltVal val="0"/>
                                          </p:val>
                                        </p:tav>
                                        <p:tav tm="100000">
                                          <p:val>
                                            <p:strVal val="#ppt_h"/>
                                          </p:val>
                                        </p:tav>
                                      </p:tavLst>
                                    </p:anim>
                                    <p:animEffect transition="in" filter="fade">
                                      <p:cBhvr>
                                        <p:cTn id="17" dur="1250"/>
                                        <p:tgtEl>
                                          <p:spTgt spid="4"/>
                                        </p:tgtEl>
                                      </p:cBhvr>
                                    </p:animEffect>
                                  </p:childTnLst>
                                </p:cTn>
                              </p:par>
                            </p:childTnLst>
                          </p:cTn>
                        </p:par>
                        <p:par>
                          <p:cTn id="18" fill="hold">
                            <p:stCondLst>
                              <p:cond delay="45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50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7" grpId="0"/>
    </p:bld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197">
      <a:dk1>
        <a:sysClr val="windowText" lastClr="000000"/>
      </a:dk1>
      <a:lt1>
        <a:sysClr val="window" lastClr="FFFFFF"/>
      </a:lt1>
      <a:dk2>
        <a:srgbClr val="44546A"/>
      </a:dk2>
      <a:lt2>
        <a:srgbClr val="E7E6E6"/>
      </a:lt2>
      <a:accent1>
        <a:srgbClr val="65C4CA"/>
      </a:accent1>
      <a:accent2>
        <a:srgbClr val="EECE52"/>
      </a:accent2>
      <a:accent3>
        <a:srgbClr val="DF7A60"/>
      </a:accent3>
      <a:accent4>
        <a:srgbClr val="65C4CA"/>
      </a:accent4>
      <a:accent5>
        <a:srgbClr val="EECE52"/>
      </a:accent5>
      <a:accent6>
        <a:srgbClr val="DF7A60"/>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3061</Words>
  <Application>WPS 演示</Application>
  <PresentationFormat>宽屏</PresentationFormat>
  <Paragraphs>366</Paragraphs>
  <Slides>33</Slides>
  <Notes>2</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33</vt:i4>
      </vt:variant>
    </vt:vector>
  </HeadingPairs>
  <TitlesOfParts>
    <vt:vector size="49" baseType="lpstr">
      <vt:lpstr>Arial</vt:lpstr>
      <vt:lpstr>宋体</vt:lpstr>
      <vt:lpstr>Wingdings</vt:lpstr>
      <vt:lpstr>微软雅黑</vt:lpstr>
      <vt:lpstr>Arial</vt:lpstr>
      <vt:lpstr>Calibri Light</vt:lpstr>
      <vt:lpstr>Raleway Black</vt:lpstr>
      <vt:lpstr>Source Sans Pro ExtraLight</vt:lpstr>
      <vt:lpstr>Lato Regular</vt:lpstr>
      <vt:lpstr>方正姚体</vt:lpstr>
      <vt:lpstr>Calibri</vt:lpstr>
      <vt:lpstr>Arial Unicode MS</vt:lpstr>
      <vt:lpstr>Segoe Print</vt:lpstr>
      <vt:lpstr>1_自定义设计方案</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wwen wang</dc:creator>
  <cp:lastModifiedBy>JiaNeng</cp:lastModifiedBy>
  <cp:revision>189</cp:revision>
  <dcterms:created xsi:type="dcterms:W3CDTF">2017-08-12T10:14:00Z</dcterms:created>
  <dcterms:modified xsi:type="dcterms:W3CDTF">2018-12-01T14:43:54Z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2052-10.1.0.7697</vt:lpwstr>
  </property>
</Properties>
</file>