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27"/>
  </p:notesMasterIdLst>
  <p:handoutMasterIdLst>
    <p:handoutMasterId r:id="rId28"/>
  </p:handoutMasterIdLst>
  <p:sldIdLst>
    <p:sldId id="334" r:id="rId4"/>
    <p:sldId id="287" r:id="rId5"/>
    <p:sldId id="258" r:id="rId6"/>
    <p:sldId id="259" r:id="rId7"/>
    <p:sldId id="260" r:id="rId8"/>
    <p:sldId id="264" r:id="rId9"/>
    <p:sldId id="266" r:id="rId10"/>
    <p:sldId id="292" r:id="rId11"/>
    <p:sldId id="293" r:id="rId12"/>
    <p:sldId id="294" r:id="rId13"/>
    <p:sldId id="295" r:id="rId14"/>
    <p:sldId id="305" r:id="rId15"/>
    <p:sldId id="296" r:id="rId16"/>
    <p:sldId id="297" r:id="rId17"/>
    <p:sldId id="298" r:id="rId18"/>
    <p:sldId id="299" r:id="rId19"/>
    <p:sldId id="300" r:id="rId20"/>
    <p:sldId id="306" r:id="rId21"/>
    <p:sldId id="302" r:id="rId22"/>
    <p:sldId id="303" r:id="rId23"/>
    <p:sldId id="289" r:id="rId24"/>
    <p:sldId id="290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2" d="100"/>
          <a:sy n="82" d="100"/>
        </p:scale>
        <p:origin x="102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4529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函数基础和函数参数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3264944" y="374389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3148744" y="1574423"/>
            <a:ext cx="1092646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006488" y="1574423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128794" y="1574423"/>
            <a:ext cx="27097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必备参数：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func(x):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</a:p>
        </p:txBody>
      </p:sp>
      <p:sp>
        <p:nvSpPr>
          <p:cNvPr id="33" name="矩形 32"/>
          <p:cNvSpPr/>
          <p:nvPr/>
        </p:nvSpPr>
        <p:spPr>
          <a:xfrm>
            <a:off x="7873943" y="1574423"/>
            <a:ext cx="29263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默认参数：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func(x, y=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None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en-US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28794" y="3743890"/>
            <a:ext cx="34721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不定长参数：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func(*args, **kwargs):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3005845" y="401262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2893250" y="1684967"/>
            <a:ext cx="1092646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064854" y="1680707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760705" y="1684967"/>
            <a:ext cx="3686041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定义参数：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必备参数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默认参数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不定长参数</a:t>
            </a:r>
          </a:p>
        </p:txBody>
      </p:sp>
      <p:sp>
        <p:nvSpPr>
          <p:cNvPr id="33" name="矩形 32"/>
          <p:cNvSpPr/>
          <p:nvPr/>
        </p:nvSpPr>
        <p:spPr>
          <a:xfrm>
            <a:off x="7932309" y="1680707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参数的调用：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位置参数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关键字参数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60704" y="4006535"/>
            <a:ext cx="487745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在python中参数</a:t>
            </a:r>
            <a:r>
              <a:rPr lang="en-US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无类型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，参数可以接受</a:t>
            </a:r>
            <a:r>
              <a:rPr lang="en-US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任意对象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，只有函数中代码才会对参数类型有限制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函数参数调用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3240440" y="3984697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3148744" y="1574423"/>
            <a:ext cx="1092646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006488" y="1574423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128794" y="1574423"/>
            <a:ext cx="270975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必备参数：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func(x):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func(1)</a:t>
            </a:r>
          </a:p>
        </p:txBody>
      </p:sp>
      <p:sp>
        <p:nvSpPr>
          <p:cNvPr id="33" name="矩形 32"/>
          <p:cNvSpPr/>
          <p:nvPr/>
        </p:nvSpPr>
        <p:spPr>
          <a:xfrm>
            <a:off x="7873943" y="1574423"/>
            <a:ext cx="29263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默认参数：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func(x, y=</a:t>
            </a: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None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print</a:t>
            </a: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print</a:t>
            </a: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(y)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func(1)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func(1, 2)</a:t>
            </a:r>
            <a:endParaRPr lang="en-US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41389" y="3984697"/>
            <a:ext cx="4066031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不定长参数：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func(*args, **kwargs):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(args)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(kwargs)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func(1, 2, 3, a=4, b=5, c=6)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func(*(1, 2, 3), **{'a': 4, 'b': 5, 'c': 6})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必备参数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默认参数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不定长参数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0398" y="3266155"/>
            <a:ext cx="40712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在函数调用的时候，不定长参数可以不传入，也可以传入任意长度。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其中定义时，元组形式可以放到参数最前面，字典形式只能放到最后面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30881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在函数调用的时候，默认参数可以不传入值，不传入值时，会使用默认参数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3"/>
            <a:ext cx="3557688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在函数调用的时候，必备参数必须要传入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807455" y="3483474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27617" y="3691372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：函数的三种参数的定义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2927" y="369408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必须掌握：每种参数的传参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6892" y="2443326"/>
            <a:ext cx="452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常见内置函数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39299" y="279610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75270" y="3043375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Python中有哪些内置函数呢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中简单内置函数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6287137" y="2734378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2697134" y="1567752"/>
            <a:ext cx="1092646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2836971" y="2704207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564589" y="1567752"/>
            <a:ext cx="36860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内置对象查看：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dir(__builtins__)</a:t>
            </a:r>
          </a:p>
        </p:txBody>
      </p:sp>
      <p:sp>
        <p:nvSpPr>
          <p:cNvPr id="33" name="矩形 32"/>
          <p:cNvSpPr/>
          <p:nvPr/>
        </p:nvSpPr>
        <p:spPr>
          <a:xfrm>
            <a:off x="3704426" y="2704207"/>
            <a:ext cx="2926359" cy="142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常见函数：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len	求长度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min	求最小值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max	求最大值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sorted	排序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reversed	反向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sum	求和</a:t>
            </a:r>
          </a:p>
        </p:txBody>
      </p:sp>
      <p:sp>
        <p:nvSpPr>
          <p:cNvPr id="34" name="矩形 33"/>
          <p:cNvSpPr/>
          <p:nvPr/>
        </p:nvSpPr>
        <p:spPr>
          <a:xfrm>
            <a:off x="7150987" y="2704207"/>
            <a:ext cx="347211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进制转换函数：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bin	转换为二进制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oct	转换为八进制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hex	转换为十六进制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ord	字符转ASCII码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chr	ASCII码转字符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中高级内置函数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2773351" y="2671178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2697134" y="1567752"/>
            <a:ext cx="1092646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6825311" y="1546722"/>
            <a:ext cx="1099170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564589" y="1567752"/>
            <a:ext cx="3686041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enumerate    返回一个可以枚举的对象</a:t>
            </a:r>
          </a:p>
        </p:txBody>
      </p:sp>
      <p:sp>
        <p:nvSpPr>
          <p:cNvPr id="33" name="矩形 32"/>
          <p:cNvSpPr/>
          <p:nvPr/>
        </p:nvSpPr>
        <p:spPr>
          <a:xfrm>
            <a:off x="7692766" y="1567752"/>
            <a:ext cx="37080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eval     </a:t>
            </a:r>
          </a:p>
          <a:p>
            <a:pPr marL="228600" indent="-2286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取出字符串中的内容</a:t>
            </a:r>
          </a:p>
          <a:p>
            <a:pPr marL="228600" indent="-2286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将字符串str当成有效的表达式来求指并返回计算结果</a:t>
            </a:r>
          </a:p>
        </p:txBody>
      </p:sp>
      <p:sp>
        <p:nvSpPr>
          <p:cNvPr id="34" name="矩形 33"/>
          <p:cNvSpPr/>
          <p:nvPr/>
        </p:nvSpPr>
        <p:spPr>
          <a:xfrm>
            <a:off x="3543789" y="2633425"/>
            <a:ext cx="3472114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exec     执行字符串或complie方法编译过的字符串</a:t>
            </a:r>
          </a:p>
        </p:txBody>
      </p:sp>
      <p:sp>
        <p:nvSpPr>
          <p:cNvPr id="18" name="Title 20"/>
          <p:cNvSpPr txBox="1"/>
          <p:nvPr/>
        </p:nvSpPr>
        <p:spPr>
          <a:xfrm>
            <a:off x="6922328" y="2604218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4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7692766" y="2573806"/>
            <a:ext cx="3472114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filter    过滤器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2767234" y="3890995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5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3537672" y="3860583"/>
            <a:ext cx="34721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map 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对于参数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iterable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中的每个元素都应用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fuction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函数，并将结果作为列表返回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6" name="Title 20"/>
          <p:cNvSpPr txBox="1"/>
          <p:nvPr/>
        </p:nvSpPr>
        <p:spPr>
          <a:xfrm>
            <a:off x="6922328" y="3910394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6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37" name="矩形 36"/>
          <p:cNvSpPr/>
          <p:nvPr/>
        </p:nvSpPr>
        <p:spPr>
          <a:xfrm>
            <a:off x="7692766" y="3879982"/>
            <a:ext cx="3472114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zip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将对象逐一配对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  <p:bldP spid="18" grpId="0"/>
      <p:bldP spid="19" grpId="0"/>
      <p:bldP spid="21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常见内置函数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988761" y="2195513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614816" y="1990550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70" y="1988187"/>
            <a:ext cx="1774837" cy="20498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54876" y="2197912"/>
            <a:ext cx="8008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常见内置函数提供了一些处理的数据的方法，可以帮助我们提高开发速度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en-US" dirty="0"/>
              <a:t>我们介绍了一些python比较常见的内置函数，大家了解即可，知道能做什么，</a:t>
            </a:r>
          </a:p>
          <a:p>
            <a:r>
              <a:rPr kumimoji="1" lang="en-US" altLang="en-US" dirty="0"/>
              <a:t>能够得到什么结果就行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elif    else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</a:p>
        </p:txBody>
      </p:sp>
      <p:sp>
        <p:nvSpPr>
          <p:cNvPr id="76" name="矩形 75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必须掌握：三目运算符的用法</a:t>
            </a: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两种循环</a:t>
            </a:r>
          </a:p>
        </p:txBody>
      </p:sp>
      <p:sp>
        <p:nvSpPr>
          <p:cNvPr id="78" name="矩形 77"/>
          <p:cNvSpPr/>
          <p:nvPr/>
        </p:nvSpPr>
        <p:spPr>
          <a:xfrm>
            <a:off x="1891064" y="502696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：len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其余的内置函数了解即可，知道用法即可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0" y="2070082"/>
            <a:ext cx="385013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必须掌握：函数的定义和函数的调用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必须掌握：return的作用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必须掌握：三种参数的定义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了解讲过的内置函数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把老师上课的例子敲一遍(可以不用截图)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862212"/>
            <a:ext cx="5150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定义个函数，可以对输入的数据进行排序，</a:t>
            </a:r>
          </a:p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通过参数来决定是正向</a:t>
            </a:r>
            <a:r>
              <a:rPr lang="en-US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排序还是反向</a:t>
            </a: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71804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3463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函数基础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常见内置参数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函数基础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39299" y="279610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96285" y="2830498"/>
            <a:ext cx="420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在上节课我们讲过这样的一个例子，判断是否大于5，如果在程序中有很多地方需要去判断，难道是写很多个 if 判断吗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函数基础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3261338" y="4911208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3261338" y="1574423"/>
            <a:ext cx="1092646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7969526" y="1574423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212873" y="1636411"/>
            <a:ext cx="3686041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函数的定义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en-US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函数名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(参数)：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表达式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函数名命名规则： 字母、数字和下划线组成，和变量命名规则一致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 后面可以返回任意表达式，但不能是赋值语句</a:t>
            </a:r>
          </a:p>
        </p:txBody>
      </p:sp>
      <p:sp>
        <p:nvSpPr>
          <p:cNvPr id="33" name="矩形 32"/>
          <p:cNvSpPr/>
          <p:nvPr/>
        </p:nvSpPr>
        <p:spPr>
          <a:xfrm>
            <a:off x="8836981" y="1574423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函数调用：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函数名(参数)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25188" y="4881037"/>
            <a:ext cx="3472114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注意 </a:t>
            </a:r>
            <a:r>
              <a:rPr lang="en-US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和 </a:t>
            </a:r>
            <a:r>
              <a:rPr lang="en-US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的区别，</a:t>
            </a:r>
            <a:r>
              <a:rPr lang="en-US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是函数的返回值，返回值可以赋值给变量，而</a:t>
            </a:r>
            <a:r>
              <a:rPr lang="en-US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只是打印出来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函数基础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：函数定义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必须掌握：return的用法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61710" y="420694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必须掌握：函数的调用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3535" y="2690190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96285" y="2830498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刚才讲到了函数的定义，那函数里面可以传入哪些对象呢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501</Words>
  <Application>Microsoft Office PowerPoint</Application>
  <PresentationFormat>宽屏</PresentationFormat>
  <Paragraphs>192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Raleway Black</vt:lpstr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Lato Regular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166</cp:revision>
  <dcterms:created xsi:type="dcterms:W3CDTF">2017-08-12T10:14:00Z</dcterms:created>
  <dcterms:modified xsi:type="dcterms:W3CDTF">2018-11-04T16:22:19Z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