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32"/>
  </p:notesMasterIdLst>
  <p:handoutMasterIdLst>
    <p:handoutMasterId r:id="rId33"/>
  </p:handoutMasterIdLst>
  <p:sldIdLst>
    <p:sldId id="285" r:id="rId4"/>
    <p:sldId id="291" r:id="rId5"/>
    <p:sldId id="258" r:id="rId6"/>
    <p:sldId id="259" r:id="rId7"/>
    <p:sldId id="260" r:id="rId8"/>
    <p:sldId id="264" r:id="rId9"/>
    <p:sldId id="265" r:id="rId10"/>
    <p:sldId id="266" r:id="rId11"/>
    <p:sldId id="292" r:id="rId12"/>
    <p:sldId id="293" r:id="rId13"/>
    <p:sldId id="294" r:id="rId14"/>
    <p:sldId id="307" r:id="rId15"/>
    <p:sldId id="308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超" initials="戴超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2" d="100"/>
          <a:sy n="82" d="100"/>
        </p:scale>
        <p:origin x="84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7T18:56:47.979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函数作用域和匿名函数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D3CE2F-A5E4-4239-A594-300C15A05C2E}"/>
              </a:ext>
            </a:extLst>
          </p:cNvPr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838667"/>
            <a:ext cx="420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在函数里面也有可以定义变量，那函数里面的变量名如果和函数外面的变量名重名，会相互影响吗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   例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20"/>
          <p:cNvSpPr txBox="1"/>
          <p:nvPr/>
        </p:nvSpPr>
        <p:spPr>
          <a:xfrm>
            <a:off x="6801821" y="1648958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 </a:t>
            </a:r>
          </a:p>
        </p:txBody>
      </p:sp>
      <p:sp>
        <p:nvSpPr>
          <p:cNvPr id="21" name="Title 20"/>
          <p:cNvSpPr txBox="1"/>
          <p:nvPr/>
        </p:nvSpPr>
        <p:spPr>
          <a:xfrm>
            <a:off x="6798216" y="3514440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 </a:t>
            </a:r>
          </a:p>
        </p:txBody>
      </p:sp>
      <p:sp>
        <p:nvSpPr>
          <p:cNvPr id="30" name="Title 20"/>
          <p:cNvSpPr txBox="1"/>
          <p:nvPr/>
        </p:nvSpPr>
        <p:spPr>
          <a:xfrm>
            <a:off x="3028984" y="1660838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3025380" y="3526320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3753273" y="1629847"/>
            <a:ext cx="29263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外部不能访问函数内部变量：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fun1():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x = 1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53273" y="3525704"/>
            <a:ext cx="292635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函数内部能够访问函数外部变量: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 = 123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fun2():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 + 1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5671" y="1629847"/>
            <a:ext cx="292635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函数里面不能修改函数外部变量: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 = 123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fun3():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x = x + 1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39757" y="3535604"/>
            <a:ext cx="292635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函数里面和函数外部变量名相同：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 = 123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(x, 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id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(x))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fun4():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 = 456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(x, id(x))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 += 1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和 nonlocal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4186576" y="1661684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4182972" y="3527166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910865" y="1630693"/>
            <a:ext cx="292635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global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 = 123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fun1():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global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x += 1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10865" y="3526550"/>
            <a:ext cx="349383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nonlocal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fun2():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x = 123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fun3():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nonlocal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	x += 1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x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fun3()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和 nonlocal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59318" y="1364639"/>
            <a:ext cx="7957591" cy="4036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1396" y="1666006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全局变量</a:t>
            </a:r>
          </a:p>
        </p:txBody>
      </p:sp>
      <p:sp>
        <p:nvSpPr>
          <p:cNvPr id="7" name="椭圆 6"/>
          <p:cNvSpPr/>
          <p:nvPr/>
        </p:nvSpPr>
        <p:spPr>
          <a:xfrm>
            <a:off x="3805956" y="2350121"/>
            <a:ext cx="6096801" cy="25331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7021" y="2740560"/>
            <a:ext cx="21887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局部变量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977537" y="3609557"/>
            <a:ext cx="3738445" cy="816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72572" y="1496728"/>
            <a:ext cx="1976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global</a:t>
            </a:r>
            <a:endParaRPr lang="en-US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5018" y="3599976"/>
            <a:ext cx="21834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nonlocal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718626" y="2019936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函数内部</a:t>
            </a:r>
            <a:endParaRPr lang="en-US" sz="20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55602" y="4403432"/>
            <a:ext cx="2807347" cy="300598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8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global</a:t>
            </a:r>
            <a:endParaRPr lang="en-US" sz="28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99756" y="4413226"/>
            <a:ext cx="2807347" cy="300598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8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nonlocal</a:t>
            </a:r>
            <a:endParaRPr lang="en-US" sz="28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2369" y="3417490"/>
            <a:ext cx="34606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在函数嵌套函数的情况下，同样也有函数作用域的问题，但是python3中提供了方便，只需要使用nonlocal就可以在里层函数内部修改外部函数变量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36037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函数内部如果需要改变全局变量，就需要使用global修饰变量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3"/>
            <a:ext cx="391761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函数内部的变量，作用域只在函数内部,函数内部不可以直接更改函数外部的变量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：全局变量和局部变量的概念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必须掌握：global 和 nonlocal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91046" y="2443326"/>
            <a:ext cx="470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13001" y="341308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838667"/>
            <a:ext cx="420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函数里面可以再定义函数，那函数里面定义的函数可以在外面调用吗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5" name="矩形 64"/>
          <p:cNvSpPr/>
          <p:nvPr/>
        </p:nvSpPr>
        <p:spPr>
          <a:xfrm>
            <a:off x="1893838" y="3643298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如果可以的话，要怎么做呢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   包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3705175" y="1539505"/>
            <a:ext cx="1181123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3862008" y="4172020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978667" y="1539505"/>
            <a:ext cx="398451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内嵌函数</a:t>
            </a:r>
            <a:r>
              <a:rPr lang="en-US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fun1():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('fun1()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在被调用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')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fun2():    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	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print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('fun2()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在被调用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')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fun2()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78667" y="4172020"/>
            <a:ext cx="344716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闭包：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fx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(x):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x += 1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(y):    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	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x*y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1124948" y="2224695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751003" y="2019732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57" y="2017369"/>
            <a:ext cx="1774837" cy="20498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42426" y="2292012"/>
            <a:ext cx="8032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闭包是函数里面嵌套函数，外层函数返回里层函数，这种情况称之为闭包</a:t>
            </a:r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闭包是概念，不是某种函数类型，和递归的概念类似，就是</a:t>
            </a:r>
            <a:r>
              <a:rPr kumimoji="1" lang="zh-CN" altLang="en-US"/>
              <a:t>种</a:t>
            </a:r>
            <a:r>
              <a:rPr kumimoji="1" lang="en-US" altLang="en-US"/>
              <a:t>特殊</a:t>
            </a:r>
            <a:r>
              <a:rPr kumimoji="1" lang="en-US" altLang="en-US" dirty="0"/>
              <a:t>的函数调用</a:t>
            </a:r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闭包可以得到外层函数的局部变量，是函数内部和函数外部沟通的桥梁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必须掌握：函数的定义和函数的调用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必须掌握：return的作用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必须掌握：三种参数的定义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了解讲过的内置函数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420416" y="2548406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668835" y="2753865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98515" y="276453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：闭包的形式和定义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42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915448" y="270026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333503" y="2893485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函数里面可以自身调用自身吗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  归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4009918" y="1722641"/>
            <a:ext cx="1310192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4009918" y="4105022"/>
            <a:ext cx="1310192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5320110" y="1722641"/>
            <a:ext cx="44199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阶乘：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factorial(n):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n == 1:    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	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1    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factorial(n-1)*n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20110" y="4109975"/>
            <a:ext cx="44199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递归中可以函数自身调用自身，但是使用时类似于条件循环一样，要有递归的终止条件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979033" y="215660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605088" y="195163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2" y="1949276"/>
            <a:ext cx="1774837" cy="20498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8886" y="2455569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使用递归时，常常可以让代码更加简洁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en-US" dirty="0"/>
              <a:t>递归会占用比较多的内存，当递归次数比较多时，性能就会降低，</a:t>
            </a:r>
          </a:p>
          <a:p>
            <a:r>
              <a:rPr kumimoji="1" lang="en-US" altLang="en-US" dirty="0"/>
              <a:t>因此不建议多使用递归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：递归函数的定义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熟悉递归函数的使用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匿名函数的定义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82147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必须掌握：全局变量和局部变量的概念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nonlocal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 和 递归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把上课的例子都敲一遍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435625"/>
            <a:ext cx="67655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定义一个函数，能够输入字典和元组。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函数返回一个字典和元组，字典的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值和元组的值交换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eg: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 = ('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feifei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18, 160)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 = {'name': '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sophia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'age': 20, 'height': 165}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291453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BA7A61C-9A90-4DB0-925A-9815320E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sophia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5218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en-US" altLang="en-US" sz="40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Reflection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786603" y="2378753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907385" y="2420748"/>
            <a:ext cx="420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上节课的filter函数，可以过滤出列表中大于10的数据，但是使用都需要提前定义一个函数，有没有更加简便的方式呢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  lambda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4042610" y="1983166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</a:p>
        </p:txBody>
      </p:sp>
      <p:sp>
        <p:nvSpPr>
          <p:cNvPr id="31" name="Title 20"/>
          <p:cNvSpPr txBox="1"/>
          <p:nvPr/>
        </p:nvSpPr>
        <p:spPr>
          <a:xfrm>
            <a:off x="4042610" y="3244283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2" name="矩形 31"/>
          <p:cNvSpPr/>
          <p:nvPr/>
        </p:nvSpPr>
        <p:spPr>
          <a:xfrm>
            <a:off x="4766899" y="1941115"/>
            <a:ext cx="2926359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filter(lambda x: x&gt;10, li)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0503" y="3232607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语法规则：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lambda   参数 : 表达式 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简单函数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函数调用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6481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提高开发效率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匿名函数的合理利用能够让那个代码更加简洁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类似于filter、map等函数里面，可以使用匿名函数来处理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简单的函数，可以不用使用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def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定义一个函数，使用匿名函数即可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：匿名函数的用法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熟悉匿名函数的使用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509</Words>
  <Application>Microsoft Office PowerPoint</Application>
  <PresentationFormat>宽屏</PresentationFormat>
  <Paragraphs>197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Open Sans</vt:lpstr>
      <vt:lpstr>Raleway Black</vt:lpstr>
      <vt:lpstr>等线</vt:lpstr>
      <vt:lpstr>等线 Light</vt:lpstr>
      <vt:lpstr>方正姚体</vt:lpstr>
      <vt:lpstr>宋体</vt:lpstr>
      <vt:lpstr>微软雅黑</vt:lpstr>
      <vt:lpstr>Arial</vt:lpstr>
      <vt:lpstr>Calibri</vt:lpstr>
      <vt:lpstr>Calibri Light</vt:lpstr>
      <vt:lpstr>Lato Regular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157721832@qq.com</cp:lastModifiedBy>
  <cp:revision>160</cp:revision>
  <dcterms:created xsi:type="dcterms:W3CDTF">2017-08-12T10:14:00Z</dcterms:created>
  <dcterms:modified xsi:type="dcterms:W3CDTF">2018-11-05T15:50:32Z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