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3"/>
    <p:sldMasterId id="2147483662" r:id="rId4"/>
  </p:sldMasterIdLst>
  <p:notesMasterIdLst>
    <p:notesMasterId r:id="rId6"/>
  </p:notesMasterIdLst>
  <p:handoutMasterIdLst>
    <p:handoutMasterId r:id="rId33"/>
  </p:handoutMasterIdLst>
  <p:sldIdLst>
    <p:sldId id="285" r:id="rId5"/>
    <p:sldId id="287" r:id="rId7"/>
    <p:sldId id="308" r:id="rId8"/>
    <p:sldId id="259" r:id="rId9"/>
    <p:sldId id="292" r:id="rId10"/>
    <p:sldId id="316" r:id="rId11"/>
    <p:sldId id="317" r:id="rId12"/>
    <p:sldId id="293" r:id="rId13"/>
    <p:sldId id="307" r:id="rId14"/>
    <p:sldId id="294" r:id="rId15"/>
    <p:sldId id="295" r:id="rId16"/>
    <p:sldId id="291" r:id="rId17"/>
    <p:sldId id="260" r:id="rId18"/>
    <p:sldId id="315" r:id="rId19"/>
    <p:sldId id="306" r:id="rId20"/>
    <p:sldId id="319" r:id="rId21"/>
    <p:sldId id="314" r:id="rId22"/>
    <p:sldId id="264" r:id="rId23"/>
    <p:sldId id="265" r:id="rId24"/>
    <p:sldId id="266" r:id="rId25"/>
    <p:sldId id="296" r:id="rId26"/>
    <p:sldId id="297" r:id="rId27"/>
    <p:sldId id="298" r:id="rId28"/>
    <p:sldId id="300" r:id="rId29"/>
    <p:sldId id="320" r:id="rId30"/>
    <p:sldId id="290" r:id="rId31"/>
    <p:sldId id="28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41" autoAdjust="0"/>
    <p:restoredTop sz="86391" autoAdjust="0"/>
  </p:normalViewPr>
  <p:slideViewPr>
    <p:cSldViewPr snapToGrid="0">
      <p:cViewPr varScale="1">
        <p:scale>
          <a:sx n="84" d="100"/>
          <a:sy n="84" d="100"/>
        </p:scale>
        <p:origin x="120" y="7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  <a:endParaRPr lang="zh-CN" altLang="en-US" sz="1200"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  <a:endParaRPr lang="zh-CN" altLang="en-US" sz="1200"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hyperlink" Target="http://doc.zengrong.net/smart-questions/cn.html" TargetMode="Externa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87560" y="1127380"/>
            <a:ext cx="5816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zh-CN" altLang="en-US" sz="6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082080" y="3162214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讲师：霏霏老师</a:t>
            </a:r>
            <a:endParaRPr lang="zh-CN" altLang="en-US" sz="1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9155" y="1580990"/>
            <a:ext cx="5535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做一个会提问的人</a:t>
            </a:r>
            <a:endParaRPr lang="zh-CN" altLang="en-US" sz="4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76"/>
          <p:cNvGrpSpPr/>
          <p:nvPr/>
        </p:nvGrpSpPr>
        <p:grpSpPr>
          <a:xfrm>
            <a:off x="1231709" y="2387391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Group 126"/>
          <p:cNvGrpSpPr/>
          <p:nvPr/>
        </p:nvGrpSpPr>
        <p:grpSpPr>
          <a:xfrm>
            <a:off x="857764" y="2182428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66" name="图片 6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18" y="2180065"/>
            <a:ext cx="1774837" cy="204981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4863" y="3345699"/>
            <a:ext cx="6311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在今后的学习和工作过程中，会遇到大量的报错，每个开发人员都必须掌握查找和解决报错的能力</a:t>
            </a:r>
            <a:endParaRPr kumimoji="1" lang="en-US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在自己无法解决需要寻求帮助时，也要掌握如何描述问题，把问题描述清楚的能力，掌握</a:t>
            </a:r>
            <a:r>
              <a:rPr kumimoji="1"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如何提问</a:t>
            </a:r>
            <a:r>
              <a:rPr kumimoji="1"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的技巧，这会大大节省双方的时间和精力</a:t>
            </a:r>
            <a:endParaRPr kumimoji="1" lang="en-US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82715" y="865174"/>
            <a:ext cx="4026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认识异常</a:t>
            </a:r>
            <a:r>
              <a:rPr lang="en-US" altLang="en-US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4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84"/>
          <p:cNvSpPr/>
          <p:nvPr/>
        </p:nvSpPr>
        <p:spPr bwMode="auto">
          <a:xfrm>
            <a:off x="1837065" y="2710187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" name="Oval 87"/>
          <p:cNvSpPr/>
          <p:nvPr/>
        </p:nvSpPr>
        <p:spPr bwMode="auto">
          <a:xfrm>
            <a:off x="1837065" y="4283825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2085484" y="2915646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8" name="Freeform 39"/>
          <p:cNvSpPr>
            <a:spLocks noChangeArrowheads="1"/>
          </p:cNvSpPr>
          <p:nvPr/>
        </p:nvSpPr>
        <p:spPr bwMode="auto">
          <a:xfrm>
            <a:off x="2057227" y="4491723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96916" y="1657512"/>
            <a:ext cx="4238557" cy="4310204"/>
            <a:chOff x="6908345" y="1483030"/>
            <a:chExt cx="4238557" cy="4310204"/>
          </a:xfrm>
        </p:grpSpPr>
        <p:sp>
          <p:nvSpPr>
            <p:cNvPr id="10" name="Freeform 22"/>
            <p:cNvSpPr/>
            <p:nvPr/>
          </p:nvSpPr>
          <p:spPr bwMode="auto">
            <a:xfrm>
              <a:off x="8999411" y="1483030"/>
              <a:ext cx="925643" cy="724835"/>
            </a:xfrm>
            <a:custGeom>
              <a:avLst/>
              <a:gdLst>
                <a:gd name="T0" fmla="*/ 61 w 518"/>
                <a:gd name="T1" fmla="*/ 371 h 406"/>
                <a:gd name="T2" fmla="*/ 344 w 518"/>
                <a:gd name="T3" fmla="*/ 262 h 406"/>
                <a:gd name="T4" fmla="*/ 518 w 518"/>
                <a:gd name="T5" fmla="*/ 7 h 406"/>
                <a:gd name="T6" fmla="*/ 52 w 518"/>
                <a:gd name="T7" fmla="*/ 170 h 406"/>
                <a:gd name="T8" fmla="*/ 40 w 518"/>
                <a:gd name="T9" fmla="*/ 354 h 406"/>
                <a:gd name="T10" fmla="*/ 410 w 518"/>
                <a:gd name="T11" fmla="*/ 52 h 406"/>
                <a:gd name="T12" fmla="*/ 61 w 518"/>
                <a:gd name="T13" fmla="*/ 37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406">
                  <a:moveTo>
                    <a:pt x="61" y="371"/>
                  </a:moveTo>
                  <a:cubicBezTo>
                    <a:pt x="183" y="406"/>
                    <a:pt x="299" y="379"/>
                    <a:pt x="344" y="262"/>
                  </a:cubicBezTo>
                  <a:cubicBezTo>
                    <a:pt x="392" y="143"/>
                    <a:pt x="434" y="58"/>
                    <a:pt x="518" y="7"/>
                  </a:cubicBezTo>
                  <a:cubicBezTo>
                    <a:pt x="331" y="0"/>
                    <a:pt x="159" y="28"/>
                    <a:pt x="52" y="170"/>
                  </a:cubicBezTo>
                  <a:cubicBezTo>
                    <a:pt x="0" y="241"/>
                    <a:pt x="6" y="303"/>
                    <a:pt x="40" y="354"/>
                  </a:cubicBezTo>
                  <a:cubicBezTo>
                    <a:pt x="128" y="217"/>
                    <a:pt x="262" y="119"/>
                    <a:pt x="410" y="52"/>
                  </a:cubicBezTo>
                  <a:cubicBezTo>
                    <a:pt x="240" y="142"/>
                    <a:pt x="138" y="244"/>
                    <a:pt x="61" y="3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23"/>
            <p:cNvSpPr/>
            <p:nvPr/>
          </p:nvSpPr>
          <p:spPr bwMode="auto">
            <a:xfrm>
              <a:off x="7892170" y="1678789"/>
              <a:ext cx="786355" cy="580220"/>
            </a:xfrm>
            <a:custGeom>
              <a:avLst/>
              <a:gdLst>
                <a:gd name="T0" fmla="*/ 404 w 441"/>
                <a:gd name="T1" fmla="*/ 263 h 325"/>
                <a:gd name="T2" fmla="*/ 164 w 441"/>
                <a:gd name="T3" fmla="*/ 220 h 325"/>
                <a:gd name="T4" fmla="*/ 0 w 441"/>
                <a:gd name="T5" fmla="*/ 29 h 325"/>
                <a:gd name="T6" fmla="*/ 338 w 441"/>
                <a:gd name="T7" fmla="*/ 79 h 325"/>
                <a:gd name="T8" fmla="*/ 415 w 441"/>
                <a:gd name="T9" fmla="*/ 244 h 325"/>
                <a:gd name="T10" fmla="*/ 109 w 441"/>
                <a:gd name="T11" fmla="*/ 53 h 325"/>
                <a:gd name="T12" fmla="*/ 404 w 441"/>
                <a:gd name="T13" fmla="*/ 26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325">
                  <a:moveTo>
                    <a:pt x="404" y="263"/>
                  </a:moveTo>
                  <a:cubicBezTo>
                    <a:pt x="322" y="325"/>
                    <a:pt x="221" y="320"/>
                    <a:pt x="164" y="220"/>
                  </a:cubicBezTo>
                  <a:cubicBezTo>
                    <a:pt x="123" y="144"/>
                    <a:pt x="82" y="76"/>
                    <a:pt x="0" y="29"/>
                  </a:cubicBezTo>
                  <a:cubicBezTo>
                    <a:pt x="126" y="0"/>
                    <a:pt x="241" y="8"/>
                    <a:pt x="338" y="79"/>
                  </a:cubicBezTo>
                  <a:cubicBezTo>
                    <a:pt x="338" y="79"/>
                    <a:pt x="441" y="140"/>
                    <a:pt x="415" y="244"/>
                  </a:cubicBezTo>
                  <a:cubicBezTo>
                    <a:pt x="334" y="154"/>
                    <a:pt x="226" y="93"/>
                    <a:pt x="109" y="53"/>
                  </a:cubicBezTo>
                  <a:cubicBezTo>
                    <a:pt x="244" y="109"/>
                    <a:pt x="334" y="176"/>
                    <a:pt x="404" y="2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24"/>
            <p:cNvSpPr/>
            <p:nvPr/>
          </p:nvSpPr>
          <p:spPr bwMode="auto">
            <a:xfrm>
              <a:off x="7615360" y="2017397"/>
              <a:ext cx="2796319" cy="3775837"/>
            </a:xfrm>
            <a:custGeom>
              <a:avLst/>
              <a:gdLst>
                <a:gd name="T0" fmla="*/ 1317 w 1567"/>
                <a:gd name="T1" fmla="*/ 1087 h 2116"/>
                <a:gd name="T2" fmla="*/ 1512 w 1567"/>
                <a:gd name="T3" fmla="*/ 862 h 2116"/>
                <a:gd name="T4" fmla="*/ 1211 w 1567"/>
                <a:gd name="T5" fmla="*/ 1050 h 2116"/>
                <a:gd name="T6" fmla="*/ 1029 w 1567"/>
                <a:gd name="T7" fmla="*/ 1123 h 2116"/>
                <a:gd name="T8" fmla="*/ 1064 w 1567"/>
                <a:gd name="T9" fmla="*/ 1044 h 2116"/>
                <a:gd name="T10" fmla="*/ 1111 w 1567"/>
                <a:gd name="T11" fmla="*/ 909 h 2116"/>
                <a:gd name="T12" fmla="*/ 1567 w 1567"/>
                <a:gd name="T13" fmla="*/ 524 h 2116"/>
                <a:gd name="T14" fmla="*/ 1131 w 1567"/>
                <a:gd name="T15" fmla="*/ 761 h 2116"/>
                <a:gd name="T16" fmla="*/ 1114 w 1567"/>
                <a:gd name="T17" fmla="*/ 579 h 2116"/>
                <a:gd name="T18" fmla="*/ 1284 w 1567"/>
                <a:gd name="T19" fmla="*/ 266 h 2116"/>
                <a:gd name="T20" fmla="*/ 1087 w 1567"/>
                <a:gd name="T21" fmla="*/ 490 h 2116"/>
                <a:gd name="T22" fmla="*/ 987 w 1567"/>
                <a:gd name="T23" fmla="*/ 310 h 2116"/>
                <a:gd name="T24" fmla="*/ 1017 w 1567"/>
                <a:gd name="T25" fmla="*/ 937 h 2116"/>
                <a:gd name="T26" fmla="*/ 795 w 1567"/>
                <a:gd name="T27" fmla="*/ 509 h 2116"/>
                <a:gd name="T28" fmla="*/ 899 w 1567"/>
                <a:gd name="T29" fmla="*/ 1168 h 2116"/>
                <a:gd name="T30" fmla="*/ 820 w 1567"/>
                <a:gd name="T31" fmla="*/ 1358 h 2116"/>
                <a:gd name="T32" fmla="*/ 644 w 1567"/>
                <a:gd name="T33" fmla="*/ 942 h 2116"/>
                <a:gd name="T34" fmla="*/ 873 w 1567"/>
                <a:gd name="T35" fmla="*/ 0 h 2116"/>
                <a:gd name="T36" fmla="*/ 680 w 1567"/>
                <a:gd name="T37" fmla="*/ 282 h 2116"/>
                <a:gd name="T38" fmla="*/ 520 w 1567"/>
                <a:gd name="T39" fmla="*/ 22 h 2116"/>
                <a:gd name="T40" fmla="*/ 629 w 1567"/>
                <a:gd name="T41" fmla="*/ 396 h 2116"/>
                <a:gd name="T42" fmla="*/ 549 w 1567"/>
                <a:gd name="T43" fmla="*/ 886 h 2116"/>
                <a:gd name="T44" fmla="*/ 589 w 1567"/>
                <a:gd name="T45" fmla="*/ 1130 h 2116"/>
                <a:gd name="T46" fmla="*/ 407 w 1567"/>
                <a:gd name="T47" fmla="*/ 295 h 2116"/>
                <a:gd name="T48" fmla="*/ 382 w 1567"/>
                <a:gd name="T49" fmla="*/ 671 h 2116"/>
                <a:gd name="T50" fmla="*/ 0 w 1567"/>
                <a:gd name="T51" fmla="*/ 548 h 2116"/>
                <a:gd name="T52" fmla="*/ 389 w 1567"/>
                <a:gd name="T53" fmla="*/ 754 h 2116"/>
                <a:gd name="T54" fmla="*/ 479 w 1567"/>
                <a:gd name="T55" fmla="*/ 1122 h 2116"/>
                <a:gd name="T56" fmla="*/ 290 w 1567"/>
                <a:gd name="T57" fmla="*/ 1097 h 2116"/>
                <a:gd name="T58" fmla="*/ 72 w 1567"/>
                <a:gd name="T59" fmla="*/ 825 h 2116"/>
                <a:gd name="T60" fmla="*/ 226 w 1567"/>
                <a:gd name="T61" fmla="*/ 1109 h 2116"/>
                <a:gd name="T62" fmla="*/ 18 w 1567"/>
                <a:gd name="T63" fmla="*/ 1208 h 2116"/>
                <a:gd name="T64" fmla="*/ 538 w 1567"/>
                <a:gd name="T65" fmla="*/ 1241 h 2116"/>
                <a:gd name="T66" fmla="*/ 608 w 1567"/>
                <a:gd name="T67" fmla="*/ 1347 h 2116"/>
                <a:gd name="T68" fmla="*/ 890 w 1567"/>
                <a:gd name="T69" fmla="*/ 2115 h 2116"/>
                <a:gd name="T70" fmla="*/ 1166 w 1567"/>
                <a:gd name="T71" fmla="*/ 2116 h 2116"/>
                <a:gd name="T72" fmla="*/ 983 w 1567"/>
                <a:gd name="T73" fmla="*/ 1539 h 2116"/>
                <a:gd name="T74" fmla="*/ 961 w 1567"/>
                <a:gd name="T75" fmla="*/ 1354 h 2116"/>
                <a:gd name="T76" fmla="*/ 1231 w 1567"/>
                <a:gd name="T77" fmla="*/ 1112 h 2116"/>
                <a:gd name="T78" fmla="*/ 1233 w 1567"/>
                <a:gd name="T79" fmla="*/ 1112 h 2116"/>
                <a:gd name="T80" fmla="*/ 1534 w 1567"/>
                <a:gd name="T81" fmla="*/ 1290 h 2116"/>
                <a:gd name="T82" fmla="*/ 1317 w 1567"/>
                <a:gd name="T83" fmla="*/ 1087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7" h="2116">
                  <a:moveTo>
                    <a:pt x="1317" y="1087"/>
                  </a:moveTo>
                  <a:cubicBezTo>
                    <a:pt x="1416" y="1050"/>
                    <a:pt x="1504" y="971"/>
                    <a:pt x="1512" y="862"/>
                  </a:cubicBezTo>
                  <a:cubicBezTo>
                    <a:pt x="1478" y="1038"/>
                    <a:pt x="1315" y="1034"/>
                    <a:pt x="1211" y="1050"/>
                  </a:cubicBezTo>
                  <a:cubicBezTo>
                    <a:pt x="1127" y="1062"/>
                    <a:pt x="1077" y="1082"/>
                    <a:pt x="1029" y="1123"/>
                  </a:cubicBezTo>
                  <a:cubicBezTo>
                    <a:pt x="1039" y="1099"/>
                    <a:pt x="1051" y="1072"/>
                    <a:pt x="1064" y="1044"/>
                  </a:cubicBezTo>
                  <a:cubicBezTo>
                    <a:pt x="1084" y="1001"/>
                    <a:pt x="1100" y="955"/>
                    <a:pt x="1111" y="909"/>
                  </a:cubicBezTo>
                  <a:cubicBezTo>
                    <a:pt x="1186" y="731"/>
                    <a:pt x="1324" y="527"/>
                    <a:pt x="1567" y="524"/>
                  </a:cubicBezTo>
                  <a:cubicBezTo>
                    <a:pt x="1423" y="513"/>
                    <a:pt x="1253" y="617"/>
                    <a:pt x="1131" y="761"/>
                  </a:cubicBezTo>
                  <a:cubicBezTo>
                    <a:pt x="1133" y="701"/>
                    <a:pt x="1128" y="640"/>
                    <a:pt x="1114" y="579"/>
                  </a:cubicBezTo>
                  <a:cubicBezTo>
                    <a:pt x="1110" y="465"/>
                    <a:pt x="1145" y="339"/>
                    <a:pt x="1284" y="266"/>
                  </a:cubicBezTo>
                  <a:cubicBezTo>
                    <a:pt x="1198" y="305"/>
                    <a:pt x="1120" y="381"/>
                    <a:pt x="1087" y="490"/>
                  </a:cubicBezTo>
                  <a:cubicBezTo>
                    <a:pt x="1063" y="428"/>
                    <a:pt x="1030" y="368"/>
                    <a:pt x="987" y="310"/>
                  </a:cubicBezTo>
                  <a:cubicBezTo>
                    <a:pt x="1142" y="559"/>
                    <a:pt x="1095" y="764"/>
                    <a:pt x="1017" y="937"/>
                  </a:cubicBezTo>
                  <a:cubicBezTo>
                    <a:pt x="1010" y="754"/>
                    <a:pt x="917" y="601"/>
                    <a:pt x="795" y="509"/>
                  </a:cubicBezTo>
                  <a:cubicBezTo>
                    <a:pt x="986" y="704"/>
                    <a:pt x="971" y="980"/>
                    <a:pt x="899" y="1168"/>
                  </a:cubicBezTo>
                  <a:cubicBezTo>
                    <a:pt x="858" y="1245"/>
                    <a:pt x="831" y="1297"/>
                    <a:pt x="820" y="1358"/>
                  </a:cubicBezTo>
                  <a:cubicBezTo>
                    <a:pt x="739" y="1210"/>
                    <a:pt x="668" y="1046"/>
                    <a:pt x="644" y="942"/>
                  </a:cubicBezTo>
                  <a:cubicBezTo>
                    <a:pt x="590" y="708"/>
                    <a:pt x="609" y="334"/>
                    <a:pt x="873" y="0"/>
                  </a:cubicBezTo>
                  <a:cubicBezTo>
                    <a:pt x="805" y="76"/>
                    <a:pt x="736" y="174"/>
                    <a:pt x="680" y="282"/>
                  </a:cubicBezTo>
                  <a:cubicBezTo>
                    <a:pt x="666" y="167"/>
                    <a:pt x="601" y="75"/>
                    <a:pt x="520" y="22"/>
                  </a:cubicBezTo>
                  <a:cubicBezTo>
                    <a:pt x="659" y="127"/>
                    <a:pt x="661" y="276"/>
                    <a:pt x="629" y="396"/>
                  </a:cubicBezTo>
                  <a:cubicBezTo>
                    <a:pt x="567" y="550"/>
                    <a:pt x="531" y="720"/>
                    <a:pt x="549" y="886"/>
                  </a:cubicBezTo>
                  <a:cubicBezTo>
                    <a:pt x="553" y="926"/>
                    <a:pt x="566" y="1049"/>
                    <a:pt x="589" y="1130"/>
                  </a:cubicBezTo>
                  <a:cubicBezTo>
                    <a:pt x="449" y="940"/>
                    <a:pt x="359" y="660"/>
                    <a:pt x="407" y="295"/>
                  </a:cubicBezTo>
                  <a:cubicBezTo>
                    <a:pt x="383" y="407"/>
                    <a:pt x="375" y="535"/>
                    <a:pt x="382" y="671"/>
                  </a:cubicBezTo>
                  <a:cubicBezTo>
                    <a:pt x="273" y="554"/>
                    <a:pt x="124" y="521"/>
                    <a:pt x="0" y="548"/>
                  </a:cubicBezTo>
                  <a:cubicBezTo>
                    <a:pt x="204" y="520"/>
                    <a:pt x="330" y="635"/>
                    <a:pt x="389" y="754"/>
                  </a:cubicBezTo>
                  <a:cubicBezTo>
                    <a:pt x="405" y="880"/>
                    <a:pt x="431" y="1004"/>
                    <a:pt x="479" y="1122"/>
                  </a:cubicBezTo>
                  <a:cubicBezTo>
                    <a:pt x="416" y="1100"/>
                    <a:pt x="352" y="1093"/>
                    <a:pt x="290" y="1097"/>
                  </a:cubicBezTo>
                  <a:cubicBezTo>
                    <a:pt x="187" y="1057"/>
                    <a:pt x="87" y="977"/>
                    <a:pt x="72" y="825"/>
                  </a:cubicBezTo>
                  <a:cubicBezTo>
                    <a:pt x="75" y="926"/>
                    <a:pt x="126" y="1037"/>
                    <a:pt x="226" y="1109"/>
                  </a:cubicBezTo>
                  <a:cubicBezTo>
                    <a:pt x="150" y="1126"/>
                    <a:pt x="78" y="1159"/>
                    <a:pt x="18" y="1208"/>
                  </a:cubicBezTo>
                  <a:cubicBezTo>
                    <a:pt x="255" y="1128"/>
                    <a:pt x="417" y="1158"/>
                    <a:pt x="538" y="1241"/>
                  </a:cubicBezTo>
                  <a:cubicBezTo>
                    <a:pt x="559" y="1276"/>
                    <a:pt x="582" y="1314"/>
                    <a:pt x="608" y="1347"/>
                  </a:cubicBezTo>
                  <a:cubicBezTo>
                    <a:pt x="818" y="1627"/>
                    <a:pt x="936" y="1846"/>
                    <a:pt x="890" y="2115"/>
                  </a:cubicBezTo>
                  <a:cubicBezTo>
                    <a:pt x="1166" y="2116"/>
                    <a:pt x="1166" y="2116"/>
                    <a:pt x="1166" y="2116"/>
                  </a:cubicBezTo>
                  <a:cubicBezTo>
                    <a:pt x="1176" y="1919"/>
                    <a:pt x="1116" y="1721"/>
                    <a:pt x="983" y="1539"/>
                  </a:cubicBezTo>
                  <a:cubicBezTo>
                    <a:pt x="963" y="1471"/>
                    <a:pt x="955" y="1413"/>
                    <a:pt x="961" y="1354"/>
                  </a:cubicBezTo>
                  <a:cubicBezTo>
                    <a:pt x="1010" y="1233"/>
                    <a:pt x="1076" y="1141"/>
                    <a:pt x="1231" y="1112"/>
                  </a:cubicBezTo>
                  <a:cubicBezTo>
                    <a:pt x="1233" y="1112"/>
                    <a:pt x="1233" y="1112"/>
                    <a:pt x="1233" y="1112"/>
                  </a:cubicBezTo>
                  <a:cubicBezTo>
                    <a:pt x="1343" y="1115"/>
                    <a:pt x="1465" y="1152"/>
                    <a:pt x="1534" y="1290"/>
                  </a:cubicBezTo>
                  <a:cubicBezTo>
                    <a:pt x="1499" y="1204"/>
                    <a:pt x="1423" y="1125"/>
                    <a:pt x="1317" y="10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25"/>
            <p:cNvSpPr/>
            <p:nvPr/>
          </p:nvSpPr>
          <p:spPr bwMode="auto">
            <a:xfrm>
              <a:off x="8216585" y="2230791"/>
              <a:ext cx="252127" cy="414443"/>
            </a:xfrm>
            <a:custGeom>
              <a:avLst/>
              <a:gdLst>
                <a:gd name="T0" fmla="*/ 55 w 141"/>
                <a:gd name="T1" fmla="*/ 228 h 232"/>
                <a:gd name="T2" fmla="*/ 17 w 141"/>
                <a:gd name="T3" fmla="*/ 142 h 232"/>
                <a:gd name="T4" fmla="*/ 26 w 141"/>
                <a:gd name="T5" fmla="*/ 0 h 232"/>
                <a:gd name="T6" fmla="*/ 137 w 141"/>
                <a:gd name="T7" fmla="*/ 158 h 232"/>
                <a:gd name="T8" fmla="*/ 69 w 141"/>
                <a:gd name="T9" fmla="*/ 228 h 232"/>
                <a:gd name="T10" fmla="*/ 51 w 141"/>
                <a:gd name="T11" fmla="*/ 43 h 232"/>
                <a:gd name="T12" fmla="*/ 55 w 141"/>
                <a:gd name="T13" fmla="*/ 2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32">
                  <a:moveTo>
                    <a:pt x="55" y="228"/>
                  </a:moveTo>
                  <a:cubicBezTo>
                    <a:pt x="16" y="208"/>
                    <a:pt x="0" y="173"/>
                    <a:pt x="17" y="142"/>
                  </a:cubicBezTo>
                  <a:cubicBezTo>
                    <a:pt x="37" y="97"/>
                    <a:pt x="38" y="48"/>
                    <a:pt x="26" y="0"/>
                  </a:cubicBezTo>
                  <a:cubicBezTo>
                    <a:pt x="76" y="39"/>
                    <a:pt x="131" y="85"/>
                    <a:pt x="137" y="158"/>
                  </a:cubicBezTo>
                  <a:cubicBezTo>
                    <a:pt x="141" y="206"/>
                    <a:pt x="122" y="232"/>
                    <a:pt x="69" y="228"/>
                  </a:cubicBezTo>
                  <a:cubicBezTo>
                    <a:pt x="75" y="175"/>
                    <a:pt x="74" y="108"/>
                    <a:pt x="51" y="43"/>
                  </a:cubicBezTo>
                  <a:cubicBezTo>
                    <a:pt x="74" y="116"/>
                    <a:pt x="70" y="172"/>
                    <a:pt x="55" y="2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26"/>
            <p:cNvSpPr/>
            <p:nvPr/>
          </p:nvSpPr>
          <p:spPr bwMode="auto">
            <a:xfrm>
              <a:off x="6908345" y="2798665"/>
              <a:ext cx="846301" cy="537895"/>
            </a:xfrm>
            <a:custGeom>
              <a:avLst/>
              <a:gdLst>
                <a:gd name="T0" fmla="*/ 474 w 474"/>
                <a:gd name="T1" fmla="*/ 114 h 302"/>
                <a:gd name="T2" fmla="*/ 270 w 474"/>
                <a:gd name="T3" fmla="*/ 278 h 302"/>
                <a:gd name="T4" fmla="*/ 0 w 474"/>
                <a:gd name="T5" fmla="*/ 277 h 302"/>
                <a:gd name="T6" fmla="*/ 278 w 474"/>
                <a:gd name="T7" fmla="*/ 38 h 302"/>
                <a:gd name="T8" fmla="*/ 466 w 474"/>
                <a:gd name="T9" fmla="*/ 93 h 302"/>
                <a:gd name="T10" fmla="*/ 97 w 474"/>
                <a:gd name="T11" fmla="*/ 205 h 302"/>
                <a:gd name="T12" fmla="*/ 474 w 474"/>
                <a:gd name="T13" fmla="*/ 11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4" h="302">
                  <a:moveTo>
                    <a:pt x="474" y="114"/>
                  </a:moveTo>
                  <a:cubicBezTo>
                    <a:pt x="466" y="226"/>
                    <a:pt x="392" y="302"/>
                    <a:pt x="270" y="278"/>
                  </a:cubicBezTo>
                  <a:cubicBezTo>
                    <a:pt x="179" y="260"/>
                    <a:pt x="94" y="245"/>
                    <a:pt x="0" y="277"/>
                  </a:cubicBezTo>
                  <a:cubicBezTo>
                    <a:pt x="64" y="156"/>
                    <a:pt x="154" y="67"/>
                    <a:pt x="278" y="38"/>
                  </a:cubicBezTo>
                  <a:cubicBezTo>
                    <a:pt x="278" y="38"/>
                    <a:pt x="399" y="0"/>
                    <a:pt x="466" y="93"/>
                  </a:cubicBezTo>
                  <a:cubicBezTo>
                    <a:pt x="335" y="95"/>
                    <a:pt x="208" y="140"/>
                    <a:pt x="97" y="205"/>
                  </a:cubicBezTo>
                  <a:cubicBezTo>
                    <a:pt x="235" y="136"/>
                    <a:pt x="353" y="111"/>
                    <a:pt x="47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27"/>
            <p:cNvSpPr/>
            <p:nvPr/>
          </p:nvSpPr>
          <p:spPr bwMode="auto">
            <a:xfrm>
              <a:off x="7618885" y="3200761"/>
              <a:ext cx="238023" cy="373880"/>
            </a:xfrm>
            <a:custGeom>
              <a:avLst/>
              <a:gdLst>
                <a:gd name="T0" fmla="*/ 82 w 134"/>
                <a:gd name="T1" fmla="*/ 210 h 210"/>
                <a:gd name="T2" fmla="*/ 124 w 134"/>
                <a:gd name="T3" fmla="*/ 133 h 210"/>
                <a:gd name="T4" fmla="*/ 132 w 134"/>
                <a:gd name="T5" fmla="*/ 0 h 210"/>
                <a:gd name="T6" fmla="*/ 9 w 134"/>
                <a:gd name="T7" fmla="*/ 134 h 210"/>
                <a:gd name="T8" fmla="*/ 74 w 134"/>
                <a:gd name="T9" fmla="*/ 210 h 210"/>
                <a:gd name="T10" fmla="*/ 102 w 134"/>
                <a:gd name="T11" fmla="*/ 37 h 210"/>
                <a:gd name="T12" fmla="*/ 82 w 134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10">
                  <a:moveTo>
                    <a:pt x="82" y="210"/>
                  </a:moveTo>
                  <a:cubicBezTo>
                    <a:pt x="122" y="198"/>
                    <a:pt x="134" y="166"/>
                    <a:pt x="124" y="133"/>
                  </a:cubicBezTo>
                  <a:cubicBezTo>
                    <a:pt x="111" y="88"/>
                    <a:pt x="115" y="45"/>
                    <a:pt x="132" y="0"/>
                  </a:cubicBezTo>
                  <a:cubicBezTo>
                    <a:pt x="81" y="31"/>
                    <a:pt x="24" y="67"/>
                    <a:pt x="9" y="134"/>
                  </a:cubicBezTo>
                  <a:cubicBezTo>
                    <a:pt x="0" y="179"/>
                    <a:pt x="21" y="206"/>
                    <a:pt x="74" y="210"/>
                  </a:cubicBezTo>
                  <a:cubicBezTo>
                    <a:pt x="56" y="151"/>
                    <a:pt x="71" y="89"/>
                    <a:pt x="102" y="37"/>
                  </a:cubicBezTo>
                  <a:cubicBezTo>
                    <a:pt x="71" y="103"/>
                    <a:pt x="67" y="156"/>
                    <a:pt x="82" y="2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28"/>
            <p:cNvSpPr/>
            <p:nvPr/>
          </p:nvSpPr>
          <p:spPr bwMode="auto">
            <a:xfrm>
              <a:off x="7107579" y="3973211"/>
              <a:ext cx="673515" cy="901192"/>
            </a:xfrm>
            <a:custGeom>
              <a:avLst/>
              <a:gdLst>
                <a:gd name="T0" fmla="*/ 345 w 377"/>
                <a:gd name="T1" fmla="*/ 105 h 505"/>
                <a:gd name="T2" fmla="*/ 268 w 377"/>
                <a:gd name="T3" fmla="*/ 291 h 505"/>
                <a:gd name="T4" fmla="*/ 44 w 377"/>
                <a:gd name="T5" fmla="*/ 505 h 505"/>
                <a:gd name="T6" fmla="*/ 99 w 377"/>
                <a:gd name="T7" fmla="*/ 84 h 505"/>
                <a:gd name="T8" fmla="*/ 329 w 377"/>
                <a:gd name="T9" fmla="*/ 84 h 505"/>
                <a:gd name="T10" fmla="*/ 68 w 377"/>
                <a:gd name="T11" fmla="*/ 393 h 505"/>
                <a:gd name="T12" fmla="*/ 345 w 377"/>
                <a:gd name="T13" fmla="*/ 1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" h="505">
                  <a:moveTo>
                    <a:pt x="345" y="105"/>
                  </a:moveTo>
                  <a:cubicBezTo>
                    <a:pt x="377" y="194"/>
                    <a:pt x="341" y="258"/>
                    <a:pt x="268" y="291"/>
                  </a:cubicBezTo>
                  <a:cubicBezTo>
                    <a:pt x="171" y="334"/>
                    <a:pt x="97" y="407"/>
                    <a:pt x="44" y="505"/>
                  </a:cubicBezTo>
                  <a:cubicBezTo>
                    <a:pt x="21" y="365"/>
                    <a:pt x="0" y="210"/>
                    <a:pt x="99" y="84"/>
                  </a:cubicBezTo>
                  <a:cubicBezTo>
                    <a:pt x="165" y="0"/>
                    <a:pt x="245" y="1"/>
                    <a:pt x="329" y="84"/>
                  </a:cubicBezTo>
                  <a:cubicBezTo>
                    <a:pt x="199" y="142"/>
                    <a:pt x="114" y="261"/>
                    <a:pt x="68" y="393"/>
                  </a:cubicBezTo>
                  <a:cubicBezTo>
                    <a:pt x="133" y="240"/>
                    <a:pt x="223" y="153"/>
                    <a:pt x="345" y="1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29"/>
            <p:cNvSpPr/>
            <p:nvPr/>
          </p:nvSpPr>
          <p:spPr bwMode="auto">
            <a:xfrm>
              <a:off x="8840730" y="2812774"/>
              <a:ext cx="264469" cy="202813"/>
            </a:xfrm>
            <a:custGeom>
              <a:avLst/>
              <a:gdLst>
                <a:gd name="T0" fmla="*/ 131 w 148"/>
                <a:gd name="T1" fmla="*/ 93 h 114"/>
                <a:gd name="T2" fmla="*/ 52 w 148"/>
                <a:gd name="T3" fmla="*/ 75 h 114"/>
                <a:gd name="T4" fmla="*/ 0 w 148"/>
                <a:gd name="T5" fmla="*/ 10 h 114"/>
                <a:gd name="T6" fmla="*/ 111 w 148"/>
                <a:gd name="T7" fmla="*/ 31 h 114"/>
                <a:gd name="T8" fmla="*/ 137 w 148"/>
                <a:gd name="T9" fmla="*/ 85 h 114"/>
                <a:gd name="T10" fmla="*/ 37 w 148"/>
                <a:gd name="T11" fmla="*/ 19 h 114"/>
                <a:gd name="T12" fmla="*/ 131 w 148"/>
                <a:gd name="T13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14">
                  <a:moveTo>
                    <a:pt x="131" y="93"/>
                  </a:moveTo>
                  <a:cubicBezTo>
                    <a:pt x="101" y="114"/>
                    <a:pt x="70" y="110"/>
                    <a:pt x="52" y="75"/>
                  </a:cubicBezTo>
                  <a:cubicBezTo>
                    <a:pt x="39" y="51"/>
                    <a:pt x="26" y="27"/>
                    <a:pt x="0" y="10"/>
                  </a:cubicBezTo>
                  <a:cubicBezTo>
                    <a:pt x="43" y="0"/>
                    <a:pt x="80" y="6"/>
                    <a:pt x="111" y="31"/>
                  </a:cubicBezTo>
                  <a:cubicBezTo>
                    <a:pt x="111" y="31"/>
                    <a:pt x="148" y="51"/>
                    <a:pt x="137" y="85"/>
                  </a:cubicBezTo>
                  <a:cubicBezTo>
                    <a:pt x="111" y="58"/>
                    <a:pt x="74" y="33"/>
                    <a:pt x="37" y="19"/>
                  </a:cubicBezTo>
                  <a:cubicBezTo>
                    <a:pt x="79" y="41"/>
                    <a:pt x="108" y="63"/>
                    <a:pt x="131" y="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30"/>
            <p:cNvSpPr/>
            <p:nvPr/>
          </p:nvSpPr>
          <p:spPr bwMode="auto">
            <a:xfrm>
              <a:off x="9011755" y="2343660"/>
              <a:ext cx="479571" cy="335081"/>
            </a:xfrm>
            <a:custGeom>
              <a:avLst/>
              <a:gdLst>
                <a:gd name="T0" fmla="*/ 221 w 268"/>
                <a:gd name="T1" fmla="*/ 165 h 188"/>
                <a:gd name="T2" fmla="*/ 123 w 268"/>
                <a:gd name="T3" fmla="*/ 142 h 188"/>
                <a:gd name="T4" fmla="*/ 0 w 268"/>
                <a:gd name="T5" fmla="*/ 43 h 188"/>
                <a:gd name="T6" fmla="*/ 213 w 268"/>
                <a:gd name="T7" fmla="*/ 42 h 188"/>
                <a:gd name="T8" fmla="*/ 230 w 268"/>
                <a:gd name="T9" fmla="*/ 157 h 188"/>
                <a:gd name="T10" fmla="*/ 56 w 268"/>
                <a:gd name="T11" fmla="*/ 47 h 188"/>
                <a:gd name="T12" fmla="*/ 221 w 268"/>
                <a:gd name="T13" fmla="*/ 16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188">
                  <a:moveTo>
                    <a:pt x="221" y="165"/>
                  </a:moveTo>
                  <a:cubicBezTo>
                    <a:pt x="181" y="188"/>
                    <a:pt x="144" y="174"/>
                    <a:pt x="123" y="142"/>
                  </a:cubicBezTo>
                  <a:cubicBezTo>
                    <a:pt x="95" y="96"/>
                    <a:pt x="53" y="62"/>
                    <a:pt x="0" y="43"/>
                  </a:cubicBezTo>
                  <a:cubicBezTo>
                    <a:pt x="67" y="20"/>
                    <a:pt x="145" y="0"/>
                    <a:pt x="213" y="42"/>
                  </a:cubicBezTo>
                  <a:cubicBezTo>
                    <a:pt x="261" y="67"/>
                    <a:pt x="268" y="110"/>
                    <a:pt x="230" y="157"/>
                  </a:cubicBezTo>
                  <a:cubicBezTo>
                    <a:pt x="191" y="95"/>
                    <a:pt x="127" y="61"/>
                    <a:pt x="56" y="47"/>
                  </a:cubicBezTo>
                  <a:cubicBezTo>
                    <a:pt x="138" y="70"/>
                    <a:pt x="188" y="108"/>
                    <a:pt x="221" y="1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31"/>
            <p:cNvSpPr/>
            <p:nvPr/>
          </p:nvSpPr>
          <p:spPr bwMode="auto">
            <a:xfrm>
              <a:off x="9805161" y="2243136"/>
              <a:ext cx="666463" cy="456769"/>
            </a:xfrm>
            <a:custGeom>
              <a:avLst/>
              <a:gdLst>
                <a:gd name="T0" fmla="*/ 8 w 374"/>
                <a:gd name="T1" fmla="*/ 178 h 256"/>
                <a:gd name="T2" fmla="*/ 209 w 374"/>
                <a:gd name="T3" fmla="*/ 185 h 256"/>
                <a:gd name="T4" fmla="*/ 374 w 374"/>
                <a:gd name="T5" fmla="*/ 58 h 256"/>
                <a:gd name="T6" fmla="*/ 91 w 374"/>
                <a:gd name="T7" fmla="*/ 41 h 256"/>
                <a:gd name="T8" fmla="*/ 1 w 374"/>
                <a:gd name="T9" fmla="*/ 162 h 256"/>
                <a:gd name="T10" fmla="*/ 284 w 374"/>
                <a:gd name="T11" fmla="*/ 59 h 256"/>
                <a:gd name="T12" fmla="*/ 8 w 374"/>
                <a:gd name="T13" fmla="*/ 17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256">
                  <a:moveTo>
                    <a:pt x="8" y="178"/>
                  </a:moveTo>
                  <a:cubicBezTo>
                    <a:pt x="66" y="246"/>
                    <a:pt x="148" y="256"/>
                    <a:pt x="209" y="185"/>
                  </a:cubicBezTo>
                  <a:cubicBezTo>
                    <a:pt x="255" y="130"/>
                    <a:pt x="302" y="80"/>
                    <a:pt x="374" y="58"/>
                  </a:cubicBezTo>
                  <a:cubicBezTo>
                    <a:pt x="279" y="13"/>
                    <a:pt x="183" y="0"/>
                    <a:pt x="91" y="41"/>
                  </a:cubicBezTo>
                  <a:cubicBezTo>
                    <a:pt x="91" y="41"/>
                    <a:pt x="0" y="74"/>
                    <a:pt x="1" y="162"/>
                  </a:cubicBezTo>
                  <a:cubicBezTo>
                    <a:pt x="85" y="102"/>
                    <a:pt x="182" y="70"/>
                    <a:pt x="284" y="59"/>
                  </a:cubicBezTo>
                  <a:cubicBezTo>
                    <a:pt x="163" y="80"/>
                    <a:pt x="79" y="121"/>
                    <a:pt x="8" y="1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10215971" y="2758102"/>
              <a:ext cx="930931" cy="555531"/>
            </a:xfrm>
            <a:custGeom>
              <a:avLst/>
              <a:gdLst>
                <a:gd name="T0" fmla="*/ 0 w 522"/>
                <a:gd name="T1" fmla="*/ 133 h 312"/>
                <a:gd name="T2" fmla="*/ 246 w 522"/>
                <a:gd name="T3" fmla="*/ 259 h 312"/>
                <a:gd name="T4" fmla="*/ 522 w 522"/>
                <a:gd name="T5" fmla="*/ 201 h 312"/>
                <a:gd name="T6" fmla="*/ 185 w 522"/>
                <a:gd name="T7" fmla="*/ 11 h 312"/>
                <a:gd name="T8" fmla="*/ 3 w 522"/>
                <a:gd name="T9" fmla="*/ 109 h 312"/>
                <a:gd name="T10" fmla="*/ 409 w 522"/>
                <a:gd name="T11" fmla="*/ 147 h 312"/>
                <a:gd name="T12" fmla="*/ 0 w 522"/>
                <a:gd name="T13" fmla="*/ 133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" h="312">
                  <a:moveTo>
                    <a:pt x="0" y="133"/>
                  </a:moveTo>
                  <a:cubicBezTo>
                    <a:pt x="30" y="249"/>
                    <a:pt x="124" y="312"/>
                    <a:pt x="246" y="259"/>
                  </a:cubicBezTo>
                  <a:cubicBezTo>
                    <a:pt x="332" y="221"/>
                    <a:pt x="419" y="188"/>
                    <a:pt x="522" y="201"/>
                  </a:cubicBezTo>
                  <a:cubicBezTo>
                    <a:pt x="431" y="89"/>
                    <a:pt x="321" y="17"/>
                    <a:pt x="185" y="11"/>
                  </a:cubicBezTo>
                  <a:cubicBezTo>
                    <a:pt x="185" y="11"/>
                    <a:pt x="51" y="0"/>
                    <a:pt x="3" y="109"/>
                  </a:cubicBezTo>
                  <a:cubicBezTo>
                    <a:pt x="137" y="85"/>
                    <a:pt x="279" y="104"/>
                    <a:pt x="409" y="147"/>
                  </a:cubicBezTo>
                  <a:cubicBezTo>
                    <a:pt x="249" y="106"/>
                    <a:pt x="124" y="106"/>
                    <a:pt x="0" y="1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10231837" y="3338321"/>
              <a:ext cx="162208" cy="239848"/>
            </a:xfrm>
            <a:custGeom>
              <a:avLst/>
              <a:gdLst>
                <a:gd name="T0" fmla="*/ 40 w 91"/>
                <a:gd name="T1" fmla="*/ 134 h 134"/>
                <a:gd name="T2" fmla="*/ 9 w 91"/>
                <a:gd name="T3" fmla="*/ 85 h 134"/>
                <a:gd name="T4" fmla="*/ 0 w 91"/>
                <a:gd name="T5" fmla="*/ 0 h 134"/>
                <a:gd name="T6" fmla="*/ 84 w 91"/>
                <a:gd name="T7" fmla="*/ 82 h 134"/>
                <a:gd name="T8" fmla="*/ 45 w 91"/>
                <a:gd name="T9" fmla="*/ 132 h 134"/>
                <a:gd name="T10" fmla="*/ 21 w 91"/>
                <a:gd name="T11" fmla="*/ 24 h 134"/>
                <a:gd name="T12" fmla="*/ 40 w 91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34">
                  <a:moveTo>
                    <a:pt x="40" y="134"/>
                  </a:moveTo>
                  <a:cubicBezTo>
                    <a:pt x="16" y="126"/>
                    <a:pt x="6" y="107"/>
                    <a:pt x="9" y="85"/>
                  </a:cubicBezTo>
                  <a:cubicBezTo>
                    <a:pt x="18" y="56"/>
                    <a:pt x="13" y="27"/>
                    <a:pt x="0" y="0"/>
                  </a:cubicBezTo>
                  <a:cubicBezTo>
                    <a:pt x="34" y="16"/>
                    <a:pt x="71" y="39"/>
                    <a:pt x="84" y="82"/>
                  </a:cubicBezTo>
                  <a:cubicBezTo>
                    <a:pt x="91" y="109"/>
                    <a:pt x="80" y="127"/>
                    <a:pt x="45" y="132"/>
                  </a:cubicBezTo>
                  <a:cubicBezTo>
                    <a:pt x="54" y="94"/>
                    <a:pt x="42" y="57"/>
                    <a:pt x="21" y="24"/>
                  </a:cubicBezTo>
                  <a:cubicBezTo>
                    <a:pt x="44" y="65"/>
                    <a:pt x="49" y="97"/>
                    <a:pt x="40" y="1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10118997" y="4167206"/>
              <a:ext cx="573016" cy="885320"/>
            </a:xfrm>
            <a:custGeom>
              <a:avLst/>
              <a:gdLst>
                <a:gd name="T0" fmla="*/ 79 w 321"/>
                <a:gd name="T1" fmla="*/ 23 h 496"/>
                <a:gd name="T2" fmla="*/ 81 w 321"/>
                <a:gd name="T3" fmla="*/ 282 h 496"/>
                <a:gd name="T4" fmla="*/ 232 w 321"/>
                <a:gd name="T5" fmla="*/ 496 h 496"/>
                <a:gd name="T6" fmla="*/ 241 w 321"/>
                <a:gd name="T7" fmla="*/ 77 h 496"/>
                <a:gd name="T8" fmla="*/ 98 w 321"/>
                <a:gd name="T9" fmla="*/ 12 h 496"/>
                <a:gd name="T10" fmla="*/ 226 w 321"/>
                <a:gd name="T11" fmla="*/ 397 h 496"/>
                <a:gd name="T12" fmla="*/ 79 w 321"/>
                <a:gd name="T13" fmla="*/ 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496">
                  <a:moveTo>
                    <a:pt x="79" y="23"/>
                  </a:moveTo>
                  <a:cubicBezTo>
                    <a:pt x="16" y="109"/>
                    <a:pt x="0" y="208"/>
                    <a:pt x="81" y="282"/>
                  </a:cubicBezTo>
                  <a:cubicBezTo>
                    <a:pt x="160" y="356"/>
                    <a:pt x="215" y="413"/>
                    <a:pt x="232" y="496"/>
                  </a:cubicBezTo>
                  <a:cubicBezTo>
                    <a:pt x="294" y="351"/>
                    <a:pt x="321" y="204"/>
                    <a:pt x="241" y="77"/>
                  </a:cubicBezTo>
                  <a:cubicBezTo>
                    <a:pt x="200" y="12"/>
                    <a:pt x="149" y="0"/>
                    <a:pt x="98" y="12"/>
                  </a:cubicBezTo>
                  <a:cubicBezTo>
                    <a:pt x="181" y="124"/>
                    <a:pt x="221" y="261"/>
                    <a:pt x="226" y="397"/>
                  </a:cubicBezTo>
                  <a:cubicBezTo>
                    <a:pt x="208" y="234"/>
                    <a:pt x="157" y="123"/>
                    <a:pt x="79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743039" y="2946939"/>
            <a:ext cx="3119039" cy="29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需要了解</a:t>
            </a: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异常的层级关系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62537" y="4494435"/>
            <a:ext cx="2994620" cy="29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必须掌握：查找报错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的</a:t>
            </a: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原因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31294" y="250567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2"/>
          <p:cNvGrpSpPr/>
          <p:nvPr/>
        </p:nvGrpSpPr>
        <p:grpSpPr>
          <a:xfrm>
            <a:off x="8803686" y="1983817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1388160" y="2081711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1398689" y="3369865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1384707" y="4662242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220671" y="2506635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7715720" y="1924551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9777354" y="3469718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6932553" y="2280151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257586" y="2515101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042620" y="2978651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8953971" y="2745276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7696112" y="3283482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550620" y="2553076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001746" y="2738679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503120" y="2208184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427170" y="3761817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381792" y="2131252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8729604" y="3615768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7830021" y="3971368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444987" y="4227354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526912" y="3967441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490221" y="2356271"/>
            <a:ext cx="420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问题一：异常通常会带来怎样的问题 ？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90221" y="3655897"/>
            <a:ext cx="3946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问题二： 我们如何能防止这个问题，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从而利用异常 ？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492789" y="4949290"/>
            <a:ext cx="3382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问题三： 具体的该怎么做 ？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754868" y="748550"/>
            <a:ext cx="3315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本节思考</a:t>
            </a:r>
            <a:endParaRPr lang="zh-CN" altLang="en-US" sz="4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82834" y="29786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程序停止了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443878" y="1118958"/>
            <a:ext cx="6964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基本的</a:t>
            </a:r>
            <a:r>
              <a:rPr lang="en-US" altLang="zh-CN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en-US" altLang="zh-CN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… 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en-US" altLang="zh-CN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…</a:t>
            </a:r>
            <a:endParaRPr lang="zh-CN" altLang="en-US" sz="4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8116" y="2780296"/>
            <a:ext cx="6118479" cy="11737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115" y="4327855"/>
            <a:ext cx="4378635" cy="14111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183239" y="894684"/>
            <a:ext cx="489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捕获具体的异常</a:t>
            </a:r>
            <a:endParaRPr lang="zh-CN" altLang="en-US" sz="4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6569" y="2324842"/>
            <a:ext cx="6345351" cy="11227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569" y="3814903"/>
            <a:ext cx="7357242" cy="1914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254907" y="980298"/>
            <a:ext cx="489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捕获多种异常</a:t>
            </a:r>
            <a:endParaRPr lang="zh-CN" altLang="en-US" sz="4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7825" y="2184890"/>
            <a:ext cx="4210801" cy="1724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233" y="2184890"/>
            <a:ext cx="3895723" cy="17240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825" y="4151941"/>
            <a:ext cx="3914775" cy="1600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106" y="4009066"/>
            <a:ext cx="4133850" cy="1743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185360" y="1200502"/>
            <a:ext cx="7204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 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Exception</a:t>
            </a:r>
            <a:r>
              <a:rPr lang="en-US" altLang="zh-CN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 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</a:t>
            </a:r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的解释</a:t>
            </a:r>
            <a:endParaRPr lang="zh-CN" altLang="en-US" sz="3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8000" y="2368549"/>
            <a:ext cx="6096000" cy="212090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代码中会出现的异常都是 </a:t>
            </a:r>
            <a:r>
              <a:rPr lang="en-US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Exception</a:t>
            </a: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的子类， 因此在 </a:t>
            </a:r>
            <a:r>
              <a:rPr lang="en-US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except</a:t>
            </a: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中只需要在最后加上 </a:t>
            </a:r>
            <a:r>
              <a:rPr lang="en-US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Exception</a:t>
            </a: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即可</a:t>
            </a:r>
            <a:endParaRPr lang="en-US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在抛出异常的过程中，会从上倒下依次对比异常，找到之后就不会再往后查找</a:t>
            </a:r>
            <a:endParaRPr lang="en-US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060597" y="1094598"/>
            <a:ext cx="489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更加丰富的结构</a:t>
            </a:r>
            <a:endParaRPr lang="zh-CN" altLang="en-US" sz="4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3658" y="2586344"/>
            <a:ext cx="5912949" cy="26600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56767" y="526673"/>
            <a:ext cx="3414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思维导图</a:t>
            </a:r>
            <a:endParaRPr lang="zh-CN" altLang="en-US" sz="4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76"/>
          <p:cNvGrpSpPr/>
          <p:nvPr/>
        </p:nvGrpSpPr>
        <p:grpSpPr>
          <a:xfrm>
            <a:off x="5093833" y="3134232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Freeform 70"/>
          <p:cNvSpPr>
            <a:spLocks noEditPoints="1"/>
          </p:cNvSpPr>
          <p:nvPr/>
        </p:nvSpPr>
        <p:spPr bwMode="auto">
          <a:xfrm rot="21347663">
            <a:off x="4219594" y="5202339"/>
            <a:ext cx="3757439" cy="1079516"/>
          </a:xfrm>
          <a:custGeom>
            <a:avLst/>
            <a:gdLst>
              <a:gd name="T0" fmla="*/ 1771 w 1771"/>
              <a:gd name="T1" fmla="*/ 141 h 517"/>
              <a:gd name="T2" fmla="*/ 1725 w 1771"/>
              <a:gd name="T3" fmla="*/ 162 h 517"/>
              <a:gd name="T4" fmla="*/ 1670 w 1771"/>
              <a:gd name="T5" fmla="*/ 242 h 517"/>
              <a:gd name="T6" fmla="*/ 1691 w 1771"/>
              <a:gd name="T7" fmla="*/ 195 h 517"/>
              <a:gd name="T8" fmla="*/ 1670 w 1771"/>
              <a:gd name="T9" fmla="*/ 242 h 517"/>
              <a:gd name="T10" fmla="*/ 1633 w 1771"/>
              <a:gd name="T11" fmla="*/ 272 h 517"/>
              <a:gd name="T12" fmla="*/ 1583 w 1771"/>
              <a:gd name="T13" fmla="*/ 285 h 517"/>
              <a:gd name="T14" fmla="*/ 1516 w 1771"/>
              <a:gd name="T15" fmla="*/ 354 h 517"/>
              <a:gd name="T16" fmla="*/ 1545 w 1771"/>
              <a:gd name="T17" fmla="*/ 312 h 517"/>
              <a:gd name="T18" fmla="*/ 1516 w 1771"/>
              <a:gd name="T19" fmla="*/ 354 h 517"/>
              <a:gd name="T20" fmla="*/ 1474 w 1771"/>
              <a:gd name="T21" fmla="*/ 378 h 517"/>
              <a:gd name="T22" fmla="*/ 1423 w 1771"/>
              <a:gd name="T23" fmla="*/ 382 h 517"/>
              <a:gd name="T24" fmla="*/ 1345 w 1771"/>
              <a:gd name="T25" fmla="*/ 439 h 517"/>
              <a:gd name="T26" fmla="*/ 1381 w 1771"/>
              <a:gd name="T27" fmla="*/ 402 h 517"/>
              <a:gd name="T28" fmla="*/ 1345 w 1771"/>
              <a:gd name="T29" fmla="*/ 439 h 517"/>
              <a:gd name="T30" fmla="*/ 1300 w 1771"/>
              <a:gd name="T31" fmla="*/ 455 h 517"/>
              <a:gd name="T32" fmla="*/ 1249 w 1771"/>
              <a:gd name="T33" fmla="*/ 451 h 517"/>
              <a:gd name="T34" fmla="*/ 1162 w 1771"/>
              <a:gd name="T35" fmla="*/ 493 h 517"/>
              <a:gd name="T36" fmla="*/ 1204 w 1771"/>
              <a:gd name="T37" fmla="*/ 463 h 517"/>
              <a:gd name="T38" fmla="*/ 1162 w 1771"/>
              <a:gd name="T39" fmla="*/ 493 h 517"/>
              <a:gd name="T40" fmla="*/ 1115 w 1771"/>
              <a:gd name="T41" fmla="*/ 502 h 517"/>
              <a:gd name="T42" fmla="*/ 1066 w 1771"/>
              <a:gd name="T43" fmla="*/ 489 h 517"/>
              <a:gd name="T44" fmla="*/ 973 w 1771"/>
              <a:gd name="T45" fmla="*/ 516 h 517"/>
              <a:gd name="T46" fmla="*/ 1019 w 1771"/>
              <a:gd name="T47" fmla="*/ 494 h 517"/>
              <a:gd name="T48" fmla="*/ 973 w 1771"/>
              <a:gd name="T49" fmla="*/ 516 h 517"/>
              <a:gd name="T50" fmla="*/ 925 w 1771"/>
              <a:gd name="T51" fmla="*/ 517 h 517"/>
              <a:gd name="T52" fmla="*/ 878 w 1771"/>
              <a:gd name="T53" fmla="*/ 495 h 517"/>
              <a:gd name="T54" fmla="*/ 782 w 1771"/>
              <a:gd name="T55" fmla="*/ 506 h 517"/>
              <a:gd name="T56" fmla="*/ 832 w 1771"/>
              <a:gd name="T57" fmla="*/ 492 h 517"/>
              <a:gd name="T58" fmla="*/ 782 w 1771"/>
              <a:gd name="T59" fmla="*/ 506 h 517"/>
              <a:gd name="T60" fmla="*/ 735 w 1771"/>
              <a:gd name="T61" fmla="*/ 499 h 517"/>
              <a:gd name="T62" fmla="*/ 693 w 1771"/>
              <a:gd name="T63" fmla="*/ 470 h 517"/>
              <a:gd name="T64" fmla="*/ 596 w 1771"/>
              <a:gd name="T65" fmla="*/ 464 h 517"/>
              <a:gd name="T66" fmla="*/ 647 w 1771"/>
              <a:gd name="T67" fmla="*/ 458 h 517"/>
              <a:gd name="T68" fmla="*/ 596 w 1771"/>
              <a:gd name="T69" fmla="*/ 464 h 517"/>
              <a:gd name="T70" fmla="*/ 551 w 1771"/>
              <a:gd name="T71" fmla="*/ 448 h 517"/>
              <a:gd name="T72" fmla="*/ 514 w 1771"/>
              <a:gd name="T73" fmla="*/ 413 h 517"/>
              <a:gd name="T74" fmla="*/ 420 w 1771"/>
              <a:gd name="T75" fmla="*/ 391 h 517"/>
              <a:gd name="T76" fmla="*/ 463 w 1771"/>
              <a:gd name="T77" fmla="*/ 412 h 517"/>
              <a:gd name="T78" fmla="*/ 433 w 1771"/>
              <a:gd name="T79" fmla="*/ 375 h 517"/>
              <a:gd name="T80" fmla="*/ 420 w 1771"/>
              <a:gd name="T81" fmla="*/ 391 h 517"/>
              <a:gd name="T82" fmla="*/ 378 w 1771"/>
              <a:gd name="T83" fmla="*/ 368 h 517"/>
              <a:gd name="T84" fmla="*/ 348 w 1771"/>
              <a:gd name="T85" fmla="*/ 326 h 517"/>
              <a:gd name="T86" fmla="*/ 259 w 1771"/>
              <a:gd name="T87" fmla="*/ 289 h 517"/>
              <a:gd name="T88" fmla="*/ 309 w 1771"/>
              <a:gd name="T89" fmla="*/ 300 h 517"/>
              <a:gd name="T90" fmla="*/ 259 w 1771"/>
              <a:gd name="T91" fmla="*/ 289 h 517"/>
              <a:gd name="T92" fmla="*/ 222 w 1771"/>
              <a:gd name="T93" fmla="*/ 259 h 517"/>
              <a:gd name="T94" fmla="*/ 199 w 1771"/>
              <a:gd name="T95" fmla="*/ 213 h 517"/>
              <a:gd name="T96" fmla="*/ 118 w 1771"/>
              <a:gd name="T97" fmla="*/ 161 h 517"/>
              <a:gd name="T98" fmla="*/ 165 w 1771"/>
              <a:gd name="T99" fmla="*/ 181 h 517"/>
              <a:gd name="T100" fmla="*/ 118 w 1771"/>
              <a:gd name="T101" fmla="*/ 161 h 517"/>
              <a:gd name="T102" fmla="*/ 86 w 1771"/>
              <a:gd name="T103" fmla="*/ 125 h 517"/>
              <a:gd name="T104" fmla="*/ 71 w 1771"/>
              <a:gd name="T105" fmla="*/ 76 h 517"/>
              <a:gd name="T106" fmla="*/ 0 w 1771"/>
              <a:gd name="T107" fmla="*/ 11 h 517"/>
              <a:gd name="T108" fmla="*/ 43 w 1771"/>
              <a:gd name="T109" fmla="*/ 38 h 517"/>
              <a:gd name="T110" fmla="*/ 0 w 1771"/>
              <a:gd name="T111" fmla="*/ 1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71" h="517">
                <a:moveTo>
                  <a:pt x="1739" y="176"/>
                </a:moveTo>
                <a:cubicBezTo>
                  <a:pt x="1750" y="165"/>
                  <a:pt x="1761" y="153"/>
                  <a:pt x="1771" y="141"/>
                </a:cubicBezTo>
                <a:cubicBezTo>
                  <a:pt x="1756" y="128"/>
                  <a:pt x="1756" y="128"/>
                  <a:pt x="1756" y="128"/>
                </a:cubicBezTo>
                <a:cubicBezTo>
                  <a:pt x="1746" y="140"/>
                  <a:pt x="1735" y="151"/>
                  <a:pt x="1725" y="162"/>
                </a:cubicBezTo>
                <a:lnTo>
                  <a:pt x="1739" y="176"/>
                </a:lnTo>
                <a:close/>
                <a:moveTo>
                  <a:pt x="1670" y="242"/>
                </a:moveTo>
                <a:cubicBezTo>
                  <a:pt x="1682" y="231"/>
                  <a:pt x="1693" y="221"/>
                  <a:pt x="1705" y="210"/>
                </a:cubicBezTo>
                <a:cubicBezTo>
                  <a:pt x="1691" y="195"/>
                  <a:pt x="1691" y="195"/>
                  <a:pt x="1691" y="195"/>
                </a:cubicBezTo>
                <a:cubicBezTo>
                  <a:pt x="1680" y="206"/>
                  <a:pt x="1668" y="216"/>
                  <a:pt x="1657" y="227"/>
                </a:cubicBezTo>
                <a:lnTo>
                  <a:pt x="1670" y="242"/>
                </a:lnTo>
                <a:close/>
                <a:moveTo>
                  <a:pt x="1595" y="301"/>
                </a:moveTo>
                <a:cubicBezTo>
                  <a:pt x="1608" y="292"/>
                  <a:pt x="1621" y="282"/>
                  <a:pt x="1633" y="272"/>
                </a:cubicBezTo>
                <a:cubicBezTo>
                  <a:pt x="1621" y="257"/>
                  <a:pt x="1621" y="257"/>
                  <a:pt x="1621" y="257"/>
                </a:cubicBezTo>
                <a:cubicBezTo>
                  <a:pt x="1608" y="266"/>
                  <a:pt x="1596" y="276"/>
                  <a:pt x="1583" y="285"/>
                </a:cubicBezTo>
                <a:lnTo>
                  <a:pt x="1595" y="301"/>
                </a:lnTo>
                <a:close/>
                <a:moveTo>
                  <a:pt x="1516" y="354"/>
                </a:moveTo>
                <a:cubicBezTo>
                  <a:pt x="1529" y="346"/>
                  <a:pt x="1543" y="337"/>
                  <a:pt x="1556" y="329"/>
                </a:cubicBezTo>
                <a:cubicBezTo>
                  <a:pt x="1545" y="312"/>
                  <a:pt x="1545" y="312"/>
                  <a:pt x="1545" y="312"/>
                </a:cubicBezTo>
                <a:cubicBezTo>
                  <a:pt x="1532" y="321"/>
                  <a:pt x="1519" y="329"/>
                  <a:pt x="1505" y="337"/>
                </a:cubicBezTo>
                <a:lnTo>
                  <a:pt x="1516" y="354"/>
                </a:lnTo>
                <a:close/>
                <a:moveTo>
                  <a:pt x="1432" y="400"/>
                </a:moveTo>
                <a:cubicBezTo>
                  <a:pt x="1446" y="393"/>
                  <a:pt x="1461" y="386"/>
                  <a:pt x="1474" y="378"/>
                </a:cubicBezTo>
                <a:cubicBezTo>
                  <a:pt x="1465" y="361"/>
                  <a:pt x="1465" y="361"/>
                  <a:pt x="1465" y="361"/>
                </a:cubicBezTo>
                <a:cubicBezTo>
                  <a:pt x="1451" y="368"/>
                  <a:pt x="1437" y="375"/>
                  <a:pt x="1423" y="382"/>
                </a:cubicBezTo>
                <a:lnTo>
                  <a:pt x="1432" y="400"/>
                </a:lnTo>
                <a:close/>
                <a:moveTo>
                  <a:pt x="1345" y="439"/>
                </a:moveTo>
                <a:cubicBezTo>
                  <a:pt x="1360" y="433"/>
                  <a:pt x="1374" y="427"/>
                  <a:pt x="1389" y="420"/>
                </a:cubicBezTo>
                <a:cubicBezTo>
                  <a:pt x="1381" y="402"/>
                  <a:pt x="1381" y="402"/>
                  <a:pt x="1381" y="402"/>
                </a:cubicBezTo>
                <a:cubicBezTo>
                  <a:pt x="1367" y="409"/>
                  <a:pt x="1352" y="415"/>
                  <a:pt x="1338" y="420"/>
                </a:cubicBezTo>
                <a:lnTo>
                  <a:pt x="1345" y="439"/>
                </a:lnTo>
                <a:close/>
                <a:moveTo>
                  <a:pt x="1255" y="470"/>
                </a:moveTo>
                <a:cubicBezTo>
                  <a:pt x="1270" y="465"/>
                  <a:pt x="1285" y="461"/>
                  <a:pt x="1300" y="455"/>
                </a:cubicBezTo>
                <a:cubicBezTo>
                  <a:pt x="1294" y="436"/>
                  <a:pt x="1294" y="436"/>
                  <a:pt x="1294" y="436"/>
                </a:cubicBezTo>
                <a:cubicBezTo>
                  <a:pt x="1279" y="442"/>
                  <a:pt x="1264" y="446"/>
                  <a:pt x="1249" y="451"/>
                </a:cubicBezTo>
                <a:lnTo>
                  <a:pt x="1255" y="470"/>
                </a:lnTo>
                <a:close/>
                <a:moveTo>
                  <a:pt x="1162" y="493"/>
                </a:moveTo>
                <a:cubicBezTo>
                  <a:pt x="1178" y="490"/>
                  <a:pt x="1193" y="487"/>
                  <a:pt x="1209" y="483"/>
                </a:cubicBezTo>
                <a:cubicBezTo>
                  <a:pt x="1204" y="463"/>
                  <a:pt x="1204" y="463"/>
                  <a:pt x="1204" y="463"/>
                </a:cubicBezTo>
                <a:cubicBezTo>
                  <a:pt x="1189" y="467"/>
                  <a:pt x="1173" y="471"/>
                  <a:pt x="1158" y="474"/>
                </a:cubicBezTo>
                <a:lnTo>
                  <a:pt x="1162" y="493"/>
                </a:lnTo>
                <a:close/>
                <a:moveTo>
                  <a:pt x="1068" y="509"/>
                </a:moveTo>
                <a:cubicBezTo>
                  <a:pt x="1084" y="507"/>
                  <a:pt x="1100" y="505"/>
                  <a:pt x="1115" y="502"/>
                </a:cubicBezTo>
                <a:cubicBezTo>
                  <a:pt x="1112" y="482"/>
                  <a:pt x="1112" y="482"/>
                  <a:pt x="1112" y="482"/>
                </a:cubicBezTo>
                <a:cubicBezTo>
                  <a:pt x="1097" y="485"/>
                  <a:pt x="1081" y="487"/>
                  <a:pt x="1066" y="489"/>
                </a:cubicBezTo>
                <a:lnTo>
                  <a:pt x="1068" y="509"/>
                </a:lnTo>
                <a:close/>
                <a:moveTo>
                  <a:pt x="973" y="516"/>
                </a:moveTo>
                <a:cubicBezTo>
                  <a:pt x="989" y="516"/>
                  <a:pt x="1005" y="515"/>
                  <a:pt x="1020" y="513"/>
                </a:cubicBezTo>
                <a:cubicBezTo>
                  <a:pt x="1019" y="494"/>
                  <a:pt x="1019" y="494"/>
                  <a:pt x="1019" y="494"/>
                </a:cubicBezTo>
                <a:cubicBezTo>
                  <a:pt x="1003" y="495"/>
                  <a:pt x="988" y="496"/>
                  <a:pt x="972" y="496"/>
                </a:cubicBezTo>
                <a:lnTo>
                  <a:pt x="973" y="516"/>
                </a:lnTo>
                <a:close/>
                <a:moveTo>
                  <a:pt x="877" y="515"/>
                </a:moveTo>
                <a:cubicBezTo>
                  <a:pt x="893" y="516"/>
                  <a:pt x="909" y="517"/>
                  <a:pt x="925" y="517"/>
                </a:cubicBezTo>
                <a:cubicBezTo>
                  <a:pt x="925" y="497"/>
                  <a:pt x="925" y="497"/>
                  <a:pt x="925" y="497"/>
                </a:cubicBezTo>
                <a:cubicBezTo>
                  <a:pt x="910" y="497"/>
                  <a:pt x="894" y="496"/>
                  <a:pt x="878" y="495"/>
                </a:cubicBezTo>
                <a:lnTo>
                  <a:pt x="877" y="515"/>
                </a:lnTo>
                <a:close/>
                <a:moveTo>
                  <a:pt x="782" y="506"/>
                </a:moveTo>
                <a:cubicBezTo>
                  <a:pt x="798" y="508"/>
                  <a:pt x="814" y="510"/>
                  <a:pt x="830" y="512"/>
                </a:cubicBezTo>
                <a:cubicBezTo>
                  <a:pt x="832" y="492"/>
                  <a:pt x="832" y="492"/>
                  <a:pt x="832" y="492"/>
                </a:cubicBezTo>
                <a:cubicBezTo>
                  <a:pt x="816" y="490"/>
                  <a:pt x="801" y="489"/>
                  <a:pt x="785" y="486"/>
                </a:cubicBezTo>
                <a:lnTo>
                  <a:pt x="782" y="506"/>
                </a:lnTo>
                <a:close/>
                <a:moveTo>
                  <a:pt x="688" y="489"/>
                </a:moveTo>
                <a:cubicBezTo>
                  <a:pt x="704" y="493"/>
                  <a:pt x="720" y="496"/>
                  <a:pt x="735" y="499"/>
                </a:cubicBezTo>
                <a:cubicBezTo>
                  <a:pt x="739" y="479"/>
                  <a:pt x="739" y="479"/>
                  <a:pt x="739" y="479"/>
                </a:cubicBezTo>
                <a:cubicBezTo>
                  <a:pt x="723" y="476"/>
                  <a:pt x="708" y="473"/>
                  <a:pt x="693" y="470"/>
                </a:cubicBezTo>
                <a:lnTo>
                  <a:pt x="688" y="489"/>
                </a:lnTo>
                <a:close/>
                <a:moveTo>
                  <a:pt x="596" y="464"/>
                </a:moveTo>
                <a:cubicBezTo>
                  <a:pt x="611" y="469"/>
                  <a:pt x="627" y="473"/>
                  <a:pt x="642" y="478"/>
                </a:cubicBezTo>
                <a:cubicBezTo>
                  <a:pt x="647" y="458"/>
                  <a:pt x="647" y="458"/>
                  <a:pt x="647" y="458"/>
                </a:cubicBezTo>
                <a:cubicBezTo>
                  <a:pt x="632" y="454"/>
                  <a:pt x="617" y="450"/>
                  <a:pt x="602" y="445"/>
                </a:cubicBezTo>
                <a:lnTo>
                  <a:pt x="596" y="464"/>
                </a:lnTo>
                <a:close/>
                <a:moveTo>
                  <a:pt x="507" y="431"/>
                </a:moveTo>
                <a:cubicBezTo>
                  <a:pt x="521" y="437"/>
                  <a:pt x="536" y="443"/>
                  <a:pt x="551" y="448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43" y="424"/>
                  <a:pt x="529" y="419"/>
                  <a:pt x="514" y="413"/>
                </a:cubicBezTo>
                <a:lnTo>
                  <a:pt x="507" y="431"/>
                </a:lnTo>
                <a:close/>
                <a:moveTo>
                  <a:pt x="420" y="391"/>
                </a:moveTo>
                <a:cubicBezTo>
                  <a:pt x="421" y="391"/>
                  <a:pt x="423" y="392"/>
                  <a:pt x="424" y="393"/>
                </a:cubicBezTo>
                <a:cubicBezTo>
                  <a:pt x="437" y="399"/>
                  <a:pt x="450" y="406"/>
                  <a:pt x="463" y="412"/>
                </a:cubicBezTo>
                <a:cubicBezTo>
                  <a:pt x="471" y="394"/>
                  <a:pt x="471" y="394"/>
                  <a:pt x="471" y="394"/>
                </a:cubicBezTo>
                <a:cubicBezTo>
                  <a:pt x="459" y="388"/>
                  <a:pt x="446" y="381"/>
                  <a:pt x="433" y="375"/>
                </a:cubicBezTo>
                <a:cubicBezTo>
                  <a:pt x="432" y="374"/>
                  <a:pt x="431" y="373"/>
                  <a:pt x="429" y="373"/>
                </a:cubicBezTo>
                <a:lnTo>
                  <a:pt x="420" y="391"/>
                </a:lnTo>
                <a:close/>
                <a:moveTo>
                  <a:pt x="337" y="343"/>
                </a:moveTo>
                <a:cubicBezTo>
                  <a:pt x="351" y="351"/>
                  <a:pt x="364" y="360"/>
                  <a:pt x="378" y="368"/>
                </a:cubicBezTo>
                <a:cubicBezTo>
                  <a:pt x="388" y="350"/>
                  <a:pt x="388" y="350"/>
                  <a:pt x="388" y="350"/>
                </a:cubicBezTo>
                <a:cubicBezTo>
                  <a:pt x="375" y="343"/>
                  <a:pt x="361" y="334"/>
                  <a:pt x="348" y="326"/>
                </a:cubicBezTo>
                <a:lnTo>
                  <a:pt x="337" y="343"/>
                </a:lnTo>
                <a:close/>
                <a:moveTo>
                  <a:pt x="259" y="289"/>
                </a:moveTo>
                <a:cubicBezTo>
                  <a:pt x="272" y="298"/>
                  <a:pt x="285" y="308"/>
                  <a:pt x="298" y="317"/>
                </a:cubicBezTo>
                <a:cubicBezTo>
                  <a:pt x="309" y="300"/>
                  <a:pt x="309" y="300"/>
                  <a:pt x="309" y="300"/>
                </a:cubicBezTo>
                <a:cubicBezTo>
                  <a:pt x="296" y="291"/>
                  <a:pt x="284" y="282"/>
                  <a:pt x="271" y="273"/>
                </a:cubicBezTo>
                <a:lnTo>
                  <a:pt x="259" y="289"/>
                </a:lnTo>
                <a:close/>
                <a:moveTo>
                  <a:pt x="186" y="228"/>
                </a:moveTo>
                <a:cubicBezTo>
                  <a:pt x="197" y="238"/>
                  <a:pt x="209" y="249"/>
                  <a:pt x="222" y="259"/>
                </a:cubicBezTo>
                <a:cubicBezTo>
                  <a:pt x="234" y="244"/>
                  <a:pt x="234" y="244"/>
                  <a:pt x="234" y="244"/>
                </a:cubicBezTo>
                <a:cubicBezTo>
                  <a:pt x="222" y="234"/>
                  <a:pt x="211" y="223"/>
                  <a:pt x="199" y="213"/>
                </a:cubicBezTo>
                <a:lnTo>
                  <a:pt x="186" y="228"/>
                </a:lnTo>
                <a:close/>
                <a:moveTo>
                  <a:pt x="118" y="161"/>
                </a:moveTo>
                <a:cubicBezTo>
                  <a:pt x="128" y="172"/>
                  <a:pt x="140" y="184"/>
                  <a:pt x="151" y="195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54" y="170"/>
                  <a:pt x="143" y="159"/>
                  <a:pt x="132" y="147"/>
                </a:cubicBezTo>
                <a:lnTo>
                  <a:pt x="118" y="161"/>
                </a:lnTo>
                <a:close/>
                <a:moveTo>
                  <a:pt x="56" y="88"/>
                </a:moveTo>
                <a:cubicBezTo>
                  <a:pt x="65" y="101"/>
                  <a:pt x="76" y="113"/>
                  <a:pt x="86" y="12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1" y="100"/>
                  <a:pt x="81" y="88"/>
                  <a:pt x="71" y="76"/>
                </a:cubicBezTo>
                <a:lnTo>
                  <a:pt x="56" y="88"/>
                </a:lnTo>
                <a:close/>
                <a:moveTo>
                  <a:pt x="0" y="11"/>
                </a:moveTo>
                <a:cubicBezTo>
                  <a:pt x="9" y="24"/>
                  <a:pt x="18" y="37"/>
                  <a:pt x="27" y="50"/>
                </a:cubicBezTo>
                <a:cubicBezTo>
                  <a:pt x="43" y="38"/>
                  <a:pt x="43" y="38"/>
                  <a:pt x="43" y="38"/>
                </a:cubicBezTo>
                <a:cubicBezTo>
                  <a:pt x="34" y="26"/>
                  <a:pt x="25" y="13"/>
                  <a:pt x="17" y="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0" name="Freeform 74"/>
          <p:cNvSpPr>
            <a:spLocks noEditPoints="1"/>
          </p:cNvSpPr>
          <p:nvPr/>
        </p:nvSpPr>
        <p:spPr bwMode="auto">
          <a:xfrm>
            <a:off x="7512391" y="2521517"/>
            <a:ext cx="873957" cy="1589617"/>
          </a:xfrm>
          <a:custGeom>
            <a:avLst/>
            <a:gdLst>
              <a:gd name="T0" fmla="*/ 50 w 467"/>
              <a:gd name="T1" fmla="*/ 29 h 849"/>
              <a:gd name="T2" fmla="*/ 12 w 467"/>
              <a:gd name="T3" fmla="*/ 0 h 849"/>
              <a:gd name="T4" fmla="*/ 0 w 467"/>
              <a:gd name="T5" fmla="*/ 16 h 849"/>
              <a:gd name="T6" fmla="*/ 37 w 467"/>
              <a:gd name="T7" fmla="*/ 45 h 849"/>
              <a:gd name="T8" fmla="*/ 50 w 467"/>
              <a:gd name="T9" fmla="*/ 29 h 849"/>
              <a:gd name="T10" fmla="*/ 50 w 467"/>
              <a:gd name="T11" fmla="*/ 29 h 849"/>
              <a:gd name="T12" fmla="*/ 121 w 467"/>
              <a:gd name="T13" fmla="*/ 91 h 849"/>
              <a:gd name="T14" fmla="*/ 86 w 467"/>
              <a:gd name="T15" fmla="*/ 59 h 849"/>
              <a:gd name="T16" fmla="*/ 73 w 467"/>
              <a:gd name="T17" fmla="*/ 74 h 849"/>
              <a:gd name="T18" fmla="*/ 107 w 467"/>
              <a:gd name="T19" fmla="*/ 106 h 849"/>
              <a:gd name="T20" fmla="*/ 121 w 467"/>
              <a:gd name="T21" fmla="*/ 91 h 849"/>
              <a:gd name="T22" fmla="*/ 187 w 467"/>
              <a:gd name="T23" fmla="*/ 159 h 849"/>
              <a:gd name="T24" fmla="*/ 155 w 467"/>
              <a:gd name="T25" fmla="*/ 124 h 849"/>
              <a:gd name="T26" fmla="*/ 140 w 467"/>
              <a:gd name="T27" fmla="*/ 138 h 849"/>
              <a:gd name="T28" fmla="*/ 172 w 467"/>
              <a:gd name="T29" fmla="*/ 172 h 849"/>
              <a:gd name="T30" fmla="*/ 187 w 467"/>
              <a:gd name="T31" fmla="*/ 159 h 849"/>
              <a:gd name="T32" fmla="*/ 187 w 467"/>
              <a:gd name="T33" fmla="*/ 159 h 849"/>
              <a:gd name="T34" fmla="*/ 246 w 467"/>
              <a:gd name="T35" fmla="*/ 233 h 849"/>
              <a:gd name="T36" fmla="*/ 217 w 467"/>
              <a:gd name="T37" fmla="*/ 195 h 849"/>
              <a:gd name="T38" fmla="*/ 202 w 467"/>
              <a:gd name="T39" fmla="*/ 208 h 849"/>
              <a:gd name="T40" fmla="*/ 230 w 467"/>
              <a:gd name="T41" fmla="*/ 245 h 849"/>
              <a:gd name="T42" fmla="*/ 246 w 467"/>
              <a:gd name="T43" fmla="*/ 233 h 849"/>
              <a:gd name="T44" fmla="*/ 300 w 467"/>
              <a:gd name="T45" fmla="*/ 311 h 849"/>
              <a:gd name="T46" fmla="*/ 274 w 467"/>
              <a:gd name="T47" fmla="*/ 271 h 849"/>
              <a:gd name="T48" fmla="*/ 257 w 467"/>
              <a:gd name="T49" fmla="*/ 282 h 849"/>
              <a:gd name="T50" fmla="*/ 283 w 467"/>
              <a:gd name="T51" fmla="*/ 321 h 849"/>
              <a:gd name="T52" fmla="*/ 300 w 467"/>
              <a:gd name="T53" fmla="*/ 311 h 849"/>
              <a:gd name="T54" fmla="*/ 346 w 467"/>
              <a:gd name="T55" fmla="*/ 393 h 849"/>
              <a:gd name="T56" fmla="*/ 324 w 467"/>
              <a:gd name="T57" fmla="*/ 352 h 849"/>
              <a:gd name="T58" fmla="*/ 306 w 467"/>
              <a:gd name="T59" fmla="*/ 361 h 849"/>
              <a:gd name="T60" fmla="*/ 328 w 467"/>
              <a:gd name="T61" fmla="*/ 402 h 849"/>
              <a:gd name="T62" fmla="*/ 346 w 467"/>
              <a:gd name="T63" fmla="*/ 393 h 849"/>
              <a:gd name="T64" fmla="*/ 385 w 467"/>
              <a:gd name="T65" fmla="*/ 480 h 849"/>
              <a:gd name="T66" fmla="*/ 367 w 467"/>
              <a:gd name="T67" fmla="*/ 436 h 849"/>
              <a:gd name="T68" fmla="*/ 348 w 467"/>
              <a:gd name="T69" fmla="*/ 444 h 849"/>
              <a:gd name="T70" fmla="*/ 367 w 467"/>
              <a:gd name="T71" fmla="*/ 487 h 849"/>
              <a:gd name="T72" fmla="*/ 385 w 467"/>
              <a:gd name="T73" fmla="*/ 480 h 849"/>
              <a:gd name="T74" fmla="*/ 417 w 467"/>
              <a:gd name="T75" fmla="*/ 569 h 849"/>
              <a:gd name="T76" fmla="*/ 402 w 467"/>
              <a:gd name="T77" fmla="*/ 524 h 849"/>
              <a:gd name="T78" fmla="*/ 384 w 467"/>
              <a:gd name="T79" fmla="*/ 531 h 849"/>
              <a:gd name="T80" fmla="*/ 398 w 467"/>
              <a:gd name="T81" fmla="*/ 575 h 849"/>
              <a:gd name="T82" fmla="*/ 417 w 467"/>
              <a:gd name="T83" fmla="*/ 569 h 849"/>
              <a:gd name="T84" fmla="*/ 442 w 467"/>
              <a:gd name="T85" fmla="*/ 660 h 849"/>
              <a:gd name="T86" fmla="*/ 431 w 467"/>
              <a:gd name="T87" fmla="*/ 614 h 849"/>
              <a:gd name="T88" fmla="*/ 411 w 467"/>
              <a:gd name="T89" fmla="*/ 619 h 849"/>
              <a:gd name="T90" fmla="*/ 422 w 467"/>
              <a:gd name="T91" fmla="*/ 665 h 849"/>
              <a:gd name="T92" fmla="*/ 442 w 467"/>
              <a:gd name="T93" fmla="*/ 660 h 849"/>
              <a:gd name="T94" fmla="*/ 458 w 467"/>
              <a:gd name="T95" fmla="*/ 753 h 849"/>
              <a:gd name="T96" fmla="*/ 451 w 467"/>
              <a:gd name="T97" fmla="*/ 707 h 849"/>
              <a:gd name="T98" fmla="*/ 431 w 467"/>
              <a:gd name="T99" fmla="*/ 710 h 849"/>
              <a:gd name="T100" fmla="*/ 438 w 467"/>
              <a:gd name="T101" fmla="*/ 756 h 849"/>
              <a:gd name="T102" fmla="*/ 458 w 467"/>
              <a:gd name="T103" fmla="*/ 753 h 849"/>
              <a:gd name="T104" fmla="*/ 467 w 467"/>
              <a:gd name="T105" fmla="*/ 848 h 849"/>
              <a:gd name="T106" fmla="*/ 464 w 467"/>
              <a:gd name="T107" fmla="*/ 801 h 849"/>
              <a:gd name="T108" fmla="*/ 444 w 467"/>
              <a:gd name="T109" fmla="*/ 802 h 849"/>
              <a:gd name="T110" fmla="*/ 447 w 467"/>
              <a:gd name="T111" fmla="*/ 849 h 849"/>
              <a:gd name="T112" fmla="*/ 467 w 467"/>
              <a:gd name="T113" fmla="*/ 848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67" h="849">
                <a:moveTo>
                  <a:pt x="50" y="29"/>
                </a:moveTo>
                <a:cubicBezTo>
                  <a:pt x="37" y="19"/>
                  <a:pt x="25" y="10"/>
                  <a:pt x="12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25"/>
                  <a:pt x="25" y="35"/>
                  <a:pt x="37" y="45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moveTo>
                  <a:pt x="121" y="91"/>
                </a:moveTo>
                <a:cubicBezTo>
                  <a:pt x="110" y="80"/>
                  <a:pt x="98" y="70"/>
                  <a:pt x="86" y="59"/>
                </a:cubicBezTo>
                <a:cubicBezTo>
                  <a:pt x="73" y="74"/>
                  <a:pt x="73" y="74"/>
                  <a:pt x="73" y="74"/>
                </a:cubicBezTo>
                <a:cubicBezTo>
                  <a:pt x="84" y="85"/>
                  <a:pt x="96" y="95"/>
                  <a:pt x="107" y="106"/>
                </a:cubicBezTo>
                <a:cubicBezTo>
                  <a:pt x="121" y="91"/>
                  <a:pt x="121" y="91"/>
                  <a:pt x="121" y="91"/>
                </a:cubicBezTo>
                <a:moveTo>
                  <a:pt x="187" y="159"/>
                </a:moveTo>
                <a:cubicBezTo>
                  <a:pt x="176" y="147"/>
                  <a:pt x="166" y="136"/>
                  <a:pt x="155" y="124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51" y="150"/>
                  <a:pt x="161" y="161"/>
                  <a:pt x="172" y="172"/>
                </a:cubicBezTo>
                <a:cubicBezTo>
                  <a:pt x="187" y="159"/>
                  <a:pt x="187" y="159"/>
                  <a:pt x="187" y="159"/>
                </a:cubicBezTo>
                <a:cubicBezTo>
                  <a:pt x="187" y="159"/>
                  <a:pt x="187" y="159"/>
                  <a:pt x="187" y="159"/>
                </a:cubicBezTo>
                <a:moveTo>
                  <a:pt x="246" y="233"/>
                </a:moveTo>
                <a:cubicBezTo>
                  <a:pt x="237" y="220"/>
                  <a:pt x="227" y="208"/>
                  <a:pt x="217" y="195"/>
                </a:cubicBezTo>
                <a:cubicBezTo>
                  <a:pt x="202" y="208"/>
                  <a:pt x="202" y="208"/>
                  <a:pt x="202" y="208"/>
                </a:cubicBezTo>
                <a:cubicBezTo>
                  <a:pt x="212" y="220"/>
                  <a:pt x="221" y="232"/>
                  <a:pt x="230" y="245"/>
                </a:cubicBezTo>
                <a:cubicBezTo>
                  <a:pt x="246" y="233"/>
                  <a:pt x="246" y="233"/>
                  <a:pt x="246" y="233"/>
                </a:cubicBezTo>
                <a:moveTo>
                  <a:pt x="300" y="311"/>
                </a:moveTo>
                <a:cubicBezTo>
                  <a:pt x="291" y="297"/>
                  <a:pt x="283" y="284"/>
                  <a:pt x="274" y="271"/>
                </a:cubicBezTo>
                <a:cubicBezTo>
                  <a:pt x="257" y="282"/>
                  <a:pt x="257" y="282"/>
                  <a:pt x="257" y="282"/>
                </a:cubicBezTo>
                <a:cubicBezTo>
                  <a:pt x="266" y="295"/>
                  <a:pt x="275" y="308"/>
                  <a:pt x="283" y="321"/>
                </a:cubicBezTo>
                <a:cubicBezTo>
                  <a:pt x="300" y="311"/>
                  <a:pt x="300" y="311"/>
                  <a:pt x="300" y="311"/>
                </a:cubicBezTo>
                <a:moveTo>
                  <a:pt x="346" y="393"/>
                </a:moveTo>
                <a:cubicBezTo>
                  <a:pt x="339" y="379"/>
                  <a:pt x="332" y="365"/>
                  <a:pt x="324" y="352"/>
                </a:cubicBezTo>
                <a:cubicBezTo>
                  <a:pt x="306" y="361"/>
                  <a:pt x="306" y="361"/>
                  <a:pt x="306" y="361"/>
                </a:cubicBezTo>
                <a:cubicBezTo>
                  <a:pt x="314" y="375"/>
                  <a:pt x="321" y="389"/>
                  <a:pt x="328" y="402"/>
                </a:cubicBezTo>
                <a:cubicBezTo>
                  <a:pt x="346" y="393"/>
                  <a:pt x="346" y="393"/>
                  <a:pt x="346" y="393"/>
                </a:cubicBezTo>
                <a:moveTo>
                  <a:pt x="385" y="480"/>
                </a:moveTo>
                <a:cubicBezTo>
                  <a:pt x="380" y="465"/>
                  <a:pt x="373" y="450"/>
                  <a:pt x="367" y="436"/>
                </a:cubicBezTo>
                <a:cubicBezTo>
                  <a:pt x="348" y="444"/>
                  <a:pt x="348" y="444"/>
                  <a:pt x="348" y="444"/>
                </a:cubicBezTo>
                <a:cubicBezTo>
                  <a:pt x="355" y="458"/>
                  <a:pt x="361" y="473"/>
                  <a:pt x="367" y="487"/>
                </a:cubicBezTo>
                <a:cubicBezTo>
                  <a:pt x="385" y="480"/>
                  <a:pt x="385" y="480"/>
                  <a:pt x="385" y="480"/>
                </a:cubicBezTo>
                <a:moveTo>
                  <a:pt x="417" y="569"/>
                </a:moveTo>
                <a:cubicBezTo>
                  <a:pt x="413" y="554"/>
                  <a:pt x="408" y="539"/>
                  <a:pt x="402" y="524"/>
                </a:cubicBezTo>
                <a:cubicBezTo>
                  <a:pt x="384" y="531"/>
                  <a:pt x="384" y="531"/>
                  <a:pt x="384" y="531"/>
                </a:cubicBezTo>
                <a:cubicBezTo>
                  <a:pt x="389" y="545"/>
                  <a:pt x="394" y="560"/>
                  <a:pt x="398" y="575"/>
                </a:cubicBezTo>
                <a:cubicBezTo>
                  <a:pt x="417" y="569"/>
                  <a:pt x="417" y="569"/>
                  <a:pt x="417" y="569"/>
                </a:cubicBezTo>
                <a:moveTo>
                  <a:pt x="442" y="660"/>
                </a:moveTo>
                <a:cubicBezTo>
                  <a:pt x="438" y="645"/>
                  <a:pt x="435" y="629"/>
                  <a:pt x="431" y="614"/>
                </a:cubicBezTo>
                <a:cubicBezTo>
                  <a:pt x="411" y="619"/>
                  <a:pt x="411" y="619"/>
                  <a:pt x="411" y="619"/>
                </a:cubicBezTo>
                <a:cubicBezTo>
                  <a:pt x="415" y="634"/>
                  <a:pt x="419" y="649"/>
                  <a:pt x="422" y="665"/>
                </a:cubicBezTo>
                <a:cubicBezTo>
                  <a:pt x="442" y="660"/>
                  <a:pt x="442" y="660"/>
                  <a:pt x="442" y="660"/>
                </a:cubicBezTo>
                <a:moveTo>
                  <a:pt x="458" y="753"/>
                </a:moveTo>
                <a:cubicBezTo>
                  <a:pt x="456" y="738"/>
                  <a:pt x="454" y="722"/>
                  <a:pt x="451" y="707"/>
                </a:cubicBezTo>
                <a:cubicBezTo>
                  <a:pt x="431" y="710"/>
                  <a:pt x="431" y="710"/>
                  <a:pt x="431" y="710"/>
                </a:cubicBezTo>
                <a:cubicBezTo>
                  <a:pt x="434" y="725"/>
                  <a:pt x="436" y="741"/>
                  <a:pt x="438" y="756"/>
                </a:cubicBezTo>
                <a:cubicBezTo>
                  <a:pt x="458" y="753"/>
                  <a:pt x="458" y="753"/>
                  <a:pt x="458" y="753"/>
                </a:cubicBezTo>
                <a:moveTo>
                  <a:pt x="467" y="848"/>
                </a:moveTo>
                <a:cubicBezTo>
                  <a:pt x="466" y="832"/>
                  <a:pt x="465" y="816"/>
                  <a:pt x="464" y="801"/>
                </a:cubicBezTo>
                <a:cubicBezTo>
                  <a:pt x="444" y="802"/>
                  <a:pt x="444" y="802"/>
                  <a:pt x="444" y="802"/>
                </a:cubicBezTo>
                <a:cubicBezTo>
                  <a:pt x="445" y="818"/>
                  <a:pt x="446" y="833"/>
                  <a:pt x="447" y="849"/>
                </a:cubicBezTo>
                <a:cubicBezTo>
                  <a:pt x="467" y="848"/>
                  <a:pt x="467" y="848"/>
                  <a:pt x="467" y="848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1" name="Freeform 77"/>
          <p:cNvSpPr/>
          <p:nvPr/>
        </p:nvSpPr>
        <p:spPr bwMode="auto">
          <a:xfrm>
            <a:off x="3324521" y="4225486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2" name="Freeform 78"/>
          <p:cNvSpPr/>
          <p:nvPr/>
        </p:nvSpPr>
        <p:spPr bwMode="auto">
          <a:xfrm>
            <a:off x="5119133" y="1751791"/>
            <a:ext cx="1938363" cy="1092200"/>
          </a:xfrm>
          <a:custGeom>
            <a:avLst/>
            <a:gdLst>
              <a:gd name="T0" fmla="*/ 954 w 1034"/>
              <a:gd name="T1" fmla="*/ 252 h 583"/>
              <a:gd name="T2" fmla="*/ 954 w 1034"/>
              <a:gd name="T3" fmla="*/ 249 h 583"/>
              <a:gd name="T4" fmla="*/ 815 w 1034"/>
              <a:gd name="T5" fmla="*/ 110 h 583"/>
              <a:gd name="T6" fmla="*/ 767 w 1034"/>
              <a:gd name="T7" fmla="*/ 119 h 583"/>
              <a:gd name="T8" fmla="*/ 578 w 1034"/>
              <a:gd name="T9" fmla="*/ 0 h 583"/>
              <a:gd name="T10" fmla="*/ 377 w 1034"/>
              <a:gd name="T11" fmla="*/ 152 h 583"/>
              <a:gd name="T12" fmla="*/ 301 w 1034"/>
              <a:gd name="T13" fmla="*/ 131 h 583"/>
              <a:gd name="T14" fmla="*/ 150 w 1034"/>
              <a:gd name="T15" fmla="*/ 282 h 583"/>
              <a:gd name="T16" fmla="*/ 0 w 1034"/>
              <a:gd name="T17" fmla="*/ 432 h 583"/>
              <a:gd name="T18" fmla="*/ 150 w 1034"/>
              <a:gd name="T19" fmla="*/ 583 h 583"/>
              <a:gd name="T20" fmla="*/ 853 w 1034"/>
              <a:gd name="T21" fmla="*/ 583 h 583"/>
              <a:gd name="T22" fmla="*/ 1034 w 1034"/>
              <a:gd name="T23" fmla="*/ 402 h 583"/>
              <a:gd name="T24" fmla="*/ 954 w 1034"/>
              <a:gd name="T25" fmla="*/ 25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4" h="583">
                <a:moveTo>
                  <a:pt x="954" y="252"/>
                </a:moveTo>
                <a:cubicBezTo>
                  <a:pt x="954" y="251"/>
                  <a:pt x="954" y="250"/>
                  <a:pt x="954" y="249"/>
                </a:cubicBezTo>
                <a:cubicBezTo>
                  <a:pt x="954" y="172"/>
                  <a:pt x="892" y="110"/>
                  <a:pt x="815" y="110"/>
                </a:cubicBezTo>
                <a:cubicBezTo>
                  <a:pt x="798" y="110"/>
                  <a:pt x="782" y="113"/>
                  <a:pt x="767" y="119"/>
                </a:cubicBezTo>
                <a:cubicBezTo>
                  <a:pt x="733" y="49"/>
                  <a:pt x="661" y="0"/>
                  <a:pt x="578" y="0"/>
                </a:cubicBezTo>
                <a:cubicBezTo>
                  <a:pt x="482" y="0"/>
                  <a:pt x="402" y="64"/>
                  <a:pt x="377" y="152"/>
                </a:cubicBezTo>
                <a:cubicBezTo>
                  <a:pt x="355" y="139"/>
                  <a:pt x="329" y="131"/>
                  <a:pt x="301" y="131"/>
                </a:cubicBezTo>
                <a:cubicBezTo>
                  <a:pt x="218" y="131"/>
                  <a:pt x="150" y="199"/>
                  <a:pt x="150" y="282"/>
                </a:cubicBezTo>
                <a:cubicBezTo>
                  <a:pt x="67" y="282"/>
                  <a:pt x="0" y="349"/>
                  <a:pt x="0" y="432"/>
                </a:cubicBezTo>
                <a:cubicBezTo>
                  <a:pt x="0" y="515"/>
                  <a:pt x="67" y="583"/>
                  <a:pt x="150" y="583"/>
                </a:cubicBezTo>
                <a:cubicBezTo>
                  <a:pt x="853" y="583"/>
                  <a:pt x="853" y="583"/>
                  <a:pt x="853" y="583"/>
                </a:cubicBezTo>
                <a:cubicBezTo>
                  <a:pt x="953" y="583"/>
                  <a:pt x="1034" y="502"/>
                  <a:pt x="1034" y="402"/>
                </a:cubicBezTo>
                <a:cubicBezTo>
                  <a:pt x="1034" y="339"/>
                  <a:pt x="1002" y="284"/>
                  <a:pt x="954" y="2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3" name="Freeform 77"/>
          <p:cNvSpPr/>
          <p:nvPr/>
        </p:nvSpPr>
        <p:spPr bwMode="auto">
          <a:xfrm>
            <a:off x="7460953" y="4244295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grpSp>
        <p:nvGrpSpPr>
          <p:cNvPr id="54" name="Group 126"/>
          <p:cNvGrpSpPr/>
          <p:nvPr/>
        </p:nvGrpSpPr>
        <p:grpSpPr>
          <a:xfrm>
            <a:off x="4719888" y="2929269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Box 132"/>
          <p:cNvSpPr txBox="1"/>
          <p:nvPr/>
        </p:nvSpPr>
        <p:spPr>
          <a:xfrm>
            <a:off x="4698705" y="2139281"/>
            <a:ext cx="2807347" cy="266743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try</a:t>
            </a:r>
            <a:endParaRPr lang="en-US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1" name="TextBox 133"/>
          <p:cNvSpPr txBox="1"/>
          <p:nvPr/>
        </p:nvSpPr>
        <p:spPr>
          <a:xfrm>
            <a:off x="6844464" y="4534734"/>
            <a:ext cx="2807347" cy="266743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except</a:t>
            </a:r>
            <a:endParaRPr lang="en-US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2" name="TextBox 134"/>
          <p:cNvSpPr txBox="1"/>
          <p:nvPr/>
        </p:nvSpPr>
        <p:spPr>
          <a:xfrm>
            <a:off x="2668100" y="4525114"/>
            <a:ext cx="2807347" cy="258792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14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else和finally</a:t>
            </a:r>
            <a:endParaRPr lang="en-US" sz="14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499953" y="3577371"/>
            <a:ext cx="28066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else在没有异常的时候会执行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finally不管是否有异常，都会执行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069489" y="5282813"/>
            <a:ext cx="24296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except用来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捕获</a:t>
            </a: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异常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，并进行响应的处理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599938" y="1833794"/>
            <a:ext cx="24296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将可能会发生异常的代码放在try中，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进行尝试性执行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42" y="2926906"/>
            <a:ext cx="1774837" cy="2049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8281558" y="1333625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3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64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6" name="Group 129"/>
          <p:cNvGrpSpPr/>
          <p:nvPr/>
        </p:nvGrpSpPr>
        <p:grpSpPr>
          <a:xfrm>
            <a:off x="801816" y="2677603"/>
            <a:ext cx="864665" cy="865389"/>
            <a:chOff x="2779491" y="2517212"/>
            <a:chExt cx="648499" cy="649042"/>
          </a:xfrm>
        </p:grpSpPr>
        <p:sp>
          <p:nvSpPr>
            <p:cNvPr id="6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69" name="Group 130"/>
          <p:cNvGrpSpPr/>
          <p:nvPr/>
        </p:nvGrpSpPr>
        <p:grpSpPr>
          <a:xfrm>
            <a:off x="801816" y="3704352"/>
            <a:ext cx="864665" cy="865389"/>
            <a:chOff x="3287425" y="3613920"/>
            <a:chExt cx="648499" cy="649042"/>
          </a:xfrm>
        </p:grpSpPr>
        <p:sp>
          <p:nvSpPr>
            <p:cNvPr id="70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2" name="Group 133"/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73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1882653" y="1838667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</a:t>
            </a: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文件的打开与关闭，写入与读取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82653" y="2907821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 </a:t>
            </a: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with的用法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886885" y="3918832"/>
            <a:ext cx="48925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 </a:t>
            </a: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os.system  os.path.join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866384" y="498876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了解：</a:t>
            </a: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IO流   os 和 shutil 模块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595152" y="588423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  <a:endParaRPr lang="zh-CN" altLang="en-US" sz="4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5" grpId="0"/>
      <p:bldP spid="76" grpId="0"/>
      <p:bldP spid="77" grpId="0"/>
      <p:bldP spid="78" grpId="0"/>
      <p:bldP spid="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4"/>
          <p:cNvSpPr/>
          <p:nvPr/>
        </p:nvSpPr>
        <p:spPr bwMode="auto">
          <a:xfrm>
            <a:off x="1618469" y="2807348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" name="Oval 87"/>
          <p:cNvSpPr/>
          <p:nvPr/>
        </p:nvSpPr>
        <p:spPr bwMode="auto">
          <a:xfrm>
            <a:off x="1619767" y="4435487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1866888" y="3012807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8" name="Freeform 39"/>
          <p:cNvSpPr>
            <a:spLocks noChangeArrowheads="1"/>
          </p:cNvSpPr>
          <p:nvPr/>
        </p:nvSpPr>
        <p:spPr bwMode="auto">
          <a:xfrm>
            <a:off x="1839929" y="4643385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37081" y="1928800"/>
            <a:ext cx="4238557" cy="4310204"/>
            <a:chOff x="6214171" y="1677340"/>
            <a:chExt cx="4238557" cy="4310204"/>
          </a:xfrm>
        </p:grpSpPr>
        <p:sp>
          <p:nvSpPr>
            <p:cNvPr id="10" name="Freeform 22"/>
            <p:cNvSpPr/>
            <p:nvPr/>
          </p:nvSpPr>
          <p:spPr bwMode="auto">
            <a:xfrm>
              <a:off x="8305237" y="1677340"/>
              <a:ext cx="925643" cy="724835"/>
            </a:xfrm>
            <a:custGeom>
              <a:avLst/>
              <a:gdLst>
                <a:gd name="T0" fmla="*/ 61 w 518"/>
                <a:gd name="T1" fmla="*/ 371 h 406"/>
                <a:gd name="T2" fmla="*/ 344 w 518"/>
                <a:gd name="T3" fmla="*/ 262 h 406"/>
                <a:gd name="T4" fmla="*/ 518 w 518"/>
                <a:gd name="T5" fmla="*/ 7 h 406"/>
                <a:gd name="T6" fmla="*/ 52 w 518"/>
                <a:gd name="T7" fmla="*/ 170 h 406"/>
                <a:gd name="T8" fmla="*/ 40 w 518"/>
                <a:gd name="T9" fmla="*/ 354 h 406"/>
                <a:gd name="T10" fmla="*/ 410 w 518"/>
                <a:gd name="T11" fmla="*/ 52 h 406"/>
                <a:gd name="T12" fmla="*/ 61 w 518"/>
                <a:gd name="T13" fmla="*/ 37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406">
                  <a:moveTo>
                    <a:pt x="61" y="371"/>
                  </a:moveTo>
                  <a:cubicBezTo>
                    <a:pt x="183" y="406"/>
                    <a:pt x="299" y="379"/>
                    <a:pt x="344" y="262"/>
                  </a:cubicBezTo>
                  <a:cubicBezTo>
                    <a:pt x="392" y="143"/>
                    <a:pt x="434" y="58"/>
                    <a:pt x="518" y="7"/>
                  </a:cubicBezTo>
                  <a:cubicBezTo>
                    <a:pt x="331" y="0"/>
                    <a:pt x="159" y="28"/>
                    <a:pt x="52" y="170"/>
                  </a:cubicBezTo>
                  <a:cubicBezTo>
                    <a:pt x="0" y="241"/>
                    <a:pt x="6" y="303"/>
                    <a:pt x="40" y="354"/>
                  </a:cubicBezTo>
                  <a:cubicBezTo>
                    <a:pt x="128" y="217"/>
                    <a:pt x="262" y="119"/>
                    <a:pt x="410" y="52"/>
                  </a:cubicBezTo>
                  <a:cubicBezTo>
                    <a:pt x="240" y="142"/>
                    <a:pt x="138" y="244"/>
                    <a:pt x="61" y="3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23"/>
            <p:cNvSpPr/>
            <p:nvPr/>
          </p:nvSpPr>
          <p:spPr bwMode="auto">
            <a:xfrm>
              <a:off x="7197996" y="1873099"/>
              <a:ext cx="786355" cy="580220"/>
            </a:xfrm>
            <a:custGeom>
              <a:avLst/>
              <a:gdLst>
                <a:gd name="T0" fmla="*/ 404 w 441"/>
                <a:gd name="T1" fmla="*/ 263 h 325"/>
                <a:gd name="T2" fmla="*/ 164 w 441"/>
                <a:gd name="T3" fmla="*/ 220 h 325"/>
                <a:gd name="T4" fmla="*/ 0 w 441"/>
                <a:gd name="T5" fmla="*/ 29 h 325"/>
                <a:gd name="T6" fmla="*/ 338 w 441"/>
                <a:gd name="T7" fmla="*/ 79 h 325"/>
                <a:gd name="T8" fmla="*/ 415 w 441"/>
                <a:gd name="T9" fmla="*/ 244 h 325"/>
                <a:gd name="T10" fmla="*/ 109 w 441"/>
                <a:gd name="T11" fmla="*/ 53 h 325"/>
                <a:gd name="T12" fmla="*/ 404 w 441"/>
                <a:gd name="T13" fmla="*/ 26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325">
                  <a:moveTo>
                    <a:pt x="404" y="263"/>
                  </a:moveTo>
                  <a:cubicBezTo>
                    <a:pt x="322" y="325"/>
                    <a:pt x="221" y="320"/>
                    <a:pt x="164" y="220"/>
                  </a:cubicBezTo>
                  <a:cubicBezTo>
                    <a:pt x="123" y="144"/>
                    <a:pt x="82" y="76"/>
                    <a:pt x="0" y="29"/>
                  </a:cubicBezTo>
                  <a:cubicBezTo>
                    <a:pt x="126" y="0"/>
                    <a:pt x="241" y="8"/>
                    <a:pt x="338" y="79"/>
                  </a:cubicBezTo>
                  <a:cubicBezTo>
                    <a:pt x="338" y="79"/>
                    <a:pt x="441" y="140"/>
                    <a:pt x="415" y="244"/>
                  </a:cubicBezTo>
                  <a:cubicBezTo>
                    <a:pt x="334" y="154"/>
                    <a:pt x="226" y="93"/>
                    <a:pt x="109" y="53"/>
                  </a:cubicBezTo>
                  <a:cubicBezTo>
                    <a:pt x="244" y="109"/>
                    <a:pt x="334" y="176"/>
                    <a:pt x="404" y="2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24"/>
            <p:cNvSpPr/>
            <p:nvPr/>
          </p:nvSpPr>
          <p:spPr bwMode="auto">
            <a:xfrm>
              <a:off x="6921186" y="2211707"/>
              <a:ext cx="2796319" cy="3775837"/>
            </a:xfrm>
            <a:custGeom>
              <a:avLst/>
              <a:gdLst>
                <a:gd name="T0" fmla="*/ 1317 w 1567"/>
                <a:gd name="T1" fmla="*/ 1087 h 2116"/>
                <a:gd name="T2" fmla="*/ 1512 w 1567"/>
                <a:gd name="T3" fmla="*/ 862 h 2116"/>
                <a:gd name="T4" fmla="*/ 1211 w 1567"/>
                <a:gd name="T5" fmla="*/ 1050 h 2116"/>
                <a:gd name="T6" fmla="*/ 1029 w 1567"/>
                <a:gd name="T7" fmla="*/ 1123 h 2116"/>
                <a:gd name="T8" fmla="*/ 1064 w 1567"/>
                <a:gd name="T9" fmla="*/ 1044 h 2116"/>
                <a:gd name="T10" fmla="*/ 1111 w 1567"/>
                <a:gd name="T11" fmla="*/ 909 h 2116"/>
                <a:gd name="T12" fmla="*/ 1567 w 1567"/>
                <a:gd name="T13" fmla="*/ 524 h 2116"/>
                <a:gd name="T14" fmla="*/ 1131 w 1567"/>
                <a:gd name="T15" fmla="*/ 761 h 2116"/>
                <a:gd name="T16" fmla="*/ 1114 w 1567"/>
                <a:gd name="T17" fmla="*/ 579 h 2116"/>
                <a:gd name="T18" fmla="*/ 1284 w 1567"/>
                <a:gd name="T19" fmla="*/ 266 h 2116"/>
                <a:gd name="T20" fmla="*/ 1087 w 1567"/>
                <a:gd name="T21" fmla="*/ 490 h 2116"/>
                <a:gd name="T22" fmla="*/ 987 w 1567"/>
                <a:gd name="T23" fmla="*/ 310 h 2116"/>
                <a:gd name="T24" fmla="*/ 1017 w 1567"/>
                <a:gd name="T25" fmla="*/ 937 h 2116"/>
                <a:gd name="T26" fmla="*/ 795 w 1567"/>
                <a:gd name="T27" fmla="*/ 509 h 2116"/>
                <a:gd name="T28" fmla="*/ 899 w 1567"/>
                <a:gd name="T29" fmla="*/ 1168 h 2116"/>
                <a:gd name="T30" fmla="*/ 820 w 1567"/>
                <a:gd name="T31" fmla="*/ 1358 h 2116"/>
                <a:gd name="T32" fmla="*/ 644 w 1567"/>
                <a:gd name="T33" fmla="*/ 942 h 2116"/>
                <a:gd name="T34" fmla="*/ 873 w 1567"/>
                <a:gd name="T35" fmla="*/ 0 h 2116"/>
                <a:gd name="T36" fmla="*/ 680 w 1567"/>
                <a:gd name="T37" fmla="*/ 282 h 2116"/>
                <a:gd name="T38" fmla="*/ 520 w 1567"/>
                <a:gd name="T39" fmla="*/ 22 h 2116"/>
                <a:gd name="T40" fmla="*/ 629 w 1567"/>
                <a:gd name="T41" fmla="*/ 396 h 2116"/>
                <a:gd name="T42" fmla="*/ 549 w 1567"/>
                <a:gd name="T43" fmla="*/ 886 h 2116"/>
                <a:gd name="T44" fmla="*/ 589 w 1567"/>
                <a:gd name="T45" fmla="*/ 1130 h 2116"/>
                <a:gd name="T46" fmla="*/ 407 w 1567"/>
                <a:gd name="T47" fmla="*/ 295 h 2116"/>
                <a:gd name="T48" fmla="*/ 382 w 1567"/>
                <a:gd name="T49" fmla="*/ 671 h 2116"/>
                <a:gd name="T50" fmla="*/ 0 w 1567"/>
                <a:gd name="T51" fmla="*/ 548 h 2116"/>
                <a:gd name="T52" fmla="*/ 389 w 1567"/>
                <a:gd name="T53" fmla="*/ 754 h 2116"/>
                <a:gd name="T54" fmla="*/ 479 w 1567"/>
                <a:gd name="T55" fmla="*/ 1122 h 2116"/>
                <a:gd name="T56" fmla="*/ 290 w 1567"/>
                <a:gd name="T57" fmla="*/ 1097 h 2116"/>
                <a:gd name="T58" fmla="*/ 72 w 1567"/>
                <a:gd name="T59" fmla="*/ 825 h 2116"/>
                <a:gd name="T60" fmla="*/ 226 w 1567"/>
                <a:gd name="T61" fmla="*/ 1109 h 2116"/>
                <a:gd name="T62" fmla="*/ 18 w 1567"/>
                <a:gd name="T63" fmla="*/ 1208 h 2116"/>
                <a:gd name="T64" fmla="*/ 538 w 1567"/>
                <a:gd name="T65" fmla="*/ 1241 h 2116"/>
                <a:gd name="T66" fmla="*/ 608 w 1567"/>
                <a:gd name="T67" fmla="*/ 1347 h 2116"/>
                <a:gd name="T68" fmla="*/ 890 w 1567"/>
                <a:gd name="T69" fmla="*/ 2115 h 2116"/>
                <a:gd name="T70" fmla="*/ 1166 w 1567"/>
                <a:gd name="T71" fmla="*/ 2116 h 2116"/>
                <a:gd name="T72" fmla="*/ 983 w 1567"/>
                <a:gd name="T73" fmla="*/ 1539 h 2116"/>
                <a:gd name="T74" fmla="*/ 961 w 1567"/>
                <a:gd name="T75" fmla="*/ 1354 h 2116"/>
                <a:gd name="T76" fmla="*/ 1231 w 1567"/>
                <a:gd name="T77" fmla="*/ 1112 h 2116"/>
                <a:gd name="T78" fmla="*/ 1233 w 1567"/>
                <a:gd name="T79" fmla="*/ 1112 h 2116"/>
                <a:gd name="T80" fmla="*/ 1534 w 1567"/>
                <a:gd name="T81" fmla="*/ 1290 h 2116"/>
                <a:gd name="T82" fmla="*/ 1317 w 1567"/>
                <a:gd name="T83" fmla="*/ 1087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7" h="2116">
                  <a:moveTo>
                    <a:pt x="1317" y="1087"/>
                  </a:moveTo>
                  <a:cubicBezTo>
                    <a:pt x="1416" y="1050"/>
                    <a:pt x="1504" y="971"/>
                    <a:pt x="1512" y="862"/>
                  </a:cubicBezTo>
                  <a:cubicBezTo>
                    <a:pt x="1478" y="1038"/>
                    <a:pt x="1315" y="1034"/>
                    <a:pt x="1211" y="1050"/>
                  </a:cubicBezTo>
                  <a:cubicBezTo>
                    <a:pt x="1127" y="1062"/>
                    <a:pt x="1077" y="1082"/>
                    <a:pt x="1029" y="1123"/>
                  </a:cubicBezTo>
                  <a:cubicBezTo>
                    <a:pt x="1039" y="1099"/>
                    <a:pt x="1051" y="1072"/>
                    <a:pt x="1064" y="1044"/>
                  </a:cubicBezTo>
                  <a:cubicBezTo>
                    <a:pt x="1084" y="1001"/>
                    <a:pt x="1100" y="955"/>
                    <a:pt x="1111" y="909"/>
                  </a:cubicBezTo>
                  <a:cubicBezTo>
                    <a:pt x="1186" y="731"/>
                    <a:pt x="1324" y="527"/>
                    <a:pt x="1567" y="524"/>
                  </a:cubicBezTo>
                  <a:cubicBezTo>
                    <a:pt x="1423" y="513"/>
                    <a:pt x="1253" y="617"/>
                    <a:pt x="1131" y="761"/>
                  </a:cubicBezTo>
                  <a:cubicBezTo>
                    <a:pt x="1133" y="701"/>
                    <a:pt x="1128" y="640"/>
                    <a:pt x="1114" y="579"/>
                  </a:cubicBezTo>
                  <a:cubicBezTo>
                    <a:pt x="1110" y="465"/>
                    <a:pt x="1145" y="339"/>
                    <a:pt x="1284" y="266"/>
                  </a:cubicBezTo>
                  <a:cubicBezTo>
                    <a:pt x="1198" y="305"/>
                    <a:pt x="1120" y="381"/>
                    <a:pt x="1087" y="490"/>
                  </a:cubicBezTo>
                  <a:cubicBezTo>
                    <a:pt x="1063" y="428"/>
                    <a:pt x="1030" y="368"/>
                    <a:pt x="987" y="310"/>
                  </a:cubicBezTo>
                  <a:cubicBezTo>
                    <a:pt x="1142" y="559"/>
                    <a:pt x="1095" y="764"/>
                    <a:pt x="1017" y="937"/>
                  </a:cubicBezTo>
                  <a:cubicBezTo>
                    <a:pt x="1010" y="754"/>
                    <a:pt x="917" y="601"/>
                    <a:pt x="795" y="509"/>
                  </a:cubicBezTo>
                  <a:cubicBezTo>
                    <a:pt x="986" y="704"/>
                    <a:pt x="971" y="980"/>
                    <a:pt x="899" y="1168"/>
                  </a:cubicBezTo>
                  <a:cubicBezTo>
                    <a:pt x="858" y="1245"/>
                    <a:pt x="831" y="1297"/>
                    <a:pt x="820" y="1358"/>
                  </a:cubicBezTo>
                  <a:cubicBezTo>
                    <a:pt x="739" y="1210"/>
                    <a:pt x="668" y="1046"/>
                    <a:pt x="644" y="942"/>
                  </a:cubicBezTo>
                  <a:cubicBezTo>
                    <a:pt x="590" y="708"/>
                    <a:pt x="609" y="334"/>
                    <a:pt x="873" y="0"/>
                  </a:cubicBezTo>
                  <a:cubicBezTo>
                    <a:pt x="805" y="76"/>
                    <a:pt x="736" y="174"/>
                    <a:pt x="680" y="282"/>
                  </a:cubicBezTo>
                  <a:cubicBezTo>
                    <a:pt x="666" y="167"/>
                    <a:pt x="601" y="75"/>
                    <a:pt x="520" y="22"/>
                  </a:cubicBezTo>
                  <a:cubicBezTo>
                    <a:pt x="659" y="127"/>
                    <a:pt x="661" y="276"/>
                    <a:pt x="629" y="396"/>
                  </a:cubicBezTo>
                  <a:cubicBezTo>
                    <a:pt x="567" y="550"/>
                    <a:pt x="531" y="720"/>
                    <a:pt x="549" y="886"/>
                  </a:cubicBezTo>
                  <a:cubicBezTo>
                    <a:pt x="553" y="926"/>
                    <a:pt x="566" y="1049"/>
                    <a:pt x="589" y="1130"/>
                  </a:cubicBezTo>
                  <a:cubicBezTo>
                    <a:pt x="449" y="940"/>
                    <a:pt x="359" y="660"/>
                    <a:pt x="407" y="295"/>
                  </a:cubicBezTo>
                  <a:cubicBezTo>
                    <a:pt x="383" y="407"/>
                    <a:pt x="375" y="535"/>
                    <a:pt x="382" y="671"/>
                  </a:cubicBezTo>
                  <a:cubicBezTo>
                    <a:pt x="273" y="554"/>
                    <a:pt x="124" y="521"/>
                    <a:pt x="0" y="548"/>
                  </a:cubicBezTo>
                  <a:cubicBezTo>
                    <a:pt x="204" y="520"/>
                    <a:pt x="330" y="635"/>
                    <a:pt x="389" y="754"/>
                  </a:cubicBezTo>
                  <a:cubicBezTo>
                    <a:pt x="405" y="880"/>
                    <a:pt x="431" y="1004"/>
                    <a:pt x="479" y="1122"/>
                  </a:cubicBezTo>
                  <a:cubicBezTo>
                    <a:pt x="416" y="1100"/>
                    <a:pt x="352" y="1093"/>
                    <a:pt x="290" y="1097"/>
                  </a:cubicBezTo>
                  <a:cubicBezTo>
                    <a:pt x="187" y="1057"/>
                    <a:pt x="87" y="977"/>
                    <a:pt x="72" y="825"/>
                  </a:cubicBezTo>
                  <a:cubicBezTo>
                    <a:pt x="75" y="926"/>
                    <a:pt x="126" y="1037"/>
                    <a:pt x="226" y="1109"/>
                  </a:cubicBezTo>
                  <a:cubicBezTo>
                    <a:pt x="150" y="1126"/>
                    <a:pt x="78" y="1159"/>
                    <a:pt x="18" y="1208"/>
                  </a:cubicBezTo>
                  <a:cubicBezTo>
                    <a:pt x="255" y="1128"/>
                    <a:pt x="417" y="1158"/>
                    <a:pt x="538" y="1241"/>
                  </a:cubicBezTo>
                  <a:cubicBezTo>
                    <a:pt x="559" y="1276"/>
                    <a:pt x="582" y="1314"/>
                    <a:pt x="608" y="1347"/>
                  </a:cubicBezTo>
                  <a:cubicBezTo>
                    <a:pt x="818" y="1627"/>
                    <a:pt x="936" y="1846"/>
                    <a:pt x="890" y="2115"/>
                  </a:cubicBezTo>
                  <a:cubicBezTo>
                    <a:pt x="1166" y="2116"/>
                    <a:pt x="1166" y="2116"/>
                    <a:pt x="1166" y="2116"/>
                  </a:cubicBezTo>
                  <a:cubicBezTo>
                    <a:pt x="1176" y="1919"/>
                    <a:pt x="1116" y="1721"/>
                    <a:pt x="983" y="1539"/>
                  </a:cubicBezTo>
                  <a:cubicBezTo>
                    <a:pt x="963" y="1471"/>
                    <a:pt x="955" y="1413"/>
                    <a:pt x="961" y="1354"/>
                  </a:cubicBezTo>
                  <a:cubicBezTo>
                    <a:pt x="1010" y="1233"/>
                    <a:pt x="1076" y="1141"/>
                    <a:pt x="1231" y="1112"/>
                  </a:cubicBezTo>
                  <a:cubicBezTo>
                    <a:pt x="1233" y="1112"/>
                    <a:pt x="1233" y="1112"/>
                    <a:pt x="1233" y="1112"/>
                  </a:cubicBezTo>
                  <a:cubicBezTo>
                    <a:pt x="1343" y="1115"/>
                    <a:pt x="1465" y="1152"/>
                    <a:pt x="1534" y="1290"/>
                  </a:cubicBezTo>
                  <a:cubicBezTo>
                    <a:pt x="1499" y="1204"/>
                    <a:pt x="1423" y="1125"/>
                    <a:pt x="1317" y="10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25"/>
            <p:cNvSpPr/>
            <p:nvPr/>
          </p:nvSpPr>
          <p:spPr bwMode="auto">
            <a:xfrm>
              <a:off x="7522411" y="2425101"/>
              <a:ext cx="252127" cy="414443"/>
            </a:xfrm>
            <a:custGeom>
              <a:avLst/>
              <a:gdLst>
                <a:gd name="T0" fmla="*/ 55 w 141"/>
                <a:gd name="T1" fmla="*/ 228 h 232"/>
                <a:gd name="T2" fmla="*/ 17 w 141"/>
                <a:gd name="T3" fmla="*/ 142 h 232"/>
                <a:gd name="T4" fmla="*/ 26 w 141"/>
                <a:gd name="T5" fmla="*/ 0 h 232"/>
                <a:gd name="T6" fmla="*/ 137 w 141"/>
                <a:gd name="T7" fmla="*/ 158 h 232"/>
                <a:gd name="T8" fmla="*/ 69 w 141"/>
                <a:gd name="T9" fmla="*/ 228 h 232"/>
                <a:gd name="T10" fmla="*/ 51 w 141"/>
                <a:gd name="T11" fmla="*/ 43 h 232"/>
                <a:gd name="T12" fmla="*/ 55 w 141"/>
                <a:gd name="T13" fmla="*/ 2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32">
                  <a:moveTo>
                    <a:pt x="55" y="228"/>
                  </a:moveTo>
                  <a:cubicBezTo>
                    <a:pt x="16" y="208"/>
                    <a:pt x="0" y="173"/>
                    <a:pt x="17" y="142"/>
                  </a:cubicBezTo>
                  <a:cubicBezTo>
                    <a:pt x="37" y="97"/>
                    <a:pt x="38" y="48"/>
                    <a:pt x="26" y="0"/>
                  </a:cubicBezTo>
                  <a:cubicBezTo>
                    <a:pt x="76" y="39"/>
                    <a:pt x="131" y="85"/>
                    <a:pt x="137" y="158"/>
                  </a:cubicBezTo>
                  <a:cubicBezTo>
                    <a:pt x="141" y="206"/>
                    <a:pt x="122" y="232"/>
                    <a:pt x="69" y="228"/>
                  </a:cubicBezTo>
                  <a:cubicBezTo>
                    <a:pt x="75" y="175"/>
                    <a:pt x="74" y="108"/>
                    <a:pt x="51" y="43"/>
                  </a:cubicBezTo>
                  <a:cubicBezTo>
                    <a:pt x="74" y="116"/>
                    <a:pt x="70" y="172"/>
                    <a:pt x="55" y="2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26"/>
            <p:cNvSpPr/>
            <p:nvPr/>
          </p:nvSpPr>
          <p:spPr bwMode="auto">
            <a:xfrm>
              <a:off x="6214171" y="2992975"/>
              <a:ext cx="846301" cy="537895"/>
            </a:xfrm>
            <a:custGeom>
              <a:avLst/>
              <a:gdLst>
                <a:gd name="T0" fmla="*/ 474 w 474"/>
                <a:gd name="T1" fmla="*/ 114 h 302"/>
                <a:gd name="T2" fmla="*/ 270 w 474"/>
                <a:gd name="T3" fmla="*/ 278 h 302"/>
                <a:gd name="T4" fmla="*/ 0 w 474"/>
                <a:gd name="T5" fmla="*/ 277 h 302"/>
                <a:gd name="T6" fmla="*/ 278 w 474"/>
                <a:gd name="T7" fmla="*/ 38 h 302"/>
                <a:gd name="T8" fmla="*/ 466 w 474"/>
                <a:gd name="T9" fmla="*/ 93 h 302"/>
                <a:gd name="T10" fmla="*/ 97 w 474"/>
                <a:gd name="T11" fmla="*/ 205 h 302"/>
                <a:gd name="T12" fmla="*/ 474 w 474"/>
                <a:gd name="T13" fmla="*/ 11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4" h="302">
                  <a:moveTo>
                    <a:pt x="474" y="114"/>
                  </a:moveTo>
                  <a:cubicBezTo>
                    <a:pt x="466" y="226"/>
                    <a:pt x="392" y="302"/>
                    <a:pt x="270" y="278"/>
                  </a:cubicBezTo>
                  <a:cubicBezTo>
                    <a:pt x="179" y="260"/>
                    <a:pt x="94" y="245"/>
                    <a:pt x="0" y="277"/>
                  </a:cubicBezTo>
                  <a:cubicBezTo>
                    <a:pt x="64" y="156"/>
                    <a:pt x="154" y="67"/>
                    <a:pt x="278" y="38"/>
                  </a:cubicBezTo>
                  <a:cubicBezTo>
                    <a:pt x="278" y="38"/>
                    <a:pt x="399" y="0"/>
                    <a:pt x="466" y="93"/>
                  </a:cubicBezTo>
                  <a:cubicBezTo>
                    <a:pt x="335" y="95"/>
                    <a:pt x="208" y="140"/>
                    <a:pt x="97" y="205"/>
                  </a:cubicBezTo>
                  <a:cubicBezTo>
                    <a:pt x="235" y="136"/>
                    <a:pt x="353" y="111"/>
                    <a:pt x="47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27"/>
            <p:cNvSpPr/>
            <p:nvPr/>
          </p:nvSpPr>
          <p:spPr bwMode="auto">
            <a:xfrm>
              <a:off x="6924711" y="3395071"/>
              <a:ext cx="238023" cy="373880"/>
            </a:xfrm>
            <a:custGeom>
              <a:avLst/>
              <a:gdLst>
                <a:gd name="T0" fmla="*/ 82 w 134"/>
                <a:gd name="T1" fmla="*/ 210 h 210"/>
                <a:gd name="T2" fmla="*/ 124 w 134"/>
                <a:gd name="T3" fmla="*/ 133 h 210"/>
                <a:gd name="T4" fmla="*/ 132 w 134"/>
                <a:gd name="T5" fmla="*/ 0 h 210"/>
                <a:gd name="T6" fmla="*/ 9 w 134"/>
                <a:gd name="T7" fmla="*/ 134 h 210"/>
                <a:gd name="T8" fmla="*/ 74 w 134"/>
                <a:gd name="T9" fmla="*/ 210 h 210"/>
                <a:gd name="T10" fmla="*/ 102 w 134"/>
                <a:gd name="T11" fmla="*/ 37 h 210"/>
                <a:gd name="T12" fmla="*/ 82 w 134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10">
                  <a:moveTo>
                    <a:pt x="82" y="210"/>
                  </a:moveTo>
                  <a:cubicBezTo>
                    <a:pt x="122" y="198"/>
                    <a:pt x="134" y="166"/>
                    <a:pt x="124" y="133"/>
                  </a:cubicBezTo>
                  <a:cubicBezTo>
                    <a:pt x="111" y="88"/>
                    <a:pt x="115" y="45"/>
                    <a:pt x="132" y="0"/>
                  </a:cubicBezTo>
                  <a:cubicBezTo>
                    <a:pt x="81" y="31"/>
                    <a:pt x="24" y="67"/>
                    <a:pt x="9" y="134"/>
                  </a:cubicBezTo>
                  <a:cubicBezTo>
                    <a:pt x="0" y="179"/>
                    <a:pt x="21" y="206"/>
                    <a:pt x="74" y="210"/>
                  </a:cubicBezTo>
                  <a:cubicBezTo>
                    <a:pt x="56" y="151"/>
                    <a:pt x="71" y="89"/>
                    <a:pt x="102" y="37"/>
                  </a:cubicBezTo>
                  <a:cubicBezTo>
                    <a:pt x="71" y="103"/>
                    <a:pt x="67" y="156"/>
                    <a:pt x="82" y="2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28"/>
            <p:cNvSpPr/>
            <p:nvPr/>
          </p:nvSpPr>
          <p:spPr bwMode="auto">
            <a:xfrm>
              <a:off x="6413405" y="4167521"/>
              <a:ext cx="673515" cy="901192"/>
            </a:xfrm>
            <a:custGeom>
              <a:avLst/>
              <a:gdLst>
                <a:gd name="T0" fmla="*/ 345 w 377"/>
                <a:gd name="T1" fmla="*/ 105 h 505"/>
                <a:gd name="T2" fmla="*/ 268 w 377"/>
                <a:gd name="T3" fmla="*/ 291 h 505"/>
                <a:gd name="T4" fmla="*/ 44 w 377"/>
                <a:gd name="T5" fmla="*/ 505 h 505"/>
                <a:gd name="T6" fmla="*/ 99 w 377"/>
                <a:gd name="T7" fmla="*/ 84 h 505"/>
                <a:gd name="T8" fmla="*/ 329 w 377"/>
                <a:gd name="T9" fmla="*/ 84 h 505"/>
                <a:gd name="T10" fmla="*/ 68 w 377"/>
                <a:gd name="T11" fmla="*/ 393 h 505"/>
                <a:gd name="T12" fmla="*/ 345 w 377"/>
                <a:gd name="T13" fmla="*/ 1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" h="505">
                  <a:moveTo>
                    <a:pt x="345" y="105"/>
                  </a:moveTo>
                  <a:cubicBezTo>
                    <a:pt x="377" y="194"/>
                    <a:pt x="341" y="258"/>
                    <a:pt x="268" y="291"/>
                  </a:cubicBezTo>
                  <a:cubicBezTo>
                    <a:pt x="171" y="334"/>
                    <a:pt x="97" y="407"/>
                    <a:pt x="44" y="505"/>
                  </a:cubicBezTo>
                  <a:cubicBezTo>
                    <a:pt x="21" y="365"/>
                    <a:pt x="0" y="210"/>
                    <a:pt x="99" y="84"/>
                  </a:cubicBezTo>
                  <a:cubicBezTo>
                    <a:pt x="165" y="0"/>
                    <a:pt x="245" y="1"/>
                    <a:pt x="329" y="84"/>
                  </a:cubicBezTo>
                  <a:cubicBezTo>
                    <a:pt x="199" y="142"/>
                    <a:pt x="114" y="261"/>
                    <a:pt x="68" y="393"/>
                  </a:cubicBezTo>
                  <a:cubicBezTo>
                    <a:pt x="133" y="240"/>
                    <a:pt x="223" y="153"/>
                    <a:pt x="345" y="1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29"/>
            <p:cNvSpPr/>
            <p:nvPr/>
          </p:nvSpPr>
          <p:spPr bwMode="auto">
            <a:xfrm>
              <a:off x="8146556" y="3007084"/>
              <a:ext cx="264469" cy="202813"/>
            </a:xfrm>
            <a:custGeom>
              <a:avLst/>
              <a:gdLst>
                <a:gd name="T0" fmla="*/ 131 w 148"/>
                <a:gd name="T1" fmla="*/ 93 h 114"/>
                <a:gd name="T2" fmla="*/ 52 w 148"/>
                <a:gd name="T3" fmla="*/ 75 h 114"/>
                <a:gd name="T4" fmla="*/ 0 w 148"/>
                <a:gd name="T5" fmla="*/ 10 h 114"/>
                <a:gd name="T6" fmla="*/ 111 w 148"/>
                <a:gd name="T7" fmla="*/ 31 h 114"/>
                <a:gd name="T8" fmla="*/ 137 w 148"/>
                <a:gd name="T9" fmla="*/ 85 h 114"/>
                <a:gd name="T10" fmla="*/ 37 w 148"/>
                <a:gd name="T11" fmla="*/ 19 h 114"/>
                <a:gd name="T12" fmla="*/ 131 w 148"/>
                <a:gd name="T13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14">
                  <a:moveTo>
                    <a:pt x="131" y="93"/>
                  </a:moveTo>
                  <a:cubicBezTo>
                    <a:pt x="101" y="114"/>
                    <a:pt x="70" y="110"/>
                    <a:pt x="52" y="75"/>
                  </a:cubicBezTo>
                  <a:cubicBezTo>
                    <a:pt x="39" y="51"/>
                    <a:pt x="26" y="27"/>
                    <a:pt x="0" y="10"/>
                  </a:cubicBezTo>
                  <a:cubicBezTo>
                    <a:pt x="43" y="0"/>
                    <a:pt x="80" y="6"/>
                    <a:pt x="111" y="31"/>
                  </a:cubicBezTo>
                  <a:cubicBezTo>
                    <a:pt x="111" y="31"/>
                    <a:pt x="148" y="51"/>
                    <a:pt x="137" y="85"/>
                  </a:cubicBezTo>
                  <a:cubicBezTo>
                    <a:pt x="111" y="58"/>
                    <a:pt x="74" y="33"/>
                    <a:pt x="37" y="19"/>
                  </a:cubicBezTo>
                  <a:cubicBezTo>
                    <a:pt x="79" y="41"/>
                    <a:pt x="108" y="63"/>
                    <a:pt x="131" y="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30"/>
            <p:cNvSpPr/>
            <p:nvPr/>
          </p:nvSpPr>
          <p:spPr bwMode="auto">
            <a:xfrm>
              <a:off x="8317581" y="2537970"/>
              <a:ext cx="479571" cy="335081"/>
            </a:xfrm>
            <a:custGeom>
              <a:avLst/>
              <a:gdLst>
                <a:gd name="T0" fmla="*/ 221 w 268"/>
                <a:gd name="T1" fmla="*/ 165 h 188"/>
                <a:gd name="T2" fmla="*/ 123 w 268"/>
                <a:gd name="T3" fmla="*/ 142 h 188"/>
                <a:gd name="T4" fmla="*/ 0 w 268"/>
                <a:gd name="T5" fmla="*/ 43 h 188"/>
                <a:gd name="T6" fmla="*/ 213 w 268"/>
                <a:gd name="T7" fmla="*/ 42 h 188"/>
                <a:gd name="T8" fmla="*/ 230 w 268"/>
                <a:gd name="T9" fmla="*/ 157 h 188"/>
                <a:gd name="T10" fmla="*/ 56 w 268"/>
                <a:gd name="T11" fmla="*/ 47 h 188"/>
                <a:gd name="T12" fmla="*/ 221 w 268"/>
                <a:gd name="T13" fmla="*/ 16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188">
                  <a:moveTo>
                    <a:pt x="221" y="165"/>
                  </a:moveTo>
                  <a:cubicBezTo>
                    <a:pt x="181" y="188"/>
                    <a:pt x="144" y="174"/>
                    <a:pt x="123" y="142"/>
                  </a:cubicBezTo>
                  <a:cubicBezTo>
                    <a:pt x="95" y="96"/>
                    <a:pt x="53" y="62"/>
                    <a:pt x="0" y="43"/>
                  </a:cubicBezTo>
                  <a:cubicBezTo>
                    <a:pt x="67" y="20"/>
                    <a:pt x="145" y="0"/>
                    <a:pt x="213" y="42"/>
                  </a:cubicBezTo>
                  <a:cubicBezTo>
                    <a:pt x="261" y="67"/>
                    <a:pt x="268" y="110"/>
                    <a:pt x="230" y="157"/>
                  </a:cubicBezTo>
                  <a:cubicBezTo>
                    <a:pt x="191" y="95"/>
                    <a:pt x="127" y="61"/>
                    <a:pt x="56" y="47"/>
                  </a:cubicBezTo>
                  <a:cubicBezTo>
                    <a:pt x="138" y="70"/>
                    <a:pt x="188" y="108"/>
                    <a:pt x="221" y="1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31"/>
            <p:cNvSpPr/>
            <p:nvPr/>
          </p:nvSpPr>
          <p:spPr bwMode="auto">
            <a:xfrm>
              <a:off x="9110987" y="2437446"/>
              <a:ext cx="666463" cy="456769"/>
            </a:xfrm>
            <a:custGeom>
              <a:avLst/>
              <a:gdLst>
                <a:gd name="T0" fmla="*/ 8 w 374"/>
                <a:gd name="T1" fmla="*/ 178 h 256"/>
                <a:gd name="T2" fmla="*/ 209 w 374"/>
                <a:gd name="T3" fmla="*/ 185 h 256"/>
                <a:gd name="T4" fmla="*/ 374 w 374"/>
                <a:gd name="T5" fmla="*/ 58 h 256"/>
                <a:gd name="T6" fmla="*/ 91 w 374"/>
                <a:gd name="T7" fmla="*/ 41 h 256"/>
                <a:gd name="T8" fmla="*/ 1 w 374"/>
                <a:gd name="T9" fmla="*/ 162 h 256"/>
                <a:gd name="T10" fmla="*/ 284 w 374"/>
                <a:gd name="T11" fmla="*/ 59 h 256"/>
                <a:gd name="T12" fmla="*/ 8 w 374"/>
                <a:gd name="T13" fmla="*/ 17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256">
                  <a:moveTo>
                    <a:pt x="8" y="178"/>
                  </a:moveTo>
                  <a:cubicBezTo>
                    <a:pt x="66" y="246"/>
                    <a:pt x="148" y="256"/>
                    <a:pt x="209" y="185"/>
                  </a:cubicBezTo>
                  <a:cubicBezTo>
                    <a:pt x="255" y="130"/>
                    <a:pt x="302" y="80"/>
                    <a:pt x="374" y="58"/>
                  </a:cubicBezTo>
                  <a:cubicBezTo>
                    <a:pt x="279" y="13"/>
                    <a:pt x="183" y="0"/>
                    <a:pt x="91" y="41"/>
                  </a:cubicBezTo>
                  <a:cubicBezTo>
                    <a:pt x="91" y="41"/>
                    <a:pt x="0" y="74"/>
                    <a:pt x="1" y="162"/>
                  </a:cubicBezTo>
                  <a:cubicBezTo>
                    <a:pt x="85" y="102"/>
                    <a:pt x="182" y="70"/>
                    <a:pt x="284" y="59"/>
                  </a:cubicBezTo>
                  <a:cubicBezTo>
                    <a:pt x="163" y="80"/>
                    <a:pt x="79" y="121"/>
                    <a:pt x="8" y="1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9521797" y="2952412"/>
              <a:ext cx="930931" cy="555531"/>
            </a:xfrm>
            <a:custGeom>
              <a:avLst/>
              <a:gdLst>
                <a:gd name="T0" fmla="*/ 0 w 522"/>
                <a:gd name="T1" fmla="*/ 133 h 312"/>
                <a:gd name="T2" fmla="*/ 246 w 522"/>
                <a:gd name="T3" fmla="*/ 259 h 312"/>
                <a:gd name="T4" fmla="*/ 522 w 522"/>
                <a:gd name="T5" fmla="*/ 201 h 312"/>
                <a:gd name="T6" fmla="*/ 185 w 522"/>
                <a:gd name="T7" fmla="*/ 11 h 312"/>
                <a:gd name="T8" fmla="*/ 3 w 522"/>
                <a:gd name="T9" fmla="*/ 109 h 312"/>
                <a:gd name="T10" fmla="*/ 409 w 522"/>
                <a:gd name="T11" fmla="*/ 147 h 312"/>
                <a:gd name="T12" fmla="*/ 0 w 522"/>
                <a:gd name="T13" fmla="*/ 133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" h="312">
                  <a:moveTo>
                    <a:pt x="0" y="133"/>
                  </a:moveTo>
                  <a:cubicBezTo>
                    <a:pt x="30" y="249"/>
                    <a:pt x="124" y="312"/>
                    <a:pt x="246" y="259"/>
                  </a:cubicBezTo>
                  <a:cubicBezTo>
                    <a:pt x="332" y="221"/>
                    <a:pt x="419" y="188"/>
                    <a:pt x="522" y="201"/>
                  </a:cubicBezTo>
                  <a:cubicBezTo>
                    <a:pt x="431" y="89"/>
                    <a:pt x="321" y="17"/>
                    <a:pt x="185" y="11"/>
                  </a:cubicBezTo>
                  <a:cubicBezTo>
                    <a:pt x="185" y="11"/>
                    <a:pt x="51" y="0"/>
                    <a:pt x="3" y="109"/>
                  </a:cubicBezTo>
                  <a:cubicBezTo>
                    <a:pt x="137" y="85"/>
                    <a:pt x="279" y="104"/>
                    <a:pt x="409" y="147"/>
                  </a:cubicBezTo>
                  <a:cubicBezTo>
                    <a:pt x="249" y="106"/>
                    <a:pt x="124" y="106"/>
                    <a:pt x="0" y="1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9537663" y="3532631"/>
              <a:ext cx="162208" cy="239848"/>
            </a:xfrm>
            <a:custGeom>
              <a:avLst/>
              <a:gdLst>
                <a:gd name="T0" fmla="*/ 40 w 91"/>
                <a:gd name="T1" fmla="*/ 134 h 134"/>
                <a:gd name="T2" fmla="*/ 9 w 91"/>
                <a:gd name="T3" fmla="*/ 85 h 134"/>
                <a:gd name="T4" fmla="*/ 0 w 91"/>
                <a:gd name="T5" fmla="*/ 0 h 134"/>
                <a:gd name="T6" fmla="*/ 84 w 91"/>
                <a:gd name="T7" fmla="*/ 82 h 134"/>
                <a:gd name="T8" fmla="*/ 45 w 91"/>
                <a:gd name="T9" fmla="*/ 132 h 134"/>
                <a:gd name="T10" fmla="*/ 21 w 91"/>
                <a:gd name="T11" fmla="*/ 24 h 134"/>
                <a:gd name="T12" fmla="*/ 40 w 91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34">
                  <a:moveTo>
                    <a:pt x="40" y="134"/>
                  </a:moveTo>
                  <a:cubicBezTo>
                    <a:pt x="16" y="126"/>
                    <a:pt x="6" y="107"/>
                    <a:pt x="9" y="85"/>
                  </a:cubicBezTo>
                  <a:cubicBezTo>
                    <a:pt x="18" y="56"/>
                    <a:pt x="13" y="27"/>
                    <a:pt x="0" y="0"/>
                  </a:cubicBezTo>
                  <a:cubicBezTo>
                    <a:pt x="34" y="16"/>
                    <a:pt x="71" y="39"/>
                    <a:pt x="84" y="82"/>
                  </a:cubicBezTo>
                  <a:cubicBezTo>
                    <a:pt x="91" y="109"/>
                    <a:pt x="80" y="127"/>
                    <a:pt x="45" y="132"/>
                  </a:cubicBezTo>
                  <a:cubicBezTo>
                    <a:pt x="54" y="94"/>
                    <a:pt x="42" y="57"/>
                    <a:pt x="21" y="24"/>
                  </a:cubicBezTo>
                  <a:cubicBezTo>
                    <a:pt x="44" y="65"/>
                    <a:pt x="49" y="97"/>
                    <a:pt x="40" y="1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9424823" y="4361516"/>
              <a:ext cx="573016" cy="885320"/>
            </a:xfrm>
            <a:custGeom>
              <a:avLst/>
              <a:gdLst>
                <a:gd name="T0" fmla="*/ 79 w 321"/>
                <a:gd name="T1" fmla="*/ 23 h 496"/>
                <a:gd name="T2" fmla="*/ 81 w 321"/>
                <a:gd name="T3" fmla="*/ 282 h 496"/>
                <a:gd name="T4" fmla="*/ 232 w 321"/>
                <a:gd name="T5" fmla="*/ 496 h 496"/>
                <a:gd name="T6" fmla="*/ 241 w 321"/>
                <a:gd name="T7" fmla="*/ 77 h 496"/>
                <a:gd name="T8" fmla="*/ 98 w 321"/>
                <a:gd name="T9" fmla="*/ 12 h 496"/>
                <a:gd name="T10" fmla="*/ 226 w 321"/>
                <a:gd name="T11" fmla="*/ 397 h 496"/>
                <a:gd name="T12" fmla="*/ 79 w 321"/>
                <a:gd name="T13" fmla="*/ 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496">
                  <a:moveTo>
                    <a:pt x="79" y="23"/>
                  </a:moveTo>
                  <a:cubicBezTo>
                    <a:pt x="16" y="109"/>
                    <a:pt x="0" y="208"/>
                    <a:pt x="81" y="282"/>
                  </a:cubicBezTo>
                  <a:cubicBezTo>
                    <a:pt x="160" y="356"/>
                    <a:pt x="215" y="413"/>
                    <a:pt x="232" y="496"/>
                  </a:cubicBezTo>
                  <a:cubicBezTo>
                    <a:pt x="294" y="351"/>
                    <a:pt x="321" y="204"/>
                    <a:pt x="241" y="77"/>
                  </a:cubicBezTo>
                  <a:cubicBezTo>
                    <a:pt x="200" y="12"/>
                    <a:pt x="149" y="0"/>
                    <a:pt x="98" y="12"/>
                  </a:cubicBezTo>
                  <a:cubicBezTo>
                    <a:pt x="181" y="124"/>
                    <a:pt x="221" y="261"/>
                    <a:pt x="226" y="397"/>
                  </a:cubicBezTo>
                  <a:cubicBezTo>
                    <a:pt x="208" y="234"/>
                    <a:pt x="157" y="123"/>
                    <a:pt x="79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697164" y="3076125"/>
            <a:ext cx="2994620" cy="29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：异常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的基本</a:t>
            </a: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语法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694364" y="4657343"/>
            <a:ext cx="3525545" cy="29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能够区分</a:t>
            </a: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：finally和else的区别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82715" y="865174"/>
            <a:ext cx="4026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r>
              <a:rPr lang="en-US" altLang="en-US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4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89951" y="3050087"/>
            <a:ext cx="346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70107" y="4243162"/>
            <a:ext cx="2363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断言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2"/>
          <p:cNvGrpSpPr/>
          <p:nvPr/>
        </p:nvGrpSpPr>
        <p:grpSpPr>
          <a:xfrm>
            <a:off x="8873251" y="2023262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1024934" y="2789824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290236" y="2546080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7785285" y="1963996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9846919" y="3509163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002118" y="2319596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327151" y="2554546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112185" y="3018096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023536" y="2784721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7765677" y="3322927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620185" y="2592521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071311" y="2778124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572685" y="2247629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496735" y="3801262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451357" y="2170697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8799169" y="3655213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7899586" y="4010813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514552" y="4266799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596477" y="4006886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164028" y="2871564"/>
            <a:ext cx="45148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问题一： 如何能在代码中强制要求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一个条件满足 ？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Group 129"/>
          <p:cNvGrpSpPr/>
          <p:nvPr/>
        </p:nvGrpSpPr>
        <p:grpSpPr>
          <a:xfrm>
            <a:off x="1015704" y="4243220"/>
            <a:ext cx="864665" cy="865389"/>
            <a:chOff x="2779491" y="2517212"/>
            <a:chExt cx="648499" cy="649042"/>
          </a:xfrm>
        </p:grpSpPr>
        <p:sp>
          <p:nvSpPr>
            <p:cNvPr id="66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7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2096540" y="4473438"/>
            <a:ext cx="4514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问题二： 是否有专门的语法来完成 ？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830011" y="771663"/>
            <a:ext cx="3315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本节思考</a:t>
            </a:r>
            <a:endParaRPr lang="zh-CN" altLang="en-US" sz="4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917091" y="1353893"/>
            <a:ext cx="4026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assert </a:t>
            </a:r>
            <a:r>
              <a:rPr lang="zh-CN" altLang="en-US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断言</a:t>
            </a:r>
            <a:endParaRPr lang="zh-CN" altLang="en-US" sz="4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7921" y="4360556"/>
            <a:ext cx="3759998" cy="7434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921" y="2991117"/>
            <a:ext cx="4591479" cy="752944"/>
          </a:xfrm>
          <a:prstGeom prst="rect">
            <a:avLst/>
          </a:prstGeom>
        </p:spPr>
      </p:pic>
      <p:grpSp>
        <p:nvGrpSpPr>
          <p:cNvPr id="17" name="Group 134"/>
          <p:cNvGrpSpPr/>
          <p:nvPr/>
        </p:nvGrpSpPr>
        <p:grpSpPr>
          <a:xfrm>
            <a:off x="3066347" y="2950434"/>
            <a:ext cx="864665" cy="865389"/>
            <a:chOff x="3287425" y="1417883"/>
            <a:chExt cx="648499" cy="649042"/>
          </a:xfrm>
        </p:grpSpPr>
        <p:sp>
          <p:nvSpPr>
            <p:cNvPr id="18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29"/>
          <p:cNvGrpSpPr/>
          <p:nvPr/>
        </p:nvGrpSpPr>
        <p:grpSpPr>
          <a:xfrm>
            <a:off x="3076876" y="4238588"/>
            <a:ext cx="864665" cy="865389"/>
            <a:chOff x="2779491" y="2517212"/>
            <a:chExt cx="648499" cy="649042"/>
          </a:xfrm>
        </p:grpSpPr>
        <p:sp>
          <p:nvSpPr>
            <p:cNvPr id="21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4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104109" y="3121519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不使用断言：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04109" y="440967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使用断言：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en-US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ssert </a:t>
            </a:r>
            <a:r>
              <a:rPr lang="zh-CN" altLang="en-US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4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84"/>
          <p:cNvSpPr/>
          <p:nvPr/>
        </p:nvSpPr>
        <p:spPr bwMode="auto">
          <a:xfrm>
            <a:off x="1730076" y="2580409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1978495" y="2785868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94231" y="1711630"/>
            <a:ext cx="4238557" cy="4310204"/>
            <a:chOff x="6214171" y="1677340"/>
            <a:chExt cx="4238557" cy="4310204"/>
          </a:xfrm>
        </p:grpSpPr>
        <p:sp>
          <p:nvSpPr>
            <p:cNvPr id="10" name="Freeform 22"/>
            <p:cNvSpPr/>
            <p:nvPr/>
          </p:nvSpPr>
          <p:spPr bwMode="auto">
            <a:xfrm>
              <a:off x="8305237" y="1677340"/>
              <a:ext cx="925643" cy="724835"/>
            </a:xfrm>
            <a:custGeom>
              <a:avLst/>
              <a:gdLst>
                <a:gd name="T0" fmla="*/ 61 w 518"/>
                <a:gd name="T1" fmla="*/ 371 h 406"/>
                <a:gd name="T2" fmla="*/ 344 w 518"/>
                <a:gd name="T3" fmla="*/ 262 h 406"/>
                <a:gd name="T4" fmla="*/ 518 w 518"/>
                <a:gd name="T5" fmla="*/ 7 h 406"/>
                <a:gd name="T6" fmla="*/ 52 w 518"/>
                <a:gd name="T7" fmla="*/ 170 h 406"/>
                <a:gd name="T8" fmla="*/ 40 w 518"/>
                <a:gd name="T9" fmla="*/ 354 h 406"/>
                <a:gd name="T10" fmla="*/ 410 w 518"/>
                <a:gd name="T11" fmla="*/ 52 h 406"/>
                <a:gd name="T12" fmla="*/ 61 w 518"/>
                <a:gd name="T13" fmla="*/ 37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406">
                  <a:moveTo>
                    <a:pt x="61" y="371"/>
                  </a:moveTo>
                  <a:cubicBezTo>
                    <a:pt x="183" y="406"/>
                    <a:pt x="299" y="379"/>
                    <a:pt x="344" y="262"/>
                  </a:cubicBezTo>
                  <a:cubicBezTo>
                    <a:pt x="392" y="143"/>
                    <a:pt x="434" y="58"/>
                    <a:pt x="518" y="7"/>
                  </a:cubicBezTo>
                  <a:cubicBezTo>
                    <a:pt x="331" y="0"/>
                    <a:pt x="159" y="28"/>
                    <a:pt x="52" y="170"/>
                  </a:cubicBezTo>
                  <a:cubicBezTo>
                    <a:pt x="0" y="241"/>
                    <a:pt x="6" y="303"/>
                    <a:pt x="40" y="354"/>
                  </a:cubicBezTo>
                  <a:cubicBezTo>
                    <a:pt x="128" y="217"/>
                    <a:pt x="262" y="119"/>
                    <a:pt x="410" y="52"/>
                  </a:cubicBezTo>
                  <a:cubicBezTo>
                    <a:pt x="240" y="142"/>
                    <a:pt x="138" y="244"/>
                    <a:pt x="61" y="3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23"/>
            <p:cNvSpPr/>
            <p:nvPr/>
          </p:nvSpPr>
          <p:spPr bwMode="auto">
            <a:xfrm>
              <a:off x="7197996" y="1873099"/>
              <a:ext cx="786355" cy="580220"/>
            </a:xfrm>
            <a:custGeom>
              <a:avLst/>
              <a:gdLst>
                <a:gd name="T0" fmla="*/ 404 w 441"/>
                <a:gd name="T1" fmla="*/ 263 h 325"/>
                <a:gd name="T2" fmla="*/ 164 w 441"/>
                <a:gd name="T3" fmla="*/ 220 h 325"/>
                <a:gd name="T4" fmla="*/ 0 w 441"/>
                <a:gd name="T5" fmla="*/ 29 h 325"/>
                <a:gd name="T6" fmla="*/ 338 w 441"/>
                <a:gd name="T7" fmla="*/ 79 h 325"/>
                <a:gd name="T8" fmla="*/ 415 w 441"/>
                <a:gd name="T9" fmla="*/ 244 h 325"/>
                <a:gd name="T10" fmla="*/ 109 w 441"/>
                <a:gd name="T11" fmla="*/ 53 h 325"/>
                <a:gd name="T12" fmla="*/ 404 w 441"/>
                <a:gd name="T13" fmla="*/ 26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325">
                  <a:moveTo>
                    <a:pt x="404" y="263"/>
                  </a:moveTo>
                  <a:cubicBezTo>
                    <a:pt x="322" y="325"/>
                    <a:pt x="221" y="320"/>
                    <a:pt x="164" y="220"/>
                  </a:cubicBezTo>
                  <a:cubicBezTo>
                    <a:pt x="123" y="144"/>
                    <a:pt x="82" y="76"/>
                    <a:pt x="0" y="29"/>
                  </a:cubicBezTo>
                  <a:cubicBezTo>
                    <a:pt x="126" y="0"/>
                    <a:pt x="241" y="8"/>
                    <a:pt x="338" y="79"/>
                  </a:cubicBezTo>
                  <a:cubicBezTo>
                    <a:pt x="338" y="79"/>
                    <a:pt x="441" y="140"/>
                    <a:pt x="415" y="244"/>
                  </a:cubicBezTo>
                  <a:cubicBezTo>
                    <a:pt x="334" y="154"/>
                    <a:pt x="226" y="93"/>
                    <a:pt x="109" y="53"/>
                  </a:cubicBezTo>
                  <a:cubicBezTo>
                    <a:pt x="244" y="109"/>
                    <a:pt x="334" y="176"/>
                    <a:pt x="404" y="2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24"/>
            <p:cNvSpPr/>
            <p:nvPr/>
          </p:nvSpPr>
          <p:spPr bwMode="auto">
            <a:xfrm>
              <a:off x="6921186" y="2211707"/>
              <a:ext cx="2796319" cy="3775837"/>
            </a:xfrm>
            <a:custGeom>
              <a:avLst/>
              <a:gdLst>
                <a:gd name="T0" fmla="*/ 1317 w 1567"/>
                <a:gd name="T1" fmla="*/ 1087 h 2116"/>
                <a:gd name="T2" fmla="*/ 1512 w 1567"/>
                <a:gd name="T3" fmla="*/ 862 h 2116"/>
                <a:gd name="T4" fmla="*/ 1211 w 1567"/>
                <a:gd name="T5" fmla="*/ 1050 h 2116"/>
                <a:gd name="T6" fmla="*/ 1029 w 1567"/>
                <a:gd name="T7" fmla="*/ 1123 h 2116"/>
                <a:gd name="T8" fmla="*/ 1064 w 1567"/>
                <a:gd name="T9" fmla="*/ 1044 h 2116"/>
                <a:gd name="T10" fmla="*/ 1111 w 1567"/>
                <a:gd name="T11" fmla="*/ 909 h 2116"/>
                <a:gd name="T12" fmla="*/ 1567 w 1567"/>
                <a:gd name="T13" fmla="*/ 524 h 2116"/>
                <a:gd name="T14" fmla="*/ 1131 w 1567"/>
                <a:gd name="T15" fmla="*/ 761 h 2116"/>
                <a:gd name="T16" fmla="*/ 1114 w 1567"/>
                <a:gd name="T17" fmla="*/ 579 h 2116"/>
                <a:gd name="T18" fmla="*/ 1284 w 1567"/>
                <a:gd name="T19" fmla="*/ 266 h 2116"/>
                <a:gd name="T20" fmla="*/ 1087 w 1567"/>
                <a:gd name="T21" fmla="*/ 490 h 2116"/>
                <a:gd name="T22" fmla="*/ 987 w 1567"/>
                <a:gd name="T23" fmla="*/ 310 h 2116"/>
                <a:gd name="T24" fmla="*/ 1017 w 1567"/>
                <a:gd name="T25" fmla="*/ 937 h 2116"/>
                <a:gd name="T26" fmla="*/ 795 w 1567"/>
                <a:gd name="T27" fmla="*/ 509 h 2116"/>
                <a:gd name="T28" fmla="*/ 899 w 1567"/>
                <a:gd name="T29" fmla="*/ 1168 h 2116"/>
                <a:gd name="T30" fmla="*/ 820 w 1567"/>
                <a:gd name="T31" fmla="*/ 1358 h 2116"/>
                <a:gd name="T32" fmla="*/ 644 w 1567"/>
                <a:gd name="T33" fmla="*/ 942 h 2116"/>
                <a:gd name="T34" fmla="*/ 873 w 1567"/>
                <a:gd name="T35" fmla="*/ 0 h 2116"/>
                <a:gd name="T36" fmla="*/ 680 w 1567"/>
                <a:gd name="T37" fmla="*/ 282 h 2116"/>
                <a:gd name="T38" fmla="*/ 520 w 1567"/>
                <a:gd name="T39" fmla="*/ 22 h 2116"/>
                <a:gd name="T40" fmla="*/ 629 w 1567"/>
                <a:gd name="T41" fmla="*/ 396 h 2116"/>
                <a:gd name="T42" fmla="*/ 549 w 1567"/>
                <a:gd name="T43" fmla="*/ 886 h 2116"/>
                <a:gd name="T44" fmla="*/ 589 w 1567"/>
                <a:gd name="T45" fmla="*/ 1130 h 2116"/>
                <a:gd name="T46" fmla="*/ 407 w 1567"/>
                <a:gd name="T47" fmla="*/ 295 h 2116"/>
                <a:gd name="T48" fmla="*/ 382 w 1567"/>
                <a:gd name="T49" fmla="*/ 671 h 2116"/>
                <a:gd name="T50" fmla="*/ 0 w 1567"/>
                <a:gd name="T51" fmla="*/ 548 h 2116"/>
                <a:gd name="T52" fmla="*/ 389 w 1567"/>
                <a:gd name="T53" fmla="*/ 754 h 2116"/>
                <a:gd name="T54" fmla="*/ 479 w 1567"/>
                <a:gd name="T55" fmla="*/ 1122 h 2116"/>
                <a:gd name="T56" fmla="*/ 290 w 1567"/>
                <a:gd name="T57" fmla="*/ 1097 h 2116"/>
                <a:gd name="T58" fmla="*/ 72 w 1567"/>
                <a:gd name="T59" fmla="*/ 825 h 2116"/>
                <a:gd name="T60" fmla="*/ 226 w 1567"/>
                <a:gd name="T61" fmla="*/ 1109 h 2116"/>
                <a:gd name="T62" fmla="*/ 18 w 1567"/>
                <a:gd name="T63" fmla="*/ 1208 h 2116"/>
                <a:gd name="T64" fmla="*/ 538 w 1567"/>
                <a:gd name="T65" fmla="*/ 1241 h 2116"/>
                <a:gd name="T66" fmla="*/ 608 w 1567"/>
                <a:gd name="T67" fmla="*/ 1347 h 2116"/>
                <a:gd name="T68" fmla="*/ 890 w 1567"/>
                <a:gd name="T69" fmla="*/ 2115 h 2116"/>
                <a:gd name="T70" fmla="*/ 1166 w 1567"/>
                <a:gd name="T71" fmla="*/ 2116 h 2116"/>
                <a:gd name="T72" fmla="*/ 983 w 1567"/>
                <a:gd name="T73" fmla="*/ 1539 h 2116"/>
                <a:gd name="T74" fmla="*/ 961 w 1567"/>
                <a:gd name="T75" fmla="*/ 1354 h 2116"/>
                <a:gd name="T76" fmla="*/ 1231 w 1567"/>
                <a:gd name="T77" fmla="*/ 1112 h 2116"/>
                <a:gd name="T78" fmla="*/ 1233 w 1567"/>
                <a:gd name="T79" fmla="*/ 1112 h 2116"/>
                <a:gd name="T80" fmla="*/ 1534 w 1567"/>
                <a:gd name="T81" fmla="*/ 1290 h 2116"/>
                <a:gd name="T82" fmla="*/ 1317 w 1567"/>
                <a:gd name="T83" fmla="*/ 1087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7" h="2116">
                  <a:moveTo>
                    <a:pt x="1317" y="1087"/>
                  </a:moveTo>
                  <a:cubicBezTo>
                    <a:pt x="1416" y="1050"/>
                    <a:pt x="1504" y="971"/>
                    <a:pt x="1512" y="862"/>
                  </a:cubicBezTo>
                  <a:cubicBezTo>
                    <a:pt x="1478" y="1038"/>
                    <a:pt x="1315" y="1034"/>
                    <a:pt x="1211" y="1050"/>
                  </a:cubicBezTo>
                  <a:cubicBezTo>
                    <a:pt x="1127" y="1062"/>
                    <a:pt x="1077" y="1082"/>
                    <a:pt x="1029" y="1123"/>
                  </a:cubicBezTo>
                  <a:cubicBezTo>
                    <a:pt x="1039" y="1099"/>
                    <a:pt x="1051" y="1072"/>
                    <a:pt x="1064" y="1044"/>
                  </a:cubicBezTo>
                  <a:cubicBezTo>
                    <a:pt x="1084" y="1001"/>
                    <a:pt x="1100" y="955"/>
                    <a:pt x="1111" y="909"/>
                  </a:cubicBezTo>
                  <a:cubicBezTo>
                    <a:pt x="1186" y="731"/>
                    <a:pt x="1324" y="527"/>
                    <a:pt x="1567" y="524"/>
                  </a:cubicBezTo>
                  <a:cubicBezTo>
                    <a:pt x="1423" y="513"/>
                    <a:pt x="1253" y="617"/>
                    <a:pt x="1131" y="761"/>
                  </a:cubicBezTo>
                  <a:cubicBezTo>
                    <a:pt x="1133" y="701"/>
                    <a:pt x="1128" y="640"/>
                    <a:pt x="1114" y="579"/>
                  </a:cubicBezTo>
                  <a:cubicBezTo>
                    <a:pt x="1110" y="465"/>
                    <a:pt x="1145" y="339"/>
                    <a:pt x="1284" y="266"/>
                  </a:cubicBezTo>
                  <a:cubicBezTo>
                    <a:pt x="1198" y="305"/>
                    <a:pt x="1120" y="381"/>
                    <a:pt x="1087" y="490"/>
                  </a:cubicBezTo>
                  <a:cubicBezTo>
                    <a:pt x="1063" y="428"/>
                    <a:pt x="1030" y="368"/>
                    <a:pt x="987" y="310"/>
                  </a:cubicBezTo>
                  <a:cubicBezTo>
                    <a:pt x="1142" y="559"/>
                    <a:pt x="1095" y="764"/>
                    <a:pt x="1017" y="937"/>
                  </a:cubicBezTo>
                  <a:cubicBezTo>
                    <a:pt x="1010" y="754"/>
                    <a:pt x="917" y="601"/>
                    <a:pt x="795" y="509"/>
                  </a:cubicBezTo>
                  <a:cubicBezTo>
                    <a:pt x="986" y="704"/>
                    <a:pt x="971" y="980"/>
                    <a:pt x="899" y="1168"/>
                  </a:cubicBezTo>
                  <a:cubicBezTo>
                    <a:pt x="858" y="1245"/>
                    <a:pt x="831" y="1297"/>
                    <a:pt x="820" y="1358"/>
                  </a:cubicBezTo>
                  <a:cubicBezTo>
                    <a:pt x="739" y="1210"/>
                    <a:pt x="668" y="1046"/>
                    <a:pt x="644" y="942"/>
                  </a:cubicBezTo>
                  <a:cubicBezTo>
                    <a:pt x="590" y="708"/>
                    <a:pt x="609" y="334"/>
                    <a:pt x="873" y="0"/>
                  </a:cubicBezTo>
                  <a:cubicBezTo>
                    <a:pt x="805" y="76"/>
                    <a:pt x="736" y="174"/>
                    <a:pt x="680" y="282"/>
                  </a:cubicBezTo>
                  <a:cubicBezTo>
                    <a:pt x="666" y="167"/>
                    <a:pt x="601" y="75"/>
                    <a:pt x="520" y="22"/>
                  </a:cubicBezTo>
                  <a:cubicBezTo>
                    <a:pt x="659" y="127"/>
                    <a:pt x="661" y="276"/>
                    <a:pt x="629" y="396"/>
                  </a:cubicBezTo>
                  <a:cubicBezTo>
                    <a:pt x="567" y="550"/>
                    <a:pt x="531" y="720"/>
                    <a:pt x="549" y="886"/>
                  </a:cubicBezTo>
                  <a:cubicBezTo>
                    <a:pt x="553" y="926"/>
                    <a:pt x="566" y="1049"/>
                    <a:pt x="589" y="1130"/>
                  </a:cubicBezTo>
                  <a:cubicBezTo>
                    <a:pt x="449" y="940"/>
                    <a:pt x="359" y="660"/>
                    <a:pt x="407" y="295"/>
                  </a:cubicBezTo>
                  <a:cubicBezTo>
                    <a:pt x="383" y="407"/>
                    <a:pt x="375" y="535"/>
                    <a:pt x="382" y="671"/>
                  </a:cubicBezTo>
                  <a:cubicBezTo>
                    <a:pt x="273" y="554"/>
                    <a:pt x="124" y="521"/>
                    <a:pt x="0" y="548"/>
                  </a:cubicBezTo>
                  <a:cubicBezTo>
                    <a:pt x="204" y="520"/>
                    <a:pt x="330" y="635"/>
                    <a:pt x="389" y="754"/>
                  </a:cubicBezTo>
                  <a:cubicBezTo>
                    <a:pt x="405" y="880"/>
                    <a:pt x="431" y="1004"/>
                    <a:pt x="479" y="1122"/>
                  </a:cubicBezTo>
                  <a:cubicBezTo>
                    <a:pt x="416" y="1100"/>
                    <a:pt x="352" y="1093"/>
                    <a:pt x="290" y="1097"/>
                  </a:cubicBezTo>
                  <a:cubicBezTo>
                    <a:pt x="187" y="1057"/>
                    <a:pt x="87" y="977"/>
                    <a:pt x="72" y="825"/>
                  </a:cubicBezTo>
                  <a:cubicBezTo>
                    <a:pt x="75" y="926"/>
                    <a:pt x="126" y="1037"/>
                    <a:pt x="226" y="1109"/>
                  </a:cubicBezTo>
                  <a:cubicBezTo>
                    <a:pt x="150" y="1126"/>
                    <a:pt x="78" y="1159"/>
                    <a:pt x="18" y="1208"/>
                  </a:cubicBezTo>
                  <a:cubicBezTo>
                    <a:pt x="255" y="1128"/>
                    <a:pt x="417" y="1158"/>
                    <a:pt x="538" y="1241"/>
                  </a:cubicBezTo>
                  <a:cubicBezTo>
                    <a:pt x="559" y="1276"/>
                    <a:pt x="582" y="1314"/>
                    <a:pt x="608" y="1347"/>
                  </a:cubicBezTo>
                  <a:cubicBezTo>
                    <a:pt x="818" y="1627"/>
                    <a:pt x="936" y="1846"/>
                    <a:pt x="890" y="2115"/>
                  </a:cubicBezTo>
                  <a:cubicBezTo>
                    <a:pt x="1166" y="2116"/>
                    <a:pt x="1166" y="2116"/>
                    <a:pt x="1166" y="2116"/>
                  </a:cubicBezTo>
                  <a:cubicBezTo>
                    <a:pt x="1176" y="1919"/>
                    <a:pt x="1116" y="1721"/>
                    <a:pt x="983" y="1539"/>
                  </a:cubicBezTo>
                  <a:cubicBezTo>
                    <a:pt x="963" y="1471"/>
                    <a:pt x="955" y="1413"/>
                    <a:pt x="961" y="1354"/>
                  </a:cubicBezTo>
                  <a:cubicBezTo>
                    <a:pt x="1010" y="1233"/>
                    <a:pt x="1076" y="1141"/>
                    <a:pt x="1231" y="1112"/>
                  </a:cubicBezTo>
                  <a:cubicBezTo>
                    <a:pt x="1233" y="1112"/>
                    <a:pt x="1233" y="1112"/>
                    <a:pt x="1233" y="1112"/>
                  </a:cubicBezTo>
                  <a:cubicBezTo>
                    <a:pt x="1343" y="1115"/>
                    <a:pt x="1465" y="1152"/>
                    <a:pt x="1534" y="1290"/>
                  </a:cubicBezTo>
                  <a:cubicBezTo>
                    <a:pt x="1499" y="1204"/>
                    <a:pt x="1423" y="1125"/>
                    <a:pt x="1317" y="10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25"/>
            <p:cNvSpPr/>
            <p:nvPr/>
          </p:nvSpPr>
          <p:spPr bwMode="auto">
            <a:xfrm>
              <a:off x="7522411" y="2425101"/>
              <a:ext cx="252127" cy="414443"/>
            </a:xfrm>
            <a:custGeom>
              <a:avLst/>
              <a:gdLst>
                <a:gd name="T0" fmla="*/ 55 w 141"/>
                <a:gd name="T1" fmla="*/ 228 h 232"/>
                <a:gd name="T2" fmla="*/ 17 w 141"/>
                <a:gd name="T3" fmla="*/ 142 h 232"/>
                <a:gd name="T4" fmla="*/ 26 w 141"/>
                <a:gd name="T5" fmla="*/ 0 h 232"/>
                <a:gd name="T6" fmla="*/ 137 w 141"/>
                <a:gd name="T7" fmla="*/ 158 h 232"/>
                <a:gd name="T8" fmla="*/ 69 w 141"/>
                <a:gd name="T9" fmla="*/ 228 h 232"/>
                <a:gd name="T10" fmla="*/ 51 w 141"/>
                <a:gd name="T11" fmla="*/ 43 h 232"/>
                <a:gd name="T12" fmla="*/ 55 w 141"/>
                <a:gd name="T13" fmla="*/ 2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32">
                  <a:moveTo>
                    <a:pt x="55" y="228"/>
                  </a:moveTo>
                  <a:cubicBezTo>
                    <a:pt x="16" y="208"/>
                    <a:pt x="0" y="173"/>
                    <a:pt x="17" y="142"/>
                  </a:cubicBezTo>
                  <a:cubicBezTo>
                    <a:pt x="37" y="97"/>
                    <a:pt x="38" y="48"/>
                    <a:pt x="26" y="0"/>
                  </a:cubicBezTo>
                  <a:cubicBezTo>
                    <a:pt x="76" y="39"/>
                    <a:pt x="131" y="85"/>
                    <a:pt x="137" y="158"/>
                  </a:cubicBezTo>
                  <a:cubicBezTo>
                    <a:pt x="141" y="206"/>
                    <a:pt x="122" y="232"/>
                    <a:pt x="69" y="228"/>
                  </a:cubicBezTo>
                  <a:cubicBezTo>
                    <a:pt x="75" y="175"/>
                    <a:pt x="74" y="108"/>
                    <a:pt x="51" y="43"/>
                  </a:cubicBezTo>
                  <a:cubicBezTo>
                    <a:pt x="74" y="116"/>
                    <a:pt x="70" y="172"/>
                    <a:pt x="55" y="2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26"/>
            <p:cNvSpPr/>
            <p:nvPr/>
          </p:nvSpPr>
          <p:spPr bwMode="auto">
            <a:xfrm>
              <a:off x="6214171" y="2992975"/>
              <a:ext cx="846301" cy="537895"/>
            </a:xfrm>
            <a:custGeom>
              <a:avLst/>
              <a:gdLst>
                <a:gd name="T0" fmla="*/ 474 w 474"/>
                <a:gd name="T1" fmla="*/ 114 h 302"/>
                <a:gd name="T2" fmla="*/ 270 w 474"/>
                <a:gd name="T3" fmla="*/ 278 h 302"/>
                <a:gd name="T4" fmla="*/ 0 w 474"/>
                <a:gd name="T5" fmla="*/ 277 h 302"/>
                <a:gd name="T6" fmla="*/ 278 w 474"/>
                <a:gd name="T7" fmla="*/ 38 h 302"/>
                <a:gd name="T8" fmla="*/ 466 w 474"/>
                <a:gd name="T9" fmla="*/ 93 h 302"/>
                <a:gd name="T10" fmla="*/ 97 w 474"/>
                <a:gd name="T11" fmla="*/ 205 h 302"/>
                <a:gd name="T12" fmla="*/ 474 w 474"/>
                <a:gd name="T13" fmla="*/ 11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4" h="302">
                  <a:moveTo>
                    <a:pt x="474" y="114"/>
                  </a:moveTo>
                  <a:cubicBezTo>
                    <a:pt x="466" y="226"/>
                    <a:pt x="392" y="302"/>
                    <a:pt x="270" y="278"/>
                  </a:cubicBezTo>
                  <a:cubicBezTo>
                    <a:pt x="179" y="260"/>
                    <a:pt x="94" y="245"/>
                    <a:pt x="0" y="277"/>
                  </a:cubicBezTo>
                  <a:cubicBezTo>
                    <a:pt x="64" y="156"/>
                    <a:pt x="154" y="67"/>
                    <a:pt x="278" y="38"/>
                  </a:cubicBezTo>
                  <a:cubicBezTo>
                    <a:pt x="278" y="38"/>
                    <a:pt x="399" y="0"/>
                    <a:pt x="466" y="93"/>
                  </a:cubicBezTo>
                  <a:cubicBezTo>
                    <a:pt x="335" y="95"/>
                    <a:pt x="208" y="140"/>
                    <a:pt x="97" y="205"/>
                  </a:cubicBezTo>
                  <a:cubicBezTo>
                    <a:pt x="235" y="136"/>
                    <a:pt x="353" y="111"/>
                    <a:pt x="47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27"/>
            <p:cNvSpPr/>
            <p:nvPr/>
          </p:nvSpPr>
          <p:spPr bwMode="auto">
            <a:xfrm>
              <a:off x="6924711" y="3395071"/>
              <a:ext cx="238023" cy="373880"/>
            </a:xfrm>
            <a:custGeom>
              <a:avLst/>
              <a:gdLst>
                <a:gd name="T0" fmla="*/ 82 w 134"/>
                <a:gd name="T1" fmla="*/ 210 h 210"/>
                <a:gd name="T2" fmla="*/ 124 w 134"/>
                <a:gd name="T3" fmla="*/ 133 h 210"/>
                <a:gd name="T4" fmla="*/ 132 w 134"/>
                <a:gd name="T5" fmla="*/ 0 h 210"/>
                <a:gd name="T6" fmla="*/ 9 w 134"/>
                <a:gd name="T7" fmla="*/ 134 h 210"/>
                <a:gd name="T8" fmla="*/ 74 w 134"/>
                <a:gd name="T9" fmla="*/ 210 h 210"/>
                <a:gd name="T10" fmla="*/ 102 w 134"/>
                <a:gd name="T11" fmla="*/ 37 h 210"/>
                <a:gd name="T12" fmla="*/ 82 w 134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10">
                  <a:moveTo>
                    <a:pt x="82" y="210"/>
                  </a:moveTo>
                  <a:cubicBezTo>
                    <a:pt x="122" y="198"/>
                    <a:pt x="134" y="166"/>
                    <a:pt x="124" y="133"/>
                  </a:cubicBezTo>
                  <a:cubicBezTo>
                    <a:pt x="111" y="88"/>
                    <a:pt x="115" y="45"/>
                    <a:pt x="132" y="0"/>
                  </a:cubicBezTo>
                  <a:cubicBezTo>
                    <a:pt x="81" y="31"/>
                    <a:pt x="24" y="67"/>
                    <a:pt x="9" y="134"/>
                  </a:cubicBezTo>
                  <a:cubicBezTo>
                    <a:pt x="0" y="179"/>
                    <a:pt x="21" y="206"/>
                    <a:pt x="74" y="210"/>
                  </a:cubicBezTo>
                  <a:cubicBezTo>
                    <a:pt x="56" y="151"/>
                    <a:pt x="71" y="89"/>
                    <a:pt x="102" y="37"/>
                  </a:cubicBezTo>
                  <a:cubicBezTo>
                    <a:pt x="71" y="103"/>
                    <a:pt x="67" y="156"/>
                    <a:pt x="82" y="2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28"/>
            <p:cNvSpPr/>
            <p:nvPr/>
          </p:nvSpPr>
          <p:spPr bwMode="auto">
            <a:xfrm>
              <a:off x="6413405" y="4167521"/>
              <a:ext cx="673515" cy="901192"/>
            </a:xfrm>
            <a:custGeom>
              <a:avLst/>
              <a:gdLst>
                <a:gd name="T0" fmla="*/ 345 w 377"/>
                <a:gd name="T1" fmla="*/ 105 h 505"/>
                <a:gd name="T2" fmla="*/ 268 w 377"/>
                <a:gd name="T3" fmla="*/ 291 h 505"/>
                <a:gd name="T4" fmla="*/ 44 w 377"/>
                <a:gd name="T5" fmla="*/ 505 h 505"/>
                <a:gd name="T6" fmla="*/ 99 w 377"/>
                <a:gd name="T7" fmla="*/ 84 h 505"/>
                <a:gd name="T8" fmla="*/ 329 w 377"/>
                <a:gd name="T9" fmla="*/ 84 h 505"/>
                <a:gd name="T10" fmla="*/ 68 w 377"/>
                <a:gd name="T11" fmla="*/ 393 h 505"/>
                <a:gd name="T12" fmla="*/ 345 w 377"/>
                <a:gd name="T13" fmla="*/ 1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" h="505">
                  <a:moveTo>
                    <a:pt x="345" y="105"/>
                  </a:moveTo>
                  <a:cubicBezTo>
                    <a:pt x="377" y="194"/>
                    <a:pt x="341" y="258"/>
                    <a:pt x="268" y="291"/>
                  </a:cubicBezTo>
                  <a:cubicBezTo>
                    <a:pt x="171" y="334"/>
                    <a:pt x="97" y="407"/>
                    <a:pt x="44" y="505"/>
                  </a:cubicBezTo>
                  <a:cubicBezTo>
                    <a:pt x="21" y="365"/>
                    <a:pt x="0" y="210"/>
                    <a:pt x="99" y="84"/>
                  </a:cubicBezTo>
                  <a:cubicBezTo>
                    <a:pt x="165" y="0"/>
                    <a:pt x="245" y="1"/>
                    <a:pt x="329" y="84"/>
                  </a:cubicBezTo>
                  <a:cubicBezTo>
                    <a:pt x="199" y="142"/>
                    <a:pt x="114" y="261"/>
                    <a:pt x="68" y="393"/>
                  </a:cubicBezTo>
                  <a:cubicBezTo>
                    <a:pt x="133" y="240"/>
                    <a:pt x="223" y="153"/>
                    <a:pt x="345" y="1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29"/>
            <p:cNvSpPr/>
            <p:nvPr/>
          </p:nvSpPr>
          <p:spPr bwMode="auto">
            <a:xfrm>
              <a:off x="8146556" y="3007084"/>
              <a:ext cx="264469" cy="202813"/>
            </a:xfrm>
            <a:custGeom>
              <a:avLst/>
              <a:gdLst>
                <a:gd name="T0" fmla="*/ 131 w 148"/>
                <a:gd name="T1" fmla="*/ 93 h 114"/>
                <a:gd name="T2" fmla="*/ 52 w 148"/>
                <a:gd name="T3" fmla="*/ 75 h 114"/>
                <a:gd name="T4" fmla="*/ 0 w 148"/>
                <a:gd name="T5" fmla="*/ 10 h 114"/>
                <a:gd name="T6" fmla="*/ 111 w 148"/>
                <a:gd name="T7" fmla="*/ 31 h 114"/>
                <a:gd name="T8" fmla="*/ 137 w 148"/>
                <a:gd name="T9" fmla="*/ 85 h 114"/>
                <a:gd name="T10" fmla="*/ 37 w 148"/>
                <a:gd name="T11" fmla="*/ 19 h 114"/>
                <a:gd name="T12" fmla="*/ 131 w 148"/>
                <a:gd name="T13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14">
                  <a:moveTo>
                    <a:pt x="131" y="93"/>
                  </a:moveTo>
                  <a:cubicBezTo>
                    <a:pt x="101" y="114"/>
                    <a:pt x="70" y="110"/>
                    <a:pt x="52" y="75"/>
                  </a:cubicBezTo>
                  <a:cubicBezTo>
                    <a:pt x="39" y="51"/>
                    <a:pt x="26" y="27"/>
                    <a:pt x="0" y="10"/>
                  </a:cubicBezTo>
                  <a:cubicBezTo>
                    <a:pt x="43" y="0"/>
                    <a:pt x="80" y="6"/>
                    <a:pt x="111" y="31"/>
                  </a:cubicBezTo>
                  <a:cubicBezTo>
                    <a:pt x="111" y="31"/>
                    <a:pt x="148" y="51"/>
                    <a:pt x="137" y="85"/>
                  </a:cubicBezTo>
                  <a:cubicBezTo>
                    <a:pt x="111" y="58"/>
                    <a:pt x="74" y="33"/>
                    <a:pt x="37" y="19"/>
                  </a:cubicBezTo>
                  <a:cubicBezTo>
                    <a:pt x="79" y="41"/>
                    <a:pt x="108" y="63"/>
                    <a:pt x="131" y="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30"/>
            <p:cNvSpPr/>
            <p:nvPr/>
          </p:nvSpPr>
          <p:spPr bwMode="auto">
            <a:xfrm>
              <a:off x="8317581" y="2537970"/>
              <a:ext cx="479571" cy="335081"/>
            </a:xfrm>
            <a:custGeom>
              <a:avLst/>
              <a:gdLst>
                <a:gd name="T0" fmla="*/ 221 w 268"/>
                <a:gd name="T1" fmla="*/ 165 h 188"/>
                <a:gd name="T2" fmla="*/ 123 w 268"/>
                <a:gd name="T3" fmla="*/ 142 h 188"/>
                <a:gd name="T4" fmla="*/ 0 w 268"/>
                <a:gd name="T5" fmla="*/ 43 h 188"/>
                <a:gd name="T6" fmla="*/ 213 w 268"/>
                <a:gd name="T7" fmla="*/ 42 h 188"/>
                <a:gd name="T8" fmla="*/ 230 w 268"/>
                <a:gd name="T9" fmla="*/ 157 h 188"/>
                <a:gd name="T10" fmla="*/ 56 w 268"/>
                <a:gd name="T11" fmla="*/ 47 h 188"/>
                <a:gd name="T12" fmla="*/ 221 w 268"/>
                <a:gd name="T13" fmla="*/ 16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188">
                  <a:moveTo>
                    <a:pt x="221" y="165"/>
                  </a:moveTo>
                  <a:cubicBezTo>
                    <a:pt x="181" y="188"/>
                    <a:pt x="144" y="174"/>
                    <a:pt x="123" y="142"/>
                  </a:cubicBezTo>
                  <a:cubicBezTo>
                    <a:pt x="95" y="96"/>
                    <a:pt x="53" y="62"/>
                    <a:pt x="0" y="43"/>
                  </a:cubicBezTo>
                  <a:cubicBezTo>
                    <a:pt x="67" y="20"/>
                    <a:pt x="145" y="0"/>
                    <a:pt x="213" y="42"/>
                  </a:cubicBezTo>
                  <a:cubicBezTo>
                    <a:pt x="261" y="67"/>
                    <a:pt x="268" y="110"/>
                    <a:pt x="230" y="157"/>
                  </a:cubicBezTo>
                  <a:cubicBezTo>
                    <a:pt x="191" y="95"/>
                    <a:pt x="127" y="61"/>
                    <a:pt x="56" y="47"/>
                  </a:cubicBezTo>
                  <a:cubicBezTo>
                    <a:pt x="138" y="70"/>
                    <a:pt x="188" y="108"/>
                    <a:pt x="221" y="1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31"/>
            <p:cNvSpPr/>
            <p:nvPr/>
          </p:nvSpPr>
          <p:spPr bwMode="auto">
            <a:xfrm>
              <a:off x="9110987" y="2437446"/>
              <a:ext cx="666463" cy="456769"/>
            </a:xfrm>
            <a:custGeom>
              <a:avLst/>
              <a:gdLst>
                <a:gd name="T0" fmla="*/ 8 w 374"/>
                <a:gd name="T1" fmla="*/ 178 h 256"/>
                <a:gd name="T2" fmla="*/ 209 w 374"/>
                <a:gd name="T3" fmla="*/ 185 h 256"/>
                <a:gd name="T4" fmla="*/ 374 w 374"/>
                <a:gd name="T5" fmla="*/ 58 h 256"/>
                <a:gd name="T6" fmla="*/ 91 w 374"/>
                <a:gd name="T7" fmla="*/ 41 h 256"/>
                <a:gd name="T8" fmla="*/ 1 w 374"/>
                <a:gd name="T9" fmla="*/ 162 h 256"/>
                <a:gd name="T10" fmla="*/ 284 w 374"/>
                <a:gd name="T11" fmla="*/ 59 h 256"/>
                <a:gd name="T12" fmla="*/ 8 w 374"/>
                <a:gd name="T13" fmla="*/ 17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256">
                  <a:moveTo>
                    <a:pt x="8" y="178"/>
                  </a:moveTo>
                  <a:cubicBezTo>
                    <a:pt x="66" y="246"/>
                    <a:pt x="148" y="256"/>
                    <a:pt x="209" y="185"/>
                  </a:cubicBezTo>
                  <a:cubicBezTo>
                    <a:pt x="255" y="130"/>
                    <a:pt x="302" y="80"/>
                    <a:pt x="374" y="58"/>
                  </a:cubicBezTo>
                  <a:cubicBezTo>
                    <a:pt x="279" y="13"/>
                    <a:pt x="183" y="0"/>
                    <a:pt x="91" y="41"/>
                  </a:cubicBezTo>
                  <a:cubicBezTo>
                    <a:pt x="91" y="41"/>
                    <a:pt x="0" y="74"/>
                    <a:pt x="1" y="162"/>
                  </a:cubicBezTo>
                  <a:cubicBezTo>
                    <a:pt x="85" y="102"/>
                    <a:pt x="182" y="70"/>
                    <a:pt x="284" y="59"/>
                  </a:cubicBezTo>
                  <a:cubicBezTo>
                    <a:pt x="163" y="80"/>
                    <a:pt x="79" y="121"/>
                    <a:pt x="8" y="1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9521797" y="2952412"/>
              <a:ext cx="930931" cy="555531"/>
            </a:xfrm>
            <a:custGeom>
              <a:avLst/>
              <a:gdLst>
                <a:gd name="T0" fmla="*/ 0 w 522"/>
                <a:gd name="T1" fmla="*/ 133 h 312"/>
                <a:gd name="T2" fmla="*/ 246 w 522"/>
                <a:gd name="T3" fmla="*/ 259 h 312"/>
                <a:gd name="T4" fmla="*/ 522 w 522"/>
                <a:gd name="T5" fmla="*/ 201 h 312"/>
                <a:gd name="T6" fmla="*/ 185 w 522"/>
                <a:gd name="T7" fmla="*/ 11 h 312"/>
                <a:gd name="T8" fmla="*/ 3 w 522"/>
                <a:gd name="T9" fmla="*/ 109 h 312"/>
                <a:gd name="T10" fmla="*/ 409 w 522"/>
                <a:gd name="T11" fmla="*/ 147 h 312"/>
                <a:gd name="T12" fmla="*/ 0 w 522"/>
                <a:gd name="T13" fmla="*/ 133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" h="312">
                  <a:moveTo>
                    <a:pt x="0" y="133"/>
                  </a:moveTo>
                  <a:cubicBezTo>
                    <a:pt x="30" y="249"/>
                    <a:pt x="124" y="312"/>
                    <a:pt x="246" y="259"/>
                  </a:cubicBezTo>
                  <a:cubicBezTo>
                    <a:pt x="332" y="221"/>
                    <a:pt x="419" y="188"/>
                    <a:pt x="522" y="201"/>
                  </a:cubicBezTo>
                  <a:cubicBezTo>
                    <a:pt x="431" y="89"/>
                    <a:pt x="321" y="17"/>
                    <a:pt x="185" y="11"/>
                  </a:cubicBezTo>
                  <a:cubicBezTo>
                    <a:pt x="185" y="11"/>
                    <a:pt x="51" y="0"/>
                    <a:pt x="3" y="109"/>
                  </a:cubicBezTo>
                  <a:cubicBezTo>
                    <a:pt x="137" y="85"/>
                    <a:pt x="279" y="104"/>
                    <a:pt x="409" y="147"/>
                  </a:cubicBezTo>
                  <a:cubicBezTo>
                    <a:pt x="249" y="106"/>
                    <a:pt x="124" y="106"/>
                    <a:pt x="0" y="1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9537663" y="3532631"/>
              <a:ext cx="162208" cy="239848"/>
            </a:xfrm>
            <a:custGeom>
              <a:avLst/>
              <a:gdLst>
                <a:gd name="T0" fmla="*/ 40 w 91"/>
                <a:gd name="T1" fmla="*/ 134 h 134"/>
                <a:gd name="T2" fmla="*/ 9 w 91"/>
                <a:gd name="T3" fmla="*/ 85 h 134"/>
                <a:gd name="T4" fmla="*/ 0 w 91"/>
                <a:gd name="T5" fmla="*/ 0 h 134"/>
                <a:gd name="T6" fmla="*/ 84 w 91"/>
                <a:gd name="T7" fmla="*/ 82 h 134"/>
                <a:gd name="T8" fmla="*/ 45 w 91"/>
                <a:gd name="T9" fmla="*/ 132 h 134"/>
                <a:gd name="T10" fmla="*/ 21 w 91"/>
                <a:gd name="T11" fmla="*/ 24 h 134"/>
                <a:gd name="T12" fmla="*/ 40 w 91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34">
                  <a:moveTo>
                    <a:pt x="40" y="134"/>
                  </a:moveTo>
                  <a:cubicBezTo>
                    <a:pt x="16" y="126"/>
                    <a:pt x="6" y="107"/>
                    <a:pt x="9" y="85"/>
                  </a:cubicBezTo>
                  <a:cubicBezTo>
                    <a:pt x="18" y="56"/>
                    <a:pt x="13" y="27"/>
                    <a:pt x="0" y="0"/>
                  </a:cubicBezTo>
                  <a:cubicBezTo>
                    <a:pt x="34" y="16"/>
                    <a:pt x="71" y="39"/>
                    <a:pt x="84" y="82"/>
                  </a:cubicBezTo>
                  <a:cubicBezTo>
                    <a:pt x="91" y="109"/>
                    <a:pt x="80" y="127"/>
                    <a:pt x="45" y="132"/>
                  </a:cubicBezTo>
                  <a:cubicBezTo>
                    <a:pt x="54" y="94"/>
                    <a:pt x="42" y="57"/>
                    <a:pt x="21" y="24"/>
                  </a:cubicBezTo>
                  <a:cubicBezTo>
                    <a:pt x="44" y="65"/>
                    <a:pt x="49" y="97"/>
                    <a:pt x="40" y="1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9424823" y="4361516"/>
              <a:ext cx="573016" cy="885320"/>
            </a:xfrm>
            <a:custGeom>
              <a:avLst/>
              <a:gdLst>
                <a:gd name="T0" fmla="*/ 79 w 321"/>
                <a:gd name="T1" fmla="*/ 23 h 496"/>
                <a:gd name="T2" fmla="*/ 81 w 321"/>
                <a:gd name="T3" fmla="*/ 282 h 496"/>
                <a:gd name="T4" fmla="*/ 232 w 321"/>
                <a:gd name="T5" fmla="*/ 496 h 496"/>
                <a:gd name="T6" fmla="*/ 241 w 321"/>
                <a:gd name="T7" fmla="*/ 77 h 496"/>
                <a:gd name="T8" fmla="*/ 98 w 321"/>
                <a:gd name="T9" fmla="*/ 12 h 496"/>
                <a:gd name="T10" fmla="*/ 226 w 321"/>
                <a:gd name="T11" fmla="*/ 397 h 496"/>
                <a:gd name="T12" fmla="*/ 79 w 321"/>
                <a:gd name="T13" fmla="*/ 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496">
                  <a:moveTo>
                    <a:pt x="79" y="23"/>
                  </a:moveTo>
                  <a:cubicBezTo>
                    <a:pt x="16" y="109"/>
                    <a:pt x="0" y="208"/>
                    <a:pt x="81" y="282"/>
                  </a:cubicBezTo>
                  <a:cubicBezTo>
                    <a:pt x="160" y="356"/>
                    <a:pt x="215" y="413"/>
                    <a:pt x="232" y="496"/>
                  </a:cubicBezTo>
                  <a:cubicBezTo>
                    <a:pt x="294" y="351"/>
                    <a:pt x="321" y="204"/>
                    <a:pt x="241" y="77"/>
                  </a:cubicBezTo>
                  <a:cubicBezTo>
                    <a:pt x="200" y="12"/>
                    <a:pt x="149" y="0"/>
                    <a:pt x="98" y="12"/>
                  </a:cubicBezTo>
                  <a:cubicBezTo>
                    <a:pt x="181" y="124"/>
                    <a:pt x="221" y="261"/>
                    <a:pt x="226" y="397"/>
                  </a:cubicBezTo>
                  <a:cubicBezTo>
                    <a:pt x="208" y="234"/>
                    <a:pt x="157" y="123"/>
                    <a:pt x="79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831666" y="2836492"/>
            <a:ext cx="2994620" cy="29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只需了解</a:t>
            </a: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 assert 的使用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30867" y="936082"/>
            <a:ext cx="4830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  <a:endParaRPr lang="zh-CN" altLang="en-US" sz="4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267"/>
          <p:cNvGrpSpPr/>
          <p:nvPr/>
        </p:nvGrpSpPr>
        <p:grpSpPr>
          <a:xfrm>
            <a:off x="7533660" y="2106434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799849" y="2845355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348444" y="2879228"/>
            <a:ext cx="4830091" cy="29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基本掌握</a:t>
            </a:r>
            <a:r>
              <a:rPr lang="en-US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、识别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报错信息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800369" y="3690080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795934" y="4532247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2348445" y="3715815"/>
            <a:ext cx="2509801" cy="29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</a:t>
            </a:r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2337422" y="4551008"/>
            <a:ext cx="3538094" cy="29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只需了解</a:t>
            </a:r>
            <a:r>
              <a:rPr lang="en-US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断言</a:t>
            </a:r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</a:t>
            </a:r>
            <a:endParaRPr lang="en-US" altLang="zh-CN" sz="2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5229829" y="1023295"/>
            <a:ext cx="288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  <a:endParaRPr lang="zh-CN" altLang="en-US" sz="4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5"/>
          <p:cNvSpPr txBox="1"/>
          <p:nvPr/>
        </p:nvSpPr>
        <p:spPr>
          <a:xfrm>
            <a:off x="5518098" y="2586708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自己构造一个报错的场景，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并模仿课堂进行一个报错分析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5518098" y="4389166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结合异常处理，确保打开文件后的正常关闭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43"/>
          <p:cNvGrpSpPr/>
          <p:nvPr/>
        </p:nvGrpSpPr>
        <p:grpSpPr>
          <a:xfrm>
            <a:off x="4293468" y="2456192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组合 48"/>
          <p:cNvGrpSpPr/>
          <p:nvPr/>
        </p:nvGrpSpPr>
        <p:grpSpPr>
          <a:xfrm>
            <a:off x="4310415" y="4065304"/>
            <a:ext cx="802447" cy="925141"/>
            <a:chOff x="4231809" y="1692397"/>
            <a:chExt cx="570731" cy="657995"/>
          </a:xfrm>
        </p:grpSpPr>
        <p:grpSp>
          <p:nvGrpSpPr>
            <p:cNvPr id="45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503584" y="3538007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报错的类型，报错的原因，报错的代码，和报错的行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518098" y="5028898"/>
            <a:ext cx="6608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如果我用</a:t>
            </a:r>
            <a:r>
              <a:rPr lang="en-US" altLang="zh-CN" dirty="0"/>
              <a:t>w</a:t>
            </a:r>
            <a:r>
              <a:rPr lang="zh-CN" altLang="en-US" dirty="0"/>
              <a:t>模式正常的打开了文件，然后</a:t>
            </a:r>
            <a:r>
              <a:rPr lang="en-US" altLang="zh-CN" dirty="0"/>
              <a:t>write</a:t>
            </a:r>
            <a:r>
              <a:rPr lang="zh-CN" altLang="en-US" dirty="0"/>
              <a:t>时候如果报错呢？</a:t>
            </a:r>
            <a:endParaRPr lang="en-US" altLang="zh-CN" dirty="0"/>
          </a:p>
          <a:p>
            <a:r>
              <a:rPr lang="zh-CN" altLang="en-US" dirty="0"/>
              <a:t>那么我怎么正常关闭文件？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31" grpId="0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20540" y="2098331"/>
            <a:ext cx="5012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！</a:t>
            </a:r>
            <a:endParaRPr lang="zh-CN" altLang="en-US" sz="9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90387" y="638674"/>
            <a:ext cx="3516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  <a:endParaRPr lang="zh-CN" altLang="en-US" sz="4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267"/>
          <p:cNvGrpSpPr/>
          <p:nvPr/>
        </p:nvGrpSpPr>
        <p:grpSpPr>
          <a:xfrm>
            <a:off x="7533660" y="2106434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799849" y="2845355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348444" y="2872243"/>
            <a:ext cx="4830091" cy="29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基本掌握</a:t>
            </a:r>
            <a:r>
              <a:rPr lang="en-US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、识别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报错信息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800369" y="3690080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795934" y="4532247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2348445" y="3715815"/>
            <a:ext cx="2509801" cy="29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</a:t>
            </a:r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2337422" y="4551008"/>
            <a:ext cx="3538094" cy="29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只需了解</a:t>
            </a:r>
            <a:r>
              <a:rPr lang="en-US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断言</a:t>
            </a:r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</a:t>
            </a:r>
            <a:endParaRPr lang="en-US" altLang="zh-CN" sz="2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47312" y="2904991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42666" y="4072228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认识异常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23000" y="865456"/>
            <a:ext cx="3315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本节思考</a:t>
            </a:r>
            <a:endParaRPr lang="zh-CN" altLang="en-US" sz="4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1547637" y="2016802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1547636" y="3218277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765223" y="2233925"/>
            <a:ext cx="2789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思考一： 什么是异常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709212" y="3443151"/>
            <a:ext cx="420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思考二：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中有哪些异常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" name="Group 130"/>
          <p:cNvGrpSpPr/>
          <p:nvPr/>
        </p:nvGrpSpPr>
        <p:grpSpPr>
          <a:xfrm>
            <a:off x="1547635" y="4419752"/>
            <a:ext cx="864665" cy="865389"/>
            <a:chOff x="3287425" y="3613920"/>
            <a:chExt cx="648499" cy="649042"/>
          </a:xfrm>
        </p:grpSpPr>
        <p:sp>
          <p:nvSpPr>
            <p:cNvPr id="69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2650164" y="4704261"/>
            <a:ext cx="50657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思考三： 如何从异常中获得必要的信息 ？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33724" y="27846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异常就是报错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233190" y="1075201"/>
            <a:ext cx="4987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常见异常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zh-CN" altLang="en-US" sz="4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134"/>
          <p:cNvGrpSpPr/>
          <p:nvPr/>
        </p:nvGrpSpPr>
        <p:grpSpPr>
          <a:xfrm>
            <a:off x="3025382" y="2449000"/>
            <a:ext cx="864665" cy="865389"/>
            <a:chOff x="3287425" y="1417883"/>
            <a:chExt cx="648499" cy="649042"/>
          </a:xfrm>
        </p:grpSpPr>
        <p:sp>
          <p:nvSpPr>
            <p:cNvPr id="37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9" name="Group 129"/>
          <p:cNvGrpSpPr/>
          <p:nvPr/>
        </p:nvGrpSpPr>
        <p:grpSpPr>
          <a:xfrm>
            <a:off x="3025381" y="3650475"/>
            <a:ext cx="864665" cy="865389"/>
            <a:chOff x="2779491" y="2517212"/>
            <a:chExt cx="648499" cy="649042"/>
          </a:xfrm>
        </p:grpSpPr>
        <p:sp>
          <p:nvSpPr>
            <p:cNvPr id="40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42" name="Group 130"/>
          <p:cNvGrpSpPr/>
          <p:nvPr/>
        </p:nvGrpSpPr>
        <p:grpSpPr>
          <a:xfrm>
            <a:off x="3025380" y="4851950"/>
            <a:ext cx="864665" cy="865389"/>
            <a:chOff x="3287425" y="3613920"/>
            <a:chExt cx="648499" cy="649042"/>
          </a:xfrm>
        </p:grpSpPr>
        <p:sp>
          <p:nvSpPr>
            <p:cNvPr id="43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4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251" y="2458211"/>
            <a:ext cx="4537956" cy="7563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251" y="3606254"/>
            <a:ext cx="3162300" cy="9730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251" y="4951803"/>
            <a:ext cx="6961286" cy="7563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982767" y="1289885"/>
            <a:ext cx="5846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altLang="en-US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本身是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类的实例</a:t>
            </a:r>
            <a:endParaRPr lang="zh-CN" altLang="en-US" sz="4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0528" y="2738237"/>
            <a:ext cx="5991290" cy="28298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4811257" y="2663451"/>
            <a:ext cx="6721937" cy="326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在 Python 中</a:t>
            </a:r>
            <a:r>
              <a:rPr lang="en-US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所有的异常</a:t>
            </a:r>
            <a:r>
              <a:rPr lang="en-US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都是</a:t>
            </a:r>
            <a:r>
              <a:rPr lang="en-US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继承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自</a:t>
            </a:r>
            <a:r>
              <a:rPr lang="en-US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</a:t>
            </a:r>
            <a:r>
              <a:rPr lang="en-US" altLang="en-US" sz="20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BaseException</a:t>
            </a:r>
            <a:endParaRPr lang="en-US" altLang="en-US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直接分为四大类：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SystemExit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Python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退出异常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KeyboardInterrupt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 键盘打断（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Ctrl+C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GeneratorExit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 生成器退出（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下次课再讲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Exception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 普通异常（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只会使用这部分的异常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1022" y="0"/>
            <a:ext cx="3093429" cy="6858000"/>
            <a:chOff x="451022" y="0"/>
            <a:chExt cx="3093429" cy="68580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1022" y="0"/>
              <a:ext cx="3093429" cy="6858000"/>
            </a:xfrm>
            <a:prstGeom prst="rect">
              <a:avLst/>
            </a:prstGeom>
          </p:spPr>
        </p:pic>
        <p:sp>
          <p:nvSpPr>
            <p:cNvPr id="6" name="框架 5"/>
            <p:cNvSpPr/>
            <p:nvPr/>
          </p:nvSpPr>
          <p:spPr>
            <a:xfrm>
              <a:off x="807396" y="6449109"/>
              <a:ext cx="1959838" cy="408891"/>
            </a:xfrm>
            <a:prstGeom prst="fram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框架 35"/>
            <p:cNvSpPr/>
            <p:nvPr/>
          </p:nvSpPr>
          <p:spPr>
            <a:xfrm>
              <a:off x="807396" y="2913085"/>
              <a:ext cx="1959838" cy="247237"/>
            </a:xfrm>
            <a:prstGeom prst="fram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框架 36"/>
            <p:cNvSpPr/>
            <p:nvPr/>
          </p:nvSpPr>
          <p:spPr>
            <a:xfrm>
              <a:off x="807396" y="5965001"/>
              <a:ext cx="1959838" cy="247237"/>
            </a:xfrm>
            <a:prstGeom prst="fram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框架 37"/>
            <p:cNvSpPr/>
            <p:nvPr/>
          </p:nvSpPr>
          <p:spPr>
            <a:xfrm>
              <a:off x="802238" y="2063061"/>
              <a:ext cx="1959838" cy="247237"/>
            </a:xfrm>
            <a:prstGeom prst="fram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框架 38"/>
            <p:cNvSpPr/>
            <p:nvPr/>
          </p:nvSpPr>
          <p:spPr>
            <a:xfrm>
              <a:off x="536858" y="583660"/>
              <a:ext cx="2225217" cy="179227"/>
            </a:xfrm>
            <a:prstGeom prst="fram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274859" y="673273"/>
            <a:ext cx="6544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异常结构</a:t>
            </a:r>
            <a:endParaRPr lang="en-US" altLang="zh-CN" sz="4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（基于继承）</a:t>
            </a:r>
            <a:endParaRPr lang="zh-CN" altLang="en-US" sz="4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866153" y="1508760"/>
            <a:ext cx="9403813" cy="4865107"/>
            <a:chOff x="438150" y="975308"/>
            <a:chExt cx="11315700" cy="539855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38150" y="975308"/>
              <a:ext cx="11315700" cy="53975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6250092" y="5850647"/>
              <a:ext cx="162736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报错原因</a:t>
              </a:r>
              <a:endParaRPr lang="en-US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7" name="直线箭头连接符 6"/>
            <p:cNvCxnSpPr/>
            <p:nvPr/>
          </p:nvCxnSpPr>
          <p:spPr>
            <a:xfrm flipH="1" flipV="1">
              <a:off x="4464997" y="5894659"/>
              <a:ext cx="1785095" cy="2175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8506227" y="5144652"/>
              <a:ext cx="142058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en-US" sz="3200" b="1" cap="none" spc="0" dirty="0">
                  <a:solidFill>
                    <a:schemeClr val="accent3"/>
                  </a:solidFill>
                  <a:effectLst/>
                </a:rPr>
                <a:t>报错行</a:t>
              </a:r>
              <a:endParaRPr lang="en-US" altLang="en-US" sz="3200" b="1" cap="none" spc="0" dirty="0">
                <a:solidFill>
                  <a:schemeClr val="accent3"/>
                </a:solidFill>
                <a:effectLst/>
              </a:endParaRPr>
            </a:p>
          </p:txBody>
        </p:sp>
        <p:cxnSp>
          <p:nvCxnSpPr>
            <p:cNvPr id="13" name="直线箭头连接符 12"/>
            <p:cNvCxnSpPr/>
            <p:nvPr/>
          </p:nvCxnSpPr>
          <p:spPr>
            <a:xfrm flipH="1">
              <a:off x="6853207" y="5437039"/>
              <a:ext cx="15514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8300241" y="4052759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执行代码</a:t>
              </a:r>
              <a:endParaRPr lang="en-US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2029909" y="4345146"/>
              <a:ext cx="6374791" cy="13136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4552545" y="1561044"/>
              <a:ext cx="6062526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姚体" panose="02010601030101010101" pitchFamily="2" charset="-122"/>
                </a:rPr>
                <a:t>查看报错要查看报错原因、报错的行，以及执行的代码</a:t>
              </a:r>
              <a:endParaRPr lang="en-US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endParaRPr>
            </a:p>
            <a:p>
              <a:pPr fontAlgn="base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endParaRPr>
            </a:p>
            <a:p>
              <a:pPr fontAlgn="base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姚体" panose="02010601030101010101" pitchFamily="2" charset="-122"/>
                </a:rPr>
                <a:t>通过错误回溯，可以直接查看到这些内容</a:t>
              </a:r>
              <a:endParaRPr lang="en-US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endParaRPr>
            </a:p>
            <a:p>
              <a:pPr fontAlgn="base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endParaRPr>
            </a:p>
            <a:p>
              <a:pPr fontAlgn="base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姚体" panose="02010601030101010101" pitchFamily="2" charset="-122"/>
                </a:rPr>
                <a:t>在请求他人帮助解决问题时，应将如上信息和相应代码发送过去，这样才能帮助你解决问题，节省解决错误的时间</a:t>
              </a:r>
              <a:endParaRPr lang="en-US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608409" y="484133"/>
            <a:ext cx="3919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错误回溯</a:t>
            </a:r>
            <a:endParaRPr lang="zh-CN" altLang="en-US" sz="4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1451</Words>
  <Application>WPS 演示</Application>
  <PresentationFormat>宽屏</PresentationFormat>
  <Paragraphs>221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Arial</vt:lpstr>
      <vt:lpstr>Calibri Light</vt:lpstr>
      <vt:lpstr>Raleway Black</vt:lpstr>
      <vt:lpstr>方正姚体</vt:lpstr>
      <vt:lpstr>Calibri</vt:lpstr>
      <vt:lpstr>Arial Unicode MS</vt:lpstr>
      <vt:lpstr>Lato Regular</vt:lpstr>
      <vt:lpstr>Segoe Print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JiaNeng</cp:lastModifiedBy>
  <cp:revision>339</cp:revision>
  <dcterms:created xsi:type="dcterms:W3CDTF">2017-08-12T10:14:00Z</dcterms:created>
  <dcterms:modified xsi:type="dcterms:W3CDTF">2019-04-15T14:32:18Z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