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3437" r:id="rId3"/>
    <p:sldId id="3498" r:id="rId5"/>
    <p:sldId id="3170" r:id="rId6"/>
    <p:sldId id="3496" r:id="rId7"/>
    <p:sldId id="3473" r:id="rId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E0E"/>
    <a:srgbClr val="209D90"/>
    <a:srgbClr val="FF0000"/>
    <a:srgbClr val="8D86BA"/>
    <a:srgbClr val="E8A8E0"/>
    <a:srgbClr val="DA8A8F"/>
    <a:srgbClr val="B79EC4"/>
    <a:srgbClr val="D1C5DC"/>
    <a:srgbClr val="C7C6E0"/>
    <a:srgbClr val="A78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2986" autoAdjust="0"/>
  </p:normalViewPr>
  <p:slideViewPr>
    <p:cSldViewPr>
      <p:cViewPr varScale="1">
        <p:scale>
          <a:sx n="94" d="100"/>
          <a:sy n="94" d="100"/>
        </p:scale>
        <p:origin x="96" y="288"/>
      </p:cViewPr>
      <p:guideLst>
        <p:guide orient="horz" pos="328"/>
        <p:guide pos="4026"/>
        <p:guide pos="557"/>
        <p:guide orient="horz" pos="4183"/>
        <p:guide pos="7586"/>
        <p:guide pos="342"/>
        <p:guide pos="134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761559"/>
            <a:ext cx="4860273" cy="45860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09284" y="1531807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26946" y="5196451"/>
            <a:ext cx="843949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开班典礼</a:t>
            </a:r>
            <a:endParaRPr lang="zh-CN" altLang="en-US" sz="48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4306" y="2055028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63288" y="2503125"/>
            <a:ext cx="2566663" cy="95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  <a:sym typeface="微软雅黑" panose="020B0503020204020204" pitchFamily="34" charset="-122"/>
              </a:rPr>
              <a:t> 2019</a:t>
            </a:r>
            <a:endParaRPr lang="zh-CN" altLang="en-US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07440" y="2155697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94045" y="1616914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3978676" y="6026301"/>
            <a:ext cx="4929196" cy="313055"/>
          </a:xfrm>
          <a:prstGeom prst="rect">
            <a:avLst/>
          </a:prstGeom>
          <a:noFill/>
        </p:spPr>
        <p:txBody>
          <a:bodyPr wrap="squar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霏霏</a:t>
            </a:r>
            <a:r>
              <a:rPr lang="en-US" altLang="zh-CN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4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7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3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4" grpId="0"/>
          <p:bldP spid="15" grpId="0" animBg="1"/>
          <p:bldP spid="16" grpId="0"/>
          <p:bldP spid="17" grpId="0" animBg="1"/>
          <p:bldP spid="18" grpId="0" animBg="1"/>
          <p:bldP spid="2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6" y="429586"/>
            <a:ext cx="2028886" cy="6057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知识点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9"/>
          <p:cNvGrpSpPr/>
          <p:nvPr/>
        </p:nvGrpSpPr>
        <p:grpSpPr>
          <a:xfrm>
            <a:off x="1952230" y="2036209"/>
            <a:ext cx="374477" cy="281039"/>
            <a:chOff x="789999" y="2242985"/>
            <a:chExt cx="504229" cy="378415"/>
          </a:xfrm>
        </p:grpSpPr>
        <p:sp>
          <p:nvSpPr>
            <p:cNvPr id="4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500826" y="2070082"/>
            <a:ext cx="664443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MySQL（三节课）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952227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952227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500304" y="2917516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493645" y="3787140"/>
            <a:ext cx="2140585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29"/>
          <p:cNvSpPr>
            <a:spLocks noChangeArrowheads="1"/>
          </p:cNvSpPr>
          <p:nvPr/>
        </p:nvSpPr>
        <p:spPr bwMode="auto">
          <a:xfrm>
            <a:off x="5398328" y="2036282"/>
            <a:ext cx="6644432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json与base64与hashlib模块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Group 23"/>
          <p:cNvGrpSpPr/>
          <p:nvPr/>
        </p:nvGrpSpPr>
        <p:grpSpPr>
          <a:xfrm>
            <a:off x="1952859" y="4610581"/>
            <a:ext cx="374477" cy="281039"/>
            <a:chOff x="789999" y="2242985"/>
            <a:chExt cx="504229" cy="378415"/>
          </a:xfrm>
        </p:grpSpPr>
        <p:sp>
          <p:nvSpPr>
            <p:cNvPr id="46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8" name="矩形 39"/>
          <p:cNvSpPr>
            <a:spLocks noChangeArrowheads="1"/>
          </p:cNvSpPr>
          <p:nvPr/>
        </p:nvSpPr>
        <p:spPr bwMode="auto">
          <a:xfrm>
            <a:off x="2500936" y="4636316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python操作数据库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Group 27"/>
          <p:cNvGrpSpPr/>
          <p:nvPr/>
        </p:nvGrpSpPr>
        <p:grpSpPr>
          <a:xfrm>
            <a:off x="4850315" y="2070082"/>
            <a:ext cx="374477" cy="281039"/>
            <a:chOff x="789999" y="2242985"/>
            <a:chExt cx="504229" cy="378415"/>
          </a:xfrm>
        </p:grpSpPr>
        <p:sp>
          <p:nvSpPr>
            <p:cNvPr id="66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7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23"/>
          <p:cNvGrpSpPr/>
          <p:nvPr/>
        </p:nvGrpSpPr>
        <p:grpSpPr>
          <a:xfrm>
            <a:off x="4850312" y="2908026"/>
            <a:ext cx="374477" cy="281039"/>
            <a:chOff x="789999" y="2242985"/>
            <a:chExt cx="504229" cy="378415"/>
          </a:xfrm>
        </p:grpSpPr>
        <p:sp>
          <p:nvSpPr>
            <p:cNvPr id="74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5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6" name="矩形 39"/>
          <p:cNvSpPr>
            <a:spLocks noChangeArrowheads="1"/>
          </p:cNvSpPr>
          <p:nvPr/>
        </p:nvSpPr>
        <p:spPr bwMode="auto">
          <a:xfrm>
            <a:off x="5398389" y="3746561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线程的使用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27"/>
          <p:cNvGrpSpPr/>
          <p:nvPr/>
        </p:nvGrpSpPr>
        <p:grpSpPr>
          <a:xfrm>
            <a:off x="4850312" y="3758980"/>
            <a:ext cx="374477" cy="281039"/>
            <a:chOff x="789999" y="2242985"/>
            <a:chExt cx="504229" cy="378415"/>
          </a:xfrm>
        </p:grpSpPr>
        <p:sp>
          <p:nvSpPr>
            <p:cNvPr id="78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矩形 39"/>
          <p:cNvSpPr>
            <a:spLocks noChangeArrowheads="1"/>
          </p:cNvSpPr>
          <p:nvPr/>
        </p:nvSpPr>
        <p:spPr bwMode="auto">
          <a:xfrm>
            <a:off x="5398389" y="2886136"/>
            <a:ext cx="3299568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datetime与logging</a:t>
            </a:r>
            <a:endParaRPr lang="zh-CN" altLang="en-US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2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2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2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2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2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2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2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2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2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22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72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2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40" grpId="0"/>
      <p:bldP spid="41" grpId="0"/>
      <p:bldP spid="44" grpId="0"/>
      <p:bldP spid="48" grpId="0"/>
      <p:bldP spid="76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6" y="429586"/>
            <a:ext cx="2028886" cy="6057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联系方式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187008" y="1461131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老师联系方式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571" y="1225048"/>
            <a:ext cx="2431922" cy="2431922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742815" y="450425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  <a:endParaRPr lang="zh-CN" altLang="en-US" sz="4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292" y="4181251"/>
            <a:ext cx="2479854" cy="2479854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1676679" y="2564220"/>
            <a:ext cx="4204936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：3003759961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老师微信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676161" y="5670355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获取网盘链接必备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8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8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8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9" grpId="0"/>
      <p:bldP spid="67" grpId="0"/>
      <p:bldP spid="66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6" y="429586"/>
            <a:ext cx="2028886" cy="6057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上课时间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35517" y="2176790"/>
            <a:ext cx="6096000" cy="1938992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dirty="0"/>
              <a:t>​	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周一、周二、周四、周五：正式课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	每晚8:00-8:30  上节课知识点回顾+答疑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	每晚8:30-10:30  正式授课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	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周三、周六：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	答疑课  8:30-10:30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39" y="1323316"/>
            <a:ext cx="4860273" cy="45860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09284" y="2093564"/>
            <a:ext cx="3037671" cy="2852101"/>
          </a:xfrm>
          <a:prstGeom prst="rect">
            <a:avLst/>
          </a:prstGeom>
          <a:noFill/>
          <a:ln w="28575">
            <a:solidFill>
              <a:srgbClr val="1A55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14306" y="2616785"/>
            <a:ext cx="2264336" cy="1853888"/>
          </a:xfrm>
          <a:prstGeom prst="rect">
            <a:avLst/>
          </a:prstGeom>
          <a:solidFill>
            <a:srgbClr val="1A55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07440" y="2717454"/>
            <a:ext cx="2078069" cy="1652550"/>
          </a:xfrm>
          <a:prstGeom prst="rect">
            <a:avLst/>
          </a:prstGeom>
          <a:noFill/>
          <a:ln w="19050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94045" y="2178670"/>
            <a:ext cx="2868152" cy="2681891"/>
          </a:xfrm>
          <a:prstGeom prst="rect">
            <a:avLst/>
          </a:prstGeom>
          <a:noFill/>
          <a:ln w="28575">
            <a:solidFill>
              <a:srgbClr val="F7F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0309" y="3076301"/>
            <a:ext cx="2752330" cy="9334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5625" spc="422" dirty="0">
                <a:solidFill>
                  <a:schemeClr val="bg1"/>
                </a:solidFill>
                <a:latin typeface="Stencil Std" panose="04020904080802020404" pitchFamily="82" charset="0"/>
                <a:ea typeface="华康雅宋体W9(P)" panose="02020900000000000000" pitchFamily="18" charset="-122"/>
              </a:rPr>
              <a:t>2019</a:t>
            </a:r>
            <a:endParaRPr lang="en-US" altLang="zh-CN" sz="5625" spc="422" dirty="0">
              <a:solidFill>
                <a:schemeClr val="bg1"/>
              </a:solidFill>
              <a:latin typeface="Stencil Std" panose="04020904080802020404" pitchFamily="82" charset="0"/>
              <a:ea typeface="华康雅宋体W9(P)" panose="02020900000000000000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8390">
            <a:off x="-1886043" y="-2399020"/>
            <a:ext cx="4860273" cy="45860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0911">
            <a:off x="9805979" y="5017102"/>
            <a:ext cx="4860273" cy="458601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95346" y="5843296"/>
            <a:ext cx="3508212" cy="761731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spc="422" dirty="0">
                <a:solidFill>
                  <a:srgbClr val="8D86BA"/>
                </a:solidFill>
                <a:latin typeface="华康雅宋体W9(P)" panose="02020900000000000000" pitchFamily="18" charset="-122"/>
                <a:ea typeface="华康雅宋体W9(P)" panose="02020900000000000000" pitchFamily="18" charset="-122"/>
                <a:sym typeface="微软雅黑" panose="020B0503020204020204" pitchFamily="34" charset="-122"/>
              </a:rPr>
              <a:t>谢谢欣赏</a:t>
            </a:r>
            <a:endParaRPr lang="zh-CN" altLang="en-US" sz="4500" spc="422" dirty="0">
              <a:solidFill>
                <a:srgbClr val="8D86BA"/>
              </a:solidFill>
              <a:latin typeface="华康雅宋体W9(P)" panose="02020900000000000000" pitchFamily="18" charset="-122"/>
              <a:ea typeface="华康雅宋体W9(P)" panose="02020900000000000000" pitchFamily="18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6" presetClass="entr" presetSubtype="37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92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3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242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4" grpId="0"/>
          <p:bldP spid="17" grpId="0"/>
        </p:bldLst>
      </p:timing>
    </mc:Fallback>
  </mc:AlternateContent>
</p:sld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自定义</PresentationFormat>
  <Paragraphs>46</Paragraphs>
  <Slides>5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方正正准黑简体</vt:lpstr>
      <vt:lpstr>黑体</vt:lpstr>
      <vt:lpstr>Stencil Std</vt:lpstr>
      <vt:lpstr>华康雅宋体W9(P)</vt:lpstr>
      <vt:lpstr>微软雅黑</vt:lpstr>
      <vt:lpstr>南宋书局体</vt:lpstr>
      <vt:lpstr>Stencil</vt:lpstr>
      <vt:lpstr>Arial Unicode MS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JiaNeng</cp:lastModifiedBy>
  <cp:revision>4</cp:revision>
  <dcterms:created xsi:type="dcterms:W3CDTF">2016-10-17T14:00:00Z</dcterms:created>
  <dcterms:modified xsi:type="dcterms:W3CDTF">2019-07-18T11:56:10Z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